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55" d="100"/>
          <a:sy n="55" d="100"/>
        </p:scale>
        <p:origin x="34" y="101"/>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10x5</a:t>
            </a:r>
          </a:p>
        </p:txBody>
      </p:sp>
      <p:sp>
        <p:nvSpPr>
          <p:cNvPr id="3" name="Subtitle 2"/>
          <p:cNvSpPr>
            <a:spLocks noGrp="1"/>
          </p:cNvSpPr>
          <p:nvPr>
            <p:ph type="subTitle" idx="1" hasCustomPrompt="1"/>
          </p:nvPr>
        </p:nvSpPr>
        <p:spPr>
          <a:xfrm>
            <a:off x="404340" y="926021"/>
            <a:ext cx="10850681" cy="4999995"/>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8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12x6</a:t>
            </a:r>
          </a:p>
        </p:txBody>
      </p:sp>
      <p:sp>
        <p:nvSpPr>
          <p:cNvPr id="3" name="Subtitle 2"/>
          <p:cNvSpPr>
            <a:spLocks noGrp="1"/>
          </p:cNvSpPr>
          <p:nvPr>
            <p:ph type="subTitle" idx="1" hasCustomPrompt="1"/>
          </p:nvPr>
        </p:nvSpPr>
        <p:spPr>
          <a:xfrm>
            <a:off x="404340" y="926020"/>
            <a:ext cx="10591907" cy="500878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58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15x8</a:t>
            </a:r>
          </a:p>
        </p:txBody>
      </p:sp>
      <p:sp>
        <p:nvSpPr>
          <p:cNvPr id="3" name="Subtitle 2"/>
          <p:cNvSpPr>
            <a:spLocks noGrp="1"/>
          </p:cNvSpPr>
          <p:nvPr>
            <p:ph type="subTitle" idx="1" hasCustomPrompt="1"/>
          </p:nvPr>
        </p:nvSpPr>
        <p:spPr>
          <a:xfrm>
            <a:off x="404340" y="926021"/>
            <a:ext cx="10673968" cy="5052749"/>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8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18x10</a:t>
            </a:r>
          </a:p>
        </p:txBody>
      </p:sp>
      <p:sp>
        <p:nvSpPr>
          <p:cNvPr id="3" name="Subtitle 2"/>
          <p:cNvSpPr>
            <a:spLocks noGrp="1"/>
          </p:cNvSpPr>
          <p:nvPr>
            <p:ph type="subTitle" idx="1" hasCustomPrompt="1"/>
          </p:nvPr>
        </p:nvSpPr>
        <p:spPr>
          <a:xfrm>
            <a:off x="404340" y="926020"/>
            <a:ext cx="10828104" cy="5017580"/>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3800" b="0" cap="all" baseline="0">
                <a:solidFill>
                  <a:schemeClr val="tx1"/>
                </a:solidFill>
                <a:latin typeface="5L2F-LISHU" panose="020B0609010101010101" pitchFamily="49" charset="-120"/>
                <a:ea typeface="5L2F-LISHU" panose="020B0609010101010101" pitchFamily="49" charset="-120"/>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9/21/2018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34</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5L2F-LISHU</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李家欣 ‎(Jamie Li)‎</cp:lastModifiedBy>
  <cp:revision>31</cp:revision>
  <dcterms:created xsi:type="dcterms:W3CDTF">2016-05-13T05:31:00Z</dcterms:created>
  <dcterms:modified xsi:type="dcterms:W3CDTF">2018-09-21T15:08:43Z</dcterms:modified>
</cp:coreProperties>
</file>