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4" d="100"/>
          <a:sy n="84" d="100"/>
        </p:scale>
        <p:origin x="96" y="2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FFFF00"/>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400" b="0" cap="all" baseline="0">
                <a:solidFill>
                  <a:srgbClr val="FFFF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FFFF00"/>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rgbClr val="FFFF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FFFF00"/>
                </a:solidFill>
              </a:defRPr>
            </a:lvl1pPr>
          </a:lstStyle>
          <a:p>
            <a:r>
              <a:rPr lang="en-US" dirty="0"/>
              <a:t>15x8</a:t>
            </a:r>
          </a:p>
        </p:txBody>
      </p:sp>
      <p:sp>
        <p:nvSpPr>
          <p:cNvPr id="3" name="Subtitle 2"/>
          <p:cNvSpPr>
            <a:spLocks noGrp="1"/>
          </p:cNvSpPr>
          <p:nvPr>
            <p:ph type="subTitle" idx="1" hasCustomPrompt="1"/>
          </p:nvPr>
        </p:nvSpPr>
        <p:spPr>
          <a:xfrm>
            <a:off x="404340" y="926020"/>
            <a:ext cx="1170863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000" b="0" cap="all" baseline="0">
                <a:solidFill>
                  <a:srgbClr val="FFFF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FFFF00"/>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rgbClr val="FFFF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10/5/2018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rgbClr val="FFFF0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FFFF00"/>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FFFF00"/>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FFFF00"/>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FFFF00"/>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FFFF0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30</cp:revision>
  <dcterms:created xsi:type="dcterms:W3CDTF">2016-05-13T05:31:00Z</dcterms:created>
  <dcterms:modified xsi:type="dcterms:W3CDTF">2018-10-05T10:03:24Z</dcterms:modified>
</cp:coreProperties>
</file>