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50" d="100"/>
          <a:sy n="50" d="100"/>
        </p:scale>
        <p:origin x="82"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4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404340" y="926020"/>
            <a:ext cx="1170863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0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9/29/2018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26</cp:revision>
  <dcterms:created xsi:type="dcterms:W3CDTF">2016-05-13T05:31:00Z</dcterms:created>
  <dcterms:modified xsi:type="dcterms:W3CDTF">2018-09-29T12:42:00Z</dcterms:modified>
</cp:coreProperties>
</file>