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>
          <a:xfrm>
            <a:off x="3937168" y="5772219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3959768" y="3242027"/>
            <a:ext cx="18345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3949550" y="3651602"/>
            <a:ext cx="182689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950027" y="4076127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3951138" y="4500307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3949233" y="4916747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3951211" y="5340419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450769" y="376215"/>
            <a:ext cx="1535837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436608" y="375709"/>
            <a:ext cx="1818072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7564347" y="375916"/>
            <a:ext cx="1535837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9919631" y="376142"/>
            <a:ext cx="1535837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3193971" y="509509"/>
            <a:ext cx="754602" cy="213064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6589680" y="509307"/>
            <a:ext cx="754602" cy="213064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9099904" y="509232"/>
            <a:ext cx="754602" cy="213064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29940" y="1090930"/>
            <a:ext cx="3901440" cy="5696585"/>
          </a:xfrm>
          <a:prstGeom prst="roundRect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628140" y="2473960"/>
            <a:ext cx="1358900" cy="79883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Cloudera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627338" y="4928584"/>
            <a:ext cx="1367161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648863" y="2116584"/>
            <a:ext cx="1367161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48863" y="3143405"/>
            <a:ext cx="1367161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48863" y="4265476"/>
            <a:ext cx="1367161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648863" y="5339921"/>
            <a:ext cx="1367161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01219" y="2019983"/>
            <a:ext cx="2479462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301219" y="3124587"/>
            <a:ext cx="2479462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301219" y="4265386"/>
            <a:ext cx="2479462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01219" y="5339510"/>
            <a:ext cx="2479462" cy="798991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137653" y="1443914"/>
            <a:ext cx="0" cy="4997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484629" y="1342620"/>
            <a:ext cx="0" cy="51131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13799" y="3542930"/>
            <a:ext cx="18110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磁盘 32"/>
          <p:cNvSpPr/>
          <p:nvPr/>
        </p:nvSpPr>
        <p:spPr>
          <a:xfrm>
            <a:off x="247650" y="1355320"/>
            <a:ext cx="685792" cy="89258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磁盘 33"/>
          <p:cNvSpPr/>
          <p:nvPr/>
        </p:nvSpPr>
        <p:spPr>
          <a:xfrm>
            <a:off x="591816" y="1710993"/>
            <a:ext cx="722231" cy="892567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卡片 34"/>
          <p:cNvSpPr/>
          <p:nvPr/>
        </p:nvSpPr>
        <p:spPr>
          <a:xfrm>
            <a:off x="323850" y="3941791"/>
            <a:ext cx="806714" cy="892567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卡片 35"/>
          <p:cNvSpPr/>
          <p:nvPr/>
        </p:nvSpPr>
        <p:spPr>
          <a:xfrm>
            <a:off x="323850" y="5433692"/>
            <a:ext cx="806714" cy="892567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48573" y="1548766"/>
            <a:ext cx="279463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43270" y="1975428"/>
            <a:ext cx="558800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08148" y="1974273"/>
            <a:ext cx="558800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71274" y="1972051"/>
            <a:ext cx="558800" cy="3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24584" y="1958040"/>
            <a:ext cx="558800" cy="32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90809" y="1964005"/>
            <a:ext cx="558800" cy="33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948573" y="2382518"/>
            <a:ext cx="279463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43750" y="2795912"/>
            <a:ext cx="279463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959176" y="3677735"/>
            <a:ext cx="182689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1556" y="3261576"/>
            <a:ext cx="183451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788660" y="3256280"/>
            <a:ext cx="965200" cy="124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60685" y="4093910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898650" y="43116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采集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924425" y="431165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067040" y="43180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305415" y="43180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066150" y="1181418"/>
            <a:ext cx="255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CDH</a:t>
            </a:r>
            <a:r>
              <a:rPr lang="zh-CN" altLang="en-US" b="1" dirty="0">
                <a:solidFill>
                  <a:schemeClr val="bg1"/>
                </a:solidFill>
              </a:rPr>
              <a:t>统一数据处理平台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557294" y="156845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批处理引擎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18600" y="2419478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流处理引擎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013827" y="2856192"/>
            <a:ext cx="586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flink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3938588" y="1972438"/>
            <a:ext cx="584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hive</a:t>
            </a:r>
            <a:endParaRPr lang="en-US" altLang="zh-CN" dirty="0"/>
          </a:p>
        </p:txBody>
      </p:sp>
      <p:sp>
        <p:nvSpPr>
          <p:cNvPr id="68" name="文本框 67"/>
          <p:cNvSpPr txBox="1"/>
          <p:nvPr/>
        </p:nvSpPr>
        <p:spPr>
          <a:xfrm>
            <a:off x="4525093" y="1963604"/>
            <a:ext cx="477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tez</a:t>
            </a:r>
            <a:endParaRPr lang="en-US" altLang="zh-CN" dirty="0"/>
          </a:p>
        </p:txBody>
      </p:sp>
      <p:sp>
        <p:nvSpPr>
          <p:cNvPr id="70" name="文本框 69"/>
          <p:cNvSpPr txBox="1"/>
          <p:nvPr/>
        </p:nvSpPr>
        <p:spPr>
          <a:xfrm>
            <a:off x="5576946" y="1963593"/>
            <a:ext cx="706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spark</a:t>
            </a:r>
            <a:endParaRPr lang="en-US" altLang="zh-CN" dirty="0"/>
          </a:p>
        </p:txBody>
      </p:sp>
      <p:sp>
        <p:nvSpPr>
          <p:cNvPr id="71" name="文本框 70"/>
          <p:cNvSpPr txBox="1"/>
          <p:nvPr/>
        </p:nvSpPr>
        <p:spPr>
          <a:xfrm>
            <a:off x="6152586" y="1939102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flink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013293" y="1945542"/>
            <a:ext cx="6840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impa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960685" y="4516958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967480" y="4930054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969458" y="5346741"/>
            <a:ext cx="182372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791835" y="4516444"/>
            <a:ext cx="97980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801693" y="4919816"/>
            <a:ext cx="965835" cy="124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8" name="矩形 77"/>
          <p:cNvSpPr/>
          <p:nvPr/>
        </p:nvSpPr>
        <p:spPr>
          <a:xfrm>
            <a:off x="3955414" y="5757586"/>
            <a:ext cx="184620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119300" y="410070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即席探索分析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33924" y="451945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数据血缘关系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126717" y="4973197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组件资源管理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143172" y="5405753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运维升级监控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66833" y="5788237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账号角色安全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163350" y="375965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联机处理平台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43174" y="327279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数据在线管理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950903" y="4534559"/>
            <a:ext cx="673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atlas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013632" y="3759655"/>
            <a:ext cx="55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hue</a:t>
            </a:r>
            <a:endParaRPr lang="en-US" altLang="zh-CN"/>
          </a:p>
        </p:txBody>
      </p:sp>
      <p:sp>
        <p:nvSpPr>
          <p:cNvPr id="89" name="文本框 88"/>
          <p:cNvSpPr txBox="1"/>
          <p:nvPr/>
        </p:nvSpPr>
        <p:spPr>
          <a:xfrm>
            <a:off x="5959475" y="5390515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CM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1736090" y="2689225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datax(web)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627505" y="5144135"/>
            <a:ext cx="1400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flume+kafka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7735570" y="233172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clickhouse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039735" y="3321050"/>
            <a:ext cx="715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8039735" y="4466590"/>
            <a:ext cx="48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9563735" y="3220085"/>
            <a:ext cx="1891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BA/BI</a:t>
            </a:r>
            <a:r>
              <a:rPr lang="zh-CN" altLang="en-US"/>
              <a:t>应用：精准营销</a:t>
            </a:r>
            <a:r>
              <a:rPr lang="en-US" altLang="zh-CN"/>
              <a:t>/</a:t>
            </a:r>
            <a:r>
              <a:rPr lang="zh-CN" altLang="en-US"/>
              <a:t>智能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9688830" y="4517390"/>
            <a:ext cx="164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数据画像</a:t>
            </a:r>
            <a:r>
              <a:rPr lang="en-US" altLang="zh-CN"/>
              <a:t>/</a:t>
            </a:r>
            <a:r>
              <a:rPr lang="zh-CN" altLang="en-US"/>
              <a:t>资产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694545" y="5400040"/>
            <a:ext cx="191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数据决策系统：风控</a:t>
            </a:r>
            <a:r>
              <a:rPr lang="en-US" altLang="zh-CN"/>
              <a:t>/</a:t>
            </a:r>
            <a:r>
              <a:rPr lang="zh-CN" altLang="en-US"/>
              <a:t>情报收集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07670" y="1710690"/>
            <a:ext cx="25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58190" y="2078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35915" y="4204335"/>
            <a:ext cx="793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日志文件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07670" y="5480685"/>
            <a:ext cx="806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第三方接口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252220" y="1648460"/>
            <a:ext cx="3403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结构型数据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1130300" y="4559300"/>
            <a:ext cx="3403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非结构型数据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9575165" y="2265680"/>
            <a:ext cx="210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OLAP</a:t>
            </a:r>
            <a:r>
              <a:rPr lang="zh-CN" altLang="en-US"/>
              <a:t>多位自主分析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962400" y="6246813"/>
            <a:ext cx="279463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333526" y="6286183"/>
            <a:ext cx="20663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数据质量监控管理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039735" y="5554980"/>
            <a:ext cx="553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MQ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宽屏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乘 凉</dc:creator>
  <cp:lastModifiedBy>李继聪</cp:lastModifiedBy>
  <cp:revision>8</cp:revision>
  <dcterms:created xsi:type="dcterms:W3CDTF">2020-12-10T08:28:00Z</dcterms:created>
  <dcterms:modified xsi:type="dcterms:W3CDTF">2020-12-10T10:32:13Z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