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9" r:id="rId3"/>
    <p:sldId id="341" r:id="rId5"/>
    <p:sldId id="342" r:id="rId6"/>
    <p:sldId id="343" r:id="rId7"/>
    <p:sldId id="344" r:id="rId8"/>
    <p:sldId id="345" r:id="rId9"/>
    <p:sldId id="32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24"/>
    <a:srgbClr val="42EC4D"/>
    <a:srgbClr val="7CE864"/>
    <a:srgbClr val="28EA65"/>
    <a:srgbClr val="73E675"/>
    <a:srgbClr val="00E900"/>
    <a:srgbClr val="60EBB0"/>
    <a:srgbClr val="8AE8B4"/>
    <a:srgbClr val="3FEB8C"/>
    <a:srgbClr val="38D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0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D9703C-8449-4125-B61A-5D112E43BDD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A878D-EC3A-41F0-B534-DC2CF52C5C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A878D-EC3A-41F0-B534-DC2CF52C5C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A878D-EC3A-41F0-B534-DC2CF52C5C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A878D-EC3A-41F0-B534-DC2CF52C5C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A878D-EC3A-41F0-B534-DC2CF52C5C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F594-FD05-48D6-B8EC-50AEC6F6F9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313-E75C-4837-977C-DF531A784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F594-FD05-48D6-B8EC-50AEC6F6F9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313-E75C-4837-977C-DF531A784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F594-FD05-48D6-B8EC-50AEC6F6F9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313-E75C-4837-977C-DF531A784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F594-FD05-48D6-B8EC-50AEC6F6F9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313-E75C-4837-977C-DF531A784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F594-FD05-48D6-B8EC-50AEC6F6F9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313-E75C-4837-977C-DF531A784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F594-FD05-48D6-B8EC-50AEC6F6F9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313-E75C-4837-977C-DF531A784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F594-FD05-48D6-B8EC-50AEC6F6F9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313-E75C-4837-977C-DF531A784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F594-FD05-48D6-B8EC-50AEC6F6F9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313-E75C-4837-977C-DF531A784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F594-FD05-48D6-B8EC-50AEC6F6F9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313-E75C-4837-977C-DF531A784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F594-FD05-48D6-B8EC-50AEC6F6F9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313-E75C-4837-977C-DF531A784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F594-FD05-48D6-B8EC-50AEC6F6F9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313-E75C-4837-977C-DF531A784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7F594-FD05-48D6-B8EC-50AEC6F6F9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92313-E75C-4837-977C-DF531A784F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5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0" Type="http://schemas.openxmlformats.org/officeDocument/2006/relationships/notesSlide" Target="../notesSlides/notesSlide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.png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32.xml"/><Relationship Id="rId11" Type="http://schemas.openxmlformats.org/officeDocument/2006/relationships/image" Target="../media/image2.png"/><Relationship Id="rId10" Type="http://schemas.openxmlformats.org/officeDocument/2006/relationships/tags" Target="../tags/tag31.xml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.png"/><Relationship Id="rId10" Type="http://schemas.openxmlformats.org/officeDocument/2006/relationships/tags" Target="../tags/tag41.xml"/><Relationship Id="rId1" Type="http://schemas.openxmlformats.org/officeDocument/2006/relationships/tags" Target="../tags/tag3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3" Type="http://schemas.openxmlformats.org/officeDocument/2006/relationships/notesSlide" Target="../notesSlides/notesSlide6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.png"/><Relationship Id="rId10" Type="http://schemas.openxmlformats.org/officeDocument/2006/relationships/tags" Target="../tags/tag50.xml"/><Relationship Id="rId1" Type="http://schemas.openxmlformats.org/officeDocument/2006/relationships/tags" Target="../tags/tag4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A_矩形 31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09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3320" y="71"/>
            <a:ext cx="5806829" cy="3418133"/>
          </a:xfrm>
          <a:prstGeom prst="rect">
            <a:avLst/>
          </a:prstGeom>
          <a:blipFill dpi="0" rotWithShape="1">
            <a:blip r:embed="rId2" cstate="print">
              <a:alphaModFix amt="10000"/>
            </a:blip>
            <a:srcRect/>
            <a:stretch>
              <a:fillRect r="-1183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PA_副标题 2"/>
          <p:cNvSpPr>
            <a:spLocks noGrp="1"/>
          </p:cNvSpPr>
          <p:nvPr>
            <p:ph type="subTitle" idx="4294967295"/>
            <p:custDataLst>
              <p:tags r:id="rId3"/>
            </p:custDataLst>
          </p:nvPr>
        </p:nvSpPr>
        <p:spPr>
          <a:xfrm>
            <a:off x="4738370" y="5062855"/>
            <a:ext cx="6837045" cy="2914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dist">
              <a:buNone/>
              <a:defRPr/>
            </a:pPr>
            <a:r>
              <a:rPr lang="en-US" altLang="zh-CN" sz="1400" b="1" spc="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|</a:t>
            </a:r>
            <a:r>
              <a:rPr lang="zh-CN" altLang="en-US" sz="1400" b="1" spc="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搜集全球好食材</a:t>
            </a:r>
            <a:r>
              <a:rPr lang="en-US" altLang="zh-CN" sz="1400" b="1" spc="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|</a:t>
            </a:r>
            <a:r>
              <a:rPr lang="zh-CN" altLang="en-US" sz="1400" b="1" spc="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世界美味共分享</a:t>
            </a:r>
            <a:r>
              <a:rPr lang="en-US" altLang="zh-CN" sz="1400" b="1" spc="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|</a:t>
            </a:r>
            <a:endParaRPr lang="en-US" altLang="zh-CN" sz="1400" b="1" spc="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5" name="PA_矩形 94"/>
          <p:cNvSpPr/>
          <p:nvPr>
            <p:custDataLst>
              <p:tags r:id="rId4"/>
            </p:custDataLst>
          </p:nvPr>
        </p:nvSpPr>
        <p:spPr>
          <a:xfrm>
            <a:off x="11889740" y="3931285"/>
            <a:ext cx="120015" cy="1423035"/>
          </a:xfrm>
          <a:prstGeom prst="rect">
            <a:avLst/>
          </a:prstGeom>
          <a:solidFill>
            <a:srgbClr val="009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pic>
        <p:nvPicPr>
          <p:cNvPr id="87" name="PA_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duotone>
              <a:prstClr val="black"/>
              <a:srgbClr val="06428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 flipV="1">
            <a:off x="-744786" y="5062538"/>
            <a:ext cx="2928220" cy="250574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20"/>
          <a:stretch>
            <a:fillRect/>
          </a:stretch>
        </p:blipFill>
        <p:spPr>
          <a:xfrm>
            <a:off x="4585349" y="197213"/>
            <a:ext cx="3244202" cy="180351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7" r="4568"/>
          <a:stretch>
            <a:fillRect/>
          </a:stretch>
        </p:blipFill>
        <p:spPr>
          <a:xfrm>
            <a:off x="4362451" y="1580668"/>
            <a:ext cx="3449010" cy="1803519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7878228" y="5742497"/>
            <a:ext cx="1841841" cy="555294"/>
          </a:xfrm>
          <a:prstGeom prst="roundRect">
            <a:avLst>
              <a:gd name="adj" fmla="val 50000"/>
            </a:avLst>
          </a:prstGeom>
          <a:solidFill>
            <a:srgbClr val="009D38">
              <a:alpha val="83000"/>
            </a:srgbClr>
          </a:solidFill>
          <a:ln>
            <a:noFill/>
          </a:ln>
          <a:effectLst>
            <a:outerShdw blurRad="254000" sx="102000" sy="102000" algn="ctr" rotWithShape="0">
              <a:schemeClr val="bg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Lantinghei SC Demibold" panose="02000000000000000000" charset="-122"/>
                <a:ea typeface="Lantinghei SC Demibold" panose="02000000000000000000" charset="-122"/>
              </a:rPr>
              <a:t>述职人</a:t>
            </a:r>
            <a:r>
              <a:rPr kumimoji="1" lang="zh-CN" altLang="en-US" sz="1400" b="1" dirty="0" smtClean="0">
                <a:solidFill>
                  <a:schemeClr val="bg1"/>
                </a:solidFill>
                <a:latin typeface="Lantinghei SC Demibold" panose="02000000000000000000" charset="-122"/>
                <a:ea typeface="Lantinghei SC Demibold" panose="02000000000000000000" charset="-122"/>
              </a:rPr>
              <a:t>：李继聪</a:t>
            </a:r>
            <a:endParaRPr kumimoji="1" lang="zh-CN" altLang="en-US" sz="1400" b="1" dirty="0" smtClean="0">
              <a:solidFill>
                <a:schemeClr val="bg1"/>
              </a:solidFill>
              <a:latin typeface="Lantinghei SC Demibold" panose="02000000000000000000" charset="-122"/>
              <a:ea typeface="Lantinghei SC Demibold" panose="02000000000000000000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929278" y="5742497"/>
            <a:ext cx="1841841" cy="555294"/>
          </a:xfrm>
          <a:prstGeom prst="roundRect">
            <a:avLst>
              <a:gd name="adj" fmla="val 50000"/>
            </a:avLst>
          </a:prstGeom>
          <a:solidFill>
            <a:srgbClr val="009D38">
              <a:alpha val="83000"/>
            </a:srgbClr>
          </a:solidFill>
          <a:ln>
            <a:noFill/>
          </a:ln>
          <a:effectLst>
            <a:outerShdw blurRad="254000" sx="102000" sy="102000" algn="ctr" rotWithShape="0">
              <a:schemeClr val="bg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 smtClean="0">
                <a:solidFill>
                  <a:schemeClr val="bg1"/>
                </a:solidFill>
                <a:latin typeface="Lantinghei SC Demibold" panose="02000000000000000000" charset="-122"/>
                <a:ea typeface="Lantinghei SC Demibold" panose="02000000000000000000" charset="-122"/>
              </a:rPr>
              <a:t>日期：</a:t>
            </a:r>
            <a:r>
              <a:rPr kumimoji="1" lang="en-US" altLang="zh-CN" sz="1400" b="1" dirty="0" smtClean="0">
                <a:solidFill>
                  <a:schemeClr val="bg1"/>
                </a:solidFill>
                <a:latin typeface="Lantinghei SC Demibold" panose="02000000000000000000" charset="-122"/>
                <a:ea typeface="Lantinghei SC Demibold" panose="02000000000000000000" charset="-122"/>
              </a:rPr>
              <a:t>2021-02-25</a:t>
            </a:r>
            <a:endParaRPr kumimoji="1" lang="en-US" altLang="zh-CN" sz="1400" b="1" dirty="0">
              <a:solidFill>
                <a:schemeClr val="bg1"/>
              </a:solidFill>
              <a:latin typeface="Lantinghei SC Demibold" panose="02000000000000000000" charset="-122"/>
              <a:ea typeface="Lantinghei SC Demibold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4000" y="4007485"/>
            <a:ext cx="10081895" cy="922020"/>
          </a:xfrm>
          <a:prstGeom prst="rect">
            <a:avLst/>
          </a:prstGeom>
          <a:noFill/>
          <a:effectLst>
            <a:outerShdw blurRad="101600" dist="88900" dir="5400000" algn="ctr" rotWithShape="0">
              <a:srgbClr val="1B9418">
                <a:alpha val="37000"/>
              </a:srgb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5400" b="1">
                <a:solidFill>
                  <a:srgbClr val="00A1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锅       圈       供      应       链</a:t>
            </a:r>
            <a:endParaRPr lang="zh-CN" altLang="en-US" sz="5400" b="1">
              <a:solidFill>
                <a:srgbClr val="00A12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A_object 9"/>
          <p:cNvSpPr txBox="1"/>
          <p:nvPr>
            <p:custDataLst>
              <p:tags r:id="rId1"/>
            </p:custDataLst>
          </p:nvPr>
        </p:nvSpPr>
        <p:spPr>
          <a:xfrm>
            <a:off x="11903874" y="80123"/>
            <a:ext cx="136191" cy="1794528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 algn="dist">
              <a:lnSpc>
                <a:spcPct val="65000"/>
              </a:lnSpc>
            </a:pPr>
            <a:r>
              <a:rPr lang="zh-CN" altLang="en-US" sz="1200" b="1">
                <a:latin typeface="微软雅黑" panose="020B0503020204020204" pitchFamily="34" charset="-122"/>
                <a:cs typeface="微软雅黑" panose="020B0503020204020204" pitchFamily="34" charset="-122"/>
              </a:rPr>
              <a:t>共创百年品牌</a:t>
            </a:r>
            <a:endParaRPr sz="12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" name="PA_object 11"/>
          <p:cNvSpPr/>
          <p:nvPr>
            <p:custDataLst>
              <p:tags r:id="rId2"/>
            </p:custDataLst>
          </p:nvPr>
        </p:nvSpPr>
        <p:spPr>
          <a:xfrm>
            <a:off x="-361" y="1611"/>
            <a:ext cx="1398427" cy="366239"/>
          </a:xfrm>
          <a:custGeom>
            <a:avLst/>
            <a:gdLst/>
            <a:ahLst/>
            <a:cxnLst/>
            <a:rect l="l" t="t" r="r" b="b"/>
            <a:pathLst>
              <a:path w="1321435" h="346075">
                <a:moveTo>
                  <a:pt x="0" y="0"/>
                </a:moveTo>
                <a:lnTo>
                  <a:pt x="1321308" y="0"/>
                </a:lnTo>
                <a:lnTo>
                  <a:pt x="1321308" y="345947"/>
                </a:lnTo>
                <a:lnTo>
                  <a:pt x="0" y="3459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2C9A39"/>
              </a:gs>
              <a:gs pos="50000">
                <a:srgbClr val="0099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46" name="PA_object 12"/>
          <p:cNvSpPr/>
          <p:nvPr>
            <p:custDataLst>
              <p:tags r:id="rId3"/>
            </p:custDataLst>
          </p:nvPr>
        </p:nvSpPr>
        <p:spPr>
          <a:xfrm>
            <a:off x="1470507" y="1611"/>
            <a:ext cx="381023" cy="366239"/>
          </a:xfrm>
          <a:custGeom>
            <a:avLst/>
            <a:gdLst/>
            <a:ahLst/>
            <a:cxnLst/>
            <a:rect l="l" t="t" r="r" b="b"/>
            <a:pathLst>
              <a:path w="360044" h="346075">
                <a:moveTo>
                  <a:pt x="0" y="0"/>
                </a:moveTo>
                <a:lnTo>
                  <a:pt x="359663" y="0"/>
                </a:lnTo>
                <a:lnTo>
                  <a:pt x="359663" y="345947"/>
                </a:lnTo>
                <a:lnTo>
                  <a:pt x="0" y="3459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2C9A39"/>
              </a:gs>
              <a:gs pos="50000">
                <a:srgbClr val="0099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47" name="PA_object 13"/>
          <p:cNvSpPr/>
          <p:nvPr>
            <p:custDataLst>
              <p:tags r:id="rId4"/>
            </p:custDataLst>
          </p:nvPr>
        </p:nvSpPr>
        <p:spPr>
          <a:xfrm>
            <a:off x="1884994" y="101604"/>
            <a:ext cx="9930107" cy="80640"/>
          </a:xfrm>
          <a:custGeom>
            <a:avLst/>
            <a:gdLst/>
            <a:ahLst/>
            <a:cxnLst/>
            <a:rect l="l" t="t" r="r" b="b"/>
            <a:pathLst>
              <a:path w="9383395" h="76200">
                <a:moveTo>
                  <a:pt x="0" y="0"/>
                </a:moveTo>
                <a:lnTo>
                  <a:pt x="9383268" y="0"/>
                </a:lnTo>
                <a:lnTo>
                  <a:pt x="9383268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solidFill>
            <a:srgbClr val="0099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PA_object 15"/>
          <p:cNvSpPr/>
          <p:nvPr>
            <p:custDataLst>
              <p:tags r:id="rId5"/>
            </p:custDataLst>
          </p:nvPr>
        </p:nvSpPr>
        <p:spPr>
          <a:xfrm>
            <a:off x="5165952" y="267641"/>
            <a:ext cx="6624000" cy="0"/>
          </a:xfrm>
          <a:custGeom>
            <a:avLst/>
            <a:gdLst/>
            <a:ahLst/>
            <a:cxnLst/>
            <a:rect l="l" t="t" r="r" b="b"/>
            <a:pathLst>
              <a:path w="7452359">
                <a:moveTo>
                  <a:pt x="0" y="0"/>
                </a:moveTo>
                <a:lnTo>
                  <a:pt x="7452359" y="0"/>
                </a:lnTo>
              </a:path>
            </a:pathLst>
          </a:custGeom>
          <a:ln w="35051">
            <a:solidFill>
              <a:srgbClr val="0099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PA_object 16"/>
          <p:cNvSpPr/>
          <p:nvPr>
            <p:custDataLst>
              <p:tags r:id="rId6"/>
            </p:custDataLst>
          </p:nvPr>
        </p:nvSpPr>
        <p:spPr>
          <a:xfrm>
            <a:off x="11806903" y="-1"/>
            <a:ext cx="0" cy="1596666"/>
          </a:xfrm>
          <a:custGeom>
            <a:avLst/>
            <a:gdLst/>
            <a:ahLst/>
            <a:cxnLst/>
            <a:rect l="l" t="t" r="r" b="b"/>
            <a:pathLst>
              <a:path h="1508760">
                <a:moveTo>
                  <a:pt x="0" y="0"/>
                </a:moveTo>
                <a:lnTo>
                  <a:pt x="0" y="1508760"/>
                </a:lnTo>
              </a:path>
            </a:pathLst>
          </a:custGeom>
          <a:ln w="36575">
            <a:solidFill>
              <a:srgbClr val="0099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PA_object 17"/>
          <p:cNvSpPr/>
          <p:nvPr>
            <p:custDataLst>
              <p:tags r:id="rId7"/>
            </p:custDataLst>
          </p:nvPr>
        </p:nvSpPr>
        <p:spPr>
          <a:xfrm>
            <a:off x="12048822" y="2106308"/>
            <a:ext cx="0" cy="4751693"/>
          </a:xfrm>
          <a:custGeom>
            <a:avLst/>
            <a:gdLst/>
            <a:ahLst/>
            <a:cxnLst/>
            <a:rect l="l" t="t" r="r" b="b"/>
            <a:pathLst>
              <a:path h="4490085">
                <a:moveTo>
                  <a:pt x="0" y="0"/>
                </a:moveTo>
                <a:lnTo>
                  <a:pt x="0" y="4489831"/>
                </a:lnTo>
              </a:path>
            </a:pathLst>
          </a:custGeom>
          <a:ln w="36575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PA_object 17"/>
          <p:cNvSpPr/>
          <p:nvPr>
            <p:custDataLst>
              <p:tags r:id="rId8"/>
            </p:custDataLst>
          </p:nvPr>
        </p:nvSpPr>
        <p:spPr>
          <a:xfrm>
            <a:off x="12048822" y="2106308"/>
            <a:ext cx="0" cy="4751693"/>
          </a:xfrm>
          <a:custGeom>
            <a:avLst/>
            <a:gdLst/>
            <a:ahLst/>
            <a:cxnLst/>
            <a:rect l="l" t="t" r="r" b="b"/>
            <a:pathLst>
              <a:path h="4490085">
                <a:moveTo>
                  <a:pt x="0" y="0"/>
                </a:moveTo>
                <a:lnTo>
                  <a:pt x="0" y="4489831"/>
                </a:lnTo>
              </a:path>
            </a:pathLst>
          </a:custGeom>
          <a:ln w="36575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78"/>
          <a:stretch>
            <a:fillRect/>
          </a:stretch>
        </p:blipFill>
        <p:spPr>
          <a:xfrm>
            <a:off x="49773" y="23677"/>
            <a:ext cx="1297586" cy="32859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165952" y="895345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err="1">
                <a:solidFill>
                  <a:srgbClr val="0099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dirty="0" err="1">
              <a:solidFill>
                <a:srgbClr val="0099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656345" y="1859389"/>
            <a:ext cx="555747" cy="0"/>
          </a:xfrm>
          <a:prstGeom prst="line">
            <a:avLst/>
          </a:prstGeom>
          <a:ln w="28575">
            <a:solidFill>
              <a:srgbClr val="009D38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121535" y="3885565"/>
            <a:ext cx="132588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工作回顾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32259" y="3916981"/>
            <a:ext cx="109982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自我评价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63587" y="3915950"/>
            <a:ext cx="109982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工作体会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80022" y="3901000"/>
            <a:ext cx="162179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工作规划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展望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Freeform 211"/>
          <p:cNvSpPr>
            <a:spLocks noEditPoints="1"/>
          </p:cNvSpPr>
          <p:nvPr/>
        </p:nvSpPr>
        <p:spPr bwMode="auto">
          <a:xfrm>
            <a:off x="2574422" y="3354427"/>
            <a:ext cx="419100" cy="473075"/>
          </a:xfrm>
          <a:custGeom>
            <a:avLst/>
            <a:gdLst>
              <a:gd name="T0" fmla="*/ 96 w 217"/>
              <a:gd name="T1" fmla="*/ 29 h 246"/>
              <a:gd name="T2" fmla="*/ 94 w 217"/>
              <a:gd name="T3" fmla="*/ 150 h 246"/>
              <a:gd name="T4" fmla="*/ 168 w 217"/>
              <a:gd name="T5" fmla="*/ 91 h 246"/>
              <a:gd name="T6" fmla="*/ 46 w 217"/>
              <a:gd name="T7" fmla="*/ 140 h 246"/>
              <a:gd name="T8" fmla="*/ 46 w 217"/>
              <a:gd name="T9" fmla="*/ 135 h 246"/>
              <a:gd name="T10" fmla="*/ 111 w 217"/>
              <a:gd name="T11" fmla="*/ 217 h 246"/>
              <a:gd name="T12" fmla="*/ 171 w 217"/>
              <a:gd name="T13" fmla="*/ 140 h 246"/>
              <a:gd name="T14" fmla="*/ 171 w 217"/>
              <a:gd name="T15" fmla="*/ 135 h 246"/>
              <a:gd name="T16" fmla="*/ 108 w 217"/>
              <a:gd name="T17" fmla="*/ 78 h 246"/>
              <a:gd name="T18" fmla="*/ 111 w 217"/>
              <a:gd name="T19" fmla="*/ 58 h 246"/>
              <a:gd name="T20" fmla="*/ 91 w 217"/>
              <a:gd name="T21" fmla="*/ 30 h 246"/>
              <a:gd name="T22" fmla="*/ 72 w 217"/>
              <a:gd name="T23" fmla="*/ 3 h 246"/>
              <a:gd name="T24" fmla="*/ 145 w 217"/>
              <a:gd name="T25" fmla="*/ 18 h 246"/>
              <a:gd name="T26" fmla="*/ 150 w 217"/>
              <a:gd name="T27" fmla="*/ 37 h 246"/>
              <a:gd name="T28" fmla="*/ 213 w 217"/>
              <a:gd name="T29" fmla="*/ 68 h 246"/>
              <a:gd name="T30" fmla="*/ 217 w 217"/>
              <a:gd name="T31" fmla="*/ 137 h 246"/>
              <a:gd name="T32" fmla="*/ 108 w 217"/>
              <a:gd name="T33" fmla="*/ 246 h 246"/>
              <a:gd name="T34" fmla="*/ 0 w 217"/>
              <a:gd name="T35" fmla="*/ 137 h 246"/>
              <a:gd name="T36" fmla="*/ 35 w 217"/>
              <a:gd name="T37" fmla="*/ 64 h 246"/>
              <a:gd name="T38" fmla="*/ 35 w 217"/>
              <a:gd name="T39" fmla="*/ 211 h 246"/>
              <a:gd name="T40" fmla="*/ 182 w 217"/>
              <a:gd name="T41" fmla="*/ 211 h 246"/>
              <a:gd name="T42" fmla="*/ 182 w 217"/>
              <a:gd name="T43" fmla="*/ 64 h 246"/>
              <a:gd name="T44" fmla="*/ 178 w 217"/>
              <a:gd name="T45" fmla="*/ 60 h 246"/>
              <a:gd name="T46" fmla="*/ 123 w 217"/>
              <a:gd name="T47" fmla="*/ 35 h 246"/>
              <a:gd name="T48" fmla="*/ 108 w 217"/>
              <a:gd name="T49" fmla="*/ 34 h 246"/>
              <a:gd name="T50" fmla="*/ 100 w 217"/>
              <a:gd name="T51" fmla="*/ 34 h 246"/>
              <a:gd name="T52" fmla="*/ 69 w 217"/>
              <a:gd name="T53" fmla="*/ 41 h 246"/>
              <a:gd name="T54" fmla="*/ 141 w 217"/>
              <a:gd name="T55" fmla="*/ 57 h 246"/>
              <a:gd name="T56" fmla="*/ 75 w 217"/>
              <a:gd name="T57" fmla="*/ 57 h 246"/>
              <a:gd name="T58" fmla="*/ 36 w 217"/>
              <a:gd name="T59" fmla="*/ 89 h 246"/>
              <a:gd name="T60" fmla="*/ 24 w 217"/>
              <a:gd name="T61" fmla="*/ 154 h 246"/>
              <a:gd name="T62" fmla="*/ 47 w 217"/>
              <a:gd name="T63" fmla="*/ 199 h 246"/>
              <a:gd name="T64" fmla="*/ 75 w 217"/>
              <a:gd name="T65" fmla="*/ 217 h 246"/>
              <a:gd name="T66" fmla="*/ 141 w 217"/>
              <a:gd name="T67" fmla="*/ 217 h 246"/>
              <a:gd name="T68" fmla="*/ 180 w 217"/>
              <a:gd name="T69" fmla="*/ 185 h 246"/>
              <a:gd name="T70" fmla="*/ 195 w 217"/>
              <a:gd name="T71" fmla="*/ 137 h 246"/>
              <a:gd name="T72" fmla="*/ 180 w 217"/>
              <a:gd name="T73" fmla="*/ 89 h 246"/>
              <a:gd name="T74" fmla="*/ 143 w 217"/>
              <a:gd name="T75" fmla="*/ 53 h 246"/>
              <a:gd name="T76" fmla="*/ 73 w 217"/>
              <a:gd name="T77" fmla="*/ 53 h 246"/>
              <a:gd name="T78" fmla="*/ 44 w 217"/>
              <a:gd name="T79" fmla="*/ 73 h 246"/>
              <a:gd name="T80" fmla="*/ 19 w 217"/>
              <a:gd name="T81" fmla="*/ 119 h 246"/>
              <a:gd name="T82" fmla="*/ 32 w 217"/>
              <a:gd name="T83" fmla="*/ 188 h 246"/>
              <a:gd name="T84" fmla="*/ 73 w 217"/>
              <a:gd name="T85" fmla="*/ 222 h 246"/>
              <a:gd name="T86" fmla="*/ 126 w 217"/>
              <a:gd name="T87" fmla="*/ 227 h 246"/>
              <a:gd name="T88" fmla="*/ 173 w 217"/>
              <a:gd name="T89" fmla="*/ 202 h 246"/>
              <a:gd name="T90" fmla="*/ 198 w 217"/>
              <a:gd name="T91" fmla="*/ 155 h 246"/>
              <a:gd name="T92" fmla="*/ 193 w 217"/>
              <a:gd name="T93" fmla="*/ 102 h 246"/>
              <a:gd name="T94" fmla="*/ 183 w 217"/>
              <a:gd name="T95" fmla="*/ 58 h 246"/>
              <a:gd name="T96" fmla="*/ 192 w 217"/>
              <a:gd name="T97" fmla="*/ 51 h 246"/>
              <a:gd name="T98" fmla="*/ 123 w 217"/>
              <a:gd name="T99" fmla="*/ 15 h 246"/>
              <a:gd name="T100" fmla="*/ 77 w 217"/>
              <a:gd name="T101" fmla="*/ 1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17" h="246">
                <a:moveTo>
                  <a:pt x="120" y="29"/>
                </a:moveTo>
                <a:cubicBezTo>
                  <a:pt x="120" y="20"/>
                  <a:pt x="120" y="20"/>
                  <a:pt x="120" y="20"/>
                </a:cubicBezTo>
                <a:cubicBezTo>
                  <a:pt x="96" y="20"/>
                  <a:pt x="96" y="20"/>
                  <a:pt x="96" y="20"/>
                </a:cubicBezTo>
                <a:cubicBezTo>
                  <a:pt x="96" y="29"/>
                  <a:pt x="96" y="29"/>
                  <a:pt x="96" y="29"/>
                </a:cubicBezTo>
                <a:cubicBezTo>
                  <a:pt x="100" y="29"/>
                  <a:pt x="104" y="28"/>
                  <a:pt x="108" y="28"/>
                </a:cubicBezTo>
                <a:cubicBezTo>
                  <a:pt x="112" y="28"/>
                  <a:pt x="117" y="29"/>
                  <a:pt x="120" y="29"/>
                </a:cubicBezTo>
                <a:close/>
                <a:moveTo>
                  <a:pt x="98" y="150"/>
                </a:moveTo>
                <a:cubicBezTo>
                  <a:pt x="97" y="151"/>
                  <a:pt x="95" y="151"/>
                  <a:pt x="94" y="150"/>
                </a:cubicBezTo>
                <a:cubicBezTo>
                  <a:pt x="93" y="149"/>
                  <a:pt x="93" y="147"/>
                  <a:pt x="94" y="146"/>
                </a:cubicBezTo>
                <a:cubicBezTo>
                  <a:pt x="164" y="87"/>
                  <a:pt x="164" y="87"/>
                  <a:pt x="164" y="87"/>
                </a:cubicBezTo>
                <a:cubicBezTo>
                  <a:pt x="165" y="86"/>
                  <a:pt x="167" y="86"/>
                  <a:pt x="168" y="87"/>
                </a:cubicBezTo>
                <a:cubicBezTo>
                  <a:pt x="169" y="88"/>
                  <a:pt x="169" y="90"/>
                  <a:pt x="168" y="91"/>
                </a:cubicBezTo>
                <a:cubicBezTo>
                  <a:pt x="98" y="150"/>
                  <a:pt x="98" y="150"/>
                  <a:pt x="98" y="150"/>
                </a:cubicBezTo>
                <a:close/>
                <a:moveTo>
                  <a:pt x="46" y="135"/>
                </a:moveTo>
                <a:cubicBezTo>
                  <a:pt x="47" y="135"/>
                  <a:pt x="49" y="136"/>
                  <a:pt x="49" y="137"/>
                </a:cubicBezTo>
                <a:cubicBezTo>
                  <a:pt x="49" y="139"/>
                  <a:pt x="47" y="140"/>
                  <a:pt x="46" y="140"/>
                </a:cubicBezTo>
                <a:cubicBezTo>
                  <a:pt x="29" y="140"/>
                  <a:pt x="29" y="140"/>
                  <a:pt x="29" y="140"/>
                </a:cubicBezTo>
                <a:cubicBezTo>
                  <a:pt x="27" y="140"/>
                  <a:pt x="26" y="139"/>
                  <a:pt x="26" y="137"/>
                </a:cubicBezTo>
                <a:cubicBezTo>
                  <a:pt x="26" y="136"/>
                  <a:pt x="27" y="135"/>
                  <a:pt x="29" y="135"/>
                </a:cubicBezTo>
                <a:cubicBezTo>
                  <a:pt x="46" y="135"/>
                  <a:pt x="46" y="135"/>
                  <a:pt x="46" y="135"/>
                </a:cubicBezTo>
                <a:close/>
                <a:moveTo>
                  <a:pt x="106" y="200"/>
                </a:moveTo>
                <a:cubicBezTo>
                  <a:pt x="106" y="198"/>
                  <a:pt x="107" y="197"/>
                  <a:pt x="108" y="197"/>
                </a:cubicBezTo>
                <a:cubicBezTo>
                  <a:pt x="110" y="197"/>
                  <a:pt x="111" y="198"/>
                  <a:pt x="111" y="200"/>
                </a:cubicBezTo>
                <a:cubicBezTo>
                  <a:pt x="111" y="217"/>
                  <a:pt x="111" y="217"/>
                  <a:pt x="111" y="217"/>
                </a:cubicBezTo>
                <a:cubicBezTo>
                  <a:pt x="111" y="219"/>
                  <a:pt x="110" y="220"/>
                  <a:pt x="108" y="220"/>
                </a:cubicBezTo>
                <a:cubicBezTo>
                  <a:pt x="107" y="220"/>
                  <a:pt x="106" y="219"/>
                  <a:pt x="106" y="217"/>
                </a:cubicBezTo>
                <a:cubicBezTo>
                  <a:pt x="106" y="200"/>
                  <a:pt x="106" y="200"/>
                  <a:pt x="106" y="200"/>
                </a:cubicBezTo>
                <a:close/>
                <a:moveTo>
                  <a:pt x="171" y="140"/>
                </a:moveTo>
                <a:cubicBezTo>
                  <a:pt x="188" y="140"/>
                  <a:pt x="188" y="140"/>
                  <a:pt x="188" y="140"/>
                </a:cubicBezTo>
                <a:cubicBezTo>
                  <a:pt x="190" y="140"/>
                  <a:pt x="191" y="139"/>
                  <a:pt x="191" y="137"/>
                </a:cubicBezTo>
                <a:cubicBezTo>
                  <a:pt x="191" y="136"/>
                  <a:pt x="190" y="135"/>
                  <a:pt x="188" y="135"/>
                </a:cubicBezTo>
                <a:cubicBezTo>
                  <a:pt x="171" y="135"/>
                  <a:pt x="171" y="135"/>
                  <a:pt x="171" y="135"/>
                </a:cubicBezTo>
                <a:cubicBezTo>
                  <a:pt x="169" y="135"/>
                  <a:pt x="168" y="136"/>
                  <a:pt x="168" y="137"/>
                </a:cubicBezTo>
                <a:cubicBezTo>
                  <a:pt x="168" y="139"/>
                  <a:pt x="169" y="140"/>
                  <a:pt x="171" y="140"/>
                </a:cubicBezTo>
                <a:close/>
                <a:moveTo>
                  <a:pt x="111" y="75"/>
                </a:moveTo>
                <a:cubicBezTo>
                  <a:pt x="111" y="76"/>
                  <a:pt x="110" y="78"/>
                  <a:pt x="108" y="78"/>
                </a:cubicBezTo>
                <a:cubicBezTo>
                  <a:pt x="107" y="78"/>
                  <a:pt x="106" y="76"/>
                  <a:pt x="106" y="75"/>
                </a:cubicBezTo>
                <a:cubicBezTo>
                  <a:pt x="106" y="58"/>
                  <a:pt x="106" y="58"/>
                  <a:pt x="106" y="58"/>
                </a:cubicBezTo>
                <a:cubicBezTo>
                  <a:pt x="106" y="56"/>
                  <a:pt x="107" y="55"/>
                  <a:pt x="108" y="55"/>
                </a:cubicBezTo>
                <a:cubicBezTo>
                  <a:pt x="110" y="55"/>
                  <a:pt x="111" y="56"/>
                  <a:pt x="111" y="58"/>
                </a:cubicBezTo>
                <a:cubicBezTo>
                  <a:pt x="111" y="75"/>
                  <a:pt x="111" y="75"/>
                  <a:pt x="111" y="75"/>
                </a:cubicBezTo>
                <a:close/>
                <a:moveTo>
                  <a:pt x="31" y="60"/>
                </a:moveTo>
                <a:cubicBezTo>
                  <a:pt x="41" y="50"/>
                  <a:pt x="53" y="42"/>
                  <a:pt x="67" y="37"/>
                </a:cubicBezTo>
                <a:cubicBezTo>
                  <a:pt x="74" y="34"/>
                  <a:pt x="83" y="31"/>
                  <a:pt x="91" y="30"/>
                </a:cubicBezTo>
                <a:cubicBezTo>
                  <a:pt x="91" y="20"/>
                  <a:pt x="91" y="20"/>
                  <a:pt x="91" y="20"/>
                </a:cubicBezTo>
                <a:cubicBezTo>
                  <a:pt x="74" y="20"/>
                  <a:pt x="74" y="20"/>
                  <a:pt x="74" y="20"/>
                </a:cubicBezTo>
                <a:cubicBezTo>
                  <a:pt x="73" y="20"/>
                  <a:pt x="72" y="19"/>
                  <a:pt x="72" y="18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1"/>
                  <a:pt x="73" y="0"/>
                  <a:pt x="74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4" y="0"/>
                  <a:pt x="145" y="1"/>
                  <a:pt x="145" y="3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145" y="19"/>
                  <a:pt x="144" y="20"/>
                  <a:pt x="143" y="20"/>
                </a:cubicBezTo>
                <a:cubicBezTo>
                  <a:pt x="126" y="20"/>
                  <a:pt x="126" y="20"/>
                  <a:pt x="126" y="20"/>
                </a:cubicBezTo>
                <a:cubicBezTo>
                  <a:pt x="126" y="30"/>
                  <a:pt x="126" y="30"/>
                  <a:pt x="126" y="30"/>
                </a:cubicBezTo>
                <a:cubicBezTo>
                  <a:pt x="134" y="31"/>
                  <a:pt x="142" y="34"/>
                  <a:pt x="150" y="37"/>
                </a:cubicBezTo>
                <a:cubicBezTo>
                  <a:pt x="161" y="41"/>
                  <a:pt x="171" y="47"/>
                  <a:pt x="180" y="55"/>
                </a:cubicBezTo>
                <a:cubicBezTo>
                  <a:pt x="191" y="46"/>
                  <a:pt x="191" y="46"/>
                  <a:pt x="191" y="46"/>
                </a:cubicBezTo>
                <a:cubicBezTo>
                  <a:pt x="192" y="45"/>
                  <a:pt x="193" y="45"/>
                  <a:pt x="194" y="46"/>
                </a:cubicBezTo>
                <a:cubicBezTo>
                  <a:pt x="213" y="68"/>
                  <a:pt x="213" y="68"/>
                  <a:pt x="213" y="68"/>
                </a:cubicBezTo>
                <a:cubicBezTo>
                  <a:pt x="214" y="69"/>
                  <a:pt x="214" y="71"/>
                  <a:pt x="213" y="72"/>
                </a:cubicBezTo>
                <a:cubicBezTo>
                  <a:pt x="202" y="81"/>
                  <a:pt x="202" y="81"/>
                  <a:pt x="202" y="81"/>
                </a:cubicBezTo>
                <a:cubicBezTo>
                  <a:pt x="204" y="86"/>
                  <a:pt x="207" y="91"/>
                  <a:pt x="209" y="96"/>
                </a:cubicBezTo>
                <a:cubicBezTo>
                  <a:pt x="214" y="109"/>
                  <a:pt x="217" y="123"/>
                  <a:pt x="217" y="137"/>
                </a:cubicBezTo>
                <a:cubicBezTo>
                  <a:pt x="217" y="152"/>
                  <a:pt x="214" y="166"/>
                  <a:pt x="209" y="179"/>
                </a:cubicBezTo>
                <a:cubicBezTo>
                  <a:pt x="203" y="192"/>
                  <a:pt x="195" y="204"/>
                  <a:pt x="185" y="214"/>
                </a:cubicBezTo>
                <a:cubicBezTo>
                  <a:pt x="175" y="224"/>
                  <a:pt x="163" y="232"/>
                  <a:pt x="150" y="238"/>
                </a:cubicBezTo>
                <a:cubicBezTo>
                  <a:pt x="137" y="243"/>
                  <a:pt x="123" y="246"/>
                  <a:pt x="108" y="246"/>
                </a:cubicBezTo>
                <a:cubicBezTo>
                  <a:pt x="94" y="246"/>
                  <a:pt x="80" y="243"/>
                  <a:pt x="67" y="238"/>
                </a:cubicBezTo>
                <a:cubicBezTo>
                  <a:pt x="53" y="232"/>
                  <a:pt x="41" y="224"/>
                  <a:pt x="31" y="214"/>
                </a:cubicBezTo>
                <a:cubicBezTo>
                  <a:pt x="21" y="204"/>
                  <a:pt x="13" y="192"/>
                  <a:pt x="8" y="179"/>
                </a:cubicBezTo>
                <a:cubicBezTo>
                  <a:pt x="2" y="166"/>
                  <a:pt x="0" y="152"/>
                  <a:pt x="0" y="137"/>
                </a:cubicBezTo>
                <a:cubicBezTo>
                  <a:pt x="0" y="123"/>
                  <a:pt x="2" y="109"/>
                  <a:pt x="8" y="96"/>
                </a:cubicBezTo>
                <a:cubicBezTo>
                  <a:pt x="13" y="82"/>
                  <a:pt x="21" y="70"/>
                  <a:pt x="31" y="60"/>
                </a:cubicBezTo>
                <a:close/>
                <a:moveTo>
                  <a:pt x="69" y="41"/>
                </a:moveTo>
                <a:cubicBezTo>
                  <a:pt x="56" y="47"/>
                  <a:pt x="45" y="54"/>
                  <a:pt x="35" y="64"/>
                </a:cubicBezTo>
                <a:cubicBezTo>
                  <a:pt x="25" y="74"/>
                  <a:pt x="18" y="85"/>
                  <a:pt x="13" y="98"/>
                </a:cubicBezTo>
                <a:cubicBezTo>
                  <a:pt x="7" y="110"/>
                  <a:pt x="5" y="123"/>
                  <a:pt x="5" y="137"/>
                </a:cubicBezTo>
                <a:cubicBezTo>
                  <a:pt x="5" y="151"/>
                  <a:pt x="7" y="165"/>
                  <a:pt x="13" y="177"/>
                </a:cubicBezTo>
                <a:cubicBezTo>
                  <a:pt x="18" y="190"/>
                  <a:pt x="25" y="201"/>
                  <a:pt x="35" y="211"/>
                </a:cubicBezTo>
                <a:cubicBezTo>
                  <a:pt x="45" y="220"/>
                  <a:pt x="56" y="228"/>
                  <a:pt x="69" y="233"/>
                </a:cubicBezTo>
                <a:cubicBezTo>
                  <a:pt x="81" y="238"/>
                  <a:pt x="94" y="241"/>
                  <a:pt x="108" y="241"/>
                </a:cubicBezTo>
                <a:cubicBezTo>
                  <a:pt x="122" y="241"/>
                  <a:pt x="136" y="238"/>
                  <a:pt x="148" y="233"/>
                </a:cubicBezTo>
                <a:cubicBezTo>
                  <a:pt x="161" y="228"/>
                  <a:pt x="172" y="220"/>
                  <a:pt x="182" y="211"/>
                </a:cubicBezTo>
                <a:cubicBezTo>
                  <a:pt x="191" y="201"/>
                  <a:pt x="199" y="190"/>
                  <a:pt x="204" y="177"/>
                </a:cubicBezTo>
                <a:cubicBezTo>
                  <a:pt x="209" y="165"/>
                  <a:pt x="212" y="151"/>
                  <a:pt x="212" y="137"/>
                </a:cubicBezTo>
                <a:cubicBezTo>
                  <a:pt x="212" y="123"/>
                  <a:pt x="209" y="110"/>
                  <a:pt x="204" y="98"/>
                </a:cubicBezTo>
                <a:cubicBezTo>
                  <a:pt x="199" y="85"/>
                  <a:pt x="191" y="74"/>
                  <a:pt x="182" y="64"/>
                </a:cubicBezTo>
                <a:cubicBezTo>
                  <a:pt x="180" y="63"/>
                  <a:pt x="179" y="62"/>
                  <a:pt x="178" y="60"/>
                </a:cubicBezTo>
                <a:cubicBezTo>
                  <a:pt x="178" y="60"/>
                  <a:pt x="178" y="60"/>
                  <a:pt x="178" y="60"/>
                </a:cubicBezTo>
                <a:cubicBezTo>
                  <a:pt x="178" y="60"/>
                  <a:pt x="178" y="60"/>
                  <a:pt x="178" y="60"/>
                </a:cubicBezTo>
                <a:cubicBezTo>
                  <a:pt x="178" y="60"/>
                  <a:pt x="178" y="60"/>
                  <a:pt x="178" y="60"/>
                </a:cubicBezTo>
                <a:cubicBezTo>
                  <a:pt x="178" y="60"/>
                  <a:pt x="178" y="60"/>
                  <a:pt x="178" y="60"/>
                </a:cubicBezTo>
                <a:cubicBezTo>
                  <a:pt x="178" y="60"/>
                  <a:pt x="178" y="60"/>
                  <a:pt x="178" y="60"/>
                </a:cubicBezTo>
                <a:cubicBezTo>
                  <a:pt x="169" y="52"/>
                  <a:pt x="159" y="46"/>
                  <a:pt x="148" y="41"/>
                </a:cubicBezTo>
                <a:cubicBezTo>
                  <a:pt x="140" y="38"/>
                  <a:pt x="132" y="36"/>
                  <a:pt x="123" y="35"/>
                </a:cubicBezTo>
                <a:cubicBezTo>
                  <a:pt x="123" y="35"/>
                  <a:pt x="123" y="35"/>
                  <a:pt x="123" y="35"/>
                </a:cubicBezTo>
                <a:cubicBezTo>
                  <a:pt x="118" y="34"/>
                  <a:pt x="113" y="34"/>
                  <a:pt x="109" y="34"/>
                </a:cubicBezTo>
                <a:cubicBezTo>
                  <a:pt x="108" y="34"/>
                  <a:pt x="108" y="34"/>
                  <a:pt x="108" y="34"/>
                </a:cubicBezTo>
                <a:cubicBezTo>
                  <a:pt x="108" y="34"/>
                  <a:pt x="108" y="34"/>
                  <a:pt x="108" y="34"/>
                </a:cubicBezTo>
                <a:cubicBezTo>
                  <a:pt x="106" y="34"/>
                  <a:pt x="103" y="34"/>
                  <a:pt x="101" y="34"/>
                </a:cubicBezTo>
                <a:cubicBezTo>
                  <a:pt x="100" y="34"/>
                  <a:pt x="100" y="34"/>
                  <a:pt x="100" y="34"/>
                </a:cubicBezTo>
                <a:cubicBezTo>
                  <a:pt x="100" y="34"/>
                  <a:pt x="100" y="34"/>
                  <a:pt x="100" y="34"/>
                </a:cubicBezTo>
                <a:cubicBezTo>
                  <a:pt x="100" y="34"/>
                  <a:pt x="100" y="34"/>
                  <a:pt x="100" y="34"/>
                </a:cubicBezTo>
                <a:cubicBezTo>
                  <a:pt x="98" y="34"/>
                  <a:pt x="96" y="34"/>
                  <a:pt x="94" y="35"/>
                </a:cubicBezTo>
                <a:cubicBezTo>
                  <a:pt x="94" y="35"/>
                  <a:pt x="94" y="35"/>
                  <a:pt x="94" y="35"/>
                </a:cubicBezTo>
                <a:cubicBezTo>
                  <a:pt x="94" y="35"/>
                  <a:pt x="93" y="35"/>
                  <a:pt x="93" y="35"/>
                </a:cubicBezTo>
                <a:cubicBezTo>
                  <a:pt x="85" y="36"/>
                  <a:pt x="76" y="38"/>
                  <a:pt x="69" y="41"/>
                </a:cubicBezTo>
                <a:close/>
                <a:moveTo>
                  <a:pt x="170" y="76"/>
                </a:moveTo>
                <a:cubicBezTo>
                  <a:pt x="165" y="72"/>
                  <a:pt x="161" y="69"/>
                  <a:pt x="156" y="65"/>
                </a:cubicBezTo>
                <a:cubicBezTo>
                  <a:pt x="152" y="62"/>
                  <a:pt x="147" y="60"/>
                  <a:pt x="141" y="57"/>
                </a:cubicBezTo>
                <a:cubicBezTo>
                  <a:pt x="141" y="57"/>
                  <a:pt x="141" y="57"/>
                  <a:pt x="141" y="57"/>
                </a:cubicBezTo>
                <a:cubicBezTo>
                  <a:pt x="136" y="55"/>
                  <a:pt x="131" y="54"/>
                  <a:pt x="125" y="53"/>
                </a:cubicBezTo>
                <a:cubicBezTo>
                  <a:pt x="120" y="51"/>
                  <a:pt x="114" y="51"/>
                  <a:pt x="108" y="51"/>
                </a:cubicBezTo>
                <a:cubicBezTo>
                  <a:pt x="103" y="51"/>
                  <a:pt x="97" y="51"/>
                  <a:pt x="91" y="53"/>
                </a:cubicBezTo>
                <a:cubicBezTo>
                  <a:pt x="86" y="54"/>
                  <a:pt x="80" y="55"/>
                  <a:pt x="75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0" y="60"/>
                  <a:pt x="65" y="62"/>
                  <a:pt x="60" y="65"/>
                </a:cubicBezTo>
                <a:cubicBezTo>
                  <a:pt x="56" y="69"/>
                  <a:pt x="51" y="72"/>
                  <a:pt x="47" y="76"/>
                </a:cubicBezTo>
                <a:cubicBezTo>
                  <a:pt x="43" y="80"/>
                  <a:pt x="40" y="85"/>
                  <a:pt x="36" y="89"/>
                </a:cubicBezTo>
                <a:cubicBezTo>
                  <a:pt x="33" y="94"/>
                  <a:pt x="31" y="99"/>
                  <a:pt x="28" y="104"/>
                </a:cubicBezTo>
                <a:cubicBezTo>
                  <a:pt x="26" y="109"/>
                  <a:pt x="25" y="115"/>
                  <a:pt x="24" y="120"/>
                </a:cubicBezTo>
                <a:cubicBezTo>
                  <a:pt x="22" y="126"/>
                  <a:pt x="22" y="132"/>
                  <a:pt x="22" y="137"/>
                </a:cubicBezTo>
                <a:cubicBezTo>
                  <a:pt x="22" y="143"/>
                  <a:pt x="22" y="149"/>
                  <a:pt x="24" y="154"/>
                </a:cubicBezTo>
                <a:cubicBezTo>
                  <a:pt x="25" y="160"/>
                  <a:pt x="26" y="165"/>
                  <a:pt x="28" y="170"/>
                </a:cubicBezTo>
                <a:cubicBezTo>
                  <a:pt x="31" y="176"/>
                  <a:pt x="33" y="181"/>
                  <a:pt x="36" y="185"/>
                </a:cubicBezTo>
                <a:cubicBezTo>
                  <a:pt x="40" y="190"/>
                  <a:pt x="43" y="194"/>
                  <a:pt x="47" y="198"/>
                </a:cubicBezTo>
                <a:cubicBezTo>
                  <a:pt x="47" y="199"/>
                  <a:pt x="47" y="199"/>
                  <a:pt x="47" y="199"/>
                </a:cubicBezTo>
                <a:cubicBezTo>
                  <a:pt x="51" y="203"/>
                  <a:pt x="56" y="206"/>
                  <a:pt x="60" y="209"/>
                </a:cubicBezTo>
                <a:cubicBezTo>
                  <a:pt x="65" y="212"/>
                  <a:pt x="70" y="215"/>
                  <a:pt x="75" y="217"/>
                </a:cubicBezTo>
                <a:cubicBezTo>
                  <a:pt x="75" y="217"/>
                  <a:pt x="75" y="217"/>
                  <a:pt x="75" y="217"/>
                </a:cubicBezTo>
                <a:cubicBezTo>
                  <a:pt x="75" y="217"/>
                  <a:pt x="75" y="217"/>
                  <a:pt x="75" y="217"/>
                </a:cubicBezTo>
                <a:cubicBezTo>
                  <a:pt x="80" y="219"/>
                  <a:pt x="86" y="221"/>
                  <a:pt x="91" y="222"/>
                </a:cubicBezTo>
                <a:cubicBezTo>
                  <a:pt x="97" y="223"/>
                  <a:pt x="103" y="224"/>
                  <a:pt x="108" y="224"/>
                </a:cubicBezTo>
                <a:cubicBezTo>
                  <a:pt x="114" y="224"/>
                  <a:pt x="120" y="223"/>
                  <a:pt x="125" y="222"/>
                </a:cubicBezTo>
                <a:cubicBezTo>
                  <a:pt x="131" y="221"/>
                  <a:pt x="136" y="219"/>
                  <a:pt x="141" y="217"/>
                </a:cubicBezTo>
                <a:cubicBezTo>
                  <a:pt x="147" y="215"/>
                  <a:pt x="152" y="212"/>
                  <a:pt x="156" y="209"/>
                </a:cubicBezTo>
                <a:cubicBezTo>
                  <a:pt x="161" y="206"/>
                  <a:pt x="165" y="203"/>
                  <a:pt x="170" y="198"/>
                </a:cubicBezTo>
                <a:cubicBezTo>
                  <a:pt x="170" y="198"/>
                  <a:pt x="170" y="198"/>
                  <a:pt x="170" y="198"/>
                </a:cubicBezTo>
                <a:cubicBezTo>
                  <a:pt x="174" y="194"/>
                  <a:pt x="177" y="190"/>
                  <a:pt x="180" y="185"/>
                </a:cubicBezTo>
                <a:cubicBezTo>
                  <a:pt x="183" y="181"/>
                  <a:pt x="186" y="176"/>
                  <a:pt x="188" y="170"/>
                </a:cubicBezTo>
                <a:cubicBezTo>
                  <a:pt x="188" y="170"/>
                  <a:pt x="188" y="170"/>
                  <a:pt x="188" y="170"/>
                </a:cubicBezTo>
                <a:cubicBezTo>
                  <a:pt x="190" y="165"/>
                  <a:pt x="192" y="160"/>
                  <a:pt x="193" y="154"/>
                </a:cubicBezTo>
                <a:cubicBezTo>
                  <a:pt x="194" y="149"/>
                  <a:pt x="195" y="143"/>
                  <a:pt x="195" y="137"/>
                </a:cubicBezTo>
                <a:cubicBezTo>
                  <a:pt x="195" y="132"/>
                  <a:pt x="194" y="126"/>
                  <a:pt x="193" y="120"/>
                </a:cubicBezTo>
                <a:cubicBezTo>
                  <a:pt x="192" y="115"/>
                  <a:pt x="190" y="109"/>
                  <a:pt x="188" y="104"/>
                </a:cubicBezTo>
                <a:cubicBezTo>
                  <a:pt x="188" y="104"/>
                  <a:pt x="188" y="104"/>
                  <a:pt x="188" y="104"/>
                </a:cubicBezTo>
                <a:cubicBezTo>
                  <a:pt x="186" y="99"/>
                  <a:pt x="183" y="94"/>
                  <a:pt x="180" y="89"/>
                </a:cubicBezTo>
                <a:cubicBezTo>
                  <a:pt x="177" y="85"/>
                  <a:pt x="174" y="80"/>
                  <a:pt x="170" y="76"/>
                </a:cubicBezTo>
                <a:close/>
                <a:moveTo>
                  <a:pt x="159" y="61"/>
                </a:moveTo>
                <a:cubicBezTo>
                  <a:pt x="154" y="58"/>
                  <a:pt x="149" y="55"/>
                  <a:pt x="143" y="53"/>
                </a:cubicBezTo>
                <a:cubicBezTo>
                  <a:pt x="143" y="53"/>
                  <a:pt x="143" y="53"/>
                  <a:pt x="143" y="53"/>
                </a:cubicBezTo>
                <a:cubicBezTo>
                  <a:pt x="138" y="50"/>
                  <a:pt x="132" y="49"/>
                  <a:pt x="126" y="47"/>
                </a:cubicBezTo>
                <a:cubicBezTo>
                  <a:pt x="120" y="46"/>
                  <a:pt x="114" y="46"/>
                  <a:pt x="108" y="46"/>
                </a:cubicBezTo>
                <a:cubicBezTo>
                  <a:pt x="102" y="46"/>
                  <a:pt x="96" y="46"/>
                  <a:pt x="90" y="47"/>
                </a:cubicBezTo>
                <a:cubicBezTo>
                  <a:pt x="85" y="49"/>
                  <a:pt x="79" y="50"/>
                  <a:pt x="73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68" y="55"/>
                  <a:pt x="62" y="58"/>
                  <a:pt x="58" y="61"/>
                </a:cubicBezTo>
                <a:cubicBezTo>
                  <a:pt x="53" y="64"/>
                  <a:pt x="48" y="68"/>
                  <a:pt x="44" y="73"/>
                </a:cubicBezTo>
                <a:cubicBezTo>
                  <a:pt x="44" y="73"/>
                  <a:pt x="44" y="73"/>
                  <a:pt x="44" y="73"/>
                </a:cubicBezTo>
                <a:cubicBezTo>
                  <a:pt x="39" y="77"/>
                  <a:pt x="36" y="81"/>
                  <a:pt x="32" y="86"/>
                </a:cubicBezTo>
                <a:cubicBezTo>
                  <a:pt x="29" y="91"/>
                  <a:pt x="26" y="97"/>
                  <a:pt x="24" y="102"/>
                </a:cubicBezTo>
                <a:cubicBezTo>
                  <a:pt x="21" y="108"/>
                  <a:pt x="20" y="114"/>
                  <a:pt x="19" y="119"/>
                </a:cubicBezTo>
                <a:cubicBezTo>
                  <a:pt x="17" y="125"/>
                  <a:pt x="17" y="131"/>
                  <a:pt x="17" y="137"/>
                </a:cubicBezTo>
                <a:cubicBezTo>
                  <a:pt x="17" y="143"/>
                  <a:pt x="17" y="149"/>
                  <a:pt x="19" y="155"/>
                </a:cubicBezTo>
                <a:cubicBezTo>
                  <a:pt x="20" y="161"/>
                  <a:pt x="21" y="167"/>
                  <a:pt x="24" y="172"/>
                </a:cubicBezTo>
                <a:cubicBezTo>
                  <a:pt x="26" y="178"/>
                  <a:pt x="29" y="183"/>
                  <a:pt x="32" y="188"/>
                </a:cubicBezTo>
                <a:cubicBezTo>
                  <a:pt x="36" y="193"/>
                  <a:pt x="39" y="198"/>
                  <a:pt x="44" y="202"/>
                </a:cubicBezTo>
                <a:cubicBezTo>
                  <a:pt x="44" y="202"/>
                  <a:pt x="44" y="202"/>
                  <a:pt x="44" y="202"/>
                </a:cubicBezTo>
                <a:cubicBezTo>
                  <a:pt x="48" y="206"/>
                  <a:pt x="53" y="210"/>
                  <a:pt x="58" y="214"/>
                </a:cubicBezTo>
                <a:cubicBezTo>
                  <a:pt x="62" y="217"/>
                  <a:pt x="68" y="220"/>
                  <a:pt x="73" y="222"/>
                </a:cubicBezTo>
                <a:cubicBezTo>
                  <a:pt x="73" y="222"/>
                  <a:pt x="73" y="222"/>
                  <a:pt x="73" y="222"/>
                </a:cubicBezTo>
                <a:cubicBezTo>
                  <a:pt x="79" y="224"/>
                  <a:pt x="85" y="226"/>
                  <a:pt x="90" y="227"/>
                </a:cubicBezTo>
                <a:cubicBezTo>
                  <a:pt x="96" y="228"/>
                  <a:pt x="102" y="229"/>
                  <a:pt x="108" y="229"/>
                </a:cubicBezTo>
                <a:cubicBezTo>
                  <a:pt x="114" y="229"/>
                  <a:pt x="120" y="228"/>
                  <a:pt x="126" y="227"/>
                </a:cubicBezTo>
                <a:cubicBezTo>
                  <a:pt x="132" y="226"/>
                  <a:pt x="138" y="224"/>
                  <a:pt x="143" y="222"/>
                </a:cubicBezTo>
                <a:cubicBezTo>
                  <a:pt x="149" y="220"/>
                  <a:pt x="154" y="217"/>
                  <a:pt x="159" y="214"/>
                </a:cubicBezTo>
                <a:cubicBezTo>
                  <a:pt x="164" y="210"/>
                  <a:pt x="169" y="206"/>
                  <a:pt x="173" y="202"/>
                </a:cubicBezTo>
                <a:cubicBezTo>
                  <a:pt x="173" y="202"/>
                  <a:pt x="173" y="202"/>
                  <a:pt x="173" y="202"/>
                </a:cubicBezTo>
                <a:cubicBezTo>
                  <a:pt x="177" y="198"/>
                  <a:pt x="181" y="193"/>
                  <a:pt x="185" y="188"/>
                </a:cubicBezTo>
                <a:cubicBezTo>
                  <a:pt x="188" y="183"/>
                  <a:pt x="191" y="178"/>
                  <a:pt x="193" y="172"/>
                </a:cubicBezTo>
                <a:cubicBezTo>
                  <a:pt x="193" y="172"/>
                  <a:pt x="193" y="172"/>
                  <a:pt x="193" y="172"/>
                </a:cubicBezTo>
                <a:cubicBezTo>
                  <a:pt x="195" y="167"/>
                  <a:pt x="197" y="161"/>
                  <a:pt x="198" y="155"/>
                </a:cubicBezTo>
                <a:cubicBezTo>
                  <a:pt x="199" y="149"/>
                  <a:pt x="200" y="143"/>
                  <a:pt x="200" y="137"/>
                </a:cubicBezTo>
                <a:cubicBezTo>
                  <a:pt x="200" y="131"/>
                  <a:pt x="199" y="125"/>
                  <a:pt x="198" y="119"/>
                </a:cubicBezTo>
                <a:cubicBezTo>
                  <a:pt x="197" y="113"/>
                  <a:pt x="195" y="108"/>
                  <a:pt x="193" y="102"/>
                </a:cubicBezTo>
                <a:cubicBezTo>
                  <a:pt x="193" y="102"/>
                  <a:pt x="193" y="102"/>
                  <a:pt x="193" y="102"/>
                </a:cubicBezTo>
                <a:cubicBezTo>
                  <a:pt x="191" y="97"/>
                  <a:pt x="188" y="91"/>
                  <a:pt x="185" y="86"/>
                </a:cubicBezTo>
                <a:cubicBezTo>
                  <a:pt x="181" y="81"/>
                  <a:pt x="177" y="77"/>
                  <a:pt x="173" y="73"/>
                </a:cubicBezTo>
                <a:cubicBezTo>
                  <a:pt x="169" y="68"/>
                  <a:pt x="164" y="64"/>
                  <a:pt x="159" y="61"/>
                </a:cubicBezTo>
                <a:close/>
                <a:moveTo>
                  <a:pt x="183" y="58"/>
                </a:moveTo>
                <a:cubicBezTo>
                  <a:pt x="186" y="61"/>
                  <a:pt x="189" y="64"/>
                  <a:pt x="192" y="67"/>
                </a:cubicBezTo>
                <a:cubicBezTo>
                  <a:pt x="194" y="70"/>
                  <a:pt x="197" y="74"/>
                  <a:pt x="199" y="77"/>
                </a:cubicBezTo>
                <a:cubicBezTo>
                  <a:pt x="208" y="70"/>
                  <a:pt x="208" y="70"/>
                  <a:pt x="208" y="70"/>
                </a:cubicBezTo>
                <a:cubicBezTo>
                  <a:pt x="192" y="51"/>
                  <a:pt x="192" y="51"/>
                  <a:pt x="192" y="51"/>
                </a:cubicBezTo>
                <a:cubicBezTo>
                  <a:pt x="183" y="58"/>
                  <a:pt x="183" y="58"/>
                  <a:pt x="183" y="58"/>
                </a:cubicBezTo>
                <a:close/>
                <a:moveTo>
                  <a:pt x="77" y="15"/>
                </a:moveTo>
                <a:cubicBezTo>
                  <a:pt x="94" y="15"/>
                  <a:pt x="94" y="15"/>
                  <a:pt x="94" y="15"/>
                </a:cubicBezTo>
                <a:cubicBezTo>
                  <a:pt x="123" y="15"/>
                  <a:pt x="123" y="15"/>
                  <a:pt x="123" y="15"/>
                </a:cubicBezTo>
                <a:cubicBezTo>
                  <a:pt x="140" y="15"/>
                  <a:pt x="140" y="15"/>
                  <a:pt x="140" y="15"/>
                </a:cubicBezTo>
                <a:cubicBezTo>
                  <a:pt x="140" y="5"/>
                  <a:pt x="140" y="5"/>
                  <a:pt x="140" y="5"/>
                </a:cubicBezTo>
                <a:cubicBezTo>
                  <a:pt x="77" y="5"/>
                  <a:pt x="77" y="5"/>
                  <a:pt x="77" y="5"/>
                </a:cubicBezTo>
                <a:lnTo>
                  <a:pt x="77" y="15"/>
                </a:lnTo>
                <a:close/>
              </a:path>
            </a:pathLst>
          </a:custGeom>
          <a:solidFill>
            <a:srgbClr val="009D3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2643889" y="4330682"/>
            <a:ext cx="280167" cy="0"/>
          </a:xfrm>
          <a:prstGeom prst="line">
            <a:avLst/>
          </a:prstGeom>
          <a:ln w="28575">
            <a:solidFill>
              <a:srgbClr val="009D38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Freeform 181"/>
          <p:cNvSpPr>
            <a:spLocks noEditPoints="1"/>
          </p:cNvSpPr>
          <p:nvPr/>
        </p:nvSpPr>
        <p:spPr bwMode="auto">
          <a:xfrm>
            <a:off x="4571475" y="3371765"/>
            <a:ext cx="419100" cy="443419"/>
          </a:xfrm>
          <a:custGeom>
            <a:avLst/>
            <a:gdLst>
              <a:gd name="T0" fmla="*/ 332 w 425"/>
              <a:gd name="T1" fmla="*/ 408 h 451"/>
              <a:gd name="T2" fmla="*/ 260 w 425"/>
              <a:gd name="T3" fmla="*/ 388 h 451"/>
              <a:gd name="T4" fmla="*/ 98 w 425"/>
              <a:gd name="T5" fmla="*/ 393 h 451"/>
              <a:gd name="T6" fmla="*/ 92 w 425"/>
              <a:gd name="T7" fmla="*/ 441 h 451"/>
              <a:gd name="T8" fmla="*/ 342 w 425"/>
              <a:gd name="T9" fmla="*/ 5 h 451"/>
              <a:gd name="T10" fmla="*/ 416 w 425"/>
              <a:gd name="T11" fmla="*/ 40 h 451"/>
              <a:gd name="T12" fmla="*/ 421 w 425"/>
              <a:gd name="T13" fmla="*/ 177 h 451"/>
              <a:gd name="T14" fmla="*/ 340 w 425"/>
              <a:gd name="T15" fmla="*/ 241 h 451"/>
              <a:gd name="T16" fmla="*/ 265 w 425"/>
              <a:gd name="T17" fmla="*/ 306 h 451"/>
              <a:gd name="T18" fmla="*/ 333 w 425"/>
              <a:gd name="T19" fmla="*/ 386 h 451"/>
              <a:gd name="T20" fmla="*/ 337 w 425"/>
              <a:gd name="T21" fmla="*/ 451 h 451"/>
              <a:gd name="T22" fmla="*/ 82 w 425"/>
              <a:gd name="T23" fmla="*/ 408 h 451"/>
              <a:gd name="T24" fmla="*/ 91 w 425"/>
              <a:gd name="T25" fmla="*/ 386 h 451"/>
              <a:gd name="T26" fmla="*/ 163 w 425"/>
              <a:gd name="T27" fmla="*/ 377 h 451"/>
              <a:gd name="T28" fmla="*/ 155 w 425"/>
              <a:gd name="T29" fmla="*/ 294 h 451"/>
              <a:gd name="T30" fmla="*/ 12 w 425"/>
              <a:gd name="T31" fmla="*/ 188 h 451"/>
              <a:gd name="T32" fmla="*/ 0 w 425"/>
              <a:gd name="T33" fmla="*/ 62 h 451"/>
              <a:gd name="T34" fmla="*/ 9 w 425"/>
              <a:gd name="T35" fmla="*/ 40 h 451"/>
              <a:gd name="T36" fmla="*/ 82 w 425"/>
              <a:gd name="T37" fmla="*/ 31 h 451"/>
              <a:gd name="T38" fmla="*/ 342 w 425"/>
              <a:gd name="T39" fmla="*/ 41 h 451"/>
              <a:gd name="T40" fmla="*/ 412 w 425"/>
              <a:gd name="T41" fmla="*/ 172 h 451"/>
              <a:gd name="T42" fmla="*/ 409 w 425"/>
              <a:gd name="T43" fmla="*/ 47 h 451"/>
              <a:gd name="T44" fmla="*/ 82 w 425"/>
              <a:gd name="T45" fmla="*/ 226 h 451"/>
              <a:gd name="T46" fmla="*/ 16 w 425"/>
              <a:gd name="T47" fmla="*/ 47 h 451"/>
              <a:gd name="T48" fmla="*/ 10 w 425"/>
              <a:gd name="T49" fmla="*/ 163 h 451"/>
              <a:gd name="T50" fmla="*/ 82 w 425"/>
              <a:gd name="T51" fmla="*/ 226 h 451"/>
              <a:gd name="T52" fmla="*/ 92 w 425"/>
              <a:gd name="T53" fmla="*/ 36 h 451"/>
              <a:gd name="T54" fmla="*/ 170 w 425"/>
              <a:gd name="T55" fmla="*/ 296 h 451"/>
              <a:gd name="T56" fmla="*/ 255 w 425"/>
              <a:gd name="T57" fmla="*/ 377 h 451"/>
              <a:gd name="T58" fmla="*/ 267 w 425"/>
              <a:gd name="T59" fmla="*/ 281 h 451"/>
              <a:gd name="T60" fmla="*/ 332 w 425"/>
              <a:gd name="T61" fmla="*/ 10 h 451"/>
              <a:gd name="T62" fmla="*/ 141 w 425"/>
              <a:gd name="T63" fmla="*/ 124 h 451"/>
              <a:gd name="T64" fmla="*/ 166 w 425"/>
              <a:gd name="T65" fmla="*/ 202 h 451"/>
              <a:gd name="T66" fmla="*/ 251 w 425"/>
              <a:gd name="T67" fmla="*/ 204 h 451"/>
              <a:gd name="T68" fmla="*/ 259 w 425"/>
              <a:gd name="T69" fmla="*/ 199 h 451"/>
              <a:gd name="T70" fmla="*/ 283 w 425"/>
              <a:gd name="T71" fmla="*/ 124 h 451"/>
              <a:gd name="T72" fmla="*/ 235 w 425"/>
              <a:gd name="T73" fmla="*/ 111 h 451"/>
              <a:gd name="T74" fmla="*/ 214 w 425"/>
              <a:gd name="T75" fmla="*/ 66 h 451"/>
              <a:gd name="T76" fmla="*/ 144 w 425"/>
              <a:gd name="T77" fmla="*/ 115 h 451"/>
              <a:gd name="T78" fmla="*/ 184 w 425"/>
              <a:gd name="T79" fmla="*/ 148 h 451"/>
              <a:gd name="T80" fmla="*/ 178 w 425"/>
              <a:gd name="T81" fmla="*/ 189 h 451"/>
              <a:gd name="T82" fmla="*/ 247 w 425"/>
              <a:gd name="T83" fmla="*/ 189 h 451"/>
              <a:gd name="T84" fmla="*/ 268 w 425"/>
              <a:gd name="T85" fmla="*/ 124 h 451"/>
              <a:gd name="T86" fmla="*/ 212 w 425"/>
              <a:gd name="T87" fmla="*/ 84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5" h="451">
                <a:moveTo>
                  <a:pt x="92" y="441"/>
                </a:moveTo>
                <a:cubicBezTo>
                  <a:pt x="332" y="441"/>
                  <a:pt x="332" y="441"/>
                  <a:pt x="332" y="441"/>
                </a:cubicBezTo>
                <a:cubicBezTo>
                  <a:pt x="332" y="408"/>
                  <a:pt x="332" y="408"/>
                  <a:pt x="332" y="408"/>
                </a:cubicBezTo>
                <a:cubicBezTo>
                  <a:pt x="332" y="402"/>
                  <a:pt x="330" y="397"/>
                  <a:pt x="326" y="393"/>
                </a:cubicBezTo>
                <a:cubicBezTo>
                  <a:pt x="322" y="390"/>
                  <a:pt x="317" y="388"/>
                  <a:pt x="312" y="388"/>
                </a:cubicBezTo>
                <a:cubicBezTo>
                  <a:pt x="260" y="388"/>
                  <a:pt x="260" y="388"/>
                  <a:pt x="260" y="388"/>
                </a:cubicBezTo>
                <a:cubicBezTo>
                  <a:pt x="168" y="388"/>
                  <a:pt x="168" y="388"/>
                  <a:pt x="168" y="388"/>
                </a:cubicBezTo>
                <a:cubicBezTo>
                  <a:pt x="112" y="388"/>
                  <a:pt x="112" y="388"/>
                  <a:pt x="112" y="388"/>
                </a:cubicBezTo>
                <a:cubicBezTo>
                  <a:pt x="107" y="388"/>
                  <a:pt x="102" y="390"/>
                  <a:pt x="98" y="393"/>
                </a:cubicBezTo>
                <a:cubicBezTo>
                  <a:pt x="98" y="393"/>
                  <a:pt x="98" y="393"/>
                  <a:pt x="98" y="393"/>
                </a:cubicBezTo>
                <a:cubicBezTo>
                  <a:pt x="94" y="397"/>
                  <a:pt x="92" y="402"/>
                  <a:pt x="92" y="408"/>
                </a:cubicBezTo>
                <a:cubicBezTo>
                  <a:pt x="92" y="441"/>
                  <a:pt x="92" y="441"/>
                  <a:pt x="92" y="441"/>
                </a:cubicBezTo>
                <a:close/>
                <a:moveTo>
                  <a:pt x="87" y="0"/>
                </a:moveTo>
                <a:cubicBezTo>
                  <a:pt x="337" y="0"/>
                  <a:pt x="337" y="0"/>
                  <a:pt x="337" y="0"/>
                </a:cubicBezTo>
                <a:cubicBezTo>
                  <a:pt x="340" y="0"/>
                  <a:pt x="342" y="2"/>
                  <a:pt x="342" y="5"/>
                </a:cubicBezTo>
                <a:cubicBezTo>
                  <a:pt x="342" y="31"/>
                  <a:pt x="342" y="31"/>
                  <a:pt x="342" y="31"/>
                </a:cubicBezTo>
                <a:cubicBezTo>
                  <a:pt x="394" y="31"/>
                  <a:pt x="394" y="31"/>
                  <a:pt x="394" y="31"/>
                </a:cubicBezTo>
                <a:cubicBezTo>
                  <a:pt x="403" y="31"/>
                  <a:pt x="410" y="35"/>
                  <a:pt x="416" y="40"/>
                </a:cubicBezTo>
                <a:cubicBezTo>
                  <a:pt x="421" y="46"/>
                  <a:pt x="425" y="53"/>
                  <a:pt x="425" y="62"/>
                </a:cubicBezTo>
                <a:cubicBezTo>
                  <a:pt x="425" y="163"/>
                  <a:pt x="425" y="163"/>
                  <a:pt x="425" y="163"/>
                </a:cubicBezTo>
                <a:cubicBezTo>
                  <a:pt x="425" y="168"/>
                  <a:pt x="423" y="173"/>
                  <a:pt x="421" y="177"/>
                </a:cubicBezTo>
                <a:cubicBezTo>
                  <a:pt x="419" y="181"/>
                  <a:pt x="416" y="185"/>
                  <a:pt x="412" y="188"/>
                </a:cubicBezTo>
                <a:cubicBezTo>
                  <a:pt x="340" y="240"/>
                  <a:pt x="340" y="240"/>
                  <a:pt x="340" y="240"/>
                </a:cubicBezTo>
                <a:cubicBezTo>
                  <a:pt x="340" y="240"/>
                  <a:pt x="340" y="241"/>
                  <a:pt x="340" y="241"/>
                </a:cubicBezTo>
                <a:cubicBezTo>
                  <a:pt x="273" y="289"/>
                  <a:pt x="273" y="289"/>
                  <a:pt x="273" y="289"/>
                </a:cubicBezTo>
                <a:cubicBezTo>
                  <a:pt x="271" y="291"/>
                  <a:pt x="269" y="294"/>
                  <a:pt x="267" y="297"/>
                </a:cubicBezTo>
                <a:cubicBezTo>
                  <a:pt x="266" y="299"/>
                  <a:pt x="265" y="302"/>
                  <a:pt x="265" y="306"/>
                </a:cubicBezTo>
                <a:cubicBezTo>
                  <a:pt x="265" y="377"/>
                  <a:pt x="265" y="377"/>
                  <a:pt x="265" y="377"/>
                </a:cubicBezTo>
                <a:cubicBezTo>
                  <a:pt x="312" y="377"/>
                  <a:pt x="312" y="377"/>
                  <a:pt x="312" y="377"/>
                </a:cubicBezTo>
                <a:cubicBezTo>
                  <a:pt x="320" y="377"/>
                  <a:pt x="328" y="381"/>
                  <a:pt x="333" y="386"/>
                </a:cubicBezTo>
                <a:cubicBezTo>
                  <a:pt x="339" y="392"/>
                  <a:pt x="342" y="399"/>
                  <a:pt x="342" y="408"/>
                </a:cubicBezTo>
                <a:cubicBezTo>
                  <a:pt x="342" y="446"/>
                  <a:pt x="342" y="446"/>
                  <a:pt x="342" y="446"/>
                </a:cubicBezTo>
                <a:cubicBezTo>
                  <a:pt x="342" y="449"/>
                  <a:pt x="340" y="451"/>
                  <a:pt x="337" y="451"/>
                </a:cubicBezTo>
                <a:cubicBezTo>
                  <a:pt x="87" y="451"/>
                  <a:pt x="87" y="451"/>
                  <a:pt x="87" y="451"/>
                </a:cubicBezTo>
                <a:cubicBezTo>
                  <a:pt x="84" y="451"/>
                  <a:pt x="82" y="449"/>
                  <a:pt x="82" y="446"/>
                </a:cubicBezTo>
                <a:cubicBezTo>
                  <a:pt x="82" y="408"/>
                  <a:pt x="82" y="408"/>
                  <a:pt x="82" y="408"/>
                </a:cubicBezTo>
                <a:cubicBezTo>
                  <a:pt x="82" y="399"/>
                  <a:pt x="85" y="392"/>
                  <a:pt x="91" y="386"/>
                </a:cubicBezTo>
                <a:cubicBezTo>
                  <a:pt x="91" y="386"/>
                  <a:pt x="91" y="386"/>
                  <a:pt x="91" y="386"/>
                </a:cubicBezTo>
                <a:cubicBezTo>
                  <a:pt x="91" y="386"/>
                  <a:pt x="91" y="386"/>
                  <a:pt x="91" y="386"/>
                </a:cubicBezTo>
                <a:cubicBezTo>
                  <a:pt x="91" y="386"/>
                  <a:pt x="91" y="386"/>
                  <a:pt x="91" y="386"/>
                </a:cubicBezTo>
                <a:cubicBezTo>
                  <a:pt x="97" y="381"/>
                  <a:pt x="104" y="377"/>
                  <a:pt x="112" y="377"/>
                </a:cubicBezTo>
                <a:cubicBezTo>
                  <a:pt x="163" y="377"/>
                  <a:pt x="163" y="377"/>
                  <a:pt x="163" y="377"/>
                </a:cubicBezTo>
                <a:cubicBezTo>
                  <a:pt x="163" y="310"/>
                  <a:pt x="163" y="310"/>
                  <a:pt x="163" y="310"/>
                </a:cubicBezTo>
                <a:cubicBezTo>
                  <a:pt x="163" y="307"/>
                  <a:pt x="163" y="303"/>
                  <a:pt x="161" y="301"/>
                </a:cubicBezTo>
                <a:cubicBezTo>
                  <a:pt x="160" y="298"/>
                  <a:pt x="158" y="296"/>
                  <a:pt x="155" y="294"/>
                </a:cubicBezTo>
                <a:cubicBezTo>
                  <a:pt x="84" y="241"/>
                  <a:pt x="84" y="241"/>
                  <a:pt x="84" y="241"/>
                </a:cubicBezTo>
                <a:cubicBezTo>
                  <a:pt x="84" y="241"/>
                  <a:pt x="84" y="241"/>
                  <a:pt x="84" y="241"/>
                </a:cubicBezTo>
                <a:cubicBezTo>
                  <a:pt x="12" y="188"/>
                  <a:pt x="12" y="188"/>
                  <a:pt x="12" y="188"/>
                </a:cubicBezTo>
                <a:cubicBezTo>
                  <a:pt x="8" y="185"/>
                  <a:pt x="5" y="181"/>
                  <a:pt x="3" y="177"/>
                </a:cubicBezTo>
                <a:cubicBezTo>
                  <a:pt x="1" y="173"/>
                  <a:pt x="0" y="168"/>
                  <a:pt x="0" y="16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53"/>
                  <a:pt x="3" y="46"/>
                  <a:pt x="9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14" y="35"/>
                  <a:pt x="22" y="31"/>
                  <a:pt x="30" y="31"/>
                </a:cubicBezTo>
                <a:cubicBezTo>
                  <a:pt x="82" y="31"/>
                  <a:pt x="82" y="31"/>
                  <a:pt x="82" y="31"/>
                </a:cubicBezTo>
                <a:cubicBezTo>
                  <a:pt x="82" y="5"/>
                  <a:pt x="82" y="5"/>
                  <a:pt x="82" y="5"/>
                </a:cubicBezTo>
                <a:cubicBezTo>
                  <a:pt x="82" y="2"/>
                  <a:pt x="84" y="0"/>
                  <a:pt x="87" y="0"/>
                </a:cubicBezTo>
                <a:close/>
                <a:moveTo>
                  <a:pt x="342" y="41"/>
                </a:moveTo>
                <a:cubicBezTo>
                  <a:pt x="342" y="226"/>
                  <a:pt x="342" y="226"/>
                  <a:pt x="342" y="226"/>
                </a:cubicBezTo>
                <a:cubicBezTo>
                  <a:pt x="406" y="180"/>
                  <a:pt x="406" y="180"/>
                  <a:pt x="406" y="180"/>
                </a:cubicBezTo>
                <a:cubicBezTo>
                  <a:pt x="409" y="178"/>
                  <a:pt x="411" y="175"/>
                  <a:pt x="412" y="172"/>
                </a:cubicBezTo>
                <a:cubicBezTo>
                  <a:pt x="414" y="170"/>
                  <a:pt x="414" y="167"/>
                  <a:pt x="414" y="163"/>
                </a:cubicBezTo>
                <a:cubicBezTo>
                  <a:pt x="414" y="62"/>
                  <a:pt x="414" y="62"/>
                  <a:pt x="414" y="62"/>
                </a:cubicBezTo>
                <a:cubicBezTo>
                  <a:pt x="414" y="56"/>
                  <a:pt x="412" y="51"/>
                  <a:pt x="409" y="47"/>
                </a:cubicBezTo>
                <a:cubicBezTo>
                  <a:pt x="405" y="44"/>
                  <a:pt x="400" y="41"/>
                  <a:pt x="394" y="41"/>
                </a:cubicBezTo>
                <a:cubicBezTo>
                  <a:pt x="342" y="41"/>
                  <a:pt x="342" y="41"/>
                  <a:pt x="342" y="41"/>
                </a:cubicBezTo>
                <a:close/>
                <a:moveTo>
                  <a:pt x="82" y="226"/>
                </a:moveTo>
                <a:cubicBezTo>
                  <a:pt x="82" y="41"/>
                  <a:pt x="82" y="41"/>
                  <a:pt x="82" y="41"/>
                </a:cubicBezTo>
                <a:cubicBezTo>
                  <a:pt x="30" y="41"/>
                  <a:pt x="30" y="41"/>
                  <a:pt x="30" y="41"/>
                </a:cubicBezTo>
                <a:cubicBezTo>
                  <a:pt x="25" y="41"/>
                  <a:pt x="19" y="44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2" y="51"/>
                  <a:pt x="10" y="56"/>
                  <a:pt x="10" y="62"/>
                </a:cubicBezTo>
                <a:cubicBezTo>
                  <a:pt x="10" y="163"/>
                  <a:pt x="10" y="163"/>
                  <a:pt x="10" y="163"/>
                </a:cubicBezTo>
                <a:cubicBezTo>
                  <a:pt x="10" y="167"/>
                  <a:pt x="11" y="170"/>
                  <a:pt x="12" y="172"/>
                </a:cubicBezTo>
                <a:cubicBezTo>
                  <a:pt x="13" y="175"/>
                  <a:pt x="15" y="178"/>
                  <a:pt x="18" y="180"/>
                </a:cubicBezTo>
                <a:cubicBezTo>
                  <a:pt x="82" y="226"/>
                  <a:pt x="82" y="226"/>
                  <a:pt x="82" y="226"/>
                </a:cubicBezTo>
                <a:close/>
                <a:moveTo>
                  <a:pt x="332" y="10"/>
                </a:moveTo>
                <a:cubicBezTo>
                  <a:pt x="92" y="10"/>
                  <a:pt x="92" y="10"/>
                  <a:pt x="92" y="10"/>
                </a:cubicBezTo>
                <a:cubicBezTo>
                  <a:pt x="92" y="36"/>
                  <a:pt x="92" y="36"/>
                  <a:pt x="92" y="36"/>
                </a:cubicBezTo>
                <a:cubicBezTo>
                  <a:pt x="92" y="234"/>
                  <a:pt x="92" y="234"/>
                  <a:pt x="92" y="234"/>
                </a:cubicBezTo>
                <a:cubicBezTo>
                  <a:pt x="161" y="286"/>
                  <a:pt x="161" y="286"/>
                  <a:pt x="161" y="286"/>
                </a:cubicBezTo>
                <a:cubicBezTo>
                  <a:pt x="165" y="289"/>
                  <a:pt x="168" y="292"/>
                  <a:pt x="170" y="296"/>
                </a:cubicBezTo>
                <a:cubicBezTo>
                  <a:pt x="172" y="300"/>
                  <a:pt x="173" y="305"/>
                  <a:pt x="173" y="310"/>
                </a:cubicBezTo>
                <a:cubicBezTo>
                  <a:pt x="173" y="377"/>
                  <a:pt x="173" y="377"/>
                  <a:pt x="173" y="377"/>
                </a:cubicBezTo>
                <a:cubicBezTo>
                  <a:pt x="255" y="377"/>
                  <a:pt x="255" y="377"/>
                  <a:pt x="255" y="377"/>
                </a:cubicBezTo>
                <a:cubicBezTo>
                  <a:pt x="255" y="306"/>
                  <a:pt x="255" y="306"/>
                  <a:pt x="255" y="306"/>
                </a:cubicBezTo>
                <a:cubicBezTo>
                  <a:pt x="255" y="301"/>
                  <a:pt x="256" y="296"/>
                  <a:pt x="258" y="292"/>
                </a:cubicBezTo>
                <a:cubicBezTo>
                  <a:pt x="260" y="288"/>
                  <a:pt x="263" y="284"/>
                  <a:pt x="267" y="281"/>
                </a:cubicBezTo>
                <a:cubicBezTo>
                  <a:pt x="332" y="234"/>
                  <a:pt x="332" y="234"/>
                  <a:pt x="332" y="234"/>
                </a:cubicBezTo>
                <a:cubicBezTo>
                  <a:pt x="332" y="36"/>
                  <a:pt x="332" y="36"/>
                  <a:pt x="332" y="36"/>
                </a:cubicBezTo>
                <a:cubicBezTo>
                  <a:pt x="332" y="10"/>
                  <a:pt x="332" y="10"/>
                  <a:pt x="332" y="10"/>
                </a:cubicBezTo>
                <a:close/>
                <a:moveTo>
                  <a:pt x="144" y="115"/>
                </a:moveTo>
                <a:cubicBezTo>
                  <a:pt x="143" y="115"/>
                  <a:pt x="142" y="116"/>
                  <a:pt x="141" y="117"/>
                </a:cubicBezTo>
                <a:cubicBezTo>
                  <a:pt x="139" y="119"/>
                  <a:pt x="139" y="122"/>
                  <a:pt x="141" y="124"/>
                </a:cubicBezTo>
                <a:cubicBezTo>
                  <a:pt x="175" y="154"/>
                  <a:pt x="175" y="154"/>
                  <a:pt x="175" y="154"/>
                </a:cubicBezTo>
                <a:cubicBezTo>
                  <a:pt x="165" y="198"/>
                  <a:pt x="165" y="198"/>
                  <a:pt x="165" y="198"/>
                </a:cubicBezTo>
                <a:cubicBezTo>
                  <a:pt x="165" y="200"/>
                  <a:pt x="165" y="201"/>
                  <a:pt x="166" y="202"/>
                </a:cubicBezTo>
                <a:cubicBezTo>
                  <a:pt x="167" y="205"/>
                  <a:pt x="170" y="205"/>
                  <a:pt x="173" y="204"/>
                </a:cubicBezTo>
                <a:cubicBezTo>
                  <a:pt x="212" y="181"/>
                  <a:pt x="212" y="181"/>
                  <a:pt x="212" y="181"/>
                </a:cubicBezTo>
                <a:cubicBezTo>
                  <a:pt x="251" y="204"/>
                  <a:pt x="251" y="204"/>
                  <a:pt x="251" y="204"/>
                </a:cubicBezTo>
                <a:cubicBezTo>
                  <a:pt x="251" y="204"/>
                  <a:pt x="251" y="204"/>
                  <a:pt x="251" y="204"/>
                </a:cubicBezTo>
                <a:cubicBezTo>
                  <a:pt x="252" y="205"/>
                  <a:pt x="254" y="205"/>
                  <a:pt x="255" y="205"/>
                </a:cubicBezTo>
                <a:cubicBezTo>
                  <a:pt x="258" y="204"/>
                  <a:pt x="260" y="201"/>
                  <a:pt x="259" y="199"/>
                </a:cubicBezTo>
                <a:cubicBezTo>
                  <a:pt x="249" y="154"/>
                  <a:pt x="249" y="154"/>
                  <a:pt x="249" y="154"/>
                </a:cubicBezTo>
                <a:cubicBezTo>
                  <a:pt x="283" y="124"/>
                  <a:pt x="283" y="124"/>
                  <a:pt x="283" y="124"/>
                </a:cubicBezTo>
                <a:cubicBezTo>
                  <a:pt x="283" y="124"/>
                  <a:pt x="283" y="124"/>
                  <a:pt x="283" y="124"/>
                </a:cubicBezTo>
                <a:cubicBezTo>
                  <a:pt x="284" y="123"/>
                  <a:pt x="285" y="122"/>
                  <a:pt x="285" y="121"/>
                </a:cubicBezTo>
                <a:cubicBezTo>
                  <a:pt x="285" y="118"/>
                  <a:pt x="283" y="115"/>
                  <a:pt x="280" y="115"/>
                </a:cubicBezTo>
                <a:cubicBezTo>
                  <a:pt x="235" y="111"/>
                  <a:pt x="235" y="111"/>
                  <a:pt x="235" y="111"/>
                </a:cubicBezTo>
                <a:cubicBezTo>
                  <a:pt x="217" y="69"/>
                  <a:pt x="217" y="69"/>
                  <a:pt x="217" y="69"/>
                </a:cubicBezTo>
                <a:cubicBezTo>
                  <a:pt x="217" y="69"/>
                  <a:pt x="217" y="69"/>
                  <a:pt x="217" y="69"/>
                </a:cubicBezTo>
                <a:cubicBezTo>
                  <a:pt x="216" y="68"/>
                  <a:pt x="215" y="67"/>
                  <a:pt x="214" y="66"/>
                </a:cubicBezTo>
                <a:cubicBezTo>
                  <a:pt x="212" y="65"/>
                  <a:pt x="209" y="66"/>
                  <a:pt x="208" y="69"/>
                </a:cubicBezTo>
                <a:cubicBezTo>
                  <a:pt x="189" y="111"/>
                  <a:pt x="189" y="111"/>
                  <a:pt x="189" y="111"/>
                </a:cubicBezTo>
                <a:cubicBezTo>
                  <a:pt x="144" y="115"/>
                  <a:pt x="144" y="115"/>
                  <a:pt x="144" y="115"/>
                </a:cubicBezTo>
                <a:close/>
                <a:moveTo>
                  <a:pt x="193" y="121"/>
                </a:moveTo>
                <a:cubicBezTo>
                  <a:pt x="157" y="124"/>
                  <a:pt x="157" y="124"/>
                  <a:pt x="157" y="124"/>
                </a:cubicBezTo>
                <a:cubicBezTo>
                  <a:pt x="184" y="148"/>
                  <a:pt x="184" y="148"/>
                  <a:pt x="184" y="148"/>
                </a:cubicBezTo>
                <a:cubicBezTo>
                  <a:pt x="184" y="148"/>
                  <a:pt x="184" y="148"/>
                  <a:pt x="184" y="148"/>
                </a:cubicBezTo>
                <a:cubicBezTo>
                  <a:pt x="186" y="150"/>
                  <a:pt x="186" y="151"/>
                  <a:pt x="186" y="153"/>
                </a:cubicBezTo>
                <a:cubicBezTo>
                  <a:pt x="178" y="189"/>
                  <a:pt x="178" y="189"/>
                  <a:pt x="178" y="189"/>
                </a:cubicBezTo>
                <a:cubicBezTo>
                  <a:pt x="210" y="171"/>
                  <a:pt x="210" y="171"/>
                  <a:pt x="210" y="171"/>
                </a:cubicBezTo>
                <a:cubicBezTo>
                  <a:pt x="211" y="170"/>
                  <a:pt x="213" y="170"/>
                  <a:pt x="215" y="171"/>
                </a:cubicBezTo>
                <a:cubicBezTo>
                  <a:pt x="247" y="189"/>
                  <a:pt x="247" y="189"/>
                  <a:pt x="247" y="189"/>
                </a:cubicBezTo>
                <a:cubicBezTo>
                  <a:pt x="239" y="154"/>
                  <a:pt x="239" y="154"/>
                  <a:pt x="239" y="154"/>
                </a:cubicBezTo>
                <a:cubicBezTo>
                  <a:pt x="238" y="152"/>
                  <a:pt x="238" y="150"/>
                  <a:pt x="240" y="148"/>
                </a:cubicBezTo>
                <a:cubicBezTo>
                  <a:pt x="268" y="124"/>
                  <a:pt x="268" y="124"/>
                  <a:pt x="268" y="124"/>
                </a:cubicBezTo>
                <a:cubicBezTo>
                  <a:pt x="231" y="121"/>
                  <a:pt x="231" y="121"/>
                  <a:pt x="231" y="121"/>
                </a:cubicBezTo>
                <a:cubicBezTo>
                  <a:pt x="229" y="121"/>
                  <a:pt x="228" y="119"/>
                  <a:pt x="227" y="118"/>
                </a:cubicBezTo>
                <a:cubicBezTo>
                  <a:pt x="212" y="84"/>
                  <a:pt x="212" y="84"/>
                  <a:pt x="212" y="84"/>
                </a:cubicBezTo>
                <a:cubicBezTo>
                  <a:pt x="198" y="117"/>
                  <a:pt x="198" y="117"/>
                  <a:pt x="198" y="117"/>
                </a:cubicBezTo>
                <a:cubicBezTo>
                  <a:pt x="197" y="119"/>
                  <a:pt x="195" y="120"/>
                  <a:pt x="193" y="121"/>
                </a:cubicBezTo>
                <a:close/>
              </a:path>
            </a:pathLst>
          </a:custGeom>
          <a:solidFill>
            <a:srgbClr val="009D3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4640942" y="4330682"/>
            <a:ext cx="280167" cy="0"/>
          </a:xfrm>
          <a:prstGeom prst="line">
            <a:avLst/>
          </a:prstGeom>
          <a:ln w="28575">
            <a:solidFill>
              <a:srgbClr val="009D38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Freeform 176"/>
          <p:cNvSpPr>
            <a:spLocks noEditPoints="1"/>
          </p:cNvSpPr>
          <p:nvPr/>
        </p:nvSpPr>
        <p:spPr bwMode="auto">
          <a:xfrm>
            <a:off x="6824147" y="3409729"/>
            <a:ext cx="575025" cy="383919"/>
          </a:xfrm>
          <a:custGeom>
            <a:avLst/>
            <a:gdLst>
              <a:gd name="T0" fmla="*/ 148 w 514"/>
              <a:gd name="T1" fmla="*/ 268 h 346"/>
              <a:gd name="T2" fmla="*/ 159 w 514"/>
              <a:gd name="T3" fmla="*/ 216 h 346"/>
              <a:gd name="T4" fmla="*/ 132 w 514"/>
              <a:gd name="T5" fmla="*/ 252 h 346"/>
              <a:gd name="T6" fmla="*/ 148 w 514"/>
              <a:gd name="T7" fmla="*/ 268 h 346"/>
              <a:gd name="T8" fmla="*/ 514 w 514"/>
              <a:gd name="T9" fmla="*/ 228 h 346"/>
              <a:gd name="T10" fmla="*/ 421 w 514"/>
              <a:gd name="T11" fmla="*/ 219 h 346"/>
              <a:gd name="T12" fmla="*/ 397 w 514"/>
              <a:gd name="T13" fmla="*/ 252 h 346"/>
              <a:gd name="T14" fmla="*/ 314 w 514"/>
              <a:gd name="T15" fmla="*/ 341 h 346"/>
              <a:gd name="T16" fmla="*/ 252 w 514"/>
              <a:gd name="T17" fmla="*/ 326 h 346"/>
              <a:gd name="T18" fmla="*/ 230 w 514"/>
              <a:gd name="T19" fmla="*/ 328 h 346"/>
              <a:gd name="T20" fmla="*/ 122 w 514"/>
              <a:gd name="T21" fmla="*/ 258 h 346"/>
              <a:gd name="T22" fmla="*/ 93 w 514"/>
              <a:gd name="T23" fmla="*/ 228 h 346"/>
              <a:gd name="T24" fmla="*/ 0 w 514"/>
              <a:gd name="T25" fmla="*/ 6 h 346"/>
              <a:gd name="T26" fmla="*/ 93 w 514"/>
              <a:gd name="T27" fmla="*/ 10 h 346"/>
              <a:gd name="T28" fmla="*/ 146 w 514"/>
              <a:gd name="T29" fmla="*/ 48 h 346"/>
              <a:gd name="T30" fmla="*/ 311 w 514"/>
              <a:gd name="T31" fmla="*/ 57 h 346"/>
              <a:gd name="T32" fmla="*/ 421 w 514"/>
              <a:gd name="T33" fmla="*/ 10 h 346"/>
              <a:gd name="T34" fmla="*/ 390 w 514"/>
              <a:gd name="T35" fmla="*/ 226 h 346"/>
              <a:gd name="T36" fmla="*/ 314 w 514"/>
              <a:gd name="T37" fmla="*/ 68 h 346"/>
              <a:gd name="T38" fmla="*/ 289 w 514"/>
              <a:gd name="T39" fmla="*/ 74 h 346"/>
              <a:gd name="T40" fmla="*/ 183 w 514"/>
              <a:gd name="T41" fmla="*/ 116 h 346"/>
              <a:gd name="T42" fmla="*/ 287 w 514"/>
              <a:gd name="T43" fmla="*/ 119 h 346"/>
              <a:gd name="T44" fmla="*/ 191 w 514"/>
              <a:gd name="T45" fmla="*/ 227 h 346"/>
              <a:gd name="T46" fmla="*/ 158 w 514"/>
              <a:gd name="T47" fmla="*/ 273 h 346"/>
              <a:gd name="T48" fmla="*/ 240 w 514"/>
              <a:gd name="T49" fmla="*/ 261 h 346"/>
              <a:gd name="T50" fmla="*/ 235 w 514"/>
              <a:gd name="T51" fmla="*/ 318 h 346"/>
              <a:gd name="T52" fmla="*/ 242 w 514"/>
              <a:gd name="T53" fmla="*/ 319 h 346"/>
              <a:gd name="T54" fmla="*/ 263 w 514"/>
              <a:gd name="T55" fmla="*/ 287 h 346"/>
              <a:gd name="T56" fmla="*/ 223 w 514"/>
              <a:gd name="T57" fmla="*/ 311 h 346"/>
              <a:gd name="T58" fmla="*/ 145 w 514"/>
              <a:gd name="T59" fmla="*/ 213 h 346"/>
              <a:gd name="T60" fmla="*/ 168 w 514"/>
              <a:gd name="T61" fmla="*/ 206 h 346"/>
              <a:gd name="T62" fmla="*/ 220 w 514"/>
              <a:gd name="T63" fmla="*/ 231 h 346"/>
              <a:gd name="T64" fmla="*/ 272 w 514"/>
              <a:gd name="T65" fmla="*/ 274 h 346"/>
              <a:gd name="T66" fmla="*/ 268 w 514"/>
              <a:gd name="T67" fmla="*/ 234 h 346"/>
              <a:gd name="T68" fmla="*/ 369 w 514"/>
              <a:gd name="T69" fmla="*/ 280 h 346"/>
              <a:gd name="T70" fmla="*/ 308 w 514"/>
              <a:gd name="T71" fmla="*/ 195 h 346"/>
              <a:gd name="T72" fmla="*/ 387 w 514"/>
              <a:gd name="T73" fmla="*/ 243 h 346"/>
              <a:gd name="T74" fmla="*/ 195 w 514"/>
              <a:gd name="T75" fmla="*/ 146 h 346"/>
              <a:gd name="T76" fmla="*/ 174 w 514"/>
              <a:gd name="T77" fmla="*/ 108 h 346"/>
              <a:gd name="T78" fmla="*/ 193 w 514"/>
              <a:gd name="T79" fmla="*/ 63 h 346"/>
              <a:gd name="T80" fmla="*/ 274 w 514"/>
              <a:gd name="T81" fmla="*/ 289 h 346"/>
              <a:gd name="T82" fmla="*/ 303 w 514"/>
              <a:gd name="T83" fmla="*/ 334 h 346"/>
              <a:gd name="T84" fmla="*/ 93 w 514"/>
              <a:gd name="T85" fmla="*/ 179 h 346"/>
              <a:gd name="T86" fmla="*/ 93 w 514"/>
              <a:gd name="T87" fmla="*/ 22 h 346"/>
              <a:gd name="T88" fmla="*/ 12 w 514"/>
              <a:gd name="T89" fmla="*/ 223 h 346"/>
              <a:gd name="T90" fmla="*/ 82 w 514"/>
              <a:gd name="T91" fmla="*/ 11 h 346"/>
              <a:gd name="T92" fmla="*/ 382 w 514"/>
              <a:gd name="T93" fmla="*/ 37 h 346"/>
              <a:gd name="T94" fmla="*/ 432 w 514"/>
              <a:gd name="T95" fmla="*/ 207 h 346"/>
              <a:gd name="T96" fmla="*/ 432 w 514"/>
              <a:gd name="T97" fmla="*/ 11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14" h="346">
                <a:moveTo>
                  <a:pt x="171" y="116"/>
                </a:moveTo>
                <a:cubicBezTo>
                  <a:pt x="171" y="115"/>
                  <a:pt x="171" y="115"/>
                  <a:pt x="171" y="115"/>
                </a:cubicBezTo>
                <a:cubicBezTo>
                  <a:pt x="171" y="116"/>
                  <a:pt x="171" y="116"/>
                  <a:pt x="171" y="116"/>
                </a:cubicBezTo>
                <a:close/>
                <a:moveTo>
                  <a:pt x="148" y="268"/>
                </a:moveTo>
                <a:cubicBezTo>
                  <a:pt x="176" y="221"/>
                  <a:pt x="176" y="221"/>
                  <a:pt x="176" y="221"/>
                </a:cubicBezTo>
                <a:cubicBezTo>
                  <a:pt x="174" y="220"/>
                  <a:pt x="172" y="220"/>
                  <a:pt x="170" y="219"/>
                </a:cubicBezTo>
                <a:cubicBezTo>
                  <a:pt x="164" y="216"/>
                  <a:pt x="164" y="216"/>
                  <a:pt x="164" y="216"/>
                </a:cubicBezTo>
                <a:cubicBezTo>
                  <a:pt x="162" y="216"/>
                  <a:pt x="160" y="216"/>
                  <a:pt x="159" y="216"/>
                </a:cubicBezTo>
                <a:cubicBezTo>
                  <a:pt x="159" y="216"/>
                  <a:pt x="159" y="216"/>
                  <a:pt x="159" y="216"/>
                </a:cubicBezTo>
                <a:cubicBezTo>
                  <a:pt x="157" y="217"/>
                  <a:pt x="156" y="218"/>
                  <a:pt x="155" y="219"/>
                </a:cubicBezTo>
                <a:cubicBezTo>
                  <a:pt x="152" y="224"/>
                  <a:pt x="152" y="224"/>
                  <a:pt x="152" y="224"/>
                </a:cubicBezTo>
                <a:cubicBezTo>
                  <a:pt x="132" y="252"/>
                  <a:pt x="132" y="252"/>
                  <a:pt x="132" y="252"/>
                </a:cubicBezTo>
                <a:cubicBezTo>
                  <a:pt x="132" y="253"/>
                  <a:pt x="132" y="254"/>
                  <a:pt x="132" y="255"/>
                </a:cubicBezTo>
                <a:cubicBezTo>
                  <a:pt x="133" y="257"/>
                  <a:pt x="133" y="258"/>
                  <a:pt x="134" y="258"/>
                </a:cubicBezTo>
                <a:cubicBezTo>
                  <a:pt x="134" y="259"/>
                  <a:pt x="135" y="260"/>
                  <a:pt x="136" y="261"/>
                </a:cubicBezTo>
                <a:cubicBezTo>
                  <a:pt x="148" y="268"/>
                  <a:pt x="148" y="268"/>
                  <a:pt x="148" y="268"/>
                </a:cubicBezTo>
                <a:close/>
                <a:moveTo>
                  <a:pt x="427" y="0"/>
                </a:moveTo>
                <a:cubicBezTo>
                  <a:pt x="508" y="0"/>
                  <a:pt x="508" y="0"/>
                  <a:pt x="508" y="0"/>
                </a:cubicBezTo>
                <a:cubicBezTo>
                  <a:pt x="511" y="0"/>
                  <a:pt x="514" y="3"/>
                  <a:pt x="514" y="6"/>
                </a:cubicBezTo>
                <a:cubicBezTo>
                  <a:pt x="514" y="228"/>
                  <a:pt x="514" y="228"/>
                  <a:pt x="514" y="228"/>
                </a:cubicBezTo>
                <a:cubicBezTo>
                  <a:pt x="514" y="231"/>
                  <a:pt x="511" y="234"/>
                  <a:pt x="508" y="234"/>
                </a:cubicBezTo>
                <a:cubicBezTo>
                  <a:pt x="427" y="234"/>
                  <a:pt x="427" y="234"/>
                  <a:pt x="427" y="234"/>
                </a:cubicBezTo>
                <a:cubicBezTo>
                  <a:pt x="424" y="234"/>
                  <a:pt x="421" y="231"/>
                  <a:pt x="421" y="228"/>
                </a:cubicBezTo>
                <a:cubicBezTo>
                  <a:pt x="421" y="219"/>
                  <a:pt x="421" y="219"/>
                  <a:pt x="421" y="219"/>
                </a:cubicBezTo>
                <a:cubicBezTo>
                  <a:pt x="396" y="235"/>
                  <a:pt x="396" y="235"/>
                  <a:pt x="396" y="235"/>
                </a:cubicBezTo>
                <a:cubicBezTo>
                  <a:pt x="396" y="235"/>
                  <a:pt x="396" y="235"/>
                  <a:pt x="396" y="235"/>
                </a:cubicBezTo>
                <a:cubicBezTo>
                  <a:pt x="397" y="237"/>
                  <a:pt x="398" y="239"/>
                  <a:pt x="398" y="241"/>
                </a:cubicBezTo>
                <a:cubicBezTo>
                  <a:pt x="399" y="245"/>
                  <a:pt x="398" y="248"/>
                  <a:pt x="397" y="252"/>
                </a:cubicBezTo>
                <a:cubicBezTo>
                  <a:pt x="395" y="256"/>
                  <a:pt x="395" y="256"/>
                  <a:pt x="395" y="256"/>
                </a:cubicBezTo>
                <a:cubicBezTo>
                  <a:pt x="390" y="267"/>
                  <a:pt x="385" y="277"/>
                  <a:pt x="378" y="286"/>
                </a:cubicBezTo>
                <a:cubicBezTo>
                  <a:pt x="371" y="295"/>
                  <a:pt x="363" y="303"/>
                  <a:pt x="353" y="311"/>
                </a:cubicBezTo>
                <a:cubicBezTo>
                  <a:pt x="314" y="341"/>
                  <a:pt x="314" y="341"/>
                  <a:pt x="314" y="341"/>
                </a:cubicBezTo>
                <a:cubicBezTo>
                  <a:pt x="311" y="344"/>
                  <a:pt x="307" y="345"/>
                  <a:pt x="303" y="345"/>
                </a:cubicBezTo>
                <a:cubicBezTo>
                  <a:pt x="300" y="346"/>
                  <a:pt x="296" y="345"/>
                  <a:pt x="292" y="343"/>
                </a:cubicBezTo>
                <a:cubicBezTo>
                  <a:pt x="256" y="321"/>
                  <a:pt x="256" y="321"/>
                  <a:pt x="256" y="321"/>
                </a:cubicBezTo>
                <a:cubicBezTo>
                  <a:pt x="255" y="323"/>
                  <a:pt x="253" y="325"/>
                  <a:pt x="252" y="326"/>
                </a:cubicBezTo>
                <a:cubicBezTo>
                  <a:pt x="252" y="326"/>
                  <a:pt x="252" y="326"/>
                  <a:pt x="252" y="326"/>
                </a:cubicBezTo>
                <a:cubicBezTo>
                  <a:pt x="250" y="328"/>
                  <a:pt x="247" y="329"/>
                  <a:pt x="245" y="330"/>
                </a:cubicBezTo>
                <a:cubicBezTo>
                  <a:pt x="242" y="330"/>
                  <a:pt x="240" y="330"/>
                  <a:pt x="237" y="330"/>
                </a:cubicBezTo>
                <a:cubicBezTo>
                  <a:pt x="235" y="330"/>
                  <a:pt x="232" y="329"/>
                  <a:pt x="230" y="328"/>
                </a:cubicBezTo>
                <a:cubicBezTo>
                  <a:pt x="230" y="328"/>
                  <a:pt x="230" y="328"/>
                  <a:pt x="230" y="328"/>
                </a:cubicBezTo>
                <a:cubicBezTo>
                  <a:pt x="131" y="270"/>
                  <a:pt x="131" y="270"/>
                  <a:pt x="131" y="270"/>
                </a:cubicBezTo>
                <a:cubicBezTo>
                  <a:pt x="128" y="269"/>
                  <a:pt x="126" y="267"/>
                  <a:pt x="125" y="265"/>
                </a:cubicBezTo>
                <a:cubicBezTo>
                  <a:pt x="123" y="263"/>
                  <a:pt x="122" y="260"/>
                  <a:pt x="122" y="258"/>
                </a:cubicBezTo>
                <a:cubicBezTo>
                  <a:pt x="121" y="255"/>
                  <a:pt x="121" y="252"/>
                  <a:pt x="121" y="250"/>
                </a:cubicBezTo>
                <a:cubicBezTo>
                  <a:pt x="122" y="249"/>
                  <a:pt x="122" y="248"/>
                  <a:pt x="122" y="247"/>
                </a:cubicBezTo>
                <a:cubicBezTo>
                  <a:pt x="93" y="221"/>
                  <a:pt x="93" y="221"/>
                  <a:pt x="93" y="221"/>
                </a:cubicBezTo>
                <a:cubicBezTo>
                  <a:pt x="93" y="228"/>
                  <a:pt x="93" y="228"/>
                  <a:pt x="93" y="228"/>
                </a:cubicBezTo>
                <a:cubicBezTo>
                  <a:pt x="93" y="231"/>
                  <a:pt x="91" y="234"/>
                  <a:pt x="87" y="234"/>
                </a:cubicBezTo>
                <a:cubicBezTo>
                  <a:pt x="6" y="234"/>
                  <a:pt x="6" y="234"/>
                  <a:pt x="6" y="234"/>
                </a:cubicBezTo>
                <a:cubicBezTo>
                  <a:pt x="3" y="234"/>
                  <a:pt x="0" y="231"/>
                  <a:pt x="0" y="22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91" y="0"/>
                  <a:pt x="93" y="3"/>
                  <a:pt x="93" y="6"/>
                </a:cubicBezTo>
                <a:cubicBezTo>
                  <a:pt x="93" y="10"/>
                  <a:pt x="93" y="10"/>
                  <a:pt x="93" y="10"/>
                </a:cubicBezTo>
                <a:cubicBezTo>
                  <a:pt x="134" y="23"/>
                  <a:pt x="134" y="23"/>
                  <a:pt x="134" y="23"/>
                </a:cubicBezTo>
                <a:cubicBezTo>
                  <a:pt x="139" y="24"/>
                  <a:pt x="143" y="28"/>
                  <a:pt x="145" y="32"/>
                </a:cubicBezTo>
                <a:cubicBezTo>
                  <a:pt x="147" y="37"/>
                  <a:pt x="148" y="42"/>
                  <a:pt x="146" y="47"/>
                </a:cubicBezTo>
                <a:cubicBezTo>
                  <a:pt x="146" y="48"/>
                  <a:pt x="146" y="48"/>
                  <a:pt x="146" y="48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287" y="63"/>
                  <a:pt x="287" y="63"/>
                  <a:pt x="287" y="63"/>
                </a:cubicBezTo>
                <a:cubicBezTo>
                  <a:pt x="295" y="61"/>
                  <a:pt x="303" y="59"/>
                  <a:pt x="311" y="57"/>
                </a:cubicBezTo>
                <a:cubicBezTo>
                  <a:pt x="370" y="44"/>
                  <a:pt x="370" y="44"/>
                  <a:pt x="370" y="44"/>
                </a:cubicBezTo>
                <a:cubicBezTo>
                  <a:pt x="369" y="40"/>
                  <a:pt x="370" y="35"/>
                  <a:pt x="372" y="32"/>
                </a:cubicBezTo>
                <a:cubicBezTo>
                  <a:pt x="374" y="27"/>
                  <a:pt x="378" y="24"/>
                  <a:pt x="383" y="22"/>
                </a:cubicBezTo>
                <a:cubicBezTo>
                  <a:pt x="421" y="10"/>
                  <a:pt x="421" y="10"/>
                  <a:pt x="421" y="10"/>
                </a:cubicBezTo>
                <a:cubicBezTo>
                  <a:pt x="421" y="6"/>
                  <a:pt x="421" y="6"/>
                  <a:pt x="421" y="6"/>
                </a:cubicBezTo>
                <a:cubicBezTo>
                  <a:pt x="421" y="3"/>
                  <a:pt x="424" y="0"/>
                  <a:pt x="427" y="0"/>
                </a:cubicBezTo>
                <a:close/>
                <a:moveTo>
                  <a:pt x="389" y="227"/>
                </a:moveTo>
                <a:cubicBezTo>
                  <a:pt x="389" y="227"/>
                  <a:pt x="390" y="226"/>
                  <a:pt x="390" y="226"/>
                </a:cubicBezTo>
                <a:cubicBezTo>
                  <a:pt x="419" y="207"/>
                  <a:pt x="419" y="207"/>
                  <a:pt x="419" y="207"/>
                </a:cubicBezTo>
                <a:cubicBezTo>
                  <a:pt x="420" y="206"/>
                  <a:pt x="420" y="206"/>
                  <a:pt x="421" y="206"/>
                </a:cubicBezTo>
                <a:cubicBezTo>
                  <a:pt x="373" y="55"/>
                  <a:pt x="373" y="55"/>
                  <a:pt x="373" y="55"/>
                </a:cubicBezTo>
                <a:cubicBezTo>
                  <a:pt x="314" y="68"/>
                  <a:pt x="314" y="68"/>
                  <a:pt x="314" y="68"/>
                </a:cubicBezTo>
                <a:cubicBezTo>
                  <a:pt x="305" y="70"/>
                  <a:pt x="297" y="72"/>
                  <a:pt x="290" y="74"/>
                </a:cubicBezTo>
                <a:cubicBezTo>
                  <a:pt x="290" y="74"/>
                  <a:pt x="290" y="74"/>
                  <a:pt x="290" y="74"/>
                </a:cubicBezTo>
                <a:cubicBezTo>
                  <a:pt x="290" y="74"/>
                  <a:pt x="290" y="74"/>
                  <a:pt x="290" y="74"/>
                </a:cubicBezTo>
                <a:cubicBezTo>
                  <a:pt x="289" y="74"/>
                  <a:pt x="289" y="74"/>
                  <a:pt x="289" y="74"/>
                </a:cubicBezTo>
                <a:cubicBezTo>
                  <a:pt x="289" y="74"/>
                  <a:pt x="289" y="74"/>
                  <a:pt x="289" y="74"/>
                </a:cubicBezTo>
                <a:cubicBezTo>
                  <a:pt x="287" y="75"/>
                  <a:pt x="286" y="75"/>
                  <a:pt x="284" y="76"/>
                </a:cubicBezTo>
                <a:cubicBezTo>
                  <a:pt x="274" y="79"/>
                  <a:pt x="265" y="83"/>
                  <a:pt x="254" y="87"/>
                </a:cubicBezTo>
                <a:cubicBezTo>
                  <a:pt x="183" y="116"/>
                  <a:pt x="183" y="116"/>
                  <a:pt x="183" y="116"/>
                </a:cubicBezTo>
                <a:cubicBezTo>
                  <a:pt x="186" y="122"/>
                  <a:pt x="186" y="122"/>
                  <a:pt x="186" y="122"/>
                </a:cubicBezTo>
                <a:cubicBezTo>
                  <a:pt x="189" y="128"/>
                  <a:pt x="194" y="133"/>
                  <a:pt x="199" y="136"/>
                </a:cubicBezTo>
                <a:cubicBezTo>
                  <a:pt x="205" y="138"/>
                  <a:pt x="212" y="139"/>
                  <a:pt x="218" y="137"/>
                </a:cubicBezTo>
                <a:cubicBezTo>
                  <a:pt x="287" y="119"/>
                  <a:pt x="287" y="119"/>
                  <a:pt x="287" y="119"/>
                </a:cubicBezTo>
                <a:cubicBezTo>
                  <a:pt x="289" y="118"/>
                  <a:pt x="291" y="119"/>
                  <a:pt x="293" y="120"/>
                </a:cubicBezTo>
                <a:cubicBezTo>
                  <a:pt x="389" y="227"/>
                  <a:pt x="389" y="227"/>
                  <a:pt x="389" y="227"/>
                </a:cubicBezTo>
                <a:close/>
                <a:moveTo>
                  <a:pt x="187" y="225"/>
                </a:moveTo>
                <a:cubicBezTo>
                  <a:pt x="188" y="226"/>
                  <a:pt x="189" y="226"/>
                  <a:pt x="191" y="227"/>
                </a:cubicBezTo>
                <a:cubicBezTo>
                  <a:pt x="194" y="228"/>
                  <a:pt x="198" y="230"/>
                  <a:pt x="201" y="232"/>
                </a:cubicBezTo>
                <a:cubicBezTo>
                  <a:pt x="204" y="233"/>
                  <a:pt x="207" y="235"/>
                  <a:pt x="210" y="238"/>
                </a:cubicBezTo>
                <a:cubicBezTo>
                  <a:pt x="180" y="286"/>
                  <a:pt x="180" y="286"/>
                  <a:pt x="180" y="286"/>
                </a:cubicBezTo>
                <a:cubicBezTo>
                  <a:pt x="158" y="273"/>
                  <a:pt x="158" y="273"/>
                  <a:pt x="158" y="273"/>
                </a:cubicBezTo>
                <a:cubicBezTo>
                  <a:pt x="187" y="225"/>
                  <a:pt x="187" y="225"/>
                  <a:pt x="187" y="225"/>
                </a:cubicBezTo>
                <a:close/>
                <a:moveTo>
                  <a:pt x="190" y="292"/>
                </a:moveTo>
                <a:cubicBezTo>
                  <a:pt x="213" y="305"/>
                  <a:pt x="213" y="305"/>
                  <a:pt x="213" y="305"/>
                </a:cubicBezTo>
                <a:cubicBezTo>
                  <a:pt x="240" y="261"/>
                  <a:pt x="240" y="261"/>
                  <a:pt x="240" y="261"/>
                </a:cubicBezTo>
                <a:cubicBezTo>
                  <a:pt x="219" y="244"/>
                  <a:pt x="219" y="244"/>
                  <a:pt x="219" y="244"/>
                </a:cubicBezTo>
                <a:cubicBezTo>
                  <a:pt x="190" y="292"/>
                  <a:pt x="190" y="292"/>
                  <a:pt x="190" y="292"/>
                </a:cubicBezTo>
                <a:close/>
                <a:moveTo>
                  <a:pt x="223" y="311"/>
                </a:moveTo>
                <a:cubicBezTo>
                  <a:pt x="235" y="318"/>
                  <a:pt x="235" y="318"/>
                  <a:pt x="235" y="318"/>
                </a:cubicBezTo>
                <a:cubicBezTo>
                  <a:pt x="236" y="318"/>
                  <a:pt x="236" y="318"/>
                  <a:pt x="236" y="318"/>
                </a:cubicBezTo>
                <a:cubicBezTo>
                  <a:pt x="236" y="318"/>
                  <a:pt x="236" y="318"/>
                  <a:pt x="236" y="318"/>
                </a:cubicBezTo>
                <a:cubicBezTo>
                  <a:pt x="237" y="319"/>
                  <a:pt x="238" y="319"/>
                  <a:pt x="239" y="319"/>
                </a:cubicBezTo>
                <a:cubicBezTo>
                  <a:pt x="240" y="319"/>
                  <a:pt x="241" y="319"/>
                  <a:pt x="242" y="319"/>
                </a:cubicBezTo>
                <a:cubicBezTo>
                  <a:pt x="243" y="319"/>
                  <a:pt x="244" y="318"/>
                  <a:pt x="245" y="317"/>
                </a:cubicBezTo>
                <a:cubicBezTo>
                  <a:pt x="245" y="317"/>
                  <a:pt x="245" y="317"/>
                  <a:pt x="245" y="317"/>
                </a:cubicBezTo>
                <a:cubicBezTo>
                  <a:pt x="246" y="317"/>
                  <a:pt x="246" y="316"/>
                  <a:pt x="247" y="315"/>
                </a:cubicBezTo>
                <a:cubicBezTo>
                  <a:pt x="263" y="287"/>
                  <a:pt x="263" y="287"/>
                  <a:pt x="263" y="287"/>
                </a:cubicBezTo>
                <a:cubicBezTo>
                  <a:pt x="264" y="286"/>
                  <a:pt x="264" y="284"/>
                  <a:pt x="263" y="282"/>
                </a:cubicBezTo>
                <a:cubicBezTo>
                  <a:pt x="263" y="280"/>
                  <a:pt x="262" y="278"/>
                  <a:pt x="260" y="277"/>
                </a:cubicBezTo>
                <a:cubicBezTo>
                  <a:pt x="249" y="268"/>
                  <a:pt x="249" y="268"/>
                  <a:pt x="249" y="268"/>
                </a:cubicBezTo>
                <a:cubicBezTo>
                  <a:pt x="223" y="311"/>
                  <a:pt x="223" y="311"/>
                  <a:pt x="223" y="311"/>
                </a:cubicBezTo>
                <a:close/>
                <a:moveTo>
                  <a:pt x="96" y="208"/>
                </a:moveTo>
                <a:cubicBezTo>
                  <a:pt x="128" y="237"/>
                  <a:pt x="128" y="237"/>
                  <a:pt x="128" y="237"/>
                </a:cubicBezTo>
                <a:cubicBezTo>
                  <a:pt x="145" y="213"/>
                  <a:pt x="145" y="213"/>
                  <a:pt x="145" y="213"/>
                </a:cubicBezTo>
                <a:cubicBezTo>
                  <a:pt x="145" y="213"/>
                  <a:pt x="145" y="213"/>
                  <a:pt x="145" y="213"/>
                </a:cubicBezTo>
                <a:cubicBezTo>
                  <a:pt x="148" y="209"/>
                  <a:pt x="151" y="207"/>
                  <a:pt x="155" y="206"/>
                </a:cubicBezTo>
                <a:cubicBezTo>
                  <a:pt x="155" y="206"/>
                  <a:pt x="155" y="206"/>
                  <a:pt x="155" y="206"/>
                </a:cubicBezTo>
                <a:cubicBezTo>
                  <a:pt x="155" y="206"/>
                  <a:pt x="155" y="206"/>
                  <a:pt x="155" y="206"/>
                </a:cubicBezTo>
                <a:cubicBezTo>
                  <a:pt x="159" y="204"/>
                  <a:pt x="164" y="205"/>
                  <a:pt x="168" y="206"/>
                </a:cubicBezTo>
                <a:cubicBezTo>
                  <a:pt x="187" y="213"/>
                  <a:pt x="187" y="213"/>
                  <a:pt x="187" y="213"/>
                </a:cubicBezTo>
                <a:cubicBezTo>
                  <a:pt x="194" y="216"/>
                  <a:pt x="200" y="219"/>
                  <a:pt x="206" y="222"/>
                </a:cubicBezTo>
                <a:cubicBezTo>
                  <a:pt x="211" y="225"/>
                  <a:pt x="216" y="228"/>
                  <a:pt x="220" y="231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21" y="231"/>
                  <a:pt x="221" y="232"/>
                  <a:pt x="221" y="232"/>
                </a:cubicBezTo>
                <a:cubicBezTo>
                  <a:pt x="222" y="233"/>
                  <a:pt x="223" y="233"/>
                  <a:pt x="224" y="234"/>
                </a:cubicBezTo>
                <a:cubicBezTo>
                  <a:pt x="267" y="268"/>
                  <a:pt x="267" y="268"/>
                  <a:pt x="267" y="268"/>
                </a:cubicBezTo>
                <a:cubicBezTo>
                  <a:pt x="269" y="270"/>
                  <a:pt x="271" y="272"/>
                  <a:pt x="272" y="274"/>
                </a:cubicBezTo>
                <a:cubicBezTo>
                  <a:pt x="331" y="314"/>
                  <a:pt x="331" y="314"/>
                  <a:pt x="331" y="314"/>
                </a:cubicBezTo>
                <a:cubicBezTo>
                  <a:pt x="346" y="302"/>
                  <a:pt x="346" y="302"/>
                  <a:pt x="346" y="302"/>
                </a:cubicBezTo>
                <a:cubicBezTo>
                  <a:pt x="348" y="301"/>
                  <a:pt x="350" y="299"/>
                  <a:pt x="352" y="298"/>
                </a:cubicBezTo>
                <a:cubicBezTo>
                  <a:pt x="268" y="234"/>
                  <a:pt x="268" y="234"/>
                  <a:pt x="268" y="234"/>
                </a:cubicBezTo>
                <a:cubicBezTo>
                  <a:pt x="266" y="232"/>
                  <a:pt x="266" y="228"/>
                  <a:pt x="267" y="226"/>
                </a:cubicBezTo>
                <a:cubicBezTo>
                  <a:pt x="269" y="224"/>
                  <a:pt x="273" y="223"/>
                  <a:pt x="275" y="225"/>
                </a:cubicBezTo>
                <a:cubicBezTo>
                  <a:pt x="360" y="290"/>
                  <a:pt x="360" y="290"/>
                  <a:pt x="360" y="290"/>
                </a:cubicBezTo>
                <a:cubicBezTo>
                  <a:pt x="363" y="287"/>
                  <a:pt x="366" y="283"/>
                  <a:pt x="369" y="280"/>
                </a:cubicBezTo>
                <a:cubicBezTo>
                  <a:pt x="371" y="277"/>
                  <a:pt x="373" y="273"/>
                  <a:pt x="375" y="270"/>
                </a:cubicBezTo>
                <a:cubicBezTo>
                  <a:pt x="301" y="204"/>
                  <a:pt x="301" y="204"/>
                  <a:pt x="301" y="204"/>
                </a:cubicBezTo>
                <a:cubicBezTo>
                  <a:pt x="299" y="202"/>
                  <a:pt x="298" y="198"/>
                  <a:pt x="300" y="196"/>
                </a:cubicBezTo>
                <a:cubicBezTo>
                  <a:pt x="302" y="194"/>
                  <a:pt x="306" y="193"/>
                  <a:pt x="308" y="195"/>
                </a:cubicBezTo>
                <a:cubicBezTo>
                  <a:pt x="381" y="260"/>
                  <a:pt x="381" y="260"/>
                  <a:pt x="381" y="260"/>
                </a:cubicBezTo>
                <a:cubicBezTo>
                  <a:pt x="382" y="258"/>
                  <a:pt x="384" y="255"/>
                  <a:pt x="385" y="252"/>
                </a:cubicBezTo>
                <a:cubicBezTo>
                  <a:pt x="387" y="248"/>
                  <a:pt x="387" y="248"/>
                  <a:pt x="387" y="248"/>
                </a:cubicBezTo>
                <a:cubicBezTo>
                  <a:pt x="387" y="246"/>
                  <a:pt x="387" y="245"/>
                  <a:pt x="387" y="243"/>
                </a:cubicBezTo>
                <a:cubicBezTo>
                  <a:pt x="387" y="242"/>
                  <a:pt x="386" y="240"/>
                  <a:pt x="385" y="239"/>
                </a:cubicBezTo>
                <a:cubicBezTo>
                  <a:pt x="286" y="130"/>
                  <a:pt x="286" y="130"/>
                  <a:pt x="286" y="130"/>
                </a:cubicBezTo>
                <a:cubicBezTo>
                  <a:pt x="221" y="148"/>
                  <a:pt x="221" y="148"/>
                  <a:pt x="221" y="148"/>
                </a:cubicBezTo>
                <a:cubicBezTo>
                  <a:pt x="212" y="150"/>
                  <a:pt x="203" y="149"/>
                  <a:pt x="195" y="146"/>
                </a:cubicBezTo>
                <a:cubicBezTo>
                  <a:pt x="187" y="142"/>
                  <a:pt x="180" y="135"/>
                  <a:pt x="176" y="127"/>
                </a:cubicBezTo>
                <a:cubicBezTo>
                  <a:pt x="171" y="116"/>
                  <a:pt x="171" y="116"/>
                  <a:pt x="171" y="116"/>
                </a:cubicBezTo>
                <a:cubicBezTo>
                  <a:pt x="171" y="115"/>
                  <a:pt x="171" y="115"/>
                  <a:pt x="171" y="115"/>
                </a:cubicBezTo>
                <a:cubicBezTo>
                  <a:pt x="169" y="112"/>
                  <a:pt x="171" y="109"/>
                  <a:pt x="174" y="108"/>
                </a:cubicBezTo>
                <a:cubicBezTo>
                  <a:pt x="250" y="76"/>
                  <a:pt x="250" y="76"/>
                  <a:pt x="250" y="76"/>
                </a:cubicBezTo>
                <a:cubicBezTo>
                  <a:pt x="255" y="75"/>
                  <a:pt x="259" y="73"/>
                  <a:pt x="263" y="72"/>
                </a:cubicBezTo>
                <a:cubicBezTo>
                  <a:pt x="193" y="63"/>
                  <a:pt x="193" y="63"/>
                  <a:pt x="193" y="63"/>
                </a:cubicBezTo>
                <a:cubicBezTo>
                  <a:pt x="193" y="63"/>
                  <a:pt x="193" y="63"/>
                  <a:pt x="193" y="63"/>
                </a:cubicBezTo>
                <a:cubicBezTo>
                  <a:pt x="143" y="59"/>
                  <a:pt x="143" y="59"/>
                  <a:pt x="143" y="59"/>
                </a:cubicBezTo>
                <a:cubicBezTo>
                  <a:pt x="143" y="59"/>
                  <a:pt x="143" y="59"/>
                  <a:pt x="143" y="59"/>
                </a:cubicBezTo>
                <a:cubicBezTo>
                  <a:pt x="96" y="208"/>
                  <a:pt x="96" y="208"/>
                  <a:pt x="96" y="208"/>
                </a:cubicBezTo>
                <a:close/>
                <a:moveTo>
                  <a:pt x="274" y="289"/>
                </a:moveTo>
                <a:cubicBezTo>
                  <a:pt x="274" y="290"/>
                  <a:pt x="273" y="292"/>
                  <a:pt x="272" y="293"/>
                </a:cubicBezTo>
                <a:cubicBezTo>
                  <a:pt x="262" y="312"/>
                  <a:pt x="262" y="312"/>
                  <a:pt x="262" y="312"/>
                </a:cubicBezTo>
                <a:cubicBezTo>
                  <a:pt x="298" y="333"/>
                  <a:pt x="298" y="333"/>
                  <a:pt x="298" y="333"/>
                </a:cubicBezTo>
                <a:cubicBezTo>
                  <a:pt x="299" y="334"/>
                  <a:pt x="301" y="334"/>
                  <a:pt x="303" y="334"/>
                </a:cubicBezTo>
                <a:cubicBezTo>
                  <a:pt x="304" y="334"/>
                  <a:pt x="306" y="334"/>
                  <a:pt x="307" y="333"/>
                </a:cubicBezTo>
                <a:cubicBezTo>
                  <a:pt x="321" y="321"/>
                  <a:pt x="321" y="321"/>
                  <a:pt x="321" y="321"/>
                </a:cubicBezTo>
                <a:cubicBezTo>
                  <a:pt x="274" y="289"/>
                  <a:pt x="274" y="289"/>
                  <a:pt x="274" y="289"/>
                </a:cubicBezTo>
                <a:close/>
                <a:moveTo>
                  <a:pt x="93" y="179"/>
                </a:moveTo>
                <a:cubicBezTo>
                  <a:pt x="136" y="44"/>
                  <a:pt x="136" y="44"/>
                  <a:pt x="136" y="44"/>
                </a:cubicBezTo>
                <a:cubicBezTo>
                  <a:pt x="136" y="42"/>
                  <a:pt x="136" y="39"/>
                  <a:pt x="135" y="37"/>
                </a:cubicBezTo>
                <a:cubicBezTo>
                  <a:pt x="134" y="36"/>
                  <a:pt x="132" y="34"/>
                  <a:pt x="130" y="33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179"/>
                  <a:pt x="93" y="179"/>
                  <a:pt x="93" y="179"/>
                </a:cubicBezTo>
                <a:close/>
                <a:moveTo>
                  <a:pt x="82" y="11"/>
                </a:moveTo>
                <a:cubicBezTo>
                  <a:pt x="12" y="11"/>
                  <a:pt x="12" y="11"/>
                  <a:pt x="12" y="11"/>
                </a:cubicBezTo>
                <a:cubicBezTo>
                  <a:pt x="12" y="223"/>
                  <a:pt x="12" y="223"/>
                  <a:pt x="12" y="223"/>
                </a:cubicBezTo>
                <a:cubicBezTo>
                  <a:pt x="82" y="223"/>
                  <a:pt x="82" y="223"/>
                  <a:pt x="82" y="223"/>
                </a:cubicBezTo>
                <a:cubicBezTo>
                  <a:pt x="82" y="216"/>
                  <a:pt x="82" y="216"/>
                  <a:pt x="82" y="216"/>
                </a:cubicBezTo>
                <a:cubicBezTo>
                  <a:pt x="82" y="14"/>
                  <a:pt x="82" y="14"/>
                  <a:pt x="82" y="14"/>
                </a:cubicBezTo>
                <a:cubicBezTo>
                  <a:pt x="82" y="11"/>
                  <a:pt x="82" y="11"/>
                  <a:pt x="82" y="11"/>
                </a:cubicBezTo>
                <a:close/>
                <a:moveTo>
                  <a:pt x="421" y="171"/>
                </a:moveTo>
                <a:cubicBezTo>
                  <a:pt x="421" y="22"/>
                  <a:pt x="421" y="22"/>
                  <a:pt x="421" y="22"/>
                </a:cubicBezTo>
                <a:cubicBezTo>
                  <a:pt x="387" y="33"/>
                  <a:pt x="387" y="33"/>
                  <a:pt x="387" y="33"/>
                </a:cubicBezTo>
                <a:cubicBezTo>
                  <a:pt x="384" y="33"/>
                  <a:pt x="383" y="35"/>
                  <a:pt x="382" y="37"/>
                </a:cubicBezTo>
                <a:cubicBezTo>
                  <a:pt x="381" y="39"/>
                  <a:pt x="381" y="41"/>
                  <a:pt x="381" y="43"/>
                </a:cubicBezTo>
                <a:cubicBezTo>
                  <a:pt x="421" y="171"/>
                  <a:pt x="421" y="171"/>
                  <a:pt x="421" y="171"/>
                </a:cubicBezTo>
                <a:close/>
                <a:moveTo>
                  <a:pt x="432" y="207"/>
                </a:moveTo>
                <a:cubicBezTo>
                  <a:pt x="432" y="207"/>
                  <a:pt x="432" y="207"/>
                  <a:pt x="432" y="207"/>
                </a:cubicBezTo>
                <a:cubicBezTo>
                  <a:pt x="432" y="223"/>
                  <a:pt x="432" y="223"/>
                  <a:pt x="432" y="223"/>
                </a:cubicBezTo>
                <a:cubicBezTo>
                  <a:pt x="503" y="223"/>
                  <a:pt x="503" y="223"/>
                  <a:pt x="503" y="223"/>
                </a:cubicBezTo>
                <a:cubicBezTo>
                  <a:pt x="503" y="11"/>
                  <a:pt x="503" y="11"/>
                  <a:pt x="503" y="11"/>
                </a:cubicBezTo>
                <a:cubicBezTo>
                  <a:pt x="432" y="11"/>
                  <a:pt x="432" y="11"/>
                  <a:pt x="432" y="11"/>
                </a:cubicBezTo>
                <a:cubicBezTo>
                  <a:pt x="432" y="14"/>
                  <a:pt x="432" y="14"/>
                  <a:pt x="432" y="14"/>
                </a:cubicBezTo>
                <a:cubicBezTo>
                  <a:pt x="432" y="14"/>
                  <a:pt x="432" y="14"/>
                  <a:pt x="432" y="14"/>
                </a:cubicBezTo>
                <a:lnTo>
                  <a:pt x="432" y="207"/>
                </a:lnTo>
                <a:close/>
              </a:path>
            </a:pathLst>
          </a:custGeom>
          <a:solidFill>
            <a:srgbClr val="009D3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6971576" y="4330682"/>
            <a:ext cx="280167" cy="0"/>
          </a:xfrm>
          <a:prstGeom prst="line">
            <a:avLst/>
          </a:prstGeom>
          <a:ln w="28575">
            <a:solidFill>
              <a:srgbClr val="009D38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Freeform 54"/>
          <p:cNvSpPr>
            <a:spLocks noEditPoints="1"/>
          </p:cNvSpPr>
          <p:nvPr/>
        </p:nvSpPr>
        <p:spPr bwMode="auto">
          <a:xfrm>
            <a:off x="9138384" y="3355840"/>
            <a:ext cx="501999" cy="437808"/>
          </a:xfrm>
          <a:custGeom>
            <a:avLst/>
            <a:gdLst>
              <a:gd name="T0" fmla="*/ 377 w 437"/>
              <a:gd name="T1" fmla="*/ 245 h 372"/>
              <a:gd name="T2" fmla="*/ 408 w 437"/>
              <a:gd name="T3" fmla="*/ 304 h 372"/>
              <a:gd name="T4" fmla="*/ 427 w 437"/>
              <a:gd name="T5" fmla="*/ 29 h 372"/>
              <a:gd name="T6" fmla="*/ 408 w 437"/>
              <a:gd name="T7" fmla="*/ 9 h 372"/>
              <a:gd name="T8" fmla="*/ 10 w 437"/>
              <a:gd name="T9" fmla="*/ 29 h 372"/>
              <a:gd name="T10" fmla="*/ 16 w 437"/>
              <a:gd name="T11" fmla="*/ 298 h 372"/>
              <a:gd name="T12" fmla="*/ 274 w 437"/>
              <a:gd name="T13" fmla="*/ 251 h 372"/>
              <a:gd name="T14" fmla="*/ 325 w 437"/>
              <a:gd name="T15" fmla="*/ 193 h 372"/>
              <a:gd name="T16" fmla="*/ 425 w 437"/>
              <a:gd name="T17" fmla="*/ 337 h 372"/>
              <a:gd name="T18" fmla="*/ 372 w 437"/>
              <a:gd name="T19" fmla="*/ 368 h 372"/>
              <a:gd name="T20" fmla="*/ 363 w 437"/>
              <a:gd name="T21" fmla="*/ 369 h 372"/>
              <a:gd name="T22" fmla="*/ 281 w 437"/>
              <a:gd name="T23" fmla="*/ 371 h 372"/>
              <a:gd name="T24" fmla="*/ 267 w 437"/>
              <a:gd name="T25" fmla="*/ 333 h 372"/>
              <a:gd name="T26" fmla="*/ 226 w 437"/>
              <a:gd name="T27" fmla="*/ 333 h 372"/>
              <a:gd name="T28" fmla="*/ 29 w 437"/>
              <a:gd name="T29" fmla="*/ 313 h 372"/>
              <a:gd name="T30" fmla="*/ 9 w 437"/>
              <a:gd name="T31" fmla="*/ 305 h 372"/>
              <a:gd name="T32" fmla="*/ 0 w 437"/>
              <a:gd name="T33" fmla="*/ 29 h 372"/>
              <a:gd name="T34" fmla="*/ 408 w 437"/>
              <a:gd name="T35" fmla="*/ 0 h 372"/>
              <a:gd name="T36" fmla="*/ 437 w 437"/>
              <a:gd name="T37" fmla="*/ 29 h 372"/>
              <a:gd name="T38" fmla="*/ 413 w 437"/>
              <a:gd name="T39" fmla="*/ 313 h 372"/>
              <a:gd name="T40" fmla="*/ 289 w 437"/>
              <a:gd name="T41" fmla="*/ 281 h 372"/>
              <a:gd name="T42" fmla="*/ 314 w 437"/>
              <a:gd name="T43" fmla="*/ 295 h 372"/>
              <a:gd name="T44" fmla="*/ 316 w 437"/>
              <a:gd name="T45" fmla="*/ 296 h 372"/>
              <a:gd name="T46" fmla="*/ 317 w 437"/>
              <a:gd name="T47" fmla="*/ 296 h 372"/>
              <a:gd name="T48" fmla="*/ 318 w 437"/>
              <a:gd name="T49" fmla="*/ 296 h 372"/>
              <a:gd name="T50" fmla="*/ 275 w 437"/>
              <a:gd name="T51" fmla="*/ 326 h 372"/>
              <a:gd name="T52" fmla="*/ 250 w 437"/>
              <a:gd name="T53" fmla="*/ 311 h 372"/>
              <a:gd name="T54" fmla="*/ 411 w 437"/>
              <a:gd name="T55" fmla="*/ 329 h 372"/>
              <a:gd name="T56" fmla="*/ 366 w 437"/>
              <a:gd name="T57" fmla="*/ 355 h 372"/>
              <a:gd name="T58" fmla="*/ 373 w 437"/>
              <a:gd name="T59" fmla="*/ 264 h 372"/>
              <a:gd name="T60" fmla="*/ 304 w 437"/>
              <a:gd name="T61" fmla="*/ 123 h 372"/>
              <a:gd name="T62" fmla="*/ 133 w 437"/>
              <a:gd name="T63" fmla="*/ 133 h 372"/>
              <a:gd name="T64" fmla="*/ 304 w 437"/>
              <a:gd name="T65" fmla="*/ 123 h 372"/>
              <a:gd name="T66" fmla="*/ 84 w 437"/>
              <a:gd name="T67" fmla="*/ 69 h 372"/>
              <a:gd name="T68" fmla="*/ 353 w 437"/>
              <a:gd name="T69" fmla="*/ 79 h 372"/>
              <a:gd name="T70" fmla="*/ 223 w 437"/>
              <a:gd name="T71" fmla="*/ 198 h 372"/>
              <a:gd name="T72" fmla="*/ 79 w 437"/>
              <a:gd name="T73" fmla="*/ 198 h 372"/>
              <a:gd name="T74" fmla="*/ 84 w 437"/>
              <a:gd name="T75" fmla="*/ 244 h 372"/>
              <a:gd name="T76" fmla="*/ 218 w 437"/>
              <a:gd name="T77" fmla="*/ 234 h 372"/>
              <a:gd name="T78" fmla="*/ 84 w 437"/>
              <a:gd name="T79" fmla="*/ 244 h 372"/>
              <a:gd name="T80" fmla="*/ 355 w 437"/>
              <a:gd name="T81" fmla="*/ 274 h 372"/>
              <a:gd name="T82" fmla="*/ 332 w 437"/>
              <a:gd name="T83" fmla="*/ 286 h 372"/>
              <a:gd name="T84" fmla="*/ 332 w 437"/>
              <a:gd name="T85" fmla="*/ 286 h 372"/>
              <a:gd name="T86" fmla="*/ 331 w 437"/>
              <a:gd name="T87" fmla="*/ 286 h 372"/>
              <a:gd name="T88" fmla="*/ 330 w 437"/>
              <a:gd name="T89" fmla="*/ 286 h 372"/>
              <a:gd name="T90" fmla="*/ 329 w 437"/>
              <a:gd name="T91" fmla="*/ 286 h 372"/>
              <a:gd name="T92" fmla="*/ 329 w 437"/>
              <a:gd name="T93" fmla="*/ 287 h 372"/>
              <a:gd name="T94" fmla="*/ 328 w 437"/>
              <a:gd name="T95" fmla="*/ 287 h 372"/>
              <a:gd name="T96" fmla="*/ 327 w 437"/>
              <a:gd name="T97" fmla="*/ 287 h 372"/>
              <a:gd name="T98" fmla="*/ 326 w 437"/>
              <a:gd name="T99" fmla="*/ 287 h 372"/>
              <a:gd name="T100" fmla="*/ 325 w 437"/>
              <a:gd name="T101" fmla="*/ 287 h 372"/>
              <a:gd name="T102" fmla="*/ 324 w 437"/>
              <a:gd name="T103" fmla="*/ 287 h 372"/>
              <a:gd name="T104" fmla="*/ 324 w 437"/>
              <a:gd name="T105" fmla="*/ 287 h 372"/>
              <a:gd name="T106" fmla="*/ 323 w 437"/>
              <a:gd name="T107" fmla="*/ 287 h 372"/>
              <a:gd name="T108" fmla="*/ 322 w 437"/>
              <a:gd name="T109" fmla="*/ 287 h 372"/>
              <a:gd name="T110" fmla="*/ 321 w 437"/>
              <a:gd name="T111" fmla="*/ 286 h 372"/>
              <a:gd name="T112" fmla="*/ 320 w 437"/>
              <a:gd name="T113" fmla="*/ 286 h 372"/>
              <a:gd name="T114" fmla="*/ 320 w 437"/>
              <a:gd name="T115" fmla="*/ 286 h 372"/>
              <a:gd name="T116" fmla="*/ 319 w 437"/>
              <a:gd name="T117" fmla="*/ 286 h 372"/>
              <a:gd name="T118" fmla="*/ 318 w 437"/>
              <a:gd name="T119" fmla="*/ 286 h 372"/>
              <a:gd name="T120" fmla="*/ 296 w 437"/>
              <a:gd name="T121" fmla="*/ 274 h 372"/>
              <a:gd name="T122" fmla="*/ 325 w 437"/>
              <a:gd name="T123" fmla="*/ 203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37" h="372">
                <a:moveTo>
                  <a:pt x="325" y="193"/>
                </a:moveTo>
                <a:cubicBezTo>
                  <a:pt x="340" y="193"/>
                  <a:pt x="352" y="199"/>
                  <a:pt x="362" y="208"/>
                </a:cubicBezTo>
                <a:cubicBezTo>
                  <a:pt x="371" y="218"/>
                  <a:pt x="377" y="230"/>
                  <a:pt x="377" y="245"/>
                </a:cubicBezTo>
                <a:cubicBezTo>
                  <a:pt x="377" y="247"/>
                  <a:pt x="377" y="249"/>
                  <a:pt x="377" y="251"/>
                </a:cubicBezTo>
                <a:cubicBezTo>
                  <a:pt x="407" y="304"/>
                  <a:pt x="407" y="304"/>
                  <a:pt x="407" y="304"/>
                </a:cubicBezTo>
                <a:cubicBezTo>
                  <a:pt x="408" y="304"/>
                  <a:pt x="408" y="304"/>
                  <a:pt x="408" y="304"/>
                </a:cubicBezTo>
                <a:cubicBezTo>
                  <a:pt x="413" y="304"/>
                  <a:pt x="418" y="301"/>
                  <a:pt x="421" y="298"/>
                </a:cubicBezTo>
                <a:cubicBezTo>
                  <a:pt x="425" y="294"/>
                  <a:pt x="427" y="289"/>
                  <a:pt x="427" y="284"/>
                </a:cubicBezTo>
                <a:cubicBezTo>
                  <a:pt x="427" y="29"/>
                  <a:pt x="427" y="29"/>
                  <a:pt x="427" y="29"/>
                </a:cubicBezTo>
                <a:cubicBezTo>
                  <a:pt x="427" y="23"/>
                  <a:pt x="425" y="19"/>
                  <a:pt x="421" y="15"/>
                </a:cubicBezTo>
                <a:cubicBezTo>
                  <a:pt x="421" y="15"/>
                  <a:pt x="421" y="15"/>
                  <a:pt x="421" y="15"/>
                </a:cubicBezTo>
                <a:cubicBezTo>
                  <a:pt x="418" y="11"/>
                  <a:pt x="413" y="9"/>
                  <a:pt x="408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4" y="9"/>
                  <a:pt x="19" y="12"/>
                  <a:pt x="16" y="15"/>
                </a:cubicBezTo>
                <a:cubicBezTo>
                  <a:pt x="12" y="19"/>
                  <a:pt x="10" y="23"/>
                  <a:pt x="10" y="29"/>
                </a:cubicBezTo>
                <a:cubicBezTo>
                  <a:pt x="10" y="284"/>
                  <a:pt x="10" y="284"/>
                  <a:pt x="10" y="284"/>
                </a:cubicBezTo>
                <a:cubicBezTo>
                  <a:pt x="10" y="289"/>
                  <a:pt x="12" y="294"/>
                  <a:pt x="15" y="298"/>
                </a:cubicBezTo>
                <a:cubicBezTo>
                  <a:pt x="16" y="298"/>
                  <a:pt x="16" y="298"/>
                  <a:pt x="16" y="298"/>
                </a:cubicBezTo>
                <a:cubicBezTo>
                  <a:pt x="19" y="301"/>
                  <a:pt x="24" y="304"/>
                  <a:pt x="29" y="304"/>
                </a:cubicBezTo>
                <a:cubicBezTo>
                  <a:pt x="243" y="304"/>
                  <a:pt x="243" y="304"/>
                  <a:pt x="243" y="304"/>
                </a:cubicBezTo>
                <a:cubicBezTo>
                  <a:pt x="274" y="251"/>
                  <a:pt x="274" y="251"/>
                  <a:pt x="274" y="251"/>
                </a:cubicBezTo>
                <a:cubicBezTo>
                  <a:pt x="274" y="249"/>
                  <a:pt x="274" y="247"/>
                  <a:pt x="274" y="245"/>
                </a:cubicBezTo>
                <a:cubicBezTo>
                  <a:pt x="274" y="230"/>
                  <a:pt x="279" y="218"/>
                  <a:pt x="289" y="208"/>
                </a:cubicBezTo>
                <a:cubicBezTo>
                  <a:pt x="298" y="199"/>
                  <a:pt x="311" y="193"/>
                  <a:pt x="325" y="193"/>
                </a:cubicBezTo>
                <a:close/>
                <a:moveTo>
                  <a:pt x="413" y="313"/>
                </a:moveTo>
                <a:cubicBezTo>
                  <a:pt x="424" y="333"/>
                  <a:pt x="424" y="333"/>
                  <a:pt x="424" y="333"/>
                </a:cubicBezTo>
                <a:cubicBezTo>
                  <a:pt x="425" y="334"/>
                  <a:pt x="425" y="336"/>
                  <a:pt x="425" y="337"/>
                </a:cubicBezTo>
                <a:cubicBezTo>
                  <a:pt x="424" y="340"/>
                  <a:pt x="422" y="341"/>
                  <a:pt x="419" y="341"/>
                </a:cubicBezTo>
                <a:cubicBezTo>
                  <a:pt x="383" y="333"/>
                  <a:pt x="383" y="333"/>
                  <a:pt x="383" y="333"/>
                </a:cubicBezTo>
                <a:cubicBezTo>
                  <a:pt x="372" y="368"/>
                  <a:pt x="372" y="368"/>
                  <a:pt x="372" y="368"/>
                </a:cubicBezTo>
                <a:cubicBezTo>
                  <a:pt x="372" y="368"/>
                  <a:pt x="372" y="368"/>
                  <a:pt x="372" y="368"/>
                </a:cubicBezTo>
                <a:cubicBezTo>
                  <a:pt x="371" y="369"/>
                  <a:pt x="371" y="370"/>
                  <a:pt x="370" y="371"/>
                </a:cubicBezTo>
                <a:cubicBezTo>
                  <a:pt x="367" y="372"/>
                  <a:pt x="364" y="371"/>
                  <a:pt x="363" y="369"/>
                </a:cubicBezTo>
                <a:cubicBezTo>
                  <a:pt x="325" y="304"/>
                  <a:pt x="325" y="304"/>
                  <a:pt x="325" y="304"/>
                </a:cubicBezTo>
                <a:cubicBezTo>
                  <a:pt x="288" y="369"/>
                  <a:pt x="288" y="369"/>
                  <a:pt x="288" y="369"/>
                </a:cubicBezTo>
                <a:cubicBezTo>
                  <a:pt x="286" y="371"/>
                  <a:pt x="283" y="372"/>
                  <a:pt x="281" y="371"/>
                </a:cubicBezTo>
                <a:cubicBezTo>
                  <a:pt x="280" y="370"/>
                  <a:pt x="279" y="369"/>
                  <a:pt x="279" y="368"/>
                </a:cubicBezTo>
                <a:cubicBezTo>
                  <a:pt x="279" y="368"/>
                  <a:pt x="279" y="368"/>
                  <a:pt x="279" y="368"/>
                </a:cubicBezTo>
                <a:cubicBezTo>
                  <a:pt x="267" y="333"/>
                  <a:pt x="267" y="333"/>
                  <a:pt x="267" y="333"/>
                </a:cubicBezTo>
                <a:cubicBezTo>
                  <a:pt x="231" y="341"/>
                  <a:pt x="231" y="341"/>
                  <a:pt x="231" y="341"/>
                </a:cubicBezTo>
                <a:cubicBezTo>
                  <a:pt x="229" y="341"/>
                  <a:pt x="226" y="340"/>
                  <a:pt x="226" y="337"/>
                </a:cubicBezTo>
                <a:cubicBezTo>
                  <a:pt x="225" y="336"/>
                  <a:pt x="226" y="334"/>
                  <a:pt x="226" y="333"/>
                </a:cubicBezTo>
                <a:cubicBezTo>
                  <a:pt x="226" y="333"/>
                  <a:pt x="226" y="333"/>
                  <a:pt x="226" y="333"/>
                </a:cubicBezTo>
                <a:cubicBezTo>
                  <a:pt x="238" y="313"/>
                  <a:pt x="238" y="313"/>
                  <a:pt x="238" y="313"/>
                </a:cubicBezTo>
                <a:cubicBezTo>
                  <a:pt x="29" y="313"/>
                  <a:pt x="29" y="313"/>
                  <a:pt x="29" y="313"/>
                </a:cubicBezTo>
                <a:cubicBezTo>
                  <a:pt x="21" y="313"/>
                  <a:pt x="14" y="310"/>
                  <a:pt x="9" y="305"/>
                </a:cubicBezTo>
                <a:cubicBezTo>
                  <a:pt x="9" y="305"/>
                  <a:pt x="9" y="305"/>
                  <a:pt x="9" y="305"/>
                </a:cubicBezTo>
                <a:cubicBezTo>
                  <a:pt x="9" y="305"/>
                  <a:pt x="9" y="305"/>
                  <a:pt x="9" y="305"/>
                </a:cubicBezTo>
                <a:cubicBezTo>
                  <a:pt x="9" y="305"/>
                  <a:pt x="9" y="305"/>
                  <a:pt x="9" y="305"/>
                </a:cubicBezTo>
                <a:cubicBezTo>
                  <a:pt x="3" y="299"/>
                  <a:pt x="0" y="292"/>
                  <a:pt x="0" y="28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1"/>
                  <a:pt x="3" y="13"/>
                  <a:pt x="9" y="8"/>
                </a:cubicBezTo>
                <a:cubicBezTo>
                  <a:pt x="14" y="3"/>
                  <a:pt x="21" y="0"/>
                  <a:pt x="29" y="0"/>
                </a:cubicBezTo>
                <a:cubicBezTo>
                  <a:pt x="408" y="0"/>
                  <a:pt x="408" y="0"/>
                  <a:pt x="408" y="0"/>
                </a:cubicBezTo>
                <a:cubicBezTo>
                  <a:pt x="416" y="0"/>
                  <a:pt x="423" y="3"/>
                  <a:pt x="428" y="8"/>
                </a:cubicBezTo>
                <a:cubicBezTo>
                  <a:pt x="428" y="8"/>
                  <a:pt x="428" y="8"/>
                  <a:pt x="428" y="8"/>
                </a:cubicBezTo>
                <a:cubicBezTo>
                  <a:pt x="433" y="13"/>
                  <a:pt x="437" y="21"/>
                  <a:pt x="437" y="29"/>
                </a:cubicBezTo>
                <a:cubicBezTo>
                  <a:pt x="437" y="284"/>
                  <a:pt x="437" y="284"/>
                  <a:pt x="437" y="284"/>
                </a:cubicBezTo>
                <a:cubicBezTo>
                  <a:pt x="437" y="292"/>
                  <a:pt x="433" y="299"/>
                  <a:pt x="428" y="305"/>
                </a:cubicBezTo>
                <a:cubicBezTo>
                  <a:pt x="424" y="309"/>
                  <a:pt x="419" y="312"/>
                  <a:pt x="413" y="313"/>
                </a:cubicBezTo>
                <a:close/>
                <a:moveTo>
                  <a:pt x="251" y="311"/>
                </a:moveTo>
                <a:cubicBezTo>
                  <a:pt x="277" y="264"/>
                  <a:pt x="277" y="264"/>
                  <a:pt x="277" y="264"/>
                </a:cubicBezTo>
                <a:cubicBezTo>
                  <a:pt x="280" y="271"/>
                  <a:pt x="284" y="276"/>
                  <a:pt x="289" y="281"/>
                </a:cubicBezTo>
                <a:cubicBezTo>
                  <a:pt x="295" y="288"/>
                  <a:pt x="304" y="293"/>
                  <a:pt x="313" y="295"/>
                </a:cubicBezTo>
                <a:cubicBezTo>
                  <a:pt x="314" y="295"/>
                  <a:pt x="314" y="295"/>
                  <a:pt x="314" y="295"/>
                </a:cubicBezTo>
                <a:cubicBezTo>
                  <a:pt x="314" y="295"/>
                  <a:pt x="314" y="295"/>
                  <a:pt x="314" y="295"/>
                </a:cubicBezTo>
                <a:cubicBezTo>
                  <a:pt x="314" y="295"/>
                  <a:pt x="315" y="295"/>
                  <a:pt x="316" y="295"/>
                </a:cubicBezTo>
                <a:cubicBezTo>
                  <a:pt x="316" y="296"/>
                  <a:pt x="316" y="296"/>
                  <a:pt x="316" y="296"/>
                </a:cubicBezTo>
                <a:cubicBezTo>
                  <a:pt x="316" y="296"/>
                  <a:pt x="316" y="296"/>
                  <a:pt x="316" y="296"/>
                </a:cubicBezTo>
                <a:cubicBezTo>
                  <a:pt x="317" y="296"/>
                  <a:pt x="317" y="296"/>
                  <a:pt x="317" y="296"/>
                </a:cubicBezTo>
                <a:cubicBezTo>
                  <a:pt x="317" y="296"/>
                  <a:pt x="317" y="296"/>
                  <a:pt x="317" y="296"/>
                </a:cubicBezTo>
                <a:cubicBezTo>
                  <a:pt x="317" y="296"/>
                  <a:pt x="317" y="296"/>
                  <a:pt x="317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9" y="296"/>
                  <a:pt x="319" y="296"/>
                  <a:pt x="319" y="296"/>
                </a:cubicBezTo>
                <a:cubicBezTo>
                  <a:pt x="285" y="355"/>
                  <a:pt x="285" y="355"/>
                  <a:pt x="285" y="355"/>
                </a:cubicBezTo>
                <a:cubicBezTo>
                  <a:pt x="275" y="326"/>
                  <a:pt x="275" y="326"/>
                  <a:pt x="275" y="326"/>
                </a:cubicBezTo>
                <a:cubicBezTo>
                  <a:pt x="274" y="324"/>
                  <a:pt x="272" y="322"/>
                  <a:pt x="269" y="323"/>
                </a:cubicBezTo>
                <a:cubicBezTo>
                  <a:pt x="240" y="329"/>
                  <a:pt x="240" y="329"/>
                  <a:pt x="240" y="329"/>
                </a:cubicBezTo>
                <a:cubicBezTo>
                  <a:pt x="250" y="311"/>
                  <a:pt x="250" y="311"/>
                  <a:pt x="250" y="311"/>
                </a:cubicBezTo>
                <a:cubicBezTo>
                  <a:pt x="250" y="311"/>
                  <a:pt x="251" y="311"/>
                  <a:pt x="251" y="311"/>
                </a:cubicBezTo>
                <a:close/>
                <a:moveTo>
                  <a:pt x="400" y="311"/>
                </a:moveTo>
                <a:cubicBezTo>
                  <a:pt x="411" y="329"/>
                  <a:pt x="411" y="329"/>
                  <a:pt x="411" y="329"/>
                </a:cubicBezTo>
                <a:cubicBezTo>
                  <a:pt x="381" y="323"/>
                  <a:pt x="381" y="323"/>
                  <a:pt x="381" y="323"/>
                </a:cubicBezTo>
                <a:cubicBezTo>
                  <a:pt x="379" y="322"/>
                  <a:pt x="376" y="324"/>
                  <a:pt x="375" y="326"/>
                </a:cubicBezTo>
                <a:cubicBezTo>
                  <a:pt x="366" y="355"/>
                  <a:pt x="366" y="355"/>
                  <a:pt x="366" y="355"/>
                </a:cubicBezTo>
                <a:cubicBezTo>
                  <a:pt x="332" y="296"/>
                  <a:pt x="332" y="296"/>
                  <a:pt x="332" y="296"/>
                </a:cubicBezTo>
                <a:cubicBezTo>
                  <a:pt x="344" y="294"/>
                  <a:pt x="354" y="289"/>
                  <a:pt x="362" y="281"/>
                </a:cubicBezTo>
                <a:cubicBezTo>
                  <a:pt x="367" y="276"/>
                  <a:pt x="371" y="271"/>
                  <a:pt x="373" y="264"/>
                </a:cubicBezTo>
                <a:cubicBezTo>
                  <a:pt x="400" y="310"/>
                  <a:pt x="400" y="310"/>
                  <a:pt x="400" y="310"/>
                </a:cubicBezTo>
                <a:cubicBezTo>
                  <a:pt x="400" y="311"/>
                  <a:pt x="400" y="311"/>
                  <a:pt x="400" y="311"/>
                </a:cubicBezTo>
                <a:close/>
                <a:moveTo>
                  <a:pt x="304" y="123"/>
                </a:moveTo>
                <a:cubicBezTo>
                  <a:pt x="307" y="123"/>
                  <a:pt x="309" y="125"/>
                  <a:pt x="309" y="128"/>
                </a:cubicBezTo>
                <a:cubicBezTo>
                  <a:pt x="309" y="131"/>
                  <a:pt x="307" y="133"/>
                  <a:pt x="304" y="133"/>
                </a:cubicBezTo>
                <a:cubicBezTo>
                  <a:pt x="133" y="133"/>
                  <a:pt x="133" y="133"/>
                  <a:pt x="133" y="133"/>
                </a:cubicBezTo>
                <a:cubicBezTo>
                  <a:pt x="130" y="133"/>
                  <a:pt x="128" y="131"/>
                  <a:pt x="128" y="128"/>
                </a:cubicBezTo>
                <a:cubicBezTo>
                  <a:pt x="128" y="125"/>
                  <a:pt x="130" y="123"/>
                  <a:pt x="133" y="123"/>
                </a:cubicBezTo>
                <a:cubicBezTo>
                  <a:pt x="304" y="123"/>
                  <a:pt x="304" y="123"/>
                  <a:pt x="304" y="123"/>
                </a:cubicBezTo>
                <a:close/>
                <a:moveTo>
                  <a:pt x="84" y="79"/>
                </a:moveTo>
                <a:cubicBezTo>
                  <a:pt x="81" y="79"/>
                  <a:pt x="79" y="77"/>
                  <a:pt x="79" y="74"/>
                </a:cubicBezTo>
                <a:cubicBezTo>
                  <a:pt x="79" y="71"/>
                  <a:pt x="81" y="69"/>
                  <a:pt x="84" y="69"/>
                </a:cubicBezTo>
                <a:cubicBezTo>
                  <a:pt x="353" y="69"/>
                  <a:pt x="353" y="69"/>
                  <a:pt x="353" y="69"/>
                </a:cubicBezTo>
                <a:cubicBezTo>
                  <a:pt x="356" y="69"/>
                  <a:pt x="358" y="71"/>
                  <a:pt x="358" y="74"/>
                </a:cubicBezTo>
                <a:cubicBezTo>
                  <a:pt x="358" y="77"/>
                  <a:pt x="356" y="79"/>
                  <a:pt x="353" y="79"/>
                </a:cubicBezTo>
                <a:cubicBezTo>
                  <a:pt x="84" y="79"/>
                  <a:pt x="84" y="79"/>
                  <a:pt x="84" y="79"/>
                </a:cubicBezTo>
                <a:close/>
                <a:moveTo>
                  <a:pt x="218" y="193"/>
                </a:moveTo>
                <a:cubicBezTo>
                  <a:pt x="221" y="193"/>
                  <a:pt x="223" y="195"/>
                  <a:pt x="223" y="198"/>
                </a:cubicBezTo>
                <a:cubicBezTo>
                  <a:pt x="223" y="201"/>
                  <a:pt x="221" y="203"/>
                  <a:pt x="218" y="203"/>
                </a:cubicBezTo>
                <a:cubicBezTo>
                  <a:pt x="84" y="203"/>
                  <a:pt x="84" y="203"/>
                  <a:pt x="84" y="203"/>
                </a:cubicBezTo>
                <a:cubicBezTo>
                  <a:pt x="81" y="203"/>
                  <a:pt x="79" y="201"/>
                  <a:pt x="79" y="198"/>
                </a:cubicBezTo>
                <a:cubicBezTo>
                  <a:pt x="79" y="195"/>
                  <a:pt x="81" y="193"/>
                  <a:pt x="84" y="193"/>
                </a:cubicBezTo>
                <a:cubicBezTo>
                  <a:pt x="218" y="193"/>
                  <a:pt x="218" y="193"/>
                  <a:pt x="218" y="193"/>
                </a:cubicBezTo>
                <a:close/>
                <a:moveTo>
                  <a:pt x="84" y="244"/>
                </a:moveTo>
                <a:cubicBezTo>
                  <a:pt x="81" y="244"/>
                  <a:pt x="79" y="242"/>
                  <a:pt x="79" y="239"/>
                </a:cubicBezTo>
                <a:cubicBezTo>
                  <a:pt x="79" y="236"/>
                  <a:pt x="81" y="234"/>
                  <a:pt x="84" y="234"/>
                </a:cubicBezTo>
                <a:cubicBezTo>
                  <a:pt x="218" y="234"/>
                  <a:pt x="218" y="234"/>
                  <a:pt x="218" y="234"/>
                </a:cubicBezTo>
                <a:cubicBezTo>
                  <a:pt x="221" y="234"/>
                  <a:pt x="223" y="236"/>
                  <a:pt x="223" y="239"/>
                </a:cubicBezTo>
                <a:cubicBezTo>
                  <a:pt x="223" y="242"/>
                  <a:pt x="221" y="244"/>
                  <a:pt x="218" y="244"/>
                </a:cubicBezTo>
                <a:cubicBezTo>
                  <a:pt x="84" y="244"/>
                  <a:pt x="84" y="244"/>
                  <a:pt x="84" y="244"/>
                </a:cubicBezTo>
                <a:close/>
                <a:moveTo>
                  <a:pt x="355" y="215"/>
                </a:moveTo>
                <a:cubicBezTo>
                  <a:pt x="363" y="223"/>
                  <a:pt x="367" y="233"/>
                  <a:pt x="367" y="245"/>
                </a:cubicBezTo>
                <a:cubicBezTo>
                  <a:pt x="367" y="256"/>
                  <a:pt x="363" y="267"/>
                  <a:pt x="355" y="274"/>
                </a:cubicBezTo>
                <a:cubicBezTo>
                  <a:pt x="349" y="280"/>
                  <a:pt x="341" y="284"/>
                  <a:pt x="333" y="286"/>
                </a:cubicBezTo>
                <a:cubicBezTo>
                  <a:pt x="332" y="286"/>
                  <a:pt x="332" y="286"/>
                  <a:pt x="332" y="286"/>
                </a:cubicBezTo>
                <a:cubicBezTo>
                  <a:pt x="332" y="286"/>
                  <a:pt x="332" y="286"/>
                  <a:pt x="332" y="286"/>
                </a:cubicBezTo>
                <a:cubicBezTo>
                  <a:pt x="332" y="286"/>
                  <a:pt x="332" y="286"/>
                  <a:pt x="332" y="286"/>
                </a:cubicBezTo>
                <a:cubicBezTo>
                  <a:pt x="332" y="286"/>
                  <a:pt x="332" y="286"/>
                  <a:pt x="332" y="286"/>
                </a:cubicBezTo>
                <a:cubicBezTo>
                  <a:pt x="332" y="286"/>
                  <a:pt x="332" y="286"/>
                  <a:pt x="332" y="286"/>
                </a:cubicBezTo>
                <a:cubicBezTo>
                  <a:pt x="331" y="286"/>
                  <a:pt x="331" y="286"/>
                  <a:pt x="331" y="286"/>
                </a:cubicBezTo>
                <a:cubicBezTo>
                  <a:pt x="331" y="286"/>
                  <a:pt x="331" y="286"/>
                  <a:pt x="331" y="286"/>
                </a:cubicBezTo>
                <a:cubicBezTo>
                  <a:pt x="331" y="286"/>
                  <a:pt x="331" y="286"/>
                  <a:pt x="331" y="286"/>
                </a:cubicBezTo>
                <a:cubicBezTo>
                  <a:pt x="331" y="286"/>
                  <a:pt x="331" y="286"/>
                  <a:pt x="331" y="286"/>
                </a:cubicBezTo>
                <a:cubicBezTo>
                  <a:pt x="330" y="286"/>
                  <a:pt x="330" y="286"/>
                  <a:pt x="330" y="286"/>
                </a:cubicBezTo>
                <a:cubicBezTo>
                  <a:pt x="330" y="286"/>
                  <a:pt x="330" y="286"/>
                  <a:pt x="330" y="286"/>
                </a:cubicBezTo>
                <a:cubicBezTo>
                  <a:pt x="330" y="286"/>
                  <a:pt x="330" y="286"/>
                  <a:pt x="330" y="286"/>
                </a:cubicBezTo>
                <a:cubicBezTo>
                  <a:pt x="330" y="286"/>
                  <a:pt x="330" y="286"/>
                  <a:pt x="330" y="286"/>
                </a:cubicBezTo>
                <a:cubicBezTo>
                  <a:pt x="329" y="286"/>
                  <a:pt x="329" y="286"/>
                  <a:pt x="329" y="286"/>
                </a:cubicBezTo>
                <a:cubicBezTo>
                  <a:pt x="329" y="286"/>
                  <a:pt x="329" y="286"/>
                  <a:pt x="329" y="286"/>
                </a:cubicBezTo>
                <a:cubicBezTo>
                  <a:pt x="329" y="286"/>
                  <a:pt x="329" y="286"/>
                  <a:pt x="329" y="286"/>
                </a:cubicBezTo>
                <a:cubicBezTo>
                  <a:pt x="329" y="287"/>
                  <a:pt x="329" y="287"/>
                  <a:pt x="329" y="287"/>
                </a:cubicBezTo>
                <a:cubicBezTo>
                  <a:pt x="328" y="287"/>
                  <a:pt x="328" y="287"/>
                  <a:pt x="328" y="287"/>
                </a:cubicBezTo>
                <a:cubicBezTo>
                  <a:pt x="328" y="287"/>
                  <a:pt x="328" y="287"/>
                  <a:pt x="328" y="287"/>
                </a:cubicBezTo>
                <a:cubicBezTo>
                  <a:pt x="328" y="287"/>
                  <a:pt x="328" y="287"/>
                  <a:pt x="328" y="287"/>
                </a:cubicBezTo>
                <a:cubicBezTo>
                  <a:pt x="327" y="287"/>
                  <a:pt x="327" y="287"/>
                  <a:pt x="327" y="287"/>
                </a:cubicBezTo>
                <a:cubicBezTo>
                  <a:pt x="327" y="287"/>
                  <a:pt x="327" y="287"/>
                  <a:pt x="327" y="287"/>
                </a:cubicBezTo>
                <a:cubicBezTo>
                  <a:pt x="327" y="287"/>
                  <a:pt x="327" y="287"/>
                  <a:pt x="327" y="287"/>
                </a:cubicBezTo>
                <a:cubicBezTo>
                  <a:pt x="327" y="287"/>
                  <a:pt x="327" y="287"/>
                  <a:pt x="327" y="287"/>
                </a:cubicBezTo>
                <a:cubicBezTo>
                  <a:pt x="326" y="287"/>
                  <a:pt x="326" y="287"/>
                  <a:pt x="326" y="287"/>
                </a:cubicBezTo>
                <a:cubicBezTo>
                  <a:pt x="326" y="287"/>
                  <a:pt x="326" y="287"/>
                  <a:pt x="326" y="287"/>
                </a:cubicBezTo>
                <a:cubicBezTo>
                  <a:pt x="326" y="287"/>
                  <a:pt x="326" y="287"/>
                  <a:pt x="326" y="287"/>
                </a:cubicBezTo>
                <a:cubicBezTo>
                  <a:pt x="326" y="287"/>
                  <a:pt x="326" y="287"/>
                  <a:pt x="326" y="287"/>
                </a:cubicBezTo>
                <a:cubicBezTo>
                  <a:pt x="325" y="287"/>
                  <a:pt x="325" y="287"/>
                  <a:pt x="325" y="287"/>
                </a:cubicBezTo>
                <a:cubicBezTo>
                  <a:pt x="325" y="287"/>
                  <a:pt x="325" y="287"/>
                  <a:pt x="325" y="287"/>
                </a:cubicBezTo>
                <a:cubicBezTo>
                  <a:pt x="325" y="287"/>
                  <a:pt x="325" y="287"/>
                  <a:pt x="325" y="287"/>
                </a:cubicBezTo>
                <a:cubicBezTo>
                  <a:pt x="324" y="287"/>
                  <a:pt x="324" y="287"/>
                  <a:pt x="324" y="287"/>
                </a:cubicBezTo>
                <a:cubicBezTo>
                  <a:pt x="324" y="287"/>
                  <a:pt x="324" y="287"/>
                  <a:pt x="324" y="287"/>
                </a:cubicBezTo>
                <a:cubicBezTo>
                  <a:pt x="324" y="287"/>
                  <a:pt x="324" y="287"/>
                  <a:pt x="324" y="287"/>
                </a:cubicBezTo>
                <a:cubicBezTo>
                  <a:pt x="324" y="287"/>
                  <a:pt x="324" y="287"/>
                  <a:pt x="324" y="287"/>
                </a:cubicBezTo>
                <a:cubicBezTo>
                  <a:pt x="323" y="287"/>
                  <a:pt x="323" y="287"/>
                  <a:pt x="323" y="287"/>
                </a:cubicBezTo>
                <a:cubicBezTo>
                  <a:pt x="323" y="287"/>
                  <a:pt x="323" y="287"/>
                  <a:pt x="323" y="287"/>
                </a:cubicBezTo>
                <a:cubicBezTo>
                  <a:pt x="323" y="287"/>
                  <a:pt x="323" y="287"/>
                  <a:pt x="323" y="287"/>
                </a:cubicBezTo>
                <a:cubicBezTo>
                  <a:pt x="323" y="287"/>
                  <a:pt x="323" y="287"/>
                  <a:pt x="323" y="287"/>
                </a:cubicBezTo>
                <a:cubicBezTo>
                  <a:pt x="322" y="287"/>
                  <a:pt x="322" y="287"/>
                  <a:pt x="322" y="287"/>
                </a:cubicBezTo>
                <a:cubicBezTo>
                  <a:pt x="322" y="287"/>
                  <a:pt x="322" y="287"/>
                  <a:pt x="322" y="287"/>
                </a:cubicBezTo>
                <a:cubicBezTo>
                  <a:pt x="322" y="286"/>
                  <a:pt x="322" y="286"/>
                  <a:pt x="322" y="286"/>
                </a:cubicBezTo>
                <a:cubicBezTo>
                  <a:pt x="322" y="286"/>
                  <a:pt x="322" y="286"/>
                  <a:pt x="322" y="286"/>
                </a:cubicBezTo>
                <a:cubicBezTo>
                  <a:pt x="321" y="286"/>
                  <a:pt x="321" y="286"/>
                  <a:pt x="321" y="286"/>
                </a:cubicBezTo>
                <a:cubicBezTo>
                  <a:pt x="321" y="286"/>
                  <a:pt x="321" y="286"/>
                  <a:pt x="321" y="286"/>
                </a:cubicBezTo>
                <a:cubicBezTo>
                  <a:pt x="321" y="286"/>
                  <a:pt x="321" y="286"/>
                  <a:pt x="321" y="286"/>
                </a:cubicBezTo>
                <a:cubicBezTo>
                  <a:pt x="320" y="286"/>
                  <a:pt x="320" y="286"/>
                  <a:pt x="320" y="286"/>
                </a:cubicBezTo>
                <a:cubicBezTo>
                  <a:pt x="320" y="286"/>
                  <a:pt x="320" y="286"/>
                  <a:pt x="320" y="286"/>
                </a:cubicBezTo>
                <a:cubicBezTo>
                  <a:pt x="320" y="286"/>
                  <a:pt x="320" y="286"/>
                  <a:pt x="320" y="286"/>
                </a:cubicBezTo>
                <a:cubicBezTo>
                  <a:pt x="320" y="286"/>
                  <a:pt x="320" y="286"/>
                  <a:pt x="320" y="286"/>
                </a:cubicBezTo>
                <a:cubicBezTo>
                  <a:pt x="320" y="286"/>
                  <a:pt x="320" y="286"/>
                  <a:pt x="320" y="286"/>
                </a:cubicBezTo>
                <a:cubicBezTo>
                  <a:pt x="319" y="286"/>
                  <a:pt x="319" y="286"/>
                  <a:pt x="319" y="286"/>
                </a:cubicBezTo>
                <a:cubicBezTo>
                  <a:pt x="319" y="286"/>
                  <a:pt x="319" y="286"/>
                  <a:pt x="319" y="286"/>
                </a:cubicBezTo>
                <a:cubicBezTo>
                  <a:pt x="319" y="286"/>
                  <a:pt x="319" y="286"/>
                  <a:pt x="319" y="286"/>
                </a:cubicBezTo>
                <a:cubicBezTo>
                  <a:pt x="319" y="286"/>
                  <a:pt x="319" y="286"/>
                  <a:pt x="319" y="286"/>
                </a:cubicBezTo>
                <a:cubicBezTo>
                  <a:pt x="318" y="286"/>
                  <a:pt x="318" y="286"/>
                  <a:pt x="318" y="286"/>
                </a:cubicBezTo>
                <a:cubicBezTo>
                  <a:pt x="318" y="286"/>
                  <a:pt x="318" y="286"/>
                  <a:pt x="318" y="286"/>
                </a:cubicBezTo>
                <a:cubicBezTo>
                  <a:pt x="318" y="286"/>
                  <a:pt x="318" y="286"/>
                  <a:pt x="318" y="286"/>
                </a:cubicBezTo>
                <a:cubicBezTo>
                  <a:pt x="309" y="284"/>
                  <a:pt x="302" y="280"/>
                  <a:pt x="296" y="274"/>
                </a:cubicBezTo>
                <a:cubicBezTo>
                  <a:pt x="288" y="267"/>
                  <a:pt x="283" y="256"/>
                  <a:pt x="283" y="245"/>
                </a:cubicBezTo>
                <a:cubicBezTo>
                  <a:pt x="283" y="233"/>
                  <a:pt x="288" y="223"/>
                  <a:pt x="296" y="215"/>
                </a:cubicBezTo>
                <a:cubicBezTo>
                  <a:pt x="303" y="207"/>
                  <a:pt x="314" y="203"/>
                  <a:pt x="325" y="203"/>
                </a:cubicBezTo>
                <a:cubicBezTo>
                  <a:pt x="337" y="203"/>
                  <a:pt x="347" y="207"/>
                  <a:pt x="355" y="215"/>
                </a:cubicBezTo>
                <a:close/>
              </a:path>
            </a:pathLst>
          </a:custGeom>
          <a:solidFill>
            <a:srgbClr val="009D3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9249300" y="4330682"/>
            <a:ext cx="280167" cy="0"/>
          </a:xfrm>
          <a:prstGeom prst="line">
            <a:avLst/>
          </a:prstGeom>
          <a:ln w="28575">
            <a:solidFill>
              <a:srgbClr val="009D38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6" name="PA_图片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duotone>
              <a:prstClr val="black"/>
              <a:srgbClr val="06428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9730105" y="53340"/>
            <a:ext cx="2451100" cy="209740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A_object 9"/>
          <p:cNvSpPr txBox="1"/>
          <p:nvPr>
            <p:custDataLst>
              <p:tags r:id="rId1"/>
            </p:custDataLst>
          </p:nvPr>
        </p:nvSpPr>
        <p:spPr>
          <a:xfrm>
            <a:off x="11903874" y="80123"/>
            <a:ext cx="136191" cy="1794528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 algn="dist">
              <a:lnSpc>
                <a:spcPct val="65000"/>
              </a:lnSpc>
            </a:pPr>
            <a:r>
              <a:rPr lang="zh-CN" altLang="en-US" sz="1200" b="1">
                <a:latin typeface="微软雅黑" panose="020B0503020204020204" pitchFamily="34" charset="-122"/>
                <a:cs typeface="微软雅黑" panose="020B0503020204020204" pitchFamily="34" charset="-122"/>
              </a:rPr>
              <a:t>共创百年品牌</a:t>
            </a:r>
            <a:endParaRPr sz="12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" name="PA_object 11"/>
          <p:cNvSpPr/>
          <p:nvPr>
            <p:custDataLst>
              <p:tags r:id="rId2"/>
            </p:custDataLst>
          </p:nvPr>
        </p:nvSpPr>
        <p:spPr>
          <a:xfrm>
            <a:off x="-361" y="1611"/>
            <a:ext cx="1398427" cy="366239"/>
          </a:xfrm>
          <a:custGeom>
            <a:avLst/>
            <a:gdLst/>
            <a:ahLst/>
            <a:cxnLst/>
            <a:rect l="l" t="t" r="r" b="b"/>
            <a:pathLst>
              <a:path w="1321435" h="346075">
                <a:moveTo>
                  <a:pt x="0" y="0"/>
                </a:moveTo>
                <a:lnTo>
                  <a:pt x="1321308" y="0"/>
                </a:lnTo>
                <a:lnTo>
                  <a:pt x="1321308" y="345947"/>
                </a:lnTo>
                <a:lnTo>
                  <a:pt x="0" y="3459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2C9A39"/>
              </a:gs>
              <a:gs pos="50000">
                <a:srgbClr val="0099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46" name="PA_object 12"/>
          <p:cNvSpPr/>
          <p:nvPr>
            <p:custDataLst>
              <p:tags r:id="rId3"/>
            </p:custDataLst>
          </p:nvPr>
        </p:nvSpPr>
        <p:spPr>
          <a:xfrm>
            <a:off x="1470507" y="1611"/>
            <a:ext cx="381023" cy="366239"/>
          </a:xfrm>
          <a:custGeom>
            <a:avLst/>
            <a:gdLst/>
            <a:ahLst/>
            <a:cxnLst/>
            <a:rect l="l" t="t" r="r" b="b"/>
            <a:pathLst>
              <a:path w="360044" h="346075">
                <a:moveTo>
                  <a:pt x="0" y="0"/>
                </a:moveTo>
                <a:lnTo>
                  <a:pt x="359663" y="0"/>
                </a:lnTo>
                <a:lnTo>
                  <a:pt x="359663" y="345947"/>
                </a:lnTo>
                <a:lnTo>
                  <a:pt x="0" y="3459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2C9A39"/>
              </a:gs>
              <a:gs pos="50000">
                <a:srgbClr val="0099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47" name="PA_object 13"/>
          <p:cNvSpPr/>
          <p:nvPr>
            <p:custDataLst>
              <p:tags r:id="rId4"/>
            </p:custDataLst>
          </p:nvPr>
        </p:nvSpPr>
        <p:spPr>
          <a:xfrm>
            <a:off x="1884994" y="101604"/>
            <a:ext cx="9930107" cy="80640"/>
          </a:xfrm>
          <a:custGeom>
            <a:avLst/>
            <a:gdLst/>
            <a:ahLst/>
            <a:cxnLst/>
            <a:rect l="l" t="t" r="r" b="b"/>
            <a:pathLst>
              <a:path w="9383395" h="76200">
                <a:moveTo>
                  <a:pt x="0" y="0"/>
                </a:moveTo>
                <a:lnTo>
                  <a:pt x="9383268" y="0"/>
                </a:lnTo>
                <a:lnTo>
                  <a:pt x="9383268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solidFill>
            <a:srgbClr val="0099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PA_object 15"/>
          <p:cNvSpPr/>
          <p:nvPr>
            <p:custDataLst>
              <p:tags r:id="rId5"/>
            </p:custDataLst>
          </p:nvPr>
        </p:nvSpPr>
        <p:spPr>
          <a:xfrm>
            <a:off x="5165952" y="267641"/>
            <a:ext cx="6624000" cy="0"/>
          </a:xfrm>
          <a:custGeom>
            <a:avLst/>
            <a:gdLst/>
            <a:ahLst/>
            <a:cxnLst/>
            <a:rect l="l" t="t" r="r" b="b"/>
            <a:pathLst>
              <a:path w="7452359">
                <a:moveTo>
                  <a:pt x="0" y="0"/>
                </a:moveTo>
                <a:lnTo>
                  <a:pt x="7452359" y="0"/>
                </a:lnTo>
              </a:path>
            </a:pathLst>
          </a:custGeom>
          <a:ln w="35051">
            <a:solidFill>
              <a:srgbClr val="0099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PA_object 16"/>
          <p:cNvSpPr/>
          <p:nvPr>
            <p:custDataLst>
              <p:tags r:id="rId6"/>
            </p:custDataLst>
          </p:nvPr>
        </p:nvSpPr>
        <p:spPr>
          <a:xfrm>
            <a:off x="11806903" y="-1"/>
            <a:ext cx="0" cy="1596666"/>
          </a:xfrm>
          <a:custGeom>
            <a:avLst/>
            <a:gdLst/>
            <a:ahLst/>
            <a:cxnLst/>
            <a:rect l="l" t="t" r="r" b="b"/>
            <a:pathLst>
              <a:path h="1508760">
                <a:moveTo>
                  <a:pt x="0" y="0"/>
                </a:moveTo>
                <a:lnTo>
                  <a:pt x="0" y="1508760"/>
                </a:lnTo>
              </a:path>
            </a:pathLst>
          </a:custGeom>
          <a:ln w="36575">
            <a:solidFill>
              <a:srgbClr val="0099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PA_object 17"/>
          <p:cNvSpPr/>
          <p:nvPr>
            <p:custDataLst>
              <p:tags r:id="rId7"/>
            </p:custDataLst>
          </p:nvPr>
        </p:nvSpPr>
        <p:spPr>
          <a:xfrm>
            <a:off x="12048822" y="2106308"/>
            <a:ext cx="0" cy="4751693"/>
          </a:xfrm>
          <a:custGeom>
            <a:avLst/>
            <a:gdLst/>
            <a:ahLst/>
            <a:cxnLst/>
            <a:rect l="l" t="t" r="r" b="b"/>
            <a:pathLst>
              <a:path h="4490085">
                <a:moveTo>
                  <a:pt x="0" y="0"/>
                </a:moveTo>
                <a:lnTo>
                  <a:pt x="0" y="4489831"/>
                </a:lnTo>
              </a:path>
            </a:pathLst>
          </a:custGeom>
          <a:ln w="36575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PA_object 17"/>
          <p:cNvSpPr/>
          <p:nvPr>
            <p:custDataLst>
              <p:tags r:id="rId8"/>
            </p:custDataLst>
          </p:nvPr>
        </p:nvSpPr>
        <p:spPr>
          <a:xfrm>
            <a:off x="12048822" y="2106308"/>
            <a:ext cx="0" cy="4751693"/>
          </a:xfrm>
          <a:custGeom>
            <a:avLst/>
            <a:gdLst/>
            <a:ahLst/>
            <a:cxnLst/>
            <a:rect l="l" t="t" r="r" b="b"/>
            <a:pathLst>
              <a:path h="4490085">
                <a:moveTo>
                  <a:pt x="0" y="0"/>
                </a:moveTo>
                <a:lnTo>
                  <a:pt x="0" y="4489831"/>
                </a:lnTo>
              </a:path>
            </a:pathLst>
          </a:custGeom>
          <a:ln w="36575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78"/>
          <a:stretch>
            <a:fillRect/>
          </a:stretch>
        </p:blipFill>
        <p:spPr>
          <a:xfrm>
            <a:off x="49773" y="23677"/>
            <a:ext cx="1297586" cy="328592"/>
          </a:xfrm>
          <a:prstGeom prst="rect">
            <a:avLst/>
          </a:prstGeom>
        </p:spPr>
      </p:pic>
      <p:grpSp>
        <p:nvGrpSpPr>
          <p:cNvPr id="21" name="Group 4"/>
          <p:cNvGrpSpPr>
            <a:grpSpLocks noChangeAspect="1"/>
          </p:cNvGrpSpPr>
          <p:nvPr/>
        </p:nvGrpSpPr>
        <p:grpSpPr bwMode="auto">
          <a:xfrm>
            <a:off x="3952875" y="2278380"/>
            <a:ext cx="3960495" cy="4608830"/>
            <a:chOff x="1727" y="29"/>
            <a:chExt cx="2219" cy="2582"/>
          </a:xfrm>
        </p:grpSpPr>
        <p:sp>
          <p:nvSpPr>
            <p:cNvPr id="22" name="Freeform 5"/>
            <p:cNvSpPr>
              <a:spLocks noEditPoints="1"/>
            </p:cNvSpPr>
            <p:nvPr/>
          </p:nvSpPr>
          <p:spPr bwMode="auto">
            <a:xfrm>
              <a:off x="1727" y="29"/>
              <a:ext cx="1136" cy="2582"/>
            </a:xfrm>
            <a:custGeom>
              <a:avLst/>
              <a:gdLst>
                <a:gd name="T0" fmla="*/ 61 w 1007"/>
                <a:gd name="T1" fmla="*/ 146 h 2288"/>
                <a:gd name="T2" fmla="*/ 147 w 1007"/>
                <a:gd name="T3" fmla="*/ 60 h 2288"/>
                <a:gd name="T4" fmla="*/ 233 w 1007"/>
                <a:gd name="T5" fmla="*/ 146 h 2288"/>
                <a:gd name="T6" fmla="*/ 147 w 1007"/>
                <a:gd name="T7" fmla="*/ 233 h 2288"/>
                <a:gd name="T8" fmla="*/ 61 w 1007"/>
                <a:gd name="T9" fmla="*/ 146 h 2288"/>
                <a:gd name="T10" fmla="*/ 0 w 1007"/>
                <a:gd name="T11" fmla="*/ 146 h 2288"/>
                <a:gd name="T12" fmla="*/ 147 w 1007"/>
                <a:gd name="T13" fmla="*/ 293 h 2288"/>
                <a:gd name="T14" fmla="*/ 291 w 1007"/>
                <a:gd name="T15" fmla="*/ 171 h 2288"/>
                <a:gd name="T16" fmla="*/ 728 w 1007"/>
                <a:gd name="T17" fmla="*/ 171 h 2288"/>
                <a:gd name="T18" fmla="*/ 957 w 1007"/>
                <a:gd name="T19" fmla="*/ 351 h 2288"/>
                <a:gd name="T20" fmla="*/ 957 w 1007"/>
                <a:gd name="T21" fmla="*/ 2288 h 2288"/>
                <a:gd name="T22" fmla="*/ 1007 w 1007"/>
                <a:gd name="T23" fmla="*/ 2288 h 2288"/>
                <a:gd name="T24" fmla="*/ 1007 w 1007"/>
                <a:gd name="T25" fmla="*/ 351 h 2288"/>
                <a:gd name="T26" fmla="*/ 914 w 1007"/>
                <a:gd name="T27" fmla="*/ 170 h 2288"/>
                <a:gd name="T28" fmla="*/ 728 w 1007"/>
                <a:gd name="T29" fmla="*/ 122 h 2288"/>
                <a:gd name="T30" fmla="*/ 291 w 1007"/>
                <a:gd name="T31" fmla="*/ 122 h 2288"/>
                <a:gd name="T32" fmla="*/ 147 w 1007"/>
                <a:gd name="T33" fmla="*/ 0 h 2288"/>
                <a:gd name="T34" fmla="*/ 0 w 1007"/>
                <a:gd name="T35" fmla="*/ 146 h 2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07" h="2288">
                  <a:moveTo>
                    <a:pt x="61" y="146"/>
                  </a:moveTo>
                  <a:cubicBezTo>
                    <a:pt x="61" y="99"/>
                    <a:pt x="99" y="60"/>
                    <a:pt x="147" y="60"/>
                  </a:cubicBezTo>
                  <a:cubicBezTo>
                    <a:pt x="194" y="60"/>
                    <a:pt x="233" y="99"/>
                    <a:pt x="233" y="146"/>
                  </a:cubicBezTo>
                  <a:cubicBezTo>
                    <a:pt x="233" y="194"/>
                    <a:pt x="194" y="233"/>
                    <a:pt x="147" y="233"/>
                  </a:cubicBezTo>
                  <a:cubicBezTo>
                    <a:pt x="99" y="233"/>
                    <a:pt x="61" y="194"/>
                    <a:pt x="61" y="146"/>
                  </a:cubicBezTo>
                  <a:moveTo>
                    <a:pt x="0" y="146"/>
                  </a:moveTo>
                  <a:cubicBezTo>
                    <a:pt x="0" y="227"/>
                    <a:pt x="66" y="293"/>
                    <a:pt x="147" y="293"/>
                  </a:cubicBezTo>
                  <a:cubicBezTo>
                    <a:pt x="219" y="293"/>
                    <a:pt x="279" y="240"/>
                    <a:pt x="291" y="171"/>
                  </a:cubicBezTo>
                  <a:cubicBezTo>
                    <a:pt x="728" y="171"/>
                    <a:pt x="728" y="171"/>
                    <a:pt x="728" y="171"/>
                  </a:cubicBezTo>
                  <a:cubicBezTo>
                    <a:pt x="797" y="171"/>
                    <a:pt x="957" y="189"/>
                    <a:pt x="957" y="351"/>
                  </a:cubicBezTo>
                  <a:cubicBezTo>
                    <a:pt x="957" y="2288"/>
                    <a:pt x="957" y="2288"/>
                    <a:pt x="957" y="2288"/>
                  </a:cubicBezTo>
                  <a:cubicBezTo>
                    <a:pt x="1007" y="2288"/>
                    <a:pt x="1007" y="2288"/>
                    <a:pt x="1007" y="2288"/>
                  </a:cubicBezTo>
                  <a:cubicBezTo>
                    <a:pt x="1007" y="351"/>
                    <a:pt x="1007" y="351"/>
                    <a:pt x="1007" y="351"/>
                  </a:cubicBezTo>
                  <a:cubicBezTo>
                    <a:pt x="1007" y="272"/>
                    <a:pt x="975" y="210"/>
                    <a:pt x="914" y="170"/>
                  </a:cubicBezTo>
                  <a:cubicBezTo>
                    <a:pt x="854" y="130"/>
                    <a:pt x="780" y="122"/>
                    <a:pt x="728" y="122"/>
                  </a:cubicBezTo>
                  <a:cubicBezTo>
                    <a:pt x="291" y="122"/>
                    <a:pt x="291" y="122"/>
                    <a:pt x="291" y="122"/>
                  </a:cubicBezTo>
                  <a:cubicBezTo>
                    <a:pt x="279" y="53"/>
                    <a:pt x="219" y="0"/>
                    <a:pt x="147" y="0"/>
                  </a:cubicBezTo>
                  <a:cubicBezTo>
                    <a:pt x="66" y="0"/>
                    <a:pt x="0" y="66"/>
                    <a:pt x="0" y="1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7184" tIns="68592" rIns="137184" bIns="68592" numCol="1" anchor="t" anchorCtr="0" compatLnSpc="1"/>
            <a:lstStyle/>
            <a:p>
              <a:endParaRPr lang="en-US" sz="5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1727" y="889"/>
              <a:ext cx="1029" cy="1716"/>
            </a:xfrm>
            <a:custGeom>
              <a:avLst/>
              <a:gdLst>
                <a:gd name="T0" fmla="*/ 61 w 912"/>
                <a:gd name="T1" fmla="*/ 146 h 1520"/>
                <a:gd name="T2" fmla="*/ 147 w 912"/>
                <a:gd name="T3" fmla="*/ 60 h 1520"/>
                <a:gd name="T4" fmla="*/ 233 w 912"/>
                <a:gd name="T5" fmla="*/ 146 h 1520"/>
                <a:gd name="T6" fmla="*/ 147 w 912"/>
                <a:gd name="T7" fmla="*/ 232 h 1520"/>
                <a:gd name="T8" fmla="*/ 61 w 912"/>
                <a:gd name="T9" fmla="*/ 146 h 1520"/>
                <a:gd name="T10" fmla="*/ 0 w 912"/>
                <a:gd name="T11" fmla="*/ 146 h 1520"/>
                <a:gd name="T12" fmla="*/ 147 w 912"/>
                <a:gd name="T13" fmla="*/ 292 h 1520"/>
                <a:gd name="T14" fmla="*/ 290 w 912"/>
                <a:gd name="T15" fmla="*/ 174 h 1520"/>
                <a:gd name="T16" fmla="*/ 673 w 912"/>
                <a:gd name="T17" fmla="*/ 174 h 1520"/>
                <a:gd name="T18" fmla="*/ 862 w 912"/>
                <a:gd name="T19" fmla="*/ 317 h 1520"/>
                <a:gd name="T20" fmla="*/ 862 w 912"/>
                <a:gd name="T21" fmla="*/ 1520 h 1520"/>
                <a:gd name="T22" fmla="*/ 912 w 912"/>
                <a:gd name="T23" fmla="*/ 1520 h 1520"/>
                <a:gd name="T24" fmla="*/ 912 w 912"/>
                <a:gd name="T25" fmla="*/ 317 h 1520"/>
                <a:gd name="T26" fmla="*/ 673 w 912"/>
                <a:gd name="T27" fmla="*/ 125 h 1520"/>
                <a:gd name="T28" fmla="*/ 292 w 912"/>
                <a:gd name="T29" fmla="*/ 125 h 1520"/>
                <a:gd name="T30" fmla="*/ 147 w 912"/>
                <a:gd name="T31" fmla="*/ 0 h 1520"/>
                <a:gd name="T32" fmla="*/ 0 w 912"/>
                <a:gd name="T33" fmla="*/ 146 h 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2" h="1520">
                  <a:moveTo>
                    <a:pt x="61" y="146"/>
                  </a:moveTo>
                  <a:cubicBezTo>
                    <a:pt x="61" y="99"/>
                    <a:pt x="99" y="60"/>
                    <a:pt x="147" y="60"/>
                  </a:cubicBezTo>
                  <a:cubicBezTo>
                    <a:pt x="194" y="60"/>
                    <a:pt x="233" y="99"/>
                    <a:pt x="233" y="146"/>
                  </a:cubicBezTo>
                  <a:cubicBezTo>
                    <a:pt x="233" y="194"/>
                    <a:pt x="194" y="232"/>
                    <a:pt x="147" y="232"/>
                  </a:cubicBezTo>
                  <a:cubicBezTo>
                    <a:pt x="99" y="232"/>
                    <a:pt x="61" y="194"/>
                    <a:pt x="61" y="146"/>
                  </a:cubicBezTo>
                  <a:moveTo>
                    <a:pt x="0" y="146"/>
                  </a:moveTo>
                  <a:cubicBezTo>
                    <a:pt x="0" y="227"/>
                    <a:pt x="66" y="292"/>
                    <a:pt x="147" y="292"/>
                  </a:cubicBezTo>
                  <a:cubicBezTo>
                    <a:pt x="218" y="292"/>
                    <a:pt x="277" y="241"/>
                    <a:pt x="290" y="174"/>
                  </a:cubicBezTo>
                  <a:cubicBezTo>
                    <a:pt x="673" y="174"/>
                    <a:pt x="673" y="174"/>
                    <a:pt x="673" y="174"/>
                  </a:cubicBezTo>
                  <a:cubicBezTo>
                    <a:pt x="844" y="174"/>
                    <a:pt x="862" y="274"/>
                    <a:pt x="862" y="317"/>
                  </a:cubicBezTo>
                  <a:cubicBezTo>
                    <a:pt x="862" y="1520"/>
                    <a:pt x="862" y="1520"/>
                    <a:pt x="862" y="1520"/>
                  </a:cubicBezTo>
                  <a:cubicBezTo>
                    <a:pt x="912" y="1520"/>
                    <a:pt x="912" y="1520"/>
                    <a:pt x="912" y="1520"/>
                  </a:cubicBezTo>
                  <a:cubicBezTo>
                    <a:pt x="912" y="317"/>
                    <a:pt x="912" y="317"/>
                    <a:pt x="912" y="317"/>
                  </a:cubicBezTo>
                  <a:cubicBezTo>
                    <a:pt x="912" y="199"/>
                    <a:pt x="820" y="125"/>
                    <a:pt x="673" y="125"/>
                  </a:cubicBezTo>
                  <a:cubicBezTo>
                    <a:pt x="292" y="125"/>
                    <a:pt x="292" y="125"/>
                    <a:pt x="292" y="125"/>
                  </a:cubicBezTo>
                  <a:cubicBezTo>
                    <a:pt x="281" y="54"/>
                    <a:pt x="220" y="0"/>
                    <a:pt x="147" y="0"/>
                  </a:cubicBezTo>
                  <a:cubicBezTo>
                    <a:pt x="66" y="0"/>
                    <a:pt x="0" y="65"/>
                    <a:pt x="0" y="14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7184" tIns="68592" rIns="137184" bIns="68592" numCol="1" anchor="t" anchorCtr="0" compatLnSpc="1"/>
            <a:lstStyle/>
            <a:p>
              <a:endParaRPr lang="en-US" sz="5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9"/>
            <p:cNvSpPr>
              <a:spLocks noEditPoints="1"/>
            </p:cNvSpPr>
            <p:nvPr/>
          </p:nvSpPr>
          <p:spPr bwMode="auto">
            <a:xfrm>
              <a:off x="1727" y="1735"/>
              <a:ext cx="928" cy="873"/>
            </a:xfrm>
            <a:custGeom>
              <a:avLst/>
              <a:gdLst>
                <a:gd name="T0" fmla="*/ 61 w 823"/>
                <a:gd name="T1" fmla="*/ 147 h 774"/>
                <a:gd name="T2" fmla="*/ 147 w 823"/>
                <a:gd name="T3" fmla="*/ 60 h 774"/>
                <a:gd name="T4" fmla="*/ 233 w 823"/>
                <a:gd name="T5" fmla="*/ 147 h 774"/>
                <a:gd name="T6" fmla="*/ 147 w 823"/>
                <a:gd name="T7" fmla="*/ 233 h 774"/>
                <a:gd name="T8" fmla="*/ 61 w 823"/>
                <a:gd name="T9" fmla="*/ 147 h 774"/>
                <a:gd name="T10" fmla="*/ 0 w 823"/>
                <a:gd name="T11" fmla="*/ 147 h 774"/>
                <a:gd name="T12" fmla="*/ 147 w 823"/>
                <a:gd name="T13" fmla="*/ 293 h 774"/>
                <a:gd name="T14" fmla="*/ 289 w 823"/>
                <a:gd name="T15" fmla="*/ 180 h 774"/>
                <a:gd name="T16" fmla="*/ 581 w 823"/>
                <a:gd name="T17" fmla="*/ 180 h 774"/>
                <a:gd name="T18" fmla="*/ 774 w 823"/>
                <a:gd name="T19" fmla="*/ 330 h 774"/>
                <a:gd name="T20" fmla="*/ 774 w 823"/>
                <a:gd name="T21" fmla="*/ 774 h 774"/>
                <a:gd name="T22" fmla="*/ 823 w 823"/>
                <a:gd name="T23" fmla="*/ 774 h 774"/>
                <a:gd name="T24" fmla="*/ 823 w 823"/>
                <a:gd name="T25" fmla="*/ 330 h 774"/>
                <a:gd name="T26" fmla="*/ 778 w 823"/>
                <a:gd name="T27" fmla="*/ 203 h 774"/>
                <a:gd name="T28" fmla="*/ 581 w 823"/>
                <a:gd name="T29" fmla="*/ 131 h 774"/>
                <a:gd name="T30" fmla="*/ 292 w 823"/>
                <a:gd name="T31" fmla="*/ 131 h 774"/>
                <a:gd name="T32" fmla="*/ 147 w 823"/>
                <a:gd name="T33" fmla="*/ 0 h 774"/>
                <a:gd name="T34" fmla="*/ 0 w 823"/>
                <a:gd name="T35" fmla="*/ 147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3" h="774">
                  <a:moveTo>
                    <a:pt x="61" y="147"/>
                  </a:moveTo>
                  <a:cubicBezTo>
                    <a:pt x="61" y="99"/>
                    <a:pt x="99" y="60"/>
                    <a:pt x="147" y="60"/>
                  </a:cubicBezTo>
                  <a:cubicBezTo>
                    <a:pt x="194" y="60"/>
                    <a:pt x="233" y="99"/>
                    <a:pt x="233" y="147"/>
                  </a:cubicBezTo>
                  <a:cubicBezTo>
                    <a:pt x="233" y="194"/>
                    <a:pt x="194" y="233"/>
                    <a:pt x="147" y="233"/>
                  </a:cubicBezTo>
                  <a:cubicBezTo>
                    <a:pt x="99" y="233"/>
                    <a:pt x="61" y="194"/>
                    <a:pt x="61" y="147"/>
                  </a:cubicBezTo>
                  <a:moveTo>
                    <a:pt x="0" y="147"/>
                  </a:moveTo>
                  <a:cubicBezTo>
                    <a:pt x="0" y="227"/>
                    <a:pt x="66" y="293"/>
                    <a:pt x="147" y="293"/>
                  </a:cubicBezTo>
                  <a:cubicBezTo>
                    <a:pt x="216" y="293"/>
                    <a:pt x="274" y="245"/>
                    <a:pt x="289" y="180"/>
                  </a:cubicBezTo>
                  <a:cubicBezTo>
                    <a:pt x="581" y="180"/>
                    <a:pt x="581" y="180"/>
                    <a:pt x="581" y="180"/>
                  </a:cubicBezTo>
                  <a:cubicBezTo>
                    <a:pt x="653" y="180"/>
                    <a:pt x="774" y="200"/>
                    <a:pt x="774" y="330"/>
                  </a:cubicBezTo>
                  <a:cubicBezTo>
                    <a:pt x="774" y="774"/>
                    <a:pt x="774" y="774"/>
                    <a:pt x="774" y="774"/>
                  </a:cubicBezTo>
                  <a:cubicBezTo>
                    <a:pt x="823" y="774"/>
                    <a:pt x="823" y="774"/>
                    <a:pt x="823" y="774"/>
                  </a:cubicBezTo>
                  <a:cubicBezTo>
                    <a:pt x="823" y="330"/>
                    <a:pt x="823" y="330"/>
                    <a:pt x="823" y="330"/>
                  </a:cubicBezTo>
                  <a:cubicBezTo>
                    <a:pt x="823" y="295"/>
                    <a:pt x="815" y="245"/>
                    <a:pt x="778" y="203"/>
                  </a:cubicBezTo>
                  <a:cubicBezTo>
                    <a:pt x="737" y="155"/>
                    <a:pt x="671" y="131"/>
                    <a:pt x="581" y="131"/>
                  </a:cubicBezTo>
                  <a:cubicBezTo>
                    <a:pt x="292" y="131"/>
                    <a:pt x="292" y="131"/>
                    <a:pt x="292" y="131"/>
                  </a:cubicBezTo>
                  <a:cubicBezTo>
                    <a:pt x="285" y="58"/>
                    <a:pt x="222" y="0"/>
                    <a:pt x="147" y="0"/>
                  </a:cubicBezTo>
                  <a:cubicBezTo>
                    <a:pt x="66" y="0"/>
                    <a:pt x="0" y="66"/>
                    <a:pt x="0" y="14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7184" tIns="68592" rIns="137184" bIns="68592" numCol="1" anchor="t" anchorCtr="0" compatLnSpc="1"/>
            <a:lstStyle/>
            <a:p>
              <a:endParaRPr lang="en-US" sz="5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11"/>
            <p:cNvSpPr>
              <a:spLocks noEditPoints="1"/>
            </p:cNvSpPr>
            <p:nvPr/>
          </p:nvSpPr>
          <p:spPr bwMode="auto">
            <a:xfrm>
              <a:off x="2906" y="472"/>
              <a:ext cx="1040" cy="2133"/>
            </a:xfrm>
            <a:custGeom>
              <a:avLst/>
              <a:gdLst>
                <a:gd name="T0" fmla="*/ 689 w 921"/>
                <a:gd name="T1" fmla="*/ 146 h 1890"/>
                <a:gd name="T2" fmla="*/ 775 w 921"/>
                <a:gd name="T3" fmla="*/ 60 h 1890"/>
                <a:gd name="T4" fmla="*/ 861 w 921"/>
                <a:gd name="T5" fmla="*/ 146 h 1890"/>
                <a:gd name="T6" fmla="*/ 775 w 921"/>
                <a:gd name="T7" fmla="*/ 232 h 1890"/>
                <a:gd name="T8" fmla="*/ 689 w 921"/>
                <a:gd name="T9" fmla="*/ 146 h 1890"/>
                <a:gd name="T10" fmla="*/ 632 w 921"/>
                <a:gd name="T11" fmla="*/ 115 h 1890"/>
                <a:gd name="T12" fmla="*/ 252 w 921"/>
                <a:gd name="T13" fmla="*/ 115 h 1890"/>
                <a:gd name="T14" fmla="*/ 7 w 921"/>
                <a:gd name="T15" fmla="*/ 294 h 1890"/>
                <a:gd name="T16" fmla="*/ 7 w 921"/>
                <a:gd name="T17" fmla="*/ 1890 h 1890"/>
                <a:gd name="T18" fmla="*/ 56 w 921"/>
                <a:gd name="T19" fmla="*/ 1890 h 1890"/>
                <a:gd name="T20" fmla="*/ 56 w 921"/>
                <a:gd name="T21" fmla="*/ 298 h 1890"/>
                <a:gd name="T22" fmla="*/ 252 w 921"/>
                <a:gd name="T23" fmla="*/ 165 h 1890"/>
                <a:gd name="T24" fmla="*/ 630 w 921"/>
                <a:gd name="T25" fmla="*/ 165 h 1890"/>
                <a:gd name="T26" fmla="*/ 775 w 921"/>
                <a:gd name="T27" fmla="*/ 292 h 1890"/>
                <a:gd name="T28" fmla="*/ 921 w 921"/>
                <a:gd name="T29" fmla="*/ 146 h 1890"/>
                <a:gd name="T30" fmla="*/ 775 w 921"/>
                <a:gd name="T31" fmla="*/ 0 h 1890"/>
                <a:gd name="T32" fmla="*/ 632 w 921"/>
                <a:gd name="T33" fmla="*/ 115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1890">
                  <a:moveTo>
                    <a:pt x="689" y="146"/>
                  </a:moveTo>
                  <a:cubicBezTo>
                    <a:pt x="689" y="99"/>
                    <a:pt x="728" y="60"/>
                    <a:pt x="775" y="60"/>
                  </a:cubicBezTo>
                  <a:cubicBezTo>
                    <a:pt x="823" y="60"/>
                    <a:pt x="861" y="99"/>
                    <a:pt x="861" y="146"/>
                  </a:cubicBezTo>
                  <a:cubicBezTo>
                    <a:pt x="861" y="194"/>
                    <a:pt x="823" y="232"/>
                    <a:pt x="775" y="232"/>
                  </a:cubicBezTo>
                  <a:cubicBezTo>
                    <a:pt x="728" y="232"/>
                    <a:pt x="689" y="194"/>
                    <a:pt x="689" y="146"/>
                  </a:cubicBezTo>
                  <a:moveTo>
                    <a:pt x="632" y="115"/>
                  </a:moveTo>
                  <a:cubicBezTo>
                    <a:pt x="252" y="115"/>
                    <a:pt x="252" y="115"/>
                    <a:pt x="252" y="115"/>
                  </a:cubicBezTo>
                  <a:cubicBezTo>
                    <a:pt x="87" y="115"/>
                    <a:pt x="16" y="167"/>
                    <a:pt x="7" y="294"/>
                  </a:cubicBezTo>
                  <a:cubicBezTo>
                    <a:pt x="0" y="394"/>
                    <a:pt x="7" y="1829"/>
                    <a:pt x="7" y="1890"/>
                  </a:cubicBezTo>
                  <a:cubicBezTo>
                    <a:pt x="56" y="1890"/>
                    <a:pt x="56" y="1890"/>
                    <a:pt x="56" y="1890"/>
                  </a:cubicBezTo>
                  <a:cubicBezTo>
                    <a:pt x="56" y="1875"/>
                    <a:pt x="50" y="395"/>
                    <a:pt x="56" y="298"/>
                  </a:cubicBezTo>
                  <a:cubicBezTo>
                    <a:pt x="61" y="227"/>
                    <a:pt x="80" y="165"/>
                    <a:pt x="252" y="165"/>
                  </a:cubicBezTo>
                  <a:cubicBezTo>
                    <a:pt x="630" y="165"/>
                    <a:pt x="630" y="165"/>
                    <a:pt x="630" y="165"/>
                  </a:cubicBezTo>
                  <a:cubicBezTo>
                    <a:pt x="639" y="236"/>
                    <a:pt x="701" y="292"/>
                    <a:pt x="775" y="292"/>
                  </a:cubicBezTo>
                  <a:cubicBezTo>
                    <a:pt x="856" y="292"/>
                    <a:pt x="921" y="227"/>
                    <a:pt x="921" y="146"/>
                  </a:cubicBezTo>
                  <a:cubicBezTo>
                    <a:pt x="921" y="65"/>
                    <a:pt x="856" y="0"/>
                    <a:pt x="775" y="0"/>
                  </a:cubicBezTo>
                  <a:cubicBezTo>
                    <a:pt x="705" y="0"/>
                    <a:pt x="646" y="49"/>
                    <a:pt x="632" y="11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7184" tIns="68592" rIns="137184" bIns="68592" numCol="1" anchor="t" anchorCtr="0" compatLnSpc="1"/>
            <a:lstStyle/>
            <a:p>
              <a:endParaRPr lang="en-US" sz="5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13"/>
            <p:cNvSpPr>
              <a:spLocks noEditPoints="1"/>
            </p:cNvSpPr>
            <p:nvPr/>
          </p:nvSpPr>
          <p:spPr bwMode="auto">
            <a:xfrm>
              <a:off x="3011" y="1320"/>
              <a:ext cx="928" cy="1281"/>
            </a:xfrm>
            <a:custGeom>
              <a:avLst/>
              <a:gdLst>
                <a:gd name="T0" fmla="*/ 590 w 822"/>
                <a:gd name="T1" fmla="*/ 147 h 1135"/>
                <a:gd name="T2" fmla="*/ 676 w 822"/>
                <a:gd name="T3" fmla="*/ 60 h 1135"/>
                <a:gd name="T4" fmla="*/ 762 w 822"/>
                <a:gd name="T5" fmla="*/ 147 h 1135"/>
                <a:gd name="T6" fmla="*/ 676 w 822"/>
                <a:gd name="T7" fmla="*/ 233 h 1135"/>
                <a:gd name="T8" fmla="*/ 590 w 822"/>
                <a:gd name="T9" fmla="*/ 147 h 1135"/>
                <a:gd name="T10" fmla="*/ 532 w 822"/>
                <a:gd name="T11" fmla="*/ 122 h 1135"/>
                <a:gd name="T12" fmla="*/ 202 w 822"/>
                <a:gd name="T13" fmla="*/ 119 h 1135"/>
                <a:gd name="T14" fmla="*/ 0 w 822"/>
                <a:gd name="T15" fmla="*/ 333 h 1135"/>
                <a:gd name="T16" fmla="*/ 0 w 822"/>
                <a:gd name="T17" fmla="*/ 1135 h 1135"/>
                <a:gd name="T18" fmla="*/ 49 w 822"/>
                <a:gd name="T19" fmla="*/ 1135 h 1135"/>
                <a:gd name="T20" fmla="*/ 49 w 822"/>
                <a:gd name="T21" fmla="*/ 333 h 1135"/>
                <a:gd name="T22" fmla="*/ 202 w 822"/>
                <a:gd name="T23" fmla="*/ 168 h 1135"/>
                <a:gd name="T24" fmla="*/ 532 w 822"/>
                <a:gd name="T25" fmla="*/ 171 h 1135"/>
                <a:gd name="T26" fmla="*/ 676 w 822"/>
                <a:gd name="T27" fmla="*/ 293 h 1135"/>
                <a:gd name="T28" fmla="*/ 822 w 822"/>
                <a:gd name="T29" fmla="*/ 147 h 1135"/>
                <a:gd name="T30" fmla="*/ 676 w 822"/>
                <a:gd name="T31" fmla="*/ 0 h 1135"/>
                <a:gd name="T32" fmla="*/ 532 w 822"/>
                <a:gd name="T33" fmla="*/ 122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2" h="1135">
                  <a:moveTo>
                    <a:pt x="590" y="147"/>
                  </a:moveTo>
                  <a:cubicBezTo>
                    <a:pt x="590" y="99"/>
                    <a:pt x="628" y="60"/>
                    <a:pt x="676" y="60"/>
                  </a:cubicBezTo>
                  <a:cubicBezTo>
                    <a:pt x="723" y="60"/>
                    <a:pt x="762" y="99"/>
                    <a:pt x="762" y="147"/>
                  </a:cubicBezTo>
                  <a:cubicBezTo>
                    <a:pt x="762" y="194"/>
                    <a:pt x="723" y="233"/>
                    <a:pt x="676" y="233"/>
                  </a:cubicBezTo>
                  <a:cubicBezTo>
                    <a:pt x="628" y="233"/>
                    <a:pt x="590" y="194"/>
                    <a:pt x="590" y="147"/>
                  </a:cubicBezTo>
                  <a:moveTo>
                    <a:pt x="532" y="122"/>
                  </a:moveTo>
                  <a:cubicBezTo>
                    <a:pt x="462" y="121"/>
                    <a:pt x="282" y="119"/>
                    <a:pt x="202" y="119"/>
                  </a:cubicBezTo>
                  <a:cubicBezTo>
                    <a:pt x="90" y="119"/>
                    <a:pt x="0" y="236"/>
                    <a:pt x="0" y="333"/>
                  </a:cubicBezTo>
                  <a:cubicBezTo>
                    <a:pt x="0" y="1135"/>
                    <a:pt x="0" y="1135"/>
                    <a:pt x="0" y="1135"/>
                  </a:cubicBezTo>
                  <a:cubicBezTo>
                    <a:pt x="49" y="1135"/>
                    <a:pt x="49" y="1135"/>
                    <a:pt x="49" y="1135"/>
                  </a:cubicBezTo>
                  <a:cubicBezTo>
                    <a:pt x="49" y="333"/>
                    <a:pt x="49" y="333"/>
                    <a:pt x="49" y="333"/>
                  </a:cubicBezTo>
                  <a:cubicBezTo>
                    <a:pt x="49" y="268"/>
                    <a:pt x="115" y="168"/>
                    <a:pt x="202" y="168"/>
                  </a:cubicBezTo>
                  <a:cubicBezTo>
                    <a:pt x="282" y="168"/>
                    <a:pt x="462" y="170"/>
                    <a:pt x="532" y="171"/>
                  </a:cubicBezTo>
                  <a:cubicBezTo>
                    <a:pt x="543" y="240"/>
                    <a:pt x="604" y="293"/>
                    <a:pt x="676" y="293"/>
                  </a:cubicBezTo>
                  <a:cubicBezTo>
                    <a:pt x="757" y="293"/>
                    <a:pt x="822" y="227"/>
                    <a:pt x="822" y="147"/>
                  </a:cubicBezTo>
                  <a:cubicBezTo>
                    <a:pt x="822" y="66"/>
                    <a:pt x="757" y="0"/>
                    <a:pt x="676" y="0"/>
                  </a:cubicBezTo>
                  <a:cubicBezTo>
                    <a:pt x="604" y="0"/>
                    <a:pt x="544" y="53"/>
                    <a:pt x="532" y="122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7184" tIns="68592" rIns="137184" bIns="68592" numCol="1" anchor="t" anchorCtr="0" compatLnSpc="1"/>
            <a:lstStyle/>
            <a:p>
              <a:endParaRPr lang="en-US" sz="5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2" name="Text Placeholder 33"/>
          <p:cNvSpPr txBox="1"/>
          <p:nvPr/>
        </p:nvSpPr>
        <p:spPr>
          <a:xfrm>
            <a:off x="1182148" y="1817486"/>
            <a:ext cx="28368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rgbClr val="525068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Hue</a:t>
            </a:r>
            <a:r>
              <a:rPr lang="zh-CN" altLang="en-US" dirty="0">
                <a:solidFill>
                  <a:srgbClr val="525068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搭建</a:t>
            </a:r>
            <a:endParaRPr lang="zh-CN" altLang="en-US" dirty="0">
              <a:solidFill>
                <a:srgbClr val="525068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20"/>
          <p:cNvSpPr txBox="1"/>
          <p:nvPr/>
        </p:nvSpPr>
        <p:spPr>
          <a:xfrm>
            <a:off x="1292637" y="2195135"/>
            <a:ext cx="4645211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、支持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Ldap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登录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、修改源码解决描述字段不显示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20"/>
          <p:cNvSpPr txBox="1"/>
          <p:nvPr/>
        </p:nvSpPr>
        <p:spPr>
          <a:xfrm>
            <a:off x="1292637" y="3938635"/>
            <a:ext cx="4645211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、搭建测试实时同步工具StreamSets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、搭建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kafka+flink的实时计算平台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 Placeholder 33"/>
          <p:cNvSpPr txBox="1"/>
          <p:nvPr/>
        </p:nvSpPr>
        <p:spPr>
          <a:xfrm>
            <a:off x="1293047" y="5216797"/>
            <a:ext cx="28368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dirty="0">
                <a:solidFill>
                  <a:srgbClr val="525068"/>
                </a:solidFill>
                <a:cs typeface="+mn-ea"/>
                <a:sym typeface="Arial" panose="020B0604020202020204" pitchFamily="34" charset="0"/>
              </a:rPr>
              <a:t>天启门户</a:t>
            </a:r>
            <a:endParaRPr lang="en-AU" altLang="zh-CN" dirty="0">
              <a:solidFill>
                <a:srgbClr val="525068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Box 20"/>
          <p:cNvSpPr txBox="1"/>
          <p:nvPr/>
        </p:nvSpPr>
        <p:spPr>
          <a:xfrm>
            <a:off x="1335591" y="5628736"/>
            <a:ext cx="4645211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、门店层级架构映射表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、目标任务追踪明细表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、企业微信机器人配置表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 Placeholder 33"/>
          <p:cNvSpPr txBox="1"/>
          <p:nvPr/>
        </p:nvSpPr>
        <p:spPr>
          <a:xfrm>
            <a:off x="8104057" y="2877100"/>
            <a:ext cx="28368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dirty="0">
                <a:solidFill>
                  <a:srgbClr val="525068"/>
                </a:solidFill>
                <a:cs typeface="+mn-ea"/>
                <a:sym typeface="Arial" panose="020B0604020202020204" pitchFamily="34" charset="0"/>
              </a:rPr>
              <a:t>璇玑接口</a:t>
            </a:r>
            <a:endParaRPr lang="en-AU" altLang="zh-CN" dirty="0">
              <a:solidFill>
                <a:srgbClr val="525068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TextBox 20"/>
          <p:cNvSpPr txBox="1"/>
          <p:nvPr/>
        </p:nvSpPr>
        <p:spPr>
          <a:xfrm>
            <a:off x="8192321" y="3281419"/>
            <a:ext cx="4645211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、店驰数据接口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、经营分析接口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Text Placeholder 33"/>
          <p:cNvSpPr txBox="1"/>
          <p:nvPr/>
        </p:nvSpPr>
        <p:spPr>
          <a:xfrm>
            <a:off x="8104057" y="4514487"/>
            <a:ext cx="28368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525068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技术支持</a:t>
            </a:r>
            <a:endParaRPr lang="zh-CN" altLang="en-US" dirty="0">
              <a:solidFill>
                <a:srgbClr val="525068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Text Placeholder 33"/>
          <p:cNvSpPr txBox="1"/>
          <p:nvPr/>
        </p:nvSpPr>
        <p:spPr>
          <a:xfrm>
            <a:off x="1251137" y="3548652"/>
            <a:ext cx="28368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dirty="0">
                <a:solidFill>
                  <a:srgbClr val="525068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实时计算</a:t>
            </a:r>
            <a:endParaRPr lang="zh-CN" dirty="0">
              <a:solidFill>
                <a:srgbClr val="525068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TextBox 20"/>
          <p:cNvSpPr txBox="1"/>
          <p:nvPr/>
        </p:nvSpPr>
        <p:spPr>
          <a:xfrm>
            <a:off x="8191912" y="5003530"/>
            <a:ext cx="4645211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、金蝶门店维度表UDF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、企业微信报表发送工具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TextBox 18"/>
          <p:cNvSpPr>
            <a:spLocks noChangeArrowheads="1"/>
          </p:cNvSpPr>
          <p:nvPr/>
        </p:nvSpPr>
        <p:spPr bwMode="auto">
          <a:xfrm>
            <a:off x="4281199" y="672612"/>
            <a:ext cx="2680970" cy="85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2" tIns="60956" rIns="121912" bIns="60956">
            <a:spAutoFit/>
          </a:bodyPr>
          <a:p>
            <a:pPr algn="ctr" defTabSz="914400"/>
            <a:r>
              <a:rPr lang="zh-CN" altLang="en-US" sz="4800" dirty="0">
                <a:solidFill>
                  <a:srgbClr val="0099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工作回顾</a:t>
            </a:r>
            <a:endParaRPr lang="zh-CN" altLang="en-US" sz="4800" dirty="0">
              <a:solidFill>
                <a:srgbClr val="0099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方正大黑简体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A_object 9"/>
          <p:cNvSpPr txBox="1"/>
          <p:nvPr>
            <p:custDataLst>
              <p:tags r:id="rId1"/>
            </p:custDataLst>
          </p:nvPr>
        </p:nvSpPr>
        <p:spPr>
          <a:xfrm>
            <a:off x="11903874" y="80123"/>
            <a:ext cx="136191" cy="1794528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 algn="dist">
              <a:lnSpc>
                <a:spcPct val="65000"/>
              </a:lnSpc>
            </a:pPr>
            <a:r>
              <a:rPr lang="zh-CN" altLang="en-US" sz="1200" b="1">
                <a:latin typeface="微软雅黑" panose="020B0503020204020204" pitchFamily="34" charset="-122"/>
                <a:cs typeface="微软雅黑" panose="020B0503020204020204" pitchFamily="34" charset="-122"/>
              </a:rPr>
              <a:t>共创百年品牌</a:t>
            </a:r>
            <a:endParaRPr sz="12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" name="PA_object 11"/>
          <p:cNvSpPr/>
          <p:nvPr>
            <p:custDataLst>
              <p:tags r:id="rId2"/>
            </p:custDataLst>
          </p:nvPr>
        </p:nvSpPr>
        <p:spPr>
          <a:xfrm>
            <a:off x="-361" y="1611"/>
            <a:ext cx="1398427" cy="366239"/>
          </a:xfrm>
          <a:custGeom>
            <a:avLst/>
            <a:gdLst/>
            <a:ahLst/>
            <a:cxnLst/>
            <a:rect l="l" t="t" r="r" b="b"/>
            <a:pathLst>
              <a:path w="1321435" h="346075">
                <a:moveTo>
                  <a:pt x="0" y="0"/>
                </a:moveTo>
                <a:lnTo>
                  <a:pt x="1321308" y="0"/>
                </a:lnTo>
                <a:lnTo>
                  <a:pt x="1321308" y="345947"/>
                </a:lnTo>
                <a:lnTo>
                  <a:pt x="0" y="3459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2C9A39"/>
              </a:gs>
              <a:gs pos="50000">
                <a:srgbClr val="0099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46" name="PA_object 12"/>
          <p:cNvSpPr/>
          <p:nvPr>
            <p:custDataLst>
              <p:tags r:id="rId3"/>
            </p:custDataLst>
          </p:nvPr>
        </p:nvSpPr>
        <p:spPr>
          <a:xfrm>
            <a:off x="1470507" y="1611"/>
            <a:ext cx="381023" cy="366239"/>
          </a:xfrm>
          <a:custGeom>
            <a:avLst/>
            <a:gdLst/>
            <a:ahLst/>
            <a:cxnLst/>
            <a:rect l="l" t="t" r="r" b="b"/>
            <a:pathLst>
              <a:path w="360044" h="346075">
                <a:moveTo>
                  <a:pt x="0" y="0"/>
                </a:moveTo>
                <a:lnTo>
                  <a:pt x="359663" y="0"/>
                </a:lnTo>
                <a:lnTo>
                  <a:pt x="359663" y="345947"/>
                </a:lnTo>
                <a:lnTo>
                  <a:pt x="0" y="3459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2C9A39"/>
              </a:gs>
              <a:gs pos="50000">
                <a:srgbClr val="0099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47" name="PA_object 13"/>
          <p:cNvSpPr/>
          <p:nvPr>
            <p:custDataLst>
              <p:tags r:id="rId4"/>
            </p:custDataLst>
          </p:nvPr>
        </p:nvSpPr>
        <p:spPr>
          <a:xfrm>
            <a:off x="1884994" y="101604"/>
            <a:ext cx="9930107" cy="80640"/>
          </a:xfrm>
          <a:custGeom>
            <a:avLst/>
            <a:gdLst/>
            <a:ahLst/>
            <a:cxnLst/>
            <a:rect l="l" t="t" r="r" b="b"/>
            <a:pathLst>
              <a:path w="9383395" h="76200">
                <a:moveTo>
                  <a:pt x="0" y="0"/>
                </a:moveTo>
                <a:lnTo>
                  <a:pt x="9383268" y="0"/>
                </a:lnTo>
                <a:lnTo>
                  <a:pt x="9383268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solidFill>
            <a:srgbClr val="0099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PA_object 15"/>
          <p:cNvSpPr/>
          <p:nvPr>
            <p:custDataLst>
              <p:tags r:id="rId5"/>
            </p:custDataLst>
          </p:nvPr>
        </p:nvSpPr>
        <p:spPr>
          <a:xfrm>
            <a:off x="5165952" y="267641"/>
            <a:ext cx="6624000" cy="0"/>
          </a:xfrm>
          <a:custGeom>
            <a:avLst/>
            <a:gdLst/>
            <a:ahLst/>
            <a:cxnLst/>
            <a:rect l="l" t="t" r="r" b="b"/>
            <a:pathLst>
              <a:path w="7452359">
                <a:moveTo>
                  <a:pt x="0" y="0"/>
                </a:moveTo>
                <a:lnTo>
                  <a:pt x="7452359" y="0"/>
                </a:lnTo>
              </a:path>
            </a:pathLst>
          </a:custGeom>
          <a:ln w="35051">
            <a:solidFill>
              <a:srgbClr val="0099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PA_object 16"/>
          <p:cNvSpPr/>
          <p:nvPr>
            <p:custDataLst>
              <p:tags r:id="rId6"/>
            </p:custDataLst>
          </p:nvPr>
        </p:nvSpPr>
        <p:spPr>
          <a:xfrm>
            <a:off x="11806903" y="-1"/>
            <a:ext cx="0" cy="1596666"/>
          </a:xfrm>
          <a:custGeom>
            <a:avLst/>
            <a:gdLst/>
            <a:ahLst/>
            <a:cxnLst/>
            <a:rect l="l" t="t" r="r" b="b"/>
            <a:pathLst>
              <a:path h="1508760">
                <a:moveTo>
                  <a:pt x="0" y="0"/>
                </a:moveTo>
                <a:lnTo>
                  <a:pt x="0" y="1508760"/>
                </a:lnTo>
              </a:path>
            </a:pathLst>
          </a:custGeom>
          <a:ln w="36575">
            <a:solidFill>
              <a:srgbClr val="0099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PA_object 17"/>
          <p:cNvSpPr/>
          <p:nvPr>
            <p:custDataLst>
              <p:tags r:id="rId7"/>
            </p:custDataLst>
          </p:nvPr>
        </p:nvSpPr>
        <p:spPr>
          <a:xfrm>
            <a:off x="12048822" y="2106308"/>
            <a:ext cx="0" cy="4751693"/>
          </a:xfrm>
          <a:custGeom>
            <a:avLst/>
            <a:gdLst/>
            <a:ahLst/>
            <a:cxnLst/>
            <a:rect l="l" t="t" r="r" b="b"/>
            <a:pathLst>
              <a:path h="4490085">
                <a:moveTo>
                  <a:pt x="0" y="0"/>
                </a:moveTo>
                <a:lnTo>
                  <a:pt x="0" y="4489831"/>
                </a:lnTo>
              </a:path>
            </a:pathLst>
          </a:custGeom>
          <a:ln w="36575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PA_object 17"/>
          <p:cNvSpPr/>
          <p:nvPr>
            <p:custDataLst>
              <p:tags r:id="rId8"/>
            </p:custDataLst>
          </p:nvPr>
        </p:nvSpPr>
        <p:spPr>
          <a:xfrm>
            <a:off x="12048822" y="2106308"/>
            <a:ext cx="0" cy="4751693"/>
          </a:xfrm>
          <a:custGeom>
            <a:avLst/>
            <a:gdLst/>
            <a:ahLst/>
            <a:cxnLst/>
            <a:rect l="l" t="t" r="r" b="b"/>
            <a:pathLst>
              <a:path h="4490085">
                <a:moveTo>
                  <a:pt x="0" y="0"/>
                </a:moveTo>
                <a:lnTo>
                  <a:pt x="0" y="4489831"/>
                </a:lnTo>
              </a:path>
            </a:pathLst>
          </a:custGeom>
          <a:ln w="36575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78"/>
          <a:stretch>
            <a:fillRect/>
          </a:stretch>
        </p:blipFill>
        <p:spPr>
          <a:xfrm>
            <a:off x="49773" y="23677"/>
            <a:ext cx="1297586" cy="328592"/>
          </a:xfrm>
          <a:prstGeom prst="rect">
            <a:avLst/>
          </a:prstGeom>
        </p:spPr>
      </p:pic>
      <p:pic>
        <p:nvPicPr>
          <p:cNvPr id="19" name="PA_图片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duotone>
              <a:prstClr val="black"/>
              <a:srgbClr val="06428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9730105" y="53340"/>
            <a:ext cx="2451100" cy="2097405"/>
          </a:xfrm>
          <a:prstGeom prst="rect">
            <a:avLst/>
          </a:prstGeom>
          <a:noFill/>
        </p:spPr>
      </p:pic>
      <p:graphicFrame>
        <p:nvGraphicFramePr>
          <p:cNvPr id="2" name="表格 2"/>
          <p:cNvGraphicFramePr>
            <a:graphicFrameLocks noGrp="1"/>
          </p:cNvGraphicFramePr>
          <p:nvPr>
            <p:custDataLst>
              <p:tags r:id="rId12"/>
            </p:custDataLst>
          </p:nvPr>
        </p:nvGraphicFramePr>
        <p:xfrm>
          <a:off x="2075697" y="2481893"/>
          <a:ext cx="8253189" cy="282471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65618"/>
                <a:gridCol w="4436508"/>
                <a:gridCol w="2751063"/>
              </a:tblGrid>
              <a:tr h="941705">
                <a:tc>
                  <a:txBody>
                    <a:bodyPr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优势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劣势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941504">
                <a:tc>
                  <a:txBody>
                    <a:bodyPr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态度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认真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积极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好奇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有点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强迫症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941504">
                <a:tc>
                  <a:txBody>
                    <a:bodyPr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能力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思维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自学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挑战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缺少经验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" name="TextBox 18"/>
          <p:cNvSpPr>
            <a:spLocks noChangeArrowheads="1"/>
          </p:cNvSpPr>
          <p:nvPr/>
        </p:nvSpPr>
        <p:spPr bwMode="auto">
          <a:xfrm>
            <a:off x="4592349" y="696742"/>
            <a:ext cx="2691130" cy="159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2" tIns="60956" rIns="121912" bIns="60956">
            <a:spAutoFit/>
          </a:bodyPr>
          <a:p>
            <a:pPr algn="ctr" defTabSz="914400"/>
            <a:r>
              <a:rPr lang="zh-CN" altLang="en-US" sz="4800" b="1" dirty="0">
                <a:solidFill>
                  <a:srgbClr val="00A124"/>
                </a:solidFill>
                <a:latin typeface="Lantinghei SC Demibold" panose="02000000000000000000" charset="-122"/>
                <a:ea typeface="Lantinghei SC Demibold" panose="02000000000000000000" charset="-122"/>
                <a:sym typeface="+mn-ea"/>
              </a:rPr>
              <a:t>自我评价</a:t>
            </a:r>
            <a:endParaRPr lang="zh-CN" altLang="en-US" sz="4800" b="1" dirty="0">
              <a:solidFill>
                <a:srgbClr val="00A124"/>
              </a:solidFill>
              <a:latin typeface="Lantinghei SC Demibold" panose="02000000000000000000" charset="-122"/>
              <a:ea typeface="Lantinghei SC Demibold" panose="02000000000000000000" charset="-122"/>
            </a:endParaRPr>
          </a:p>
          <a:p>
            <a:pPr algn="ctr" defTabSz="914400"/>
            <a:endParaRPr lang="zh-CN" altLang="en-US" sz="4800" dirty="0">
              <a:solidFill>
                <a:srgbClr val="0099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方正大黑简体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A_object 9"/>
          <p:cNvSpPr txBox="1"/>
          <p:nvPr>
            <p:custDataLst>
              <p:tags r:id="rId1"/>
            </p:custDataLst>
          </p:nvPr>
        </p:nvSpPr>
        <p:spPr>
          <a:xfrm>
            <a:off x="11903874" y="80123"/>
            <a:ext cx="136191" cy="1794528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 algn="dist">
              <a:lnSpc>
                <a:spcPct val="65000"/>
              </a:lnSpc>
            </a:pPr>
            <a:r>
              <a:rPr lang="zh-CN" altLang="en-US" sz="1200" b="1">
                <a:latin typeface="微软雅黑" panose="020B0503020204020204" pitchFamily="34" charset="-122"/>
                <a:cs typeface="微软雅黑" panose="020B0503020204020204" pitchFamily="34" charset="-122"/>
              </a:rPr>
              <a:t>共创百年品牌</a:t>
            </a:r>
            <a:endParaRPr sz="12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" name="PA_object 11"/>
          <p:cNvSpPr/>
          <p:nvPr>
            <p:custDataLst>
              <p:tags r:id="rId2"/>
            </p:custDataLst>
          </p:nvPr>
        </p:nvSpPr>
        <p:spPr>
          <a:xfrm>
            <a:off x="-361" y="1611"/>
            <a:ext cx="1398427" cy="366239"/>
          </a:xfrm>
          <a:custGeom>
            <a:avLst/>
            <a:gdLst/>
            <a:ahLst/>
            <a:cxnLst/>
            <a:rect l="l" t="t" r="r" b="b"/>
            <a:pathLst>
              <a:path w="1321435" h="346075">
                <a:moveTo>
                  <a:pt x="0" y="0"/>
                </a:moveTo>
                <a:lnTo>
                  <a:pt x="1321308" y="0"/>
                </a:lnTo>
                <a:lnTo>
                  <a:pt x="1321308" y="345947"/>
                </a:lnTo>
                <a:lnTo>
                  <a:pt x="0" y="3459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2C9A39"/>
              </a:gs>
              <a:gs pos="50000">
                <a:srgbClr val="0099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46" name="PA_object 12"/>
          <p:cNvSpPr/>
          <p:nvPr>
            <p:custDataLst>
              <p:tags r:id="rId3"/>
            </p:custDataLst>
          </p:nvPr>
        </p:nvSpPr>
        <p:spPr>
          <a:xfrm>
            <a:off x="1470507" y="1611"/>
            <a:ext cx="381023" cy="366239"/>
          </a:xfrm>
          <a:custGeom>
            <a:avLst/>
            <a:gdLst/>
            <a:ahLst/>
            <a:cxnLst/>
            <a:rect l="l" t="t" r="r" b="b"/>
            <a:pathLst>
              <a:path w="360044" h="346075">
                <a:moveTo>
                  <a:pt x="0" y="0"/>
                </a:moveTo>
                <a:lnTo>
                  <a:pt x="359663" y="0"/>
                </a:lnTo>
                <a:lnTo>
                  <a:pt x="359663" y="345947"/>
                </a:lnTo>
                <a:lnTo>
                  <a:pt x="0" y="3459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2C9A39"/>
              </a:gs>
              <a:gs pos="50000">
                <a:srgbClr val="0099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47" name="PA_object 13"/>
          <p:cNvSpPr/>
          <p:nvPr>
            <p:custDataLst>
              <p:tags r:id="rId4"/>
            </p:custDataLst>
          </p:nvPr>
        </p:nvSpPr>
        <p:spPr>
          <a:xfrm>
            <a:off x="1884994" y="101604"/>
            <a:ext cx="9930107" cy="80640"/>
          </a:xfrm>
          <a:custGeom>
            <a:avLst/>
            <a:gdLst/>
            <a:ahLst/>
            <a:cxnLst/>
            <a:rect l="l" t="t" r="r" b="b"/>
            <a:pathLst>
              <a:path w="9383395" h="76200">
                <a:moveTo>
                  <a:pt x="0" y="0"/>
                </a:moveTo>
                <a:lnTo>
                  <a:pt x="9383268" y="0"/>
                </a:lnTo>
                <a:lnTo>
                  <a:pt x="9383268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solidFill>
            <a:srgbClr val="0099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PA_object 15"/>
          <p:cNvSpPr/>
          <p:nvPr>
            <p:custDataLst>
              <p:tags r:id="rId5"/>
            </p:custDataLst>
          </p:nvPr>
        </p:nvSpPr>
        <p:spPr>
          <a:xfrm>
            <a:off x="5165952" y="267641"/>
            <a:ext cx="6624000" cy="0"/>
          </a:xfrm>
          <a:custGeom>
            <a:avLst/>
            <a:gdLst/>
            <a:ahLst/>
            <a:cxnLst/>
            <a:rect l="l" t="t" r="r" b="b"/>
            <a:pathLst>
              <a:path w="7452359">
                <a:moveTo>
                  <a:pt x="0" y="0"/>
                </a:moveTo>
                <a:lnTo>
                  <a:pt x="7452359" y="0"/>
                </a:lnTo>
              </a:path>
            </a:pathLst>
          </a:custGeom>
          <a:ln w="35051">
            <a:solidFill>
              <a:srgbClr val="0099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PA_object 16"/>
          <p:cNvSpPr/>
          <p:nvPr>
            <p:custDataLst>
              <p:tags r:id="rId6"/>
            </p:custDataLst>
          </p:nvPr>
        </p:nvSpPr>
        <p:spPr>
          <a:xfrm>
            <a:off x="11806903" y="-1"/>
            <a:ext cx="0" cy="1596666"/>
          </a:xfrm>
          <a:custGeom>
            <a:avLst/>
            <a:gdLst/>
            <a:ahLst/>
            <a:cxnLst/>
            <a:rect l="l" t="t" r="r" b="b"/>
            <a:pathLst>
              <a:path h="1508760">
                <a:moveTo>
                  <a:pt x="0" y="0"/>
                </a:moveTo>
                <a:lnTo>
                  <a:pt x="0" y="1508760"/>
                </a:lnTo>
              </a:path>
            </a:pathLst>
          </a:custGeom>
          <a:ln w="36575">
            <a:solidFill>
              <a:srgbClr val="0099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PA_object 17"/>
          <p:cNvSpPr/>
          <p:nvPr>
            <p:custDataLst>
              <p:tags r:id="rId7"/>
            </p:custDataLst>
          </p:nvPr>
        </p:nvSpPr>
        <p:spPr>
          <a:xfrm>
            <a:off x="12048822" y="2106308"/>
            <a:ext cx="0" cy="4751693"/>
          </a:xfrm>
          <a:custGeom>
            <a:avLst/>
            <a:gdLst/>
            <a:ahLst/>
            <a:cxnLst/>
            <a:rect l="l" t="t" r="r" b="b"/>
            <a:pathLst>
              <a:path h="4490085">
                <a:moveTo>
                  <a:pt x="0" y="0"/>
                </a:moveTo>
                <a:lnTo>
                  <a:pt x="0" y="4489831"/>
                </a:lnTo>
              </a:path>
            </a:pathLst>
          </a:custGeom>
          <a:ln w="36575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PA_object 17"/>
          <p:cNvSpPr/>
          <p:nvPr>
            <p:custDataLst>
              <p:tags r:id="rId8"/>
            </p:custDataLst>
          </p:nvPr>
        </p:nvSpPr>
        <p:spPr>
          <a:xfrm>
            <a:off x="12048822" y="2106308"/>
            <a:ext cx="0" cy="4751693"/>
          </a:xfrm>
          <a:custGeom>
            <a:avLst/>
            <a:gdLst/>
            <a:ahLst/>
            <a:cxnLst/>
            <a:rect l="l" t="t" r="r" b="b"/>
            <a:pathLst>
              <a:path h="4490085">
                <a:moveTo>
                  <a:pt x="0" y="0"/>
                </a:moveTo>
                <a:lnTo>
                  <a:pt x="0" y="4489831"/>
                </a:lnTo>
              </a:path>
            </a:pathLst>
          </a:custGeom>
          <a:ln w="36575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78"/>
          <a:stretch>
            <a:fillRect/>
          </a:stretch>
        </p:blipFill>
        <p:spPr>
          <a:xfrm>
            <a:off x="49773" y="23677"/>
            <a:ext cx="1297586" cy="328592"/>
          </a:xfrm>
          <a:prstGeom prst="rect">
            <a:avLst/>
          </a:prstGeom>
        </p:spPr>
      </p:pic>
      <p:pic>
        <p:nvPicPr>
          <p:cNvPr id="19" name="PA_图片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duotone>
              <a:prstClr val="black"/>
              <a:srgbClr val="06428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9730105" y="53340"/>
            <a:ext cx="2451100" cy="2097405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423683" y="2829561"/>
            <a:ext cx="5160329" cy="1198880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领导和同事超级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公司机制在健全，部门在成长，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28160" y="952500"/>
            <a:ext cx="30505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 dirty="0">
                <a:solidFill>
                  <a:srgbClr val="00A124"/>
                </a:solidFill>
                <a:latin typeface="Lantinghei SC Demibold" panose="02000000000000000000" charset="-122"/>
                <a:ea typeface="Lantinghei SC Demibold" panose="02000000000000000000" charset="-122"/>
              </a:rPr>
              <a:t>工作体会</a:t>
            </a:r>
            <a:endParaRPr lang="zh-CN" altLang="en-US" sz="5400" b="1" dirty="0">
              <a:solidFill>
                <a:srgbClr val="00A124"/>
              </a:solidFill>
              <a:latin typeface="Lantinghei SC Demibold" panose="02000000000000000000" charset="-122"/>
              <a:ea typeface="Lantinghei SC Demibold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A_object 9"/>
          <p:cNvSpPr txBox="1"/>
          <p:nvPr>
            <p:custDataLst>
              <p:tags r:id="rId1"/>
            </p:custDataLst>
          </p:nvPr>
        </p:nvSpPr>
        <p:spPr>
          <a:xfrm>
            <a:off x="11903874" y="80123"/>
            <a:ext cx="136191" cy="1794528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 algn="dist">
              <a:lnSpc>
                <a:spcPct val="65000"/>
              </a:lnSpc>
            </a:pPr>
            <a:r>
              <a:rPr lang="zh-CN" altLang="en-US" sz="1200" b="1">
                <a:latin typeface="微软雅黑" panose="020B0503020204020204" pitchFamily="34" charset="-122"/>
                <a:cs typeface="微软雅黑" panose="020B0503020204020204" pitchFamily="34" charset="-122"/>
              </a:rPr>
              <a:t>共创百年品牌</a:t>
            </a:r>
            <a:endParaRPr sz="12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" name="PA_object 11"/>
          <p:cNvSpPr/>
          <p:nvPr>
            <p:custDataLst>
              <p:tags r:id="rId2"/>
            </p:custDataLst>
          </p:nvPr>
        </p:nvSpPr>
        <p:spPr>
          <a:xfrm>
            <a:off x="-361" y="1611"/>
            <a:ext cx="1398427" cy="366239"/>
          </a:xfrm>
          <a:custGeom>
            <a:avLst/>
            <a:gdLst/>
            <a:ahLst/>
            <a:cxnLst/>
            <a:rect l="l" t="t" r="r" b="b"/>
            <a:pathLst>
              <a:path w="1321435" h="346075">
                <a:moveTo>
                  <a:pt x="0" y="0"/>
                </a:moveTo>
                <a:lnTo>
                  <a:pt x="1321308" y="0"/>
                </a:lnTo>
                <a:lnTo>
                  <a:pt x="1321308" y="345947"/>
                </a:lnTo>
                <a:lnTo>
                  <a:pt x="0" y="3459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2C9A39"/>
              </a:gs>
              <a:gs pos="50000">
                <a:srgbClr val="0099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46" name="PA_object 12"/>
          <p:cNvSpPr/>
          <p:nvPr>
            <p:custDataLst>
              <p:tags r:id="rId3"/>
            </p:custDataLst>
          </p:nvPr>
        </p:nvSpPr>
        <p:spPr>
          <a:xfrm>
            <a:off x="1470507" y="1611"/>
            <a:ext cx="381023" cy="366239"/>
          </a:xfrm>
          <a:custGeom>
            <a:avLst/>
            <a:gdLst/>
            <a:ahLst/>
            <a:cxnLst/>
            <a:rect l="l" t="t" r="r" b="b"/>
            <a:pathLst>
              <a:path w="360044" h="346075">
                <a:moveTo>
                  <a:pt x="0" y="0"/>
                </a:moveTo>
                <a:lnTo>
                  <a:pt x="359663" y="0"/>
                </a:lnTo>
                <a:lnTo>
                  <a:pt x="359663" y="345947"/>
                </a:lnTo>
                <a:lnTo>
                  <a:pt x="0" y="3459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2C9A39"/>
              </a:gs>
              <a:gs pos="50000">
                <a:srgbClr val="0099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47" name="PA_object 13"/>
          <p:cNvSpPr/>
          <p:nvPr>
            <p:custDataLst>
              <p:tags r:id="rId4"/>
            </p:custDataLst>
          </p:nvPr>
        </p:nvSpPr>
        <p:spPr>
          <a:xfrm>
            <a:off x="1884994" y="101604"/>
            <a:ext cx="9930107" cy="80640"/>
          </a:xfrm>
          <a:custGeom>
            <a:avLst/>
            <a:gdLst/>
            <a:ahLst/>
            <a:cxnLst/>
            <a:rect l="l" t="t" r="r" b="b"/>
            <a:pathLst>
              <a:path w="9383395" h="76200">
                <a:moveTo>
                  <a:pt x="0" y="0"/>
                </a:moveTo>
                <a:lnTo>
                  <a:pt x="9383268" y="0"/>
                </a:lnTo>
                <a:lnTo>
                  <a:pt x="9383268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solidFill>
            <a:srgbClr val="0099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PA_object 15"/>
          <p:cNvSpPr/>
          <p:nvPr>
            <p:custDataLst>
              <p:tags r:id="rId5"/>
            </p:custDataLst>
          </p:nvPr>
        </p:nvSpPr>
        <p:spPr>
          <a:xfrm>
            <a:off x="5165952" y="267641"/>
            <a:ext cx="6624000" cy="0"/>
          </a:xfrm>
          <a:custGeom>
            <a:avLst/>
            <a:gdLst/>
            <a:ahLst/>
            <a:cxnLst/>
            <a:rect l="l" t="t" r="r" b="b"/>
            <a:pathLst>
              <a:path w="7452359">
                <a:moveTo>
                  <a:pt x="0" y="0"/>
                </a:moveTo>
                <a:lnTo>
                  <a:pt x="7452359" y="0"/>
                </a:lnTo>
              </a:path>
            </a:pathLst>
          </a:custGeom>
          <a:ln w="35051">
            <a:solidFill>
              <a:srgbClr val="0099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PA_object 16"/>
          <p:cNvSpPr/>
          <p:nvPr>
            <p:custDataLst>
              <p:tags r:id="rId6"/>
            </p:custDataLst>
          </p:nvPr>
        </p:nvSpPr>
        <p:spPr>
          <a:xfrm>
            <a:off x="11806903" y="-1"/>
            <a:ext cx="0" cy="1596666"/>
          </a:xfrm>
          <a:custGeom>
            <a:avLst/>
            <a:gdLst/>
            <a:ahLst/>
            <a:cxnLst/>
            <a:rect l="l" t="t" r="r" b="b"/>
            <a:pathLst>
              <a:path h="1508760">
                <a:moveTo>
                  <a:pt x="0" y="0"/>
                </a:moveTo>
                <a:lnTo>
                  <a:pt x="0" y="1508760"/>
                </a:lnTo>
              </a:path>
            </a:pathLst>
          </a:custGeom>
          <a:ln w="36575">
            <a:solidFill>
              <a:srgbClr val="0099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PA_object 17"/>
          <p:cNvSpPr/>
          <p:nvPr>
            <p:custDataLst>
              <p:tags r:id="rId7"/>
            </p:custDataLst>
          </p:nvPr>
        </p:nvSpPr>
        <p:spPr>
          <a:xfrm>
            <a:off x="12048822" y="2106308"/>
            <a:ext cx="0" cy="4751693"/>
          </a:xfrm>
          <a:custGeom>
            <a:avLst/>
            <a:gdLst/>
            <a:ahLst/>
            <a:cxnLst/>
            <a:rect l="l" t="t" r="r" b="b"/>
            <a:pathLst>
              <a:path h="4490085">
                <a:moveTo>
                  <a:pt x="0" y="0"/>
                </a:moveTo>
                <a:lnTo>
                  <a:pt x="0" y="4489831"/>
                </a:lnTo>
              </a:path>
            </a:pathLst>
          </a:custGeom>
          <a:ln w="36575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PA_object 17"/>
          <p:cNvSpPr/>
          <p:nvPr>
            <p:custDataLst>
              <p:tags r:id="rId8"/>
            </p:custDataLst>
          </p:nvPr>
        </p:nvSpPr>
        <p:spPr>
          <a:xfrm>
            <a:off x="12048822" y="2106308"/>
            <a:ext cx="0" cy="4751693"/>
          </a:xfrm>
          <a:custGeom>
            <a:avLst/>
            <a:gdLst/>
            <a:ahLst/>
            <a:cxnLst/>
            <a:rect l="l" t="t" r="r" b="b"/>
            <a:pathLst>
              <a:path h="4490085">
                <a:moveTo>
                  <a:pt x="0" y="0"/>
                </a:moveTo>
                <a:lnTo>
                  <a:pt x="0" y="4489831"/>
                </a:lnTo>
              </a:path>
            </a:pathLst>
          </a:custGeom>
          <a:ln w="36575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78"/>
          <a:stretch>
            <a:fillRect/>
          </a:stretch>
        </p:blipFill>
        <p:spPr>
          <a:xfrm>
            <a:off x="49773" y="23677"/>
            <a:ext cx="1297586" cy="328592"/>
          </a:xfrm>
          <a:prstGeom prst="rect">
            <a:avLst/>
          </a:prstGeom>
        </p:spPr>
      </p:pic>
      <p:pic>
        <p:nvPicPr>
          <p:cNvPr id="19" name="PA_图片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duotone>
              <a:prstClr val="black"/>
              <a:srgbClr val="06428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9730105" y="53340"/>
            <a:ext cx="2451100" cy="2097405"/>
          </a:xfrm>
          <a:prstGeom prst="rect">
            <a:avLst/>
          </a:prstGeom>
          <a:noFill/>
        </p:spPr>
      </p:pic>
      <p:sp>
        <p:nvSpPr>
          <p:cNvPr id="2" name="Oval 6"/>
          <p:cNvSpPr>
            <a:spLocks noChangeArrowheads="1"/>
          </p:cNvSpPr>
          <p:nvPr/>
        </p:nvSpPr>
        <p:spPr bwMode="auto">
          <a:xfrm>
            <a:off x="1580585" y="1993838"/>
            <a:ext cx="667741" cy="6702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全字库正楷体" panose="02010604000101010101" pitchFamily="2" charset="-122"/>
                <a:ea typeface="全字库正楷体" panose="02010604000101010101" pitchFamily="2" charset="-122"/>
                <a:cs typeface="全字库正楷体" panose="02010604000101010101" pitchFamily="2" charset="-122"/>
              </a:rPr>
              <a:t>1</a:t>
            </a:r>
            <a:endParaRPr lang="en-US" altLang="zh-CN" sz="2800" dirty="0">
              <a:solidFill>
                <a:schemeClr val="bg1"/>
              </a:solidFill>
              <a:latin typeface="全字库正楷体" panose="02010604000101010101" pitchFamily="2" charset="-122"/>
              <a:ea typeface="全字库正楷体" panose="02010604000101010101" pitchFamily="2" charset="-122"/>
              <a:cs typeface="全字库正楷体" panose="0201060400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23382" y="2144879"/>
            <a:ext cx="3386576" cy="3683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1200" dirty="0">
                <a:latin typeface="全字库正楷体" panose="02010604000101010101" pitchFamily="2" charset="-122"/>
                <a:ea typeface="全字库正楷体" panose="02010604000101010101" pitchFamily="2" charset="-122"/>
                <a:cs typeface="全字库正楷体" panose="02010604000101010101" pitchFamily="2" charset="-122"/>
              </a:rPr>
              <a:t>大数据平台计算调研，搭建，维护</a:t>
            </a:r>
            <a:endParaRPr lang="zh-CN" altLang="en-US" sz="1200" dirty="0">
              <a:latin typeface="全字库正楷体" panose="02010604000101010101" pitchFamily="2" charset="-122"/>
              <a:ea typeface="全字库正楷体" panose="02010604000101010101" pitchFamily="2" charset="-122"/>
              <a:cs typeface="全字库正楷体" panose="02010604000101010101" pitchFamily="2" charset="-122"/>
            </a:endParaRPr>
          </a:p>
        </p:txBody>
      </p:sp>
      <p:sp>
        <p:nvSpPr>
          <p:cNvPr id="3" name="Oval 6"/>
          <p:cNvSpPr>
            <a:spLocks noChangeArrowheads="1"/>
          </p:cNvSpPr>
          <p:nvPr/>
        </p:nvSpPr>
        <p:spPr bwMode="auto">
          <a:xfrm>
            <a:off x="1580585" y="3408618"/>
            <a:ext cx="667741" cy="6702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全字库正楷体" panose="02010604000101010101" pitchFamily="2" charset="-122"/>
                <a:ea typeface="全字库正楷体" panose="02010604000101010101" pitchFamily="2" charset="-122"/>
                <a:cs typeface="全字库正楷体" panose="02010604000101010101" pitchFamily="2" charset="-122"/>
              </a:rPr>
              <a:t>2</a:t>
            </a:r>
            <a:endParaRPr lang="en-US" altLang="zh-CN" sz="2800" dirty="0">
              <a:solidFill>
                <a:schemeClr val="bg1"/>
              </a:solidFill>
              <a:latin typeface="全字库正楷体" panose="02010604000101010101" pitchFamily="2" charset="-122"/>
              <a:ea typeface="全字库正楷体" panose="02010604000101010101" pitchFamily="2" charset="-122"/>
              <a:cs typeface="全字库正楷体" panose="02010604000101010101" pitchFamily="2" charset="-122"/>
            </a:endParaRPr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5622995" y="3342578"/>
            <a:ext cx="667741" cy="6702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全字库正楷体" panose="02010604000101010101" pitchFamily="2" charset="-122"/>
                <a:ea typeface="全字库正楷体" panose="02010604000101010101" pitchFamily="2" charset="-122"/>
                <a:cs typeface="全字库正楷体" panose="02010604000101010101" pitchFamily="2" charset="-122"/>
              </a:rPr>
              <a:t>4</a:t>
            </a:r>
            <a:endParaRPr lang="en-US" altLang="zh-CN" sz="2800" dirty="0">
              <a:solidFill>
                <a:schemeClr val="bg1"/>
              </a:solidFill>
              <a:latin typeface="全字库正楷体" panose="02010604000101010101" pitchFamily="2" charset="-122"/>
              <a:ea typeface="全字库正楷体" panose="02010604000101010101" pitchFamily="2" charset="-122"/>
              <a:cs typeface="全字库正楷体" panose="0201060400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90692" y="3559659"/>
            <a:ext cx="3386576" cy="645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1200" dirty="0">
                <a:latin typeface="全字库正楷体" panose="02010604000101010101" pitchFamily="2" charset="-122"/>
                <a:ea typeface="全字库正楷体" panose="02010604000101010101" pitchFamily="2" charset="-122"/>
                <a:cs typeface="全字库正楷体" panose="02010604000101010101" pitchFamily="2" charset="-122"/>
                <a:sym typeface="+mn-ea"/>
              </a:rPr>
              <a:t>开发接口平台，使接口开发变得容易</a:t>
            </a:r>
            <a:endParaRPr lang="zh-CN" altLang="en-US" sz="1200" dirty="0">
              <a:latin typeface="全字库正楷体" panose="02010604000101010101" pitchFamily="2" charset="-122"/>
              <a:ea typeface="全字库正楷体" panose="02010604000101010101" pitchFamily="2" charset="-122"/>
              <a:cs typeface="全字库正楷体" panose="0201060400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latin typeface="全字库正楷体" panose="02010604000101010101" pitchFamily="2" charset="-122"/>
              <a:ea typeface="全字库正楷体" panose="02010604000101010101" pitchFamily="2" charset="-122"/>
              <a:cs typeface="全字库正楷体" panose="02010604000101010101" pitchFamily="2" charset="-122"/>
            </a:endParaRPr>
          </a:p>
        </p:txBody>
      </p:sp>
      <p:sp>
        <p:nvSpPr>
          <p:cNvPr id="39" name="TextBox 18"/>
          <p:cNvSpPr>
            <a:spLocks noChangeArrowheads="1"/>
          </p:cNvSpPr>
          <p:nvPr/>
        </p:nvSpPr>
        <p:spPr bwMode="auto">
          <a:xfrm>
            <a:off x="3826539" y="696742"/>
            <a:ext cx="4222750" cy="85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2" tIns="60956" rIns="121912" bIns="60956">
            <a:spAutoFit/>
          </a:bodyPr>
          <a:p>
            <a:pPr algn="ctr" defTabSz="914400"/>
            <a:r>
              <a:rPr lang="zh-CN" altLang="en-US" sz="4800" b="1" dirty="0">
                <a:solidFill>
                  <a:srgbClr val="00A124"/>
                </a:solidFill>
                <a:latin typeface="Lantinghei SC Demibold" panose="02000000000000000000" charset="-122"/>
                <a:ea typeface="Lantinghei SC Demibold" panose="02000000000000000000" charset="-122"/>
                <a:sym typeface="+mn-ea"/>
              </a:rPr>
              <a:t>工作规划</a:t>
            </a:r>
            <a:r>
              <a:rPr lang="en-US" altLang="zh-CN" sz="4800" b="1" dirty="0">
                <a:solidFill>
                  <a:srgbClr val="00A124"/>
                </a:solidFill>
                <a:latin typeface="Lantinghei SC Demibold" panose="02000000000000000000" charset="-122"/>
                <a:ea typeface="Lantinghei SC Demibold" panose="02000000000000000000" charset="-122"/>
                <a:sym typeface="+mn-ea"/>
              </a:rPr>
              <a:t>/</a:t>
            </a:r>
            <a:r>
              <a:rPr lang="zh-CN" altLang="en-US" sz="4800" b="1" dirty="0">
                <a:solidFill>
                  <a:srgbClr val="00A124"/>
                </a:solidFill>
                <a:latin typeface="Lantinghei SC Demibold" panose="02000000000000000000" charset="-122"/>
                <a:ea typeface="Lantinghei SC Demibold" panose="02000000000000000000" charset="-122"/>
                <a:sym typeface="+mn-ea"/>
              </a:rPr>
              <a:t>展望</a:t>
            </a:r>
            <a:endParaRPr lang="zh-CN" altLang="en-US" sz="4800" dirty="0">
              <a:solidFill>
                <a:srgbClr val="0099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方正大黑简体" pitchFamily="65" charset="-122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622995" y="1917003"/>
            <a:ext cx="667741" cy="6702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全字库正楷体" panose="02010604000101010101" pitchFamily="2" charset="-122"/>
                <a:ea typeface="全字库正楷体" panose="02010604000101010101" pitchFamily="2" charset="-122"/>
                <a:cs typeface="全字库正楷体" panose="02010604000101010101" pitchFamily="2" charset="-122"/>
              </a:rPr>
              <a:t>2</a:t>
            </a:r>
            <a:endParaRPr lang="en-US" altLang="zh-CN" sz="2800" dirty="0">
              <a:solidFill>
                <a:schemeClr val="bg1"/>
              </a:solidFill>
              <a:latin typeface="全字库正楷体" panose="02010604000101010101" pitchFamily="2" charset="-122"/>
              <a:ea typeface="全字库正楷体" panose="02010604000101010101" pitchFamily="2" charset="-122"/>
              <a:cs typeface="全字库正楷体" panose="0201060400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12255" y="2068195"/>
            <a:ext cx="3393440" cy="3683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1200" dirty="0">
                <a:latin typeface="全字库正楷体" panose="02010604000101010101" pitchFamily="2" charset="-122"/>
                <a:ea typeface="全字库正楷体" panose="02010604000101010101" pitchFamily="2" charset="-122"/>
                <a:cs typeface="全字库正楷体" panose="02010604000101010101" pitchFamily="2" charset="-122"/>
                <a:sym typeface="+mn-ea"/>
              </a:rPr>
              <a:t>天启门户持续开发</a:t>
            </a:r>
            <a:endParaRPr lang="zh-CN" altLang="en-US" sz="1200" dirty="0">
              <a:latin typeface="全字库正楷体" panose="02010604000101010101" pitchFamily="2" charset="-122"/>
              <a:ea typeface="全字库正楷体" panose="02010604000101010101" pitchFamily="2" charset="-122"/>
              <a:cs typeface="全字库正楷体" panose="0201060400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63690" y="3503930"/>
            <a:ext cx="3393440" cy="3683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1200" dirty="0">
                <a:latin typeface="全字库正楷体" panose="02010604000101010101" pitchFamily="2" charset="-122"/>
                <a:ea typeface="全字库正楷体" panose="02010604000101010101" pitchFamily="2" charset="-122"/>
                <a:cs typeface="全字库正楷体" panose="02010604000101010101" pitchFamily="2" charset="-122"/>
              </a:rPr>
              <a:t>业务需求开发与内部工具</a:t>
            </a:r>
            <a:endParaRPr lang="zh-CN" altLang="en-US" sz="1200" dirty="0">
              <a:latin typeface="全字库正楷体" panose="02010604000101010101" pitchFamily="2" charset="-122"/>
              <a:ea typeface="全字库正楷体" panose="02010604000101010101" pitchFamily="2" charset="-122"/>
              <a:cs typeface="全字库正楷体" panose="02010604000101010101" pitchFamily="2" charset="-122"/>
            </a:endParaRPr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1580585" y="4794188"/>
            <a:ext cx="667741" cy="6702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全字库正楷体" panose="02010604000101010101" pitchFamily="2" charset="-122"/>
                <a:ea typeface="全字库正楷体" panose="02010604000101010101" pitchFamily="2" charset="-122"/>
                <a:cs typeface="全字库正楷体" panose="02010604000101010101" pitchFamily="2" charset="-122"/>
              </a:rPr>
              <a:t>5</a:t>
            </a:r>
            <a:endParaRPr lang="en-US" altLang="zh-CN" sz="2800" dirty="0">
              <a:solidFill>
                <a:schemeClr val="bg1"/>
              </a:solidFill>
              <a:latin typeface="全字库正楷体" panose="02010604000101010101" pitchFamily="2" charset="-122"/>
              <a:ea typeface="全字库正楷体" panose="02010604000101010101" pitchFamily="2" charset="-122"/>
              <a:cs typeface="全字库正楷体" panose="0201060400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44032" y="4818864"/>
            <a:ext cx="3386576" cy="3683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1200" dirty="0">
                <a:latin typeface="全字库正楷体" panose="02010604000101010101" pitchFamily="2" charset="-122"/>
                <a:ea typeface="全字库正楷体" panose="02010604000101010101" pitchFamily="2" charset="-122"/>
                <a:cs typeface="全字库正楷体" panose="02010604000101010101" pitchFamily="2" charset="-122"/>
                <a:sym typeface="+mn-ea"/>
              </a:rPr>
              <a:t>提升个人技术</a:t>
            </a:r>
            <a:r>
              <a:rPr lang="en-US" altLang="zh-CN" sz="1200" dirty="0">
                <a:latin typeface="全字库正楷体" panose="02010604000101010101" pitchFamily="2" charset="-122"/>
                <a:ea typeface="全字库正楷体" panose="02010604000101010101" pitchFamily="2" charset="-122"/>
                <a:cs typeface="全字库正楷体" panose="02010604000101010101" pitchFamily="2" charset="-122"/>
                <a:sym typeface="+mn-ea"/>
              </a:rPr>
              <a:t>/</a:t>
            </a:r>
            <a:r>
              <a:rPr lang="zh-CN" altLang="en-US" sz="1200" dirty="0">
                <a:latin typeface="全字库正楷体" panose="02010604000101010101" pitchFamily="2" charset="-122"/>
                <a:ea typeface="全字库正楷体" panose="02010604000101010101" pitchFamily="2" charset="-122"/>
                <a:cs typeface="全字库正楷体" panose="02010604000101010101" pitchFamily="2" charset="-122"/>
                <a:sym typeface="+mn-ea"/>
              </a:rPr>
              <a:t>沟通</a:t>
            </a:r>
            <a:r>
              <a:rPr lang="en-US" altLang="zh-CN" sz="1200" dirty="0">
                <a:latin typeface="全字库正楷体" panose="02010604000101010101" pitchFamily="2" charset="-122"/>
                <a:ea typeface="全字库正楷体" panose="02010604000101010101" pitchFamily="2" charset="-122"/>
                <a:cs typeface="全字库正楷体" panose="02010604000101010101" pitchFamily="2" charset="-122"/>
                <a:sym typeface="+mn-ea"/>
              </a:rPr>
              <a:t>/</a:t>
            </a:r>
            <a:r>
              <a:rPr lang="zh-CN" altLang="en-US" sz="1200" dirty="0">
                <a:latin typeface="全字库正楷体" panose="02010604000101010101" pitchFamily="2" charset="-122"/>
                <a:ea typeface="全字库正楷体" panose="02010604000101010101" pitchFamily="2" charset="-122"/>
                <a:cs typeface="全字库正楷体" panose="02010604000101010101" pitchFamily="2" charset="-122"/>
                <a:sym typeface="+mn-ea"/>
              </a:rPr>
              <a:t>协调</a:t>
            </a:r>
            <a:r>
              <a:rPr lang="en-US" altLang="zh-CN" sz="1200" dirty="0">
                <a:latin typeface="全字库正楷体" panose="02010604000101010101" pitchFamily="2" charset="-122"/>
                <a:ea typeface="全字库正楷体" panose="02010604000101010101" pitchFamily="2" charset="-122"/>
                <a:cs typeface="全字库正楷体" panose="02010604000101010101" pitchFamily="2" charset="-122"/>
                <a:sym typeface="+mn-ea"/>
              </a:rPr>
              <a:t>/</a:t>
            </a:r>
            <a:r>
              <a:rPr lang="zh-CN" altLang="en-US" sz="1200" dirty="0">
                <a:latin typeface="全字库正楷体" panose="02010604000101010101" pitchFamily="2" charset="-122"/>
                <a:ea typeface="全字库正楷体" panose="02010604000101010101" pitchFamily="2" charset="-122"/>
                <a:cs typeface="全字库正楷体" panose="02010604000101010101" pitchFamily="2" charset="-122"/>
                <a:sym typeface="+mn-ea"/>
              </a:rPr>
              <a:t>认知能力</a:t>
            </a:r>
            <a:endParaRPr lang="zh-CN" altLang="en-US" sz="1200" dirty="0">
              <a:latin typeface="全字库正楷体" panose="02010604000101010101" pitchFamily="2" charset="-122"/>
              <a:ea typeface="全字库正楷体" panose="02010604000101010101" pitchFamily="2" charset="-122"/>
              <a:cs typeface="全字库正楷体" panose="0201060400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" grpId="0"/>
      <p:bldP spid="3" grpId="0" bldLvl="0" animBg="1"/>
      <p:bldP spid="4" grpId="0" bldLvl="0" animBg="1"/>
      <p:bldP spid="5" grpId="0"/>
      <p:bldP spid="8" grpId="0" bldLvl="0" animBg="1"/>
      <p:bldP spid="9" grpId="0"/>
      <p:bldP spid="12" grpId="0"/>
      <p:bldP spid="14" grpId="0" bldLvl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" b="14515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PA_矩形 6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9000">
                <a:srgbClr val="009944">
                  <a:alpha val="90000"/>
                </a:srgbClr>
              </a:gs>
              <a:gs pos="77000">
                <a:srgbClr val="009944">
                  <a:alpha val="60000"/>
                </a:srgbClr>
              </a:gs>
            </a:gsLst>
            <a:lin ang="13500000" scaled="1"/>
            <a:tileRect/>
          </a:gradFill>
          <a:ln w="0">
            <a:noFill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25" name="PA_文本框 7"/>
          <p:cNvSpPr txBox="1"/>
          <p:nvPr>
            <p:custDataLst>
              <p:tags r:id="rId3"/>
            </p:custDataLst>
          </p:nvPr>
        </p:nvSpPr>
        <p:spPr>
          <a:xfrm>
            <a:off x="2857500" y="2681370"/>
            <a:ext cx="6477000" cy="130926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4000">
                <a:gradFill>
                  <a:gsLst>
                    <a:gs pos="0">
                      <a:srgbClr val="064284"/>
                    </a:gs>
                    <a:gs pos="100000">
                      <a:srgbClr val="078DE9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胡敬礼毛笔行书简" panose="02010600030101010101" pitchFamily="2" charset="-122"/>
                <a:ea typeface="胡敬礼毛笔行书简" panose="02010600030101010101" pitchFamily="2" charset="-122"/>
              </a:defRPr>
            </a:lvl1pPr>
          </a:lstStyle>
          <a:p>
            <a:pPr lvl="0" algn="dist"/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谢谢观看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2" name="PA_文本框 20"/>
          <p:cNvSpPr txBox="1"/>
          <p:nvPr>
            <p:custDataLst>
              <p:tags r:id="rId4"/>
            </p:custDataLst>
          </p:nvPr>
        </p:nvSpPr>
        <p:spPr>
          <a:xfrm>
            <a:off x="3763898" y="4428203"/>
            <a:ext cx="4664204" cy="372025"/>
          </a:xfrm>
          <a:prstGeom prst="rect">
            <a:avLst/>
          </a:prstGeom>
          <a:noFill/>
          <a:ln w="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txBody>
          <a:bodyPr wrap="square" rtlCol="0">
            <a:spAutoFit/>
          </a:bodyPr>
          <a:lstStyle/>
          <a:p>
            <a:pPr lvl="0" algn="dist">
              <a:lnSpc>
                <a:spcPct val="12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搜集全球好食材，世界美味共分享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26" name="PA_组合 33"/>
          <p:cNvGrpSpPr/>
          <p:nvPr>
            <p:custDataLst>
              <p:tags r:id="rId5"/>
            </p:custDataLst>
          </p:nvPr>
        </p:nvGrpSpPr>
        <p:grpSpPr>
          <a:xfrm>
            <a:off x="221175" y="2992533"/>
            <a:ext cx="72000" cy="469064"/>
            <a:chOff x="174229" y="2817001"/>
            <a:chExt cx="72000" cy="469064"/>
          </a:xfrm>
          <a:solidFill>
            <a:schemeClr val="bg1"/>
          </a:solidFill>
        </p:grpSpPr>
        <p:sp>
          <p:nvSpPr>
            <p:cNvPr id="27" name="椭圆 26"/>
            <p:cNvSpPr/>
            <p:nvPr/>
          </p:nvSpPr>
          <p:spPr>
            <a:xfrm>
              <a:off x="174229" y="2817001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174229" y="3015533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174229" y="3214065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grpSp>
        <p:nvGrpSpPr>
          <p:cNvPr id="16" name="PA_组合 33"/>
          <p:cNvGrpSpPr/>
          <p:nvPr>
            <p:custDataLst>
              <p:tags r:id="rId6"/>
            </p:custDataLst>
          </p:nvPr>
        </p:nvGrpSpPr>
        <p:grpSpPr>
          <a:xfrm>
            <a:off x="11898825" y="2992533"/>
            <a:ext cx="72000" cy="469064"/>
            <a:chOff x="174229" y="2817001"/>
            <a:chExt cx="72000" cy="469064"/>
          </a:xfrm>
          <a:solidFill>
            <a:schemeClr val="bg1"/>
          </a:solidFill>
        </p:grpSpPr>
        <p:sp>
          <p:nvSpPr>
            <p:cNvPr id="23" name="椭圆 22"/>
            <p:cNvSpPr/>
            <p:nvPr/>
          </p:nvSpPr>
          <p:spPr>
            <a:xfrm>
              <a:off x="174229" y="2817001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74229" y="3015533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74229" y="3214065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78"/>
          <a:stretch>
            <a:fillRect/>
          </a:stretch>
        </p:blipFill>
        <p:spPr>
          <a:xfrm>
            <a:off x="4502543" y="1436773"/>
            <a:ext cx="3186914" cy="8070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0.0"/>
</p:tagLst>
</file>

<file path=ppt/tags/tag10.xml><?xml version="1.0" encoding="utf-8"?>
<p:tagLst xmlns:p="http://schemas.openxmlformats.org/presentationml/2006/main">
  <p:tag name="PA" val="v4.0.0"/>
</p:tagLst>
</file>

<file path=ppt/tags/tag11.xml><?xml version="1.0" encoding="utf-8"?>
<p:tagLst xmlns:p="http://schemas.openxmlformats.org/presentationml/2006/main">
  <p:tag name="PA" val="v4.0.0"/>
</p:tagLst>
</file>

<file path=ppt/tags/tag12.xml><?xml version="1.0" encoding="utf-8"?>
<p:tagLst xmlns:p="http://schemas.openxmlformats.org/presentationml/2006/main">
  <p:tag name="PA" val="v4.0.0"/>
</p:tagLst>
</file>

<file path=ppt/tags/tag13.xml><?xml version="1.0" encoding="utf-8"?>
<p:tagLst xmlns:p="http://schemas.openxmlformats.org/presentationml/2006/main">
  <p:tag name="PA" val="v4.0.0"/>
</p:tagLst>
</file>

<file path=ppt/tags/tag14.xml><?xml version="1.0" encoding="utf-8"?>
<p:tagLst xmlns:p="http://schemas.openxmlformats.org/presentationml/2006/main">
  <p:tag name="PA" val="v4.0.0"/>
</p:tagLst>
</file>

<file path=ppt/tags/tag15.xml><?xml version="1.0" encoding="utf-8"?>
<p:tagLst xmlns:p="http://schemas.openxmlformats.org/presentationml/2006/main">
  <p:tag name="PA" val="v4.0.0"/>
</p:tagLst>
</file>

<file path=ppt/tags/tag16.xml><?xml version="1.0" encoding="utf-8"?>
<p:tagLst xmlns:p="http://schemas.openxmlformats.org/presentationml/2006/main">
  <p:tag name="PA" val="v4.0.0"/>
</p:tagLst>
</file>

<file path=ppt/tags/tag17.xml><?xml version="1.0" encoding="utf-8"?>
<p:tagLst xmlns:p="http://schemas.openxmlformats.org/presentationml/2006/main">
  <p:tag name="PA" val="v4.0.0"/>
</p:tagLst>
</file>

<file path=ppt/tags/tag18.xml><?xml version="1.0" encoding="utf-8"?>
<p:tagLst xmlns:p="http://schemas.openxmlformats.org/presentationml/2006/main">
  <p:tag name="PA" val="v4.0.0"/>
</p:tagLst>
</file>

<file path=ppt/tags/tag19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ags/tag20.xml><?xml version="1.0" encoding="utf-8"?>
<p:tagLst xmlns:p="http://schemas.openxmlformats.org/presentationml/2006/main">
  <p:tag name="PA" val="v4.0.0"/>
</p:tagLst>
</file>

<file path=ppt/tags/tag21.xml><?xml version="1.0" encoding="utf-8"?>
<p:tagLst xmlns:p="http://schemas.openxmlformats.org/presentationml/2006/main">
  <p:tag name="PA" val="v4.0.0"/>
</p:tagLst>
</file>

<file path=ppt/tags/tag22.xml><?xml version="1.0" encoding="utf-8"?>
<p:tagLst xmlns:p="http://schemas.openxmlformats.org/presentationml/2006/main">
  <p:tag name="PA" val="v4.0.0"/>
</p:tagLst>
</file>

<file path=ppt/tags/tag23.xml><?xml version="1.0" encoding="utf-8"?>
<p:tagLst xmlns:p="http://schemas.openxmlformats.org/presentationml/2006/main">
  <p:tag name="PA" val="v4.0.0"/>
</p:tagLst>
</file>

<file path=ppt/tags/tag24.xml><?xml version="1.0" encoding="utf-8"?>
<p:tagLst xmlns:p="http://schemas.openxmlformats.org/presentationml/2006/main">
  <p:tag name="PA" val="v4.0.0"/>
</p:tagLst>
</file>

<file path=ppt/tags/tag25.xml><?xml version="1.0" encoding="utf-8"?>
<p:tagLst xmlns:p="http://schemas.openxmlformats.org/presentationml/2006/main">
  <p:tag name="PA" val="v4.0.0"/>
</p:tagLst>
</file>

<file path=ppt/tags/tag26.xml><?xml version="1.0" encoding="utf-8"?>
<p:tagLst xmlns:p="http://schemas.openxmlformats.org/presentationml/2006/main">
  <p:tag name="PA" val="v4.0.0"/>
</p:tagLst>
</file>

<file path=ppt/tags/tag27.xml><?xml version="1.0" encoding="utf-8"?>
<p:tagLst xmlns:p="http://schemas.openxmlformats.org/presentationml/2006/main">
  <p:tag name="PA" val="v4.0.0"/>
</p:tagLst>
</file>

<file path=ppt/tags/tag28.xml><?xml version="1.0" encoding="utf-8"?>
<p:tagLst xmlns:p="http://schemas.openxmlformats.org/presentationml/2006/main">
  <p:tag name="PA" val="v4.0.0"/>
</p:tagLst>
</file>

<file path=ppt/tags/tag29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30.xml><?xml version="1.0" encoding="utf-8"?>
<p:tagLst xmlns:p="http://schemas.openxmlformats.org/presentationml/2006/main">
  <p:tag name="PA" val="v4.0.0"/>
</p:tagLst>
</file>

<file path=ppt/tags/tag31.xml><?xml version="1.0" encoding="utf-8"?>
<p:tagLst xmlns:p="http://schemas.openxmlformats.org/presentationml/2006/main">
  <p:tag name="PA" val="v4.0.0"/>
</p:tagLst>
</file>

<file path=ppt/tags/tag32.xml><?xml version="1.0" encoding="utf-8"?>
<p:tagLst xmlns:p="http://schemas.openxmlformats.org/presentationml/2006/main">
  <p:tag name="KSO_WM_UNIT_TABLE_BEAUTIFY" val="smartTable{e6371717-aac7-4547-915f-b037307b6944}"/>
</p:tagLst>
</file>

<file path=ppt/tags/tag33.xml><?xml version="1.0" encoding="utf-8"?>
<p:tagLst xmlns:p="http://schemas.openxmlformats.org/presentationml/2006/main">
  <p:tag name="PA" val="v4.0.0"/>
</p:tagLst>
</file>

<file path=ppt/tags/tag34.xml><?xml version="1.0" encoding="utf-8"?>
<p:tagLst xmlns:p="http://schemas.openxmlformats.org/presentationml/2006/main">
  <p:tag name="PA" val="v4.0.0"/>
</p:tagLst>
</file>

<file path=ppt/tags/tag35.xml><?xml version="1.0" encoding="utf-8"?>
<p:tagLst xmlns:p="http://schemas.openxmlformats.org/presentationml/2006/main">
  <p:tag name="PA" val="v4.0.0"/>
</p:tagLst>
</file>

<file path=ppt/tags/tag36.xml><?xml version="1.0" encoding="utf-8"?>
<p:tagLst xmlns:p="http://schemas.openxmlformats.org/presentationml/2006/main">
  <p:tag name="PA" val="v4.0.0"/>
</p:tagLst>
</file>

<file path=ppt/tags/tag37.xml><?xml version="1.0" encoding="utf-8"?>
<p:tagLst xmlns:p="http://schemas.openxmlformats.org/presentationml/2006/main">
  <p:tag name="PA" val="v4.0.0"/>
</p:tagLst>
</file>

<file path=ppt/tags/tag38.xml><?xml version="1.0" encoding="utf-8"?>
<p:tagLst xmlns:p="http://schemas.openxmlformats.org/presentationml/2006/main">
  <p:tag name="PA" val="v4.0.0"/>
</p:tagLst>
</file>

<file path=ppt/tags/tag39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40.xml><?xml version="1.0" encoding="utf-8"?>
<p:tagLst xmlns:p="http://schemas.openxmlformats.org/presentationml/2006/main">
  <p:tag name="PA" val="v4.0.0"/>
</p:tagLst>
</file>

<file path=ppt/tags/tag41.xml><?xml version="1.0" encoding="utf-8"?>
<p:tagLst xmlns:p="http://schemas.openxmlformats.org/presentationml/2006/main">
  <p:tag name="PA" val="v4.0.0"/>
</p:tagLst>
</file>

<file path=ppt/tags/tag42.xml><?xml version="1.0" encoding="utf-8"?>
<p:tagLst xmlns:p="http://schemas.openxmlformats.org/presentationml/2006/main">
  <p:tag name="PA" val="v4.0.0"/>
</p:tagLst>
</file>

<file path=ppt/tags/tag43.xml><?xml version="1.0" encoding="utf-8"?>
<p:tagLst xmlns:p="http://schemas.openxmlformats.org/presentationml/2006/main">
  <p:tag name="PA" val="v4.0.0"/>
</p:tagLst>
</file>

<file path=ppt/tags/tag44.xml><?xml version="1.0" encoding="utf-8"?>
<p:tagLst xmlns:p="http://schemas.openxmlformats.org/presentationml/2006/main">
  <p:tag name="PA" val="v4.0.0"/>
</p:tagLst>
</file>

<file path=ppt/tags/tag45.xml><?xml version="1.0" encoding="utf-8"?>
<p:tagLst xmlns:p="http://schemas.openxmlformats.org/presentationml/2006/main">
  <p:tag name="PA" val="v4.0.0"/>
</p:tagLst>
</file>

<file path=ppt/tags/tag46.xml><?xml version="1.0" encoding="utf-8"?>
<p:tagLst xmlns:p="http://schemas.openxmlformats.org/presentationml/2006/main">
  <p:tag name="PA" val="v4.0.0"/>
</p:tagLst>
</file>

<file path=ppt/tags/tag47.xml><?xml version="1.0" encoding="utf-8"?>
<p:tagLst xmlns:p="http://schemas.openxmlformats.org/presentationml/2006/main">
  <p:tag name="PA" val="v4.0.0"/>
</p:tagLst>
</file>

<file path=ppt/tags/tag48.xml><?xml version="1.0" encoding="utf-8"?>
<p:tagLst xmlns:p="http://schemas.openxmlformats.org/presentationml/2006/main">
  <p:tag name="PA" val="v4.0.0"/>
</p:tagLst>
</file>

<file path=ppt/tags/tag49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KSO_WM_SLIDE_MODEL_TYPE" val="cover"/>
</p:tagLst>
</file>

<file path=ppt/tags/tag50.xml><?xml version="1.0" encoding="utf-8"?>
<p:tagLst xmlns:p="http://schemas.openxmlformats.org/presentationml/2006/main">
  <p:tag name="PA" val="v4.0.0"/>
</p:tagLst>
</file>

<file path=ppt/tags/tag51.xml><?xml version="1.0" encoding="utf-8"?>
<p:tagLst xmlns:p="http://schemas.openxmlformats.org/presentationml/2006/main">
  <p:tag name="PA" val="v4.0.0"/>
</p:tagLst>
</file>

<file path=ppt/tags/tag52.xml><?xml version="1.0" encoding="utf-8"?>
<p:tagLst xmlns:p="http://schemas.openxmlformats.org/presentationml/2006/main">
  <p:tag name="PA" val="v4.0.0"/>
</p:tagLst>
</file>

<file path=ppt/tags/tag53.xml><?xml version="1.0" encoding="utf-8"?>
<p:tagLst xmlns:p="http://schemas.openxmlformats.org/presentationml/2006/main">
  <p:tag name="PA" val="v4.0.0"/>
</p:tagLst>
</file>

<file path=ppt/tags/tag54.xml><?xml version="1.0" encoding="utf-8"?>
<p:tagLst xmlns:p="http://schemas.openxmlformats.org/presentationml/2006/main">
  <p:tag name="PA" val="v4.0.0"/>
</p:tagLst>
</file>

<file path=ppt/tags/tag5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ags/tag9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WPS 演示</Application>
  <PresentationFormat>宽屏</PresentationFormat>
  <Paragraphs>108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等线</vt:lpstr>
      <vt:lpstr>微软雅黑</vt:lpstr>
      <vt:lpstr>Lantinghei SC Demibold</vt:lpstr>
      <vt:lpstr>方正大黑简体</vt:lpstr>
      <vt:lpstr>黑体</vt:lpstr>
      <vt:lpstr>胡敬礼毛笔行书简</vt:lpstr>
      <vt:lpstr>Arial Unicode MS</vt:lpstr>
      <vt:lpstr>等线 Light</vt:lpstr>
      <vt:lpstr>Calibri</vt:lpstr>
      <vt:lpstr>全字库正楷体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丹花 刘</dc:creator>
  <cp:lastModifiedBy>李继聪</cp:lastModifiedBy>
  <cp:revision>58</cp:revision>
  <dcterms:created xsi:type="dcterms:W3CDTF">2020-07-30T07:35:00Z</dcterms:created>
  <dcterms:modified xsi:type="dcterms:W3CDTF">2021-02-25T10:00:09Z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2052-11.1.0.10214</vt:lpwstr>
  </property>
</Properties>
</file>