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80" r:id="rId2"/>
    <p:sldId id="384" r:id="rId3"/>
    <p:sldId id="453" r:id="rId4"/>
    <p:sldId id="386" r:id="rId5"/>
    <p:sldId id="451" r:id="rId6"/>
    <p:sldId id="454" r:id="rId7"/>
    <p:sldId id="455" r:id="rId8"/>
    <p:sldId id="456" r:id="rId9"/>
    <p:sldId id="457" r:id="rId10"/>
    <p:sldId id="458" r:id="rId11"/>
    <p:sldId id="478" r:id="rId12"/>
    <p:sldId id="461" r:id="rId13"/>
    <p:sldId id="460" r:id="rId14"/>
    <p:sldId id="462" r:id="rId15"/>
    <p:sldId id="464" r:id="rId16"/>
    <p:sldId id="468" r:id="rId17"/>
    <p:sldId id="466" r:id="rId18"/>
    <p:sldId id="467" r:id="rId19"/>
    <p:sldId id="469" r:id="rId20"/>
    <p:sldId id="465" r:id="rId21"/>
    <p:sldId id="470" r:id="rId22"/>
    <p:sldId id="473" r:id="rId23"/>
    <p:sldId id="474" r:id="rId24"/>
    <p:sldId id="475" r:id="rId25"/>
    <p:sldId id="476" r:id="rId26"/>
    <p:sldId id="479" r:id="rId27"/>
    <p:sldId id="480" r:id="rId28"/>
    <p:sldId id="481" r:id="rId29"/>
    <p:sldId id="471" r:id="rId30"/>
    <p:sldId id="472" r:id="rId31"/>
    <p:sldId id="448" r:id="rId32"/>
    <p:sldId id="44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10" autoAdjust="0"/>
  </p:normalViewPr>
  <p:slideViewPr>
    <p:cSldViewPr>
      <p:cViewPr varScale="1">
        <p:scale>
          <a:sx n="112" d="100"/>
          <a:sy n="112" d="100"/>
        </p:scale>
        <p:origin x="-3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9F20E-4404-40C1-9AF8-533AF73A0B2B}" type="doc">
      <dgm:prSet loTypeId="urn:microsoft.com/office/officeart/2005/8/layout/hierarchy1" loCatId="hierarchy" qsTypeId="urn:microsoft.com/office/officeart/2005/8/quickstyle/simple3" qsCatId="simple" csTypeId="urn:microsoft.com/office/officeart/2005/8/colors/accent1_1" csCatId="accent1" phldr="1"/>
      <dgm:spPr/>
      <dgm:t>
        <a:bodyPr/>
        <a:lstStyle/>
        <a:p>
          <a:endParaRPr lang="en-AU"/>
        </a:p>
      </dgm:t>
    </dgm:pt>
    <dgm:pt modelId="{2B7434F0-CBF8-4F2C-80A7-247BE2CC9B6B}">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1</a:t>
          </a:r>
          <a:endParaRPr lang="en-AU" sz="1800" dirty="0"/>
        </a:p>
      </dgm:t>
    </dgm:pt>
    <dgm:pt modelId="{57F997CC-BDD3-4EBE-8AE8-8FBD2E746183}" type="parTrans" cxnId="{D0EA1DC1-B916-4479-B6E0-10E98832438B}">
      <dgm:prSet/>
      <dgm:spPr/>
      <dgm:t>
        <a:bodyPr/>
        <a:lstStyle/>
        <a:p>
          <a:endParaRPr lang="en-AU"/>
        </a:p>
      </dgm:t>
    </dgm:pt>
    <dgm:pt modelId="{8C317071-E0F0-4C33-99F4-BC8C70DFC8F7}" type="sibTrans" cxnId="{D0EA1DC1-B916-4479-B6E0-10E98832438B}">
      <dgm:prSet/>
      <dgm:spPr/>
      <dgm:t>
        <a:bodyPr/>
        <a:lstStyle/>
        <a:p>
          <a:endParaRPr lang="en-AU"/>
        </a:p>
      </dgm:t>
    </dgm:pt>
    <dgm:pt modelId="{3D44E6FE-32F0-4500-9ACE-64D0C221FE5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5</a:t>
          </a:r>
          <a:endParaRPr lang="en-AU" sz="1800" dirty="0"/>
        </a:p>
      </dgm:t>
    </dgm:pt>
    <dgm:pt modelId="{81F8B884-E6E9-409F-BAC9-81D8937722A6}" type="parTrans" cxnId="{82F2A2B1-DEEC-43E6-9B27-CA8C2D0E395F}">
      <dgm:prSet/>
      <dgm:spPr/>
      <dgm:t>
        <a:bodyPr/>
        <a:lstStyle/>
        <a:p>
          <a:endParaRPr lang="en-AU"/>
        </a:p>
      </dgm:t>
    </dgm:pt>
    <dgm:pt modelId="{38241901-AA28-4F5A-9543-C40297432E1C}" type="sibTrans" cxnId="{82F2A2B1-DEEC-43E6-9B27-CA8C2D0E395F}">
      <dgm:prSet/>
      <dgm:spPr/>
      <dgm:t>
        <a:bodyPr/>
        <a:lstStyle/>
        <a:p>
          <a:endParaRPr lang="en-AU"/>
        </a:p>
      </dgm:t>
    </dgm:pt>
    <dgm:pt modelId="{48C636FE-592D-4361-A1CE-64D2CD81ABA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2</a:t>
          </a:r>
          <a:endParaRPr lang="en-AU" sz="1800" dirty="0"/>
        </a:p>
      </dgm:t>
    </dgm:pt>
    <dgm:pt modelId="{91CD3090-E59E-4C46-BFEB-2E200AEBEAC8}" type="parTrans" cxnId="{4246C985-704E-4919-8F2A-24106E7ED2A9}">
      <dgm:prSet/>
      <dgm:spPr/>
      <dgm:t>
        <a:bodyPr/>
        <a:lstStyle/>
        <a:p>
          <a:endParaRPr lang="en-AU"/>
        </a:p>
      </dgm:t>
    </dgm:pt>
    <dgm:pt modelId="{EAEEFBA4-57C6-471D-A950-A5E94F06B1EB}" type="sibTrans" cxnId="{4246C985-704E-4919-8F2A-24106E7ED2A9}">
      <dgm:prSet/>
      <dgm:spPr/>
      <dgm:t>
        <a:bodyPr/>
        <a:lstStyle/>
        <a:p>
          <a:endParaRPr lang="en-AU"/>
        </a:p>
      </dgm:t>
    </dgm:pt>
    <dgm:pt modelId="{485909BD-036D-4A37-B3DF-FFF1223D1399}">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3</a:t>
          </a:r>
          <a:endParaRPr lang="en-AU" sz="1800" dirty="0"/>
        </a:p>
      </dgm:t>
    </dgm:pt>
    <dgm:pt modelId="{654BB6AA-0887-4CA7-A8F4-C670C8B765FC}" type="parTrans" cxnId="{F5D6F6BF-C456-4A26-BD2D-CDAB16DB4FEB}">
      <dgm:prSet/>
      <dgm:spPr/>
      <dgm:t>
        <a:bodyPr/>
        <a:lstStyle/>
        <a:p>
          <a:endParaRPr lang="en-AU"/>
        </a:p>
      </dgm:t>
    </dgm:pt>
    <dgm:pt modelId="{052BF75C-C2BB-47D4-BFF1-613303331CCB}" type="sibTrans" cxnId="{F5D6F6BF-C456-4A26-BD2D-CDAB16DB4FEB}">
      <dgm:prSet/>
      <dgm:spPr/>
      <dgm:t>
        <a:bodyPr/>
        <a:lstStyle/>
        <a:p>
          <a:endParaRPr lang="en-AU"/>
        </a:p>
      </dgm:t>
    </dgm:pt>
    <dgm:pt modelId="{D34F5D24-E7CA-44F1-A205-A4F19F3912ED}">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4</a:t>
          </a:r>
          <a:endParaRPr lang="en-AU" sz="1800" dirty="0"/>
        </a:p>
      </dgm:t>
    </dgm:pt>
    <dgm:pt modelId="{953E500D-44BF-4B7D-95C1-078FC5B660BA}" type="parTrans" cxnId="{45A70658-3940-44DE-A4C8-40D34A38E173}">
      <dgm:prSet/>
      <dgm:spPr/>
      <dgm:t>
        <a:bodyPr/>
        <a:lstStyle/>
        <a:p>
          <a:endParaRPr lang="en-AU"/>
        </a:p>
      </dgm:t>
    </dgm:pt>
    <dgm:pt modelId="{8FBE7E86-41F6-4690-BBB1-7E8D7816008D}" type="sibTrans" cxnId="{45A70658-3940-44DE-A4C8-40D34A38E173}">
      <dgm:prSet/>
      <dgm:spPr/>
      <dgm:t>
        <a:bodyPr/>
        <a:lstStyle/>
        <a:p>
          <a:endParaRPr lang="en-AU"/>
        </a:p>
      </dgm:t>
    </dgm:pt>
    <dgm:pt modelId="{8D31245A-D9C7-41FA-8D8F-08EA55BD05AC}">
      <dgm:prSet/>
      <dgm:spPr/>
      <dgm:t>
        <a:bodyPr/>
        <a:lstStyle/>
        <a:p>
          <a:r>
            <a:rPr lang="en-AU" dirty="0" smtClean="0"/>
            <a:t>SR-B-01</a:t>
          </a:r>
          <a:endParaRPr lang="en-AU" dirty="0"/>
        </a:p>
      </dgm:t>
    </dgm:pt>
    <dgm:pt modelId="{B9D353B5-2532-4CAD-9C60-172914A2357E}" type="parTrans" cxnId="{025D293D-F42D-43EE-9C95-DE47C004E2AE}">
      <dgm:prSet/>
      <dgm:spPr/>
      <dgm:t>
        <a:bodyPr/>
        <a:lstStyle/>
        <a:p>
          <a:endParaRPr lang="en-AU"/>
        </a:p>
      </dgm:t>
    </dgm:pt>
    <dgm:pt modelId="{0441B649-DC90-4BFB-A714-1640E3620882}" type="sibTrans" cxnId="{025D293D-F42D-43EE-9C95-DE47C004E2AE}">
      <dgm:prSet/>
      <dgm:spPr/>
      <dgm:t>
        <a:bodyPr/>
        <a:lstStyle/>
        <a:p>
          <a:endParaRPr lang="en-AU"/>
        </a:p>
      </dgm:t>
    </dgm:pt>
    <dgm:pt modelId="{0AB2B796-AA49-4495-9E3C-83908D4C651B}">
      <dgm:prSet/>
      <dgm:spPr/>
      <dgm:t>
        <a:bodyPr/>
        <a:lstStyle/>
        <a:p>
          <a:r>
            <a:rPr lang="en-AU" dirty="0" smtClean="0"/>
            <a:t>SR-B-07</a:t>
          </a:r>
          <a:endParaRPr lang="en-AU" dirty="0"/>
        </a:p>
      </dgm:t>
    </dgm:pt>
    <dgm:pt modelId="{79D8B8D9-9BBB-40A9-A8C0-34ED33D6CA61}" type="parTrans" cxnId="{4BF4E19A-467F-4108-9FD5-96F7C2C19F79}">
      <dgm:prSet/>
      <dgm:spPr/>
      <dgm:t>
        <a:bodyPr/>
        <a:lstStyle/>
        <a:p>
          <a:endParaRPr lang="en-AU"/>
        </a:p>
      </dgm:t>
    </dgm:pt>
    <dgm:pt modelId="{2BE725C5-A03D-4FE7-8960-88A793A72202}" type="sibTrans" cxnId="{4BF4E19A-467F-4108-9FD5-96F7C2C19F79}">
      <dgm:prSet/>
      <dgm:spPr/>
      <dgm:t>
        <a:bodyPr/>
        <a:lstStyle/>
        <a:p>
          <a:endParaRPr lang="en-AU"/>
        </a:p>
      </dgm:t>
    </dgm:pt>
    <dgm:pt modelId="{BCD76FBE-1B06-40B9-BE11-8C6C1E7D6623}">
      <dgm:prSet/>
      <dgm:spPr/>
      <dgm:t>
        <a:bodyPr/>
        <a:lstStyle/>
        <a:p>
          <a:r>
            <a:rPr lang="en-AU" dirty="0" smtClean="0"/>
            <a:t>SR-B-04</a:t>
          </a:r>
          <a:endParaRPr lang="en-AU" dirty="0"/>
        </a:p>
      </dgm:t>
    </dgm:pt>
    <dgm:pt modelId="{86422375-8F6B-4E36-9388-0B53DC902DE7}" type="parTrans" cxnId="{B8EA9F93-94F5-4AAA-BE6B-BA493DB230E2}">
      <dgm:prSet/>
      <dgm:spPr/>
      <dgm:t>
        <a:bodyPr/>
        <a:lstStyle/>
        <a:p>
          <a:endParaRPr lang="en-AU"/>
        </a:p>
      </dgm:t>
    </dgm:pt>
    <dgm:pt modelId="{A69992EC-215E-4D3D-BFD5-FE9B948A370B}" type="sibTrans" cxnId="{B8EA9F93-94F5-4AAA-BE6B-BA493DB230E2}">
      <dgm:prSet/>
      <dgm:spPr/>
      <dgm:t>
        <a:bodyPr/>
        <a:lstStyle/>
        <a:p>
          <a:endParaRPr lang="en-AU"/>
        </a:p>
      </dgm:t>
    </dgm:pt>
    <dgm:pt modelId="{5E06F45A-84E3-4934-801E-571C143EE81F}">
      <dgm:prSet/>
      <dgm:spPr/>
      <dgm:t>
        <a:bodyPr/>
        <a:lstStyle/>
        <a:p>
          <a:r>
            <a:rPr lang="en-AU" dirty="0" smtClean="0"/>
            <a:t>SR-B-03</a:t>
          </a:r>
          <a:endParaRPr lang="en-AU" dirty="0"/>
        </a:p>
      </dgm:t>
    </dgm:pt>
    <dgm:pt modelId="{4C5BFF65-ED82-42CD-A06F-DFB6C1A6C092}" type="parTrans" cxnId="{6C8EA96F-45EC-43BC-83E2-72C984A59103}">
      <dgm:prSet/>
      <dgm:spPr/>
      <dgm:t>
        <a:bodyPr/>
        <a:lstStyle/>
        <a:p>
          <a:endParaRPr lang="en-AU"/>
        </a:p>
      </dgm:t>
    </dgm:pt>
    <dgm:pt modelId="{821D99D1-5416-4C3A-8761-75142FD5AF4E}" type="sibTrans" cxnId="{6C8EA96F-45EC-43BC-83E2-72C984A59103}">
      <dgm:prSet/>
      <dgm:spPr/>
      <dgm:t>
        <a:bodyPr/>
        <a:lstStyle/>
        <a:p>
          <a:endParaRPr lang="en-AU"/>
        </a:p>
      </dgm:t>
    </dgm:pt>
    <dgm:pt modelId="{F7FBE909-67A7-42CB-B7E9-340D72FD929F}">
      <dgm:prSet/>
      <dgm:spPr/>
      <dgm:t>
        <a:bodyPr/>
        <a:lstStyle/>
        <a:p>
          <a:r>
            <a:rPr lang="en-AU" dirty="0" smtClean="0"/>
            <a:t>SR-B-02</a:t>
          </a:r>
          <a:endParaRPr lang="en-AU" dirty="0"/>
        </a:p>
      </dgm:t>
    </dgm:pt>
    <dgm:pt modelId="{3326CAA5-2251-431A-8769-E8F752CA31AF}" type="parTrans" cxnId="{A8821B6D-F1EC-4A43-AA58-7578AFD98277}">
      <dgm:prSet/>
      <dgm:spPr/>
      <dgm:t>
        <a:bodyPr/>
        <a:lstStyle/>
        <a:p>
          <a:endParaRPr lang="en-AU"/>
        </a:p>
      </dgm:t>
    </dgm:pt>
    <dgm:pt modelId="{7CBA0289-7F6B-401B-8C44-485500DC8BD9}" type="sibTrans" cxnId="{A8821B6D-F1EC-4A43-AA58-7578AFD98277}">
      <dgm:prSet/>
      <dgm:spPr/>
      <dgm:t>
        <a:bodyPr/>
        <a:lstStyle/>
        <a:p>
          <a:endParaRPr lang="en-AU"/>
        </a:p>
      </dgm:t>
    </dgm:pt>
    <dgm:pt modelId="{3C5A46B7-F1FA-4B79-9193-BCCF44150D14}">
      <dgm:prSet/>
      <dgm:spPr/>
      <dgm:t>
        <a:bodyPr/>
        <a:lstStyle/>
        <a:p>
          <a:r>
            <a:rPr lang="en-AU" dirty="0" smtClean="0"/>
            <a:t>SR-B-05</a:t>
          </a:r>
          <a:endParaRPr lang="en-AU" dirty="0"/>
        </a:p>
      </dgm:t>
    </dgm:pt>
    <dgm:pt modelId="{A24311BC-2F5A-45F6-90E1-EF94BDCD7F62}" type="parTrans" cxnId="{A19FB2D1-7E08-4FCA-87B4-DA51E834C150}">
      <dgm:prSet/>
      <dgm:spPr/>
      <dgm:t>
        <a:bodyPr/>
        <a:lstStyle/>
        <a:p>
          <a:endParaRPr lang="en-AU"/>
        </a:p>
      </dgm:t>
    </dgm:pt>
    <dgm:pt modelId="{28C07988-C9FB-428B-B5FE-84448F16ABDD}" type="sibTrans" cxnId="{A19FB2D1-7E08-4FCA-87B4-DA51E834C150}">
      <dgm:prSet/>
      <dgm:spPr/>
      <dgm:t>
        <a:bodyPr/>
        <a:lstStyle/>
        <a:p>
          <a:endParaRPr lang="en-AU"/>
        </a:p>
      </dgm:t>
    </dgm:pt>
    <dgm:pt modelId="{C6A6DD74-9E78-43E4-BD70-B71A19D37716}">
      <dgm:prSet/>
      <dgm:spPr/>
      <dgm:t>
        <a:bodyPr/>
        <a:lstStyle/>
        <a:p>
          <a:r>
            <a:rPr lang="en-AU" dirty="0" smtClean="0"/>
            <a:t>SR-B-6</a:t>
          </a:r>
          <a:endParaRPr lang="en-AU" dirty="0"/>
        </a:p>
      </dgm:t>
    </dgm:pt>
    <dgm:pt modelId="{4E72CA69-FE88-4FCC-811D-C396F90AE292}" type="parTrans" cxnId="{6FF5053A-499D-49A8-91CD-500708B45F14}">
      <dgm:prSet/>
      <dgm:spPr/>
      <dgm:t>
        <a:bodyPr/>
        <a:lstStyle/>
        <a:p>
          <a:endParaRPr lang="en-AU"/>
        </a:p>
      </dgm:t>
    </dgm:pt>
    <dgm:pt modelId="{C29D40F1-82DF-4A45-887B-E05FB85F7BC2}" type="sibTrans" cxnId="{6FF5053A-499D-49A8-91CD-500708B45F14}">
      <dgm:prSet/>
      <dgm:spPr/>
      <dgm:t>
        <a:bodyPr/>
        <a:lstStyle/>
        <a:p>
          <a:endParaRPr lang="en-AU"/>
        </a:p>
      </dgm:t>
    </dgm:pt>
    <dgm:pt modelId="{DB689072-B9D2-4179-A295-D0E7E9CA73A8}">
      <dgm:prSet/>
      <dgm:spPr/>
      <dgm:t>
        <a:bodyPr/>
        <a:lstStyle/>
        <a:p>
          <a:r>
            <a:rPr lang="en-AU" dirty="0" smtClean="0"/>
            <a:t>SR-B-10</a:t>
          </a:r>
          <a:endParaRPr lang="en-AU" dirty="0"/>
        </a:p>
      </dgm:t>
    </dgm:pt>
    <dgm:pt modelId="{1C9BD049-FAF7-4D09-BF56-E8E17BAD2C9E}" type="parTrans" cxnId="{3C020AF7-EFB6-4507-A9FD-C17CF50A5CFA}">
      <dgm:prSet/>
      <dgm:spPr/>
      <dgm:t>
        <a:bodyPr/>
        <a:lstStyle/>
        <a:p>
          <a:endParaRPr lang="en-AU"/>
        </a:p>
      </dgm:t>
    </dgm:pt>
    <dgm:pt modelId="{45D5F040-EB5B-469C-B2E5-90E78F5A086B}" type="sibTrans" cxnId="{3C020AF7-EFB6-4507-A9FD-C17CF50A5CFA}">
      <dgm:prSet/>
      <dgm:spPr/>
      <dgm:t>
        <a:bodyPr/>
        <a:lstStyle/>
        <a:p>
          <a:endParaRPr lang="en-AU"/>
        </a:p>
      </dgm:t>
    </dgm:pt>
    <dgm:pt modelId="{CD7EE529-7544-4F35-82A9-19E6A0E44456}">
      <dgm:prSet/>
      <dgm:spPr/>
      <dgm:t>
        <a:bodyPr/>
        <a:lstStyle/>
        <a:p>
          <a:r>
            <a:rPr lang="en-AU" dirty="0" smtClean="0"/>
            <a:t>SR-B-08</a:t>
          </a:r>
          <a:endParaRPr lang="en-AU" dirty="0"/>
        </a:p>
      </dgm:t>
    </dgm:pt>
    <dgm:pt modelId="{ED6C6695-B77B-4DF4-93B6-C3FA0EDF4649}" type="parTrans" cxnId="{AEE77510-DC89-4CF6-8085-E8B218D64D06}">
      <dgm:prSet/>
      <dgm:spPr/>
      <dgm:t>
        <a:bodyPr/>
        <a:lstStyle/>
        <a:p>
          <a:endParaRPr lang="en-AU"/>
        </a:p>
      </dgm:t>
    </dgm:pt>
    <dgm:pt modelId="{8520A291-59D1-40D8-B934-549D73AE9597}" type="sibTrans" cxnId="{AEE77510-DC89-4CF6-8085-E8B218D64D06}">
      <dgm:prSet/>
      <dgm:spPr/>
      <dgm:t>
        <a:bodyPr/>
        <a:lstStyle/>
        <a:p>
          <a:endParaRPr lang="en-AU"/>
        </a:p>
      </dgm:t>
    </dgm:pt>
    <dgm:pt modelId="{117F3F28-EF35-4EC1-8CAA-5956A1ADBF25}">
      <dgm:prSet/>
      <dgm:spPr/>
      <dgm:t>
        <a:bodyPr/>
        <a:lstStyle/>
        <a:p>
          <a:r>
            <a:rPr lang="en-AU" dirty="0" smtClean="0"/>
            <a:t>SR-B-09</a:t>
          </a:r>
          <a:endParaRPr lang="en-AU" dirty="0"/>
        </a:p>
      </dgm:t>
    </dgm:pt>
    <dgm:pt modelId="{A56AAAD9-7C4F-4DD1-BF0F-8F8B4E459D3D}" type="parTrans" cxnId="{745D403A-411B-4630-A06B-2E2655136D69}">
      <dgm:prSet/>
      <dgm:spPr/>
      <dgm:t>
        <a:bodyPr/>
        <a:lstStyle/>
        <a:p>
          <a:endParaRPr lang="en-AU"/>
        </a:p>
      </dgm:t>
    </dgm:pt>
    <dgm:pt modelId="{AB35C253-9580-4075-A044-3D208ACAE11B}" type="sibTrans" cxnId="{745D403A-411B-4630-A06B-2E2655136D69}">
      <dgm:prSet/>
      <dgm:spPr/>
      <dgm:t>
        <a:bodyPr/>
        <a:lstStyle/>
        <a:p>
          <a:endParaRPr lang="en-AU"/>
        </a:p>
      </dgm:t>
    </dgm:pt>
    <dgm:pt modelId="{4B142E5E-E878-4126-B56A-5077187CE9C9}">
      <dgm:prSet/>
      <dgm:spPr/>
      <dgm:t>
        <a:bodyPr/>
        <a:lstStyle/>
        <a:p>
          <a:r>
            <a:rPr lang="en-AU" dirty="0" smtClean="0"/>
            <a:t>SR-D-01</a:t>
          </a:r>
          <a:endParaRPr lang="en-AU" dirty="0"/>
        </a:p>
      </dgm:t>
    </dgm:pt>
    <dgm:pt modelId="{1E6E06CC-ACF6-40F1-AD7F-4B2954BFFD92}" type="parTrans" cxnId="{83288969-964B-4059-B292-EB3E6AB56E7F}">
      <dgm:prSet/>
      <dgm:spPr/>
      <dgm:t>
        <a:bodyPr/>
        <a:lstStyle/>
        <a:p>
          <a:endParaRPr lang="en-AU"/>
        </a:p>
      </dgm:t>
    </dgm:pt>
    <dgm:pt modelId="{8F593363-F832-4B4E-B077-3861AC0B33BB}" type="sibTrans" cxnId="{83288969-964B-4059-B292-EB3E6AB56E7F}">
      <dgm:prSet/>
      <dgm:spPr/>
      <dgm:t>
        <a:bodyPr/>
        <a:lstStyle/>
        <a:p>
          <a:endParaRPr lang="en-AU"/>
        </a:p>
      </dgm:t>
    </dgm:pt>
    <dgm:pt modelId="{27782648-F721-4169-921E-57F88EA0DB81}">
      <dgm:prSet/>
      <dgm:spPr/>
      <dgm:t>
        <a:bodyPr/>
        <a:lstStyle/>
        <a:p>
          <a:r>
            <a:rPr lang="en-AU" dirty="0" smtClean="0"/>
            <a:t>SR-D-02</a:t>
          </a:r>
          <a:endParaRPr lang="en-AU" dirty="0"/>
        </a:p>
      </dgm:t>
    </dgm:pt>
    <dgm:pt modelId="{431545BB-B806-41E3-BE00-54BDD79BF7CE}" type="parTrans" cxnId="{030522BB-37FD-4535-8671-36C916F2EFBE}">
      <dgm:prSet/>
      <dgm:spPr/>
      <dgm:t>
        <a:bodyPr/>
        <a:lstStyle/>
        <a:p>
          <a:endParaRPr lang="en-AU"/>
        </a:p>
      </dgm:t>
    </dgm:pt>
    <dgm:pt modelId="{0CD950A6-DEEF-49A7-9F3D-341161F7D6B0}" type="sibTrans" cxnId="{030522BB-37FD-4535-8671-36C916F2EFBE}">
      <dgm:prSet/>
      <dgm:spPr/>
      <dgm:t>
        <a:bodyPr/>
        <a:lstStyle/>
        <a:p>
          <a:endParaRPr lang="en-AU"/>
        </a:p>
      </dgm:t>
    </dgm:pt>
    <dgm:pt modelId="{38220545-40AB-401D-8D45-DEABCD9BD550}">
      <dgm:prSet/>
      <dgm:spPr/>
      <dgm:t>
        <a:bodyPr/>
        <a:lstStyle/>
        <a:p>
          <a:r>
            <a:rPr lang="en-AU" dirty="0" smtClean="0"/>
            <a:t>SR-D-03</a:t>
          </a:r>
          <a:endParaRPr lang="en-AU" dirty="0"/>
        </a:p>
      </dgm:t>
    </dgm:pt>
    <dgm:pt modelId="{DA56B332-6014-456E-ADC0-BC11A947EA0E}" type="parTrans" cxnId="{0BCB838B-A782-4A0B-871C-352864AB7034}">
      <dgm:prSet/>
      <dgm:spPr/>
      <dgm:t>
        <a:bodyPr/>
        <a:lstStyle/>
        <a:p>
          <a:endParaRPr lang="en-AU"/>
        </a:p>
      </dgm:t>
    </dgm:pt>
    <dgm:pt modelId="{E14F45D9-C7D6-4369-B587-2182D9A9B5B7}" type="sibTrans" cxnId="{0BCB838B-A782-4A0B-871C-352864AB7034}">
      <dgm:prSet/>
      <dgm:spPr/>
      <dgm:t>
        <a:bodyPr/>
        <a:lstStyle/>
        <a:p>
          <a:endParaRPr lang="en-AU"/>
        </a:p>
      </dgm:t>
    </dgm:pt>
    <dgm:pt modelId="{C7E0F45F-4373-40C4-9489-1286624B3A7A}">
      <dgm:prSet/>
      <dgm:spPr/>
      <dgm:t>
        <a:bodyPr/>
        <a:lstStyle/>
        <a:p>
          <a:r>
            <a:rPr lang="en-AU" dirty="0" smtClean="0"/>
            <a:t>SR-D-05</a:t>
          </a:r>
          <a:endParaRPr lang="en-AU" dirty="0"/>
        </a:p>
      </dgm:t>
    </dgm:pt>
    <dgm:pt modelId="{D0F3DEAE-947E-4948-86A3-BEF0D7550FA9}" type="parTrans" cxnId="{AF687ACF-A16C-4E21-A4D1-A5FB782B3325}">
      <dgm:prSet/>
      <dgm:spPr/>
      <dgm:t>
        <a:bodyPr/>
        <a:lstStyle/>
        <a:p>
          <a:endParaRPr lang="en-AU"/>
        </a:p>
      </dgm:t>
    </dgm:pt>
    <dgm:pt modelId="{75ADC0A5-1621-4BBB-82C8-CE890D6AE8FD}" type="sibTrans" cxnId="{AF687ACF-A16C-4E21-A4D1-A5FB782B3325}">
      <dgm:prSet/>
      <dgm:spPr/>
      <dgm:t>
        <a:bodyPr/>
        <a:lstStyle/>
        <a:p>
          <a:endParaRPr lang="en-AU"/>
        </a:p>
      </dgm:t>
    </dgm:pt>
    <dgm:pt modelId="{A722E27F-7193-4E53-B33C-E69EB54E4110}">
      <dgm:prSet/>
      <dgm:spPr/>
      <dgm:t>
        <a:bodyPr/>
        <a:lstStyle/>
        <a:p>
          <a:r>
            <a:rPr lang="en-AU" dirty="0" smtClean="0"/>
            <a:t>SR-D-04</a:t>
          </a:r>
          <a:endParaRPr lang="en-AU" dirty="0"/>
        </a:p>
      </dgm:t>
    </dgm:pt>
    <dgm:pt modelId="{901856B1-7A96-4C84-8FF6-68294668DD57}" type="parTrans" cxnId="{F6A11B9D-CE08-4817-AB3A-B08750E821C1}">
      <dgm:prSet/>
      <dgm:spPr/>
      <dgm:t>
        <a:bodyPr/>
        <a:lstStyle/>
        <a:p>
          <a:endParaRPr lang="en-AU"/>
        </a:p>
      </dgm:t>
    </dgm:pt>
    <dgm:pt modelId="{C3A08FB6-010C-4579-9B8A-E5175677C9D1}" type="sibTrans" cxnId="{F6A11B9D-CE08-4817-AB3A-B08750E821C1}">
      <dgm:prSet/>
      <dgm:spPr/>
      <dgm:t>
        <a:bodyPr/>
        <a:lstStyle/>
        <a:p>
          <a:endParaRPr lang="en-AU"/>
        </a:p>
      </dgm:t>
    </dgm:pt>
    <dgm:pt modelId="{18219707-BE31-4AF0-BE10-8A234E010138}">
      <dgm:prSet/>
      <dgm:spPr/>
      <dgm:t>
        <a:bodyPr/>
        <a:lstStyle/>
        <a:p>
          <a:r>
            <a:rPr lang="en-AU" dirty="0" smtClean="0"/>
            <a:t>SR-D-06</a:t>
          </a:r>
          <a:endParaRPr lang="en-AU" dirty="0"/>
        </a:p>
      </dgm:t>
    </dgm:pt>
    <dgm:pt modelId="{D65DC903-DE6F-48CF-B32E-FF37BE2542E3}" type="parTrans" cxnId="{57564EC6-34D1-4ACB-95EE-B81514291D44}">
      <dgm:prSet/>
      <dgm:spPr/>
      <dgm:t>
        <a:bodyPr/>
        <a:lstStyle/>
        <a:p>
          <a:endParaRPr lang="en-AU"/>
        </a:p>
      </dgm:t>
    </dgm:pt>
    <dgm:pt modelId="{D9B242D3-2FC5-46C8-8BA5-97236B0825A3}" type="sibTrans" cxnId="{57564EC6-34D1-4ACB-95EE-B81514291D44}">
      <dgm:prSet/>
      <dgm:spPr/>
      <dgm:t>
        <a:bodyPr/>
        <a:lstStyle/>
        <a:p>
          <a:endParaRPr lang="en-AU"/>
        </a:p>
      </dgm:t>
    </dgm:pt>
    <dgm:pt modelId="{CE8483EB-85BD-4C0C-9563-451AEB139823}">
      <dgm:prSet/>
      <dgm:spPr/>
      <dgm:t>
        <a:bodyPr/>
        <a:lstStyle/>
        <a:p>
          <a:r>
            <a:rPr lang="en-AU" dirty="0" smtClean="0"/>
            <a:t>SR-D-07</a:t>
          </a:r>
          <a:endParaRPr lang="en-AU" dirty="0"/>
        </a:p>
      </dgm:t>
    </dgm:pt>
    <dgm:pt modelId="{456F9A13-73A7-4B39-8FAF-31CC1B5A73B4}" type="parTrans" cxnId="{BB9BB905-9430-41EE-BF7D-12ED040AD2FD}">
      <dgm:prSet/>
      <dgm:spPr/>
      <dgm:t>
        <a:bodyPr/>
        <a:lstStyle/>
        <a:p>
          <a:endParaRPr lang="en-AU"/>
        </a:p>
      </dgm:t>
    </dgm:pt>
    <dgm:pt modelId="{462A03D2-133E-47E1-8A76-C9C6C5602313}" type="sibTrans" cxnId="{BB9BB905-9430-41EE-BF7D-12ED040AD2FD}">
      <dgm:prSet/>
      <dgm:spPr/>
      <dgm:t>
        <a:bodyPr/>
        <a:lstStyle/>
        <a:p>
          <a:endParaRPr lang="en-AU"/>
        </a:p>
      </dgm:t>
    </dgm:pt>
    <dgm:pt modelId="{8DCF4400-6E2B-4182-803A-7558C6C0733F}">
      <dgm:prSet/>
      <dgm:spPr/>
      <dgm:t>
        <a:bodyPr/>
        <a:lstStyle/>
        <a:p>
          <a:r>
            <a:rPr lang="en-AU" dirty="0" smtClean="0"/>
            <a:t>SR-D-08</a:t>
          </a:r>
          <a:endParaRPr lang="en-AU" dirty="0"/>
        </a:p>
      </dgm:t>
    </dgm:pt>
    <dgm:pt modelId="{C22FD9AA-970B-42BC-B207-9BBB8D82A828}" type="parTrans" cxnId="{F20719F7-F191-473E-BD23-19DE80740F1A}">
      <dgm:prSet/>
      <dgm:spPr/>
      <dgm:t>
        <a:bodyPr/>
        <a:lstStyle/>
        <a:p>
          <a:endParaRPr lang="en-AU"/>
        </a:p>
      </dgm:t>
    </dgm:pt>
    <dgm:pt modelId="{339CC25B-EE65-4A5B-8F91-26158C5E643D}" type="sibTrans" cxnId="{F20719F7-F191-473E-BD23-19DE80740F1A}">
      <dgm:prSet/>
      <dgm:spPr/>
      <dgm:t>
        <a:bodyPr/>
        <a:lstStyle/>
        <a:p>
          <a:endParaRPr lang="en-AU"/>
        </a:p>
      </dgm:t>
    </dgm:pt>
    <dgm:pt modelId="{C22406BE-43AF-4645-925B-DF4A70C70FBF}">
      <dgm:prSet/>
      <dgm:spPr/>
      <dgm:t>
        <a:bodyPr/>
        <a:lstStyle/>
        <a:p>
          <a:r>
            <a:rPr lang="en-AU" dirty="0" smtClean="0"/>
            <a:t>SR-D-09</a:t>
          </a:r>
          <a:endParaRPr lang="en-AU" dirty="0"/>
        </a:p>
      </dgm:t>
    </dgm:pt>
    <dgm:pt modelId="{641C6561-D319-469C-9011-94F63424F4F0}" type="parTrans" cxnId="{AD7F838C-11BF-4E1C-80EA-B7875D8EE3E1}">
      <dgm:prSet/>
      <dgm:spPr/>
      <dgm:t>
        <a:bodyPr/>
        <a:lstStyle/>
        <a:p>
          <a:endParaRPr lang="en-AU"/>
        </a:p>
      </dgm:t>
    </dgm:pt>
    <dgm:pt modelId="{72006DFA-E5A1-4C6D-8B58-3B48A26D31A8}" type="sibTrans" cxnId="{AD7F838C-11BF-4E1C-80EA-B7875D8EE3E1}">
      <dgm:prSet/>
      <dgm:spPr/>
      <dgm:t>
        <a:bodyPr/>
        <a:lstStyle/>
        <a:p>
          <a:endParaRPr lang="en-AU"/>
        </a:p>
      </dgm:t>
    </dgm:pt>
    <dgm:pt modelId="{B2F39D03-946A-4E86-94C8-0C87FB671AEC}">
      <dgm:prSet/>
      <dgm:spPr/>
      <dgm:t>
        <a:bodyPr/>
        <a:lstStyle/>
        <a:p>
          <a:r>
            <a:rPr lang="en-AU" dirty="0" smtClean="0"/>
            <a:t>SR-D-10</a:t>
          </a:r>
          <a:endParaRPr lang="en-AU" dirty="0"/>
        </a:p>
      </dgm:t>
    </dgm:pt>
    <dgm:pt modelId="{286479D1-CB61-4D0C-A8A9-48AB212CE685}" type="parTrans" cxnId="{FE0373A0-0359-479A-8B3C-61104EAD6F33}">
      <dgm:prSet/>
      <dgm:spPr/>
      <dgm:t>
        <a:bodyPr/>
        <a:lstStyle/>
        <a:p>
          <a:endParaRPr lang="en-AU"/>
        </a:p>
      </dgm:t>
    </dgm:pt>
    <dgm:pt modelId="{13A470A4-EA3D-48ED-99FB-B19E062D26B8}" type="sibTrans" cxnId="{FE0373A0-0359-479A-8B3C-61104EAD6F33}">
      <dgm:prSet/>
      <dgm:spPr/>
      <dgm:t>
        <a:bodyPr/>
        <a:lstStyle/>
        <a:p>
          <a:endParaRPr lang="en-AU"/>
        </a:p>
      </dgm:t>
    </dgm:pt>
    <dgm:pt modelId="{038CC6DB-B431-4F67-BF13-85201A1BF113}" type="pres">
      <dgm:prSet presAssocID="{DAD9F20E-4404-40C1-9AF8-533AF73A0B2B}" presName="hierChild1" presStyleCnt="0">
        <dgm:presLayoutVars>
          <dgm:chPref val="1"/>
          <dgm:dir/>
          <dgm:animOne val="branch"/>
          <dgm:animLvl val="lvl"/>
          <dgm:resizeHandles/>
        </dgm:presLayoutVars>
      </dgm:prSet>
      <dgm:spPr/>
      <dgm:t>
        <a:bodyPr/>
        <a:lstStyle/>
        <a:p>
          <a:endParaRPr lang="en-AU"/>
        </a:p>
      </dgm:t>
    </dgm:pt>
    <dgm:pt modelId="{A696ECA4-7A5A-45BA-B1DD-DAA47C6B2D09}" type="pres">
      <dgm:prSet presAssocID="{2B7434F0-CBF8-4F2C-80A7-247BE2CC9B6B}" presName="hierRoot1" presStyleCnt="0"/>
      <dgm:spPr/>
    </dgm:pt>
    <dgm:pt modelId="{19828930-901B-485B-B782-104B462FAC99}" type="pres">
      <dgm:prSet presAssocID="{2B7434F0-CBF8-4F2C-80A7-247BE2CC9B6B}" presName="composite" presStyleCnt="0"/>
      <dgm:spPr/>
    </dgm:pt>
    <dgm:pt modelId="{10E61D1F-E5F8-48ED-9526-AC15D76B7183}" type="pres">
      <dgm:prSet presAssocID="{2B7434F0-CBF8-4F2C-80A7-247BE2CC9B6B}" presName="background" presStyleLbl="node0" presStyleIdx="0" presStyleCnt="5"/>
      <dgm:spPr/>
    </dgm:pt>
    <dgm:pt modelId="{EFAC5A34-4D0D-40C3-A3EF-51E8F4B270EC}" type="pres">
      <dgm:prSet presAssocID="{2B7434F0-CBF8-4F2C-80A7-247BE2CC9B6B}" presName="text" presStyleLbl="fgAcc0" presStyleIdx="0" presStyleCnt="5">
        <dgm:presLayoutVars>
          <dgm:chPref val="3"/>
        </dgm:presLayoutVars>
      </dgm:prSet>
      <dgm:spPr/>
      <dgm:t>
        <a:bodyPr/>
        <a:lstStyle/>
        <a:p>
          <a:endParaRPr lang="en-AU"/>
        </a:p>
      </dgm:t>
    </dgm:pt>
    <dgm:pt modelId="{A83826FF-979F-44CA-919C-F304173CC2DB}" type="pres">
      <dgm:prSet presAssocID="{2B7434F0-CBF8-4F2C-80A7-247BE2CC9B6B}" presName="hierChild2" presStyleCnt="0"/>
      <dgm:spPr/>
    </dgm:pt>
    <dgm:pt modelId="{53393DD7-45DB-49DF-89D7-79EC56368E67}" type="pres">
      <dgm:prSet presAssocID="{B9D353B5-2532-4CAD-9C60-172914A2357E}" presName="Name10" presStyleLbl="parChTrans1D2" presStyleIdx="0" presStyleCnt="8"/>
      <dgm:spPr/>
      <dgm:t>
        <a:bodyPr/>
        <a:lstStyle/>
        <a:p>
          <a:endParaRPr lang="en-AU"/>
        </a:p>
      </dgm:t>
    </dgm:pt>
    <dgm:pt modelId="{7762DBD9-DFFE-4B6A-B495-495D7C9641FF}" type="pres">
      <dgm:prSet presAssocID="{8D31245A-D9C7-41FA-8D8F-08EA55BD05AC}" presName="hierRoot2" presStyleCnt="0"/>
      <dgm:spPr/>
    </dgm:pt>
    <dgm:pt modelId="{C915245B-0C70-4477-9141-05D471F37D09}" type="pres">
      <dgm:prSet presAssocID="{8D31245A-D9C7-41FA-8D8F-08EA55BD05AC}" presName="composite2" presStyleCnt="0"/>
      <dgm:spPr/>
    </dgm:pt>
    <dgm:pt modelId="{2567D638-E08C-43E6-A160-D4BF1B89A335}" type="pres">
      <dgm:prSet presAssocID="{8D31245A-D9C7-41FA-8D8F-08EA55BD05AC}" presName="background2" presStyleLbl="node2" presStyleIdx="0" presStyleCnt="8"/>
      <dgm:spPr/>
    </dgm:pt>
    <dgm:pt modelId="{61BC0AE1-B893-4856-8DEC-E0FA82BF95A1}" type="pres">
      <dgm:prSet presAssocID="{8D31245A-D9C7-41FA-8D8F-08EA55BD05AC}" presName="text2" presStyleLbl="fgAcc2" presStyleIdx="0" presStyleCnt="8">
        <dgm:presLayoutVars>
          <dgm:chPref val="3"/>
        </dgm:presLayoutVars>
      </dgm:prSet>
      <dgm:spPr/>
      <dgm:t>
        <a:bodyPr/>
        <a:lstStyle/>
        <a:p>
          <a:endParaRPr lang="en-AU"/>
        </a:p>
      </dgm:t>
    </dgm:pt>
    <dgm:pt modelId="{14701443-49FF-40CD-B241-D07AA1DA69E8}" type="pres">
      <dgm:prSet presAssocID="{8D31245A-D9C7-41FA-8D8F-08EA55BD05AC}" presName="hierChild3" presStyleCnt="0"/>
      <dgm:spPr/>
    </dgm:pt>
    <dgm:pt modelId="{8077A45F-2AA9-4910-BA46-BB8753B2AD50}" type="pres">
      <dgm:prSet presAssocID="{1E6E06CC-ACF6-40F1-AD7F-4B2954BFFD92}" presName="Name10" presStyleLbl="parChTrans1D2" presStyleIdx="1" presStyleCnt="8"/>
      <dgm:spPr/>
      <dgm:t>
        <a:bodyPr/>
        <a:lstStyle/>
        <a:p>
          <a:endParaRPr lang="en-AU"/>
        </a:p>
      </dgm:t>
    </dgm:pt>
    <dgm:pt modelId="{EBE9E058-3267-4B98-84A8-1F8303DF2855}" type="pres">
      <dgm:prSet presAssocID="{4B142E5E-E878-4126-B56A-5077187CE9C9}" presName="hierRoot2" presStyleCnt="0"/>
      <dgm:spPr/>
    </dgm:pt>
    <dgm:pt modelId="{69722168-A8B6-4C75-912E-C143EB5E958C}" type="pres">
      <dgm:prSet presAssocID="{4B142E5E-E878-4126-B56A-5077187CE9C9}" presName="composite2" presStyleCnt="0"/>
      <dgm:spPr/>
    </dgm:pt>
    <dgm:pt modelId="{7DB0E4B4-B559-4ADA-944C-0D16A86E8C1F}" type="pres">
      <dgm:prSet presAssocID="{4B142E5E-E878-4126-B56A-5077187CE9C9}" presName="background2" presStyleLbl="node2" presStyleIdx="1" presStyleCnt="8"/>
      <dgm:spPr/>
    </dgm:pt>
    <dgm:pt modelId="{A7DB2CEA-C0F8-4B30-B627-691DB85F099D}" type="pres">
      <dgm:prSet presAssocID="{4B142E5E-E878-4126-B56A-5077187CE9C9}" presName="text2" presStyleLbl="fgAcc2" presStyleIdx="1" presStyleCnt="8">
        <dgm:presLayoutVars>
          <dgm:chPref val="3"/>
        </dgm:presLayoutVars>
      </dgm:prSet>
      <dgm:spPr/>
      <dgm:t>
        <a:bodyPr/>
        <a:lstStyle/>
        <a:p>
          <a:endParaRPr lang="en-AU"/>
        </a:p>
      </dgm:t>
    </dgm:pt>
    <dgm:pt modelId="{F976F246-2132-4704-BC7A-48510432D8D7}" type="pres">
      <dgm:prSet presAssocID="{4B142E5E-E878-4126-B56A-5077187CE9C9}" presName="hierChild3" presStyleCnt="0"/>
      <dgm:spPr/>
    </dgm:pt>
    <dgm:pt modelId="{C4285776-27FD-44F5-B7AF-ED8E732ED5B2}" type="pres">
      <dgm:prSet presAssocID="{431545BB-B806-41E3-BE00-54BDD79BF7CE}" presName="Name17" presStyleLbl="parChTrans1D3" presStyleIdx="0" presStyleCnt="6"/>
      <dgm:spPr/>
      <dgm:t>
        <a:bodyPr/>
        <a:lstStyle/>
        <a:p>
          <a:endParaRPr lang="en-AU"/>
        </a:p>
      </dgm:t>
    </dgm:pt>
    <dgm:pt modelId="{7B86F3B8-94AC-4FBB-B196-A574893776E9}" type="pres">
      <dgm:prSet presAssocID="{27782648-F721-4169-921E-57F88EA0DB81}" presName="hierRoot3" presStyleCnt="0"/>
      <dgm:spPr/>
    </dgm:pt>
    <dgm:pt modelId="{81A4A4B1-B575-4E59-8CAD-173FA3FA763C}" type="pres">
      <dgm:prSet presAssocID="{27782648-F721-4169-921E-57F88EA0DB81}" presName="composite3" presStyleCnt="0"/>
      <dgm:spPr/>
    </dgm:pt>
    <dgm:pt modelId="{347E5CBD-D44A-43BB-A0D8-1D44003E5B22}" type="pres">
      <dgm:prSet presAssocID="{27782648-F721-4169-921E-57F88EA0DB81}" presName="background3" presStyleLbl="node3" presStyleIdx="0" presStyleCnt="6"/>
      <dgm:spPr/>
    </dgm:pt>
    <dgm:pt modelId="{60473FDE-FD17-467F-B49F-BA63E9EB5D34}" type="pres">
      <dgm:prSet presAssocID="{27782648-F721-4169-921E-57F88EA0DB81}" presName="text3" presStyleLbl="fgAcc3" presStyleIdx="0" presStyleCnt="6">
        <dgm:presLayoutVars>
          <dgm:chPref val="3"/>
        </dgm:presLayoutVars>
      </dgm:prSet>
      <dgm:spPr/>
      <dgm:t>
        <a:bodyPr/>
        <a:lstStyle/>
        <a:p>
          <a:endParaRPr lang="en-AU"/>
        </a:p>
      </dgm:t>
    </dgm:pt>
    <dgm:pt modelId="{ED62F86E-3D05-4B06-B183-01D4EB7EF243}" type="pres">
      <dgm:prSet presAssocID="{27782648-F721-4169-921E-57F88EA0DB81}" presName="hierChild4" presStyleCnt="0"/>
      <dgm:spPr/>
    </dgm:pt>
    <dgm:pt modelId="{31AEEE2B-D5D6-4DBE-A586-7FB14030DA0C}" type="pres">
      <dgm:prSet presAssocID="{48C636FE-592D-4361-A1CE-64D2CD81ABAA}" presName="hierRoot1" presStyleCnt="0"/>
      <dgm:spPr/>
    </dgm:pt>
    <dgm:pt modelId="{4C3DF4D6-F770-4035-956A-2195D1E3B4B7}" type="pres">
      <dgm:prSet presAssocID="{48C636FE-592D-4361-A1CE-64D2CD81ABAA}" presName="composite" presStyleCnt="0"/>
      <dgm:spPr/>
    </dgm:pt>
    <dgm:pt modelId="{0A9E6310-F2AC-4661-86BE-B67BF5657954}" type="pres">
      <dgm:prSet presAssocID="{48C636FE-592D-4361-A1CE-64D2CD81ABAA}" presName="background" presStyleLbl="node0" presStyleIdx="1" presStyleCnt="5"/>
      <dgm:spPr/>
    </dgm:pt>
    <dgm:pt modelId="{8DB6DB8E-1D19-4BA9-89F9-319532CC02AB}" type="pres">
      <dgm:prSet presAssocID="{48C636FE-592D-4361-A1CE-64D2CD81ABAA}" presName="text" presStyleLbl="fgAcc0" presStyleIdx="1" presStyleCnt="5">
        <dgm:presLayoutVars>
          <dgm:chPref val="3"/>
        </dgm:presLayoutVars>
      </dgm:prSet>
      <dgm:spPr/>
      <dgm:t>
        <a:bodyPr/>
        <a:lstStyle/>
        <a:p>
          <a:endParaRPr lang="en-AU"/>
        </a:p>
      </dgm:t>
    </dgm:pt>
    <dgm:pt modelId="{800E6E84-B3F9-4EA2-8910-683022A4C606}" type="pres">
      <dgm:prSet presAssocID="{48C636FE-592D-4361-A1CE-64D2CD81ABAA}" presName="hierChild2" presStyleCnt="0"/>
      <dgm:spPr/>
    </dgm:pt>
    <dgm:pt modelId="{B8397725-3D77-49D3-ACF8-7EE85CD29252}" type="pres">
      <dgm:prSet presAssocID="{79D8B8D9-9BBB-40A9-A8C0-34ED33D6CA61}" presName="Name10" presStyleLbl="parChTrans1D2" presStyleIdx="2" presStyleCnt="8"/>
      <dgm:spPr/>
      <dgm:t>
        <a:bodyPr/>
        <a:lstStyle/>
        <a:p>
          <a:endParaRPr lang="en-AU"/>
        </a:p>
      </dgm:t>
    </dgm:pt>
    <dgm:pt modelId="{AF2A611A-7429-47EF-A44A-76AEA1AA5AF6}" type="pres">
      <dgm:prSet presAssocID="{0AB2B796-AA49-4495-9E3C-83908D4C651B}" presName="hierRoot2" presStyleCnt="0"/>
      <dgm:spPr/>
    </dgm:pt>
    <dgm:pt modelId="{30D0C030-3B13-4CE6-93E2-E7DD690E33C1}" type="pres">
      <dgm:prSet presAssocID="{0AB2B796-AA49-4495-9E3C-83908D4C651B}" presName="composite2" presStyleCnt="0"/>
      <dgm:spPr/>
    </dgm:pt>
    <dgm:pt modelId="{DBBC8836-4573-4BE1-84A3-F9465E42D940}" type="pres">
      <dgm:prSet presAssocID="{0AB2B796-AA49-4495-9E3C-83908D4C651B}" presName="background2" presStyleLbl="node2" presStyleIdx="2" presStyleCnt="8"/>
      <dgm:spPr/>
    </dgm:pt>
    <dgm:pt modelId="{84249CA8-DF7D-4614-883A-8551CAB117EE}" type="pres">
      <dgm:prSet presAssocID="{0AB2B796-AA49-4495-9E3C-83908D4C651B}" presName="text2" presStyleLbl="fgAcc2" presStyleIdx="2" presStyleCnt="8">
        <dgm:presLayoutVars>
          <dgm:chPref val="3"/>
        </dgm:presLayoutVars>
      </dgm:prSet>
      <dgm:spPr/>
      <dgm:t>
        <a:bodyPr/>
        <a:lstStyle/>
        <a:p>
          <a:endParaRPr lang="en-AU"/>
        </a:p>
      </dgm:t>
    </dgm:pt>
    <dgm:pt modelId="{371E9850-24CE-4C2F-813F-7396A46BFFF5}" type="pres">
      <dgm:prSet presAssocID="{0AB2B796-AA49-4495-9E3C-83908D4C651B}" presName="hierChild3" presStyleCnt="0"/>
      <dgm:spPr/>
    </dgm:pt>
    <dgm:pt modelId="{65FE5311-940B-4CFC-A1D0-1BC905688016}" type="pres">
      <dgm:prSet presAssocID="{485909BD-036D-4A37-B3DF-FFF1223D1399}" presName="hierRoot1" presStyleCnt="0"/>
      <dgm:spPr/>
    </dgm:pt>
    <dgm:pt modelId="{F080E074-5B4B-4195-9DBF-AE3BF2519478}" type="pres">
      <dgm:prSet presAssocID="{485909BD-036D-4A37-B3DF-FFF1223D1399}" presName="composite" presStyleCnt="0"/>
      <dgm:spPr/>
    </dgm:pt>
    <dgm:pt modelId="{77F83459-FAE1-4672-9D9E-AD2E5DAB461F}" type="pres">
      <dgm:prSet presAssocID="{485909BD-036D-4A37-B3DF-FFF1223D1399}" presName="background" presStyleLbl="node0" presStyleIdx="2" presStyleCnt="5"/>
      <dgm:spPr/>
    </dgm:pt>
    <dgm:pt modelId="{9D808E22-4E87-4086-9D4C-54801088A16C}" type="pres">
      <dgm:prSet presAssocID="{485909BD-036D-4A37-B3DF-FFF1223D1399}" presName="text" presStyleLbl="fgAcc0" presStyleIdx="2" presStyleCnt="5">
        <dgm:presLayoutVars>
          <dgm:chPref val="3"/>
        </dgm:presLayoutVars>
      </dgm:prSet>
      <dgm:spPr/>
      <dgm:t>
        <a:bodyPr/>
        <a:lstStyle/>
        <a:p>
          <a:endParaRPr lang="en-AU"/>
        </a:p>
      </dgm:t>
    </dgm:pt>
    <dgm:pt modelId="{AE66B1AB-EEA2-4DAA-9901-B29371871460}" type="pres">
      <dgm:prSet presAssocID="{485909BD-036D-4A37-B3DF-FFF1223D1399}" presName="hierChild2" presStyleCnt="0"/>
      <dgm:spPr/>
    </dgm:pt>
    <dgm:pt modelId="{5EA50935-7E8C-4BDD-A221-79E88A226A2B}" type="pres">
      <dgm:prSet presAssocID="{86422375-8F6B-4E36-9388-0B53DC902DE7}" presName="Name10" presStyleLbl="parChTrans1D2" presStyleIdx="3" presStyleCnt="8"/>
      <dgm:spPr/>
      <dgm:t>
        <a:bodyPr/>
        <a:lstStyle/>
        <a:p>
          <a:endParaRPr lang="en-AU"/>
        </a:p>
      </dgm:t>
    </dgm:pt>
    <dgm:pt modelId="{FB542624-F38B-43BA-97C2-CA30D869FF58}" type="pres">
      <dgm:prSet presAssocID="{BCD76FBE-1B06-40B9-BE11-8C6C1E7D6623}" presName="hierRoot2" presStyleCnt="0"/>
      <dgm:spPr/>
    </dgm:pt>
    <dgm:pt modelId="{A4FD4429-76CE-42C7-86E1-E33804AC4D10}" type="pres">
      <dgm:prSet presAssocID="{BCD76FBE-1B06-40B9-BE11-8C6C1E7D6623}" presName="composite2" presStyleCnt="0"/>
      <dgm:spPr/>
    </dgm:pt>
    <dgm:pt modelId="{FD297C08-23AC-40FB-A85D-46B6619CF7A3}" type="pres">
      <dgm:prSet presAssocID="{BCD76FBE-1B06-40B9-BE11-8C6C1E7D6623}" presName="background2" presStyleLbl="node2" presStyleIdx="3" presStyleCnt="8"/>
      <dgm:spPr/>
    </dgm:pt>
    <dgm:pt modelId="{628EE292-FDD2-486D-A565-6D7905992150}" type="pres">
      <dgm:prSet presAssocID="{BCD76FBE-1B06-40B9-BE11-8C6C1E7D6623}" presName="text2" presStyleLbl="fgAcc2" presStyleIdx="3" presStyleCnt="8">
        <dgm:presLayoutVars>
          <dgm:chPref val="3"/>
        </dgm:presLayoutVars>
      </dgm:prSet>
      <dgm:spPr/>
      <dgm:t>
        <a:bodyPr/>
        <a:lstStyle/>
        <a:p>
          <a:endParaRPr lang="en-AU"/>
        </a:p>
      </dgm:t>
    </dgm:pt>
    <dgm:pt modelId="{5D63A42B-A91A-4E9B-92CC-6A7CBD0810B0}" type="pres">
      <dgm:prSet presAssocID="{BCD76FBE-1B06-40B9-BE11-8C6C1E7D6623}" presName="hierChild3" presStyleCnt="0"/>
      <dgm:spPr/>
    </dgm:pt>
    <dgm:pt modelId="{130335AF-7027-4B23-9B75-0A0D22635FA2}" type="pres">
      <dgm:prSet presAssocID="{A24311BC-2F5A-45F6-90E1-EF94BDCD7F62}" presName="Name17" presStyleLbl="parChTrans1D3" presStyleIdx="1" presStyleCnt="6"/>
      <dgm:spPr/>
      <dgm:t>
        <a:bodyPr/>
        <a:lstStyle/>
        <a:p>
          <a:endParaRPr lang="en-AU"/>
        </a:p>
      </dgm:t>
    </dgm:pt>
    <dgm:pt modelId="{9525A4DA-03E7-417A-9768-0D5B5D61FF69}" type="pres">
      <dgm:prSet presAssocID="{3C5A46B7-F1FA-4B79-9193-BCCF44150D14}" presName="hierRoot3" presStyleCnt="0"/>
      <dgm:spPr/>
    </dgm:pt>
    <dgm:pt modelId="{6BC1C33D-5DB6-4F21-9C93-AF583AC613BC}" type="pres">
      <dgm:prSet presAssocID="{3C5A46B7-F1FA-4B79-9193-BCCF44150D14}" presName="composite3" presStyleCnt="0"/>
      <dgm:spPr/>
    </dgm:pt>
    <dgm:pt modelId="{D883392C-C3A5-44AB-A293-FC48B679E787}" type="pres">
      <dgm:prSet presAssocID="{3C5A46B7-F1FA-4B79-9193-BCCF44150D14}" presName="background3" presStyleLbl="node3" presStyleIdx="1" presStyleCnt="6"/>
      <dgm:spPr/>
    </dgm:pt>
    <dgm:pt modelId="{969EE286-2BCD-4AE8-9963-54EF676D8E3D}" type="pres">
      <dgm:prSet presAssocID="{3C5A46B7-F1FA-4B79-9193-BCCF44150D14}" presName="text3" presStyleLbl="fgAcc3" presStyleIdx="1" presStyleCnt="6">
        <dgm:presLayoutVars>
          <dgm:chPref val="3"/>
        </dgm:presLayoutVars>
      </dgm:prSet>
      <dgm:spPr/>
      <dgm:t>
        <a:bodyPr/>
        <a:lstStyle/>
        <a:p>
          <a:endParaRPr lang="en-AU"/>
        </a:p>
      </dgm:t>
    </dgm:pt>
    <dgm:pt modelId="{F546A058-5407-4F59-9664-62749A8E4D90}" type="pres">
      <dgm:prSet presAssocID="{3C5A46B7-F1FA-4B79-9193-BCCF44150D14}" presName="hierChild4" presStyleCnt="0"/>
      <dgm:spPr/>
    </dgm:pt>
    <dgm:pt modelId="{BE1457CD-0902-4689-BA14-E99AE910026A}" type="pres">
      <dgm:prSet presAssocID="{4E72CA69-FE88-4FCC-811D-C396F90AE292}" presName="Name23" presStyleLbl="parChTrans1D4" presStyleIdx="0" presStyleCnt="6"/>
      <dgm:spPr/>
      <dgm:t>
        <a:bodyPr/>
        <a:lstStyle/>
        <a:p>
          <a:endParaRPr lang="en-AU"/>
        </a:p>
      </dgm:t>
    </dgm:pt>
    <dgm:pt modelId="{91F8C52E-EBD0-4553-BBAD-12F6A135380C}" type="pres">
      <dgm:prSet presAssocID="{C6A6DD74-9E78-43E4-BD70-B71A19D37716}" presName="hierRoot4" presStyleCnt="0"/>
      <dgm:spPr/>
    </dgm:pt>
    <dgm:pt modelId="{B1EDDD2D-09E1-4BA7-A601-DD14C2CC7581}" type="pres">
      <dgm:prSet presAssocID="{C6A6DD74-9E78-43E4-BD70-B71A19D37716}" presName="composite4" presStyleCnt="0"/>
      <dgm:spPr/>
    </dgm:pt>
    <dgm:pt modelId="{578D35A1-745F-4798-9CD6-11B8E6393E0E}" type="pres">
      <dgm:prSet presAssocID="{C6A6DD74-9E78-43E4-BD70-B71A19D37716}" presName="background4" presStyleLbl="node4" presStyleIdx="0" presStyleCnt="6"/>
      <dgm:spPr/>
    </dgm:pt>
    <dgm:pt modelId="{E971D1EF-0AC4-4B3B-BDD9-2E38EA966BE2}" type="pres">
      <dgm:prSet presAssocID="{C6A6DD74-9E78-43E4-BD70-B71A19D37716}" presName="text4" presStyleLbl="fgAcc4" presStyleIdx="0" presStyleCnt="6">
        <dgm:presLayoutVars>
          <dgm:chPref val="3"/>
        </dgm:presLayoutVars>
      </dgm:prSet>
      <dgm:spPr/>
      <dgm:t>
        <a:bodyPr/>
        <a:lstStyle/>
        <a:p>
          <a:endParaRPr lang="en-AU"/>
        </a:p>
      </dgm:t>
    </dgm:pt>
    <dgm:pt modelId="{C03ED04C-7148-4D26-A34E-3B254A2EC56A}" type="pres">
      <dgm:prSet presAssocID="{C6A6DD74-9E78-43E4-BD70-B71A19D37716}" presName="hierChild5" presStyleCnt="0"/>
      <dgm:spPr/>
    </dgm:pt>
    <dgm:pt modelId="{D4898A5A-0598-4E41-B503-D87F077CD1A4}" type="pres">
      <dgm:prSet presAssocID="{D34F5D24-E7CA-44F1-A205-A4F19F3912ED}" presName="hierRoot1" presStyleCnt="0"/>
      <dgm:spPr/>
    </dgm:pt>
    <dgm:pt modelId="{C149DA8F-1A42-49F6-A591-AA2911C41D08}" type="pres">
      <dgm:prSet presAssocID="{D34F5D24-E7CA-44F1-A205-A4F19F3912ED}" presName="composite" presStyleCnt="0"/>
      <dgm:spPr/>
    </dgm:pt>
    <dgm:pt modelId="{89948608-80DE-4205-8524-8184DB1861ED}" type="pres">
      <dgm:prSet presAssocID="{D34F5D24-E7CA-44F1-A205-A4F19F3912ED}" presName="background" presStyleLbl="node0" presStyleIdx="3" presStyleCnt="5"/>
      <dgm:spPr/>
    </dgm:pt>
    <dgm:pt modelId="{94B53CB3-DF21-43C5-8554-DF61A4E6CFF2}" type="pres">
      <dgm:prSet presAssocID="{D34F5D24-E7CA-44F1-A205-A4F19F3912ED}" presName="text" presStyleLbl="fgAcc0" presStyleIdx="3" presStyleCnt="5">
        <dgm:presLayoutVars>
          <dgm:chPref val="3"/>
        </dgm:presLayoutVars>
      </dgm:prSet>
      <dgm:spPr/>
      <dgm:t>
        <a:bodyPr/>
        <a:lstStyle/>
        <a:p>
          <a:endParaRPr lang="en-AU"/>
        </a:p>
      </dgm:t>
    </dgm:pt>
    <dgm:pt modelId="{4502401A-A51A-41DE-92FC-A9ECA2EB114F}" type="pres">
      <dgm:prSet presAssocID="{D34F5D24-E7CA-44F1-A205-A4F19F3912ED}" presName="hierChild2" presStyleCnt="0"/>
      <dgm:spPr/>
    </dgm:pt>
    <dgm:pt modelId="{572D0AD6-226F-4D47-9B61-975A73EAB92F}" type="pres">
      <dgm:prSet presAssocID="{4C5BFF65-ED82-42CD-A06F-DFB6C1A6C092}" presName="Name10" presStyleLbl="parChTrans1D2" presStyleIdx="4" presStyleCnt="8"/>
      <dgm:spPr/>
      <dgm:t>
        <a:bodyPr/>
        <a:lstStyle/>
        <a:p>
          <a:endParaRPr lang="en-AU"/>
        </a:p>
      </dgm:t>
    </dgm:pt>
    <dgm:pt modelId="{C284B632-A50A-405D-8D12-235ED7F50A35}" type="pres">
      <dgm:prSet presAssocID="{5E06F45A-84E3-4934-801E-571C143EE81F}" presName="hierRoot2" presStyleCnt="0"/>
      <dgm:spPr/>
    </dgm:pt>
    <dgm:pt modelId="{95436C58-170D-4C71-9C50-8BBE4CE5FB2C}" type="pres">
      <dgm:prSet presAssocID="{5E06F45A-84E3-4934-801E-571C143EE81F}" presName="composite2" presStyleCnt="0"/>
      <dgm:spPr/>
    </dgm:pt>
    <dgm:pt modelId="{D65D571B-E7B3-4DE9-BB29-9B2A74EE4325}" type="pres">
      <dgm:prSet presAssocID="{5E06F45A-84E3-4934-801E-571C143EE81F}" presName="background2" presStyleLbl="node2" presStyleIdx="4" presStyleCnt="8"/>
      <dgm:spPr/>
    </dgm:pt>
    <dgm:pt modelId="{8F898370-E0CB-4491-88B1-AD057429576D}" type="pres">
      <dgm:prSet presAssocID="{5E06F45A-84E3-4934-801E-571C143EE81F}" presName="text2" presStyleLbl="fgAcc2" presStyleIdx="4" presStyleCnt="8">
        <dgm:presLayoutVars>
          <dgm:chPref val="3"/>
        </dgm:presLayoutVars>
      </dgm:prSet>
      <dgm:spPr/>
      <dgm:t>
        <a:bodyPr/>
        <a:lstStyle/>
        <a:p>
          <a:endParaRPr lang="en-AU"/>
        </a:p>
      </dgm:t>
    </dgm:pt>
    <dgm:pt modelId="{5897F12D-EDC5-4B74-940C-2FD25F0EDAAE}" type="pres">
      <dgm:prSet presAssocID="{5E06F45A-84E3-4934-801E-571C143EE81F}" presName="hierChild3" presStyleCnt="0"/>
      <dgm:spPr/>
    </dgm:pt>
    <dgm:pt modelId="{E8078E58-936F-4671-82D3-C35B253B9715}" type="pres">
      <dgm:prSet presAssocID="{1C9BD049-FAF7-4D09-BF56-E8E17BAD2C9E}" presName="Name17" presStyleLbl="parChTrans1D3" presStyleIdx="2" presStyleCnt="6"/>
      <dgm:spPr/>
      <dgm:t>
        <a:bodyPr/>
        <a:lstStyle/>
        <a:p>
          <a:endParaRPr lang="en-AU"/>
        </a:p>
      </dgm:t>
    </dgm:pt>
    <dgm:pt modelId="{CA3E9039-055B-4A34-A54F-C536479F3AF6}" type="pres">
      <dgm:prSet presAssocID="{DB689072-B9D2-4179-A295-D0E7E9CA73A8}" presName="hierRoot3" presStyleCnt="0"/>
      <dgm:spPr/>
    </dgm:pt>
    <dgm:pt modelId="{A950D9F0-2009-4264-A6F9-73FCCA5BACFE}" type="pres">
      <dgm:prSet presAssocID="{DB689072-B9D2-4179-A295-D0E7E9CA73A8}" presName="composite3" presStyleCnt="0"/>
      <dgm:spPr/>
    </dgm:pt>
    <dgm:pt modelId="{02BAC8BD-807F-42D7-B261-A9AEA9B250E8}" type="pres">
      <dgm:prSet presAssocID="{DB689072-B9D2-4179-A295-D0E7E9CA73A8}" presName="background3" presStyleLbl="node3" presStyleIdx="2" presStyleCnt="6"/>
      <dgm:spPr/>
    </dgm:pt>
    <dgm:pt modelId="{D61861AC-74EA-4320-907A-A8889561011B}" type="pres">
      <dgm:prSet presAssocID="{DB689072-B9D2-4179-A295-D0E7E9CA73A8}" presName="text3" presStyleLbl="fgAcc3" presStyleIdx="2" presStyleCnt="6">
        <dgm:presLayoutVars>
          <dgm:chPref val="3"/>
        </dgm:presLayoutVars>
      </dgm:prSet>
      <dgm:spPr/>
      <dgm:t>
        <a:bodyPr/>
        <a:lstStyle/>
        <a:p>
          <a:endParaRPr lang="en-AU"/>
        </a:p>
      </dgm:t>
    </dgm:pt>
    <dgm:pt modelId="{5AC23EA8-CA13-4F50-A87A-C17F84F986CB}" type="pres">
      <dgm:prSet presAssocID="{DB689072-B9D2-4179-A295-D0E7E9CA73A8}" presName="hierChild4" presStyleCnt="0"/>
      <dgm:spPr/>
    </dgm:pt>
    <dgm:pt modelId="{4DE9FC6A-2C8C-40A8-BD33-53C8AA682157}" type="pres">
      <dgm:prSet presAssocID="{DA56B332-6014-456E-ADC0-BC11A947EA0E}" presName="Name10" presStyleLbl="parChTrans1D2" presStyleIdx="5" presStyleCnt="8"/>
      <dgm:spPr/>
      <dgm:t>
        <a:bodyPr/>
        <a:lstStyle/>
        <a:p>
          <a:endParaRPr lang="en-AU"/>
        </a:p>
      </dgm:t>
    </dgm:pt>
    <dgm:pt modelId="{27B203A6-162B-4FE2-8E0E-753F14EB57F3}" type="pres">
      <dgm:prSet presAssocID="{38220545-40AB-401D-8D45-DEABCD9BD550}" presName="hierRoot2" presStyleCnt="0"/>
      <dgm:spPr/>
    </dgm:pt>
    <dgm:pt modelId="{417469F9-F181-4D65-B1ED-1A06E88783AC}" type="pres">
      <dgm:prSet presAssocID="{38220545-40AB-401D-8D45-DEABCD9BD550}" presName="composite2" presStyleCnt="0"/>
      <dgm:spPr/>
    </dgm:pt>
    <dgm:pt modelId="{0AD3E258-C386-468C-9705-224C5AE03CC5}" type="pres">
      <dgm:prSet presAssocID="{38220545-40AB-401D-8D45-DEABCD9BD550}" presName="background2" presStyleLbl="node2" presStyleIdx="5" presStyleCnt="8"/>
      <dgm:spPr/>
    </dgm:pt>
    <dgm:pt modelId="{7B28ADD8-9015-4189-A3DD-048630456C66}" type="pres">
      <dgm:prSet presAssocID="{38220545-40AB-401D-8D45-DEABCD9BD550}" presName="text2" presStyleLbl="fgAcc2" presStyleIdx="5" presStyleCnt="8">
        <dgm:presLayoutVars>
          <dgm:chPref val="3"/>
        </dgm:presLayoutVars>
      </dgm:prSet>
      <dgm:spPr/>
      <dgm:t>
        <a:bodyPr/>
        <a:lstStyle/>
        <a:p>
          <a:endParaRPr lang="en-AU"/>
        </a:p>
      </dgm:t>
    </dgm:pt>
    <dgm:pt modelId="{681B1BA7-9781-4E41-B9C2-C26D51DE8EF3}" type="pres">
      <dgm:prSet presAssocID="{38220545-40AB-401D-8D45-DEABCD9BD550}" presName="hierChild3" presStyleCnt="0"/>
      <dgm:spPr/>
    </dgm:pt>
    <dgm:pt modelId="{2E671F81-8461-4FA9-8919-A143F1811BC5}" type="pres">
      <dgm:prSet presAssocID="{901856B1-7A96-4C84-8FF6-68294668DD57}" presName="Name17" presStyleLbl="parChTrans1D3" presStyleIdx="3" presStyleCnt="6"/>
      <dgm:spPr/>
      <dgm:t>
        <a:bodyPr/>
        <a:lstStyle/>
        <a:p>
          <a:endParaRPr lang="en-AU"/>
        </a:p>
      </dgm:t>
    </dgm:pt>
    <dgm:pt modelId="{B89662A7-90FD-455E-84A8-735A6607E538}" type="pres">
      <dgm:prSet presAssocID="{A722E27F-7193-4E53-B33C-E69EB54E4110}" presName="hierRoot3" presStyleCnt="0"/>
      <dgm:spPr/>
    </dgm:pt>
    <dgm:pt modelId="{4DF3A9BB-AAB8-41B4-8AFB-0E6FED204B29}" type="pres">
      <dgm:prSet presAssocID="{A722E27F-7193-4E53-B33C-E69EB54E4110}" presName="composite3" presStyleCnt="0"/>
      <dgm:spPr/>
    </dgm:pt>
    <dgm:pt modelId="{7FF98D8C-7449-4C74-85A4-BD5ECE68934B}" type="pres">
      <dgm:prSet presAssocID="{A722E27F-7193-4E53-B33C-E69EB54E4110}" presName="background3" presStyleLbl="node3" presStyleIdx="3" presStyleCnt="6"/>
      <dgm:spPr/>
    </dgm:pt>
    <dgm:pt modelId="{D4BF98AE-4CC2-424B-9AFE-7D3E3D72EB63}" type="pres">
      <dgm:prSet presAssocID="{A722E27F-7193-4E53-B33C-E69EB54E4110}" presName="text3" presStyleLbl="fgAcc3" presStyleIdx="3" presStyleCnt="6">
        <dgm:presLayoutVars>
          <dgm:chPref val="3"/>
        </dgm:presLayoutVars>
      </dgm:prSet>
      <dgm:spPr/>
      <dgm:t>
        <a:bodyPr/>
        <a:lstStyle/>
        <a:p>
          <a:endParaRPr lang="en-AU"/>
        </a:p>
      </dgm:t>
    </dgm:pt>
    <dgm:pt modelId="{9228227F-41BD-48F0-A171-54AC53A1DF98}" type="pres">
      <dgm:prSet presAssocID="{A722E27F-7193-4E53-B33C-E69EB54E4110}" presName="hierChild4" presStyleCnt="0"/>
      <dgm:spPr/>
    </dgm:pt>
    <dgm:pt modelId="{F261C704-A446-4078-B3C9-B49A07C13853}" type="pres">
      <dgm:prSet presAssocID="{3D44E6FE-32F0-4500-9ACE-64D0C221FE56}" presName="hierRoot1" presStyleCnt="0"/>
      <dgm:spPr/>
    </dgm:pt>
    <dgm:pt modelId="{06AF399B-DADB-43B2-815A-EB9498835C54}" type="pres">
      <dgm:prSet presAssocID="{3D44E6FE-32F0-4500-9ACE-64D0C221FE56}" presName="composite" presStyleCnt="0"/>
      <dgm:spPr/>
    </dgm:pt>
    <dgm:pt modelId="{8B75CCF2-EE76-49A4-BFC6-1ACD5833B1B2}" type="pres">
      <dgm:prSet presAssocID="{3D44E6FE-32F0-4500-9ACE-64D0C221FE56}" presName="background" presStyleLbl="node0" presStyleIdx="4" presStyleCnt="5"/>
      <dgm:spPr/>
    </dgm:pt>
    <dgm:pt modelId="{82F07CD5-911E-4C71-B190-2D6A91B5E707}" type="pres">
      <dgm:prSet presAssocID="{3D44E6FE-32F0-4500-9ACE-64D0C221FE56}" presName="text" presStyleLbl="fgAcc0" presStyleIdx="4" presStyleCnt="5">
        <dgm:presLayoutVars>
          <dgm:chPref val="3"/>
        </dgm:presLayoutVars>
      </dgm:prSet>
      <dgm:spPr/>
      <dgm:t>
        <a:bodyPr/>
        <a:lstStyle/>
        <a:p>
          <a:endParaRPr lang="en-AU"/>
        </a:p>
      </dgm:t>
    </dgm:pt>
    <dgm:pt modelId="{6619B404-F01E-4C2E-92BD-719038A1E126}" type="pres">
      <dgm:prSet presAssocID="{3D44E6FE-32F0-4500-9ACE-64D0C221FE56}" presName="hierChild2" presStyleCnt="0"/>
      <dgm:spPr/>
    </dgm:pt>
    <dgm:pt modelId="{4F9D7EF8-47DF-4EA3-A415-232BAA2C6B82}" type="pres">
      <dgm:prSet presAssocID="{3326CAA5-2251-431A-8769-E8F752CA31AF}" presName="Name10" presStyleLbl="parChTrans1D2" presStyleIdx="6" presStyleCnt="8"/>
      <dgm:spPr/>
      <dgm:t>
        <a:bodyPr/>
        <a:lstStyle/>
        <a:p>
          <a:endParaRPr lang="en-AU"/>
        </a:p>
      </dgm:t>
    </dgm:pt>
    <dgm:pt modelId="{5D546962-E29E-4999-90E5-1C9ED945DC16}" type="pres">
      <dgm:prSet presAssocID="{F7FBE909-67A7-42CB-B7E9-340D72FD929F}" presName="hierRoot2" presStyleCnt="0"/>
      <dgm:spPr/>
    </dgm:pt>
    <dgm:pt modelId="{0450EA49-0786-4E5E-BD0B-9A5BE05B9E2D}" type="pres">
      <dgm:prSet presAssocID="{F7FBE909-67A7-42CB-B7E9-340D72FD929F}" presName="composite2" presStyleCnt="0"/>
      <dgm:spPr/>
    </dgm:pt>
    <dgm:pt modelId="{1535DB97-C3D2-41D0-B7DD-CFBF37416EA2}" type="pres">
      <dgm:prSet presAssocID="{F7FBE909-67A7-42CB-B7E9-340D72FD929F}" presName="background2" presStyleLbl="node2" presStyleIdx="6" presStyleCnt="8"/>
      <dgm:spPr/>
    </dgm:pt>
    <dgm:pt modelId="{C74269C2-D065-4067-BFDB-D1122B29B7DA}" type="pres">
      <dgm:prSet presAssocID="{F7FBE909-67A7-42CB-B7E9-340D72FD929F}" presName="text2" presStyleLbl="fgAcc2" presStyleIdx="6" presStyleCnt="8">
        <dgm:presLayoutVars>
          <dgm:chPref val="3"/>
        </dgm:presLayoutVars>
      </dgm:prSet>
      <dgm:spPr/>
      <dgm:t>
        <a:bodyPr/>
        <a:lstStyle/>
        <a:p>
          <a:endParaRPr lang="en-AU"/>
        </a:p>
      </dgm:t>
    </dgm:pt>
    <dgm:pt modelId="{0191AF78-6FEE-458C-A82A-F19B2712DB46}" type="pres">
      <dgm:prSet presAssocID="{F7FBE909-67A7-42CB-B7E9-340D72FD929F}" presName="hierChild3" presStyleCnt="0"/>
      <dgm:spPr/>
    </dgm:pt>
    <dgm:pt modelId="{F978FF2E-03F1-45DC-A82A-10CBB5AB55C2}" type="pres">
      <dgm:prSet presAssocID="{ED6C6695-B77B-4DF4-93B6-C3FA0EDF4649}" presName="Name17" presStyleLbl="parChTrans1D3" presStyleIdx="4" presStyleCnt="6"/>
      <dgm:spPr/>
      <dgm:t>
        <a:bodyPr/>
        <a:lstStyle/>
        <a:p>
          <a:endParaRPr lang="en-AU"/>
        </a:p>
      </dgm:t>
    </dgm:pt>
    <dgm:pt modelId="{E3030156-90DD-4703-8DC4-A9A49A1499A3}" type="pres">
      <dgm:prSet presAssocID="{CD7EE529-7544-4F35-82A9-19E6A0E44456}" presName="hierRoot3" presStyleCnt="0"/>
      <dgm:spPr/>
    </dgm:pt>
    <dgm:pt modelId="{25DEDABD-1F32-45CA-BAFC-B8C4AF08FC5B}" type="pres">
      <dgm:prSet presAssocID="{CD7EE529-7544-4F35-82A9-19E6A0E44456}" presName="composite3" presStyleCnt="0"/>
      <dgm:spPr/>
    </dgm:pt>
    <dgm:pt modelId="{217450DE-91E0-4061-988F-9A772D403AF6}" type="pres">
      <dgm:prSet presAssocID="{CD7EE529-7544-4F35-82A9-19E6A0E44456}" presName="background3" presStyleLbl="node3" presStyleIdx="4" presStyleCnt="6"/>
      <dgm:spPr/>
    </dgm:pt>
    <dgm:pt modelId="{7ED2397B-EA13-4481-B8DC-832E5B8CC64B}" type="pres">
      <dgm:prSet presAssocID="{CD7EE529-7544-4F35-82A9-19E6A0E44456}" presName="text3" presStyleLbl="fgAcc3" presStyleIdx="4" presStyleCnt="6">
        <dgm:presLayoutVars>
          <dgm:chPref val="3"/>
        </dgm:presLayoutVars>
      </dgm:prSet>
      <dgm:spPr/>
      <dgm:t>
        <a:bodyPr/>
        <a:lstStyle/>
        <a:p>
          <a:endParaRPr lang="en-AU"/>
        </a:p>
      </dgm:t>
    </dgm:pt>
    <dgm:pt modelId="{534057D9-E96D-4207-BBA7-3D4FCF4F2D2B}" type="pres">
      <dgm:prSet presAssocID="{CD7EE529-7544-4F35-82A9-19E6A0E44456}" presName="hierChild4" presStyleCnt="0"/>
      <dgm:spPr/>
    </dgm:pt>
    <dgm:pt modelId="{9967D9C9-D05D-4B4B-B763-1807E0DFB676}" type="pres">
      <dgm:prSet presAssocID="{A56AAAD9-7C4F-4DD1-BF0F-8F8B4E459D3D}" presName="Name23" presStyleLbl="parChTrans1D4" presStyleIdx="1" presStyleCnt="6"/>
      <dgm:spPr/>
      <dgm:t>
        <a:bodyPr/>
        <a:lstStyle/>
        <a:p>
          <a:endParaRPr lang="en-AU"/>
        </a:p>
      </dgm:t>
    </dgm:pt>
    <dgm:pt modelId="{EEB09A41-1BC2-4316-8644-F6285BBF7C09}" type="pres">
      <dgm:prSet presAssocID="{117F3F28-EF35-4EC1-8CAA-5956A1ADBF25}" presName="hierRoot4" presStyleCnt="0"/>
      <dgm:spPr/>
    </dgm:pt>
    <dgm:pt modelId="{411A772C-DD34-4407-A588-0B46EFD6B5D9}" type="pres">
      <dgm:prSet presAssocID="{117F3F28-EF35-4EC1-8CAA-5956A1ADBF25}" presName="composite4" presStyleCnt="0"/>
      <dgm:spPr/>
    </dgm:pt>
    <dgm:pt modelId="{4E9913EB-3EEF-49F5-98AD-7B4E902509A0}" type="pres">
      <dgm:prSet presAssocID="{117F3F28-EF35-4EC1-8CAA-5956A1ADBF25}" presName="background4" presStyleLbl="node4" presStyleIdx="1" presStyleCnt="6"/>
      <dgm:spPr/>
    </dgm:pt>
    <dgm:pt modelId="{A58F813E-F84C-415D-902D-99462BBF9EA3}" type="pres">
      <dgm:prSet presAssocID="{117F3F28-EF35-4EC1-8CAA-5956A1ADBF25}" presName="text4" presStyleLbl="fgAcc4" presStyleIdx="1" presStyleCnt="6">
        <dgm:presLayoutVars>
          <dgm:chPref val="3"/>
        </dgm:presLayoutVars>
      </dgm:prSet>
      <dgm:spPr/>
      <dgm:t>
        <a:bodyPr/>
        <a:lstStyle/>
        <a:p>
          <a:endParaRPr lang="en-AU"/>
        </a:p>
      </dgm:t>
    </dgm:pt>
    <dgm:pt modelId="{B25B37DD-E6AE-4404-8AC5-9BB707B8F4A9}" type="pres">
      <dgm:prSet presAssocID="{117F3F28-EF35-4EC1-8CAA-5956A1ADBF25}" presName="hierChild5" presStyleCnt="0"/>
      <dgm:spPr/>
    </dgm:pt>
    <dgm:pt modelId="{11E46729-218F-4463-8C33-CBDE12BF0CEE}" type="pres">
      <dgm:prSet presAssocID="{D0F3DEAE-947E-4948-86A3-BEF0D7550FA9}" presName="Name10" presStyleLbl="parChTrans1D2" presStyleIdx="7" presStyleCnt="8"/>
      <dgm:spPr/>
      <dgm:t>
        <a:bodyPr/>
        <a:lstStyle/>
        <a:p>
          <a:endParaRPr lang="en-AU"/>
        </a:p>
      </dgm:t>
    </dgm:pt>
    <dgm:pt modelId="{04C4C3A5-3CAF-4434-A328-C5B146EABB17}" type="pres">
      <dgm:prSet presAssocID="{C7E0F45F-4373-40C4-9489-1286624B3A7A}" presName="hierRoot2" presStyleCnt="0"/>
      <dgm:spPr/>
    </dgm:pt>
    <dgm:pt modelId="{4C17F173-213B-4FA4-943D-D71198FF856E}" type="pres">
      <dgm:prSet presAssocID="{C7E0F45F-4373-40C4-9489-1286624B3A7A}" presName="composite2" presStyleCnt="0"/>
      <dgm:spPr/>
    </dgm:pt>
    <dgm:pt modelId="{63CA85FC-3E31-45EC-BEE7-86A5FF161C06}" type="pres">
      <dgm:prSet presAssocID="{C7E0F45F-4373-40C4-9489-1286624B3A7A}" presName="background2" presStyleLbl="node2" presStyleIdx="7" presStyleCnt="8"/>
      <dgm:spPr/>
    </dgm:pt>
    <dgm:pt modelId="{16D1C6DD-F4F9-4061-BC9B-62C76AB78CC7}" type="pres">
      <dgm:prSet presAssocID="{C7E0F45F-4373-40C4-9489-1286624B3A7A}" presName="text2" presStyleLbl="fgAcc2" presStyleIdx="7" presStyleCnt="8">
        <dgm:presLayoutVars>
          <dgm:chPref val="3"/>
        </dgm:presLayoutVars>
      </dgm:prSet>
      <dgm:spPr/>
      <dgm:t>
        <a:bodyPr/>
        <a:lstStyle/>
        <a:p>
          <a:endParaRPr lang="en-AU"/>
        </a:p>
      </dgm:t>
    </dgm:pt>
    <dgm:pt modelId="{830CD1D2-56F7-4E58-BE25-0E08DFAF37DC}" type="pres">
      <dgm:prSet presAssocID="{C7E0F45F-4373-40C4-9489-1286624B3A7A}" presName="hierChild3" presStyleCnt="0"/>
      <dgm:spPr/>
    </dgm:pt>
    <dgm:pt modelId="{D2AE7F7F-DC9B-498A-B771-64565ACBC74B}" type="pres">
      <dgm:prSet presAssocID="{D65DC903-DE6F-48CF-B32E-FF37BE2542E3}" presName="Name17" presStyleLbl="parChTrans1D3" presStyleIdx="5" presStyleCnt="6"/>
      <dgm:spPr/>
      <dgm:t>
        <a:bodyPr/>
        <a:lstStyle/>
        <a:p>
          <a:endParaRPr lang="en-AU"/>
        </a:p>
      </dgm:t>
    </dgm:pt>
    <dgm:pt modelId="{D986EC9E-3598-4D12-8AB4-F323BF6CB40D}" type="pres">
      <dgm:prSet presAssocID="{18219707-BE31-4AF0-BE10-8A234E010138}" presName="hierRoot3" presStyleCnt="0"/>
      <dgm:spPr/>
    </dgm:pt>
    <dgm:pt modelId="{A1022E42-19DF-4D84-8CCB-0635FD2BC77A}" type="pres">
      <dgm:prSet presAssocID="{18219707-BE31-4AF0-BE10-8A234E010138}" presName="composite3" presStyleCnt="0"/>
      <dgm:spPr/>
    </dgm:pt>
    <dgm:pt modelId="{73B308D7-7BC4-40FE-A381-9EA7CC467501}" type="pres">
      <dgm:prSet presAssocID="{18219707-BE31-4AF0-BE10-8A234E010138}" presName="background3" presStyleLbl="node3" presStyleIdx="5" presStyleCnt="6"/>
      <dgm:spPr/>
    </dgm:pt>
    <dgm:pt modelId="{F8388CB0-59F5-4B7B-B7CD-E26B8B3D3687}" type="pres">
      <dgm:prSet presAssocID="{18219707-BE31-4AF0-BE10-8A234E010138}" presName="text3" presStyleLbl="fgAcc3" presStyleIdx="5" presStyleCnt="6">
        <dgm:presLayoutVars>
          <dgm:chPref val="3"/>
        </dgm:presLayoutVars>
      </dgm:prSet>
      <dgm:spPr/>
      <dgm:t>
        <a:bodyPr/>
        <a:lstStyle/>
        <a:p>
          <a:endParaRPr lang="en-AU"/>
        </a:p>
      </dgm:t>
    </dgm:pt>
    <dgm:pt modelId="{F430FF5F-B4F0-4CD4-B096-3260FC83801B}" type="pres">
      <dgm:prSet presAssocID="{18219707-BE31-4AF0-BE10-8A234E010138}" presName="hierChild4" presStyleCnt="0"/>
      <dgm:spPr/>
    </dgm:pt>
    <dgm:pt modelId="{0B284681-5BB4-47C7-B65A-4C84A4C215BB}" type="pres">
      <dgm:prSet presAssocID="{456F9A13-73A7-4B39-8FAF-31CC1B5A73B4}" presName="Name23" presStyleLbl="parChTrans1D4" presStyleIdx="2" presStyleCnt="6"/>
      <dgm:spPr/>
      <dgm:t>
        <a:bodyPr/>
        <a:lstStyle/>
        <a:p>
          <a:endParaRPr lang="en-AU"/>
        </a:p>
      </dgm:t>
    </dgm:pt>
    <dgm:pt modelId="{14E86DDB-11D1-4909-A455-52A0F89745D6}" type="pres">
      <dgm:prSet presAssocID="{CE8483EB-85BD-4C0C-9563-451AEB139823}" presName="hierRoot4" presStyleCnt="0"/>
      <dgm:spPr/>
    </dgm:pt>
    <dgm:pt modelId="{23DBC6EB-033A-42B0-AFD8-282DF7408D7F}" type="pres">
      <dgm:prSet presAssocID="{CE8483EB-85BD-4C0C-9563-451AEB139823}" presName="composite4" presStyleCnt="0"/>
      <dgm:spPr/>
    </dgm:pt>
    <dgm:pt modelId="{8FE7D47B-B29C-4CBF-8C6D-FD9BE50BBB4E}" type="pres">
      <dgm:prSet presAssocID="{CE8483EB-85BD-4C0C-9563-451AEB139823}" presName="background4" presStyleLbl="node4" presStyleIdx="2" presStyleCnt="6"/>
      <dgm:spPr/>
    </dgm:pt>
    <dgm:pt modelId="{80743E4F-CBB6-4A34-B849-F3509AF5D060}" type="pres">
      <dgm:prSet presAssocID="{CE8483EB-85BD-4C0C-9563-451AEB139823}" presName="text4" presStyleLbl="fgAcc4" presStyleIdx="2" presStyleCnt="6">
        <dgm:presLayoutVars>
          <dgm:chPref val="3"/>
        </dgm:presLayoutVars>
      </dgm:prSet>
      <dgm:spPr/>
      <dgm:t>
        <a:bodyPr/>
        <a:lstStyle/>
        <a:p>
          <a:endParaRPr lang="en-AU"/>
        </a:p>
      </dgm:t>
    </dgm:pt>
    <dgm:pt modelId="{3CC24F27-F2D7-490B-AD01-652EC17B6DD4}" type="pres">
      <dgm:prSet presAssocID="{CE8483EB-85BD-4C0C-9563-451AEB139823}" presName="hierChild5" presStyleCnt="0"/>
      <dgm:spPr/>
    </dgm:pt>
    <dgm:pt modelId="{2B74B1E3-E1B3-406B-96C6-F1601FD267D0}" type="pres">
      <dgm:prSet presAssocID="{C22FD9AA-970B-42BC-B207-9BBB8D82A828}" presName="Name23" presStyleLbl="parChTrans1D4" presStyleIdx="3" presStyleCnt="6"/>
      <dgm:spPr/>
      <dgm:t>
        <a:bodyPr/>
        <a:lstStyle/>
        <a:p>
          <a:endParaRPr lang="en-AU"/>
        </a:p>
      </dgm:t>
    </dgm:pt>
    <dgm:pt modelId="{94604556-9658-4CA5-A8B8-0AC746CB50C3}" type="pres">
      <dgm:prSet presAssocID="{8DCF4400-6E2B-4182-803A-7558C6C0733F}" presName="hierRoot4" presStyleCnt="0"/>
      <dgm:spPr/>
    </dgm:pt>
    <dgm:pt modelId="{4CA96EF1-23F1-42F5-BAE1-C050BA680C8F}" type="pres">
      <dgm:prSet presAssocID="{8DCF4400-6E2B-4182-803A-7558C6C0733F}" presName="composite4" presStyleCnt="0"/>
      <dgm:spPr/>
    </dgm:pt>
    <dgm:pt modelId="{3A58A892-3C9F-4054-B2A3-F86304AFFA58}" type="pres">
      <dgm:prSet presAssocID="{8DCF4400-6E2B-4182-803A-7558C6C0733F}" presName="background4" presStyleLbl="node4" presStyleIdx="3" presStyleCnt="6"/>
      <dgm:spPr/>
    </dgm:pt>
    <dgm:pt modelId="{A98BED9D-3E96-4556-9C4D-6D617300415C}" type="pres">
      <dgm:prSet presAssocID="{8DCF4400-6E2B-4182-803A-7558C6C0733F}" presName="text4" presStyleLbl="fgAcc4" presStyleIdx="3" presStyleCnt="6">
        <dgm:presLayoutVars>
          <dgm:chPref val="3"/>
        </dgm:presLayoutVars>
      </dgm:prSet>
      <dgm:spPr/>
      <dgm:t>
        <a:bodyPr/>
        <a:lstStyle/>
        <a:p>
          <a:endParaRPr lang="en-AU"/>
        </a:p>
      </dgm:t>
    </dgm:pt>
    <dgm:pt modelId="{564C0D79-16B8-4C3E-990E-5FFC28A75421}" type="pres">
      <dgm:prSet presAssocID="{8DCF4400-6E2B-4182-803A-7558C6C0733F}" presName="hierChild5" presStyleCnt="0"/>
      <dgm:spPr/>
    </dgm:pt>
    <dgm:pt modelId="{BD2D3710-5CC4-4E78-9662-E889A3FAB1FD}" type="pres">
      <dgm:prSet presAssocID="{641C6561-D319-469C-9011-94F63424F4F0}" presName="Name23" presStyleLbl="parChTrans1D4" presStyleIdx="4" presStyleCnt="6"/>
      <dgm:spPr/>
      <dgm:t>
        <a:bodyPr/>
        <a:lstStyle/>
        <a:p>
          <a:endParaRPr lang="en-AU"/>
        </a:p>
      </dgm:t>
    </dgm:pt>
    <dgm:pt modelId="{FBCBE75C-F21D-4B41-96C1-99B68B514F72}" type="pres">
      <dgm:prSet presAssocID="{C22406BE-43AF-4645-925B-DF4A70C70FBF}" presName="hierRoot4" presStyleCnt="0"/>
      <dgm:spPr/>
    </dgm:pt>
    <dgm:pt modelId="{EC851C6C-E498-4643-8BCC-A7130DA891FE}" type="pres">
      <dgm:prSet presAssocID="{C22406BE-43AF-4645-925B-DF4A70C70FBF}" presName="composite4" presStyleCnt="0"/>
      <dgm:spPr/>
    </dgm:pt>
    <dgm:pt modelId="{00FE4E9D-CC2F-4884-8C3F-571A20F00207}" type="pres">
      <dgm:prSet presAssocID="{C22406BE-43AF-4645-925B-DF4A70C70FBF}" presName="background4" presStyleLbl="node4" presStyleIdx="4" presStyleCnt="6"/>
      <dgm:spPr/>
    </dgm:pt>
    <dgm:pt modelId="{F19C253F-C505-422B-BDE0-F42A0F5BB94D}" type="pres">
      <dgm:prSet presAssocID="{C22406BE-43AF-4645-925B-DF4A70C70FBF}" presName="text4" presStyleLbl="fgAcc4" presStyleIdx="4" presStyleCnt="6">
        <dgm:presLayoutVars>
          <dgm:chPref val="3"/>
        </dgm:presLayoutVars>
      </dgm:prSet>
      <dgm:spPr/>
      <dgm:t>
        <a:bodyPr/>
        <a:lstStyle/>
        <a:p>
          <a:endParaRPr lang="en-AU"/>
        </a:p>
      </dgm:t>
    </dgm:pt>
    <dgm:pt modelId="{EB0333CF-D79F-4876-9693-9BFDFE4CFA1F}" type="pres">
      <dgm:prSet presAssocID="{C22406BE-43AF-4645-925B-DF4A70C70FBF}" presName="hierChild5" presStyleCnt="0"/>
      <dgm:spPr/>
    </dgm:pt>
    <dgm:pt modelId="{C3D5E8DF-22E0-4DBC-8551-F2CE2DD7C4EB}" type="pres">
      <dgm:prSet presAssocID="{286479D1-CB61-4D0C-A8A9-48AB212CE685}" presName="Name23" presStyleLbl="parChTrans1D4" presStyleIdx="5" presStyleCnt="6"/>
      <dgm:spPr/>
      <dgm:t>
        <a:bodyPr/>
        <a:lstStyle/>
        <a:p>
          <a:endParaRPr lang="en-AU"/>
        </a:p>
      </dgm:t>
    </dgm:pt>
    <dgm:pt modelId="{3F8ECA08-B1C6-4B10-A62E-FCD8528771AC}" type="pres">
      <dgm:prSet presAssocID="{B2F39D03-946A-4E86-94C8-0C87FB671AEC}" presName="hierRoot4" presStyleCnt="0"/>
      <dgm:spPr/>
    </dgm:pt>
    <dgm:pt modelId="{781C33C7-B774-498E-B584-937716993CA0}" type="pres">
      <dgm:prSet presAssocID="{B2F39D03-946A-4E86-94C8-0C87FB671AEC}" presName="composite4" presStyleCnt="0"/>
      <dgm:spPr/>
    </dgm:pt>
    <dgm:pt modelId="{A731ACCA-E309-42BB-A202-94277C442C39}" type="pres">
      <dgm:prSet presAssocID="{B2F39D03-946A-4E86-94C8-0C87FB671AEC}" presName="background4" presStyleLbl="node4" presStyleIdx="5" presStyleCnt="6"/>
      <dgm:spPr/>
    </dgm:pt>
    <dgm:pt modelId="{3E5D68FC-B31B-45AE-A3A2-A2114C95E91B}" type="pres">
      <dgm:prSet presAssocID="{B2F39D03-946A-4E86-94C8-0C87FB671AEC}" presName="text4" presStyleLbl="fgAcc4" presStyleIdx="5" presStyleCnt="6">
        <dgm:presLayoutVars>
          <dgm:chPref val="3"/>
        </dgm:presLayoutVars>
      </dgm:prSet>
      <dgm:spPr/>
      <dgm:t>
        <a:bodyPr/>
        <a:lstStyle/>
        <a:p>
          <a:endParaRPr lang="en-AU"/>
        </a:p>
      </dgm:t>
    </dgm:pt>
    <dgm:pt modelId="{75E30615-1D93-467A-BA19-0365E1B84DD2}" type="pres">
      <dgm:prSet presAssocID="{B2F39D03-946A-4E86-94C8-0C87FB671AEC}" presName="hierChild5" presStyleCnt="0"/>
      <dgm:spPr/>
    </dgm:pt>
  </dgm:ptLst>
  <dgm:cxnLst>
    <dgm:cxn modelId="{D71BC190-9D2D-4B1A-9599-DA439BB5B1CD}" type="presOf" srcId="{CD7EE529-7544-4F35-82A9-19E6A0E44456}" destId="{7ED2397B-EA13-4481-B8DC-832E5B8CC64B}" srcOrd="0" destOrd="0" presId="urn:microsoft.com/office/officeart/2005/8/layout/hierarchy1"/>
    <dgm:cxn modelId="{A8821B6D-F1EC-4A43-AA58-7578AFD98277}" srcId="{3D44E6FE-32F0-4500-9ACE-64D0C221FE56}" destId="{F7FBE909-67A7-42CB-B7E9-340D72FD929F}" srcOrd="0" destOrd="0" parTransId="{3326CAA5-2251-431A-8769-E8F752CA31AF}" sibTransId="{7CBA0289-7F6B-401B-8C44-485500DC8BD9}"/>
    <dgm:cxn modelId="{D9930639-3E6D-498C-904E-30BDEA9FBE73}" type="presOf" srcId="{A722E27F-7193-4E53-B33C-E69EB54E4110}" destId="{D4BF98AE-4CC2-424B-9AFE-7D3E3D72EB63}" srcOrd="0" destOrd="0" presId="urn:microsoft.com/office/officeart/2005/8/layout/hierarchy1"/>
    <dgm:cxn modelId="{745D403A-411B-4630-A06B-2E2655136D69}" srcId="{CD7EE529-7544-4F35-82A9-19E6A0E44456}" destId="{117F3F28-EF35-4EC1-8CAA-5956A1ADBF25}" srcOrd="0" destOrd="0" parTransId="{A56AAAD9-7C4F-4DD1-BF0F-8F8B4E459D3D}" sibTransId="{AB35C253-9580-4075-A044-3D208ACAE11B}"/>
    <dgm:cxn modelId="{BB9BB905-9430-41EE-BF7D-12ED040AD2FD}" srcId="{18219707-BE31-4AF0-BE10-8A234E010138}" destId="{CE8483EB-85BD-4C0C-9563-451AEB139823}" srcOrd="0" destOrd="0" parTransId="{456F9A13-73A7-4B39-8FAF-31CC1B5A73B4}" sibTransId="{462A03D2-133E-47E1-8A76-C9C6C5602313}"/>
    <dgm:cxn modelId="{90B09379-7512-469C-9F5B-5734F3B0F5E6}" type="presOf" srcId="{D0F3DEAE-947E-4948-86A3-BEF0D7550FA9}" destId="{11E46729-218F-4463-8C33-CBDE12BF0CEE}" srcOrd="0" destOrd="0" presId="urn:microsoft.com/office/officeart/2005/8/layout/hierarchy1"/>
    <dgm:cxn modelId="{AEE77510-DC89-4CF6-8085-E8B218D64D06}" srcId="{F7FBE909-67A7-42CB-B7E9-340D72FD929F}" destId="{CD7EE529-7544-4F35-82A9-19E6A0E44456}" srcOrd="0" destOrd="0" parTransId="{ED6C6695-B77B-4DF4-93B6-C3FA0EDF4649}" sibTransId="{8520A291-59D1-40D8-B934-549D73AE9597}"/>
    <dgm:cxn modelId="{030522BB-37FD-4535-8671-36C916F2EFBE}" srcId="{4B142E5E-E878-4126-B56A-5077187CE9C9}" destId="{27782648-F721-4169-921E-57F88EA0DB81}" srcOrd="0" destOrd="0" parTransId="{431545BB-B806-41E3-BE00-54BDD79BF7CE}" sibTransId="{0CD950A6-DEEF-49A7-9F3D-341161F7D6B0}"/>
    <dgm:cxn modelId="{F0ECC1B5-052D-473E-8E0C-1FECBF732378}" type="presOf" srcId="{D65DC903-DE6F-48CF-B32E-FF37BE2542E3}" destId="{D2AE7F7F-DC9B-498A-B771-64565ACBC74B}" srcOrd="0" destOrd="0" presId="urn:microsoft.com/office/officeart/2005/8/layout/hierarchy1"/>
    <dgm:cxn modelId="{6C8EA96F-45EC-43BC-83E2-72C984A59103}" srcId="{D34F5D24-E7CA-44F1-A205-A4F19F3912ED}" destId="{5E06F45A-84E3-4934-801E-571C143EE81F}" srcOrd="0" destOrd="0" parTransId="{4C5BFF65-ED82-42CD-A06F-DFB6C1A6C092}" sibTransId="{821D99D1-5416-4C3A-8761-75142FD5AF4E}"/>
    <dgm:cxn modelId="{91923B26-834D-4564-91A5-B7B2FC19B2C1}" type="presOf" srcId="{DAD9F20E-4404-40C1-9AF8-533AF73A0B2B}" destId="{038CC6DB-B431-4F67-BF13-85201A1BF113}" srcOrd="0" destOrd="0" presId="urn:microsoft.com/office/officeart/2005/8/layout/hierarchy1"/>
    <dgm:cxn modelId="{45A70658-3940-44DE-A4C8-40D34A38E173}" srcId="{DAD9F20E-4404-40C1-9AF8-533AF73A0B2B}" destId="{D34F5D24-E7CA-44F1-A205-A4F19F3912ED}" srcOrd="3" destOrd="0" parTransId="{953E500D-44BF-4B7D-95C1-078FC5B660BA}" sibTransId="{8FBE7E86-41F6-4690-BBB1-7E8D7816008D}"/>
    <dgm:cxn modelId="{0B02BF63-22EB-404E-BD83-ED60A40453DD}" type="presOf" srcId="{18219707-BE31-4AF0-BE10-8A234E010138}" destId="{F8388CB0-59F5-4B7B-B7CD-E26B8B3D3687}" srcOrd="0" destOrd="0" presId="urn:microsoft.com/office/officeart/2005/8/layout/hierarchy1"/>
    <dgm:cxn modelId="{E50FC4A3-A459-481D-B5D6-D6584C10D1F7}" type="presOf" srcId="{3326CAA5-2251-431A-8769-E8F752CA31AF}" destId="{4F9D7EF8-47DF-4EA3-A415-232BAA2C6B82}" srcOrd="0" destOrd="0" presId="urn:microsoft.com/office/officeart/2005/8/layout/hierarchy1"/>
    <dgm:cxn modelId="{4BF4E19A-467F-4108-9FD5-96F7C2C19F79}" srcId="{48C636FE-592D-4361-A1CE-64D2CD81ABAA}" destId="{0AB2B796-AA49-4495-9E3C-83908D4C651B}" srcOrd="0" destOrd="0" parTransId="{79D8B8D9-9BBB-40A9-A8C0-34ED33D6CA61}" sibTransId="{2BE725C5-A03D-4FE7-8960-88A793A72202}"/>
    <dgm:cxn modelId="{0D96926C-C442-4C0C-B889-71606FF5705D}" type="presOf" srcId="{86422375-8F6B-4E36-9388-0B53DC902DE7}" destId="{5EA50935-7E8C-4BDD-A221-79E88A226A2B}" srcOrd="0" destOrd="0" presId="urn:microsoft.com/office/officeart/2005/8/layout/hierarchy1"/>
    <dgm:cxn modelId="{6FF5053A-499D-49A8-91CD-500708B45F14}" srcId="{3C5A46B7-F1FA-4B79-9193-BCCF44150D14}" destId="{C6A6DD74-9E78-43E4-BD70-B71A19D37716}" srcOrd="0" destOrd="0" parTransId="{4E72CA69-FE88-4FCC-811D-C396F90AE292}" sibTransId="{C29D40F1-82DF-4A45-887B-E05FB85F7BC2}"/>
    <dgm:cxn modelId="{917BECEF-4DFE-4AC4-8268-8C9864CE8CE6}" type="presOf" srcId="{DB689072-B9D2-4179-A295-D0E7E9CA73A8}" destId="{D61861AC-74EA-4320-907A-A8889561011B}" srcOrd="0" destOrd="0" presId="urn:microsoft.com/office/officeart/2005/8/layout/hierarchy1"/>
    <dgm:cxn modelId="{A8EC3E93-1BB4-4F14-A59F-1B2B7849BC9C}" type="presOf" srcId="{BCD76FBE-1B06-40B9-BE11-8C6C1E7D6623}" destId="{628EE292-FDD2-486D-A565-6D7905992150}" srcOrd="0" destOrd="0" presId="urn:microsoft.com/office/officeart/2005/8/layout/hierarchy1"/>
    <dgm:cxn modelId="{AF687ACF-A16C-4E21-A4D1-A5FB782B3325}" srcId="{3D44E6FE-32F0-4500-9ACE-64D0C221FE56}" destId="{C7E0F45F-4373-40C4-9489-1286624B3A7A}" srcOrd="1" destOrd="0" parTransId="{D0F3DEAE-947E-4948-86A3-BEF0D7550FA9}" sibTransId="{75ADC0A5-1621-4BBB-82C8-CE890D6AE8FD}"/>
    <dgm:cxn modelId="{EDE96DAB-615F-4183-9A35-F38867271F7D}" type="presOf" srcId="{641C6561-D319-469C-9011-94F63424F4F0}" destId="{BD2D3710-5CC4-4E78-9662-E889A3FAB1FD}" srcOrd="0" destOrd="0" presId="urn:microsoft.com/office/officeart/2005/8/layout/hierarchy1"/>
    <dgm:cxn modelId="{A0EA8B54-7424-44F8-9E4F-2CD4C70F0231}" type="presOf" srcId="{A56AAAD9-7C4F-4DD1-BF0F-8F8B4E459D3D}" destId="{9967D9C9-D05D-4B4B-B763-1807E0DFB676}" srcOrd="0" destOrd="0" presId="urn:microsoft.com/office/officeart/2005/8/layout/hierarchy1"/>
    <dgm:cxn modelId="{98D28D5E-E7B2-4D50-A3C1-688F3EC0AFBE}" type="presOf" srcId="{3C5A46B7-F1FA-4B79-9193-BCCF44150D14}" destId="{969EE286-2BCD-4AE8-9963-54EF676D8E3D}" srcOrd="0" destOrd="0" presId="urn:microsoft.com/office/officeart/2005/8/layout/hierarchy1"/>
    <dgm:cxn modelId="{6DA626CE-0899-4973-B6D4-EF1C89C84743}" type="presOf" srcId="{8D31245A-D9C7-41FA-8D8F-08EA55BD05AC}" destId="{61BC0AE1-B893-4856-8DEC-E0FA82BF95A1}" srcOrd="0" destOrd="0" presId="urn:microsoft.com/office/officeart/2005/8/layout/hierarchy1"/>
    <dgm:cxn modelId="{F20719F7-F191-473E-BD23-19DE80740F1A}" srcId="{CE8483EB-85BD-4C0C-9563-451AEB139823}" destId="{8DCF4400-6E2B-4182-803A-7558C6C0733F}" srcOrd="0" destOrd="0" parTransId="{C22FD9AA-970B-42BC-B207-9BBB8D82A828}" sibTransId="{339CC25B-EE65-4A5B-8F91-26158C5E643D}"/>
    <dgm:cxn modelId="{7571DE4B-90D6-4444-98FA-B22B7CCF17CE}" type="presOf" srcId="{0AB2B796-AA49-4495-9E3C-83908D4C651B}" destId="{84249CA8-DF7D-4614-883A-8551CAB117EE}" srcOrd="0" destOrd="0" presId="urn:microsoft.com/office/officeart/2005/8/layout/hierarchy1"/>
    <dgm:cxn modelId="{70D67BD0-AA51-4A9D-B97E-0FBAC8DE0103}" type="presOf" srcId="{456F9A13-73A7-4B39-8FAF-31CC1B5A73B4}" destId="{0B284681-5BB4-47C7-B65A-4C84A4C215BB}" srcOrd="0" destOrd="0" presId="urn:microsoft.com/office/officeart/2005/8/layout/hierarchy1"/>
    <dgm:cxn modelId="{AAA4D87D-A649-4219-B118-8CEC9EAF1E0A}" type="presOf" srcId="{27782648-F721-4169-921E-57F88EA0DB81}" destId="{60473FDE-FD17-467F-B49F-BA63E9EB5D34}" srcOrd="0" destOrd="0" presId="urn:microsoft.com/office/officeart/2005/8/layout/hierarchy1"/>
    <dgm:cxn modelId="{D964A933-44C4-44C7-BAAE-B8057E973EB7}" type="presOf" srcId="{48C636FE-592D-4361-A1CE-64D2CD81ABAA}" destId="{8DB6DB8E-1D19-4BA9-89F9-319532CC02AB}" srcOrd="0" destOrd="0" presId="urn:microsoft.com/office/officeart/2005/8/layout/hierarchy1"/>
    <dgm:cxn modelId="{FE0373A0-0359-479A-8B3C-61104EAD6F33}" srcId="{C22406BE-43AF-4645-925B-DF4A70C70FBF}" destId="{B2F39D03-946A-4E86-94C8-0C87FB671AEC}" srcOrd="0" destOrd="0" parTransId="{286479D1-CB61-4D0C-A8A9-48AB212CE685}" sibTransId="{13A470A4-EA3D-48ED-99FB-B19E062D26B8}"/>
    <dgm:cxn modelId="{B46C0AC9-7947-46E7-9DDF-04895EFDB667}" type="presOf" srcId="{485909BD-036D-4A37-B3DF-FFF1223D1399}" destId="{9D808E22-4E87-4086-9D4C-54801088A16C}" srcOrd="0" destOrd="0" presId="urn:microsoft.com/office/officeart/2005/8/layout/hierarchy1"/>
    <dgm:cxn modelId="{83288969-964B-4059-B292-EB3E6AB56E7F}" srcId="{2B7434F0-CBF8-4F2C-80A7-247BE2CC9B6B}" destId="{4B142E5E-E878-4126-B56A-5077187CE9C9}" srcOrd="1" destOrd="0" parTransId="{1E6E06CC-ACF6-40F1-AD7F-4B2954BFFD92}" sibTransId="{8F593363-F832-4B4E-B077-3861AC0B33BB}"/>
    <dgm:cxn modelId="{CCAD4B94-58F4-4875-A6F5-47B2EA0E7CD1}" type="presOf" srcId="{5E06F45A-84E3-4934-801E-571C143EE81F}" destId="{8F898370-E0CB-4491-88B1-AD057429576D}" srcOrd="0" destOrd="0" presId="urn:microsoft.com/office/officeart/2005/8/layout/hierarchy1"/>
    <dgm:cxn modelId="{6EEF15A3-7421-4496-8B01-424C5B4FCDBF}" type="presOf" srcId="{2B7434F0-CBF8-4F2C-80A7-247BE2CC9B6B}" destId="{EFAC5A34-4D0D-40C3-A3EF-51E8F4B270EC}" srcOrd="0" destOrd="0" presId="urn:microsoft.com/office/officeart/2005/8/layout/hierarchy1"/>
    <dgm:cxn modelId="{E5A9A728-2023-4D04-98FE-B7753D3A3034}" type="presOf" srcId="{1C9BD049-FAF7-4D09-BF56-E8E17BAD2C9E}" destId="{E8078E58-936F-4671-82D3-C35B253B9715}" srcOrd="0" destOrd="0" presId="urn:microsoft.com/office/officeart/2005/8/layout/hierarchy1"/>
    <dgm:cxn modelId="{D0EA1DC1-B916-4479-B6E0-10E98832438B}" srcId="{DAD9F20E-4404-40C1-9AF8-533AF73A0B2B}" destId="{2B7434F0-CBF8-4F2C-80A7-247BE2CC9B6B}" srcOrd="0" destOrd="0" parTransId="{57F997CC-BDD3-4EBE-8AE8-8FBD2E746183}" sibTransId="{8C317071-E0F0-4C33-99F4-BC8C70DFC8F7}"/>
    <dgm:cxn modelId="{E299E50F-AB54-43C8-99D7-AA702913B648}" type="presOf" srcId="{117F3F28-EF35-4EC1-8CAA-5956A1ADBF25}" destId="{A58F813E-F84C-415D-902D-99462BBF9EA3}" srcOrd="0" destOrd="0" presId="urn:microsoft.com/office/officeart/2005/8/layout/hierarchy1"/>
    <dgm:cxn modelId="{6E784357-A582-4F49-BB4C-A55B1AE445BE}" type="presOf" srcId="{4C5BFF65-ED82-42CD-A06F-DFB6C1A6C092}" destId="{572D0AD6-226F-4D47-9B61-975A73EAB92F}" srcOrd="0" destOrd="0" presId="urn:microsoft.com/office/officeart/2005/8/layout/hierarchy1"/>
    <dgm:cxn modelId="{B2D87EB0-6DBE-4CD2-8C12-EC314F184C8A}" type="presOf" srcId="{DA56B332-6014-456E-ADC0-BC11A947EA0E}" destId="{4DE9FC6A-2C8C-40A8-BD33-53C8AA682157}" srcOrd="0" destOrd="0" presId="urn:microsoft.com/office/officeart/2005/8/layout/hierarchy1"/>
    <dgm:cxn modelId="{DEAFD67A-9240-44E2-B085-C4D0789A9473}" type="presOf" srcId="{8DCF4400-6E2B-4182-803A-7558C6C0733F}" destId="{A98BED9D-3E96-4556-9C4D-6D617300415C}" srcOrd="0" destOrd="0" presId="urn:microsoft.com/office/officeart/2005/8/layout/hierarchy1"/>
    <dgm:cxn modelId="{261C5D73-EDBD-454A-A6F2-7DCF28F5D205}" type="presOf" srcId="{38220545-40AB-401D-8D45-DEABCD9BD550}" destId="{7B28ADD8-9015-4189-A3DD-048630456C66}" srcOrd="0" destOrd="0" presId="urn:microsoft.com/office/officeart/2005/8/layout/hierarchy1"/>
    <dgm:cxn modelId="{5D92875F-D072-4B63-9629-6D508FFA3996}" type="presOf" srcId="{431545BB-B806-41E3-BE00-54BDD79BF7CE}" destId="{C4285776-27FD-44F5-B7AF-ED8E732ED5B2}" srcOrd="0" destOrd="0" presId="urn:microsoft.com/office/officeart/2005/8/layout/hierarchy1"/>
    <dgm:cxn modelId="{37A55E99-B4CA-43ED-8453-58F1E696B584}" type="presOf" srcId="{4E72CA69-FE88-4FCC-811D-C396F90AE292}" destId="{BE1457CD-0902-4689-BA14-E99AE910026A}" srcOrd="0" destOrd="0" presId="urn:microsoft.com/office/officeart/2005/8/layout/hierarchy1"/>
    <dgm:cxn modelId="{F5D6F6BF-C456-4A26-BD2D-CDAB16DB4FEB}" srcId="{DAD9F20E-4404-40C1-9AF8-533AF73A0B2B}" destId="{485909BD-036D-4A37-B3DF-FFF1223D1399}" srcOrd="2" destOrd="0" parTransId="{654BB6AA-0887-4CA7-A8F4-C670C8B765FC}" sibTransId="{052BF75C-C2BB-47D4-BFF1-613303331CCB}"/>
    <dgm:cxn modelId="{66DF8138-98CB-43D1-A273-790BD8D4F790}" type="presOf" srcId="{D34F5D24-E7CA-44F1-A205-A4F19F3912ED}" destId="{94B53CB3-DF21-43C5-8554-DF61A4E6CFF2}" srcOrd="0" destOrd="0" presId="urn:microsoft.com/office/officeart/2005/8/layout/hierarchy1"/>
    <dgm:cxn modelId="{82F2A2B1-DEEC-43E6-9B27-CA8C2D0E395F}" srcId="{DAD9F20E-4404-40C1-9AF8-533AF73A0B2B}" destId="{3D44E6FE-32F0-4500-9ACE-64D0C221FE56}" srcOrd="4" destOrd="0" parTransId="{81F8B884-E6E9-409F-BAC9-81D8937722A6}" sibTransId="{38241901-AA28-4F5A-9543-C40297432E1C}"/>
    <dgm:cxn modelId="{CC38762F-7EEA-491A-AE7F-EBC1F9E642EF}" type="presOf" srcId="{4B142E5E-E878-4126-B56A-5077187CE9C9}" destId="{A7DB2CEA-C0F8-4B30-B627-691DB85F099D}" srcOrd="0" destOrd="0" presId="urn:microsoft.com/office/officeart/2005/8/layout/hierarchy1"/>
    <dgm:cxn modelId="{1D83631C-B24C-4147-8279-1D8B0E7A77C5}" type="presOf" srcId="{79D8B8D9-9BBB-40A9-A8C0-34ED33D6CA61}" destId="{B8397725-3D77-49D3-ACF8-7EE85CD29252}" srcOrd="0" destOrd="0" presId="urn:microsoft.com/office/officeart/2005/8/layout/hierarchy1"/>
    <dgm:cxn modelId="{7EE49DDC-9C02-4312-B7A5-67AA56554BED}" type="presOf" srcId="{3D44E6FE-32F0-4500-9ACE-64D0C221FE56}" destId="{82F07CD5-911E-4C71-B190-2D6A91B5E707}" srcOrd="0" destOrd="0" presId="urn:microsoft.com/office/officeart/2005/8/layout/hierarchy1"/>
    <dgm:cxn modelId="{5A4E6D1F-2341-4DC8-8AAE-73410DF5985A}" type="presOf" srcId="{C22406BE-43AF-4645-925B-DF4A70C70FBF}" destId="{F19C253F-C505-422B-BDE0-F42A0F5BB94D}" srcOrd="0" destOrd="0" presId="urn:microsoft.com/office/officeart/2005/8/layout/hierarchy1"/>
    <dgm:cxn modelId="{C9FDAB5D-4392-46F0-983E-5AE325E003BD}" type="presOf" srcId="{C7E0F45F-4373-40C4-9489-1286624B3A7A}" destId="{16D1C6DD-F4F9-4061-BC9B-62C76AB78CC7}" srcOrd="0" destOrd="0" presId="urn:microsoft.com/office/officeart/2005/8/layout/hierarchy1"/>
    <dgm:cxn modelId="{A19FB2D1-7E08-4FCA-87B4-DA51E834C150}" srcId="{BCD76FBE-1B06-40B9-BE11-8C6C1E7D6623}" destId="{3C5A46B7-F1FA-4B79-9193-BCCF44150D14}" srcOrd="0" destOrd="0" parTransId="{A24311BC-2F5A-45F6-90E1-EF94BDCD7F62}" sibTransId="{28C07988-C9FB-428B-B5FE-84448F16ABDD}"/>
    <dgm:cxn modelId="{F6A11B9D-CE08-4817-AB3A-B08750E821C1}" srcId="{38220545-40AB-401D-8D45-DEABCD9BD550}" destId="{A722E27F-7193-4E53-B33C-E69EB54E4110}" srcOrd="0" destOrd="0" parTransId="{901856B1-7A96-4C84-8FF6-68294668DD57}" sibTransId="{C3A08FB6-010C-4579-9B8A-E5175677C9D1}"/>
    <dgm:cxn modelId="{3C020AF7-EFB6-4507-A9FD-C17CF50A5CFA}" srcId="{5E06F45A-84E3-4934-801E-571C143EE81F}" destId="{DB689072-B9D2-4179-A295-D0E7E9CA73A8}" srcOrd="0" destOrd="0" parTransId="{1C9BD049-FAF7-4D09-BF56-E8E17BAD2C9E}" sibTransId="{45D5F040-EB5B-469C-B2E5-90E78F5A086B}"/>
    <dgm:cxn modelId="{AD7F838C-11BF-4E1C-80EA-B7875D8EE3E1}" srcId="{8DCF4400-6E2B-4182-803A-7558C6C0733F}" destId="{C22406BE-43AF-4645-925B-DF4A70C70FBF}" srcOrd="0" destOrd="0" parTransId="{641C6561-D319-469C-9011-94F63424F4F0}" sibTransId="{72006DFA-E5A1-4C6D-8B58-3B48A26D31A8}"/>
    <dgm:cxn modelId="{0ABDBB02-1E73-4CA9-A880-21A339F27127}" type="presOf" srcId="{286479D1-CB61-4D0C-A8A9-48AB212CE685}" destId="{C3D5E8DF-22E0-4DBC-8551-F2CE2DD7C4EB}" srcOrd="0" destOrd="0" presId="urn:microsoft.com/office/officeart/2005/8/layout/hierarchy1"/>
    <dgm:cxn modelId="{4246C985-704E-4919-8F2A-24106E7ED2A9}" srcId="{DAD9F20E-4404-40C1-9AF8-533AF73A0B2B}" destId="{48C636FE-592D-4361-A1CE-64D2CD81ABAA}" srcOrd="1" destOrd="0" parTransId="{91CD3090-E59E-4C46-BFEB-2E200AEBEAC8}" sibTransId="{EAEEFBA4-57C6-471D-A950-A5E94F06B1EB}"/>
    <dgm:cxn modelId="{C39E4586-5DF7-4BDF-A913-4F9D0C2B5636}" type="presOf" srcId="{901856B1-7A96-4C84-8FF6-68294668DD57}" destId="{2E671F81-8461-4FA9-8919-A143F1811BC5}" srcOrd="0" destOrd="0" presId="urn:microsoft.com/office/officeart/2005/8/layout/hierarchy1"/>
    <dgm:cxn modelId="{FD934D15-6681-4D72-A406-D00CCCF2D29C}" type="presOf" srcId="{ED6C6695-B77B-4DF4-93B6-C3FA0EDF4649}" destId="{F978FF2E-03F1-45DC-A82A-10CBB5AB55C2}" srcOrd="0" destOrd="0" presId="urn:microsoft.com/office/officeart/2005/8/layout/hierarchy1"/>
    <dgm:cxn modelId="{ED435ADB-9EB6-428F-931A-0E143FE56249}" type="presOf" srcId="{B9D353B5-2532-4CAD-9C60-172914A2357E}" destId="{53393DD7-45DB-49DF-89D7-79EC56368E67}" srcOrd="0" destOrd="0" presId="urn:microsoft.com/office/officeart/2005/8/layout/hierarchy1"/>
    <dgm:cxn modelId="{0BCB838B-A782-4A0B-871C-352864AB7034}" srcId="{D34F5D24-E7CA-44F1-A205-A4F19F3912ED}" destId="{38220545-40AB-401D-8D45-DEABCD9BD550}" srcOrd="1" destOrd="0" parTransId="{DA56B332-6014-456E-ADC0-BC11A947EA0E}" sibTransId="{E14F45D9-C7D6-4369-B587-2182D9A9B5B7}"/>
    <dgm:cxn modelId="{78B388AC-DDBE-4583-A8D7-3B73F716CB54}" type="presOf" srcId="{F7FBE909-67A7-42CB-B7E9-340D72FD929F}" destId="{C74269C2-D065-4067-BFDB-D1122B29B7DA}" srcOrd="0" destOrd="0" presId="urn:microsoft.com/office/officeart/2005/8/layout/hierarchy1"/>
    <dgm:cxn modelId="{E974D395-77C6-4A8E-9C8D-72A74486AB40}" type="presOf" srcId="{1E6E06CC-ACF6-40F1-AD7F-4B2954BFFD92}" destId="{8077A45F-2AA9-4910-BA46-BB8753B2AD50}" srcOrd="0" destOrd="0" presId="urn:microsoft.com/office/officeart/2005/8/layout/hierarchy1"/>
    <dgm:cxn modelId="{57564EC6-34D1-4ACB-95EE-B81514291D44}" srcId="{C7E0F45F-4373-40C4-9489-1286624B3A7A}" destId="{18219707-BE31-4AF0-BE10-8A234E010138}" srcOrd="0" destOrd="0" parTransId="{D65DC903-DE6F-48CF-B32E-FF37BE2542E3}" sibTransId="{D9B242D3-2FC5-46C8-8BA5-97236B0825A3}"/>
    <dgm:cxn modelId="{C769D13F-8E7D-4005-9511-C9A57485A74B}" type="presOf" srcId="{B2F39D03-946A-4E86-94C8-0C87FB671AEC}" destId="{3E5D68FC-B31B-45AE-A3A2-A2114C95E91B}" srcOrd="0" destOrd="0" presId="urn:microsoft.com/office/officeart/2005/8/layout/hierarchy1"/>
    <dgm:cxn modelId="{B8EA9F93-94F5-4AAA-BE6B-BA493DB230E2}" srcId="{485909BD-036D-4A37-B3DF-FFF1223D1399}" destId="{BCD76FBE-1B06-40B9-BE11-8C6C1E7D6623}" srcOrd="0" destOrd="0" parTransId="{86422375-8F6B-4E36-9388-0B53DC902DE7}" sibTransId="{A69992EC-215E-4D3D-BFD5-FE9B948A370B}"/>
    <dgm:cxn modelId="{025D293D-F42D-43EE-9C95-DE47C004E2AE}" srcId="{2B7434F0-CBF8-4F2C-80A7-247BE2CC9B6B}" destId="{8D31245A-D9C7-41FA-8D8F-08EA55BD05AC}" srcOrd="0" destOrd="0" parTransId="{B9D353B5-2532-4CAD-9C60-172914A2357E}" sibTransId="{0441B649-DC90-4BFB-A714-1640E3620882}"/>
    <dgm:cxn modelId="{F70F1B1B-C499-4435-8CA7-5F990D91D406}" type="presOf" srcId="{CE8483EB-85BD-4C0C-9563-451AEB139823}" destId="{80743E4F-CBB6-4A34-B849-F3509AF5D060}" srcOrd="0" destOrd="0" presId="urn:microsoft.com/office/officeart/2005/8/layout/hierarchy1"/>
    <dgm:cxn modelId="{DFD4F92C-408E-4C09-AA6B-E6AC454B35E4}" type="presOf" srcId="{C22FD9AA-970B-42BC-B207-9BBB8D82A828}" destId="{2B74B1E3-E1B3-406B-96C6-F1601FD267D0}" srcOrd="0" destOrd="0" presId="urn:microsoft.com/office/officeart/2005/8/layout/hierarchy1"/>
    <dgm:cxn modelId="{1216CCD4-1977-4560-897B-548E6698ED7D}" type="presOf" srcId="{C6A6DD74-9E78-43E4-BD70-B71A19D37716}" destId="{E971D1EF-0AC4-4B3B-BDD9-2E38EA966BE2}" srcOrd="0" destOrd="0" presId="urn:microsoft.com/office/officeart/2005/8/layout/hierarchy1"/>
    <dgm:cxn modelId="{42F42E03-845B-4D7A-9704-45CE1CDFA2F1}" type="presOf" srcId="{A24311BC-2F5A-45F6-90E1-EF94BDCD7F62}" destId="{130335AF-7027-4B23-9B75-0A0D22635FA2}" srcOrd="0" destOrd="0" presId="urn:microsoft.com/office/officeart/2005/8/layout/hierarchy1"/>
    <dgm:cxn modelId="{5D47190A-1D49-4E03-8188-1844D2715B2F}" type="presParOf" srcId="{038CC6DB-B431-4F67-BF13-85201A1BF113}" destId="{A696ECA4-7A5A-45BA-B1DD-DAA47C6B2D09}" srcOrd="0" destOrd="0" presId="urn:microsoft.com/office/officeart/2005/8/layout/hierarchy1"/>
    <dgm:cxn modelId="{6D6CCC72-8DD2-47C4-AAC7-B168D9752BA3}" type="presParOf" srcId="{A696ECA4-7A5A-45BA-B1DD-DAA47C6B2D09}" destId="{19828930-901B-485B-B782-104B462FAC99}" srcOrd="0" destOrd="0" presId="urn:microsoft.com/office/officeart/2005/8/layout/hierarchy1"/>
    <dgm:cxn modelId="{42B6559F-BEB0-42AB-856F-E2A75CFFBC3D}" type="presParOf" srcId="{19828930-901B-485B-B782-104B462FAC99}" destId="{10E61D1F-E5F8-48ED-9526-AC15D76B7183}" srcOrd="0" destOrd="0" presId="urn:microsoft.com/office/officeart/2005/8/layout/hierarchy1"/>
    <dgm:cxn modelId="{A29BDB41-B09A-4D7A-B546-E3829DDF3500}" type="presParOf" srcId="{19828930-901B-485B-B782-104B462FAC99}" destId="{EFAC5A34-4D0D-40C3-A3EF-51E8F4B270EC}" srcOrd="1" destOrd="0" presId="urn:microsoft.com/office/officeart/2005/8/layout/hierarchy1"/>
    <dgm:cxn modelId="{0A1C8E59-6690-4FF5-B2B5-D694C93A0959}" type="presParOf" srcId="{A696ECA4-7A5A-45BA-B1DD-DAA47C6B2D09}" destId="{A83826FF-979F-44CA-919C-F304173CC2DB}" srcOrd="1" destOrd="0" presId="urn:microsoft.com/office/officeart/2005/8/layout/hierarchy1"/>
    <dgm:cxn modelId="{B61EBA71-3ACA-469F-A493-7FCC12C1B25E}" type="presParOf" srcId="{A83826FF-979F-44CA-919C-F304173CC2DB}" destId="{53393DD7-45DB-49DF-89D7-79EC56368E67}" srcOrd="0" destOrd="0" presId="urn:microsoft.com/office/officeart/2005/8/layout/hierarchy1"/>
    <dgm:cxn modelId="{B8FF5B60-1DFA-4FD4-8010-821E74B3C3B5}" type="presParOf" srcId="{A83826FF-979F-44CA-919C-F304173CC2DB}" destId="{7762DBD9-DFFE-4B6A-B495-495D7C9641FF}" srcOrd="1" destOrd="0" presId="urn:microsoft.com/office/officeart/2005/8/layout/hierarchy1"/>
    <dgm:cxn modelId="{35A53A19-A828-4C1B-9D16-C65987F4C879}" type="presParOf" srcId="{7762DBD9-DFFE-4B6A-B495-495D7C9641FF}" destId="{C915245B-0C70-4477-9141-05D471F37D09}" srcOrd="0" destOrd="0" presId="urn:microsoft.com/office/officeart/2005/8/layout/hierarchy1"/>
    <dgm:cxn modelId="{02675071-86F2-48CA-A194-D8AB1C1D4FA5}" type="presParOf" srcId="{C915245B-0C70-4477-9141-05D471F37D09}" destId="{2567D638-E08C-43E6-A160-D4BF1B89A335}" srcOrd="0" destOrd="0" presId="urn:microsoft.com/office/officeart/2005/8/layout/hierarchy1"/>
    <dgm:cxn modelId="{93FA0944-549A-4DFA-81C1-9550AB3B7368}" type="presParOf" srcId="{C915245B-0C70-4477-9141-05D471F37D09}" destId="{61BC0AE1-B893-4856-8DEC-E0FA82BF95A1}" srcOrd="1" destOrd="0" presId="urn:microsoft.com/office/officeart/2005/8/layout/hierarchy1"/>
    <dgm:cxn modelId="{CBAE040A-6ADF-4EBA-AEE6-264C98BAC865}" type="presParOf" srcId="{7762DBD9-DFFE-4B6A-B495-495D7C9641FF}" destId="{14701443-49FF-40CD-B241-D07AA1DA69E8}" srcOrd="1" destOrd="0" presId="urn:microsoft.com/office/officeart/2005/8/layout/hierarchy1"/>
    <dgm:cxn modelId="{07651E21-B877-4DF3-A24E-DBD0D68A1A72}" type="presParOf" srcId="{A83826FF-979F-44CA-919C-F304173CC2DB}" destId="{8077A45F-2AA9-4910-BA46-BB8753B2AD50}" srcOrd="2" destOrd="0" presId="urn:microsoft.com/office/officeart/2005/8/layout/hierarchy1"/>
    <dgm:cxn modelId="{350562BD-9E6C-4893-90FF-C50CA8A4A759}" type="presParOf" srcId="{A83826FF-979F-44CA-919C-F304173CC2DB}" destId="{EBE9E058-3267-4B98-84A8-1F8303DF2855}" srcOrd="3" destOrd="0" presId="urn:microsoft.com/office/officeart/2005/8/layout/hierarchy1"/>
    <dgm:cxn modelId="{17A6B1DF-23DE-4655-9261-57E7623A3BB6}" type="presParOf" srcId="{EBE9E058-3267-4B98-84A8-1F8303DF2855}" destId="{69722168-A8B6-4C75-912E-C143EB5E958C}" srcOrd="0" destOrd="0" presId="urn:microsoft.com/office/officeart/2005/8/layout/hierarchy1"/>
    <dgm:cxn modelId="{9DCC6FE4-FE4F-4909-A5D0-02652B621291}" type="presParOf" srcId="{69722168-A8B6-4C75-912E-C143EB5E958C}" destId="{7DB0E4B4-B559-4ADA-944C-0D16A86E8C1F}" srcOrd="0" destOrd="0" presId="urn:microsoft.com/office/officeart/2005/8/layout/hierarchy1"/>
    <dgm:cxn modelId="{E11D5CE8-4F98-4D76-AB79-9443452D8A07}" type="presParOf" srcId="{69722168-A8B6-4C75-912E-C143EB5E958C}" destId="{A7DB2CEA-C0F8-4B30-B627-691DB85F099D}" srcOrd="1" destOrd="0" presId="urn:microsoft.com/office/officeart/2005/8/layout/hierarchy1"/>
    <dgm:cxn modelId="{3A14333F-996F-4AAF-9B55-9890D12290E6}" type="presParOf" srcId="{EBE9E058-3267-4B98-84A8-1F8303DF2855}" destId="{F976F246-2132-4704-BC7A-48510432D8D7}" srcOrd="1" destOrd="0" presId="urn:microsoft.com/office/officeart/2005/8/layout/hierarchy1"/>
    <dgm:cxn modelId="{66B0F15F-5E76-4864-90E2-0A714EEC1067}" type="presParOf" srcId="{F976F246-2132-4704-BC7A-48510432D8D7}" destId="{C4285776-27FD-44F5-B7AF-ED8E732ED5B2}" srcOrd="0" destOrd="0" presId="urn:microsoft.com/office/officeart/2005/8/layout/hierarchy1"/>
    <dgm:cxn modelId="{4251C029-012C-47F7-A99F-1E385F766A4E}" type="presParOf" srcId="{F976F246-2132-4704-BC7A-48510432D8D7}" destId="{7B86F3B8-94AC-4FBB-B196-A574893776E9}" srcOrd="1" destOrd="0" presId="urn:microsoft.com/office/officeart/2005/8/layout/hierarchy1"/>
    <dgm:cxn modelId="{C46DC5B6-0A0D-4F67-BEBF-C203AD330BDB}" type="presParOf" srcId="{7B86F3B8-94AC-4FBB-B196-A574893776E9}" destId="{81A4A4B1-B575-4E59-8CAD-173FA3FA763C}" srcOrd="0" destOrd="0" presId="urn:microsoft.com/office/officeart/2005/8/layout/hierarchy1"/>
    <dgm:cxn modelId="{8061237F-1796-46A8-8AFF-467C313208DC}" type="presParOf" srcId="{81A4A4B1-B575-4E59-8CAD-173FA3FA763C}" destId="{347E5CBD-D44A-43BB-A0D8-1D44003E5B22}" srcOrd="0" destOrd="0" presId="urn:microsoft.com/office/officeart/2005/8/layout/hierarchy1"/>
    <dgm:cxn modelId="{F4311A69-99B4-47AC-B8B8-B792AEC07264}" type="presParOf" srcId="{81A4A4B1-B575-4E59-8CAD-173FA3FA763C}" destId="{60473FDE-FD17-467F-B49F-BA63E9EB5D34}" srcOrd="1" destOrd="0" presId="urn:microsoft.com/office/officeart/2005/8/layout/hierarchy1"/>
    <dgm:cxn modelId="{34D0ED6D-E131-4D2E-B4BA-27D662E621B2}" type="presParOf" srcId="{7B86F3B8-94AC-4FBB-B196-A574893776E9}" destId="{ED62F86E-3D05-4B06-B183-01D4EB7EF243}" srcOrd="1" destOrd="0" presId="urn:microsoft.com/office/officeart/2005/8/layout/hierarchy1"/>
    <dgm:cxn modelId="{62265342-552D-495C-9FFE-D621542C86A2}" type="presParOf" srcId="{038CC6DB-B431-4F67-BF13-85201A1BF113}" destId="{31AEEE2B-D5D6-4DBE-A586-7FB14030DA0C}" srcOrd="1" destOrd="0" presId="urn:microsoft.com/office/officeart/2005/8/layout/hierarchy1"/>
    <dgm:cxn modelId="{5308384C-6AD4-49F0-BA86-EC68583CB200}" type="presParOf" srcId="{31AEEE2B-D5D6-4DBE-A586-7FB14030DA0C}" destId="{4C3DF4D6-F770-4035-956A-2195D1E3B4B7}" srcOrd="0" destOrd="0" presId="urn:microsoft.com/office/officeart/2005/8/layout/hierarchy1"/>
    <dgm:cxn modelId="{B562D65C-3864-4464-8E01-26566243E0BC}" type="presParOf" srcId="{4C3DF4D6-F770-4035-956A-2195D1E3B4B7}" destId="{0A9E6310-F2AC-4661-86BE-B67BF5657954}" srcOrd="0" destOrd="0" presId="urn:microsoft.com/office/officeart/2005/8/layout/hierarchy1"/>
    <dgm:cxn modelId="{590F4E98-7EEC-40A6-9069-3A3E08DD9429}" type="presParOf" srcId="{4C3DF4D6-F770-4035-956A-2195D1E3B4B7}" destId="{8DB6DB8E-1D19-4BA9-89F9-319532CC02AB}" srcOrd="1" destOrd="0" presId="urn:microsoft.com/office/officeart/2005/8/layout/hierarchy1"/>
    <dgm:cxn modelId="{D3FC65C1-0C60-4E01-A1C2-54343CCC45A4}" type="presParOf" srcId="{31AEEE2B-D5D6-4DBE-A586-7FB14030DA0C}" destId="{800E6E84-B3F9-4EA2-8910-683022A4C606}" srcOrd="1" destOrd="0" presId="urn:microsoft.com/office/officeart/2005/8/layout/hierarchy1"/>
    <dgm:cxn modelId="{D474302A-D5F0-4891-AF3B-2E8147DA0DFA}" type="presParOf" srcId="{800E6E84-B3F9-4EA2-8910-683022A4C606}" destId="{B8397725-3D77-49D3-ACF8-7EE85CD29252}" srcOrd="0" destOrd="0" presId="urn:microsoft.com/office/officeart/2005/8/layout/hierarchy1"/>
    <dgm:cxn modelId="{DE147358-6E37-487F-90EF-BD7D6E1449BA}" type="presParOf" srcId="{800E6E84-B3F9-4EA2-8910-683022A4C606}" destId="{AF2A611A-7429-47EF-A44A-76AEA1AA5AF6}" srcOrd="1" destOrd="0" presId="urn:microsoft.com/office/officeart/2005/8/layout/hierarchy1"/>
    <dgm:cxn modelId="{17B8B769-0ACF-44B4-80A5-3B26D82A1781}" type="presParOf" srcId="{AF2A611A-7429-47EF-A44A-76AEA1AA5AF6}" destId="{30D0C030-3B13-4CE6-93E2-E7DD690E33C1}" srcOrd="0" destOrd="0" presId="urn:microsoft.com/office/officeart/2005/8/layout/hierarchy1"/>
    <dgm:cxn modelId="{DF022786-3A64-40B1-817C-18BB3005E41A}" type="presParOf" srcId="{30D0C030-3B13-4CE6-93E2-E7DD690E33C1}" destId="{DBBC8836-4573-4BE1-84A3-F9465E42D940}" srcOrd="0" destOrd="0" presId="urn:microsoft.com/office/officeart/2005/8/layout/hierarchy1"/>
    <dgm:cxn modelId="{ADB5E0C5-E6D4-4B8F-BBC8-89D9EA4FB5F9}" type="presParOf" srcId="{30D0C030-3B13-4CE6-93E2-E7DD690E33C1}" destId="{84249CA8-DF7D-4614-883A-8551CAB117EE}" srcOrd="1" destOrd="0" presId="urn:microsoft.com/office/officeart/2005/8/layout/hierarchy1"/>
    <dgm:cxn modelId="{F362484A-9214-45AA-87E2-981C580C3830}" type="presParOf" srcId="{AF2A611A-7429-47EF-A44A-76AEA1AA5AF6}" destId="{371E9850-24CE-4C2F-813F-7396A46BFFF5}" srcOrd="1" destOrd="0" presId="urn:microsoft.com/office/officeart/2005/8/layout/hierarchy1"/>
    <dgm:cxn modelId="{7A567CF7-5929-49E0-8C67-0632C06C84FD}" type="presParOf" srcId="{038CC6DB-B431-4F67-BF13-85201A1BF113}" destId="{65FE5311-940B-4CFC-A1D0-1BC905688016}" srcOrd="2" destOrd="0" presId="urn:microsoft.com/office/officeart/2005/8/layout/hierarchy1"/>
    <dgm:cxn modelId="{D5295FE9-358F-4106-A41A-FAE97FE53ECF}" type="presParOf" srcId="{65FE5311-940B-4CFC-A1D0-1BC905688016}" destId="{F080E074-5B4B-4195-9DBF-AE3BF2519478}" srcOrd="0" destOrd="0" presId="urn:microsoft.com/office/officeart/2005/8/layout/hierarchy1"/>
    <dgm:cxn modelId="{CFF8D1A5-7CDC-42F4-82E8-3F5947073AC4}" type="presParOf" srcId="{F080E074-5B4B-4195-9DBF-AE3BF2519478}" destId="{77F83459-FAE1-4672-9D9E-AD2E5DAB461F}" srcOrd="0" destOrd="0" presId="urn:microsoft.com/office/officeart/2005/8/layout/hierarchy1"/>
    <dgm:cxn modelId="{7F2E2EA0-4258-4915-B936-869887FD04EB}" type="presParOf" srcId="{F080E074-5B4B-4195-9DBF-AE3BF2519478}" destId="{9D808E22-4E87-4086-9D4C-54801088A16C}" srcOrd="1" destOrd="0" presId="urn:microsoft.com/office/officeart/2005/8/layout/hierarchy1"/>
    <dgm:cxn modelId="{F2542ECD-2A72-4EA3-B2F4-B77F32EFD336}" type="presParOf" srcId="{65FE5311-940B-4CFC-A1D0-1BC905688016}" destId="{AE66B1AB-EEA2-4DAA-9901-B29371871460}" srcOrd="1" destOrd="0" presId="urn:microsoft.com/office/officeart/2005/8/layout/hierarchy1"/>
    <dgm:cxn modelId="{1D012FCF-4977-4A0E-A444-FC37DB4E4CDD}" type="presParOf" srcId="{AE66B1AB-EEA2-4DAA-9901-B29371871460}" destId="{5EA50935-7E8C-4BDD-A221-79E88A226A2B}" srcOrd="0" destOrd="0" presId="urn:microsoft.com/office/officeart/2005/8/layout/hierarchy1"/>
    <dgm:cxn modelId="{DE09C639-EDC5-44AD-9D56-925F6D892EC8}" type="presParOf" srcId="{AE66B1AB-EEA2-4DAA-9901-B29371871460}" destId="{FB542624-F38B-43BA-97C2-CA30D869FF58}" srcOrd="1" destOrd="0" presId="urn:microsoft.com/office/officeart/2005/8/layout/hierarchy1"/>
    <dgm:cxn modelId="{2329D64A-ED63-4A14-8DB9-1B83368523EB}" type="presParOf" srcId="{FB542624-F38B-43BA-97C2-CA30D869FF58}" destId="{A4FD4429-76CE-42C7-86E1-E33804AC4D10}" srcOrd="0" destOrd="0" presId="urn:microsoft.com/office/officeart/2005/8/layout/hierarchy1"/>
    <dgm:cxn modelId="{72ED8AEF-B854-47E3-B543-C3B0619D3104}" type="presParOf" srcId="{A4FD4429-76CE-42C7-86E1-E33804AC4D10}" destId="{FD297C08-23AC-40FB-A85D-46B6619CF7A3}" srcOrd="0" destOrd="0" presId="urn:microsoft.com/office/officeart/2005/8/layout/hierarchy1"/>
    <dgm:cxn modelId="{4AF35666-DBC7-4EB4-9D76-EC5D4408F699}" type="presParOf" srcId="{A4FD4429-76CE-42C7-86E1-E33804AC4D10}" destId="{628EE292-FDD2-486D-A565-6D7905992150}" srcOrd="1" destOrd="0" presId="urn:microsoft.com/office/officeart/2005/8/layout/hierarchy1"/>
    <dgm:cxn modelId="{27B1FBFB-E752-4A66-B091-983127E6DFA7}" type="presParOf" srcId="{FB542624-F38B-43BA-97C2-CA30D869FF58}" destId="{5D63A42B-A91A-4E9B-92CC-6A7CBD0810B0}" srcOrd="1" destOrd="0" presId="urn:microsoft.com/office/officeart/2005/8/layout/hierarchy1"/>
    <dgm:cxn modelId="{C8D12D43-D621-45EA-AD6F-268B47D3E8A3}" type="presParOf" srcId="{5D63A42B-A91A-4E9B-92CC-6A7CBD0810B0}" destId="{130335AF-7027-4B23-9B75-0A0D22635FA2}" srcOrd="0" destOrd="0" presId="urn:microsoft.com/office/officeart/2005/8/layout/hierarchy1"/>
    <dgm:cxn modelId="{EA640996-828E-4534-8FF7-C758B3C2DD8C}" type="presParOf" srcId="{5D63A42B-A91A-4E9B-92CC-6A7CBD0810B0}" destId="{9525A4DA-03E7-417A-9768-0D5B5D61FF69}" srcOrd="1" destOrd="0" presId="urn:microsoft.com/office/officeart/2005/8/layout/hierarchy1"/>
    <dgm:cxn modelId="{D909AEE1-CDCC-4A32-8DA6-B00FF90E9C70}" type="presParOf" srcId="{9525A4DA-03E7-417A-9768-0D5B5D61FF69}" destId="{6BC1C33D-5DB6-4F21-9C93-AF583AC613BC}" srcOrd="0" destOrd="0" presId="urn:microsoft.com/office/officeart/2005/8/layout/hierarchy1"/>
    <dgm:cxn modelId="{DBF1533C-0789-4967-9287-9D42D790DD23}" type="presParOf" srcId="{6BC1C33D-5DB6-4F21-9C93-AF583AC613BC}" destId="{D883392C-C3A5-44AB-A293-FC48B679E787}" srcOrd="0" destOrd="0" presId="urn:microsoft.com/office/officeart/2005/8/layout/hierarchy1"/>
    <dgm:cxn modelId="{80B3DC44-752B-40B2-BE60-5BC850F4A9E5}" type="presParOf" srcId="{6BC1C33D-5DB6-4F21-9C93-AF583AC613BC}" destId="{969EE286-2BCD-4AE8-9963-54EF676D8E3D}" srcOrd="1" destOrd="0" presId="urn:microsoft.com/office/officeart/2005/8/layout/hierarchy1"/>
    <dgm:cxn modelId="{E7F8FBE0-BEEC-4274-AA20-7E8B31C75268}" type="presParOf" srcId="{9525A4DA-03E7-417A-9768-0D5B5D61FF69}" destId="{F546A058-5407-4F59-9664-62749A8E4D90}" srcOrd="1" destOrd="0" presId="urn:microsoft.com/office/officeart/2005/8/layout/hierarchy1"/>
    <dgm:cxn modelId="{85870F96-41CA-49F2-9C79-E5FA7E239023}" type="presParOf" srcId="{F546A058-5407-4F59-9664-62749A8E4D90}" destId="{BE1457CD-0902-4689-BA14-E99AE910026A}" srcOrd="0" destOrd="0" presId="urn:microsoft.com/office/officeart/2005/8/layout/hierarchy1"/>
    <dgm:cxn modelId="{064582EE-477E-4386-B712-3AE6AB1155D9}" type="presParOf" srcId="{F546A058-5407-4F59-9664-62749A8E4D90}" destId="{91F8C52E-EBD0-4553-BBAD-12F6A135380C}" srcOrd="1" destOrd="0" presId="urn:microsoft.com/office/officeart/2005/8/layout/hierarchy1"/>
    <dgm:cxn modelId="{972EB55D-9E17-402A-9BDC-0475CBF958B8}" type="presParOf" srcId="{91F8C52E-EBD0-4553-BBAD-12F6A135380C}" destId="{B1EDDD2D-09E1-4BA7-A601-DD14C2CC7581}" srcOrd="0" destOrd="0" presId="urn:microsoft.com/office/officeart/2005/8/layout/hierarchy1"/>
    <dgm:cxn modelId="{068DD9DA-DA58-486C-B60B-7690EB83C4CC}" type="presParOf" srcId="{B1EDDD2D-09E1-4BA7-A601-DD14C2CC7581}" destId="{578D35A1-745F-4798-9CD6-11B8E6393E0E}" srcOrd="0" destOrd="0" presId="urn:microsoft.com/office/officeart/2005/8/layout/hierarchy1"/>
    <dgm:cxn modelId="{A9B3576B-E873-4577-A0EF-720BCD0E1D68}" type="presParOf" srcId="{B1EDDD2D-09E1-4BA7-A601-DD14C2CC7581}" destId="{E971D1EF-0AC4-4B3B-BDD9-2E38EA966BE2}" srcOrd="1" destOrd="0" presId="urn:microsoft.com/office/officeart/2005/8/layout/hierarchy1"/>
    <dgm:cxn modelId="{3E38CE3C-081D-4C22-B0F2-C1035BE88BCD}" type="presParOf" srcId="{91F8C52E-EBD0-4553-BBAD-12F6A135380C}" destId="{C03ED04C-7148-4D26-A34E-3B254A2EC56A}" srcOrd="1" destOrd="0" presId="urn:microsoft.com/office/officeart/2005/8/layout/hierarchy1"/>
    <dgm:cxn modelId="{A6A62CB7-836E-4021-9D80-40CC028CAF90}" type="presParOf" srcId="{038CC6DB-B431-4F67-BF13-85201A1BF113}" destId="{D4898A5A-0598-4E41-B503-D87F077CD1A4}" srcOrd="3" destOrd="0" presId="urn:microsoft.com/office/officeart/2005/8/layout/hierarchy1"/>
    <dgm:cxn modelId="{9F298991-8C7D-4595-ABF6-BE95442BC022}" type="presParOf" srcId="{D4898A5A-0598-4E41-B503-D87F077CD1A4}" destId="{C149DA8F-1A42-49F6-A591-AA2911C41D08}" srcOrd="0" destOrd="0" presId="urn:microsoft.com/office/officeart/2005/8/layout/hierarchy1"/>
    <dgm:cxn modelId="{C9CB6A75-6FEC-4E1A-A44B-8EFC4E670A03}" type="presParOf" srcId="{C149DA8F-1A42-49F6-A591-AA2911C41D08}" destId="{89948608-80DE-4205-8524-8184DB1861ED}" srcOrd="0" destOrd="0" presId="urn:microsoft.com/office/officeart/2005/8/layout/hierarchy1"/>
    <dgm:cxn modelId="{AB37D702-5DE2-4311-8BE9-F863930323B7}" type="presParOf" srcId="{C149DA8F-1A42-49F6-A591-AA2911C41D08}" destId="{94B53CB3-DF21-43C5-8554-DF61A4E6CFF2}" srcOrd="1" destOrd="0" presId="urn:microsoft.com/office/officeart/2005/8/layout/hierarchy1"/>
    <dgm:cxn modelId="{3DA1B4E1-C2C9-48B2-9A08-385455C95497}" type="presParOf" srcId="{D4898A5A-0598-4E41-B503-D87F077CD1A4}" destId="{4502401A-A51A-41DE-92FC-A9ECA2EB114F}" srcOrd="1" destOrd="0" presId="urn:microsoft.com/office/officeart/2005/8/layout/hierarchy1"/>
    <dgm:cxn modelId="{E771F1F4-5AA4-475A-9769-313A1C8924AB}" type="presParOf" srcId="{4502401A-A51A-41DE-92FC-A9ECA2EB114F}" destId="{572D0AD6-226F-4D47-9B61-975A73EAB92F}" srcOrd="0" destOrd="0" presId="urn:microsoft.com/office/officeart/2005/8/layout/hierarchy1"/>
    <dgm:cxn modelId="{316B64CC-9050-4D90-B334-3EC7BADD321E}" type="presParOf" srcId="{4502401A-A51A-41DE-92FC-A9ECA2EB114F}" destId="{C284B632-A50A-405D-8D12-235ED7F50A35}" srcOrd="1" destOrd="0" presId="urn:microsoft.com/office/officeart/2005/8/layout/hierarchy1"/>
    <dgm:cxn modelId="{AA9B51E5-6402-4C11-924B-00B91A7126DC}" type="presParOf" srcId="{C284B632-A50A-405D-8D12-235ED7F50A35}" destId="{95436C58-170D-4C71-9C50-8BBE4CE5FB2C}" srcOrd="0" destOrd="0" presId="urn:microsoft.com/office/officeart/2005/8/layout/hierarchy1"/>
    <dgm:cxn modelId="{A05938C9-DA28-4B5C-9EB4-909C1E2DA6ED}" type="presParOf" srcId="{95436C58-170D-4C71-9C50-8BBE4CE5FB2C}" destId="{D65D571B-E7B3-4DE9-BB29-9B2A74EE4325}" srcOrd="0" destOrd="0" presId="urn:microsoft.com/office/officeart/2005/8/layout/hierarchy1"/>
    <dgm:cxn modelId="{DF01A030-519B-4A62-A9AC-5AC3A86FC8F9}" type="presParOf" srcId="{95436C58-170D-4C71-9C50-8BBE4CE5FB2C}" destId="{8F898370-E0CB-4491-88B1-AD057429576D}" srcOrd="1" destOrd="0" presId="urn:microsoft.com/office/officeart/2005/8/layout/hierarchy1"/>
    <dgm:cxn modelId="{CD863156-249F-4E1E-9F49-63B31DB94473}" type="presParOf" srcId="{C284B632-A50A-405D-8D12-235ED7F50A35}" destId="{5897F12D-EDC5-4B74-940C-2FD25F0EDAAE}" srcOrd="1" destOrd="0" presId="urn:microsoft.com/office/officeart/2005/8/layout/hierarchy1"/>
    <dgm:cxn modelId="{281F5943-434E-437E-9F60-EA3BB49D90FA}" type="presParOf" srcId="{5897F12D-EDC5-4B74-940C-2FD25F0EDAAE}" destId="{E8078E58-936F-4671-82D3-C35B253B9715}" srcOrd="0" destOrd="0" presId="urn:microsoft.com/office/officeart/2005/8/layout/hierarchy1"/>
    <dgm:cxn modelId="{81D190FC-9F58-42AD-9F0A-797AF62CEBC3}" type="presParOf" srcId="{5897F12D-EDC5-4B74-940C-2FD25F0EDAAE}" destId="{CA3E9039-055B-4A34-A54F-C536479F3AF6}" srcOrd="1" destOrd="0" presId="urn:microsoft.com/office/officeart/2005/8/layout/hierarchy1"/>
    <dgm:cxn modelId="{5E108177-A4BA-4078-9BC0-CF3A30D10DB1}" type="presParOf" srcId="{CA3E9039-055B-4A34-A54F-C536479F3AF6}" destId="{A950D9F0-2009-4264-A6F9-73FCCA5BACFE}" srcOrd="0" destOrd="0" presId="urn:microsoft.com/office/officeart/2005/8/layout/hierarchy1"/>
    <dgm:cxn modelId="{BE06F6D8-B865-4CDE-9F58-27E1E9BED2CE}" type="presParOf" srcId="{A950D9F0-2009-4264-A6F9-73FCCA5BACFE}" destId="{02BAC8BD-807F-42D7-B261-A9AEA9B250E8}" srcOrd="0" destOrd="0" presId="urn:microsoft.com/office/officeart/2005/8/layout/hierarchy1"/>
    <dgm:cxn modelId="{875EE003-8DCF-4AC5-B9B6-4701A995242C}" type="presParOf" srcId="{A950D9F0-2009-4264-A6F9-73FCCA5BACFE}" destId="{D61861AC-74EA-4320-907A-A8889561011B}" srcOrd="1" destOrd="0" presId="urn:microsoft.com/office/officeart/2005/8/layout/hierarchy1"/>
    <dgm:cxn modelId="{ABC10437-D71D-462B-9120-2122AE3EA9C7}" type="presParOf" srcId="{CA3E9039-055B-4A34-A54F-C536479F3AF6}" destId="{5AC23EA8-CA13-4F50-A87A-C17F84F986CB}" srcOrd="1" destOrd="0" presId="urn:microsoft.com/office/officeart/2005/8/layout/hierarchy1"/>
    <dgm:cxn modelId="{0F65EC98-0533-476D-B458-2F742362DEAA}" type="presParOf" srcId="{4502401A-A51A-41DE-92FC-A9ECA2EB114F}" destId="{4DE9FC6A-2C8C-40A8-BD33-53C8AA682157}" srcOrd="2" destOrd="0" presId="urn:microsoft.com/office/officeart/2005/8/layout/hierarchy1"/>
    <dgm:cxn modelId="{818114BE-F7AE-4A2B-9DC8-58570EA4A4D6}" type="presParOf" srcId="{4502401A-A51A-41DE-92FC-A9ECA2EB114F}" destId="{27B203A6-162B-4FE2-8E0E-753F14EB57F3}" srcOrd="3" destOrd="0" presId="urn:microsoft.com/office/officeart/2005/8/layout/hierarchy1"/>
    <dgm:cxn modelId="{C496F18D-B8EE-4F2D-85A4-3CD61955AD76}" type="presParOf" srcId="{27B203A6-162B-4FE2-8E0E-753F14EB57F3}" destId="{417469F9-F181-4D65-B1ED-1A06E88783AC}" srcOrd="0" destOrd="0" presId="urn:microsoft.com/office/officeart/2005/8/layout/hierarchy1"/>
    <dgm:cxn modelId="{CAF361CB-4E8E-4151-A779-D547637D5FB5}" type="presParOf" srcId="{417469F9-F181-4D65-B1ED-1A06E88783AC}" destId="{0AD3E258-C386-468C-9705-224C5AE03CC5}" srcOrd="0" destOrd="0" presId="urn:microsoft.com/office/officeart/2005/8/layout/hierarchy1"/>
    <dgm:cxn modelId="{732E264F-345B-4A59-A92F-ADA147363C34}" type="presParOf" srcId="{417469F9-F181-4D65-B1ED-1A06E88783AC}" destId="{7B28ADD8-9015-4189-A3DD-048630456C66}" srcOrd="1" destOrd="0" presId="urn:microsoft.com/office/officeart/2005/8/layout/hierarchy1"/>
    <dgm:cxn modelId="{B7AFB76B-623B-4077-ABEA-36AB23EEB042}" type="presParOf" srcId="{27B203A6-162B-4FE2-8E0E-753F14EB57F3}" destId="{681B1BA7-9781-4E41-B9C2-C26D51DE8EF3}" srcOrd="1" destOrd="0" presId="urn:microsoft.com/office/officeart/2005/8/layout/hierarchy1"/>
    <dgm:cxn modelId="{9B5121EE-7F61-4BD2-8861-6F20494A1FAC}" type="presParOf" srcId="{681B1BA7-9781-4E41-B9C2-C26D51DE8EF3}" destId="{2E671F81-8461-4FA9-8919-A143F1811BC5}" srcOrd="0" destOrd="0" presId="urn:microsoft.com/office/officeart/2005/8/layout/hierarchy1"/>
    <dgm:cxn modelId="{FAEB7772-B142-4B2E-AC5B-1940D360C1E4}" type="presParOf" srcId="{681B1BA7-9781-4E41-B9C2-C26D51DE8EF3}" destId="{B89662A7-90FD-455E-84A8-735A6607E538}" srcOrd="1" destOrd="0" presId="urn:microsoft.com/office/officeart/2005/8/layout/hierarchy1"/>
    <dgm:cxn modelId="{E308F9CC-E637-4496-A272-31EA7C406605}" type="presParOf" srcId="{B89662A7-90FD-455E-84A8-735A6607E538}" destId="{4DF3A9BB-AAB8-41B4-8AFB-0E6FED204B29}" srcOrd="0" destOrd="0" presId="urn:microsoft.com/office/officeart/2005/8/layout/hierarchy1"/>
    <dgm:cxn modelId="{E4B5B6C0-1EF1-4613-8098-85E02D43B2F1}" type="presParOf" srcId="{4DF3A9BB-AAB8-41B4-8AFB-0E6FED204B29}" destId="{7FF98D8C-7449-4C74-85A4-BD5ECE68934B}" srcOrd="0" destOrd="0" presId="urn:microsoft.com/office/officeart/2005/8/layout/hierarchy1"/>
    <dgm:cxn modelId="{10028263-5349-4BBD-8BA3-C4DFA5DB9FE8}" type="presParOf" srcId="{4DF3A9BB-AAB8-41B4-8AFB-0E6FED204B29}" destId="{D4BF98AE-4CC2-424B-9AFE-7D3E3D72EB63}" srcOrd="1" destOrd="0" presId="urn:microsoft.com/office/officeart/2005/8/layout/hierarchy1"/>
    <dgm:cxn modelId="{8E1288AC-4567-40FD-B3CC-783667B5093C}" type="presParOf" srcId="{B89662A7-90FD-455E-84A8-735A6607E538}" destId="{9228227F-41BD-48F0-A171-54AC53A1DF98}" srcOrd="1" destOrd="0" presId="urn:microsoft.com/office/officeart/2005/8/layout/hierarchy1"/>
    <dgm:cxn modelId="{1EC334F7-32F7-4847-8437-AF92F1726F3E}" type="presParOf" srcId="{038CC6DB-B431-4F67-BF13-85201A1BF113}" destId="{F261C704-A446-4078-B3C9-B49A07C13853}" srcOrd="4" destOrd="0" presId="urn:microsoft.com/office/officeart/2005/8/layout/hierarchy1"/>
    <dgm:cxn modelId="{394F3E20-BA2C-4354-969F-6F9BEDF98E56}" type="presParOf" srcId="{F261C704-A446-4078-B3C9-B49A07C13853}" destId="{06AF399B-DADB-43B2-815A-EB9498835C54}" srcOrd="0" destOrd="0" presId="urn:microsoft.com/office/officeart/2005/8/layout/hierarchy1"/>
    <dgm:cxn modelId="{4ECCCAA2-B992-4751-A671-DC47618CA788}" type="presParOf" srcId="{06AF399B-DADB-43B2-815A-EB9498835C54}" destId="{8B75CCF2-EE76-49A4-BFC6-1ACD5833B1B2}" srcOrd="0" destOrd="0" presId="urn:microsoft.com/office/officeart/2005/8/layout/hierarchy1"/>
    <dgm:cxn modelId="{40D3A984-9E19-4096-B97B-7C140F2485AC}" type="presParOf" srcId="{06AF399B-DADB-43B2-815A-EB9498835C54}" destId="{82F07CD5-911E-4C71-B190-2D6A91B5E707}" srcOrd="1" destOrd="0" presId="urn:microsoft.com/office/officeart/2005/8/layout/hierarchy1"/>
    <dgm:cxn modelId="{5E18049A-C0C0-4D51-A04C-294B342CB521}" type="presParOf" srcId="{F261C704-A446-4078-B3C9-B49A07C13853}" destId="{6619B404-F01E-4C2E-92BD-719038A1E126}" srcOrd="1" destOrd="0" presId="urn:microsoft.com/office/officeart/2005/8/layout/hierarchy1"/>
    <dgm:cxn modelId="{48AC9AAB-14E1-4C3C-ADDD-92F18EFB60C5}" type="presParOf" srcId="{6619B404-F01E-4C2E-92BD-719038A1E126}" destId="{4F9D7EF8-47DF-4EA3-A415-232BAA2C6B82}" srcOrd="0" destOrd="0" presId="urn:microsoft.com/office/officeart/2005/8/layout/hierarchy1"/>
    <dgm:cxn modelId="{D01460EE-7446-4574-957C-61C4B2CD3DB9}" type="presParOf" srcId="{6619B404-F01E-4C2E-92BD-719038A1E126}" destId="{5D546962-E29E-4999-90E5-1C9ED945DC16}" srcOrd="1" destOrd="0" presId="urn:microsoft.com/office/officeart/2005/8/layout/hierarchy1"/>
    <dgm:cxn modelId="{57A03408-D63C-4217-9A4D-7B04E9DA1EAA}" type="presParOf" srcId="{5D546962-E29E-4999-90E5-1C9ED945DC16}" destId="{0450EA49-0786-4E5E-BD0B-9A5BE05B9E2D}" srcOrd="0" destOrd="0" presId="urn:microsoft.com/office/officeart/2005/8/layout/hierarchy1"/>
    <dgm:cxn modelId="{F21FBB06-2314-4858-A6F1-E767BE3AC2B7}" type="presParOf" srcId="{0450EA49-0786-4E5E-BD0B-9A5BE05B9E2D}" destId="{1535DB97-C3D2-41D0-B7DD-CFBF37416EA2}" srcOrd="0" destOrd="0" presId="urn:microsoft.com/office/officeart/2005/8/layout/hierarchy1"/>
    <dgm:cxn modelId="{1865F0FC-F432-42BA-9F02-8865B37A8BAC}" type="presParOf" srcId="{0450EA49-0786-4E5E-BD0B-9A5BE05B9E2D}" destId="{C74269C2-D065-4067-BFDB-D1122B29B7DA}" srcOrd="1" destOrd="0" presId="urn:microsoft.com/office/officeart/2005/8/layout/hierarchy1"/>
    <dgm:cxn modelId="{A3BFF27A-6B6F-490F-9A45-5B0C13616B5F}" type="presParOf" srcId="{5D546962-E29E-4999-90E5-1C9ED945DC16}" destId="{0191AF78-6FEE-458C-A82A-F19B2712DB46}" srcOrd="1" destOrd="0" presId="urn:microsoft.com/office/officeart/2005/8/layout/hierarchy1"/>
    <dgm:cxn modelId="{BB00F265-55A7-46E9-9A77-7259492CB964}" type="presParOf" srcId="{0191AF78-6FEE-458C-A82A-F19B2712DB46}" destId="{F978FF2E-03F1-45DC-A82A-10CBB5AB55C2}" srcOrd="0" destOrd="0" presId="urn:microsoft.com/office/officeart/2005/8/layout/hierarchy1"/>
    <dgm:cxn modelId="{0C497771-47D2-4467-B884-EBA22DEE511C}" type="presParOf" srcId="{0191AF78-6FEE-458C-A82A-F19B2712DB46}" destId="{E3030156-90DD-4703-8DC4-A9A49A1499A3}" srcOrd="1" destOrd="0" presId="urn:microsoft.com/office/officeart/2005/8/layout/hierarchy1"/>
    <dgm:cxn modelId="{C354BF1D-AA95-4CB3-97B8-4926E6E5F5B7}" type="presParOf" srcId="{E3030156-90DD-4703-8DC4-A9A49A1499A3}" destId="{25DEDABD-1F32-45CA-BAFC-B8C4AF08FC5B}" srcOrd="0" destOrd="0" presId="urn:microsoft.com/office/officeart/2005/8/layout/hierarchy1"/>
    <dgm:cxn modelId="{F37F7755-961C-4B32-8059-6B92EE4E20ED}" type="presParOf" srcId="{25DEDABD-1F32-45CA-BAFC-B8C4AF08FC5B}" destId="{217450DE-91E0-4061-988F-9A772D403AF6}" srcOrd="0" destOrd="0" presId="urn:microsoft.com/office/officeart/2005/8/layout/hierarchy1"/>
    <dgm:cxn modelId="{50892421-2AC5-40FF-A599-85CCF04B4CF0}" type="presParOf" srcId="{25DEDABD-1F32-45CA-BAFC-B8C4AF08FC5B}" destId="{7ED2397B-EA13-4481-B8DC-832E5B8CC64B}" srcOrd="1" destOrd="0" presId="urn:microsoft.com/office/officeart/2005/8/layout/hierarchy1"/>
    <dgm:cxn modelId="{3FBF598A-3121-43CA-90EF-57F758A3A0E8}" type="presParOf" srcId="{E3030156-90DD-4703-8DC4-A9A49A1499A3}" destId="{534057D9-E96D-4207-BBA7-3D4FCF4F2D2B}" srcOrd="1" destOrd="0" presId="urn:microsoft.com/office/officeart/2005/8/layout/hierarchy1"/>
    <dgm:cxn modelId="{60B99B1C-8A45-47FB-A378-D79DD361ABDF}" type="presParOf" srcId="{534057D9-E96D-4207-BBA7-3D4FCF4F2D2B}" destId="{9967D9C9-D05D-4B4B-B763-1807E0DFB676}" srcOrd="0" destOrd="0" presId="urn:microsoft.com/office/officeart/2005/8/layout/hierarchy1"/>
    <dgm:cxn modelId="{76821E0F-8554-4348-85F8-E226333C91AF}" type="presParOf" srcId="{534057D9-E96D-4207-BBA7-3D4FCF4F2D2B}" destId="{EEB09A41-1BC2-4316-8644-F6285BBF7C09}" srcOrd="1" destOrd="0" presId="urn:microsoft.com/office/officeart/2005/8/layout/hierarchy1"/>
    <dgm:cxn modelId="{B2423FCB-D1F5-424E-9E61-CA4D6814943F}" type="presParOf" srcId="{EEB09A41-1BC2-4316-8644-F6285BBF7C09}" destId="{411A772C-DD34-4407-A588-0B46EFD6B5D9}" srcOrd="0" destOrd="0" presId="urn:microsoft.com/office/officeart/2005/8/layout/hierarchy1"/>
    <dgm:cxn modelId="{702D8319-D0AD-47DA-9E82-70095D76DEE5}" type="presParOf" srcId="{411A772C-DD34-4407-A588-0B46EFD6B5D9}" destId="{4E9913EB-3EEF-49F5-98AD-7B4E902509A0}" srcOrd="0" destOrd="0" presId="urn:microsoft.com/office/officeart/2005/8/layout/hierarchy1"/>
    <dgm:cxn modelId="{F26CECE0-4362-40A8-8643-CD3C5BA31353}" type="presParOf" srcId="{411A772C-DD34-4407-A588-0B46EFD6B5D9}" destId="{A58F813E-F84C-415D-902D-99462BBF9EA3}" srcOrd="1" destOrd="0" presId="urn:microsoft.com/office/officeart/2005/8/layout/hierarchy1"/>
    <dgm:cxn modelId="{08DBD7AF-F262-471D-8423-7711F5B5C967}" type="presParOf" srcId="{EEB09A41-1BC2-4316-8644-F6285BBF7C09}" destId="{B25B37DD-E6AE-4404-8AC5-9BB707B8F4A9}" srcOrd="1" destOrd="0" presId="urn:microsoft.com/office/officeart/2005/8/layout/hierarchy1"/>
    <dgm:cxn modelId="{FDA75E43-5813-4819-B8D6-EBF1E2F4DE37}" type="presParOf" srcId="{6619B404-F01E-4C2E-92BD-719038A1E126}" destId="{11E46729-218F-4463-8C33-CBDE12BF0CEE}" srcOrd="2" destOrd="0" presId="urn:microsoft.com/office/officeart/2005/8/layout/hierarchy1"/>
    <dgm:cxn modelId="{DA39846E-3B53-4375-9BF3-DEE97050D1DC}" type="presParOf" srcId="{6619B404-F01E-4C2E-92BD-719038A1E126}" destId="{04C4C3A5-3CAF-4434-A328-C5B146EABB17}" srcOrd="3" destOrd="0" presId="urn:microsoft.com/office/officeart/2005/8/layout/hierarchy1"/>
    <dgm:cxn modelId="{717BCA6C-6D11-4064-826B-568CF1C653B2}" type="presParOf" srcId="{04C4C3A5-3CAF-4434-A328-C5B146EABB17}" destId="{4C17F173-213B-4FA4-943D-D71198FF856E}" srcOrd="0" destOrd="0" presId="urn:microsoft.com/office/officeart/2005/8/layout/hierarchy1"/>
    <dgm:cxn modelId="{2A80C2AC-94F7-47C9-8A72-229DD0275646}" type="presParOf" srcId="{4C17F173-213B-4FA4-943D-D71198FF856E}" destId="{63CA85FC-3E31-45EC-BEE7-86A5FF161C06}" srcOrd="0" destOrd="0" presId="urn:microsoft.com/office/officeart/2005/8/layout/hierarchy1"/>
    <dgm:cxn modelId="{38F684C2-A9B8-4D18-8714-4F898DE804F2}" type="presParOf" srcId="{4C17F173-213B-4FA4-943D-D71198FF856E}" destId="{16D1C6DD-F4F9-4061-BC9B-62C76AB78CC7}" srcOrd="1" destOrd="0" presId="urn:microsoft.com/office/officeart/2005/8/layout/hierarchy1"/>
    <dgm:cxn modelId="{42E23673-0D29-47EA-A3B2-800DECAE9D6C}" type="presParOf" srcId="{04C4C3A5-3CAF-4434-A328-C5B146EABB17}" destId="{830CD1D2-56F7-4E58-BE25-0E08DFAF37DC}" srcOrd="1" destOrd="0" presId="urn:microsoft.com/office/officeart/2005/8/layout/hierarchy1"/>
    <dgm:cxn modelId="{793F0BB7-EEC2-411A-BE8D-EE658921DED9}" type="presParOf" srcId="{830CD1D2-56F7-4E58-BE25-0E08DFAF37DC}" destId="{D2AE7F7F-DC9B-498A-B771-64565ACBC74B}" srcOrd="0" destOrd="0" presId="urn:microsoft.com/office/officeart/2005/8/layout/hierarchy1"/>
    <dgm:cxn modelId="{3D19D4FD-C737-4ABE-93AB-902FDD529DA5}" type="presParOf" srcId="{830CD1D2-56F7-4E58-BE25-0E08DFAF37DC}" destId="{D986EC9E-3598-4D12-8AB4-F323BF6CB40D}" srcOrd="1" destOrd="0" presId="urn:microsoft.com/office/officeart/2005/8/layout/hierarchy1"/>
    <dgm:cxn modelId="{C56A3337-5F56-4F05-A7BF-ECACE52BA892}" type="presParOf" srcId="{D986EC9E-3598-4D12-8AB4-F323BF6CB40D}" destId="{A1022E42-19DF-4D84-8CCB-0635FD2BC77A}" srcOrd="0" destOrd="0" presId="urn:microsoft.com/office/officeart/2005/8/layout/hierarchy1"/>
    <dgm:cxn modelId="{29F0BA7F-F214-45D5-9B88-C2550011BC1B}" type="presParOf" srcId="{A1022E42-19DF-4D84-8CCB-0635FD2BC77A}" destId="{73B308D7-7BC4-40FE-A381-9EA7CC467501}" srcOrd="0" destOrd="0" presId="urn:microsoft.com/office/officeart/2005/8/layout/hierarchy1"/>
    <dgm:cxn modelId="{A7FF9DE2-8FDE-49DD-BFB8-ABAF9C736B5A}" type="presParOf" srcId="{A1022E42-19DF-4D84-8CCB-0635FD2BC77A}" destId="{F8388CB0-59F5-4B7B-B7CD-E26B8B3D3687}" srcOrd="1" destOrd="0" presId="urn:microsoft.com/office/officeart/2005/8/layout/hierarchy1"/>
    <dgm:cxn modelId="{4FD59006-94EB-4C5E-9E2A-2F1EBF36D8E0}" type="presParOf" srcId="{D986EC9E-3598-4D12-8AB4-F323BF6CB40D}" destId="{F430FF5F-B4F0-4CD4-B096-3260FC83801B}" srcOrd="1" destOrd="0" presId="urn:microsoft.com/office/officeart/2005/8/layout/hierarchy1"/>
    <dgm:cxn modelId="{B7A9BBFA-B5E0-48F9-A53F-E6C789B91A3C}" type="presParOf" srcId="{F430FF5F-B4F0-4CD4-B096-3260FC83801B}" destId="{0B284681-5BB4-47C7-B65A-4C84A4C215BB}" srcOrd="0" destOrd="0" presId="urn:microsoft.com/office/officeart/2005/8/layout/hierarchy1"/>
    <dgm:cxn modelId="{666D5E0A-6BED-4F64-90A4-3B387016B9FC}" type="presParOf" srcId="{F430FF5F-B4F0-4CD4-B096-3260FC83801B}" destId="{14E86DDB-11D1-4909-A455-52A0F89745D6}" srcOrd="1" destOrd="0" presId="urn:microsoft.com/office/officeart/2005/8/layout/hierarchy1"/>
    <dgm:cxn modelId="{9188ACC8-0B66-4856-B07A-9DCDB5DDC018}" type="presParOf" srcId="{14E86DDB-11D1-4909-A455-52A0F89745D6}" destId="{23DBC6EB-033A-42B0-AFD8-282DF7408D7F}" srcOrd="0" destOrd="0" presId="urn:microsoft.com/office/officeart/2005/8/layout/hierarchy1"/>
    <dgm:cxn modelId="{7F31E469-227A-4CDB-B6C9-5CE6CAB6129E}" type="presParOf" srcId="{23DBC6EB-033A-42B0-AFD8-282DF7408D7F}" destId="{8FE7D47B-B29C-4CBF-8C6D-FD9BE50BBB4E}" srcOrd="0" destOrd="0" presId="urn:microsoft.com/office/officeart/2005/8/layout/hierarchy1"/>
    <dgm:cxn modelId="{CA77E250-DF85-4285-A0B0-142671DA554C}" type="presParOf" srcId="{23DBC6EB-033A-42B0-AFD8-282DF7408D7F}" destId="{80743E4F-CBB6-4A34-B849-F3509AF5D060}" srcOrd="1" destOrd="0" presId="urn:microsoft.com/office/officeart/2005/8/layout/hierarchy1"/>
    <dgm:cxn modelId="{2A1E2E11-0526-4434-A857-6D68F3F9D6A1}" type="presParOf" srcId="{14E86DDB-11D1-4909-A455-52A0F89745D6}" destId="{3CC24F27-F2D7-490B-AD01-652EC17B6DD4}" srcOrd="1" destOrd="0" presId="urn:microsoft.com/office/officeart/2005/8/layout/hierarchy1"/>
    <dgm:cxn modelId="{D92D8CA5-B2DB-4398-9935-8165883BFA36}" type="presParOf" srcId="{3CC24F27-F2D7-490B-AD01-652EC17B6DD4}" destId="{2B74B1E3-E1B3-406B-96C6-F1601FD267D0}" srcOrd="0" destOrd="0" presId="urn:microsoft.com/office/officeart/2005/8/layout/hierarchy1"/>
    <dgm:cxn modelId="{07C8432A-FDB6-415A-B95B-3F8595DF9A7B}" type="presParOf" srcId="{3CC24F27-F2D7-490B-AD01-652EC17B6DD4}" destId="{94604556-9658-4CA5-A8B8-0AC746CB50C3}" srcOrd="1" destOrd="0" presId="urn:microsoft.com/office/officeart/2005/8/layout/hierarchy1"/>
    <dgm:cxn modelId="{A2A5A278-648A-4827-863A-E7AD30244426}" type="presParOf" srcId="{94604556-9658-4CA5-A8B8-0AC746CB50C3}" destId="{4CA96EF1-23F1-42F5-BAE1-C050BA680C8F}" srcOrd="0" destOrd="0" presId="urn:microsoft.com/office/officeart/2005/8/layout/hierarchy1"/>
    <dgm:cxn modelId="{787F7347-F58B-43B7-ACC8-96DDF1AE1EFA}" type="presParOf" srcId="{4CA96EF1-23F1-42F5-BAE1-C050BA680C8F}" destId="{3A58A892-3C9F-4054-B2A3-F86304AFFA58}" srcOrd="0" destOrd="0" presId="urn:microsoft.com/office/officeart/2005/8/layout/hierarchy1"/>
    <dgm:cxn modelId="{9218EE32-C330-43FB-80BD-ACA664525DCF}" type="presParOf" srcId="{4CA96EF1-23F1-42F5-BAE1-C050BA680C8F}" destId="{A98BED9D-3E96-4556-9C4D-6D617300415C}" srcOrd="1" destOrd="0" presId="urn:microsoft.com/office/officeart/2005/8/layout/hierarchy1"/>
    <dgm:cxn modelId="{9A2FC7BD-B003-4B8A-BCD0-D2A8D2D7D49E}" type="presParOf" srcId="{94604556-9658-4CA5-A8B8-0AC746CB50C3}" destId="{564C0D79-16B8-4C3E-990E-5FFC28A75421}" srcOrd="1" destOrd="0" presId="urn:microsoft.com/office/officeart/2005/8/layout/hierarchy1"/>
    <dgm:cxn modelId="{C38C5A29-2E52-412F-A18E-F264ED11A37F}" type="presParOf" srcId="{564C0D79-16B8-4C3E-990E-5FFC28A75421}" destId="{BD2D3710-5CC4-4E78-9662-E889A3FAB1FD}" srcOrd="0" destOrd="0" presId="urn:microsoft.com/office/officeart/2005/8/layout/hierarchy1"/>
    <dgm:cxn modelId="{1C678C0C-0425-4C6B-8724-49B1CFF501C9}" type="presParOf" srcId="{564C0D79-16B8-4C3E-990E-5FFC28A75421}" destId="{FBCBE75C-F21D-4B41-96C1-99B68B514F72}" srcOrd="1" destOrd="0" presId="urn:microsoft.com/office/officeart/2005/8/layout/hierarchy1"/>
    <dgm:cxn modelId="{0967EC6D-5750-483C-9801-F615656EC8E0}" type="presParOf" srcId="{FBCBE75C-F21D-4B41-96C1-99B68B514F72}" destId="{EC851C6C-E498-4643-8BCC-A7130DA891FE}" srcOrd="0" destOrd="0" presId="urn:microsoft.com/office/officeart/2005/8/layout/hierarchy1"/>
    <dgm:cxn modelId="{921D6130-85A9-40AC-A59F-345F324E2B07}" type="presParOf" srcId="{EC851C6C-E498-4643-8BCC-A7130DA891FE}" destId="{00FE4E9D-CC2F-4884-8C3F-571A20F00207}" srcOrd="0" destOrd="0" presId="urn:microsoft.com/office/officeart/2005/8/layout/hierarchy1"/>
    <dgm:cxn modelId="{7D56E7A0-4065-4453-AB2F-03B3516D42CC}" type="presParOf" srcId="{EC851C6C-E498-4643-8BCC-A7130DA891FE}" destId="{F19C253F-C505-422B-BDE0-F42A0F5BB94D}" srcOrd="1" destOrd="0" presId="urn:microsoft.com/office/officeart/2005/8/layout/hierarchy1"/>
    <dgm:cxn modelId="{8833A646-1176-4547-9BC2-7003897CD0CE}" type="presParOf" srcId="{FBCBE75C-F21D-4B41-96C1-99B68B514F72}" destId="{EB0333CF-D79F-4876-9693-9BFDFE4CFA1F}" srcOrd="1" destOrd="0" presId="urn:microsoft.com/office/officeart/2005/8/layout/hierarchy1"/>
    <dgm:cxn modelId="{500B9AB1-2E94-4BDC-AD52-EED8B9F7D21F}" type="presParOf" srcId="{EB0333CF-D79F-4876-9693-9BFDFE4CFA1F}" destId="{C3D5E8DF-22E0-4DBC-8551-F2CE2DD7C4EB}" srcOrd="0" destOrd="0" presId="urn:microsoft.com/office/officeart/2005/8/layout/hierarchy1"/>
    <dgm:cxn modelId="{C54B98AC-141E-4D0B-B8B9-745661F31CD0}" type="presParOf" srcId="{EB0333CF-D79F-4876-9693-9BFDFE4CFA1F}" destId="{3F8ECA08-B1C6-4B10-A62E-FCD8528771AC}" srcOrd="1" destOrd="0" presId="urn:microsoft.com/office/officeart/2005/8/layout/hierarchy1"/>
    <dgm:cxn modelId="{3BED59FE-5779-488C-9A0E-60D8FCFBDC39}" type="presParOf" srcId="{3F8ECA08-B1C6-4B10-A62E-FCD8528771AC}" destId="{781C33C7-B774-498E-B584-937716993CA0}" srcOrd="0" destOrd="0" presId="urn:microsoft.com/office/officeart/2005/8/layout/hierarchy1"/>
    <dgm:cxn modelId="{8F836CD6-22D2-4127-A4D9-175D3CC6C347}" type="presParOf" srcId="{781C33C7-B774-498E-B584-937716993CA0}" destId="{A731ACCA-E309-42BB-A202-94277C442C39}" srcOrd="0" destOrd="0" presId="urn:microsoft.com/office/officeart/2005/8/layout/hierarchy1"/>
    <dgm:cxn modelId="{106419CB-88DD-4309-B728-987380A28B80}" type="presParOf" srcId="{781C33C7-B774-498E-B584-937716993CA0}" destId="{3E5D68FC-B31B-45AE-A3A2-A2114C95E91B}" srcOrd="1" destOrd="0" presId="urn:microsoft.com/office/officeart/2005/8/layout/hierarchy1"/>
    <dgm:cxn modelId="{637C42FC-6625-4136-A796-B2B311C81B4D}" type="presParOf" srcId="{3F8ECA08-B1C6-4B10-A62E-FCD8528771AC}" destId="{75E30615-1D93-467A-BA19-0365E1B84DD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9F20E-4404-40C1-9AF8-533AF73A0B2B}" type="doc">
      <dgm:prSet loTypeId="urn:microsoft.com/office/officeart/2005/8/layout/hierarchy1" loCatId="hierarchy" qsTypeId="urn:microsoft.com/office/officeart/2005/8/quickstyle/simple3" qsCatId="simple" csTypeId="urn:microsoft.com/office/officeart/2005/8/colors/accent1_1" csCatId="accent1" phldr="1"/>
      <dgm:spPr/>
      <dgm:t>
        <a:bodyPr/>
        <a:lstStyle/>
        <a:p>
          <a:endParaRPr lang="en-AU"/>
        </a:p>
      </dgm:t>
    </dgm:pt>
    <dgm:pt modelId="{2B7434F0-CBF8-4F2C-80A7-247BE2CC9B6B}">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1</a:t>
          </a:r>
          <a:endParaRPr lang="en-AU" sz="1800" dirty="0"/>
        </a:p>
      </dgm:t>
    </dgm:pt>
    <dgm:pt modelId="{57F997CC-BDD3-4EBE-8AE8-8FBD2E746183}" type="parTrans" cxnId="{D0EA1DC1-B916-4479-B6E0-10E98832438B}">
      <dgm:prSet/>
      <dgm:spPr/>
      <dgm:t>
        <a:bodyPr/>
        <a:lstStyle/>
        <a:p>
          <a:endParaRPr lang="en-AU"/>
        </a:p>
      </dgm:t>
    </dgm:pt>
    <dgm:pt modelId="{8C317071-E0F0-4C33-99F4-BC8C70DFC8F7}" type="sibTrans" cxnId="{D0EA1DC1-B916-4479-B6E0-10E98832438B}">
      <dgm:prSet/>
      <dgm:spPr/>
      <dgm:t>
        <a:bodyPr/>
        <a:lstStyle/>
        <a:p>
          <a:endParaRPr lang="en-AU"/>
        </a:p>
      </dgm:t>
    </dgm:pt>
    <dgm:pt modelId="{3D44E6FE-32F0-4500-9ACE-64D0C221FE5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5</a:t>
          </a:r>
          <a:endParaRPr lang="en-AU" sz="1800" dirty="0"/>
        </a:p>
      </dgm:t>
    </dgm:pt>
    <dgm:pt modelId="{81F8B884-E6E9-409F-BAC9-81D8937722A6}" type="parTrans" cxnId="{82F2A2B1-DEEC-43E6-9B27-CA8C2D0E395F}">
      <dgm:prSet/>
      <dgm:spPr/>
      <dgm:t>
        <a:bodyPr/>
        <a:lstStyle/>
        <a:p>
          <a:endParaRPr lang="en-AU"/>
        </a:p>
      </dgm:t>
    </dgm:pt>
    <dgm:pt modelId="{38241901-AA28-4F5A-9543-C40297432E1C}" type="sibTrans" cxnId="{82F2A2B1-DEEC-43E6-9B27-CA8C2D0E395F}">
      <dgm:prSet/>
      <dgm:spPr/>
      <dgm:t>
        <a:bodyPr/>
        <a:lstStyle/>
        <a:p>
          <a:endParaRPr lang="en-AU"/>
        </a:p>
      </dgm:t>
    </dgm:pt>
    <dgm:pt modelId="{48C636FE-592D-4361-A1CE-64D2CD81ABA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2</a:t>
          </a:r>
          <a:endParaRPr lang="en-AU" sz="1800" dirty="0"/>
        </a:p>
      </dgm:t>
    </dgm:pt>
    <dgm:pt modelId="{91CD3090-E59E-4C46-BFEB-2E200AEBEAC8}" type="parTrans" cxnId="{4246C985-704E-4919-8F2A-24106E7ED2A9}">
      <dgm:prSet/>
      <dgm:spPr/>
      <dgm:t>
        <a:bodyPr/>
        <a:lstStyle/>
        <a:p>
          <a:endParaRPr lang="en-AU"/>
        </a:p>
      </dgm:t>
    </dgm:pt>
    <dgm:pt modelId="{EAEEFBA4-57C6-471D-A950-A5E94F06B1EB}" type="sibTrans" cxnId="{4246C985-704E-4919-8F2A-24106E7ED2A9}">
      <dgm:prSet/>
      <dgm:spPr/>
      <dgm:t>
        <a:bodyPr/>
        <a:lstStyle/>
        <a:p>
          <a:endParaRPr lang="en-AU"/>
        </a:p>
      </dgm:t>
    </dgm:pt>
    <dgm:pt modelId="{485909BD-036D-4A37-B3DF-FFF1223D1399}">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3</a:t>
          </a:r>
          <a:endParaRPr lang="en-AU" sz="1800" dirty="0"/>
        </a:p>
      </dgm:t>
    </dgm:pt>
    <dgm:pt modelId="{654BB6AA-0887-4CA7-A8F4-C670C8B765FC}" type="parTrans" cxnId="{F5D6F6BF-C456-4A26-BD2D-CDAB16DB4FEB}">
      <dgm:prSet/>
      <dgm:spPr/>
      <dgm:t>
        <a:bodyPr/>
        <a:lstStyle/>
        <a:p>
          <a:endParaRPr lang="en-AU"/>
        </a:p>
      </dgm:t>
    </dgm:pt>
    <dgm:pt modelId="{052BF75C-C2BB-47D4-BFF1-613303331CCB}" type="sibTrans" cxnId="{F5D6F6BF-C456-4A26-BD2D-CDAB16DB4FEB}">
      <dgm:prSet/>
      <dgm:spPr/>
      <dgm:t>
        <a:bodyPr/>
        <a:lstStyle/>
        <a:p>
          <a:endParaRPr lang="en-AU"/>
        </a:p>
      </dgm:t>
    </dgm:pt>
    <dgm:pt modelId="{D34F5D24-E7CA-44F1-A205-A4F19F3912ED}">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4</a:t>
          </a:r>
          <a:endParaRPr lang="en-AU" sz="1800" dirty="0"/>
        </a:p>
      </dgm:t>
    </dgm:pt>
    <dgm:pt modelId="{953E500D-44BF-4B7D-95C1-078FC5B660BA}" type="parTrans" cxnId="{45A70658-3940-44DE-A4C8-40D34A38E173}">
      <dgm:prSet/>
      <dgm:spPr/>
      <dgm:t>
        <a:bodyPr/>
        <a:lstStyle/>
        <a:p>
          <a:endParaRPr lang="en-AU"/>
        </a:p>
      </dgm:t>
    </dgm:pt>
    <dgm:pt modelId="{8FBE7E86-41F6-4690-BBB1-7E8D7816008D}" type="sibTrans" cxnId="{45A70658-3940-44DE-A4C8-40D34A38E173}">
      <dgm:prSet/>
      <dgm:spPr/>
      <dgm:t>
        <a:bodyPr/>
        <a:lstStyle/>
        <a:p>
          <a:endParaRPr lang="en-AU"/>
        </a:p>
      </dgm:t>
    </dgm:pt>
    <dgm:pt modelId="{8D31245A-D9C7-41FA-8D8F-08EA55BD05A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SR-B-01</a:t>
          </a:r>
          <a:endParaRPr lang="en-AU" dirty="0"/>
        </a:p>
      </dgm:t>
    </dgm:pt>
    <dgm:pt modelId="{B9D353B5-2532-4CAD-9C60-172914A2357E}" type="parTrans" cxnId="{025D293D-F42D-43EE-9C95-DE47C004E2AE}">
      <dgm:prSet/>
      <dgm:spPr/>
      <dgm:t>
        <a:bodyPr/>
        <a:lstStyle/>
        <a:p>
          <a:endParaRPr lang="en-AU"/>
        </a:p>
      </dgm:t>
    </dgm:pt>
    <dgm:pt modelId="{0441B649-DC90-4BFB-A714-1640E3620882}" type="sibTrans" cxnId="{025D293D-F42D-43EE-9C95-DE47C004E2AE}">
      <dgm:prSet/>
      <dgm:spPr/>
      <dgm:t>
        <a:bodyPr/>
        <a:lstStyle/>
        <a:p>
          <a:endParaRPr lang="en-AU"/>
        </a:p>
      </dgm:t>
    </dgm:pt>
    <dgm:pt modelId="{0AB2B796-AA49-4495-9E3C-83908D4C651B}">
      <dgm:prSet/>
      <dgm:spPr/>
      <dgm:t>
        <a:bodyPr/>
        <a:lstStyle/>
        <a:p>
          <a:r>
            <a:rPr lang="en-AU" dirty="0" smtClean="0"/>
            <a:t>SR-B-07</a:t>
          </a:r>
          <a:endParaRPr lang="en-AU" dirty="0"/>
        </a:p>
      </dgm:t>
    </dgm:pt>
    <dgm:pt modelId="{79D8B8D9-9BBB-40A9-A8C0-34ED33D6CA61}" type="parTrans" cxnId="{4BF4E19A-467F-4108-9FD5-96F7C2C19F79}">
      <dgm:prSet/>
      <dgm:spPr/>
      <dgm:t>
        <a:bodyPr/>
        <a:lstStyle/>
        <a:p>
          <a:endParaRPr lang="en-AU"/>
        </a:p>
      </dgm:t>
    </dgm:pt>
    <dgm:pt modelId="{2BE725C5-A03D-4FE7-8960-88A793A72202}" type="sibTrans" cxnId="{4BF4E19A-467F-4108-9FD5-96F7C2C19F79}">
      <dgm:prSet/>
      <dgm:spPr/>
      <dgm:t>
        <a:bodyPr/>
        <a:lstStyle/>
        <a:p>
          <a:endParaRPr lang="en-AU"/>
        </a:p>
      </dgm:t>
    </dgm:pt>
    <dgm:pt modelId="{BCD76FBE-1B06-40B9-BE11-8C6C1E7D662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SR-B-04</a:t>
          </a:r>
          <a:endParaRPr lang="en-AU" dirty="0"/>
        </a:p>
      </dgm:t>
    </dgm:pt>
    <dgm:pt modelId="{86422375-8F6B-4E36-9388-0B53DC902DE7}" type="parTrans" cxnId="{B8EA9F93-94F5-4AAA-BE6B-BA493DB230E2}">
      <dgm:prSet/>
      <dgm:spPr/>
      <dgm:t>
        <a:bodyPr/>
        <a:lstStyle/>
        <a:p>
          <a:endParaRPr lang="en-AU"/>
        </a:p>
      </dgm:t>
    </dgm:pt>
    <dgm:pt modelId="{A69992EC-215E-4D3D-BFD5-FE9B948A370B}" type="sibTrans" cxnId="{B8EA9F93-94F5-4AAA-BE6B-BA493DB230E2}">
      <dgm:prSet/>
      <dgm:spPr/>
      <dgm:t>
        <a:bodyPr/>
        <a:lstStyle/>
        <a:p>
          <a:endParaRPr lang="en-AU"/>
        </a:p>
      </dgm:t>
    </dgm:pt>
    <dgm:pt modelId="{5E06F45A-84E3-4934-801E-571C143EE81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SR-B-03</a:t>
          </a:r>
          <a:endParaRPr lang="en-AU" dirty="0"/>
        </a:p>
      </dgm:t>
    </dgm:pt>
    <dgm:pt modelId="{4C5BFF65-ED82-42CD-A06F-DFB6C1A6C092}" type="parTrans" cxnId="{6C8EA96F-45EC-43BC-83E2-72C984A59103}">
      <dgm:prSet/>
      <dgm:spPr/>
      <dgm:t>
        <a:bodyPr/>
        <a:lstStyle/>
        <a:p>
          <a:endParaRPr lang="en-AU"/>
        </a:p>
      </dgm:t>
    </dgm:pt>
    <dgm:pt modelId="{821D99D1-5416-4C3A-8761-75142FD5AF4E}" type="sibTrans" cxnId="{6C8EA96F-45EC-43BC-83E2-72C984A59103}">
      <dgm:prSet/>
      <dgm:spPr/>
      <dgm:t>
        <a:bodyPr/>
        <a:lstStyle/>
        <a:p>
          <a:endParaRPr lang="en-AU"/>
        </a:p>
      </dgm:t>
    </dgm:pt>
    <dgm:pt modelId="{F7FBE909-67A7-42CB-B7E9-340D72FD92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SR-B-02</a:t>
          </a:r>
          <a:endParaRPr lang="en-AU" dirty="0"/>
        </a:p>
      </dgm:t>
    </dgm:pt>
    <dgm:pt modelId="{3326CAA5-2251-431A-8769-E8F752CA31AF}" type="parTrans" cxnId="{A8821B6D-F1EC-4A43-AA58-7578AFD98277}">
      <dgm:prSet/>
      <dgm:spPr/>
      <dgm:t>
        <a:bodyPr/>
        <a:lstStyle/>
        <a:p>
          <a:endParaRPr lang="en-AU"/>
        </a:p>
      </dgm:t>
    </dgm:pt>
    <dgm:pt modelId="{7CBA0289-7F6B-401B-8C44-485500DC8BD9}" type="sibTrans" cxnId="{A8821B6D-F1EC-4A43-AA58-7578AFD98277}">
      <dgm:prSet/>
      <dgm:spPr/>
      <dgm:t>
        <a:bodyPr/>
        <a:lstStyle/>
        <a:p>
          <a:endParaRPr lang="en-AU"/>
        </a:p>
      </dgm:t>
    </dgm:pt>
    <dgm:pt modelId="{3C5A46B7-F1FA-4B79-9193-BCCF44150D14}">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SR-B-05</a:t>
          </a:r>
          <a:endParaRPr lang="en-AU" dirty="0"/>
        </a:p>
      </dgm:t>
    </dgm:pt>
    <dgm:pt modelId="{A24311BC-2F5A-45F6-90E1-EF94BDCD7F62}" type="parTrans" cxnId="{A19FB2D1-7E08-4FCA-87B4-DA51E834C150}">
      <dgm:prSet/>
      <dgm:spPr/>
      <dgm:t>
        <a:bodyPr/>
        <a:lstStyle/>
        <a:p>
          <a:endParaRPr lang="en-AU"/>
        </a:p>
      </dgm:t>
    </dgm:pt>
    <dgm:pt modelId="{28C07988-C9FB-428B-B5FE-84448F16ABDD}" type="sibTrans" cxnId="{A19FB2D1-7E08-4FCA-87B4-DA51E834C150}">
      <dgm:prSet/>
      <dgm:spPr/>
      <dgm:t>
        <a:bodyPr/>
        <a:lstStyle/>
        <a:p>
          <a:endParaRPr lang="en-AU"/>
        </a:p>
      </dgm:t>
    </dgm:pt>
    <dgm:pt modelId="{C6A6DD74-9E78-43E4-BD70-B71A19D3771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SR-B-6</a:t>
          </a:r>
          <a:endParaRPr lang="en-AU" dirty="0"/>
        </a:p>
      </dgm:t>
    </dgm:pt>
    <dgm:pt modelId="{4E72CA69-FE88-4FCC-811D-C396F90AE292}" type="parTrans" cxnId="{6FF5053A-499D-49A8-91CD-500708B45F14}">
      <dgm:prSet/>
      <dgm:spPr/>
      <dgm:t>
        <a:bodyPr/>
        <a:lstStyle/>
        <a:p>
          <a:endParaRPr lang="en-AU"/>
        </a:p>
      </dgm:t>
    </dgm:pt>
    <dgm:pt modelId="{C29D40F1-82DF-4A45-887B-E05FB85F7BC2}" type="sibTrans" cxnId="{6FF5053A-499D-49A8-91CD-500708B45F14}">
      <dgm:prSet/>
      <dgm:spPr/>
      <dgm:t>
        <a:bodyPr/>
        <a:lstStyle/>
        <a:p>
          <a:endParaRPr lang="en-AU"/>
        </a:p>
      </dgm:t>
    </dgm:pt>
    <dgm:pt modelId="{DB689072-B9D2-4179-A295-D0E7E9CA73A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SR-B-10</a:t>
          </a:r>
          <a:endParaRPr lang="en-AU" dirty="0"/>
        </a:p>
      </dgm:t>
    </dgm:pt>
    <dgm:pt modelId="{1C9BD049-FAF7-4D09-BF56-E8E17BAD2C9E}" type="parTrans" cxnId="{3C020AF7-EFB6-4507-A9FD-C17CF50A5CFA}">
      <dgm:prSet/>
      <dgm:spPr/>
      <dgm:t>
        <a:bodyPr/>
        <a:lstStyle/>
        <a:p>
          <a:endParaRPr lang="en-AU"/>
        </a:p>
      </dgm:t>
    </dgm:pt>
    <dgm:pt modelId="{45D5F040-EB5B-469C-B2E5-90E78F5A086B}" type="sibTrans" cxnId="{3C020AF7-EFB6-4507-A9FD-C17CF50A5CFA}">
      <dgm:prSet/>
      <dgm:spPr/>
      <dgm:t>
        <a:bodyPr/>
        <a:lstStyle/>
        <a:p>
          <a:endParaRPr lang="en-AU"/>
        </a:p>
      </dgm:t>
    </dgm:pt>
    <dgm:pt modelId="{CD7EE529-7544-4F35-82A9-19E6A0E4445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SR-B-08</a:t>
          </a:r>
          <a:endParaRPr lang="en-AU" dirty="0"/>
        </a:p>
      </dgm:t>
    </dgm:pt>
    <dgm:pt modelId="{ED6C6695-B77B-4DF4-93B6-C3FA0EDF4649}" type="parTrans" cxnId="{AEE77510-DC89-4CF6-8085-E8B218D64D06}">
      <dgm:prSet/>
      <dgm:spPr/>
      <dgm:t>
        <a:bodyPr/>
        <a:lstStyle/>
        <a:p>
          <a:endParaRPr lang="en-AU"/>
        </a:p>
      </dgm:t>
    </dgm:pt>
    <dgm:pt modelId="{8520A291-59D1-40D8-B934-549D73AE9597}" type="sibTrans" cxnId="{AEE77510-DC89-4CF6-8085-E8B218D64D06}">
      <dgm:prSet/>
      <dgm:spPr/>
      <dgm:t>
        <a:bodyPr/>
        <a:lstStyle/>
        <a:p>
          <a:endParaRPr lang="en-AU"/>
        </a:p>
      </dgm:t>
    </dgm:pt>
    <dgm:pt modelId="{117F3F28-EF35-4EC1-8CAA-5956A1ADBF25}">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SR-B-09</a:t>
          </a:r>
          <a:endParaRPr lang="en-AU" dirty="0"/>
        </a:p>
      </dgm:t>
    </dgm:pt>
    <dgm:pt modelId="{A56AAAD9-7C4F-4DD1-BF0F-8F8B4E459D3D}" type="parTrans" cxnId="{745D403A-411B-4630-A06B-2E2655136D69}">
      <dgm:prSet/>
      <dgm:spPr/>
      <dgm:t>
        <a:bodyPr/>
        <a:lstStyle/>
        <a:p>
          <a:endParaRPr lang="en-AU"/>
        </a:p>
      </dgm:t>
    </dgm:pt>
    <dgm:pt modelId="{AB35C253-9580-4075-A044-3D208ACAE11B}" type="sibTrans" cxnId="{745D403A-411B-4630-A06B-2E2655136D69}">
      <dgm:prSet/>
      <dgm:spPr/>
      <dgm:t>
        <a:bodyPr/>
        <a:lstStyle/>
        <a:p>
          <a:endParaRPr lang="en-AU"/>
        </a:p>
      </dgm:t>
    </dgm:pt>
    <dgm:pt modelId="{4B142E5E-E878-4126-B56A-5077187CE9C9}">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SR-D-01</a:t>
          </a:r>
          <a:endParaRPr lang="en-AU" dirty="0"/>
        </a:p>
      </dgm:t>
    </dgm:pt>
    <dgm:pt modelId="{1E6E06CC-ACF6-40F1-AD7F-4B2954BFFD92}" type="parTrans" cxnId="{83288969-964B-4059-B292-EB3E6AB56E7F}">
      <dgm:prSet/>
      <dgm:spPr/>
      <dgm:t>
        <a:bodyPr/>
        <a:lstStyle/>
        <a:p>
          <a:endParaRPr lang="en-AU"/>
        </a:p>
      </dgm:t>
    </dgm:pt>
    <dgm:pt modelId="{8F593363-F832-4B4E-B077-3861AC0B33BB}" type="sibTrans" cxnId="{83288969-964B-4059-B292-EB3E6AB56E7F}">
      <dgm:prSet/>
      <dgm:spPr/>
      <dgm:t>
        <a:bodyPr/>
        <a:lstStyle/>
        <a:p>
          <a:endParaRPr lang="en-AU"/>
        </a:p>
      </dgm:t>
    </dgm:pt>
    <dgm:pt modelId="{27782648-F721-4169-921E-57F88EA0DB81}">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SR-D-02</a:t>
          </a:r>
          <a:endParaRPr lang="en-AU" dirty="0"/>
        </a:p>
      </dgm:t>
    </dgm:pt>
    <dgm:pt modelId="{431545BB-B806-41E3-BE00-54BDD79BF7CE}" type="parTrans" cxnId="{030522BB-37FD-4535-8671-36C916F2EFBE}">
      <dgm:prSet/>
      <dgm:spPr/>
      <dgm:t>
        <a:bodyPr/>
        <a:lstStyle/>
        <a:p>
          <a:endParaRPr lang="en-AU"/>
        </a:p>
      </dgm:t>
    </dgm:pt>
    <dgm:pt modelId="{0CD950A6-DEEF-49A7-9F3D-341161F7D6B0}" type="sibTrans" cxnId="{030522BB-37FD-4535-8671-36C916F2EFBE}">
      <dgm:prSet/>
      <dgm:spPr/>
      <dgm:t>
        <a:bodyPr/>
        <a:lstStyle/>
        <a:p>
          <a:endParaRPr lang="en-AU"/>
        </a:p>
      </dgm:t>
    </dgm:pt>
    <dgm:pt modelId="{38220545-40AB-401D-8D45-DEABCD9BD550}">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SR-D-03</a:t>
          </a:r>
          <a:endParaRPr lang="en-AU" dirty="0"/>
        </a:p>
      </dgm:t>
    </dgm:pt>
    <dgm:pt modelId="{DA56B332-6014-456E-ADC0-BC11A947EA0E}" type="parTrans" cxnId="{0BCB838B-A782-4A0B-871C-352864AB7034}">
      <dgm:prSet/>
      <dgm:spPr/>
      <dgm:t>
        <a:bodyPr/>
        <a:lstStyle/>
        <a:p>
          <a:endParaRPr lang="en-AU"/>
        </a:p>
      </dgm:t>
    </dgm:pt>
    <dgm:pt modelId="{E14F45D9-C7D6-4369-B587-2182D9A9B5B7}" type="sibTrans" cxnId="{0BCB838B-A782-4A0B-871C-352864AB7034}">
      <dgm:prSet/>
      <dgm:spPr/>
      <dgm:t>
        <a:bodyPr/>
        <a:lstStyle/>
        <a:p>
          <a:endParaRPr lang="en-AU"/>
        </a:p>
      </dgm:t>
    </dgm:pt>
    <dgm:pt modelId="{C7E0F45F-4373-40C4-9489-1286624B3A7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SR-D-05</a:t>
          </a:r>
          <a:endParaRPr lang="en-AU" dirty="0"/>
        </a:p>
      </dgm:t>
    </dgm:pt>
    <dgm:pt modelId="{D0F3DEAE-947E-4948-86A3-BEF0D7550FA9}" type="parTrans" cxnId="{AF687ACF-A16C-4E21-A4D1-A5FB782B3325}">
      <dgm:prSet/>
      <dgm:spPr/>
      <dgm:t>
        <a:bodyPr/>
        <a:lstStyle/>
        <a:p>
          <a:endParaRPr lang="en-AU"/>
        </a:p>
      </dgm:t>
    </dgm:pt>
    <dgm:pt modelId="{75ADC0A5-1621-4BBB-82C8-CE890D6AE8FD}" type="sibTrans" cxnId="{AF687ACF-A16C-4E21-A4D1-A5FB782B3325}">
      <dgm:prSet/>
      <dgm:spPr/>
      <dgm:t>
        <a:bodyPr/>
        <a:lstStyle/>
        <a:p>
          <a:endParaRPr lang="en-AU"/>
        </a:p>
      </dgm:t>
    </dgm:pt>
    <dgm:pt modelId="{A722E27F-7193-4E53-B33C-E69EB54E4110}">
      <dgm:prSet/>
      <dgm:spPr/>
      <dgm:t>
        <a:bodyPr/>
        <a:lstStyle/>
        <a:p>
          <a:r>
            <a:rPr lang="en-AU" dirty="0" smtClean="0"/>
            <a:t>SR-D-04</a:t>
          </a:r>
          <a:endParaRPr lang="en-AU" dirty="0"/>
        </a:p>
      </dgm:t>
    </dgm:pt>
    <dgm:pt modelId="{901856B1-7A96-4C84-8FF6-68294668DD57}" type="parTrans" cxnId="{F6A11B9D-CE08-4817-AB3A-B08750E821C1}">
      <dgm:prSet/>
      <dgm:spPr/>
      <dgm:t>
        <a:bodyPr/>
        <a:lstStyle/>
        <a:p>
          <a:endParaRPr lang="en-AU"/>
        </a:p>
      </dgm:t>
    </dgm:pt>
    <dgm:pt modelId="{C3A08FB6-010C-4579-9B8A-E5175677C9D1}" type="sibTrans" cxnId="{F6A11B9D-CE08-4817-AB3A-B08750E821C1}">
      <dgm:prSet/>
      <dgm:spPr/>
      <dgm:t>
        <a:bodyPr/>
        <a:lstStyle/>
        <a:p>
          <a:endParaRPr lang="en-AU"/>
        </a:p>
      </dgm:t>
    </dgm:pt>
    <dgm:pt modelId="{18219707-BE31-4AF0-BE10-8A234E01013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SR-D-06</a:t>
          </a:r>
          <a:endParaRPr lang="en-AU" dirty="0"/>
        </a:p>
      </dgm:t>
    </dgm:pt>
    <dgm:pt modelId="{D65DC903-DE6F-48CF-B32E-FF37BE2542E3}" type="parTrans" cxnId="{57564EC6-34D1-4ACB-95EE-B81514291D44}">
      <dgm:prSet/>
      <dgm:spPr/>
      <dgm:t>
        <a:bodyPr/>
        <a:lstStyle/>
        <a:p>
          <a:endParaRPr lang="en-AU"/>
        </a:p>
      </dgm:t>
    </dgm:pt>
    <dgm:pt modelId="{D9B242D3-2FC5-46C8-8BA5-97236B0825A3}" type="sibTrans" cxnId="{57564EC6-34D1-4ACB-95EE-B81514291D44}">
      <dgm:prSet/>
      <dgm:spPr/>
      <dgm:t>
        <a:bodyPr/>
        <a:lstStyle/>
        <a:p>
          <a:endParaRPr lang="en-AU"/>
        </a:p>
      </dgm:t>
    </dgm:pt>
    <dgm:pt modelId="{CE8483EB-85BD-4C0C-9563-451AEB13982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SR-D-07</a:t>
          </a:r>
          <a:endParaRPr lang="en-AU" dirty="0"/>
        </a:p>
      </dgm:t>
    </dgm:pt>
    <dgm:pt modelId="{456F9A13-73A7-4B39-8FAF-31CC1B5A73B4}" type="parTrans" cxnId="{BB9BB905-9430-41EE-BF7D-12ED040AD2FD}">
      <dgm:prSet/>
      <dgm:spPr/>
      <dgm:t>
        <a:bodyPr/>
        <a:lstStyle/>
        <a:p>
          <a:endParaRPr lang="en-AU"/>
        </a:p>
      </dgm:t>
    </dgm:pt>
    <dgm:pt modelId="{462A03D2-133E-47E1-8A76-C9C6C5602313}" type="sibTrans" cxnId="{BB9BB905-9430-41EE-BF7D-12ED040AD2FD}">
      <dgm:prSet/>
      <dgm:spPr/>
      <dgm:t>
        <a:bodyPr/>
        <a:lstStyle/>
        <a:p>
          <a:endParaRPr lang="en-AU"/>
        </a:p>
      </dgm:t>
    </dgm:pt>
    <dgm:pt modelId="{8DCF4400-6E2B-4182-803A-7558C6C0733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SR-D-08</a:t>
          </a:r>
          <a:endParaRPr lang="en-AU" dirty="0"/>
        </a:p>
      </dgm:t>
    </dgm:pt>
    <dgm:pt modelId="{C22FD9AA-970B-42BC-B207-9BBB8D82A828}" type="parTrans" cxnId="{F20719F7-F191-473E-BD23-19DE80740F1A}">
      <dgm:prSet/>
      <dgm:spPr/>
      <dgm:t>
        <a:bodyPr/>
        <a:lstStyle/>
        <a:p>
          <a:endParaRPr lang="en-AU"/>
        </a:p>
      </dgm:t>
    </dgm:pt>
    <dgm:pt modelId="{339CC25B-EE65-4A5B-8F91-26158C5E643D}" type="sibTrans" cxnId="{F20719F7-F191-473E-BD23-19DE80740F1A}">
      <dgm:prSet/>
      <dgm:spPr/>
      <dgm:t>
        <a:bodyPr/>
        <a:lstStyle/>
        <a:p>
          <a:endParaRPr lang="en-AU"/>
        </a:p>
      </dgm:t>
    </dgm:pt>
    <dgm:pt modelId="{C22406BE-43AF-4645-925B-DF4A70C70FB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SR-D-09</a:t>
          </a:r>
          <a:endParaRPr lang="en-AU" dirty="0"/>
        </a:p>
      </dgm:t>
    </dgm:pt>
    <dgm:pt modelId="{641C6561-D319-469C-9011-94F63424F4F0}" type="parTrans" cxnId="{AD7F838C-11BF-4E1C-80EA-B7875D8EE3E1}">
      <dgm:prSet/>
      <dgm:spPr/>
      <dgm:t>
        <a:bodyPr/>
        <a:lstStyle/>
        <a:p>
          <a:endParaRPr lang="en-AU"/>
        </a:p>
      </dgm:t>
    </dgm:pt>
    <dgm:pt modelId="{72006DFA-E5A1-4C6D-8B58-3B48A26D31A8}" type="sibTrans" cxnId="{AD7F838C-11BF-4E1C-80EA-B7875D8EE3E1}">
      <dgm:prSet/>
      <dgm:spPr/>
      <dgm:t>
        <a:bodyPr/>
        <a:lstStyle/>
        <a:p>
          <a:endParaRPr lang="en-AU"/>
        </a:p>
      </dgm:t>
    </dgm:pt>
    <dgm:pt modelId="{B2F39D03-946A-4E86-94C8-0C87FB671AE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SR-D-10</a:t>
          </a:r>
          <a:endParaRPr lang="en-AU" dirty="0"/>
        </a:p>
      </dgm:t>
    </dgm:pt>
    <dgm:pt modelId="{286479D1-CB61-4D0C-A8A9-48AB212CE685}" type="parTrans" cxnId="{FE0373A0-0359-479A-8B3C-61104EAD6F33}">
      <dgm:prSet/>
      <dgm:spPr/>
      <dgm:t>
        <a:bodyPr/>
        <a:lstStyle/>
        <a:p>
          <a:endParaRPr lang="en-AU"/>
        </a:p>
      </dgm:t>
    </dgm:pt>
    <dgm:pt modelId="{13A470A4-EA3D-48ED-99FB-B19E062D26B8}" type="sibTrans" cxnId="{FE0373A0-0359-479A-8B3C-61104EAD6F33}">
      <dgm:prSet/>
      <dgm:spPr/>
      <dgm:t>
        <a:bodyPr/>
        <a:lstStyle/>
        <a:p>
          <a:endParaRPr lang="en-AU"/>
        </a:p>
      </dgm:t>
    </dgm:pt>
    <dgm:pt modelId="{038CC6DB-B431-4F67-BF13-85201A1BF113}" type="pres">
      <dgm:prSet presAssocID="{DAD9F20E-4404-40C1-9AF8-533AF73A0B2B}" presName="hierChild1" presStyleCnt="0">
        <dgm:presLayoutVars>
          <dgm:chPref val="1"/>
          <dgm:dir/>
          <dgm:animOne val="branch"/>
          <dgm:animLvl val="lvl"/>
          <dgm:resizeHandles/>
        </dgm:presLayoutVars>
      </dgm:prSet>
      <dgm:spPr/>
      <dgm:t>
        <a:bodyPr/>
        <a:lstStyle/>
        <a:p>
          <a:endParaRPr lang="en-AU"/>
        </a:p>
      </dgm:t>
    </dgm:pt>
    <dgm:pt modelId="{A696ECA4-7A5A-45BA-B1DD-DAA47C6B2D09}" type="pres">
      <dgm:prSet presAssocID="{2B7434F0-CBF8-4F2C-80A7-247BE2CC9B6B}" presName="hierRoot1" presStyleCnt="0"/>
      <dgm:spPr/>
    </dgm:pt>
    <dgm:pt modelId="{19828930-901B-485B-B782-104B462FAC99}" type="pres">
      <dgm:prSet presAssocID="{2B7434F0-CBF8-4F2C-80A7-247BE2CC9B6B}" presName="composite" presStyleCnt="0"/>
      <dgm:spPr/>
    </dgm:pt>
    <dgm:pt modelId="{10E61D1F-E5F8-48ED-9526-AC15D76B7183}" type="pres">
      <dgm:prSet presAssocID="{2B7434F0-CBF8-4F2C-80A7-247BE2CC9B6B}" presName="background" presStyleLbl="node0" presStyleIdx="0" presStyleCnt="5"/>
      <dgm:spPr/>
    </dgm:pt>
    <dgm:pt modelId="{EFAC5A34-4D0D-40C3-A3EF-51E8F4B270EC}" type="pres">
      <dgm:prSet presAssocID="{2B7434F0-CBF8-4F2C-80A7-247BE2CC9B6B}" presName="text" presStyleLbl="fgAcc0" presStyleIdx="0" presStyleCnt="5">
        <dgm:presLayoutVars>
          <dgm:chPref val="3"/>
        </dgm:presLayoutVars>
      </dgm:prSet>
      <dgm:spPr/>
      <dgm:t>
        <a:bodyPr/>
        <a:lstStyle/>
        <a:p>
          <a:endParaRPr lang="en-AU"/>
        </a:p>
      </dgm:t>
    </dgm:pt>
    <dgm:pt modelId="{A83826FF-979F-44CA-919C-F304173CC2DB}" type="pres">
      <dgm:prSet presAssocID="{2B7434F0-CBF8-4F2C-80A7-247BE2CC9B6B}" presName="hierChild2" presStyleCnt="0"/>
      <dgm:spPr/>
    </dgm:pt>
    <dgm:pt modelId="{53393DD7-45DB-49DF-89D7-79EC56368E67}" type="pres">
      <dgm:prSet presAssocID="{B9D353B5-2532-4CAD-9C60-172914A2357E}" presName="Name10" presStyleLbl="parChTrans1D2" presStyleIdx="0" presStyleCnt="8"/>
      <dgm:spPr/>
      <dgm:t>
        <a:bodyPr/>
        <a:lstStyle/>
        <a:p>
          <a:endParaRPr lang="en-AU"/>
        </a:p>
      </dgm:t>
    </dgm:pt>
    <dgm:pt modelId="{7762DBD9-DFFE-4B6A-B495-495D7C9641FF}" type="pres">
      <dgm:prSet presAssocID="{8D31245A-D9C7-41FA-8D8F-08EA55BD05AC}" presName="hierRoot2" presStyleCnt="0"/>
      <dgm:spPr/>
    </dgm:pt>
    <dgm:pt modelId="{C915245B-0C70-4477-9141-05D471F37D09}" type="pres">
      <dgm:prSet presAssocID="{8D31245A-D9C7-41FA-8D8F-08EA55BD05AC}" presName="composite2" presStyleCnt="0"/>
      <dgm:spPr/>
    </dgm:pt>
    <dgm:pt modelId="{2567D638-E08C-43E6-A160-D4BF1B89A335}" type="pres">
      <dgm:prSet presAssocID="{8D31245A-D9C7-41FA-8D8F-08EA55BD05AC}" presName="background2" presStyleLbl="node2" presStyleIdx="0" presStyleCnt="8"/>
      <dgm:spPr/>
    </dgm:pt>
    <dgm:pt modelId="{61BC0AE1-B893-4856-8DEC-E0FA82BF95A1}" type="pres">
      <dgm:prSet presAssocID="{8D31245A-D9C7-41FA-8D8F-08EA55BD05AC}" presName="text2" presStyleLbl="fgAcc2" presStyleIdx="0" presStyleCnt="8">
        <dgm:presLayoutVars>
          <dgm:chPref val="3"/>
        </dgm:presLayoutVars>
      </dgm:prSet>
      <dgm:spPr/>
      <dgm:t>
        <a:bodyPr/>
        <a:lstStyle/>
        <a:p>
          <a:endParaRPr lang="en-AU"/>
        </a:p>
      </dgm:t>
    </dgm:pt>
    <dgm:pt modelId="{14701443-49FF-40CD-B241-D07AA1DA69E8}" type="pres">
      <dgm:prSet presAssocID="{8D31245A-D9C7-41FA-8D8F-08EA55BD05AC}" presName="hierChild3" presStyleCnt="0"/>
      <dgm:spPr/>
    </dgm:pt>
    <dgm:pt modelId="{8077A45F-2AA9-4910-BA46-BB8753B2AD50}" type="pres">
      <dgm:prSet presAssocID="{1E6E06CC-ACF6-40F1-AD7F-4B2954BFFD92}" presName="Name10" presStyleLbl="parChTrans1D2" presStyleIdx="1" presStyleCnt="8"/>
      <dgm:spPr/>
      <dgm:t>
        <a:bodyPr/>
        <a:lstStyle/>
        <a:p>
          <a:endParaRPr lang="en-AU"/>
        </a:p>
      </dgm:t>
    </dgm:pt>
    <dgm:pt modelId="{EBE9E058-3267-4B98-84A8-1F8303DF2855}" type="pres">
      <dgm:prSet presAssocID="{4B142E5E-E878-4126-B56A-5077187CE9C9}" presName="hierRoot2" presStyleCnt="0"/>
      <dgm:spPr/>
    </dgm:pt>
    <dgm:pt modelId="{69722168-A8B6-4C75-912E-C143EB5E958C}" type="pres">
      <dgm:prSet presAssocID="{4B142E5E-E878-4126-B56A-5077187CE9C9}" presName="composite2" presStyleCnt="0"/>
      <dgm:spPr/>
    </dgm:pt>
    <dgm:pt modelId="{7DB0E4B4-B559-4ADA-944C-0D16A86E8C1F}" type="pres">
      <dgm:prSet presAssocID="{4B142E5E-E878-4126-B56A-5077187CE9C9}" presName="background2" presStyleLbl="node2" presStyleIdx="1" presStyleCnt="8"/>
      <dgm:spPr/>
    </dgm:pt>
    <dgm:pt modelId="{A7DB2CEA-C0F8-4B30-B627-691DB85F099D}" type="pres">
      <dgm:prSet presAssocID="{4B142E5E-E878-4126-B56A-5077187CE9C9}" presName="text2" presStyleLbl="fgAcc2" presStyleIdx="1" presStyleCnt="8">
        <dgm:presLayoutVars>
          <dgm:chPref val="3"/>
        </dgm:presLayoutVars>
      </dgm:prSet>
      <dgm:spPr/>
      <dgm:t>
        <a:bodyPr/>
        <a:lstStyle/>
        <a:p>
          <a:endParaRPr lang="en-AU"/>
        </a:p>
      </dgm:t>
    </dgm:pt>
    <dgm:pt modelId="{F976F246-2132-4704-BC7A-48510432D8D7}" type="pres">
      <dgm:prSet presAssocID="{4B142E5E-E878-4126-B56A-5077187CE9C9}" presName="hierChild3" presStyleCnt="0"/>
      <dgm:spPr/>
    </dgm:pt>
    <dgm:pt modelId="{C4285776-27FD-44F5-B7AF-ED8E732ED5B2}" type="pres">
      <dgm:prSet presAssocID="{431545BB-B806-41E3-BE00-54BDD79BF7CE}" presName="Name17" presStyleLbl="parChTrans1D3" presStyleIdx="0" presStyleCnt="6"/>
      <dgm:spPr/>
      <dgm:t>
        <a:bodyPr/>
        <a:lstStyle/>
        <a:p>
          <a:endParaRPr lang="en-AU"/>
        </a:p>
      </dgm:t>
    </dgm:pt>
    <dgm:pt modelId="{7B86F3B8-94AC-4FBB-B196-A574893776E9}" type="pres">
      <dgm:prSet presAssocID="{27782648-F721-4169-921E-57F88EA0DB81}" presName="hierRoot3" presStyleCnt="0"/>
      <dgm:spPr/>
    </dgm:pt>
    <dgm:pt modelId="{81A4A4B1-B575-4E59-8CAD-173FA3FA763C}" type="pres">
      <dgm:prSet presAssocID="{27782648-F721-4169-921E-57F88EA0DB81}" presName="composite3" presStyleCnt="0"/>
      <dgm:spPr/>
    </dgm:pt>
    <dgm:pt modelId="{347E5CBD-D44A-43BB-A0D8-1D44003E5B22}" type="pres">
      <dgm:prSet presAssocID="{27782648-F721-4169-921E-57F88EA0DB81}" presName="background3" presStyleLbl="node3" presStyleIdx="0" presStyleCnt="6"/>
      <dgm:spPr/>
    </dgm:pt>
    <dgm:pt modelId="{60473FDE-FD17-467F-B49F-BA63E9EB5D34}" type="pres">
      <dgm:prSet presAssocID="{27782648-F721-4169-921E-57F88EA0DB81}" presName="text3" presStyleLbl="fgAcc3" presStyleIdx="0" presStyleCnt="6">
        <dgm:presLayoutVars>
          <dgm:chPref val="3"/>
        </dgm:presLayoutVars>
      </dgm:prSet>
      <dgm:spPr/>
      <dgm:t>
        <a:bodyPr/>
        <a:lstStyle/>
        <a:p>
          <a:endParaRPr lang="en-AU"/>
        </a:p>
      </dgm:t>
    </dgm:pt>
    <dgm:pt modelId="{ED62F86E-3D05-4B06-B183-01D4EB7EF243}" type="pres">
      <dgm:prSet presAssocID="{27782648-F721-4169-921E-57F88EA0DB81}" presName="hierChild4" presStyleCnt="0"/>
      <dgm:spPr/>
    </dgm:pt>
    <dgm:pt modelId="{31AEEE2B-D5D6-4DBE-A586-7FB14030DA0C}" type="pres">
      <dgm:prSet presAssocID="{48C636FE-592D-4361-A1CE-64D2CD81ABAA}" presName="hierRoot1" presStyleCnt="0"/>
      <dgm:spPr/>
    </dgm:pt>
    <dgm:pt modelId="{4C3DF4D6-F770-4035-956A-2195D1E3B4B7}" type="pres">
      <dgm:prSet presAssocID="{48C636FE-592D-4361-A1CE-64D2CD81ABAA}" presName="composite" presStyleCnt="0"/>
      <dgm:spPr/>
    </dgm:pt>
    <dgm:pt modelId="{0A9E6310-F2AC-4661-86BE-B67BF5657954}" type="pres">
      <dgm:prSet presAssocID="{48C636FE-592D-4361-A1CE-64D2CD81ABAA}" presName="background" presStyleLbl="node0" presStyleIdx="1" presStyleCnt="5"/>
      <dgm:spPr/>
    </dgm:pt>
    <dgm:pt modelId="{8DB6DB8E-1D19-4BA9-89F9-319532CC02AB}" type="pres">
      <dgm:prSet presAssocID="{48C636FE-592D-4361-A1CE-64D2CD81ABAA}" presName="text" presStyleLbl="fgAcc0" presStyleIdx="1" presStyleCnt="5">
        <dgm:presLayoutVars>
          <dgm:chPref val="3"/>
        </dgm:presLayoutVars>
      </dgm:prSet>
      <dgm:spPr/>
      <dgm:t>
        <a:bodyPr/>
        <a:lstStyle/>
        <a:p>
          <a:endParaRPr lang="en-AU"/>
        </a:p>
      </dgm:t>
    </dgm:pt>
    <dgm:pt modelId="{800E6E84-B3F9-4EA2-8910-683022A4C606}" type="pres">
      <dgm:prSet presAssocID="{48C636FE-592D-4361-A1CE-64D2CD81ABAA}" presName="hierChild2" presStyleCnt="0"/>
      <dgm:spPr/>
    </dgm:pt>
    <dgm:pt modelId="{B8397725-3D77-49D3-ACF8-7EE85CD29252}" type="pres">
      <dgm:prSet presAssocID="{79D8B8D9-9BBB-40A9-A8C0-34ED33D6CA61}" presName="Name10" presStyleLbl="parChTrans1D2" presStyleIdx="2" presStyleCnt="8"/>
      <dgm:spPr/>
      <dgm:t>
        <a:bodyPr/>
        <a:lstStyle/>
        <a:p>
          <a:endParaRPr lang="en-AU"/>
        </a:p>
      </dgm:t>
    </dgm:pt>
    <dgm:pt modelId="{AF2A611A-7429-47EF-A44A-76AEA1AA5AF6}" type="pres">
      <dgm:prSet presAssocID="{0AB2B796-AA49-4495-9E3C-83908D4C651B}" presName="hierRoot2" presStyleCnt="0"/>
      <dgm:spPr/>
    </dgm:pt>
    <dgm:pt modelId="{30D0C030-3B13-4CE6-93E2-E7DD690E33C1}" type="pres">
      <dgm:prSet presAssocID="{0AB2B796-AA49-4495-9E3C-83908D4C651B}" presName="composite2" presStyleCnt="0"/>
      <dgm:spPr/>
    </dgm:pt>
    <dgm:pt modelId="{DBBC8836-4573-4BE1-84A3-F9465E42D940}" type="pres">
      <dgm:prSet presAssocID="{0AB2B796-AA49-4495-9E3C-83908D4C651B}" presName="background2" presStyleLbl="node2" presStyleIdx="2" presStyleCnt="8"/>
      <dgm:spPr/>
    </dgm:pt>
    <dgm:pt modelId="{84249CA8-DF7D-4614-883A-8551CAB117EE}" type="pres">
      <dgm:prSet presAssocID="{0AB2B796-AA49-4495-9E3C-83908D4C651B}" presName="text2" presStyleLbl="fgAcc2" presStyleIdx="2" presStyleCnt="8">
        <dgm:presLayoutVars>
          <dgm:chPref val="3"/>
        </dgm:presLayoutVars>
      </dgm:prSet>
      <dgm:spPr/>
      <dgm:t>
        <a:bodyPr/>
        <a:lstStyle/>
        <a:p>
          <a:endParaRPr lang="en-AU"/>
        </a:p>
      </dgm:t>
    </dgm:pt>
    <dgm:pt modelId="{371E9850-24CE-4C2F-813F-7396A46BFFF5}" type="pres">
      <dgm:prSet presAssocID="{0AB2B796-AA49-4495-9E3C-83908D4C651B}" presName="hierChild3" presStyleCnt="0"/>
      <dgm:spPr/>
    </dgm:pt>
    <dgm:pt modelId="{65FE5311-940B-4CFC-A1D0-1BC905688016}" type="pres">
      <dgm:prSet presAssocID="{485909BD-036D-4A37-B3DF-FFF1223D1399}" presName="hierRoot1" presStyleCnt="0"/>
      <dgm:spPr/>
    </dgm:pt>
    <dgm:pt modelId="{F080E074-5B4B-4195-9DBF-AE3BF2519478}" type="pres">
      <dgm:prSet presAssocID="{485909BD-036D-4A37-B3DF-FFF1223D1399}" presName="composite" presStyleCnt="0"/>
      <dgm:spPr/>
    </dgm:pt>
    <dgm:pt modelId="{77F83459-FAE1-4672-9D9E-AD2E5DAB461F}" type="pres">
      <dgm:prSet presAssocID="{485909BD-036D-4A37-B3DF-FFF1223D1399}" presName="background" presStyleLbl="node0" presStyleIdx="2" presStyleCnt="5"/>
      <dgm:spPr/>
    </dgm:pt>
    <dgm:pt modelId="{9D808E22-4E87-4086-9D4C-54801088A16C}" type="pres">
      <dgm:prSet presAssocID="{485909BD-036D-4A37-B3DF-FFF1223D1399}" presName="text" presStyleLbl="fgAcc0" presStyleIdx="2" presStyleCnt="5">
        <dgm:presLayoutVars>
          <dgm:chPref val="3"/>
        </dgm:presLayoutVars>
      </dgm:prSet>
      <dgm:spPr/>
      <dgm:t>
        <a:bodyPr/>
        <a:lstStyle/>
        <a:p>
          <a:endParaRPr lang="en-AU"/>
        </a:p>
      </dgm:t>
    </dgm:pt>
    <dgm:pt modelId="{AE66B1AB-EEA2-4DAA-9901-B29371871460}" type="pres">
      <dgm:prSet presAssocID="{485909BD-036D-4A37-B3DF-FFF1223D1399}" presName="hierChild2" presStyleCnt="0"/>
      <dgm:spPr/>
    </dgm:pt>
    <dgm:pt modelId="{5EA50935-7E8C-4BDD-A221-79E88A226A2B}" type="pres">
      <dgm:prSet presAssocID="{86422375-8F6B-4E36-9388-0B53DC902DE7}" presName="Name10" presStyleLbl="parChTrans1D2" presStyleIdx="3" presStyleCnt="8"/>
      <dgm:spPr/>
      <dgm:t>
        <a:bodyPr/>
        <a:lstStyle/>
        <a:p>
          <a:endParaRPr lang="en-AU"/>
        </a:p>
      </dgm:t>
    </dgm:pt>
    <dgm:pt modelId="{FB542624-F38B-43BA-97C2-CA30D869FF58}" type="pres">
      <dgm:prSet presAssocID="{BCD76FBE-1B06-40B9-BE11-8C6C1E7D6623}" presName="hierRoot2" presStyleCnt="0"/>
      <dgm:spPr/>
    </dgm:pt>
    <dgm:pt modelId="{A4FD4429-76CE-42C7-86E1-E33804AC4D10}" type="pres">
      <dgm:prSet presAssocID="{BCD76FBE-1B06-40B9-BE11-8C6C1E7D6623}" presName="composite2" presStyleCnt="0"/>
      <dgm:spPr/>
    </dgm:pt>
    <dgm:pt modelId="{FD297C08-23AC-40FB-A85D-46B6619CF7A3}" type="pres">
      <dgm:prSet presAssocID="{BCD76FBE-1B06-40B9-BE11-8C6C1E7D6623}" presName="background2" presStyleLbl="node2" presStyleIdx="3" presStyleCnt="8"/>
      <dgm:spPr/>
    </dgm:pt>
    <dgm:pt modelId="{628EE292-FDD2-486D-A565-6D7905992150}" type="pres">
      <dgm:prSet presAssocID="{BCD76FBE-1B06-40B9-BE11-8C6C1E7D6623}" presName="text2" presStyleLbl="fgAcc2" presStyleIdx="3" presStyleCnt="8">
        <dgm:presLayoutVars>
          <dgm:chPref val="3"/>
        </dgm:presLayoutVars>
      </dgm:prSet>
      <dgm:spPr/>
      <dgm:t>
        <a:bodyPr/>
        <a:lstStyle/>
        <a:p>
          <a:endParaRPr lang="en-AU"/>
        </a:p>
      </dgm:t>
    </dgm:pt>
    <dgm:pt modelId="{5D63A42B-A91A-4E9B-92CC-6A7CBD0810B0}" type="pres">
      <dgm:prSet presAssocID="{BCD76FBE-1B06-40B9-BE11-8C6C1E7D6623}" presName="hierChild3" presStyleCnt="0"/>
      <dgm:spPr/>
    </dgm:pt>
    <dgm:pt modelId="{130335AF-7027-4B23-9B75-0A0D22635FA2}" type="pres">
      <dgm:prSet presAssocID="{A24311BC-2F5A-45F6-90E1-EF94BDCD7F62}" presName="Name17" presStyleLbl="parChTrans1D3" presStyleIdx="1" presStyleCnt="6"/>
      <dgm:spPr/>
      <dgm:t>
        <a:bodyPr/>
        <a:lstStyle/>
        <a:p>
          <a:endParaRPr lang="en-AU"/>
        </a:p>
      </dgm:t>
    </dgm:pt>
    <dgm:pt modelId="{9525A4DA-03E7-417A-9768-0D5B5D61FF69}" type="pres">
      <dgm:prSet presAssocID="{3C5A46B7-F1FA-4B79-9193-BCCF44150D14}" presName="hierRoot3" presStyleCnt="0"/>
      <dgm:spPr/>
    </dgm:pt>
    <dgm:pt modelId="{6BC1C33D-5DB6-4F21-9C93-AF583AC613BC}" type="pres">
      <dgm:prSet presAssocID="{3C5A46B7-F1FA-4B79-9193-BCCF44150D14}" presName="composite3" presStyleCnt="0"/>
      <dgm:spPr/>
    </dgm:pt>
    <dgm:pt modelId="{D883392C-C3A5-44AB-A293-FC48B679E787}" type="pres">
      <dgm:prSet presAssocID="{3C5A46B7-F1FA-4B79-9193-BCCF44150D14}" presName="background3" presStyleLbl="node3" presStyleIdx="1" presStyleCnt="6"/>
      <dgm:spPr/>
    </dgm:pt>
    <dgm:pt modelId="{969EE286-2BCD-4AE8-9963-54EF676D8E3D}" type="pres">
      <dgm:prSet presAssocID="{3C5A46B7-F1FA-4B79-9193-BCCF44150D14}" presName="text3" presStyleLbl="fgAcc3" presStyleIdx="1" presStyleCnt="6">
        <dgm:presLayoutVars>
          <dgm:chPref val="3"/>
        </dgm:presLayoutVars>
      </dgm:prSet>
      <dgm:spPr/>
      <dgm:t>
        <a:bodyPr/>
        <a:lstStyle/>
        <a:p>
          <a:endParaRPr lang="en-AU"/>
        </a:p>
      </dgm:t>
    </dgm:pt>
    <dgm:pt modelId="{F546A058-5407-4F59-9664-62749A8E4D90}" type="pres">
      <dgm:prSet presAssocID="{3C5A46B7-F1FA-4B79-9193-BCCF44150D14}" presName="hierChild4" presStyleCnt="0"/>
      <dgm:spPr/>
    </dgm:pt>
    <dgm:pt modelId="{BE1457CD-0902-4689-BA14-E99AE910026A}" type="pres">
      <dgm:prSet presAssocID="{4E72CA69-FE88-4FCC-811D-C396F90AE292}" presName="Name23" presStyleLbl="parChTrans1D4" presStyleIdx="0" presStyleCnt="6"/>
      <dgm:spPr/>
      <dgm:t>
        <a:bodyPr/>
        <a:lstStyle/>
        <a:p>
          <a:endParaRPr lang="en-AU"/>
        </a:p>
      </dgm:t>
    </dgm:pt>
    <dgm:pt modelId="{91F8C52E-EBD0-4553-BBAD-12F6A135380C}" type="pres">
      <dgm:prSet presAssocID="{C6A6DD74-9E78-43E4-BD70-B71A19D37716}" presName="hierRoot4" presStyleCnt="0"/>
      <dgm:spPr/>
    </dgm:pt>
    <dgm:pt modelId="{B1EDDD2D-09E1-4BA7-A601-DD14C2CC7581}" type="pres">
      <dgm:prSet presAssocID="{C6A6DD74-9E78-43E4-BD70-B71A19D37716}" presName="composite4" presStyleCnt="0"/>
      <dgm:spPr/>
    </dgm:pt>
    <dgm:pt modelId="{578D35A1-745F-4798-9CD6-11B8E6393E0E}" type="pres">
      <dgm:prSet presAssocID="{C6A6DD74-9E78-43E4-BD70-B71A19D37716}" presName="background4" presStyleLbl="node4" presStyleIdx="0" presStyleCnt="6"/>
      <dgm:spPr/>
    </dgm:pt>
    <dgm:pt modelId="{E971D1EF-0AC4-4B3B-BDD9-2E38EA966BE2}" type="pres">
      <dgm:prSet presAssocID="{C6A6DD74-9E78-43E4-BD70-B71A19D37716}" presName="text4" presStyleLbl="fgAcc4" presStyleIdx="0" presStyleCnt="6">
        <dgm:presLayoutVars>
          <dgm:chPref val="3"/>
        </dgm:presLayoutVars>
      </dgm:prSet>
      <dgm:spPr/>
      <dgm:t>
        <a:bodyPr/>
        <a:lstStyle/>
        <a:p>
          <a:endParaRPr lang="en-AU"/>
        </a:p>
      </dgm:t>
    </dgm:pt>
    <dgm:pt modelId="{C03ED04C-7148-4D26-A34E-3B254A2EC56A}" type="pres">
      <dgm:prSet presAssocID="{C6A6DD74-9E78-43E4-BD70-B71A19D37716}" presName="hierChild5" presStyleCnt="0"/>
      <dgm:spPr/>
    </dgm:pt>
    <dgm:pt modelId="{D4898A5A-0598-4E41-B503-D87F077CD1A4}" type="pres">
      <dgm:prSet presAssocID="{D34F5D24-E7CA-44F1-A205-A4F19F3912ED}" presName="hierRoot1" presStyleCnt="0"/>
      <dgm:spPr/>
    </dgm:pt>
    <dgm:pt modelId="{C149DA8F-1A42-49F6-A591-AA2911C41D08}" type="pres">
      <dgm:prSet presAssocID="{D34F5D24-E7CA-44F1-A205-A4F19F3912ED}" presName="composite" presStyleCnt="0"/>
      <dgm:spPr/>
    </dgm:pt>
    <dgm:pt modelId="{89948608-80DE-4205-8524-8184DB1861ED}" type="pres">
      <dgm:prSet presAssocID="{D34F5D24-E7CA-44F1-A205-A4F19F3912ED}" presName="background" presStyleLbl="node0" presStyleIdx="3" presStyleCnt="5"/>
      <dgm:spPr/>
    </dgm:pt>
    <dgm:pt modelId="{94B53CB3-DF21-43C5-8554-DF61A4E6CFF2}" type="pres">
      <dgm:prSet presAssocID="{D34F5D24-E7CA-44F1-A205-A4F19F3912ED}" presName="text" presStyleLbl="fgAcc0" presStyleIdx="3" presStyleCnt="5">
        <dgm:presLayoutVars>
          <dgm:chPref val="3"/>
        </dgm:presLayoutVars>
      </dgm:prSet>
      <dgm:spPr/>
      <dgm:t>
        <a:bodyPr/>
        <a:lstStyle/>
        <a:p>
          <a:endParaRPr lang="en-AU"/>
        </a:p>
      </dgm:t>
    </dgm:pt>
    <dgm:pt modelId="{4502401A-A51A-41DE-92FC-A9ECA2EB114F}" type="pres">
      <dgm:prSet presAssocID="{D34F5D24-E7CA-44F1-A205-A4F19F3912ED}" presName="hierChild2" presStyleCnt="0"/>
      <dgm:spPr/>
    </dgm:pt>
    <dgm:pt modelId="{572D0AD6-226F-4D47-9B61-975A73EAB92F}" type="pres">
      <dgm:prSet presAssocID="{4C5BFF65-ED82-42CD-A06F-DFB6C1A6C092}" presName="Name10" presStyleLbl="parChTrans1D2" presStyleIdx="4" presStyleCnt="8"/>
      <dgm:spPr/>
      <dgm:t>
        <a:bodyPr/>
        <a:lstStyle/>
        <a:p>
          <a:endParaRPr lang="en-AU"/>
        </a:p>
      </dgm:t>
    </dgm:pt>
    <dgm:pt modelId="{C284B632-A50A-405D-8D12-235ED7F50A35}" type="pres">
      <dgm:prSet presAssocID="{5E06F45A-84E3-4934-801E-571C143EE81F}" presName="hierRoot2" presStyleCnt="0"/>
      <dgm:spPr/>
    </dgm:pt>
    <dgm:pt modelId="{95436C58-170D-4C71-9C50-8BBE4CE5FB2C}" type="pres">
      <dgm:prSet presAssocID="{5E06F45A-84E3-4934-801E-571C143EE81F}" presName="composite2" presStyleCnt="0"/>
      <dgm:spPr/>
    </dgm:pt>
    <dgm:pt modelId="{D65D571B-E7B3-4DE9-BB29-9B2A74EE4325}" type="pres">
      <dgm:prSet presAssocID="{5E06F45A-84E3-4934-801E-571C143EE81F}" presName="background2" presStyleLbl="node2" presStyleIdx="4" presStyleCnt="8"/>
      <dgm:spPr/>
    </dgm:pt>
    <dgm:pt modelId="{8F898370-E0CB-4491-88B1-AD057429576D}" type="pres">
      <dgm:prSet presAssocID="{5E06F45A-84E3-4934-801E-571C143EE81F}" presName="text2" presStyleLbl="fgAcc2" presStyleIdx="4" presStyleCnt="8">
        <dgm:presLayoutVars>
          <dgm:chPref val="3"/>
        </dgm:presLayoutVars>
      </dgm:prSet>
      <dgm:spPr/>
      <dgm:t>
        <a:bodyPr/>
        <a:lstStyle/>
        <a:p>
          <a:endParaRPr lang="en-AU"/>
        </a:p>
      </dgm:t>
    </dgm:pt>
    <dgm:pt modelId="{5897F12D-EDC5-4B74-940C-2FD25F0EDAAE}" type="pres">
      <dgm:prSet presAssocID="{5E06F45A-84E3-4934-801E-571C143EE81F}" presName="hierChild3" presStyleCnt="0"/>
      <dgm:spPr/>
    </dgm:pt>
    <dgm:pt modelId="{E8078E58-936F-4671-82D3-C35B253B9715}" type="pres">
      <dgm:prSet presAssocID="{1C9BD049-FAF7-4D09-BF56-E8E17BAD2C9E}" presName="Name17" presStyleLbl="parChTrans1D3" presStyleIdx="2" presStyleCnt="6"/>
      <dgm:spPr/>
      <dgm:t>
        <a:bodyPr/>
        <a:lstStyle/>
        <a:p>
          <a:endParaRPr lang="en-AU"/>
        </a:p>
      </dgm:t>
    </dgm:pt>
    <dgm:pt modelId="{CA3E9039-055B-4A34-A54F-C536479F3AF6}" type="pres">
      <dgm:prSet presAssocID="{DB689072-B9D2-4179-A295-D0E7E9CA73A8}" presName="hierRoot3" presStyleCnt="0"/>
      <dgm:spPr/>
    </dgm:pt>
    <dgm:pt modelId="{A950D9F0-2009-4264-A6F9-73FCCA5BACFE}" type="pres">
      <dgm:prSet presAssocID="{DB689072-B9D2-4179-A295-D0E7E9CA73A8}" presName="composite3" presStyleCnt="0"/>
      <dgm:spPr/>
    </dgm:pt>
    <dgm:pt modelId="{02BAC8BD-807F-42D7-B261-A9AEA9B250E8}" type="pres">
      <dgm:prSet presAssocID="{DB689072-B9D2-4179-A295-D0E7E9CA73A8}" presName="background3" presStyleLbl="node3" presStyleIdx="2" presStyleCnt="6"/>
      <dgm:spPr/>
    </dgm:pt>
    <dgm:pt modelId="{D61861AC-74EA-4320-907A-A8889561011B}" type="pres">
      <dgm:prSet presAssocID="{DB689072-B9D2-4179-A295-D0E7E9CA73A8}" presName="text3" presStyleLbl="fgAcc3" presStyleIdx="2" presStyleCnt="6">
        <dgm:presLayoutVars>
          <dgm:chPref val="3"/>
        </dgm:presLayoutVars>
      </dgm:prSet>
      <dgm:spPr/>
      <dgm:t>
        <a:bodyPr/>
        <a:lstStyle/>
        <a:p>
          <a:endParaRPr lang="en-AU"/>
        </a:p>
      </dgm:t>
    </dgm:pt>
    <dgm:pt modelId="{5AC23EA8-CA13-4F50-A87A-C17F84F986CB}" type="pres">
      <dgm:prSet presAssocID="{DB689072-B9D2-4179-A295-D0E7E9CA73A8}" presName="hierChild4" presStyleCnt="0"/>
      <dgm:spPr/>
    </dgm:pt>
    <dgm:pt modelId="{4DE9FC6A-2C8C-40A8-BD33-53C8AA682157}" type="pres">
      <dgm:prSet presAssocID="{DA56B332-6014-456E-ADC0-BC11A947EA0E}" presName="Name10" presStyleLbl="parChTrans1D2" presStyleIdx="5" presStyleCnt="8"/>
      <dgm:spPr/>
      <dgm:t>
        <a:bodyPr/>
        <a:lstStyle/>
        <a:p>
          <a:endParaRPr lang="en-AU"/>
        </a:p>
      </dgm:t>
    </dgm:pt>
    <dgm:pt modelId="{27B203A6-162B-4FE2-8E0E-753F14EB57F3}" type="pres">
      <dgm:prSet presAssocID="{38220545-40AB-401D-8D45-DEABCD9BD550}" presName="hierRoot2" presStyleCnt="0"/>
      <dgm:spPr/>
    </dgm:pt>
    <dgm:pt modelId="{417469F9-F181-4D65-B1ED-1A06E88783AC}" type="pres">
      <dgm:prSet presAssocID="{38220545-40AB-401D-8D45-DEABCD9BD550}" presName="composite2" presStyleCnt="0"/>
      <dgm:spPr/>
    </dgm:pt>
    <dgm:pt modelId="{0AD3E258-C386-468C-9705-224C5AE03CC5}" type="pres">
      <dgm:prSet presAssocID="{38220545-40AB-401D-8D45-DEABCD9BD550}" presName="background2" presStyleLbl="node2" presStyleIdx="5" presStyleCnt="8"/>
      <dgm:spPr/>
    </dgm:pt>
    <dgm:pt modelId="{7B28ADD8-9015-4189-A3DD-048630456C66}" type="pres">
      <dgm:prSet presAssocID="{38220545-40AB-401D-8D45-DEABCD9BD550}" presName="text2" presStyleLbl="fgAcc2" presStyleIdx="5" presStyleCnt="8">
        <dgm:presLayoutVars>
          <dgm:chPref val="3"/>
        </dgm:presLayoutVars>
      </dgm:prSet>
      <dgm:spPr/>
      <dgm:t>
        <a:bodyPr/>
        <a:lstStyle/>
        <a:p>
          <a:endParaRPr lang="en-AU"/>
        </a:p>
      </dgm:t>
    </dgm:pt>
    <dgm:pt modelId="{681B1BA7-9781-4E41-B9C2-C26D51DE8EF3}" type="pres">
      <dgm:prSet presAssocID="{38220545-40AB-401D-8D45-DEABCD9BD550}" presName="hierChild3" presStyleCnt="0"/>
      <dgm:spPr/>
    </dgm:pt>
    <dgm:pt modelId="{2E671F81-8461-4FA9-8919-A143F1811BC5}" type="pres">
      <dgm:prSet presAssocID="{901856B1-7A96-4C84-8FF6-68294668DD57}" presName="Name17" presStyleLbl="parChTrans1D3" presStyleIdx="3" presStyleCnt="6"/>
      <dgm:spPr/>
      <dgm:t>
        <a:bodyPr/>
        <a:lstStyle/>
        <a:p>
          <a:endParaRPr lang="en-AU"/>
        </a:p>
      </dgm:t>
    </dgm:pt>
    <dgm:pt modelId="{B89662A7-90FD-455E-84A8-735A6607E538}" type="pres">
      <dgm:prSet presAssocID="{A722E27F-7193-4E53-B33C-E69EB54E4110}" presName="hierRoot3" presStyleCnt="0"/>
      <dgm:spPr/>
    </dgm:pt>
    <dgm:pt modelId="{4DF3A9BB-AAB8-41B4-8AFB-0E6FED204B29}" type="pres">
      <dgm:prSet presAssocID="{A722E27F-7193-4E53-B33C-E69EB54E4110}" presName="composite3" presStyleCnt="0"/>
      <dgm:spPr/>
    </dgm:pt>
    <dgm:pt modelId="{7FF98D8C-7449-4C74-85A4-BD5ECE68934B}" type="pres">
      <dgm:prSet presAssocID="{A722E27F-7193-4E53-B33C-E69EB54E4110}" presName="background3" presStyleLbl="node3" presStyleIdx="3" presStyleCnt="6"/>
      <dgm:spPr/>
    </dgm:pt>
    <dgm:pt modelId="{D4BF98AE-4CC2-424B-9AFE-7D3E3D72EB63}" type="pres">
      <dgm:prSet presAssocID="{A722E27F-7193-4E53-B33C-E69EB54E4110}" presName="text3" presStyleLbl="fgAcc3" presStyleIdx="3" presStyleCnt="6">
        <dgm:presLayoutVars>
          <dgm:chPref val="3"/>
        </dgm:presLayoutVars>
      </dgm:prSet>
      <dgm:spPr/>
      <dgm:t>
        <a:bodyPr/>
        <a:lstStyle/>
        <a:p>
          <a:endParaRPr lang="en-AU"/>
        </a:p>
      </dgm:t>
    </dgm:pt>
    <dgm:pt modelId="{9228227F-41BD-48F0-A171-54AC53A1DF98}" type="pres">
      <dgm:prSet presAssocID="{A722E27F-7193-4E53-B33C-E69EB54E4110}" presName="hierChild4" presStyleCnt="0"/>
      <dgm:spPr/>
    </dgm:pt>
    <dgm:pt modelId="{F261C704-A446-4078-B3C9-B49A07C13853}" type="pres">
      <dgm:prSet presAssocID="{3D44E6FE-32F0-4500-9ACE-64D0C221FE56}" presName="hierRoot1" presStyleCnt="0"/>
      <dgm:spPr/>
    </dgm:pt>
    <dgm:pt modelId="{06AF399B-DADB-43B2-815A-EB9498835C54}" type="pres">
      <dgm:prSet presAssocID="{3D44E6FE-32F0-4500-9ACE-64D0C221FE56}" presName="composite" presStyleCnt="0"/>
      <dgm:spPr/>
    </dgm:pt>
    <dgm:pt modelId="{8B75CCF2-EE76-49A4-BFC6-1ACD5833B1B2}" type="pres">
      <dgm:prSet presAssocID="{3D44E6FE-32F0-4500-9ACE-64D0C221FE56}" presName="background" presStyleLbl="node0" presStyleIdx="4" presStyleCnt="5"/>
      <dgm:spPr/>
    </dgm:pt>
    <dgm:pt modelId="{82F07CD5-911E-4C71-B190-2D6A91B5E707}" type="pres">
      <dgm:prSet presAssocID="{3D44E6FE-32F0-4500-9ACE-64D0C221FE56}" presName="text" presStyleLbl="fgAcc0" presStyleIdx="4" presStyleCnt="5">
        <dgm:presLayoutVars>
          <dgm:chPref val="3"/>
        </dgm:presLayoutVars>
      </dgm:prSet>
      <dgm:spPr/>
      <dgm:t>
        <a:bodyPr/>
        <a:lstStyle/>
        <a:p>
          <a:endParaRPr lang="en-AU"/>
        </a:p>
      </dgm:t>
    </dgm:pt>
    <dgm:pt modelId="{6619B404-F01E-4C2E-92BD-719038A1E126}" type="pres">
      <dgm:prSet presAssocID="{3D44E6FE-32F0-4500-9ACE-64D0C221FE56}" presName="hierChild2" presStyleCnt="0"/>
      <dgm:spPr/>
    </dgm:pt>
    <dgm:pt modelId="{4F9D7EF8-47DF-4EA3-A415-232BAA2C6B82}" type="pres">
      <dgm:prSet presAssocID="{3326CAA5-2251-431A-8769-E8F752CA31AF}" presName="Name10" presStyleLbl="parChTrans1D2" presStyleIdx="6" presStyleCnt="8"/>
      <dgm:spPr/>
      <dgm:t>
        <a:bodyPr/>
        <a:lstStyle/>
        <a:p>
          <a:endParaRPr lang="en-AU"/>
        </a:p>
      </dgm:t>
    </dgm:pt>
    <dgm:pt modelId="{5D546962-E29E-4999-90E5-1C9ED945DC16}" type="pres">
      <dgm:prSet presAssocID="{F7FBE909-67A7-42CB-B7E9-340D72FD929F}" presName="hierRoot2" presStyleCnt="0"/>
      <dgm:spPr/>
    </dgm:pt>
    <dgm:pt modelId="{0450EA49-0786-4E5E-BD0B-9A5BE05B9E2D}" type="pres">
      <dgm:prSet presAssocID="{F7FBE909-67A7-42CB-B7E9-340D72FD929F}" presName="composite2" presStyleCnt="0"/>
      <dgm:spPr/>
    </dgm:pt>
    <dgm:pt modelId="{1535DB97-C3D2-41D0-B7DD-CFBF37416EA2}" type="pres">
      <dgm:prSet presAssocID="{F7FBE909-67A7-42CB-B7E9-340D72FD929F}" presName="background2" presStyleLbl="node2" presStyleIdx="6" presStyleCnt="8"/>
      <dgm:spPr/>
    </dgm:pt>
    <dgm:pt modelId="{C74269C2-D065-4067-BFDB-D1122B29B7DA}" type="pres">
      <dgm:prSet presAssocID="{F7FBE909-67A7-42CB-B7E9-340D72FD929F}" presName="text2" presStyleLbl="fgAcc2" presStyleIdx="6" presStyleCnt="8">
        <dgm:presLayoutVars>
          <dgm:chPref val="3"/>
        </dgm:presLayoutVars>
      </dgm:prSet>
      <dgm:spPr/>
      <dgm:t>
        <a:bodyPr/>
        <a:lstStyle/>
        <a:p>
          <a:endParaRPr lang="en-AU"/>
        </a:p>
      </dgm:t>
    </dgm:pt>
    <dgm:pt modelId="{0191AF78-6FEE-458C-A82A-F19B2712DB46}" type="pres">
      <dgm:prSet presAssocID="{F7FBE909-67A7-42CB-B7E9-340D72FD929F}" presName="hierChild3" presStyleCnt="0"/>
      <dgm:spPr/>
    </dgm:pt>
    <dgm:pt modelId="{F978FF2E-03F1-45DC-A82A-10CBB5AB55C2}" type="pres">
      <dgm:prSet presAssocID="{ED6C6695-B77B-4DF4-93B6-C3FA0EDF4649}" presName="Name17" presStyleLbl="parChTrans1D3" presStyleIdx="4" presStyleCnt="6"/>
      <dgm:spPr/>
      <dgm:t>
        <a:bodyPr/>
        <a:lstStyle/>
        <a:p>
          <a:endParaRPr lang="en-AU"/>
        </a:p>
      </dgm:t>
    </dgm:pt>
    <dgm:pt modelId="{E3030156-90DD-4703-8DC4-A9A49A1499A3}" type="pres">
      <dgm:prSet presAssocID="{CD7EE529-7544-4F35-82A9-19E6A0E44456}" presName="hierRoot3" presStyleCnt="0"/>
      <dgm:spPr/>
    </dgm:pt>
    <dgm:pt modelId="{25DEDABD-1F32-45CA-BAFC-B8C4AF08FC5B}" type="pres">
      <dgm:prSet presAssocID="{CD7EE529-7544-4F35-82A9-19E6A0E44456}" presName="composite3" presStyleCnt="0"/>
      <dgm:spPr/>
    </dgm:pt>
    <dgm:pt modelId="{217450DE-91E0-4061-988F-9A772D403AF6}" type="pres">
      <dgm:prSet presAssocID="{CD7EE529-7544-4F35-82A9-19E6A0E44456}" presName="background3" presStyleLbl="node3" presStyleIdx="4" presStyleCnt="6"/>
      <dgm:spPr/>
    </dgm:pt>
    <dgm:pt modelId="{7ED2397B-EA13-4481-B8DC-832E5B8CC64B}" type="pres">
      <dgm:prSet presAssocID="{CD7EE529-7544-4F35-82A9-19E6A0E44456}" presName="text3" presStyleLbl="fgAcc3" presStyleIdx="4" presStyleCnt="6">
        <dgm:presLayoutVars>
          <dgm:chPref val="3"/>
        </dgm:presLayoutVars>
      </dgm:prSet>
      <dgm:spPr/>
      <dgm:t>
        <a:bodyPr/>
        <a:lstStyle/>
        <a:p>
          <a:endParaRPr lang="en-AU"/>
        </a:p>
      </dgm:t>
    </dgm:pt>
    <dgm:pt modelId="{534057D9-E96D-4207-BBA7-3D4FCF4F2D2B}" type="pres">
      <dgm:prSet presAssocID="{CD7EE529-7544-4F35-82A9-19E6A0E44456}" presName="hierChild4" presStyleCnt="0"/>
      <dgm:spPr/>
    </dgm:pt>
    <dgm:pt modelId="{9967D9C9-D05D-4B4B-B763-1807E0DFB676}" type="pres">
      <dgm:prSet presAssocID="{A56AAAD9-7C4F-4DD1-BF0F-8F8B4E459D3D}" presName="Name23" presStyleLbl="parChTrans1D4" presStyleIdx="1" presStyleCnt="6"/>
      <dgm:spPr/>
      <dgm:t>
        <a:bodyPr/>
        <a:lstStyle/>
        <a:p>
          <a:endParaRPr lang="en-AU"/>
        </a:p>
      </dgm:t>
    </dgm:pt>
    <dgm:pt modelId="{EEB09A41-1BC2-4316-8644-F6285BBF7C09}" type="pres">
      <dgm:prSet presAssocID="{117F3F28-EF35-4EC1-8CAA-5956A1ADBF25}" presName="hierRoot4" presStyleCnt="0"/>
      <dgm:spPr/>
    </dgm:pt>
    <dgm:pt modelId="{411A772C-DD34-4407-A588-0B46EFD6B5D9}" type="pres">
      <dgm:prSet presAssocID="{117F3F28-EF35-4EC1-8CAA-5956A1ADBF25}" presName="composite4" presStyleCnt="0"/>
      <dgm:spPr/>
    </dgm:pt>
    <dgm:pt modelId="{4E9913EB-3EEF-49F5-98AD-7B4E902509A0}" type="pres">
      <dgm:prSet presAssocID="{117F3F28-EF35-4EC1-8CAA-5956A1ADBF25}" presName="background4" presStyleLbl="node4" presStyleIdx="1" presStyleCnt="6"/>
      <dgm:spPr/>
    </dgm:pt>
    <dgm:pt modelId="{A58F813E-F84C-415D-902D-99462BBF9EA3}" type="pres">
      <dgm:prSet presAssocID="{117F3F28-EF35-4EC1-8CAA-5956A1ADBF25}" presName="text4" presStyleLbl="fgAcc4" presStyleIdx="1" presStyleCnt="6">
        <dgm:presLayoutVars>
          <dgm:chPref val="3"/>
        </dgm:presLayoutVars>
      </dgm:prSet>
      <dgm:spPr/>
      <dgm:t>
        <a:bodyPr/>
        <a:lstStyle/>
        <a:p>
          <a:endParaRPr lang="en-AU"/>
        </a:p>
      </dgm:t>
    </dgm:pt>
    <dgm:pt modelId="{B25B37DD-E6AE-4404-8AC5-9BB707B8F4A9}" type="pres">
      <dgm:prSet presAssocID="{117F3F28-EF35-4EC1-8CAA-5956A1ADBF25}" presName="hierChild5" presStyleCnt="0"/>
      <dgm:spPr/>
    </dgm:pt>
    <dgm:pt modelId="{11E46729-218F-4463-8C33-CBDE12BF0CEE}" type="pres">
      <dgm:prSet presAssocID="{D0F3DEAE-947E-4948-86A3-BEF0D7550FA9}" presName="Name10" presStyleLbl="parChTrans1D2" presStyleIdx="7" presStyleCnt="8"/>
      <dgm:spPr/>
      <dgm:t>
        <a:bodyPr/>
        <a:lstStyle/>
        <a:p>
          <a:endParaRPr lang="en-AU"/>
        </a:p>
      </dgm:t>
    </dgm:pt>
    <dgm:pt modelId="{04C4C3A5-3CAF-4434-A328-C5B146EABB17}" type="pres">
      <dgm:prSet presAssocID="{C7E0F45F-4373-40C4-9489-1286624B3A7A}" presName="hierRoot2" presStyleCnt="0"/>
      <dgm:spPr/>
    </dgm:pt>
    <dgm:pt modelId="{4C17F173-213B-4FA4-943D-D71198FF856E}" type="pres">
      <dgm:prSet presAssocID="{C7E0F45F-4373-40C4-9489-1286624B3A7A}" presName="composite2" presStyleCnt="0"/>
      <dgm:spPr/>
    </dgm:pt>
    <dgm:pt modelId="{63CA85FC-3E31-45EC-BEE7-86A5FF161C06}" type="pres">
      <dgm:prSet presAssocID="{C7E0F45F-4373-40C4-9489-1286624B3A7A}" presName="background2" presStyleLbl="node2" presStyleIdx="7" presStyleCnt="8"/>
      <dgm:spPr/>
    </dgm:pt>
    <dgm:pt modelId="{16D1C6DD-F4F9-4061-BC9B-62C76AB78CC7}" type="pres">
      <dgm:prSet presAssocID="{C7E0F45F-4373-40C4-9489-1286624B3A7A}" presName="text2" presStyleLbl="fgAcc2" presStyleIdx="7" presStyleCnt="8">
        <dgm:presLayoutVars>
          <dgm:chPref val="3"/>
        </dgm:presLayoutVars>
      </dgm:prSet>
      <dgm:spPr/>
      <dgm:t>
        <a:bodyPr/>
        <a:lstStyle/>
        <a:p>
          <a:endParaRPr lang="en-AU"/>
        </a:p>
      </dgm:t>
    </dgm:pt>
    <dgm:pt modelId="{830CD1D2-56F7-4E58-BE25-0E08DFAF37DC}" type="pres">
      <dgm:prSet presAssocID="{C7E0F45F-4373-40C4-9489-1286624B3A7A}" presName="hierChild3" presStyleCnt="0"/>
      <dgm:spPr/>
    </dgm:pt>
    <dgm:pt modelId="{D2AE7F7F-DC9B-498A-B771-64565ACBC74B}" type="pres">
      <dgm:prSet presAssocID="{D65DC903-DE6F-48CF-B32E-FF37BE2542E3}" presName="Name17" presStyleLbl="parChTrans1D3" presStyleIdx="5" presStyleCnt="6"/>
      <dgm:spPr/>
      <dgm:t>
        <a:bodyPr/>
        <a:lstStyle/>
        <a:p>
          <a:endParaRPr lang="en-AU"/>
        </a:p>
      </dgm:t>
    </dgm:pt>
    <dgm:pt modelId="{D986EC9E-3598-4D12-8AB4-F323BF6CB40D}" type="pres">
      <dgm:prSet presAssocID="{18219707-BE31-4AF0-BE10-8A234E010138}" presName="hierRoot3" presStyleCnt="0"/>
      <dgm:spPr/>
    </dgm:pt>
    <dgm:pt modelId="{A1022E42-19DF-4D84-8CCB-0635FD2BC77A}" type="pres">
      <dgm:prSet presAssocID="{18219707-BE31-4AF0-BE10-8A234E010138}" presName="composite3" presStyleCnt="0"/>
      <dgm:spPr/>
    </dgm:pt>
    <dgm:pt modelId="{73B308D7-7BC4-40FE-A381-9EA7CC467501}" type="pres">
      <dgm:prSet presAssocID="{18219707-BE31-4AF0-BE10-8A234E010138}" presName="background3" presStyleLbl="node3" presStyleIdx="5" presStyleCnt="6"/>
      <dgm:spPr/>
    </dgm:pt>
    <dgm:pt modelId="{F8388CB0-59F5-4B7B-B7CD-E26B8B3D3687}" type="pres">
      <dgm:prSet presAssocID="{18219707-BE31-4AF0-BE10-8A234E010138}" presName="text3" presStyleLbl="fgAcc3" presStyleIdx="5" presStyleCnt="6">
        <dgm:presLayoutVars>
          <dgm:chPref val="3"/>
        </dgm:presLayoutVars>
      </dgm:prSet>
      <dgm:spPr/>
      <dgm:t>
        <a:bodyPr/>
        <a:lstStyle/>
        <a:p>
          <a:endParaRPr lang="en-AU"/>
        </a:p>
      </dgm:t>
    </dgm:pt>
    <dgm:pt modelId="{F430FF5F-B4F0-4CD4-B096-3260FC83801B}" type="pres">
      <dgm:prSet presAssocID="{18219707-BE31-4AF0-BE10-8A234E010138}" presName="hierChild4" presStyleCnt="0"/>
      <dgm:spPr/>
    </dgm:pt>
    <dgm:pt modelId="{0B284681-5BB4-47C7-B65A-4C84A4C215BB}" type="pres">
      <dgm:prSet presAssocID="{456F9A13-73A7-4B39-8FAF-31CC1B5A73B4}" presName="Name23" presStyleLbl="parChTrans1D4" presStyleIdx="2" presStyleCnt="6"/>
      <dgm:spPr/>
      <dgm:t>
        <a:bodyPr/>
        <a:lstStyle/>
        <a:p>
          <a:endParaRPr lang="en-AU"/>
        </a:p>
      </dgm:t>
    </dgm:pt>
    <dgm:pt modelId="{14E86DDB-11D1-4909-A455-52A0F89745D6}" type="pres">
      <dgm:prSet presAssocID="{CE8483EB-85BD-4C0C-9563-451AEB139823}" presName="hierRoot4" presStyleCnt="0"/>
      <dgm:spPr/>
    </dgm:pt>
    <dgm:pt modelId="{23DBC6EB-033A-42B0-AFD8-282DF7408D7F}" type="pres">
      <dgm:prSet presAssocID="{CE8483EB-85BD-4C0C-9563-451AEB139823}" presName="composite4" presStyleCnt="0"/>
      <dgm:spPr/>
    </dgm:pt>
    <dgm:pt modelId="{8FE7D47B-B29C-4CBF-8C6D-FD9BE50BBB4E}" type="pres">
      <dgm:prSet presAssocID="{CE8483EB-85BD-4C0C-9563-451AEB139823}" presName="background4" presStyleLbl="node4" presStyleIdx="2" presStyleCnt="6"/>
      <dgm:spPr/>
    </dgm:pt>
    <dgm:pt modelId="{80743E4F-CBB6-4A34-B849-F3509AF5D060}" type="pres">
      <dgm:prSet presAssocID="{CE8483EB-85BD-4C0C-9563-451AEB139823}" presName="text4" presStyleLbl="fgAcc4" presStyleIdx="2" presStyleCnt="6">
        <dgm:presLayoutVars>
          <dgm:chPref val="3"/>
        </dgm:presLayoutVars>
      </dgm:prSet>
      <dgm:spPr/>
      <dgm:t>
        <a:bodyPr/>
        <a:lstStyle/>
        <a:p>
          <a:endParaRPr lang="en-AU"/>
        </a:p>
      </dgm:t>
    </dgm:pt>
    <dgm:pt modelId="{3CC24F27-F2D7-490B-AD01-652EC17B6DD4}" type="pres">
      <dgm:prSet presAssocID="{CE8483EB-85BD-4C0C-9563-451AEB139823}" presName="hierChild5" presStyleCnt="0"/>
      <dgm:spPr/>
    </dgm:pt>
    <dgm:pt modelId="{2B74B1E3-E1B3-406B-96C6-F1601FD267D0}" type="pres">
      <dgm:prSet presAssocID="{C22FD9AA-970B-42BC-B207-9BBB8D82A828}" presName="Name23" presStyleLbl="parChTrans1D4" presStyleIdx="3" presStyleCnt="6"/>
      <dgm:spPr/>
      <dgm:t>
        <a:bodyPr/>
        <a:lstStyle/>
        <a:p>
          <a:endParaRPr lang="en-AU"/>
        </a:p>
      </dgm:t>
    </dgm:pt>
    <dgm:pt modelId="{94604556-9658-4CA5-A8B8-0AC746CB50C3}" type="pres">
      <dgm:prSet presAssocID="{8DCF4400-6E2B-4182-803A-7558C6C0733F}" presName="hierRoot4" presStyleCnt="0"/>
      <dgm:spPr/>
    </dgm:pt>
    <dgm:pt modelId="{4CA96EF1-23F1-42F5-BAE1-C050BA680C8F}" type="pres">
      <dgm:prSet presAssocID="{8DCF4400-6E2B-4182-803A-7558C6C0733F}" presName="composite4" presStyleCnt="0"/>
      <dgm:spPr/>
    </dgm:pt>
    <dgm:pt modelId="{3A58A892-3C9F-4054-B2A3-F86304AFFA58}" type="pres">
      <dgm:prSet presAssocID="{8DCF4400-6E2B-4182-803A-7558C6C0733F}" presName="background4" presStyleLbl="node4" presStyleIdx="3" presStyleCnt="6"/>
      <dgm:spPr/>
    </dgm:pt>
    <dgm:pt modelId="{A98BED9D-3E96-4556-9C4D-6D617300415C}" type="pres">
      <dgm:prSet presAssocID="{8DCF4400-6E2B-4182-803A-7558C6C0733F}" presName="text4" presStyleLbl="fgAcc4" presStyleIdx="3" presStyleCnt="6">
        <dgm:presLayoutVars>
          <dgm:chPref val="3"/>
        </dgm:presLayoutVars>
      </dgm:prSet>
      <dgm:spPr/>
      <dgm:t>
        <a:bodyPr/>
        <a:lstStyle/>
        <a:p>
          <a:endParaRPr lang="en-AU"/>
        </a:p>
      </dgm:t>
    </dgm:pt>
    <dgm:pt modelId="{564C0D79-16B8-4C3E-990E-5FFC28A75421}" type="pres">
      <dgm:prSet presAssocID="{8DCF4400-6E2B-4182-803A-7558C6C0733F}" presName="hierChild5" presStyleCnt="0"/>
      <dgm:spPr/>
    </dgm:pt>
    <dgm:pt modelId="{BD2D3710-5CC4-4E78-9662-E889A3FAB1FD}" type="pres">
      <dgm:prSet presAssocID="{641C6561-D319-469C-9011-94F63424F4F0}" presName="Name23" presStyleLbl="parChTrans1D4" presStyleIdx="4" presStyleCnt="6"/>
      <dgm:spPr/>
      <dgm:t>
        <a:bodyPr/>
        <a:lstStyle/>
        <a:p>
          <a:endParaRPr lang="en-AU"/>
        </a:p>
      </dgm:t>
    </dgm:pt>
    <dgm:pt modelId="{FBCBE75C-F21D-4B41-96C1-99B68B514F72}" type="pres">
      <dgm:prSet presAssocID="{C22406BE-43AF-4645-925B-DF4A70C70FBF}" presName="hierRoot4" presStyleCnt="0"/>
      <dgm:spPr/>
    </dgm:pt>
    <dgm:pt modelId="{EC851C6C-E498-4643-8BCC-A7130DA891FE}" type="pres">
      <dgm:prSet presAssocID="{C22406BE-43AF-4645-925B-DF4A70C70FBF}" presName="composite4" presStyleCnt="0"/>
      <dgm:spPr/>
    </dgm:pt>
    <dgm:pt modelId="{00FE4E9D-CC2F-4884-8C3F-571A20F00207}" type="pres">
      <dgm:prSet presAssocID="{C22406BE-43AF-4645-925B-DF4A70C70FBF}" presName="background4" presStyleLbl="node4" presStyleIdx="4" presStyleCnt="6"/>
      <dgm:spPr/>
    </dgm:pt>
    <dgm:pt modelId="{F19C253F-C505-422B-BDE0-F42A0F5BB94D}" type="pres">
      <dgm:prSet presAssocID="{C22406BE-43AF-4645-925B-DF4A70C70FBF}" presName="text4" presStyleLbl="fgAcc4" presStyleIdx="4" presStyleCnt="6">
        <dgm:presLayoutVars>
          <dgm:chPref val="3"/>
        </dgm:presLayoutVars>
      </dgm:prSet>
      <dgm:spPr/>
      <dgm:t>
        <a:bodyPr/>
        <a:lstStyle/>
        <a:p>
          <a:endParaRPr lang="en-AU"/>
        </a:p>
      </dgm:t>
    </dgm:pt>
    <dgm:pt modelId="{EB0333CF-D79F-4876-9693-9BFDFE4CFA1F}" type="pres">
      <dgm:prSet presAssocID="{C22406BE-43AF-4645-925B-DF4A70C70FBF}" presName="hierChild5" presStyleCnt="0"/>
      <dgm:spPr/>
    </dgm:pt>
    <dgm:pt modelId="{C3D5E8DF-22E0-4DBC-8551-F2CE2DD7C4EB}" type="pres">
      <dgm:prSet presAssocID="{286479D1-CB61-4D0C-A8A9-48AB212CE685}" presName="Name23" presStyleLbl="parChTrans1D4" presStyleIdx="5" presStyleCnt="6"/>
      <dgm:spPr/>
      <dgm:t>
        <a:bodyPr/>
        <a:lstStyle/>
        <a:p>
          <a:endParaRPr lang="en-AU"/>
        </a:p>
      </dgm:t>
    </dgm:pt>
    <dgm:pt modelId="{3F8ECA08-B1C6-4B10-A62E-FCD8528771AC}" type="pres">
      <dgm:prSet presAssocID="{B2F39D03-946A-4E86-94C8-0C87FB671AEC}" presName="hierRoot4" presStyleCnt="0"/>
      <dgm:spPr/>
    </dgm:pt>
    <dgm:pt modelId="{781C33C7-B774-498E-B584-937716993CA0}" type="pres">
      <dgm:prSet presAssocID="{B2F39D03-946A-4E86-94C8-0C87FB671AEC}" presName="composite4" presStyleCnt="0"/>
      <dgm:spPr/>
    </dgm:pt>
    <dgm:pt modelId="{A731ACCA-E309-42BB-A202-94277C442C39}" type="pres">
      <dgm:prSet presAssocID="{B2F39D03-946A-4E86-94C8-0C87FB671AEC}" presName="background4" presStyleLbl="node4" presStyleIdx="5" presStyleCnt="6"/>
      <dgm:spPr/>
    </dgm:pt>
    <dgm:pt modelId="{3E5D68FC-B31B-45AE-A3A2-A2114C95E91B}" type="pres">
      <dgm:prSet presAssocID="{B2F39D03-946A-4E86-94C8-0C87FB671AEC}" presName="text4" presStyleLbl="fgAcc4" presStyleIdx="5" presStyleCnt="6">
        <dgm:presLayoutVars>
          <dgm:chPref val="3"/>
        </dgm:presLayoutVars>
      </dgm:prSet>
      <dgm:spPr/>
      <dgm:t>
        <a:bodyPr/>
        <a:lstStyle/>
        <a:p>
          <a:endParaRPr lang="en-AU"/>
        </a:p>
      </dgm:t>
    </dgm:pt>
    <dgm:pt modelId="{75E30615-1D93-467A-BA19-0365E1B84DD2}" type="pres">
      <dgm:prSet presAssocID="{B2F39D03-946A-4E86-94C8-0C87FB671AEC}" presName="hierChild5" presStyleCnt="0"/>
      <dgm:spPr/>
    </dgm:pt>
  </dgm:ptLst>
  <dgm:cxnLst>
    <dgm:cxn modelId="{CDAA5523-C951-4E6F-9487-18B9B2637C68}" type="presOf" srcId="{C22FD9AA-970B-42BC-B207-9BBB8D82A828}" destId="{2B74B1E3-E1B3-406B-96C6-F1601FD267D0}" srcOrd="0" destOrd="0" presId="urn:microsoft.com/office/officeart/2005/8/layout/hierarchy1"/>
    <dgm:cxn modelId="{6C8EA96F-45EC-43BC-83E2-72C984A59103}" srcId="{D34F5D24-E7CA-44F1-A205-A4F19F3912ED}" destId="{5E06F45A-84E3-4934-801E-571C143EE81F}" srcOrd="0" destOrd="0" parTransId="{4C5BFF65-ED82-42CD-A06F-DFB6C1A6C092}" sibTransId="{821D99D1-5416-4C3A-8761-75142FD5AF4E}"/>
    <dgm:cxn modelId="{BB9BB905-9430-41EE-BF7D-12ED040AD2FD}" srcId="{18219707-BE31-4AF0-BE10-8A234E010138}" destId="{CE8483EB-85BD-4C0C-9563-451AEB139823}" srcOrd="0" destOrd="0" parTransId="{456F9A13-73A7-4B39-8FAF-31CC1B5A73B4}" sibTransId="{462A03D2-133E-47E1-8A76-C9C6C5602313}"/>
    <dgm:cxn modelId="{AD7F838C-11BF-4E1C-80EA-B7875D8EE3E1}" srcId="{8DCF4400-6E2B-4182-803A-7558C6C0733F}" destId="{C22406BE-43AF-4645-925B-DF4A70C70FBF}" srcOrd="0" destOrd="0" parTransId="{641C6561-D319-469C-9011-94F63424F4F0}" sibTransId="{72006DFA-E5A1-4C6D-8B58-3B48A26D31A8}"/>
    <dgm:cxn modelId="{4EFCCCB8-D70C-4E3D-960D-266C111956CE}" type="presOf" srcId="{C22406BE-43AF-4645-925B-DF4A70C70FBF}" destId="{F19C253F-C505-422B-BDE0-F42A0F5BB94D}" srcOrd="0" destOrd="0" presId="urn:microsoft.com/office/officeart/2005/8/layout/hierarchy1"/>
    <dgm:cxn modelId="{A19FB2D1-7E08-4FCA-87B4-DA51E834C150}" srcId="{BCD76FBE-1B06-40B9-BE11-8C6C1E7D6623}" destId="{3C5A46B7-F1FA-4B79-9193-BCCF44150D14}" srcOrd="0" destOrd="0" parTransId="{A24311BC-2F5A-45F6-90E1-EF94BDCD7F62}" sibTransId="{28C07988-C9FB-428B-B5FE-84448F16ABDD}"/>
    <dgm:cxn modelId="{942663C8-797E-43D0-BC39-0D8D8395E1AE}" type="presOf" srcId="{C7E0F45F-4373-40C4-9489-1286624B3A7A}" destId="{16D1C6DD-F4F9-4061-BC9B-62C76AB78CC7}" srcOrd="0" destOrd="0" presId="urn:microsoft.com/office/officeart/2005/8/layout/hierarchy1"/>
    <dgm:cxn modelId="{D81D7026-8C64-4707-8203-469C6D4BE07B}" type="presOf" srcId="{C6A6DD74-9E78-43E4-BD70-B71A19D37716}" destId="{E971D1EF-0AC4-4B3B-BDD9-2E38EA966BE2}" srcOrd="0" destOrd="0" presId="urn:microsoft.com/office/officeart/2005/8/layout/hierarchy1"/>
    <dgm:cxn modelId="{53E23CFC-E39C-46F5-9A0D-C0A27F3A4589}" type="presOf" srcId="{5E06F45A-84E3-4934-801E-571C143EE81F}" destId="{8F898370-E0CB-4491-88B1-AD057429576D}" srcOrd="0" destOrd="0" presId="urn:microsoft.com/office/officeart/2005/8/layout/hierarchy1"/>
    <dgm:cxn modelId="{F20719F7-F191-473E-BD23-19DE80740F1A}" srcId="{CE8483EB-85BD-4C0C-9563-451AEB139823}" destId="{8DCF4400-6E2B-4182-803A-7558C6C0733F}" srcOrd="0" destOrd="0" parTransId="{C22FD9AA-970B-42BC-B207-9BBB8D82A828}" sibTransId="{339CC25B-EE65-4A5B-8F91-26158C5E643D}"/>
    <dgm:cxn modelId="{64C00435-5D70-4F3B-8EE8-98D3B638B94C}" type="presOf" srcId="{456F9A13-73A7-4B39-8FAF-31CC1B5A73B4}" destId="{0B284681-5BB4-47C7-B65A-4C84A4C215BB}" srcOrd="0" destOrd="0" presId="urn:microsoft.com/office/officeart/2005/8/layout/hierarchy1"/>
    <dgm:cxn modelId="{2EA967B6-E131-4B17-A756-AC3E386B233C}" type="presOf" srcId="{0AB2B796-AA49-4495-9E3C-83908D4C651B}" destId="{84249CA8-DF7D-4614-883A-8551CAB117EE}" srcOrd="0" destOrd="0" presId="urn:microsoft.com/office/officeart/2005/8/layout/hierarchy1"/>
    <dgm:cxn modelId="{A8821B6D-F1EC-4A43-AA58-7578AFD98277}" srcId="{3D44E6FE-32F0-4500-9ACE-64D0C221FE56}" destId="{F7FBE909-67A7-42CB-B7E9-340D72FD929F}" srcOrd="0" destOrd="0" parTransId="{3326CAA5-2251-431A-8769-E8F752CA31AF}" sibTransId="{7CBA0289-7F6B-401B-8C44-485500DC8BD9}"/>
    <dgm:cxn modelId="{253630A7-0F8C-4F06-ABE1-BD91D362D136}" type="presOf" srcId="{CD7EE529-7544-4F35-82A9-19E6A0E44456}" destId="{7ED2397B-EA13-4481-B8DC-832E5B8CC64B}" srcOrd="0" destOrd="0" presId="urn:microsoft.com/office/officeart/2005/8/layout/hierarchy1"/>
    <dgm:cxn modelId="{DB51B29C-5FF5-4CA5-8C3D-B95BEFB3433A}" type="presOf" srcId="{DA56B332-6014-456E-ADC0-BC11A947EA0E}" destId="{4DE9FC6A-2C8C-40A8-BD33-53C8AA682157}" srcOrd="0" destOrd="0" presId="urn:microsoft.com/office/officeart/2005/8/layout/hierarchy1"/>
    <dgm:cxn modelId="{AF687ACF-A16C-4E21-A4D1-A5FB782B3325}" srcId="{3D44E6FE-32F0-4500-9ACE-64D0C221FE56}" destId="{C7E0F45F-4373-40C4-9489-1286624B3A7A}" srcOrd="1" destOrd="0" parTransId="{D0F3DEAE-947E-4948-86A3-BEF0D7550FA9}" sibTransId="{75ADC0A5-1621-4BBB-82C8-CE890D6AE8FD}"/>
    <dgm:cxn modelId="{5568B76A-9122-470D-BFE2-C67D5262A90F}" type="presOf" srcId="{4E72CA69-FE88-4FCC-811D-C396F90AE292}" destId="{BE1457CD-0902-4689-BA14-E99AE910026A}" srcOrd="0" destOrd="0" presId="urn:microsoft.com/office/officeart/2005/8/layout/hierarchy1"/>
    <dgm:cxn modelId="{82F2A2B1-DEEC-43E6-9B27-CA8C2D0E395F}" srcId="{DAD9F20E-4404-40C1-9AF8-533AF73A0B2B}" destId="{3D44E6FE-32F0-4500-9ACE-64D0C221FE56}" srcOrd="4" destOrd="0" parTransId="{81F8B884-E6E9-409F-BAC9-81D8937722A6}" sibTransId="{38241901-AA28-4F5A-9543-C40297432E1C}"/>
    <dgm:cxn modelId="{0BCB838B-A782-4A0B-871C-352864AB7034}" srcId="{D34F5D24-E7CA-44F1-A205-A4F19F3912ED}" destId="{38220545-40AB-401D-8D45-DEABCD9BD550}" srcOrd="1" destOrd="0" parTransId="{DA56B332-6014-456E-ADC0-BC11A947EA0E}" sibTransId="{E14F45D9-C7D6-4369-B587-2182D9A9B5B7}"/>
    <dgm:cxn modelId="{73F0447F-D4F2-4EBC-B135-1E6C0C98E07C}" type="presOf" srcId="{431545BB-B806-41E3-BE00-54BDD79BF7CE}" destId="{C4285776-27FD-44F5-B7AF-ED8E732ED5B2}" srcOrd="0" destOrd="0" presId="urn:microsoft.com/office/officeart/2005/8/layout/hierarchy1"/>
    <dgm:cxn modelId="{4373273B-CB89-48CD-A70F-E876E0B1BF6A}" type="presOf" srcId="{B9D353B5-2532-4CAD-9C60-172914A2357E}" destId="{53393DD7-45DB-49DF-89D7-79EC56368E67}" srcOrd="0" destOrd="0" presId="urn:microsoft.com/office/officeart/2005/8/layout/hierarchy1"/>
    <dgm:cxn modelId="{982A1255-4858-45A5-A3E3-620C7F4D0138}" type="presOf" srcId="{DAD9F20E-4404-40C1-9AF8-533AF73A0B2B}" destId="{038CC6DB-B431-4F67-BF13-85201A1BF113}" srcOrd="0" destOrd="0" presId="urn:microsoft.com/office/officeart/2005/8/layout/hierarchy1"/>
    <dgm:cxn modelId="{57F64D79-6513-4376-AE64-8938A56317A8}" type="presOf" srcId="{A56AAAD9-7C4F-4DD1-BF0F-8F8B4E459D3D}" destId="{9967D9C9-D05D-4B4B-B763-1807E0DFB676}" srcOrd="0" destOrd="0" presId="urn:microsoft.com/office/officeart/2005/8/layout/hierarchy1"/>
    <dgm:cxn modelId="{16F48CAE-1701-4576-BB9D-9507AFD624A2}" type="presOf" srcId="{3D44E6FE-32F0-4500-9ACE-64D0C221FE56}" destId="{82F07CD5-911E-4C71-B190-2D6A91B5E707}" srcOrd="0" destOrd="0" presId="urn:microsoft.com/office/officeart/2005/8/layout/hierarchy1"/>
    <dgm:cxn modelId="{57564EC6-34D1-4ACB-95EE-B81514291D44}" srcId="{C7E0F45F-4373-40C4-9489-1286624B3A7A}" destId="{18219707-BE31-4AF0-BE10-8A234E010138}" srcOrd="0" destOrd="0" parTransId="{D65DC903-DE6F-48CF-B32E-FF37BE2542E3}" sibTransId="{D9B242D3-2FC5-46C8-8BA5-97236B0825A3}"/>
    <dgm:cxn modelId="{5913D9B3-4F0E-4A0B-8143-1856D98B5A85}" type="presOf" srcId="{27782648-F721-4169-921E-57F88EA0DB81}" destId="{60473FDE-FD17-467F-B49F-BA63E9EB5D34}" srcOrd="0" destOrd="0" presId="urn:microsoft.com/office/officeart/2005/8/layout/hierarchy1"/>
    <dgm:cxn modelId="{C0355112-AFF6-416F-B7E5-7223545854F1}" type="presOf" srcId="{D65DC903-DE6F-48CF-B32E-FF37BE2542E3}" destId="{D2AE7F7F-DC9B-498A-B771-64565ACBC74B}" srcOrd="0" destOrd="0" presId="urn:microsoft.com/office/officeart/2005/8/layout/hierarchy1"/>
    <dgm:cxn modelId="{8E0E092B-B0E9-41E5-89E5-436F727C16F4}" type="presOf" srcId="{4C5BFF65-ED82-42CD-A06F-DFB6C1A6C092}" destId="{572D0AD6-226F-4D47-9B61-975A73EAB92F}" srcOrd="0" destOrd="0" presId="urn:microsoft.com/office/officeart/2005/8/layout/hierarchy1"/>
    <dgm:cxn modelId="{5690C18F-2971-40F1-ADCD-BC020F5BD4C8}" type="presOf" srcId="{2B7434F0-CBF8-4F2C-80A7-247BE2CC9B6B}" destId="{EFAC5A34-4D0D-40C3-A3EF-51E8F4B270EC}" srcOrd="0" destOrd="0" presId="urn:microsoft.com/office/officeart/2005/8/layout/hierarchy1"/>
    <dgm:cxn modelId="{6483ECFF-8F76-48EB-B372-9F31E1D2C5E7}" type="presOf" srcId="{18219707-BE31-4AF0-BE10-8A234E010138}" destId="{F8388CB0-59F5-4B7B-B7CD-E26B8B3D3687}" srcOrd="0" destOrd="0" presId="urn:microsoft.com/office/officeart/2005/8/layout/hierarchy1"/>
    <dgm:cxn modelId="{896F69B0-C260-498F-95E9-51276DB71C03}" type="presOf" srcId="{DB689072-B9D2-4179-A295-D0E7E9CA73A8}" destId="{D61861AC-74EA-4320-907A-A8889561011B}" srcOrd="0" destOrd="0" presId="urn:microsoft.com/office/officeart/2005/8/layout/hierarchy1"/>
    <dgm:cxn modelId="{1DABAFC3-3C14-4191-9490-3EE84B2FA1BE}" type="presOf" srcId="{3326CAA5-2251-431A-8769-E8F752CA31AF}" destId="{4F9D7EF8-47DF-4EA3-A415-232BAA2C6B82}" srcOrd="0" destOrd="0" presId="urn:microsoft.com/office/officeart/2005/8/layout/hierarchy1"/>
    <dgm:cxn modelId="{2FB6232C-C9E2-405B-9498-9DFBF800A268}" type="presOf" srcId="{ED6C6695-B77B-4DF4-93B6-C3FA0EDF4649}" destId="{F978FF2E-03F1-45DC-A82A-10CBB5AB55C2}" srcOrd="0" destOrd="0" presId="urn:microsoft.com/office/officeart/2005/8/layout/hierarchy1"/>
    <dgm:cxn modelId="{745D403A-411B-4630-A06B-2E2655136D69}" srcId="{CD7EE529-7544-4F35-82A9-19E6A0E44456}" destId="{117F3F28-EF35-4EC1-8CAA-5956A1ADBF25}" srcOrd="0" destOrd="0" parTransId="{A56AAAD9-7C4F-4DD1-BF0F-8F8B4E459D3D}" sibTransId="{AB35C253-9580-4075-A044-3D208ACAE11B}"/>
    <dgm:cxn modelId="{DAB9DD28-6333-4071-8F10-89258A45238B}" type="presOf" srcId="{1E6E06CC-ACF6-40F1-AD7F-4B2954BFFD92}" destId="{8077A45F-2AA9-4910-BA46-BB8753B2AD50}" srcOrd="0" destOrd="0" presId="urn:microsoft.com/office/officeart/2005/8/layout/hierarchy1"/>
    <dgm:cxn modelId="{030522BB-37FD-4535-8671-36C916F2EFBE}" srcId="{4B142E5E-E878-4126-B56A-5077187CE9C9}" destId="{27782648-F721-4169-921E-57F88EA0DB81}" srcOrd="0" destOrd="0" parTransId="{431545BB-B806-41E3-BE00-54BDD79BF7CE}" sibTransId="{0CD950A6-DEEF-49A7-9F3D-341161F7D6B0}"/>
    <dgm:cxn modelId="{2149213F-7422-4C4F-8AD7-6600A6EDFBA2}" type="presOf" srcId="{79D8B8D9-9BBB-40A9-A8C0-34ED33D6CA61}" destId="{B8397725-3D77-49D3-ACF8-7EE85CD29252}" srcOrd="0" destOrd="0" presId="urn:microsoft.com/office/officeart/2005/8/layout/hierarchy1"/>
    <dgm:cxn modelId="{01D66FDE-C295-48B8-9A68-FA9D528A77FC}" type="presOf" srcId="{485909BD-036D-4A37-B3DF-FFF1223D1399}" destId="{9D808E22-4E87-4086-9D4C-54801088A16C}" srcOrd="0" destOrd="0" presId="urn:microsoft.com/office/officeart/2005/8/layout/hierarchy1"/>
    <dgm:cxn modelId="{025D293D-F42D-43EE-9C95-DE47C004E2AE}" srcId="{2B7434F0-CBF8-4F2C-80A7-247BE2CC9B6B}" destId="{8D31245A-D9C7-41FA-8D8F-08EA55BD05AC}" srcOrd="0" destOrd="0" parTransId="{B9D353B5-2532-4CAD-9C60-172914A2357E}" sibTransId="{0441B649-DC90-4BFB-A714-1640E3620882}"/>
    <dgm:cxn modelId="{AE035E43-3D94-4390-8085-1D064BA3E2A9}" type="presOf" srcId="{CE8483EB-85BD-4C0C-9563-451AEB139823}" destId="{80743E4F-CBB6-4A34-B849-F3509AF5D060}" srcOrd="0" destOrd="0" presId="urn:microsoft.com/office/officeart/2005/8/layout/hierarchy1"/>
    <dgm:cxn modelId="{C5C0F18E-D6EA-4A20-B425-0E4A7010E540}" type="presOf" srcId="{8D31245A-D9C7-41FA-8D8F-08EA55BD05AC}" destId="{61BC0AE1-B893-4856-8DEC-E0FA82BF95A1}" srcOrd="0" destOrd="0" presId="urn:microsoft.com/office/officeart/2005/8/layout/hierarchy1"/>
    <dgm:cxn modelId="{F6A11B9D-CE08-4817-AB3A-B08750E821C1}" srcId="{38220545-40AB-401D-8D45-DEABCD9BD550}" destId="{A722E27F-7193-4E53-B33C-E69EB54E4110}" srcOrd="0" destOrd="0" parTransId="{901856B1-7A96-4C84-8FF6-68294668DD57}" sibTransId="{C3A08FB6-010C-4579-9B8A-E5175677C9D1}"/>
    <dgm:cxn modelId="{FE0373A0-0359-479A-8B3C-61104EAD6F33}" srcId="{C22406BE-43AF-4645-925B-DF4A70C70FBF}" destId="{B2F39D03-946A-4E86-94C8-0C87FB671AEC}" srcOrd="0" destOrd="0" parTransId="{286479D1-CB61-4D0C-A8A9-48AB212CE685}" sibTransId="{13A470A4-EA3D-48ED-99FB-B19E062D26B8}"/>
    <dgm:cxn modelId="{D6720238-AD58-4F49-ADC0-7152E1162178}" type="presOf" srcId="{38220545-40AB-401D-8D45-DEABCD9BD550}" destId="{7B28ADD8-9015-4189-A3DD-048630456C66}" srcOrd="0" destOrd="0" presId="urn:microsoft.com/office/officeart/2005/8/layout/hierarchy1"/>
    <dgm:cxn modelId="{88BE3B0D-19CC-4B62-8279-9B6E0418B712}" type="presOf" srcId="{641C6561-D319-469C-9011-94F63424F4F0}" destId="{BD2D3710-5CC4-4E78-9662-E889A3FAB1FD}" srcOrd="0" destOrd="0" presId="urn:microsoft.com/office/officeart/2005/8/layout/hierarchy1"/>
    <dgm:cxn modelId="{FB925D84-C8BE-4303-871C-040430689EA6}" type="presOf" srcId="{A24311BC-2F5A-45F6-90E1-EF94BDCD7F62}" destId="{130335AF-7027-4B23-9B75-0A0D22635FA2}" srcOrd="0" destOrd="0" presId="urn:microsoft.com/office/officeart/2005/8/layout/hierarchy1"/>
    <dgm:cxn modelId="{4246C985-704E-4919-8F2A-24106E7ED2A9}" srcId="{DAD9F20E-4404-40C1-9AF8-533AF73A0B2B}" destId="{48C636FE-592D-4361-A1CE-64D2CD81ABAA}" srcOrd="1" destOrd="0" parTransId="{91CD3090-E59E-4C46-BFEB-2E200AEBEAC8}" sibTransId="{EAEEFBA4-57C6-471D-A950-A5E94F06B1EB}"/>
    <dgm:cxn modelId="{A74C85B8-5F1D-4F0E-9351-9C17954B5A51}" type="presOf" srcId="{117F3F28-EF35-4EC1-8CAA-5956A1ADBF25}" destId="{A58F813E-F84C-415D-902D-99462BBF9EA3}" srcOrd="0" destOrd="0" presId="urn:microsoft.com/office/officeart/2005/8/layout/hierarchy1"/>
    <dgm:cxn modelId="{4C8EC0CE-3F8A-4074-9B51-A28B7B5B4D66}" type="presOf" srcId="{BCD76FBE-1B06-40B9-BE11-8C6C1E7D6623}" destId="{628EE292-FDD2-486D-A565-6D7905992150}" srcOrd="0" destOrd="0" presId="urn:microsoft.com/office/officeart/2005/8/layout/hierarchy1"/>
    <dgm:cxn modelId="{DCBC24FC-8936-4C45-98F7-64D9E410F9F5}" type="presOf" srcId="{D0F3DEAE-947E-4948-86A3-BEF0D7550FA9}" destId="{11E46729-218F-4463-8C33-CBDE12BF0CEE}" srcOrd="0" destOrd="0" presId="urn:microsoft.com/office/officeart/2005/8/layout/hierarchy1"/>
    <dgm:cxn modelId="{DDD37FDC-9E87-44CA-8FB9-7FDE910E6E19}" type="presOf" srcId="{A722E27F-7193-4E53-B33C-E69EB54E4110}" destId="{D4BF98AE-4CC2-424B-9AFE-7D3E3D72EB63}" srcOrd="0" destOrd="0" presId="urn:microsoft.com/office/officeart/2005/8/layout/hierarchy1"/>
    <dgm:cxn modelId="{B8EA9F93-94F5-4AAA-BE6B-BA493DB230E2}" srcId="{485909BD-036D-4A37-B3DF-FFF1223D1399}" destId="{BCD76FBE-1B06-40B9-BE11-8C6C1E7D6623}" srcOrd="0" destOrd="0" parTransId="{86422375-8F6B-4E36-9388-0B53DC902DE7}" sibTransId="{A69992EC-215E-4D3D-BFD5-FE9B948A370B}"/>
    <dgm:cxn modelId="{AEE77510-DC89-4CF6-8085-E8B218D64D06}" srcId="{F7FBE909-67A7-42CB-B7E9-340D72FD929F}" destId="{CD7EE529-7544-4F35-82A9-19E6A0E44456}" srcOrd="0" destOrd="0" parTransId="{ED6C6695-B77B-4DF4-93B6-C3FA0EDF4649}" sibTransId="{8520A291-59D1-40D8-B934-549D73AE9597}"/>
    <dgm:cxn modelId="{6FF5053A-499D-49A8-91CD-500708B45F14}" srcId="{3C5A46B7-F1FA-4B79-9193-BCCF44150D14}" destId="{C6A6DD74-9E78-43E4-BD70-B71A19D37716}" srcOrd="0" destOrd="0" parTransId="{4E72CA69-FE88-4FCC-811D-C396F90AE292}" sibTransId="{C29D40F1-82DF-4A45-887B-E05FB85F7BC2}"/>
    <dgm:cxn modelId="{DE3FA3D1-D061-4DEA-944A-9BDC055484F3}" type="presOf" srcId="{86422375-8F6B-4E36-9388-0B53DC902DE7}" destId="{5EA50935-7E8C-4BDD-A221-79E88A226A2B}" srcOrd="0" destOrd="0" presId="urn:microsoft.com/office/officeart/2005/8/layout/hierarchy1"/>
    <dgm:cxn modelId="{4BF4E19A-467F-4108-9FD5-96F7C2C19F79}" srcId="{48C636FE-592D-4361-A1CE-64D2CD81ABAA}" destId="{0AB2B796-AA49-4495-9E3C-83908D4C651B}" srcOrd="0" destOrd="0" parTransId="{79D8B8D9-9BBB-40A9-A8C0-34ED33D6CA61}" sibTransId="{2BE725C5-A03D-4FE7-8960-88A793A72202}"/>
    <dgm:cxn modelId="{3C020AF7-EFB6-4507-A9FD-C17CF50A5CFA}" srcId="{5E06F45A-84E3-4934-801E-571C143EE81F}" destId="{DB689072-B9D2-4179-A295-D0E7E9CA73A8}" srcOrd="0" destOrd="0" parTransId="{1C9BD049-FAF7-4D09-BF56-E8E17BAD2C9E}" sibTransId="{45D5F040-EB5B-469C-B2E5-90E78F5A086B}"/>
    <dgm:cxn modelId="{D3FF6B27-D5C7-4FC6-A089-F68568D84189}" type="presOf" srcId="{286479D1-CB61-4D0C-A8A9-48AB212CE685}" destId="{C3D5E8DF-22E0-4DBC-8551-F2CE2DD7C4EB}" srcOrd="0" destOrd="0" presId="urn:microsoft.com/office/officeart/2005/8/layout/hierarchy1"/>
    <dgm:cxn modelId="{B98C36E9-C5F8-440B-A00D-3FACE8F43FE3}" type="presOf" srcId="{D34F5D24-E7CA-44F1-A205-A4F19F3912ED}" destId="{94B53CB3-DF21-43C5-8554-DF61A4E6CFF2}" srcOrd="0" destOrd="0" presId="urn:microsoft.com/office/officeart/2005/8/layout/hierarchy1"/>
    <dgm:cxn modelId="{57CDDE3F-2204-4842-BBF8-A0B2F6D8EA50}" type="presOf" srcId="{1C9BD049-FAF7-4D09-BF56-E8E17BAD2C9E}" destId="{E8078E58-936F-4671-82D3-C35B253B9715}" srcOrd="0" destOrd="0" presId="urn:microsoft.com/office/officeart/2005/8/layout/hierarchy1"/>
    <dgm:cxn modelId="{94293FF5-77E4-447A-98D5-CC776D7F7C2E}" type="presOf" srcId="{B2F39D03-946A-4E86-94C8-0C87FB671AEC}" destId="{3E5D68FC-B31B-45AE-A3A2-A2114C95E91B}" srcOrd="0" destOrd="0" presId="urn:microsoft.com/office/officeart/2005/8/layout/hierarchy1"/>
    <dgm:cxn modelId="{4A84B325-734A-4878-A7CC-7B731D23DB7B}" type="presOf" srcId="{F7FBE909-67A7-42CB-B7E9-340D72FD929F}" destId="{C74269C2-D065-4067-BFDB-D1122B29B7DA}" srcOrd="0" destOrd="0" presId="urn:microsoft.com/office/officeart/2005/8/layout/hierarchy1"/>
    <dgm:cxn modelId="{83288969-964B-4059-B292-EB3E6AB56E7F}" srcId="{2B7434F0-CBF8-4F2C-80A7-247BE2CC9B6B}" destId="{4B142E5E-E878-4126-B56A-5077187CE9C9}" srcOrd="1" destOrd="0" parTransId="{1E6E06CC-ACF6-40F1-AD7F-4B2954BFFD92}" sibTransId="{8F593363-F832-4B4E-B077-3861AC0B33BB}"/>
    <dgm:cxn modelId="{393A316C-9C02-47B1-8EFB-1BDD0ECF35C1}" type="presOf" srcId="{3C5A46B7-F1FA-4B79-9193-BCCF44150D14}" destId="{969EE286-2BCD-4AE8-9963-54EF676D8E3D}" srcOrd="0" destOrd="0" presId="urn:microsoft.com/office/officeart/2005/8/layout/hierarchy1"/>
    <dgm:cxn modelId="{F5D6F6BF-C456-4A26-BD2D-CDAB16DB4FEB}" srcId="{DAD9F20E-4404-40C1-9AF8-533AF73A0B2B}" destId="{485909BD-036D-4A37-B3DF-FFF1223D1399}" srcOrd="2" destOrd="0" parTransId="{654BB6AA-0887-4CA7-A8F4-C670C8B765FC}" sibTransId="{052BF75C-C2BB-47D4-BFF1-613303331CCB}"/>
    <dgm:cxn modelId="{D0EA1DC1-B916-4479-B6E0-10E98832438B}" srcId="{DAD9F20E-4404-40C1-9AF8-533AF73A0B2B}" destId="{2B7434F0-CBF8-4F2C-80A7-247BE2CC9B6B}" srcOrd="0" destOrd="0" parTransId="{57F997CC-BDD3-4EBE-8AE8-8FBD2E746183}" sibTransId="{8C317071-E0F0-4C33-99F4-BC8C70DFC8F7}"/>
    <dgm:cxn modelId="{45A70658-3940-44DE-A4C8-40D34A38E173}" srcId="{DAD9F20E-4404-40C1-9AF8-533AF73A0B2B}" destId="{D34F5D24-E7CA-44F1-A205-A4F19F3912ED}" srcOrd="3" destOrd="0" parTransId="{953E500D-44BF-4B7D-95C1-078FC5B660BA}" sibTransId="{8FBE7E86-41F6-4690-BBB1-7E8D7816008D}"/>
    <dgm:cxn modelId="{3ED58DFD-DE03-4F02-AA16-76AF2252FF9C}" type="presOf" srcId="{48C636FE-592D-4361-A1CE-64D2CD81ABAA}" destId="{8DB6DB8E-1D19-4BA9-89F9-319532CC02AB}" srcOrd="0" destOrd="0" presId="urn:microsoft.com/office/officeart/2005/8/layout/hierarchy1"/>
    <dgm:cxn modelId="{BFA61C68-75D1-4E73-8F54-D3CCF4F37E44}" type="presOf" srcId="{4B142E5E-E878-4126-B56A-5077187CE9C9}" destId="{A7DB2CEA-C0F8-4B30-B627-691DB85F099D}" srcOrd="0" destOrd="0" presId="urn:microsoft.com/office/officeart/2005/8/layout/hierarchy1"/>
    <dgm:cxn modelId="{1EC76E38-704A-4A5B-BC3F-FC79FE33D616}" type="presOf" srcId="{8DCF4400-6E2B-4182-803A-7558C6C0733F}" destId="{A98BED9D-3E96-4556-9C4D-6D617300415C}" srcOrd="0" destOrd="0" presId="urn:microsoft.com/office/officeart/2005/8/layout/hierarchy1"/>
    <dgm:cxn modelId="{A9DBE58B-B539-4EC5-8F46-17AF5DC52B19}" type="presOf" srcId="{901856B1-7A96-4C84-8FF6-68294668DD57}" destId="{2E671F81-8461-4FA9-8919-A143F1811BC5}" srcOrd="0" destOrd="0" presId="urn:microsoft.com/office/officeart/2005/8/layout/hierarchy1"/>
    <dgm:cxn modelId="{297BE961-B4B2-4327-A0CB-2CDC9AFF8E70}" type="presParOf" srcId="{038CC6DB-B431-4F67-BF13-85201A1BF113}" destId="{A696ECA4-7A5A-45BA-B1DD-DAA47C6B2D09}" srcOrd="0" destOrd="0" presId="urn:microsoft.com/office/officeart/2005/8/layout/hierarchy1"/>
    <dgm:cxn modelId="{297031F3-07DF-4FC7-A1D5-1BF576301D99}" type="presParOf" srcId="{A696ECA4-7A5A-45BA-B1DD-DAA47C6B2D09}" destId="{19828930-901B-485B-B782-104B462FAC99}" srcOrd="0" destOrd="0" presId="urn:microsoft.com/office/officeart/2005/8/layout/hierarchy1"/>
    <dgm:cxn modelId="{21504DC3-FE81-4A65-A4D3-BF0C54353267}" type="presParOf" srcId="{19828930-901B-485B-B782-104B462FAC99}" destId="{10E61D1F-E5F8-48ED-9526-AC15D76B7183}" srcOrd="0" destOrd="0" presId="urn:microsoft.com/office/officeart/2005/8/layout/hierarchy1"/>
    <dgm:cxn modelId="{1D95EA03-1E4A-49C3-8022-AAD59FD8B053}" type="presParOf" srcId="{19828930-901B-485B-B782-104B462FAC99}" destId="{EFAC5A34-4D0D-40C3-A3EF-51E8F4B270EC}" srcOrd="1" destOrd="0" presId="urn:microsoft.com/office/officeart/2005/8/layout/hierarchy1"/>
    <dgm:cxn modelId="{73EAED13-6B77-4FC1-B209-74C2F4EFC650}" type="presParOf" srcId="{A696ECA4-7A5A-45BA-B1DD-DAA47C6B2D09}" destId="{A83826FF-979F-44CA-919C-F304173CC2DB}" srcOrd="1" destOrd="0" presId="urn:microsoft.com/office/officeart/2005/8/layout/hierarchy1"/>
    <dgm:cxn modelId="{49675C9C-0267-478F-8E70-9D7F729F11FA}" type="presParOf" srcId="{A83826FF-979F-44CA-919C-F304173CC2DB}" destId="{53393DD7-45DB-49DF-89D7-79EC56368E67}" srcOrd="0" destOrd="0" presId="urn:microsoft.com/office/officeart/2005/8/layout/hierarchy1"/>
    <dgm:cxn modelId="{43954BBD-C6C7-4070-A0A9-461DDF9F9C51}" type="presParOf" srcId="{A83826FF-979F-44CA-919C-F304173CC2DB}" destId="{7762DBD9-DFFE-4B6A-B495-495D7C9641FF}" srcOrd="1" destOrd="0" presId="urn:microsoft.com/office/officeart/2005/8/layout/hierarchy1"/>
    <dgm:cxn modelId="{B71395AF-E592-4F63-B587-C8513D598650}" type="presParOf" srcId="{7762DBD9-DFFE-4B6A-B495-495D7C9641FF}" destId="{C915245B-0C70-4477-9141-05D471F37D09}" srcOrd="0" destOrd="0" presId="urn:microsoft.com/office/officeart/2005/8/layout/hierarchy1"/>
    <dgm:cxn modelId="{EE7B3EEE-299B-4915-A5EA-D6F0EF515574}" type="presParOf" srcId="{C915245B-0C70-4477-9141-05D471F37D09}" destId="{2567D638-E08C-43E6-A160-D4BF1B89A335}" srcOrd="0" destOrd="0" presId="urn:microsoft.com/office/officeart/2005/8/layout/hierarchy1"/>
    <dgm:cxn modelId="{98F01954-A487-437F-8A14-665EB1213754}" type="presParOf" srcId="{C915245B-0C70-4477-9141-05D471F37D09}" destId="{61BC0AE1-B893-4856-8DEC-E0FA82BF95A1}" srcOrd="1" destOrd="0" presId="urn:microsoft.com/office/officeart/2005/8/layout/hierarchy1"/>
    <dgm:cxn modelId="{AC59AAFE-B685-49B3-9139-DD9969510210}" type="presParOf" srcId="{7762DBD9-DFFE-4B6A-B495-495D7C9641FF}" destId="{14701443-49FF-40CD-B241-D07AA1DA69E8}" srcOrd="1" destOrd="0" presId="urn:microsoft.com/office/officeart/2005/8/layout/hierarchy1"/>
    <dgm:cxn modelId="{0ECFBDBB-B2FB-4E58-ADEE-0849C7FECC3B}" type="presParOf" srcId="{A83826FF-979F-44CA-919C-F304173CC2DB}" destId="{8077A45F-2AA9-4910-BA46-BB8753B2AD50}" srcOrd="2" destOrd="0" presId="urn:microsoft.com/office/officeart/2005/8/layout/hierarchy1"/>
    <dgm:cxn modelId="{7866A534-027F-4810-B46F-279E3E1B7355}" type="presParOf" srcId="{A83826FF-979F-44CA-919C-F304173CC2DB}" destId="{EBE9E058-3267-4B98-84A8-1F8303DF2855}" srcOrd="3" destOrd="0" presId="urn:microsoft.com/office/officeart/2005/8/layout/hierarchy1"/>
    <dgm:cxn modelId="{59A61BAC-16CD-4276-BF0D-E213AC5C8186}" type="presParOf" srcId="{EBE9E058-3267-4B98-84A8-1F8303DF2855}" destId="{69722168-A8B6-4C75-912E-C143EB5E958C}" srcOrd="0" destOrd="0" presId="urn:microsoft.com/office/officeart/2005/8/layout/hierarchy1"/>
    <dgm:cxn modelId="{5B91DED5-C234-4FB2-A28F-91312AC9B6CF}" type="presParOf" srcId="{69722168-A8B6-4C75-912E-C143EB5E958C}" destId="{7DB0E4B4-B559-4ADA-944C-0D16A86E8C1F}" srcOrd="0" destOrd="0" presId="urn:microsoft.com/office/officeart/2005/8/layout/hierarchy1"/>
    <dgm:cxn modelId="{8D77AC2C-2AC6-4AB9-8908-C3914A40648A}" type="presParOf" srcId="{69722168-A8B6-4C75-912E-C143EB5E958C}" destId="{A7DB2CEA-C0F8-4B30-B627-691DB85F099D}" srcOrd="1" destOrd="0" presId="urn:microsoft.com/office/officeart/2005/8/layout/hierarchy1"/>
    <dgm:cxn modelId="{387165E8-B1C9-4B28-95F2-2564E99CBC60}" type="presParOf" srcId="{EBE9E058-3267-4B98-84A8-1F8303DF2855}" destId="{F976F246-2132-4704-BC7A-48510432D8D7}" srcOrd="1" destOrd="0" presId="urn:microsoft.com/office/officeart/2005/8/layout/hierarchy1"/>
    <dgm:cxn modelId="{FB0F6B1D-63D3-45EA-AFD2-CFEDDCC41FD1}" type="presParOf" srcId="{F976F246-2132-4704-BC7A-48510432D8D7}" destId="{C4285776-27FD-44F5-B7AF-ED8E732ED5B2}" srcOrd="0" destOrd="0" presId="urn:microsoft.com/office/officeart/2005/8/layout/hierarchy1"/>
    <dgm:cxn modelId="{4ECF6043-65B1-4AAF-8530-4F18A89A2B34}" type="presParOf" srcId="{F976F246-2132-4704-BC7A-48510432D8D7}" destId="{7B86F3B8-94AC-4FBB-B196-A574893776E9}" srcOrd="1" destOrd="0" presId="urn:microsoft.com/office/officeart/2005/8/layout/hierarchy1"/>
    <dgm:cxn modelId="{751A4553-45AD-486B-954C-9997789925D5}" type="presParOf" srcId="{7B86F3B8-94AC-4FBB-B196-A574893776E9}" destId="{81A4A4B1-B575-4E59-8CAD-173FA3FA763C}" srcOrd="0" destOrd="0" presId="urn:microsoft.com/office/officeart/2005/8/layout/hierarchy1"/>
    <dgm:cxn modelId="{A95DF3C9-FE36-472B-ADFC-E42583A67195}" type="presParOf" srcId="{81A4A4B1-B575-4E59-8CAD-173FA3FA763C}" destId="{347E5CBD-D44A-43BB-A0D8-1D44003E5B22}" srcOrd="0" destOrd="0" presId="urn:microsoft.com/office/officeart/2005/8/layout/hierarchy1"/>
    <dgm:cxn modelId="{E014D0F7-084F-4CD2-BF0B-7B4B34541CCF}" type="presParOf" srcId="{81A4A4B1-B575-4E59-8CAD-173FA3FA763C}" destId="{60473FDE-FD17-467F-B49F-BA63E9EB5D34}" srcOrd="1" destOrd="0" presId="urn:microsoft.com/office/officeart/2005/8/layout/hierarchy1"/>
    <dgm:cxn modelId="{72778799-5CCB-48E5-8D43-BEA5331FD037}" type="presParOf" srcId="{7B86F3B8-94AC-4FBB-B196-A574893776E9}" destId="{ED62F86E-3D05-4B06-B183-01D4EB7EF243}" srcOrd="1" destOrd="0" presId="urn:microsoft.com/office/officeart/2005/8/layout/hierarchy1"/>
    <dgm:cxn modelId="{3D9E192C-2956-4E69-8155-C55370B99125}" type="presParOf" srcId="{038CC6DB-B431-4F67-BF13-85201A1BF113}" destId="{31AEEE2B-D5D6-4DBE-A586-7FB14030DA0C}" srcOrd="1" destOrd="0" presId="urn:microsoft.com/office/officeart/2005/8/layout/hierarchy1"/>
    <dgm:cxn modelId="{08A3BCEC-BE25-4920-A58D-34ACDF3C7CEE}" type="presParOf" srcId="{31AEEE2B-D5D6-4DBE-A586-7FB14030DA0C}" destId="{4C3DF4D6-F770-4035-956A-2195D1E3B4B7}" srcOrd="0" destOrd="0" presId="urn:microsoft.com/office/officeart/2005/8/layout/hierarchy1"/>
    <dgm:cxn modelId="{20E945B4-260C-4168-B1A2-E70A1DC1058F}" type="presParOf" srcId="{4C3DF4D6-F770-4035-956A-2195D1E3B4B7}" destId="{0A9E6310-F2AC-4661-86BE-B67BF5657954}" srcOrd="0" destOrd="0" presId="urn:microsoft.com/office/officeart/2005/8/layout/hierarchy1"/>
    <dgm:cxn modelId="{34EA54B6-9A7D-4941-8A12-647C390DA18B}" type="presParOf" srcId="{4C3DF4D6-F770-4035-956A-2195D1E3B4B7}" destId="{8DB6DB8E-1D19-4BA9-89F9-319532CC02AB}" srcOrd="1" destOrd="0" presId="urn:microsoft.com/office/officeart/2005/8/layout/hierarchy1"/>
    <dgm:cxn modelId="{8A7C32B7-6B6E-4292-94BD-5E3311082F5E}" type="presParOf" srcId="{31AEEE2B-D5D6-4DBE-A586-7FB14030DA0C}" destId="{800E6E84-B3F9-4EA2-8910-683022A4C606}" srcOrd="1" destOrd="0" presId="urn:microsoft.com/office/officeart/2005/8/layout/hierarchy1"/>
    <dgm:cxn modelId="{CBABEDB9-5CC9-4437-A27A-33761A8874F8}" type="presParOf" srcId="{800E6E84-B3F9-4EA2-8910-683022A4C606}" destId="{B8397725-3D77-49D3-ACF8-7EE85CD29252}" srcOrd="0" destOrd="0" presId="urn:microsoft.com/office/officeart/2005/8/layout/hierarchy1"/>
    <dgm:cxn modelId="{C6C23CC2-1921-4E6B-B520-9AC0B93F9C9C}" type="presParOf" srcId="{800E6E84-B3F9-4EA2-8910-683022A4C606}" destId="{AF2A611A-7429-47EF-A44A-76AEA1AA5AF6}" srcOrd="1" destOrd="0" presId="urn:microsoft.com/office/officeart/2005/8/layout/hierarchy1"/>
    <dgm:cxn modelId="{9EB5029A-1F7D-46BF-965C-494AC2E03C9E}" type="presParOf" srcId="{AF2A611A-7429-47EF-A44A-76AEA1AA5AF6}" destId="{30D0C030-3B13-4CE6-93E2-E7DD690E33C1}" srcOrd="0" destOrd="0" presId="urn:microsoft.com/office/officeart/2005/8/layout/hierarchy1"/>
    <dgm:cxn modelId="{D613A38E-CE04-4450-B85A-37BAF726DBF5}" type="presParOf" srcId="{30D0C030-3B13-4CE6-93E2-E7DD690E33C1}" destId="{DBBC8836-4573-4BE1-84A3-F9465E42D940}" srcOrd="0" destOrd="0" presId="urn:microsoft.com/office/officeart/2005/8/layout/hierarchy1"/>
    <dgm:cxn modelId="{456524E1-7BF5-4634-8A66-65E4B98BAB38}" type="presParOf" srcId="{30D0C030-3B13-4CE6-93E2-E7DD690E33C1}" destId="{84249CA8-DF7D-4614-883A-8551CAB117EE}" srcOrd="1" destOrd="0" presId="urn:microsoft.com/office/officeart/2005/8/layout/hierarchy1"/>
    <dgm:cxn modelId="{2142EB69-7337-4489-81A3-6E59D7194B1C}" type="presParOf" srcId="{AF2A611A-7429-47EF-A44A-76AEA1AA5AF6}" destId="{371E9850-24CE-4C2F-813F-7396A46BFFF5}" srcOrd="1" destOrd="0" presId="urn:microsoft.com/office/officeart/2005/8/layout/hierarchy1"/>
    <dgm:cxn modelId="{C89BC555-C8A7-4C0A-90C4-CFCF77C77556}" type="presParOf" srcId="{038CC6DB-B431-4F67-BF13-85201A1BF113}" destId="{65FE5311-940B-4CFC-A1D0-1BC905688016}" srcOrd="2" destOrd="0" presId="urn:microsoft.com/office/officeart/2005/8/layout/hierarchy1"/>
    <dgm:cxn modelId="{BF2F821C-DC7B-4F12-BAD8-EB9B67612F63}" type="presParOf" srcId="{65FE5311-940B-4CFC-A1D0-1BC905688016}" destId="{F080E074-5B4B-4195-9DBF-AE3BF2519478}" srcOrd="0" destOrd="0" presId="urn:microsoft.com/office/officeart/2005/8/layout/hierarchy1"/>
    <dgm:cxn modelId="{36D99056-D993-4F84-98FC-C4A425B6F932}" type="presParOf" srcId="{F080E074-5B4B-4195-9DBF-AE3BF2519478}" destId="{77F83459-FAE1-4672-9D9E-AD2E5DAB461F}" srcOrd="0" destOrd="0" presId="urn:microsoft.com/office/officeart/2005/8/layout/hierarchy1"/>
    <dgm:cxn modelId="{36DABF22-D376-4208-A54A-405222DCCBA6}" type="presParOf" srcId="{F080E074-5B4B-4195-9DBF-AE3BF2519478}" destId="{9D808E22-4E87-4086-9D4C-54801088A16C}" srcOrd="1" destOrd="0" presId="urn:microsoft.com/office/officeart/2005/8/layout/hierarchy1"/>
    <dgm:cxn modelId="{F5770168-03AF-4345-B24D-912CF6086F71}" type="presParOf" srcId="{65FE5311-940B-4CFC-A1D0-1BC905688016}" destId="{AE66B1AB-EEA2-4DAA-9901-B29371871460}" srcOrd="1" destOrd="0" presId="urn:microsoft.com/office/officeart/2005/8/layout/hierarchy1"/>
    <dgm:cxn modelId="{2EC2BF5C-69F4-420E-AF7A-8EA0C25A10D9}" type="presParOf" srcId="{AE66B1AB-EEA2-4DAA-9901-B29371871460}" destId="{5EA50935-7E8C-4BDD-A221-79E88A226A2B}" srcOrd="0" destOrd="0" presId="urn:microsoft.com/office/officeart/2005/8/layout/hierarchy1"/>
    <dgm:cxn modelId="{141CC6DB-3B5C-41D5-80EA-108C427FC540}" type="presParOf" srcId="{AE66B1AB-EEA2-4DAA-9901-B29371871460}" destId="{FB542624-F38B-43BA-97C2-CA30D869FF58}" srcOrd="1" destOrd="0" presId="urn:microsoft.com/office/officeart/2005/8/layout/hierarchy1"/>
    <dgm:cxn modelId="{9C262DB8-5879-4F8F-813A-82239EF2B999}" type="presParOf" srcId="{FB542624-F38B-43BA-97C2-CA30D869FF58}" destId="{A4FD4429-76CE-42C7-86E1-E33804AC4D10}" srcOrd="0" destOrd="0" presId="urn:microsoft.com/office/officeart/2005/8/layout/hierarchy1"/>
    <dgm:cxn modelId="{EEA9E273-CDA3-46B3-9814-6A0D140501F5}" type="presParOf" srcId="{A4FD4429-76CE-42C7-86E1-E33804AC4D10}" destId="{FD297C08-23AC-40FB-A85D-46B6619CF7A3}" srcOrd="0" destOrd="0" presId="urn:microsoft.com/office/officeart/2005/8/layout/hierarchy1"/>
    <dgm:cxn modelId="{EF0BD7A9-5C7C-40D9-8C03-BF2C226CE99C}" type="presParOf" srcId="{A4FD4429-76CE-42C7-86E1-E33804AC4D10}" destId="{628EE292-FDD2-486D-A565-6D7905992150}" srcOrd="1" destOrd="0" presId="urn:microsoft.com/office/officeart/2005/8/layout/hierarchy1"/>
    <dgm:cxn modelId="{BC5859C4-6DDF-44FA-9931-5F4BC25D863E}" type="presParOf" srcId="{FB542624-F38B-43BA-97C2-CA30D869FF58}" destId="{5D63A42B-A91A-4E9B-92CC-6A7CBD0810B0}" srcOrd="1" destOrd="0" presId="urn:microsoft.com/office/officeart/2005/8/layout/hierarchy1"/>
    <dgm:cxn modelId="{4ACA5C92-CC54-4215-8968-F81B771369F8}" type="presParOf" srcId="{5D63A42B-A91A-4E9B-92CC-6A7CBD0810B0}" destId="{130335AF-7027-4B23-9B75-0A0D22635FA2}" srcOrd="0" destOrd="0" presId="urn:microsoft.com/office/officeart/2005/8/layout/hierarchy1"/>
    <dgm:cxn modelId="{C941B4FC-F06D-469D-A126-41D7D5D57D7F}" type="presParOf" srcId="{5D63A42B-A91A-4E9B-92CC-6A7CBD0810B0}" destId="{9525A4DA-03E7-417A-9768-0D5B5D61FF69}" srcOrd="1" destOrd="0" presId="urn:microsoft.com/office/officeart/2005/8/layout/hierarchy1"/>
    <dgm:cxn modelId="{48592BDD-E866-4AC1-AE99-87B295EA7E96}" type="presParOf" srcId="{9525A4DA-03E7-417A-9768-0D5B5D61FF69}" destId="{6BC1C33D-5DB6-4F21-9C93-AF583AC613BC}" srcOrd="0" destOrd="0" presId="urn:microsoft.com/office/officeart/2005/8/layout/hierarchy1"/>
    <dgm:cxn modelId="{584EA8A9-DEDA-4DE0-8E28-4B24DCFB7C36}" type="presParOf" srcId="{6BC1C33D-5DB6-4F21-9C93-AF583AC613BC}" destId="{D883392C-C3A5-44AB-A293-FC48B679E787}" srcOrd="0" destOrd="0" presId="urn:microsoft.com/office/officeart/2005/8/layout/hierarchy1"/>
    <dgm:cxn modelId="{3F25E061-8B53-4F27-8A3D-1C6E02299C4D}" type="presParOf" srcId="{6BC1C33D-5DB6-4F21-9C93-AF583AC613BC}" destId="{969EE286-2BCD-4AE8-9963-54EF676D8E3D}" srcOrd="1" destOrd="0" presId="urn:microsoft.com/office/officeart/2005/8/layout/hierarchy1"/>
    <dgm:cxn modelId="{3E720BAF-6BFF-476E-8901-86DD87B71CF1}" type="presParOf" srcId="{9525A4DA-03E7-417A-9768-0D5B5D61FF69}" destId="{F546A058-5407-4F59-9664-62749A8E4D90}" srcOrd="1" destOrd="0" presId="urn:microsoft.com/office/officeart/2005/8/layout/hierarchy1"/>
    <dgm:cxn modelId="{FDB13B1A-2953-4F9B-871D-A72AC4583AC8}" type="presParOf" srcId="{F546A058-5407-4F59-9664-62749A8E4D90}" destId="{BE1457CD-0902-4689-BA14-E99AE910026A}" srcOrd="0" destOrd="0" presId="urn:microsoft.com/office/officeart/2005/8/layout/hierarchy1"/>
    <dgm:cxn modelId="{C0EA901D-DDDC-4A47-A550-96AF6DAF5554}" type="presParOf" srcId="{F546A058-5407-4F59-9664-62749A8E4D90}" destId="{91F8C52E-EBD0-4553-BBAD-12F6A135380C}" srcOrd="1" destOrd="0" presId="urn:microsoft.com/office/officeart/2005/8/layout/hierarchy1"/>
    <dgm:cxn modelId="{B32E7A3D-E2EE-45E7-B90D-ECF11132F91E}" type="presParOf" srcId="{91F8C52E-EBD0-4553-BBAD-12F6A135380C}" destId="{B1EDDD2D-09E1-4BA7-A601-DD14C2CC7581}" srcOrd="0" destOrd="0" presId="urn:microsoft.com/office/officeart/2005/8/layout/hierarchy1"/>
    <dgm:cxn modelId="{AC27FECE-FA0D-4293-ABBF-D585D1900331}" type="presParOf" srcId="{B1EDDD2D-09E1-4BA7-A601-DD14C2CC7581}" destId="{578D35A1-745F-4798-9CD6-11B8E6393E0E}" srcOrd="0" destOrd="0" presId="urn:microsoft.com/office/officeart/2005/8/layout/hierarchy1"/>
    <dgm:cxn modelId="{9B2136C4-738A-4057-A1F3-2BED843449D1}" type="presParOf" srcId="{B1EDDD2D-09E1-4BA7-A601-DD14C2CC7581}" destId="{E971D1EF-0AC4-4B3B-BDD9-2E38EA966BE2}" srcOrd="1" destOrd="0" presId="urn:microsoft.com/office/officeart/2005/8/layout/hierarchy1"/>
    <dgm:cxn modelId="{2825004C-7076-48AF-AA3B-72DCD9E706BB}" type="presParOf" srcId="{91F8C52E-EBD0-4553-BBAD-12F6A135380C}" destId="{C03ED04C-7148-4D26-A34E-3B254A2EC56A}" srcOrd="1" destOrd="0" presId="urn:microsoft.com/office/officeart/2005/8/layout/hierarchy1"/>
    <dgm:cxn modelId="{96A285F4-A9BE-4542-8427-303E28A56A99}" type="presParOf" srcId="{038CC6DB-B431-4F67-BF13-85201A1BF113}" destId="{D4898A5A-0598-4E41-B503-D87F077CD1A4}" srcOrd="3" destOrd="0" presId="urn:microsoft.com/office/officeart/2005/8/layout/hierarchy1"/>
    <dgm:cxn modelId="{1EDEE539-21EA-42F1-98BA-81D0DB9FEE81}" type="presParOf" srcId="{D4898A5A-0598-4E41-B503-D87F077CD1A4}" destId="{C149DA8F-1A42-49F6-A591-AA2911C41D08}" srcOrd="0" destOrd="0" presId="urn:microsoft.com/office/officeart/2005/8/layout/hierarchy1"/>
    <dgm:cxn modelId="{4411D862-E698-4549-8DFB-95062D78AD39}" type="presParOf" srcId="{C149DA8F-1A42-49F6-A591-AA2911C41D08}" destId="{89948608-80DE-4205-8524-8184DB1861ED}" srcOrd="0" destOrd="0" presId="urn:microsoft.com/office/officeart/2005/8/layout/hierarchy1"/>
    <dgm:cxn modelId="{2FB77D4B-D5E1-4B61-8231-F0168D0989E3}" type="presParOf" srcId="{C149DA8F-1A42-49F6-A591-AA2911C41D08}" destId="{94B53CB3-DF21-43C5-8554-DF61A4E6CFF2}" srcOrd="1" destOrd="0" presId="urn:microsoft.com/office/officeart/2005/8/layout/hierarchy1"/>
    <dgm:cxn modelId="{9B4502FE-A343-483C-BC88-6863E76BBEA9}" type="presParOf" srcId="{D4898A5A-0598-4E41-B503-D87F077CD1A4}" destId="{4502401A-A51A-41DE-92FC-A9ECA2EB114F}" srcOrd="1" destOrd="0" presId="urn:microsoft.com/office/officeart/2005/8/layout/hierarchy1"/>
    <dgm:cxn modelId="{8AF60CF5-11F8-4438-AA02-A6045E18B9E6}" type="presParOf" srcId="{4502401A-A51A-41DE-92FC-A9ECA2EB114F}" destId="{572D0AD6-226F-4D47-9B61-975A73EAB92F}" srcOrd="0" destOrd="0" presId="urn:microsoft.com/office/officeart/2005/8/layout/hierarchy1"/>
    <dgm:cxn modelId="{72E7F414-3700-410D-A5F3-C06D96BA887A}" type="presParOf" srcId="{4502401A-A51A-41DE-92FC-A9ECA2EB114F}" destId="{C284B632-A50A-405D-8D12-235ED7F50A35}" srcOrd="1" destOrd="0" presId="urn:microsoft.com/office/officeart/2005/8/layout/hierarchy1"/>
    <dgm:cxn modelId="{27E20318-27F7-4D82-BD3A-FA642894FBD5}" type="presParOf" srcId="{C284B632-A50A-405D-8D12-235ED7F50A35}" destId="{95436C58-170D-4C71-9C50-8BBE4CE5FB2C}" srcOrd="0" destOrd="0" presId="urn:microsoft.com/office/officeart/2005/8/layout/hierarchy1"/>
    <dgm:cxn modelId="{26A30DD3-F273-4D74-A546-60F44A0B1131}" type="presParOf" srcId="{95436C58-170D-4C71-9C50-8BBE4CE5FB2C}" destId="{D65D571B-E7B3-4DE9-BB29-9B2A74EE4325}" srcOrd="0" destOrd="0" presId="urn:microsoft.com/office/officeart/2005/8/layout/hierarchy1"/>
    <dgm:cxn modelId="{5FCE3DC2-17AB-4650-935D-2BDB0CF22D26}" type="presParOf" srcId="{95436C58-170D-4C71-9C50-8BBE4CE5FB2C}" destId="{8F898370-E0CB-4491-88B1-AD057429576D}" srcOrd="1" destOrd="0" presId="urn:microsoft.com/office/officeart/2005/8/layout/hierarchy1"/>
    <dgm:cxn modelId="{790F6FB3-EEE0-493B-A5D9-12DE7A103C45}" type="presParOf" srcId="{C284B632-A50A-405D-8D12-235ED7F50A35}" destId="{5897F12D-EDC5-4B74-940C-2FD25F0EDAAE}" srcOrd="1" destOrd="0" presId="urn:microsoft.com/office/officeart/2005/8/layout/hierarchy1"/>
    <dgm:cxn modelId="{91C950FD-53A7-4230-9E83-6DFC32984788}" type="presParOf" srcId="{5897F12D-EDC5-4B74-940C-2FD25F0EDAAE}" destId="{E8078E58-936F-4671-82D3-C35B253B9715}" srcOrd="0" destOrd="0" presId="urn:microsoft.com/office/officeart/2005/8/layout/hierarchy1"/>
    <dgm:cxn modelId="{EE02361D-E3D6-40F1-8203-C6D8BAF24FB9}" type="presParOf" srcId="{5897F12D-EDC5-4B74-940C-2FD25F0EDAAE}" destId="{CA3E9039-055B-4A34-A54F-C536479F3AF6}" srcOrd="1" destOrd="0" presId="urn:microsoft.com/office/officeart/2005/8/layout/hierarchy1"/>
    <dgm:cxn modelId="{5AE2E6AA-7803-4181-918E-2469E41C7392}" type="presParOf" srcId="{CA3E9039-055B-4A34-A54F-C536479F3AF6}" destId="{A950D9F0-2009-4264-A6F9-73FCCA5BACFE}" srcOrd="0" destOrd="0" presId="urn:microsoft.com/office/officeart/2005/8/layout/hierarchy1"/>
    <dgm:cxn modelId="{56CD7940-22E5-4A8B-901A-0FA4B7B170C3}" type="presParOf" srcId="{A950D9F0-2009-4264-A6F9-73FCCA5BACFE}" destId="{02BAC8BD-807F-42D7-B261-A9AEA9B250E8}" srcOrd="0" destOrd="0" presId="urn:microsoft.com/office/officeart/2005/8/layout/hierarchy1"/>
    <dgm:cxn modelId="{FC4A0FF3-0D88-4B67-8068-330F7D00A316}" type="presParOf" srcId="{A950D9F0-2009-4264-A6F9-73FCCA5BACFE}" destId="{D61861AC-74EA-4320-907A-A8889561011B}" srcOrd="1" destOrd="0" presId="urn:microsoft.com/office/officeart/2005/8/layout/hierarchy1"/>
    <dgm:cxn modelId="{9FBD8306-8033-4AB0-B267-745ECC932409}" type="presParOf" srcId="{CA3E9039-055B-4A34-A54F-C536479F3AF6}" destId="{5AC23EA8-CA13-4F50-A87A-C17F84F986CB}" srcOrd="1" destOrd="0" presId="urn:microsoft.com/office/officeart/2005/8/layout/hierarchy1"/>
    <dgm:cxn modelId="{BD3CA792-3D3D-4544-9EE2-BB7D033E0735}" type="presParOf" srcId="{4502401A-A51A-41DE-92FC-A9ECA2EB114F}" destId="{4DE9FC6A-2C8C-40A8-BD33-53C8AA682157}" srcOrd="2" destOrd="0" presId="urn:microsoft.com/office/officeart/2005/8/layout/hierarchy1"/>
    <dgm:cxn modelId="{5672B505-A394-4E75-A0ED-8C4356467611}" type="presParOf" srcId="{4502401A-A51A-41DE-92FC-A9ECA2EB114F}" destId="{27B203A6-162B-4FE2-8E0E-753F14EB57F3}" srcOrd="3" destOrd="0" presId="urn:microsoft.com/office/officeart/2005/8/layout/hierarchy1"/>
    <dgm:cxn modelId="{731E2240-B0C1-4B34-B983-55EAFDA252AD}" type="presParOf" srcId="{27B203A6-162B-4FE2-8E0E-753F14EB57F3}" destId="{417469F9-F181-4D65-B1ED-1A06E88783AC}" srcOrd="0" destOrd="0" presId="urn:microsoft.com/office/officeart/2005/8/layout/hierarchy1"/>
    <dgm:cxn modelId="{A333EA57-BEEB-4756-945A-2DEF6A9B1280}" type="presParOf" srcId="{417469F9-F181-4D65-B1ED-1A06E88783AC}" destId="{0AD3E258-C386-468C-9705-224C5AE03CC5}" srcOrd="0" destOrd="0" presId="urn:microsoft.com/office/officeart/2005/8/layout/hierarchy1"/>
    <dgm:cxn modelId="{D8E0764C-187D-41AF-9DCE-21998BB37FBD}" type="presParOf" srcId="{417469F9-F181-4D65-B1ED-1A06E88783AC}" destId="{7B28ADD8-9015-4189-A3DD-048630456C66}" srcOrd="1" destOrd="0" presId="urn:microsoft.com/office/officeart/2005/8/layout/hierarchy1"/>
    <dgm:cxn modelId="{8630467D-1891-438D-A9DB-97B8DFC699C9}" type="presParOf" srcId="{27B203A6-162B-4FE2-8E0E-753F14EB57F3}" destId="{681B1BA7-9781-4E41-B9C2-C26D51DE8EF3}" srcOrd="1" destOrd="0" presId="urn:microsoft.com/office/officeart/2005/8/layout/hierarchy1"/>
    <dgm:cxn modelId="{82D6F686-8348-45AF-A244-252A1F645E40}" type="presParOf" srcId="{681B1BA7-9781-4E41-B9C2-C26D51DE8EF3}" destId="{2E671F81-8461-4FA9-8919-A143F1811BC5}" srcOrd="0" destOrd="0" presId="urn:microsoft.com/office/officeart/2005/8/layout/hierarchy1"/>
    <dgm:cxn modelId="{0BFEA022-F217-4977-A58A-979D88702B5F}" type="presParOf" srcId="{681B1BA7-9781-4E41-B9C2-C26D51DE8EF3}" destId="{B89662A7-90FD-455E-84A8-735A6607E538}" srcOrd="1" destOrd="0" presId="urn:microsoft.com/office/officeart/2005/8/layout/hierarchy1"/>
    <dgm:cxn modelId="{EEB964F5-BA34-4E9A-92B7-77ADBBC4C6D3}" type="presParOf" srcId="{B89662A7-90FD-455E-84A8-735A6607E538}" destId="{4DF3A9BB-AAB8-41B4-8AFB-0E6FED204B29}" srcOrd="0" destOrd="0" presId="urn:microsoft.com/office/officeart/2005/8/layout/hierarchy1"/>
    <dgm:cxn modelId="{2381DC56-E740-473C-8722-208FDC616FF6}" type="presParOf" srcId="{4DF3A9BB-AAB8-41B4-8AFB-0E6FED204B29}" destId="{7FF98D8C-7449-4C74-85A4-BD5ECE68934B}" srcOrd="0" destOrd="0" presId="urn:microsoft.com/office/officeart/2005/8/layout/hierarchy1"/>
    <dgm:cxn modelId="{AD7A19E8-3289-4053-8655-9E8EB7386514}" type="presParOf" srcId="{4DF3A9BB-AAB8-41B4-8AFB-0E6FED204B29}" destId="{D4BF98AE-4CC2-424B-9AFE-7D3E3D72EB63}" srcOrd="1" destOrd="0" presId="urn:microsoft.com/office/officeart/2005/8/layout/hierarchy1"/>
    <dgm:cxn modelId="{134DC15D-1B4D-4FDE-A4DE-E6379E1BE510}" type="presParOf" srcId="{B89662A7-90FD-455E-84A8-735A6607E538}" destId="{9228227F-41BD-48F0-A171-54AC53A1DF98}" srcOrd="1" destOrd="0" presId="urn:microsoft.com/office/officeart/2005/8/layout/hierarchy1"/>
    <dgm:cxn modelId="{7FC360F8-6D55-455B-8820-3B41C5E933D8}" type="presParOf" srcId="{038CC6DB-B431-4F67-BF13-85201A1BF113}" destId="{F261C704-A446-4078-B3C9-B49A07C13853}" srcOrd="4" destOrd="0" presId="urn:microsoft.com/office/officeart/2005/8/layout/hierarchy1"/>
    <dgm:cxn modelId="{546D88C4-8068-4B9D-9857-8118D990C02E}" type="presParOf" srcId="{F261C704-A446-4078-B3C9-B49A07C13853}" destId="{06AF399B-DADB-43B2-815A-EB9498835C54}" srcOrd="0" destOrd="0" presId="urn:microsoft.com/office/officeart/2005/8/layout/hierarchy1"/>
    <dgm:cxn modelId="{4138ADAB-05A3-42E5-8F88-1E18B4795B05}" type="presParOf" srcId="{06AF399B-DADB-43B2-815A-EB9498835C54}" destId="{8B75CCF2-EE76-49A4-BFC6-1ACD5833B1B2}" srcOrd="0" destOrd="0" presId="urn:microsoft.com/office/officeart/2005/8/layout/hierarchy1"/>
    <dgm:cxn modelId="{A74C12DC-E225-48EB-AA23-FD34D301D997}" type="presParOf" srcId="{06AF399B-DADB-43B2-815A-EB9498835C54}" destId="{82F07CD5-911E-4C71-B190-2D6A91B5E707}" srcOrd="1" destOrd="0" presId="urn:microsoft.com/office/officeart/2005/8/layout/hierarchy1"/>
    <dgm:cxn modelId="{4F38BFDC-273B-44B6-AF45-78DF329894EF}" type="presParOf" srcId="{F261C704-A446-4078-B3C9-B49A07C13853}" destId="{6619B404-F01E-4C2E-92BD-719038A1E126}" srcOrd="1" destOrd="0" presId="urn:microsoft.com/office/officeart/2005/8/layout/hierarchy1"/>
    <dgm:cxn modelId="{AAD49626-72C1-4704-BA6F-D600CA371557}" type="presParOf" srcId="{6619B404-F01E-4C2E-92BD-719038A1E126}" destId="{4F9D7EF8-47DF-4EA3-A415-232BAA2C6B82}" srcOrd="0" destOrd="0" presId="urn:microsoft.com/office/officeart/2005/8/layout/hierarchy1"/>
    <dgm:cxn modelId="{D51E7BDF-61B7-4143-9632-13F43CC2FAA6}" type="presParOf" srcId="{6619B404-F01E-4C2E-92BD-719038A1E126}" destId="{5D546962-E29E-4999-90E5-1C9ED945DC16}" srcOrd="1" destOrd="0" presId="urn:microsoft.com/office/officeart/2005/8/layout/hierarchy1"/>
    <dgm:cxn modelId="{875F22F1-A4A4-478C-8B6F-4A90364E38FB}" type="presParOf" srcId="{5D546962-E29E-4999-90E5-1C9ED945DC16}" destId="{0450EA49-0786-4E5E-BD0B-9A5BE05B9E2D}" srcOrd="0" destOrd="0" presId="urn:microsoft.com/office/officeart/2005/8/layout/hierarchy1"/>
    <dgm:cxn modelId="{654E80BB-51C7-419E-839A-C1746C28619C}" type="presParOf" srcId="{0450EA49-0786-4E5E-BD0B-9A5BE05B9E2D}" destId="{1535DB97-C3D2-41D0-B7DD-CFBF37416EA2}" srcOrd="0" destOrd="0" presId="urn:microsoft.com/office/officeart/2005/8/layout/hierarchy1"/>
    <dgm:cxn modelId="{D7BECC42-8146-4D58-997C-0BBC5896CC2B}" type="presParOf" srcId="{0450EA49-0786-4E5E-BD0B-9A5BE05B9E2D}" destId="{C74269C2-D065-4067-BFDB-D1122B29B7DA}" srcOrd="1" destOrd="0" presId="urn:microsoft.com/office/officeart/2005/8/layout/hierarchy1"/>
    <dgm:cxn modelId="{FFE8233D-6DBC-4360-8FB9-E943CC6720A6}" type="presParOf" srcId="{5D546962-E29E-4999-90E5-1C9ED945DC16}" destId="{0191AF78-6FEE-458C-A82A-F19B2712DB46}" srcOrd="1" destOrd="0" presId="urn:microsoft.com/office/officeart/2005/8/layout/hierarchy1"/>
    <dgm:cxn modelId="{5049E9C5-8E96-4B5B-8A88-5E658D2CBD00}" type="presParOf" srcId="{0191AF78-6FEE-458C-A82A-F19B2712DB46}" destId="{F978FF2E-03F1-45DC-A82A-10CBB5AB55C2}" srcOrd="0" destOrd="0" presId="urn:microsoft.com/office/officeart/2005/8/layout/hierarchy1"/>
    <dgm:cxn modelId="{17B27831-3A1C-4EAB-BC98-F545BCCAB8D3}" type="presParOf" srcId="{0191AF78-6FEE-458C-A82A-F19B2712DB46}" destId="{E3030156-90DD-4703-8DC4-A9A49A1499A3}" srcOrd="1" destOrd="0" presId="urn:microsoft.com/office/officeart/2005/8/layout/hierarchy1"/>
    <dgm:cxn modelId="{0B311394-80E0-4D72-BB6B-09F1A116DFE8}" type="presParOf" srcId="{E3030156-90DD-4703-8DC4-A9A49A1499A3}" destId="{25DEDABD-1F32-45CA-BAFC-B8C4AF08FC5B}" srcOrd="0" destOrd="0" presId="urn:microsoft.com/office/officeart/2005/8/layout/hierarchy1"/>
    <dgm:cxn modelId="{9BBE6896-1273-45E1-9D4B-9D5BC65810BB}" type="presParOf" srcId="{25DEDABD-1F32-45CA-BAFC-B8C4AF08FC5B}" destId="{217450DE-91E0-4061-988F-9A772D403AF6}" srcOrd="0" destOrd="0" presId="urn:microsoft.com/office/officeart/2005/8/layout/hierarchy1"/>
    <dgm:cxn modelId="{916CD6D3-1198-4393-8AE0-DA0031B05584}" type="presParOf" srcId="{25DEDABD-1F32-45CA-BAFC-B8C4AF08FC5B}" destId="{7ED2397B-EA13-4481-B8DC-832E5B8CC64B}" srcOrd="1" destOrd="0" presId="urn:microsoft.com/office/officeart/2005/8/layout/hierarchy1"/>
    <dgm:cxn modelId="{1797AB06-DF02-4D5D-AD7C-FB350F807FF0}" type="presParOf" srcId="{E3030156-90DD-4703-8DC4-A9A49A1499A3}" destId="{534057D9-E96D-4207-BBA7-3D4FCF4F2D2B}" srcOrd="1" destOrd="0" presId="urn:microsoft.com/office/officeart/2005/8/layout/hierarchy1"/>
    <dgm:cxn modelId="{09C77794-6A35-43EE-84CC-8CDA96C7AEB6}" type="presParOf" srcId="{534057D9-E96D-4207-BBA7-3D4FCF4F2D2B}" destId="{9967D9C9-D05D-4B4B-B763-1807E0DFB676}" srcOrd="0" destOrd="0" presId="urn:microsoft.com/office/officeart/2005/8/layout/hierarchy1"/>
    <dgm:cxn modelId="{AF69581D-7197-4502-8D6B-D8A57D0A9D60}" type="presParOf" srcId="{534057D9-E96D-4207-BBA7-3D4FCF4F2D2B}" destId="{EEB09A41-1BC2-4316-8644-F6285BBF7C09}" srcOrd="1" destOrd="0" presId="urn:microsoft.com/office/officeart/2005/8/layout/hierarchy1"/>
    <dgm:cxn modelId="{CF31F0A2-A9D6-42C2-B93B-5E37BB053247}" type="presParOf" srcId="{EEB09A41-1BC2-4316-8644-F6285BBF7C09}" destId="{411A772C-DD34-4407-A588-0B46EFD6B5D9}" srcOrd="0" destOrd="0" presId="urn:microsoft.com/office/officeart/2005/8/layout/hierarchy1"/>
    <dgm:cxn modelId="{8F17EED9-ADCF-45B6-90FC-5D52042451C0}" type="presParOf" srcId="{411A772C-DD34-4407-A588-0B46EFD6B5D9}" destId="{4E9913EB-3EEF-49F5-98AD-7B4E902509A0}" srcOrd="0" destOrd="0" presId="urn:microsoft.com/office/officeart/2005/8/layout/hierarchy1"/>
    <dgm:cxn modelId="{D466F60A-DF77-45F3-8F39-D23CD53AA35A}" type="presParOf" srcId="{411A772C-DD34-4407-A588-0B46EFD6B5D9}" destId="{A58F813E-F84C-415D-902D-99462BBF9EA3}" srcOrd="1" destOrd="0" presId="urn:microsoft.com/office/officeart/2005/8/layout/hierarchy1"/>
    <dgm:cxn modelId="{8605897B-8189-4CEE-B428-8DDE11B3218E}" type="presParOf" srcId="{EEB09A41-1BC2-4316-8644-F6285BBF7C09}" destId="{B25B37DD-E6AE-4404-8AC5-9BB707B8F4A9}" srcOrd="1" destOrd="0" presId="urn:microsoft.com/office/officeart/2005/8/layout/hierarchy1"/>
    <dgm:cxn modelId="{0E172BA9-089E-485A-B1F9-9D42DAB38CAD}" type="presParOf" srcId="{6619B404-F01E-4C2E-92BD-719038A1E126}" destId="{11E46729-218F-4463-8C33-CBDE12BF0CEE}" srcOrd="2" destOrd="0" presId="urn:microsoft.com/office/officeart/2005/8/layout/hierarchy1"/>
    <dgm:cxn modelId="{FD0AF4C3-65BB-4D35-A336-F9CA564AE27D}" type="presParOf" srcId="{6619B404-F01E-4C2E-92BD-719038A1E126}" destId="{04C4C3A5-3CAF-4434-A328-C5B146EABB17}" srcOrd="3" destOrd="0" presId="urn:microsoft.com/office/officeart/2005/8/layout/hierarchy1"/>
    <dgm:cxn modelId="{937F3A0F-4883-45A3-834F-539B4B975554}" type="presParOf" srcId="{04C4C3A5-3CAF-4434-A328-C5B146EABB17}" destId="{4C17F173-213B-4FA4-943D-D71198FF856E}" srcOrd="0" destOrd="0" presId="urn:microsoft.com/office/officeart/2005/8/layout/hierarchy1"/>
    <dgm:cxn modelId="{F5382AAA-29A3-4189-9E99-370CEA5629D0}" type="presParOf" srcId="{4C17F173-213B-4FA4-943D-D71198FF856E}" destId="{63CA85FC-3E31-45EC-BEE7-86A5FF161C06}" srcOrd="0" destOrd="0" presId="urn:microsoft.com/office/officeart/2005/8/layout/hierarchy1"/>
    <dgm:cxn modelId="{134EACE4-D9DE-452C-B7AC-4F0DF8B29085}" type="presParOf" srcId="{4C17F173-213B-4FA4-943D-D71198FF856E}" destId="{16D1C6DD-F4F9-4061-BC9B-62C76AB78CC7}" srcOrd="1" destOrd="0" presId="urn:microsoft.com/office/officeart/2005/8/layout/hierarchy1"/>
    <dgm:cxn modelId="{353C749B-BD2F-4EC8-BCBB-ADCF0A91EAE8}" type="presParOf" srcId="{04C4C3A5-3CAF-4434-A328-C5B146EABB17}" destId="{830CD1D2-56F7-4E58-BE25-0E08DFAF37DC}" srcOrd="1" destOrd="0" presId="urn:microsoft.com/office/officeart/2005/8/layout/hierarchy1"/>
    <dgm:cxn modelId="{068F962A-7891-42EC-BB25-88E3B854668C}" type="presParOf" srcId="{830CD1D2-56F7-4E58-BE25-0E08DFAF37DC}" destId="{D2AE7F7F-DC9B-498A-B771-64565ACBC74B}" srcOrd="0" destOrd="0" presId="urn:microsoft.com/office/officeart/2005/8/layout/hierarchy1"/>
    <dgm:cxn modelId="{70E78753-D515-47E8-82C2-FAFA1CB9CE3A}" type="presParOf" srcId="{830CD1D2-56F7-4E58-BE25-0E08DFAF37DC}" destId="{D986EC9E-3598-4D12-8AB4-F323BF6CB40D}" srcOrd="1" destOrd="0" presId="urn:microsoft.com/office/officeart/2005/8/layout/hierarchy1"/>
    <dgm:cxn modelId="{79F5C88D-57C8-49C1-BDE8-7EAD2F883B64}" type="presParOf" srcId="{D986EC9E-3598-4D12-8AB4-F323BF6CB40D}" destId="{A1022E42-19DF-4D84-8CCB-0635FD2BC77A}" srcOrd="0" destOrd="0" presId="urn:microsoft.com/office/officeart/2005/8/layout/hierarchy1"/>
    <dgm:cxn modelId="{78A8378E-24FA-4E5F-9DCA-1D80EC22FBC3}" type="presParOf" srcId="{A1022E42-19DF-4D84-8CCB-0635FD2BC77A}" destId="{73B308D7-7BC4-40FE-A381-9EA7CC467501}" srcOrd="0" destOrd="0" presId="urn:microsoft.com/office/officeart/2005/8/layout/hierarchy1"/>
    <dgm:cxn modelId="{D95A073C-C408-4E6B-97F5-0E4E2F383F50}" type="presParOf" srcId="{A1022E42-19DF-4D84-8CCB-0635FD2BC77A}" destId="{F8388CB0-59F5-4B7B-B7CD-E26B8B3D3687}" srcOrd="1" destOrd="0" presId="urn:microsoft.com/office/officeart/2005/8/layout/hierarchy1"/>
    <dgm:cxn modelId="{F9A2BD8C-FBBB-40A9-AACB-9E3330DB594F}" type="presParOf" srcId="{D986EC9E-3598-4D12-8AB4-F323BF6CB40D}" destId="{F430FF5F-B4F0-4CD4-B096-3260FC83801B}" srcOrd="1" destOrd="0" presId="urn:microsoft.com/office/officeart/2005/8/layout/hierarchy1"/>
    <dgm:cxn modelId="{4DA00127-F737-4979-B259-A89A8D93D9B8}" type="presParOf" srcId="{F430FF5F-B4F0-4CD4-B096-3260FC83801B}" destId="{0B284681-5BB4-47C7-B65A-4C84A4C215BB}" srcOrd="0" destOrd="0" presId="urn:microsoft.com/office/officeart/2005/8/layout/hierarchy1"/>
    <dgm:cxn modelId="{1F023604-9B57-4FAB-B5F2-58945AAB504A}" type="presParOf" srcId="{F430FF5F-B4F0-4CD4-B096-3260FC83801B}" destId="{14E86DDB-11D1-4909-A455-52A0F89745D6}" srcOrd="1" destOrd="0" presId="urn:microsoft.com/office/officeart/2005/8/layout/hierarchy1"/>
    <dgm:cxn modelId="{381A2B92-A5D8-46FC-93A0-DED7999525C8}" type="presParOf" srcId="{14E86DDB-11D1-4909-A455-52A0F89745D6}" destId="{23DBC6EB-033A-42B0-AFD8-282DF7408D7F}" srcOrd="0" destOrd="0" presId="urn:microsoft.com/office/officeart/2005/8/layout/hierarchy1"/>
    <dgm:cxn modelId="{3C9526B9-A0F8-45CA-A214-942D95F5D99E}" type="presParOf" srcId="{23DBC6EB-033A-42B0-AFD8-282DF7408D7F}" destId="{8FE7D47B-B29C-4CBF-8C6D-FD9BE50BBB4E}" srcOrd="0" destOrd="0" presId="urn:microsoft.com/office/officeart/2005/8/layout/hierarchy1"/>
    <dgm:cxn modelId="{B9EDF703-8DF6-4203-8685-B68620C8D0B6}" type="presParOf" srcId="{23DBC6EB-033A-42B0-AFD8-282DF7408D7F}" destId="{80743E4F-CBB6-4A34-B849-F3509AF5D060}" srcOrd="1" destOrd="0" presId="urn:microsoft.com/office/officeart/2005/8/layout/hierarchy1"/>
    <dgm:cxn modelId="{FCC8EEBD-3427-4C87-871E-33651975C219}" type="presParOf" srcId="{14E86DDB-11D1-4909-A455-52A0F89745D6}" destId="{3CC24F27-F2D7-490B-AD01-652EC17B6DD4}" srcOrd="1" destOrd="0" presId="urn:microsoft.com/office/officeart/2005/8/layout/hierarchy1"/>
    <dgm:cxn modelId="{08B7DBEF-709B-4CA8-BE81-CE3FE9C08879}" type="presParOf" srcId="{3CC24F27-F2D7-490B-AD01-652EC17B6DD4}" destId="{2B74B1E3-E1B3-406B-96C6-F1601FD267D0}" srcOrd="0" destOrd="0" presId="urn:microsoft.com/office/officeart/2005/8/layout/hierarchy1"/>
    <dgm:cxn modelId="{CB0A97D3-6104-4D5E-90BD-CDB169CC9ED9}" type="presParOf" srcId="{3CC24F27-F2D7-490B-AD01-652EC17B6DD4}" destId="{94604556-9658-4CA5-A8B8-0AC746CB50C3}" srcOrd="1" destOrd="0" presId="urn:microsoft.com/office/officeart/2005/8/layout/hierarchy1"/>
    <dgm:cxn modelId="{D11A6C74-F45E-4F86-AEA2-3B408899AA99}" type="presParOf" srcId="{94604556-9658-4CA5-A8B8-0AC746CB50C3}" destId="{4CA96EF1-23F1-42F5-BAE1-C050BA680C8F}" srcOrd="0" destOrd="0" presId="urn:microsoft.com/office/officeart/2005/8/layout/hierarchy1"/>
    <dgm:cxn modelId="{D0AF43DE-686E-40EF-AB61-11723468CDFE}" type="presParOf" srcId="{4CA96EF1-23F1-42F5-BAE1-C050BA680C8F}" destId="{3A58A892-3C9F-4054-B2A3-F86304AFFA58}" srcOrd="0" destOrd="0" presId="urn:microsoft.com/office/officeart/2005/8/layout/hierarchy1"/>
    <dgm:cxn modelId="{23BD544D-0554-4DA3-84A6-7D48D3A7F340}" type="presParOf" srcId="{4CA96EF1-23F1-42F5-BAE1-C050BA680C8F}" destId="{A98BED9D-3E96-4556-9C4D-6D617300415C}" srcOrd="1" destOrd="0" presId="urn:microsoft.com/office/officeart/2005/8/layout/hierarchy1"/>
    <dgm:cxn modelId="{9CBC0A99-8008-4024-856B-79E2B248D5E0}" type="presParOf" srcId="{94604556-9658-4CA5-A8B8-0AC746CB50C3}" destId="{564C0D79-16B8-4C3E-990E-5FFC28A75421}" srcOrd="1" destOrd="0" presId="urn:microsoft.com/office/officeart/2005/8/layout/hierarchy1"/>
    <dgm:cxn modelId="{D1E012E3-8215-4F50-A026-D131743F3568}" type="presParOf" srcId="{564C0D79-16B8-4C3E-990E-5FFC28A75421}" destId="{BD2D3710-5CC4-4E78-9662-E889A3FAB1FD}" srcOrd="0" destOrd="0" presId="urn:microsoft.com/office/officeart/2005/8/layout/hierarchy1"/>
    <dgm:cxn modelId="{52862A56-55ED-4D71-9445-560DC508B000}" type="presParOf" srcId="{564C0D79-16B8-4C3E-990E-5FFC28A75421}" destId="{FBCBE75C-F21D-4B41-96C1-99B68B514F72}" srcOrd="1" destOrd="0" presId="urn:microsoft.com/office/officeart/2005/8/layout/hierarchy1"/>
    <dgm:cxn modelId="{62E01946-45F4-4DD3-859A-7A9158E7CB0E}" type="presParOf" srcId="{FBCBE75C-F21D-4B41-96C1-99B68B514F72}" destId="{EC851C6C-E498-4643-8BCC-A7130DA891FE}" srcOrd="0" destOrd="0" presId="urn:microsoft.com/office/officeart/2005/8/layout/hierarchy1"/>
    <dgm:cxn modelId="{E038B58E-4CE0-47EE-8F5D-AB5928028C14}" type="presParOf" srcId="{EC851C6C-E498-4643-8BCC-A7130DA891FE}" destId="{00FE4E9D-CC2F-4884-8C3F-571A20F00207}" srcOrd="0" destOrd="0" presId="urn:microsoft.com/office/officeart/2005/8/layout/hierarchy1"/>
    <dgm:cxn modelId="{AD9A3FF3-331C-4567-9A3A-D8B39D5ED481}" type="presParOf" srcId="{EC851C6C-E498-4643-8BCC-A7130DA891FE}" destId="{F19C253F-C505-422B-BDE0-F42A0F5BB94D}" srcOrd="1" destOrd="0" presId="urn:microsoft.com/office/officeart/2005/8/layout/hierarchy1"/>
    <dgm:cxn modelId="{7E2857A4-5C81-48A3-8AA1-6573F8690A7A}" type="presParOf" srcId="{FBCBE75C-F21D-4B41-96C1-99B68B514F72}" destId="{EB0333CF-D79F-4876-9693-9BFDFE4CFA1F}" srcOrd="1" destOrd="0" presId="urn:microsoft.com/office/officeart/2005/8/layout/hierarchy1"/>
    <dgm:cxn modelId="{7FB80813-5775-4772-B7EC-BF8FDF2B908F}" type="presParOf" srcId="{EB0333CF-D79F-4876-9693-9BFDFE4CFA1F}" destId="{C3D5E8DF-22E0-4DBC-8551-F2CE2DD7C4EB}" srcOrd="0" destOrd="0" presId="urn:microsoft.com/office/officeart/2005/8/layout/hierarchy1"/>
    <dgm:cxn modelId="{800CACF4-B8C4-44EB-A4B0-0A72E772B01A}" type="presParOf" srcId="{EB0333CF-D79F-4876-9693-9BFDFE4CFA1F}" destId="{3F8ECA08-B1C6-4B10-A62E-FCD8528771AC}" srcOrd="1" destOrd="0" presId="urn:microsoft.com/office/officeart/2005/8/layout/hierarchy1"/>
    <dgm:cxn modelId="{73EDAF20-9208-475D-9889-39429E74A915}" type="presParOf" srcId="{3F8ECA08-B1C6-4B10-A62E-FCD8528771AC}" destId="{781C33C7-B774-498E-B584-937716993CA0}" srcOrd="0" destOrd="0" presId="urn:microsoft.com/office/officeart/2005/8/layout/hierarchy1"/>
    <dgm:cxn modelId="{7B915BF6-9746-474B-931E-598C483FDE34}" type="presParOf" srcId="{781C33C7-B774-498E-B584-937716993CA0}" destId="{A731ACCA-E309-42BB-A202-94277C442C39}" srcOrd="0" destOrd="0" presId="urn:microsoft.com/office/officeart/2005/8/layout/hierarchy1"/>
    <dgm:cxn modelId="{179967D0-B3FA-4B5F-83E6-2CC5505D2FE4}" type="presParOf" srcId="{781C33C7-B774-498E-B584-937716993CA0}" destId="{3E5D68FC-B31B-45AE-A3A2-A2114C95E91B}" srcOrd="1" destOrd="0" presId="urn:microsoft.com/office/officeart/2005/8/layout/hierarchy1"/>
    <dgm:cxn modelId="{37480FE4-F300-4F75-995F-E52DBED5ABD8}" type="presParOf" srcId="{3F8ECA08-B1C6-4B10-A62E-FCD8528771AC}" destId="{75E30615-1D93-467A-BA19-0365E1B84DD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D9F20E-4404-40C1-9AF8-533AF73A0B2B}" type="doc">
      <dgm:prSet loTypeId="urn:microsoft.com/office/officeart/2005/8/layout/hierarchy1" loCatId="hierarchy" qsTypeId="urn:microsoft.com/office/officeart/2005/8/quickstyle/simple3" qsCatId="simple" csTypeId="urn:microsoft.com/office/officeart/2005/8/colors/accent1_1" csCatId="accent1" phldr="1"/>
      <dgm:spPr/>
      <dgm:t>
        <a:bodyPr/>
        <a:lstStyle/>
        <a:p>
          <a:endParaRPr lang="en-AU"/>
        </a:p>
      </dgm:t>
    </dgm:pt>
    <dgm:pt modelId="{2B7434F0-CBF8-4F2C-80A7-247BE2CC9B6B}">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1</a:t>
          </a:r>
          <a:endParaRPr lang="en-AU" sz="1800" dirty="0"/>
        </a:p>
      </dgm:t>
    </dgm:pt>
    <dgm:pt modelId="{57F997CC-BDD3-4EBE-8AE8-8FBD2E746183}" type="parTrans" cxnId="{D0EA1DC1-B916-4479-B6E0-10E98832438B}">
      <dgm:prSet/>
      <dgm:spPr/>
      <dgm:t>
        <a:bodyPr/>
        <a:lstStyle/>
        <a:p>
          <a:endParaRPr lang="en-AU"/>
        </a:p>
      </dgm:t>
    </dgm:pt>
    <dgm:pt modelId="{8C317071-E0F0-4C33-99F4-BC8C70DFC8F7}" type="sibTrans" cxnId="{D0EA1DC1-B916-4479-B6E0-10E98832438B}">
      <dgm:prSet/>
      <dgm:spPr/>
      <dgm:t>
        <a:bodyPr/>
        <a:lstStyle/>
        <a:p>
          <a:endParaRPr lang="en-AU"/>
        </a:p>
      </dgm:t>
    </dgm:pt>
    <dgm:pt modelId="{3D44E6FE-32F0-4500-9ACE-64D0C221FE5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5</a:t>
          </a:r>
          <a:endParaRPr lang="en-AU" sz="1800" dirty="0"/>
        </a:p>
      </dgm:t>
    </dgm:pt>
    <dgm:pt modelId="{81F8B884-E6E9-409F-BAC9-81D8937722A6}" type="parTrans" cxnId="{82F2A2B1-DEEC-43E6-9B27-CA8C2D0E395F}">
      <dgm:prSet/>
      <dgm:spPr/>
      <dgm:t>
        <a:bodyPr/>
        <a:lstStyle/>
        <a:p>
          <a:endParaRPr lang="en-AU"/>
        </a:p>
      </dgm:t>
    </dgm:pt>
    <dgm:pt modelId="{38241901-AA28-4F5A-9543-C40297432E1C}" type="sibTrans" cxnId="{82F2A2B1-DEEC-43E6-9B27-CA8C2D0E395F}">
      <dgm:prSet/>
      <dgm:spPr/>
      <dgm:t>
        <a:bodyPr/>
        <a:lstStyle/>
        <a:p>
          <a:endParaRPr lang="en-AU"/>
        </a:p>
      </dgm:t>
    </dgm:pt>
    <dgm:pt modelId="{48C636FE-592D-4361-A1CE-64D2CD81ABAA}">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2</a:t>
          </a:r>
          <a:endParaRPr lang="en-AU" sz="1800" dirty="0"/>
        </a:p>
      </dgm:t>
    </dgm:pt>
    <dgm:pt modelId="{91CD3090-E59E-4C46-BFEB-2E200AEBEAC8}" type="parTrans" cxnId="{4246C985-704E-4919-8F2A-24106E7ED2A9}">
      <dgm:prSet/>
      <dgm:spPr/>
      <dgm:t>
        <a:bodyPr/>
        <a:lstStyle/>
        <a:p>
          <a:endParaRPr lang="en-AU"/>
        </a:p>
      </dgm:t>
    </dgm:pt>
    <dgm:pt modelId="{EAEEFBA4-57C6-471D-A950-A5E94F06B1EB}" type="sibTrans" cxnId="{4246C985-704E-4919-8F2A-24106E7ED2A9}">
      <dgm:prSet/>
      <dgm:spPr/>
      <dgm:t>
        <a:bodyPr/>
        <a:lstStyle/>
        <a:p>
          <a:endParaRPr lang="en-AU"/>
        </a:p>
      </dgm:t>
    </dgm:pt>
    <dgm:pt modelId="{485909BD-036D-4A37-B3DF-FFF1223D1399}">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3</a:t>
          </a:r>
          <a:endParaRPr lang="en-AU" sz="1800" dirty="0"/>
        </a:p>
      </dgm:t>
    </dgm:pt>
    <dgm:pt modelId="{654BB6AA-0887-4CA7-A8F4-C670C8B765FC}" type="parTrans" cxnId="{F5D6F6BF-C456-4A26-BD2D-CDAB16DB4FEB}">
      <dgm:prSet/>
      <dgm:spPr/>
      <dgm:t>
        <a:bodyPr/>
        <a:lstStyle/>
        <a:p>
          <a:endParaRPr lang="en-AU"/>
        </a:p>
      </dgm:t>
    </dgm:pt>
    <dgm:pt modelId="{052BF75C-C2BB-47D4-BFF1-613303331CCB}" type="sibTrans" cxnId="{F5D6F6BF-C456-4A26-BD2D-CDAB16DB4FEB}">
      <dgm:prSet/>
      <dgm:spPr/>
      <dgm:t>
        <a:bodyPr/>
        <a:lstStyle/>
        <a:p>
          <a:endParaRPr lang="en-AU"/>
        </a:p>
      </dgm:t>
    </dgm:pt>
    <dgm:pt modelId="{D34F5D24-E7CA-44F1-A205-A4F19F3912ED}">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800" dirty="0" smtClean="0"/>
            <a:t>HLO 4</a:t>
          </a:r>
          <a:endParaRPr lang="en-AU" sz="1800" dirty="0"/>
        </a:p>
      </dgm:t>
    </dgm:pt>
    <dgm:pt modelId="{953E500D-44BF-4B7D-95C1-078FC5B660BA}" type="parTrans" cxnId="{45A70658-3940-44DE-A4C8-40D34A38E173}">
      <dgm:prSet/>
      <dgm:spPr/>
      <dgm:t>
        <a:bodyPr/>
        <a:lstStyle/>
        <a:p>
          <a:endParaRPr lang="en-AU"/>
        </a:p>
      </dgm:t>
    </dgm:pt>
    <dgm:pt modelId="{8FBE7E86-41F6-4690-BBB1-7E8D7816008D}" type="sibTrans" cxnId="{45A70658-3940-44DE-A4C8-40D34A38E173}">
      <dgm:prSet/>
      <dgm:spPr/>
      <dgm:t>
        <a:bodyPr/>
        <a:lstStyle/>
        <a:p>
          <a:endParaRPr lang="en-AU"/>
        </a:p>
      </dgm:t>
    </dgm:pt>
    <dgm:pt modelId="{8D31245A-D9C7-41FA-8D8F-08EA55BD05A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SR-B-01</a:t>
          </a:r>
          <a:endParaRPr lang="en-AU" dirty="0"/>
        </a:p>
      </dgm:t>
    </dgm:pt>
    <dgm:pt modelId="{B9D353B5-2532-4CAD-9C60-172914A2357E}" type="parTrans" cxnId="{025D293D-F42D-43EE-9C95-DE47C004E2AE}">
      <dgm:prSet/>
      <dgm:spPr/>
      <dgm:t>
        <a:bodyPr/>
        <a:lstStyle/>
        <a:p>
          <a:endParaRPr lang="en-AU"/>
        </a:p>
      </dgm:t>
    </dgm:pt>
    <dgm:pt modelId="{0441B649-DC90-4BFB-A714-1640E3620882}" type="sibTrans" cxnId="{025D293D-F42D-43EE-9C95-DE47C004E2AE}">
      <dgm:prSet/>
      <dgm:spPr/>
      <dgm:t>
        <a:bodyPr/>
        <a:lstStyle/>
        <a:p>
          <a:endParaRPr lang="en-AU"/>
        </a:p>
      </dgm:t>
    </dgm:pt>
    <dgm:pt modelId="{0AB2B796-AA49-4495-9E3C-83908D4C651B}">
      <dgm:prSet>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r>
            <a:rPr lang="en-AU" dirty="0" smtClean="0"/>
            <a:t>SR-B-07</a:t>
          </a:r>
          <a:endParaRPr lang="en-AU" dirty="0"/>
        </a:p>
      </dgm:t>
    </dgm:pt>
    <dgm:pt modelId="{79D8B8D9-9BBB-40A9-A8C0-34ED33D6CA61}" type="parTrans" cxnId="{4BF4E19A-467F-4108-9FD5-96F7C2C19F79}">
      <dgm:prSet/>
      <dgm:spPr/>
      <dgm:t>
        <a:bodyPr/>
        <a:lstStyle/>
        <a:p>
          <a:endParaRPr lang="en-AU"/>
        </a:p>
      </dgm:t>
    </dgm:pt>
    <dgm:pt modelId="{2BE725C5-A03D-4FE7-8960-88A793A72202}" type="sibTrans" cxnId="{4BF4E19A-467F-4108-9FD5-96F7C2C19F79}">
      <dgm:prSet/>
      <dgm:spPr/>
      <dgm:t>
        <a:bodyPr/>
        <a:lstStyle/>
        <a:p>
          <a:endParaRPr lang="en-AU"/>
        </a:p>
      </dgm:t>
    </dgm:pt>
    <dgm:pt modelId="{BCD76FBE-1B06-40B9-BE11-8C6C1E7D662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SR-B-04</a:t>
          </a:r>
          <a:endParaRPr lang="en-AU" dirty="0"/>
        </a:p>
      </dgm:t>
    </dgm:pt>
    <dgm:pt modelId="{86422375-8F6B-4E36-9388-0B53DC902DE7}" type="parTrans" cxnId="{B8EA9F93-94F5-4AAA-BE6B-BA493DB230E2}">
      <dgm:prSet/>
      <dgm:spPr/>
      <dgm:t>
        <a:bodyPr/>
        <a:lstStyle/>
        <a:p>
          <a:endParaRPr lang="en-AU"/>
        </a:p>
      </dgm:t>
    </dgm:pt>
    <dgm:pt modelId="{A69992EC-215E-4D3D-BFD5-FE9B948A370B}" type="sibTrans" cxnId="{B8EA9F93-94F5-4AAA-BE6B-BA493DB230E2}">
      <dgm:prSet/>
      <dgm:spPr/>
      <dgm:t>
        <a:bodyPr/>
        <a:lstStyle/>
        <a:p>
          <a:endParaRPr lang="en-AU"/>
        </a:p>
      </dgm:t>
    </dgm:pt>
    <dgm:pt modelId="{5E06F45A-84E3-4934-801E-571C143EE81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SR-B-03</a:t>
          </a:r>
          <a:endParaRPr lang="en-AU" dirty="0"/>
        </a:p>
      </dgm:t>
    </dgm:pt>
    <dgm:pt modelId="{4C5BFF65-ED82-42CD-A06F-DFB6C1A6C092}" type="parTrans" cxnId="{6C8EA96F-45EC-43BC-83E2-72C984A59103}">
      <dgm:prSet/>
      <dgm:spPr/>
      <dgm:t>
        <a:bodyPr/>
        <a:lstStyle/>
        <a:p>
          <a:endParaRPr lang="en-AU"/>
        </a:p>
      </dgm:t>
    </dgm:pt>
    <dgm:pt modelId="{821D99D1-5416-4C3A-8761-75142FD5AF4E}" type="sibTrans" cxnId="{6C8EA96F-45EC-43BC-83E2-72C984A59103}">
      <dgm:prSet/>
      <dgm:spPr/>
      <dgm:t>
        <a:bodyPr/>
        <a:lstStyle/>
        <a:p>
          <a:endParaRPr lang="en-AU"/>
        </a:p>
      </dgm:t>
    </dgm:pt>
    <dgm:pt modelId="{F7FBE909-67A7-42CB-B7E9-340D72FD92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SR-B-02</a:t>
          </a:r>
          <a:endParaRPr lang="en-AU" dirty="0"/>
        </a:p>
      </dgm:t>
    </dgm:pt>
    <dgm:pt modelId="{3326CAA5-2251-431A-8769-E8F752CA31AF}" type="parTrans" cxnId="{A8821B6D-F1EC-4A43-AA58-7578AFD98277}">
      <dgm:prSet/>
      <dgm:spPr/>
      <dgm:t>
        <a:bodyPr/>
        <a:lstStyle/>
        <a:p>
          <a:endParaRPr lang="en-AU"/>
        </a:p>
      </dgm:t>
    </dgm:pt>
    <dgm:pt modelId="{7CBA0289-7F6B-401B-8C44-485500DC8BD9}" type="sibTrans" cxnId="{A8821B6D-F1EC-4A43-AA58-7578AFD98277}">
      <dgm:prSet/>
      <dgm:spPr/>
      <dgm:t>
        <a:bodyPr/>
        <a:lstStyle/>
        <a:p>
          <a:endParaRPr lang="en-AU"/>
        </a:p>
      </dgm:t>
    </dgm:pt>
    <dgm:pt modelId="{3C5A46B7-F1FA-4B79-9193-BCCF44150D14}">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SR-B-05</a:t>
          </a:r>
          <a:endParaRPr lang="en-AU" dirty="0"/>
        </a:p>
      </dgm:t>
    </dgm:pt>
    <dgm:pt modelId="{A24311BC-2F5A-45F6-90E1-EF94BDCD7F62}" type="parTrans" cxnId="{A19FB2D1-7E08-4FCA-87B4-DA51E834C150}">
      <dgm:prSet/>
      <dgm:spPr/>
      <dgm:t>
        <a:bodyPr/>
        <a:lstStyle/>
        <a:p>
          <a:endParaRPr lang="en-AU"/>
        </a:p>
      </dgm:t>
    </dgm:pt>
    <dgm:pt modelId="{28C07988-C9FB-428B-B5FE-84448F16ABDD}" type="sibTrans" cxnId="{A19FB2D1-7E08-4FCA-87B4-DA51E834C150}">
      <dgm:prSet/>
      <dgm:spPr/>
      <dgm:t>
        <a:bodyPr/>
        <a:lstStyle/>
        <a:p>
          <a:endParaRPr lang="en-AU"/>
        </a:p>
      </dgm:t>
    </dgm:pt>
    <dgm:pt modelId="{C6A6DD74-9E78-43E4-BD70-B71A19D3771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SR-B-6</a:t>
          </a:r>
          <a:endParaRPr lang="en-AU" dirty="0"/>
        </a:p>
      </dgm:t>
    </dgm:pt>
    <dgm:pt modelId="{4E72CA69-FE88-4FCC-811D-C396F90AE292}" type="parTrans" cxnId="{6FF5053A-499D-49A8-91CD-500708B45F14}">
      <dgm:prSet/>
      <dgm:spPr/>
      <dgm:t>
        <a:bodyPr/>
        <a:lstStyle/>
        <a:p>
          <a:endParaRPr lang="en-AU"/>
        </a:p>
      </dgm:t>
    </dgm:pt>
    <dgm:pt modelId="{C29D40F1-82DF-4A45-887B-E05FB85F7BC2}" type="sibTrans" cxnId="{6FF5053A-499D-49A8-91CD-500708B45F14}">
      <dgm:prSet/>
      <dgm:spPr/>
      <dgm:t>
        <a:bodyPr/>
        <a:lstStyle/>
        <a:p>
          <a:endParaRPr lang="en-AU"/>
        </a:p>
      </dgm:t>
    </dgm:pt>
    <dgm:pt modelId="{DB689072-B9D2-4179-A295-D0E7E9CA73A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SR-B-10</a:t>
          </a:r>
          <a:endParaRPr lang="en-AU" dirty="0"/>
        </a:p>
      </dgm:t>
    </dgm:pt>
    <dgm:pt modelId="{1C9BD049-FAF7-4D09-BF56-E8E17BAD2C9E}" type="parTrans" cxnId="{3C020AF7-EFB6-4507-A9FD-C17CF50A5CFA}">
      <dgm:prSet/>
      <dgm:spPr/>
      <dgm:t>
        <a:bodyPr/>
        <a:lstStyle/>
        <a:p>
          <a:endParaRPr lang="en-AU"/>
        </a:p>
      </dgm:t>
    </dgm:pt>
    <dgm:pt modelId="{45D5F040-EB5B-469C-B2E5-90E78F5A086B}" type="sibTrans" cxnId="{3C020AF7-EFB6-4507-A9FD-C17CF50A5CFA}">
      <dgm:prSet/>
      <dgm:spPr/>
      <dgm:t>
        <a:bodyPr/>
        <a:lstStyle/>
        <a:p>
          <a:endParaRPr lang="en-AU"/>
        </a:p>
      </dgm:t>
    </dgm:pt>
    <dgm:pt modelId="{CD7EE529-7544-4F35-82A9-19E6A0E4445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SR-B-08</a:t>
          </a:r>
          <a:endParaRPr lang="en-AU" dirty="0"/>
        </a:p>
      </dgm:t>
    </dgm:pt>
    <dgm:pt modelId="{ED6C6695-B77B-4DF4-93B6-C3FA0EDF4649}" type="parTrans" cxnId="{AEE77510-DC89-4CF6-8085-E8B218D64D06}">
      <dgm:prSet/>
      <dgm:spPr/>
      <dgm:t>
        <a:bodyPr/>
        <a:lstStyle/>
        <a:p>
          <a:endParaRPr lang="en-AU"/>
        </a:p>
      </dgm:t>
    </dgm:pt>
    <dgm:pt modelId="{8520A291-59D1-40D8-B934-549D73AE9597}" type="sibTrans" cxnId="{AEE77510-DC89-4CF6-8085-E8B218D64D06}">
      <dgm:prSet/>
      <dgm:spPr/>
      <dgm:t>
        <a:bodyPr/>
        <a:lstStyle/>
        <a:p>
          <a:endParaRPr lang="en-AU"/>
        </a:p>
      </dgm:t>
    </dgm:pt>
    <dgm:pt modelId="{117F3F28-EF35-4EC1-8CAA-5956A1ADBF25}">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SR-B-09</a:t>
          </a:r>
          <a:endParaRPr lang="en-AU" dirty="0"/>
        </a:p>
      </dgm:t>
    </dgm:pt>
    <dgm:pt modelId="{A56AAAD9-7C4F-4DD1-BF0F-8F8B4E459D3D}" type="parTrans" cxnId="{745D403A-411B-4630-A06B-2E2655136D69}">
      <dgm:prSet/>
      <dgm:spPr/>
      <dgm:t>
        <a:bodyPr/>
        <a:lstStyle/>
        <a:p>
          <a:endParaRPr lang="en-AU"/>
        </a:p>
      </dgm:t>
    </dgm:pt>
    <dgm:pt modelId="{AB35C253-9580-4075-A044-3D208ACAE11B}" type="sibTrans" cxnId="{745D403A-411B-4630-A06B-2E2655136D69}">
      <dgm:prSet/>
      <dgm:spPr/>
      <dgm:t>
        <a:bodyPr/>
        <a:lstStyle/>
        <a:p>
          <a:endParaRPr lang="en-AU"/>
        </a:p>
      </dgm:t>
    </dgm:pt>
    <dgm:pt modelId="{4B142E5E-E878-4126-B56A-5077187CE9C9}">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SR-D-01</a:t>
          </a:r>
          <a:endParaRPr lang="en-AU" dirty="0"/>
        </a:p>
      </dgm:t>
    </dgm:pt>
    <dgm:pt modelId="{1E6E06CC-ACF6-40F1-AD7F-4B2954BFFD92}" type="parTrans" cxnId="{83288969-964B-4059-B292-EB3E6AB56E7F}">
      <dgm:prSet/>
      <dgm:spPr/>
      <dgm:t>
        <a:bodyPr/>
        <a:lstStyle/>
        <a:p>
          <a:endParaRPr lang="en-AU"/>
        </a:p>
      </dgm:t>
    </dgm:pt>
    <dgm:pt modelId="{8F593363-F832-4B4E-B077-3861AC0B33BB}" type="sibTrans" cxnId="{83288969-964B-4059-B292-EB3E6AB56E7F}">
      <dgm:prSet/>
      <dgm:spPr/>
      <dgm:t>
        <a:bodyPr/>
        <a:lstStyle/>
        <a:p>
          <a:endParaRPr lang="en-AU"/>
        </a:p>
      </dgm:t>
    </dgm:pt>
    <dgm:pt modelId="{27782648-F721-4169-921E-57F88EA0DB81}">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SR-D-02</a:t>
          </a:r>
          <a:endParaRPr lang="en-AU" dirty="0"/>
        </a:p>
      </dgm:t>
    </dgm:pt>
    <dgm:pt modelId="{431545BB-B806-41E3-BE00-54BDD79BF7CE}" type="parTrans" cxnId="{030522BB-37FD-4535-8671-36C916F2EFBE}">
      <dgm:prSet/>
      <dgm:spPr/>
      <dgm:t>
        <a:bodyPr/>
        <a:lstStyle/>
        <a:p>
          <a:endParaRPr lang="en-AU"/>
        </a:p>
      </dgm:t>
    </dgm:pt>
    <dgm:pt modelId="{0CD950A6-DEEF-49A7-9F3D-341161F7D6B0}" type="sibTrans" cxnId="{030522BB-37FD-4535-8671-36C916F2EFBE}">
      <dgm:prSet/>
      <dgm:spPr/>
      <dgm:t>
        <a:bodyPr/>
        <a:lstStyle/>
        <a:p>
          <a:endParaRPr lang="en-AU"/>
        </a:p>
      </dgm:t>
    </dgm:pt>
    <dgm:pt modelId="{38220545-40AB-401D-8D45-DEABCD9BD550}">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SR-D-03</a:t>
          </a:r>
          <a:endParaRPr lang="en-AU" dirty="0"/>
        </a:p>
      </dgm:t>
    </dgm:pt>
    <dgm:pt modelId="{DA56B332-6014-456E-ADC0-BC11A947EA0E}" type="parTrans" cxnId="{0BCB838B-A782-4A0B-871C-352864AB7034}">
      <dgm:prSet/>
      <dgm:spPr/>
      <dgm:t>
        <a:bodyPr/>
        <a:lstStyle/>
        <a:p>
          <a:endParaRPr lang="en-AU"/>
        </a:p>
      </dgm:t>
    </dgm:pt>
    <dgm:pt modelId="{E14F45D9-C7D6-4369-B587-2182D9A9B5B7}" type="sibTrans" cxnId="{0BCB838B-A782-4A0B-871C-352864AB7034}">
      <dgm:prSet/>
      <dgm:spPr/>
      <dgm:t>
        <a:bodyPr/>
        <a:lstStyle/>
        <a:p>
          <a:endParaRPr lang="en-AU"/>
        </a:p>
      </dgm:t>
    </dgm:pt>
    <dgm:pt modelId="{C7E0F45F-4373-40C4-9489-1286624B3A7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SR-D-05</a:t>
          </a:r>
          <a:endParaRPr lang="en-AU" dirty="0"/>
        </a:p>
      </dgm:t>
    </dgm:pt>
    <dgm:pt modelId="{D0F3DEAE-947E-4948-86A3-BEF0D7550FA9}" type="parTrans" cxnId="{AF687ACF-A16C-4E21-A4D1-A5FB782B3325}">
      <dgm:prSet/>
      <dgm:spPr/>
      <dgm:t>
        <a:bodyPr/>
        <a:lstStyle/>
        <a:p>
          <a:endParaRPr lang="en-AU"/>
        </a:p>
      </dgm:t>
    </dgm:pt>
    <dgm:pt modelId="{75ADC0A5-1621-4BBB-82C8-CE890D6AE8FD}" type="sibTrans" cxnId="{AF687ACF-A16C-4E21-A4D1-A5FB782B3325}">
      <dgm:prSet/>
      <dgm:spPr/>
      <dgm:t>
        <a:bodyPr/>
        <a:lstStyle/>
        <a:p>
          <a:endParaRPr lang="en-AU"/>
        </a:p>
      </dgm:t>
    </dgm:pt>
    <dgm:pt modelId="{A722E27F-7193-4E53-B33C-E69EB54E4110}">
      <dgm:prSet>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r>
            <a:rPr lang="en-AU" dirty="0" smtClean="0"/>
            <a:t>SR-D-04</a:t>
          </a:r>
          <a:endParaRPr lang="en-AU" dirty="0"/>
        </a:p>
      </dgm:t>
    </dgm:pt>
    <dgm:pt modelId="{901856B1-7A96-4C84-8FF6-68294668DD57}" type="parTrans" cxnId="{F6A11B9D-CE08-4817-AB3A-B08750E821C1}">
      <dgm:prSet/>
      <dgm:spPr/>
      <dgm:t>
        <a:bodyPr/>
        <a:lstStyle/>
        <a:p>
          <a:endParaRPr lang="en-AU"/>
        </a:p>
      </dgm:t>
    </dgm:pt>
    <dgm:pt modelId="{C3A08FB6-010C-4579-9B8A-E5175677C9D1}" type="sibTrans" cxnId="{F6A11B9D-CE08-4817-AB3A-B08750E821C1}">
      <dgm:prSet/>
      <dgm:spPr/>
      <dgm:t>
        <a:bodyPr/>
        <a:lstStyle/>
        <a:p>
          <a:endParaRPr lang="en-AU"/>
        </a:p>
      </dgm:t>
    </dgm:pt>
    <dgm:pt modelId="{18219707-BE31-4AF0-BE10-8A234E01013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SR-D-06</a:t>
          </a:r>
          <a:endParaRPr lang="en-AU" dirty="0"/>
        </a:p>
      </dgm:t>
    </dgm:pt>
    <dgm:pt modelId="{D65DC903-DE6F-48CF-B32E-FF37BE2542E3}" type="parTrans" cxnId="{57564EC6-34D1-4ACB-95EE-B81514291D44}">
      <dgm:prSet/>
      <dgm:spPr/>
      <dgm:t>
        <a:bodyPr/>
        <a:lstStyle/>
        <a:p>
          <a:endParaRPr lang="en-AU"/>
        </a:p>
      </dgm:t>
    </dgm:pt>
    <dgm:pt modelId="{D9B242D3-2FC5-46C8-8BA5-97236B0825A3}" type="sibTrans" cxnId="{57564EC6-34D1-4ACB-95EE-B81514291D44}">
      <dgm:prSet/>
      <dgm:spPr/>
      <dgm:t>
        <a:bodyPr/>
        <a:lstStyle/>
        <a:p>
          <a:endParaRPr lang="en-AU"/>
        </a:p>
      </dgm:t>
    </dgm:pt>
    <dgm:pt modelId="{CE8483EB-85BD-4C0C-9563-451AEB13982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SR-D-07</a:t>
          </a:r>
          <a:endParaRPr lang="en-AU" dirty="0"/>
        </a:p>
      </dgm:t>
    </dgm:pt>
    <dgm:pt modelId="{456F9A13-73A7-4B39-8FAF-31CC1B5A73B4}" type="parTrans" cxnId="{BB9BB905-9430-41EE-BF7D-12ED040AD2FD}">
      <dgm:prSet/>
      <dgm:spPr/>
      <dgm:t>
        <a:bodyPr/>
        <a:lstStyle/>
        <a:p>
          <a:endParaRPr lang="en-AU"/>
        </a:p>
      </dgm:t>
    </dgm:pt>
    <dgm:pt modelId="{462A03D2-133E-47E1-8A76-C9C6C5602313}" type="sibTrans" cxnId="{BB9BB905-9430-41EE-BF7D-12ED040AD2FD}">
      <dgm:prSet/>
      <dgm:spPr/>
      <dgm:t>
        <a:bodyPr/>
        <a:lstStyle/>
        <a:p>
          <a:endParaRPr lang="en-AU"/>
        </a:p>
      </dgm:t>
    </dgm:pt>
    <dgm:pt modelId="{8DCF4400-6E2B-4182-803A-7558C6C0733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SR-D-08</a:t>
          </a:r>
          <a:endParaRPr lang="en-AU" dirty="0"/>
        </a:p>
      </dgm:t>
    </dgm:pt>
    <dgm:pt modelId="{C22FD9AA-970B-42BC-B207-9BBB8D82A828}" type="parTrans" cxnId="{F20719F7-F191-473E-BD23-19DE80740F1A}">
      <dgm:prSet/>
      <dgm:spPr/>
      <dgm:t>
        <a:bodyPr/>
        <a:lstStyle/>
        <a:p>
          <a:endParaRPr lang="en-AU"/>
        </a:p>
      </dgm:t>
    </dgm:pt>
    <dgm:pt modelId="{339CC25B-EE65-4A5B-8F91-26158C5E643D}" type="sibTrans" cxnId="{F20719F7-F191-473E-BD23-19DE80740F1A}">
      <dgm:prSet/>
      <dgm:spPr/>
      <dgm:t>
        <a:bodyPr/>
        <a:lstStyle/>
        <a:p>
          <a:endParaRPr lang="en-AU"/>
        </a:p>
      </dgm:t>
    </dgm:pt>
    <dgm:pt modelId="{C22406BE-43AF-4645-925B-DF4A70C70FB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SR-D-09</a:t>
          </a:r>
          <a:endParaRPr lang="en-AU" dirty="0"/>
        </a:p>
      </dgm:t>
    </dgm:pt>
    <dgm:pt modelId="{641C6561-D319-469C-9011-94F63424F4F0}" type="parTrans" cxnId="{AD7F838C-11BF-4E1C-80EA-B7875D8EE3E1}">
      <dgm:prSet/>
      <dgm:spPr/>
      <dgm:t>
        <a:bodyPr/>
        <a:lstStyle/>
        <a:p>
          <a:endParaRPr lang="en-AU"/>
        </a:p>
      </dgm:t>
    </dgm:pt>
    <dgm:pt modelId="{72006DFA-E5A1-4C6D-8B58-3B48A26D31A8}" type="sibTrans" cxnId="{AD7F838C-11BF-4E1C-80EA-B7875D8EE3E1}">
      <dgm:prSet/>
      <dgm:spPr/>
      <dgm:t>
        <a:bodyPr/>
        <a:lstStyle/>
        <a:p>
          <a:endParaRPr lang="en-AU"/>
        </a:p>
      </dgm:t>
    </dgm:pt>
    <dgm:pt modelId="{B2F39D03-946A-4E86-94C8-0C87FB671AE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AU" dirty="0" smtClean="0"/>
            <a:t>SR-D-10</a:t>
          </a:r>
          <a:endParaRPr lang="en-AU" dirty="0"/>
        </a:p>
      </dgm:t>
    </dgm:pt>
    <dgm:pt modelId="{286479D1-CB61-4D0C-A8A9-48AB212CE685}" type="parTrans" cxnId="{FE0373A0-0359-479A-8B3C-61104EAD6F33}">
      <dgm:prSet/>
      <dgm:spPr/>
      <dgm:t>
        <a:bodyPr/>
        <a:lstStyle/>
        <a:p>
          <a:endParaRPr lang="en-AU"/>
        </a:p>
      </dgm:t>
    </dgm:pt>
    <dgm:pt modelId="{13A470A4-EA3D-48ED-99FB-B19E062D26B8}" type="sibTrans" cxnId="{FE0373A0-0359-479A-8B3C-61104EAD6F33}">
      <dgm:prSet/>
      <dgm:spPr/>
      <dgm:t>
        <a:bodyPr/>
        <a:lstStyle/>
        <a:p>
          <a:endParaRPr lang="en-AU"/>
        </a:p>
      </dgm:t>
    </dgm:pt>
    <dgm:pt modelId="{038CC6DB-B431-4F67-BF13-85201A1BF113}" type="pres">
      <dgm:prSet presAssocID="{DAD9F20E-4404-40C1-9AF8-533AF73A0B2B}" presName="hierChild1" presStyleCnt="0">
        <dgm:presLayoutVars>
          <dgm:chPref val="1"/>
          <dgm:dir/>
          <dgm:animOne val="branch"/>
          <dgm:animLvl val="lvl"/>
          <dgm:resizeHandles/>
        </dgm:presLayoutVars>
      </dgm:prSet>
      <dgm:spPr/>
      <dgm:t>
        <a:bodyPr/>
        <a:lstStyle/>
        <a:p>
          <a:endParaRPr lang="en-AU"/>
        </a:p>
      </dgm:t>
    </dgm:pt>
    <dgm:pt modelId="{A696ECA4-7A5A-45BA-B1DD-DAA47C6B2D09}" type="pres">
      <dgm:prSet presAssocID="{2B7434F0-CBF8-4F2C-80A7-247BE2CC9B6B}" presName="hierRoot1" presStyleCnt="0"/>
      <dgm:spPr/>
    </dgm:pt>
    <dgm:pt modelId="{19828930-901B-485B-B782-104B462FAC99}" type="pres">
      <dgm:prSet presAssocID="{2B7434F0-CBF8-4F2C-80A7-247BE2CC9B6B}" presName="composite" presStyleCnt="0"/>
      <dgm:spPr/>
    </dgm:pt>
    <dgm:pt modelId="{10E61D1F-E5F8-48ED-9526-AC15D76B7183}" type="pres">
      <dgm:prSet presAssocID="{2B7434F0-CBF8-4F2C-80A7-247BE2CC9B6B}" presName="background" presStyleLbl="node0" presStyleIdx="0" presStyleCnt="5"/>
      <dgm:spPr/>
    </dgm:pt>
    <dgm:pt modelId="{EFAC5A34-4D0D-40C3-A3EF-51E8F4B270EC}" type="pres">
      <dgm:prSet presAssocID="{2B7434F0-CBF8-4F2C-80A7-247BE2CC9B6B}" presName="text" presStyleLbl="fgAcc0" presStyleIdx="0" presStyleCnt="5">
        <dgm:presLayoutVars>
          <dgm:chPref val="3"/>
        </dgm:presLayoutVars>
      </dgm:prSet>
      <dgm:spPr/>
      <dgm:t>
        <a:bodyPr/>
        <a:lstStyle/>
        <a:p>
          <a:endParaRPr lang="en-AU"/>
        </a:p>
      </dgm:t>
    </dgm:pt>
    <dgm:pt modelId="{A83826FF-979F-44CA-919C-F304173CC2DB}" type="pres">
      <dgm:prSet presAssocID="{2B7434F0-CBF8-4F2C-80A7-247BE2CC9B6B}" presName="hierChild2" presStyleCnt="0"/>
      <dgm:spPr/>
    </dgm:pt>
    <dgm:pt modelId="{53393DD7-45DB-49DF-89D7-79EC56368E67}" type="pres">
      <dgm:prSet presAssocID="{B9D353B5-2532-4CAD-9C60-172914A2357E}" presName="Name10" presStyleLbl="parChTrans1D2" presStyleIdx="0" presStyleCnt="8"/>
      <dgm:spPr/>
      <dgm:t>
        <a:bodyPr/>
        <a:lstStyle/>
        <a:p>
          <a:endParaRPr lang="en-AU"/>
        </a:p>
      </dgm:t>
    </dgm:pt>
    <dgm:pt modelId="{7762DBD9-DFFE-4B6A-B495-495D7C9641FF}" type="pres">
      <dgm:prSet presAssocID="{8D31245A-D9C7-41FA-8D8F-08EA55BD05AC}" presName="hierRoot2" presStyleCnt="0"/>
      <dgm:spPr/>
    </dgm:pt>
    <dgm:pt modelId="{C915245B-0C70-4477-9141-05D471F37D09}" type="pres">
      <dgm:prSet presAssocID="{8D31245A-D9C7-41FA-8D8F-08EA55BD05AC}" presName="composite2" presStyleCnt="0"/>
      <dgm:spPr/>
    </dgm:pt>
    <dgm:pt modelId="{2567D638-E08C-43E6-A160-D4BF1B89A335}" type="pres">
      <dgm:prSet presAssocID="{8D31245A-D9C7-41FA-8D8F-08EA55BD05AC}" presName="background2" presStyleLbl="node2" presStyleIdx="0" presStyleCnt="8"/>
      <dgm:spPr/>
    </dgm:pt>
    <dgm:pt modelId="{61BC0AE1-B893-4856-8DEC-E0FA82BF95A1}" type="pres">
      <dgm:prSet presAssocID="{8D31245A-D9C7-41FA-8D8F-08EA55BD05AC}" presName="text2" presStyleLbl="fgAcc2" presStyleIdx="0" presStyleCnt="8">
        <dgm:presLayoutVars>
          <dgm:chPref val="3"/>
        </dgm:presLayoutVars>
      </dgm:prSet>
      <dgm:spPr/>
      <dgm:t>
        <a:bodyPr/>
        <a:lstStyle/>
        <a:p>
          <a:endParaRPr lang="en-AU"/>
        </a:p>
      </dgm:t>
    </dgm:pt>
    <dgm:pt modelId="{14701443-49FF-40CD-B241-D07AA1DA69E8}" type="pres">
      <dgm:prSet presAssocID="{8D31245A-D9C7-41FA-8D8F-08EA55BD05AC}" presName="hierChild3" presStyleCnt="0"/>
      <dgm:spPr/>
    </dgm:pt>
    <dgm:pt modelId="{8077A45F-2AA9-4910-BA46-BB8753B2AD50}" type="pres">
      <dgm:prSet presAssocID="{1E6E06CC-ACF6-40F1-AD7F-4B2954BFFD92}" presName="Name10" presStyleLbl="parChTrans1D2" presStyleIdx="1" presStyleCnt="8"/>
      <dgm:spPr/>
      <dgm:t>
        <a:bodyPr/>
        <a:lstStyle/>
        <a:p>
          <a:endParaRPr lang="en-AU"/>
        </a:p>
      </dgm:t>
    </dgm:pt>
    <dgm:pt modelId="{EBE9E058-3267-4B98-84A8-1F8303DF2855}" type="pres">
      <dgm:prSet presAssocID="{4B142E5E-E878-4126-B56A-5077187CE9C9}" presName="hierRoot2" presStyleCnt="0"/>
      <dgm:spPr/>
    </dgm:pt>
    <dgm:pt modelId="{69722168-A8B6-4C75-912E-C143EB5E958C}" type="pres">
      <dgm:prSet presAssocID="{4B142E5E-E878-4126-B56A-5077187CE9C9}" presName="composite2" presStyleCnt="0"/>
      <dgm:spPr/>
    </dgm:pt>
    <dgm:pt modelId="{7DB0E4B4-B559-4ADA-944C-0D16A86E8C1F}" type="pres">
      <dgm:prSet presAssocID="{4B142E5E-E878-4126-B56A-5077187CE9C9}" presName="background2" presStyleLbl="node2" presStyleIdx="1" presStyleCnt="8"/>
      <dgm:spPr/>
    </dgm:pt>
    <dgm:pt modelId="{A7DB2CEA-C0F8-4B30-B627-691DB85F099D}" type="pres">
      <dgm:prSet presAssocID="{4B142E5E-E878-4126-B56A-5077187CE9C9}" presName="text2" presStyleLbl="fgAcc2" presStyleIdx="1" presStyleCnt="8">
        <dgm:presLayoutVars>
          <dgm:chPref val="3"/>
        </dgm:presLayoutVars>
      </dgm:prSet>
      <dgm:spPr/>
      <dgm:t>
        <a:bodyPr/>
        <a:lstStyle/>
        <a:p>
          <a:endParaRPr lang="en-AU"/>
        </a:p>
      </dgm:t>
    </dgm:pt>
    <dgm:pt modelId="{F976F246-2132-4704-BC7A-48510432D8D7}" type="pres">
      <dgm:prSet presAssocID="{4B142E5E-E878-4126-B56A-5077187CE9C9}" presName="hierChild3" presStyleCnt="0"/>
      <dgm:spPr/>
    </dgm:pt>
    <dgm:pt modelId="{C4285776-27FD-44F5-B7AF-ED8E732ED5B2}" type="pres">
      <dgm:prSet presAssocID="{431545BB-B806-41E3-BE00-54BDD79BF7CE}" presName="Name17" presStyleLbl="parChTrans1D3" presStyleIdx="0" presStyleCnt="6"/>
      <dgm:spPr/>
      <dgm:t>
        <a:bodyPr/>
        <a:lstStyle/>
        <a:p>
          <a:endParaRPr lang="en-AU"/>
        </a:p>
      </dgm:t>
    </dgm:pt>
    <dgm:pt modelId="{7B86F3B8-94AC-4FBB-B196-A574893776E9}" type="pres">
      <dgm:prSet presAssocID="{27782648-F721-4169-921E-57F88EA0DB81}" presName="hierRoot3" presStyleCnt="0"/>
      <dgm:spPr/>
    </dgm:pt>
    <dgm:pt modelId="{81A4A4B1-B575-4E59-8CAD-173FA3FA763C}" type="pres">
      <dgm:prSet presAssocID="{27782648-F721-4169-921E-57F88EA0DB81}" presName="composite3" presStyleCnt="0"/>
      <dgm:spPr/>
    </dgm:pt>
    <dgm:pt modelId="{347E5CBD-D44A-43BB-A0D8-1D44003E5B22}" type="pres">
      <dgm:prSet presAssocID="{27782648-F721-4169-921E-57F88EA0DB81}" presName="background3" presStyleLbl="node3" presStyleIdx="0" presStyleCnt="6"/>
      <dgm:spPr/>
    </dgm:pt>
    <dgm:pt modelId="{60473FDE-FD17-467F-B49F-BA63E9EB5D34}" type="pres">
      <dgm:prSet presAssocID="{27782648-F721-4169-921E-57F88EA0DB81}" presName="text3" presStyleLbl="fgAcc3" presStyleIdx="0" presStyleCnt="6">
        <dgm:presLayoutVars>
          <dgm:chPref val="3"/>
        </dgm:presLayoutVars>
      </dgm:prSet>
      <dgm:spPr/>
      <dgm:t>
        <a:bodyPr/>
        <a:lstStyle/>
        <a:p>
          <a:endParaRPr lang="en-AU"/>
        </a:p>
      </dgm:t>
    </dgm:pt>
    <dgm:pt modelId="{ED62F86E-3D05-4B06-B183-01D4EB7EF243}" type="pres">
      <dgm:prSet presAssocID="{27782648-F721-4169-921E-57F88EA0DB81}" presName="hierChild4" presStyleCnt="0"/>
      <dgm:spPr/>
    </dgm:pt>
    <dgm:pt modelId="{31AEEE2B-D5D6-4DBE-A586-7FB14030DA0C}" type="pres">
      <dgm:prSet presAssocID="{48C636FE-592D-4361-A1CE-64D2CD81ABAA}" presName="hierRoot1" presStyleCnt="0"/>
      <dgm:spPr/>
    </dgm:pt>
    <dgm:pt modelId="{4C3DF4D6-F770-4035-956A-2195D1E3B4B7}" type="pres">
      <dgm:prSet presAssocID="{48C636FE-592D-4361-A1CE-64D2CD81ABAA}" presName="composite" presStyleCnt="0"/>
      <dgm:spPr/>
    </dgm:pt>
    <dgm:pt modelId="{0A9E6310-F2AC-4661-86BE-B67BF5657954}" type="pres">
      <dgm:prSet presAssocID="{48C636FE-592D-4361-A1CE-64D2CD81ABAA}" presName="background" presStyleLbl="node0" presStyleIdx="1" presStyleCnt="5"/>
      <dgm:spPr/>
    </dgm:pt>
    <dgm:pt modelId="{8DB6DB8E-1D19-4BA9-89F9-319532CC02AB}" type="pres">
      <dgm:prSet presAssocID="{48C636FE-592D-4361-A1CE-64D2CD81ABAA}" presName="text" presStyleLbl="fgAcc0" presStyleIdx="1" presStyleCnt="5">
        <dgm:presLayoutVars>
          <dgm:chPref val="3"/>
        </dgm:presLayoutVars>
      </dgm:prSet>
      <dgm:spPr/>
      <dgm:t>
        <a:bodyPr/>
        <a:lstStyle/>
        <a:p>
          <a:endParaRPr lang="en-AU"/>
        </a:p>
      </dgm:t>
    </dgm:pt>
    <dgm:pt modelId="{800E6E84-B3F9-4EA2-8910-683022A4C606}" type="pres">
      <dgm:prSet presAssocID="{48C636FE-592D-4361-A1CE-64D2CD81ABAA}" presName="hierChild2" presStyleCnt="0"/>
      <dgm:spPr/>
    </dgm:pt>
    <dgm:pt modelId="{B8397725-3D77-49D3-ACF8-7EE85CD29252}" type="pres">
      <dgm:prSet presAssocID="{79D8B8D9-9BBB-40A9-A8C0-34ED33D6CA61}" presName="Name10" presStyleLbl="parChTrans1D2" presStyleIdx="2" presStyleCnt="8"/>
      <dgm:spPr/>
      <dgm:t>
        <a:bodyPr/>
        <a:lstStyle/>
        <a:p>
          <a:endParaRPr lang="en-AU"/>
        </a:p>
      </dgm:t>
    </dgm:pt>
    <dgm:pt modelId="{AF2A611A-7429-47EF-A44A-76AEA1AA5AF6}" type="pres">
      <dgm:prSet presAssocID="{0AB2B796-AA49-4495-9E3C-83908D4C651B}" presName="hierRoot2" presStyleCnt="0"/>
      <dgm:spPr/>
    </dgm:pt>
    <dgm:pt modelId="{30D0C030-3B13-4CE6-93E2-E7DD690E33C1}" type="pres">
      <dgm:prSet presAssocID="{0AB2B796-AA49-4495-9E3C-83908D4C651B}" presName="composite2" presStyleCnt="0"/>
      <dgm:spPr/>
    </dgm:pt>
    <dgm:pt modelId="{DBBC8836-4573-4BE1-84A3-F9465E42D940}" type="pres">
      <dgm:prSet presAssocID="{0AB2B796-AA49-4495-9E3C-83908D4C651B}" presName="background2" presStyleLbl="node2" presStyleIdx="2" presStyleCnt="8"/>
      <dgm:spPr/>
    </dgm:pt>
    <dgm:pt modelId="{84249CA8-DF7D-4614-883A-8551CAB117EE}" type="pres">
      <dgm:prSet presAssocID="{0AB2B796-AA49-4495-9E3C-83908D4C651B}" presName="text2" presStyleLbl="fgAcc2" presStyleIdx="2" presStyleCnt="8">
        <dgm:presLayoutVars>
          <dgm:chPref val="3"/>
        </dgm:presLayoutVars>
      </dgm:prSet>
      <dgm:spPr/>
      <dgm:t>
        <a:bodyPr/>
        <a:lstStyle/>
        <a:p>
          <a:endParaRPr lang="en-AU"/>
        </a:p>
      </dgm:t>
    </dgm:pt>
    <dgm:pt modelId="{371E9850-24CE-4C2F-813F-7396A46BFFF5}" type="pres">
      <dgm:prSet presAssocID="{0AB2B796-AA49-4495-9E3C-83908D4C651B}" presName="hierChild3" presStyleCnt="0"/>
      <dgm:spPr/>
    </dgm:pt>
    <dgm:pt modelId="{65FE5311-940B-4CFC-A1D0-1BC905688016}" type="pres">
      <dgm:prSet presAssocID="{485909BD-036D-4A37-B3DF-FFF1223D1399}" presName="hierRoot1" presStyleCnt="0"/>
      <dgm:spPr/>
    </dgm:pt>
    <dgm:pt modelId="{F080E074-5B4B-4195-9DBF-AE3BF2519478}" type="pres">
      <dgm:prSet presAssocID="{485909BD-036D-4A37-B3DF-FFF1223D1399}" presName="composite" presStyleCnt="0"/>
      <dgm:spPr/>
    </dgm:pt>
    <dgm:pt modelId="{77F83459-FAE1-4672-9D9E-AD2E5DAB461F}" type="pres">
      <dgm:prSet presAssocID="{485909BD-036D-4A37-B3DF-FFF1223D1399}" presName="background" presStyleLbl="node0" presStyleIdx="2" presStyleCnt="5"/>
      <dgm:spPr/>
    </dgm:pt>
    <dgm:pt modelId="{9D808E22-4E87-4086-9D4C-54801088A16C}" type="pres">
      <dgm:prSet presAssocID="{485909BD-036D-4A37-B3DF-FFF1223D1399}" presName="text" presStyleLbl="fgAcc0" presStyleIdx="2" presStyleCnt="5">
        <dgm:presLayoutVars>
          <dgm:chPref val="3"/>
        </dgm:presLayoutVars>
      </dgm:prSet>
      <dgm:spPr/>
      <dgm:t>
        <a:bodyPr/>
        <a:lstStyle/>
        <a:p>
          <a:endParaRPr lang="en-AU"/>
        </a:p>
      </dgm:t>
    </dgm:pt>
    <dgm:pt modelId="{AE66B1AB-EEA2-4DAA-9901-B29371871460}" type="pres">
      <dgm:prSet presAssocID="{485909BD-036D-4A37-B3DF-FFF1223D1399}" presName="hierChild2" presStyleCnt="0"/>
      <dgm:spPr/>
    </dgm:pt>
    <dgm:pt modelId="{5EA50935-7E8C-4BDD-A221-79E88A226A2B}" type="pres">
      <dgm:prSet presAssocID="{86422375-8F6B-4E36-9388-0B53DC902DE7}" presName="Name10" presStyleLbl="parChTrans1D2" presStyleIdx="3" presStyleCnt="8"/>
      <dgm:spPr/>
      <dgm:t>
        <a:bodyPr/>
        <a:lstStyle/>
        <a:p>
          <a:endParaRPr lang="en-AU"/>
        </a:p>
      </dgm:t>
    </dgm:pt>
    <dgm:pt modelId="{FB542624-F38B-43BA-97C2-CA30D869FF58}" type="pres">
      <dgm:prSet presAssocID="{BCD76FBE-1B06-40B9-BE11-8C6C1E7D6623}" presName="hierRoot2" presStyleCnt="0"/>
      <dgm:spPr/>
    </dgm:pt>
    <dgm:pt modelId="{A4FD4429-76CE-42C7-86E1-E33804AC4D10}" type="pres">
      <dgm:prSet presAssocID="{BCD76FBE-1B06-40B9-BE11-8C6C1E7D6623}" presName="composite2" presStyleCnt="0"/>
      <dgm:spPr/>
    </dgm:pt>
    <dgm:pt modelId="{FD297C08-23AC-40FB-A85D-46B6619CF7A3}" type="pres">
      <dgm:prSet presAssocID="{BCD76FBE-1B06-40B9-BE11-8C6C1E7D6623}" presName="background2" presStyleLbl="node2" presStyleIdx="3" presStyleCnt="8"/>
      <dgm:spPr/>
    </dgm:pt>
    <dgm:pt modelId="{628EE292-FDD2-486D-A565-6D7905992150}" type="pres">
      <dgm:prSet presAssocID="{BCD76FBE-1B06-40B9-BE11-8C6C1E7D6623}" presName="text2" presStyleLbl="fgAcc2" presStyleIdx="3" presStyleCnt="8">
        <dgm:presLayoutVars>
          <dgm:chPref val="3"/>
        </dgm:presLayoutVars>
      </dgm:prSet>
      <dgm:spPr/>
      <dgm:t>
        <a:bodyPr/>
        <a:lstStyle/>
        <a:p>
          <a:endParaRPr lang="en-AU"/>
        </a:p>
      </dgm:t>
    </dgm:pt>
    <dgm:pt modelId="{5D63A42B-A91A-4E9B-92CC-6A7CBD0810B0}" type="pres">
      <dgm:prSet presAssocID="{BCD76FBE-1B06-40B9-BE11-8C6C1E7D6623}" presName="hierChild3" presStyleCnt="0"/>
      <dgm:spPr/>
    </dgm:pt>
    <dgm:pt modelId="{130335AF-7027-4B23-9B75-0A0D22635FA2}" type="pres">
      <dgm:prSet presAssocID="{A24311BC-2F5A-45F6-90E1-EF94BDCD7F62}" presName="Name17" presStyleLbl="parChTrans1D3" presStyleIdx="1" presStyleCnt="6"/>
      <dgm:spPr/>
      <dgm:t>
        <a:bodyPr/>
        <a:lstStyle/>
        <a:p>
          <a:endParaRPr lang="en-AU"/>
        </a:p>
      </dgm:t>
    </dgm:pt>
    <dgm:pt modelId="{9525A4DA-03E7-417A-9768-0D5B5D61FF69}" type="pres">
      <dgm:prSet presAssocID="{3C5A46B7-F1FA-4B79-9193-BCCF44150D14}" presName="hierRoot3" presStyleCnt="0"/>
      <dgm:spPr/>
    </dgm:pt>
    <dgm:pt modelId="{6BC1C33D-5DB6-4F21-9C93-AF583AC613BC}" type="pres">
      <dgm:prSet presAssocID="{3C5A46B7-F1FA-4B79-9193-BCCF44150D14}" presName="composite3" presStyleCnt="0"/>
      <dgm:spPr/>
    </dgm:pt>
    <dgm:pt modelId="{D883392C-C3A5-44AB-A293-FC48B679E787}" type="pres">
      <dgm:prSet presAssocID="{3C5A46B7-F1FA-4B79-9193-BCCF44150D14}" presName="background3" presStyleLbl="node3" presStyleIdx="1" presStyleCnt="6"/>
      <dgm:spPr/>
    </dgm:pt>
    <dgm:pt modelId="{969EE286-2BCD-4AE8-9963-54EF676D8E3D}" type="pres">
      <dgm:prSet presAssocID="{3C5A46B7-F1FA-4B79-9193-BCCF44150D14}" presName="text3" presStyleLbl="fgAcc3" presStyleIdx="1" presStyleCnt="6">
        <dgm:presLayoutVars>
          <dgm:chPref val="3"/>
        </dgm:presLayoutVars>
      </dgm:prSet>
      <dgm:spPr/>
      <dgm:t>
        <a:bodyPr/>
        <a:lstStyle/>
        <a:p>
          <a:endParaRPr lang="en-AU"/>
        </a:p>
      </dgm:t>
    </dgm:pt>
    <dgm:pt modelId="{F546A058-5407-4F59-9664-62749A8E4D90}" type="pres">
      <dgm:prSet presAssocID="{3C5A46B7-F1FA-4B79-9193-BCCF44150D14}" presName="hierChild4" presStyleCnt="0"/>
      <dgm:spPr/>
    </dgm:pt>
    <dgm:pt modelId="{BE1457CD-0902-4689-BA14-E99AE910026A}" type="pres">
      <dgm:prSet presAssocID="{4E72CA69-FE88-4FCC-811D-C396F90AE292}" presName="Name23" presStyleLbl="parChTrans1D4" presStyleIdx="0" presStyleCnt="6"/>
      <dgm:spPr/>
      <dgm:t>
        <a:bodyPr/>
        <a:lstStyle/>
        <a:p>
          <a:endParaRPr lang="en-AU"/>
        </a:p>
      </dgm:t>
    </dgm:pt>
    <dgm:pt modelId="{91F8C52E-EBD0-4553-BBAD-12F6A135380C}" type="pres">
      <dgm:prSet presAssocID="{C6A6DD74-9E78-43E4-BD70-B71A19D37716}" presName="hierRoot4" presStyleCnt="0"/>
      <dgm:spPr/>
    </dgm:pt>
    <dgm:pt modelId="{B1EDDD2D-09E1-4BA7-A601-DD14C2CC7581}" type="pres">
      <dgm:prSet presAssocID="{C6A6DD74-9E78-43E4-BD70-B71A19D37716}" presName="composite4" presStyleCnt="0"/>
      <dgm:spPr/>
    </dgm:pt>
    <dgm:pt modelId="{578D35A1-745F-4798-9CD6-11B8E6393E0E}" type="pres">
      <dgm:prSet presAssocID="{C6A6DD74-9E78-43E4-BD70-B71A19D37716}" presName="background4" presStyleLbl="node4" presStyleIdx="0" presStyleCnt="6"/>
      <dgm:spPr/>
    </dgm:pt>
    <dgm:pt modelId="{E971D1EF-0AC4-4B3B-BDD9-2E38EA966BE2}" type="pres">
      <dgm:prSet presAssocID="{C6A6DD74-9E78-43E4-BD70-B71A19D37716}" presName="text4" presStyleLbl="fgAcc4" presStyleIdx="0" presStyleCnt="6">
        <dgm:presLayoutVars>
          <dgm:chPref val="3"/>
        </dgm:presLayoutVars>
      </dgm:prSet>
      <dgm:spPr/>
      <dgm:t>
        <a:bodyPr/>
        <a:lstStyle/>
        <a:p>
          <a:endParaRPr lang="en-AU"/>
        </a:p>
      </dgm:t>
    </dgm:pt>
    <dgm:pt modelId="{C03ED04C-7148-4D26-A34E-3B254A2EC56A}" type="pres">
      <dgm:prSet presAssocID="{C6A6DD74-9E78-43E4-BD70-B71A19D37716}" presName="hierChild5" presStyleCnt="0"/>
      <dgm:spPr/>
    </dgm:pt>
    <dgm:pt modelId="{D4898A5A-0598-4E41-B503-D87F077CD1A4}" type="pres">
      <dgm:prSet presAssocID="{D34F5D24-E7CA-44F1-A205-A4F19F3912ED}" presName="hierRoot1" presStyleCnt="0"/>
      <dgm:spPr/>
    </dgm:pt>
    <dgm:pt modelId="{C149DA8F-1A42-49F6-A591-AA2911C41D08}" type="pres">
      <dgm:prSet presAssocID="{D34F5D24-E7CA-44F1-A205-A4F19F3912ED}" presName="composite" presStyleCnt="0"/>
      <dgm:spPr/>
    </dgm:pt>
    <dgm:pt modelId="{89948608-80DE-4205-8524-8184DB1861ED}" type="pres">
      <dgm:prSet presAssocID="{D34F5D24-E7CA-44F1-A205-A4F19F3912ED}" presName="background" presStyleLbl="node0" presStyleIdx="3" presStyleCnt="5"/>
      <dgm:spPr/>
    </dgm:pt>
    <dgm:pt modelId="{94B53CB3-DF21-43C5-8554-DF61A4E6CFF2}" type="pres">
      <dgm:prSet presAssocID="{D34F5D24-E7CA-44F1-A205-A4F19F3912ED}" presName="text" presStyleLbl="fgAcc0" presStyleIdx="3" presStyleCnt="5">
        <dgm:presLayoutVars>
          <dgm:chPref val="3"/>
        </dgm:presLayoutVars>
      </dgm:prSet>
      <dgm:spPr/>
      <dgm:t>
        <a:bodyPr/>
        <a:lstStyle/>
        <a:p>
          <a:endParaRPr lang="en-AU"/>
        </a:p>
      </dgm:t>
    </dgm:pt>
    <dgm:pt modelId="{4502401A-A51A-41DE-92FC-A9ECA2EB114F}" type="pres">
      <dgm:prSet presAssocID="{D34F5D24-E7CA-44F1-A205-A4F19F3912ED}" presName="hierChild2" presStyleCnt="0"/>
      <dgm:spPr/>
    </dgm:pt>
    <dgm:pt modelId="{572D0AD6-226F-4D47-9B61-975A73EAB92F}" type="pres">
      <dgm:prSet presAssocID="{4C5BFF65-ED82-42CD-A06F-DFB6C1A6C092}" presName="Name10" presStyleLbl="parChTrans1D2" presStyleIdx="4" presStyleCnt="8"/>
      <dgm:spPr/>
      <dgm:t>
        <a:bodyPr/>
        <a:lstStyle/>
        <a:p>
          <a:endParaRPr lang="en-AU"/>
        </a:p>
      </dgm:t>
    </dgm:pt>
    <dgm:pt modelId="{C284B632-A50A-405D-8D12-235ED7F50A35}" type="pres">
      <dgm:prSet presAssocID="{5E06F45A-84E3-4934-801E-571C143EE81F}" presName="hierRoot2" presStyleCnt="0"/>
      <dgm:spPr/>
    </dgm:pt>
    <dgm:pt modelId="{95436C58-170D-4C71-9C50-8BBE4CE5FB2C}" type="pres">
      <dgm:prSet presAssocID="{5E06F45A-84E3-4934-801E-571C143EE81F}" presName="composite2" presStyleCnt="0"/>
      <dgm:spPr/>
    </dgm:pt>
    <dgm:pt modelId="{D65D571B-E7B3-4DE9-BB29-9B2A74EE4325}" type="pres">
      <dgm:prSet presAssocID="{5E06F45A-84E3-4934-801E-571C143EE81F}" presName="background2" presStyleLbl="node2" presStyleIdx="4" presStyleCnt="8"/>
      <dgm:spPr/>
    </dgm:pt>
    <dgm:pt modelId="{8F898370-E0CB-4491-88B1-AD057429576D}" type="pres">
      <dgm:prSet presAssocID="{5E06F45A-84E3-4934-801E-571C143EE81F}" presName="text2" presStyleLbl="fgAcc2" presStyleIdx="4" presStyleCnt="8">
        <dgm:presLayoutVars>
          <dgm:chPref val="3"/>
        </dgm:presLayoutVars>
      </dgm:prSet>
      <dgm:spPr/>
      <dgm:t>
        <a:bodyPr/>
        <a:lstStyle/>
        <a:p>
          <a:endParaRPr lang="en-AU"/>
        </a:p>
      </dgm:t>
    </dgm:pt>
    <dgm:pt modelId="{5897F12D-EDC5-4B74-940C-2FD25F0EDAAE}" type="pres">
      <dgm:prSet presAssocID="{5E06F45A-84E3-4934-801E-571C143EE81F}" presName="hierChild3" presStyleCnt="0"/>
      <dgm:spPr/>
    </dgm:pt>
    <dgm:pt modelId="{E8078E58-936F-4671-82D3-C35B253B9715}" type="pres">
      <dgm:prSet presAssocID="{1C9BD049-FAF7-4D09-BF56-E8E17BAD2C9E}" presName="Name17" presStyleLbl="parChTrans1D3" presStyleIdx="2" presStyleCnt="6"/>
      <dgm:spPr/>
      <dgm:t>
        <a:bodyPr/>
        <a:lstStyle/>
        <a:p>
          <a:endParaRPr lang="en-AU"/>
        </a:p>
      </dgm:t>
    </dgm:pt>
    <dgm:pt modelId="{CA3E9039-055B-4A34-A54F-C536479F3AF6}" type="pres">
      <dgm:prSet presAssocID="{DB689072-B9D2-4179-A295-D0E7E9CA73A8}" presName="hierRoot3" presStyleCnt="0"/>
      <dgm:spPr/>
    </dgm:pt>
    <dgm:pt modelId="{A950D9F0-2009-4264-A6F9-73FCCA5BACFE}" type="pres">
      <dgm:prSet presAssocID="{DB689072-B9D2-4179-A295-D0E7E9CA73A8}" presName="composite3" presStyleCnt="0"/>
      <dgm:spPr/>
    </dgm:pt>
    <dgm:pt modelId="{02BAC8BD-807F-42D7-B261-A9AEA9B250E8}" type="pres">
      <dgm:prSet presAssocID="{DB689072-B9D2-4179-A295-D0E7E9CA73A8}" presName="background3" presStyleLbl="node3" presStyleIdx="2" presStyleCnt="6"/>
      <dgm:spPr/>
    </dgm:pt>
    <dgm:pt modelId="{D61861AC-74EA-4320-907A-A8889561011B}" type="pres">
      <dgm:prSet presAssocID="{DB689072-B9D2-4179-A295-D0E7E9CA73A8}" presName="text3" presStyleLbl="fgAcc3" presStyleIdx="2" presStyleCnt="6">
        <dgm:presLayoutVars>
          <dgm:chPref val="3"/>
        </dgm:presLayoutVars>
      </dgm:prSet>
      <dgm:spPr/>
      <dgm:t>
        <a:bodyPr/>
        <a:lstStyle/>
        <a:p>
          <a:endParaRPr lang="en-AU"/>
        </a:p>
      </dgm:t>
    </dgm:pt>
    <dgm:pt modelId="{5AC23EA8-CA13-4F50-A87A-C17F84F986CB}" type="pres">
      <dgm:prSet presAssocID="{DB689072-B9D2-4179-A295-D0E7E9CA73A8}" presName="hierChild4" presStyleCnt="0"/>
      <dgm:spPr/>
    </dgm:pt>
    <dgm:pt modelId="{4DE9FC6A-2C8C-40A8-BD33-53C8AA682157}" type="pres">
      <dgm:prSet presAssocID="{DA56B332-6014-456E-ADC0-BC11A947EA0E}" presName="Name10" presStyleLbl="parChTrans1D2" presStyleIdx="5" presStyleCnt="8"/>
      <dgm:spPr/>
      <dgm:t>
        <a:bodyPr/>
        <a:lstStyle/>
        <a:p>
          <a:endParaRPr lang="en-AU"/>
        </a:p>
      </dgm:t>
    </dgm:pt>
    <dgm:pt modelId="{27B203A6-162B-4FE2-8E0E-753F14EB57F3}" type="pres">
      <dgm:prSet presAssocID="{38220545-40AB-401D-8D45-DEABCD9BD550}" presName="hierRoot2" presStyleCnt="0"/>
      <dgm:spPr/>
    </dgm:pt>
    <dgm:pt modelId="{417469F9-F181-4D65-B1ED-1A06E88783AC}" type="pres">
      <dgm:prSet presAssocID="{38220545-40AB-401D-8D45-DEABCD9BD550}" presName="composite2" presStyleCnt="0"/>
      <dgm:spPr/>
    </dgm:pt>
    <dgm:pt modelId="{0AD3E258-C386-468C-9705-224C5AE03CC5}" type="pres">
      <dgm:prSet presAssocID="{38220545-40AB-401D-8D45-DEABCD9BD550}" presName="background2" presStyleLbl="node2" presStyleIdx="5" presStyleCnt="8"/>
      <dgm:spPr/>
    </dgm:pt>
    <dgm:pt modelId="{7B28ADD8-9015-4189-A3DD-048630456C66}" type="pres">
      <dgm:prSet presAssocID="{38220545-40AB-401D-8D45-DEABCD9BD550}" presName="text2" presStyleLbl="fgAcc2" presStyleIdx="5" presStyleCnt="8">
        <dgm:presLayoutVars>
          <dgm:chPref val="3"/>
        </dgm:presLayoutVars>
      </dgm:prSet>
      <dgm:spPr/>
      <dgm:t>
        <a:bodyPr/>
        <a:lstStyle/>
        <a:p>
          <a:endParaRPr lang="en-AU"/>
        </a:p>
      </dgm:t>
    </dgm:pt>
    <dgm:pt modelId="{681B1BA7-9781-4E41-B9C2-C26D51DE8EF3}" type="pres">
      <dgm:prSet presAssocID="{38220545-40AB-401D-8D45-DEABCD9BD550}" presName="hierChild3" presStyleCnt="0"/>
      <dgm:spPr/>
    </dgm:pt>
    <dgm:pt modelId="{2E671F81-8461-4FA9-8919-A143F1811BC5}" type="pres">
      <dgm:prSet presAssocID="{901856B1-7A96-4C84-8FF6-68294668DD57}" presName="Name17" presStyleLbl="parChTrans1D3" presStyleIdx="3" presStyleCnt="6"/>
      <dgm:spPr/>
      <dgm:t>
        <a:bodyPr/>
        <a:lstStyle/>
        <a:p>
          <a:endParaRPr lang="en-AU"/>
        </a:p>
      </dgm:t>
    </dgm:pt>
    <dgm:pt modelId="{B89662A7-90FD-455E-84A8-735A6607E538}" type="pres">
      <dgm:prSet presAssocID="{A722E27F-7193-4E53-B33C-E69EB54E4110}" presName="hierRoot3" presStyleCnt="0"/>
      <dgm:spPr/>
    </dgm:pt>
    <dgm:pt modelId="{4DF3A9BB-AAB8-41B4-8AFB-0E6FED204B29}" type="pres">
      <dgm:prSet presAssocID="{A722E27F-7193-4E53-B33C-E69EB54E4110}" presName="composite3" presStyleCnt="0"/>
      <dgm:spPr/>
    </dgm:pt>
    <dgm:pt modelId="{7FF98D8C-7449-4C74-85A4-BD5ECE68934B}" type="pres">
      <dgm:prSet presAssocID="{A722E27F-7193-4E53-B33C-E69EB54E4110}" presName="background3" presStyleLbl="node3" presStyleIdx="3" presStyleCnt="6"/>
      <dgm:spPr/>
    </dgm:pt>
    <dgm:pt modelId="{D4BF98AE-4CC2-424B-9AFE-7D3E3D72EB63}" type="pres">
      <dgm:prSet presAssocID="{A722E27F-7193-4E53-B33C-E69EB54E4110}" presName="text3" presStyleLbl="fgAcc3" presStyleIdx="3" presStyleCnt="6">
        <dgm:presLayoutVars>
          <dgm:chPref val="3"/>
        </dgm:presLayoutVars>
      </dgm:prSet>
      <dgm:spPr/>
      <dgm:t>
        <a:bodyPr/>
        <a:lstStyle/>
        <a:p>
          <a:endParaRPr lang="en-AU"/>
        </a:p>
      </dgm:t>
    </dgm:pt>
    <dgm:pt modelId="{9228227F-41BD-48F0-A171-54AC53A1DF98}" type="pres">
      <dgm:prSet presAssocID="{A722E27F-7193-4E53-B33C-E69EB54E4110}" presName="hierChild4" presStyleCnt="0"/>
      <dgm:spPr/>
    </dgm:pt>
    <dgm:pt modelId="{F261C704-A446-4078-B3C9-B49A07C13853}" type="pres">
      <dgm:prSet presAssocID="{3D44E6FE-32F0-4500-9ACE-64D0C221FE56}" presName="hierRoot1" presStyleCnt="0"/>
      <dgm:spPr/>
    </dgm:pt>
    <dgm:pt modelId="{06AF399B-DADB-43B2-815A-EB9498835C54}" type="pres">
      <dgm:prSet presAssocID="{3D44E6FE-32F0-4500-9ACE-64D0C221FE56}" presName="composite" presStyleCnt="0"/>
      <dgm:spPr/>
    </dgm:pt>
    <dgm:pt modelId="{8B75CCF2-EE76-49A4-BFC6-1ACD5833B1B2}" type="pres">
      <dgm:prSet presAssocID="{3D44E6FE-32F0-4500-9ACE-64D0C221FE56}" presName="background" presStyleLbl="node0" presStyleIdx="4" presStyleCnt="5"/>
      <dgm:spPr/>
    </dgm:pt>
    <dgm:pt modelId="{82F07CD5-911E-4C71-B190-2D6A91B5E707}" type="pres">
      <dgm:prSet presAssocID="{3D44E6FE-32F0-4500-9ACE-64D0C221FE56}" presName="text" presStyleLbl="fgAcc0" presStyleIdx="4" presStyleCnt="5">
        <dgm:presLayoutVars>
          <dgm:chPref val="3"/>
        </dgm:presLayoutVars>
      </dgm:prSet>
      <dgm:spPr/>
      <dgm:t>
        <a:bodyPr/>
        <a:lstStyle/>
        <a:p>
          <a:endParaRPr lang="en-AU"/>
        </a:p>
      </dgm:t>
    </dgm:pt>
    <dgm:pt modelId="{6619B404-F01E-4C2E-92BD-719038A1E126}" type="pres">
      <dgm:prSet presAssocID="{3D44E6FE-32F0-4500-9ACE-64D0C221FE56}" presName="hierChild2" presStyleCnt="0"/>
      <dgm:spPr/>
    </dgm:pt>
    <dgm:pt modelId="{4F9D7EF8-47DF-4EA3-A415-232BAA2C6B82}" type="pres">
      <dgm:prSet presAssocID="{3326CAA5-2251-431A-8769-E8F752CA31AF}" presName="Name10" presStyleLbl="parChTrans1D2" presStyleIdx="6" presStyleCnt="8"/>
      <dgm:spPr/>
      <dgm:t>
        <a:bodyPr/>
        <a:lstStyle/>
        <a:p>
          <a:endParaRPr lang="en-AU"/>
        </a:p>
      </dgm:t>
    </dgm:pt>
    <dgm:pt modelId="{5D546962-E29E-4999-90E5-1C9ED945DC16}" type="pres">
      <dgm:prSet presAssocID="{F7FBE909-67A7-42CB-B7E9-340D72FD929F}" presName="hierRoot2" presStyleCnt="0"/>
      <dgm:spPr/>
    </dgm:pt>
    <dgm:pt modelId="{0450EA49-0786-4E5E-BD0B-9A5BE05B9E2D}" type="pres">
      <dgm:prSet presAssocID="{F7FBE909-67A7-42CB-B7E9-340D72FD929F}" presName="composite2" presStyleCnt="0"/>
      <dgm:spPr/>
    </dgm:pt>
    <dgm:pt modelId="{1535DB97-C3D2-41D0-B7DD-CFBF37416EA2}" type="pres">
      <dgm:prSet presAssocID="{F7FBE909-67A7-42CB-B7E9-340D72FD929F}" presName="background2" presStyleLbl="node2" presStyleIdx="6" presStyleCnt="8"/>
      <dgm:spPr/>
    </dgm:pt>
    <dgm:pt modelId="{C74269C2-D065-4067-BFDB-D1122B29B7DA}" type="pres">
      <dgm:prSet presAssocID="{F7FBE909-67A7-42CB-B7E9-340D72FD929F}" presName="text2" presStyleLbl="fgAcc2" presStyleIdx="6" presStyleCnt="8">
        <dgm:presLayoutVars>
          <dgm:chPref val="3"/>
        </dgm:presLayoutVars>
      </dgm:prSet>
      <dgm:spPr/>
      <dgm:t>
        <a:bodyPr/>
        <a:lstStyle/>
        <a:p>
          <a:endParaRPr lang="en-AU"/>
        </a:p>
      </dgm:t>
    </dgm:pt>
    <dgm:pt modelId="{0191AF78-6FEE-458C-A82A-F19B2712DB46}" type="pres">
      <dgm:prSet presAssocID="{F7FBE909-67A7-42CB-B7E9-340D72FD929F}" presName="hierChild3" presStyleCnt="0"/>
      <dgm:spPr/>
    </dgm:pt>
    <dgm:pt modelId="{F978FF2E-03F1-45DC-A82A-10CBB5AB55C2}" type="pres">
      <dgm:prSet presAssocID="{ED6C6695-B77B-4DF4-93B6-C3FA0EDF4649}" presName="Name17" presStyleLbl="parChTrans1D3" presStyleIdx="4" presStyleCnt="6"/>
      <dgm:spPr/>
      <dgm:t>
        <a:bodyPr/>
        <a:lstStyle/>
        <a:p>
          <a:endParaRPr lang="en-AU"/>
        </a:p>
      </dgm:t>
    </dgm:pt>
    <dgm:pt modelId="{E3030156-90DD-4703-8DC4-A9A49A1499A3}" type="pres">
      <dgm:prSet presAssocID="{CD7EE529-7544-4F35-82A9-19E6A0E44456}" presName="hierRoot3" presStyleCnt="0"/>
      <dgm:spPr/>
    </dgm:pt>
    <dgm:pt modelId="{25DEDABD-1F32-45CA-BAFC-B8C4AF08FC5B}" type="pres">
      <dgm:prSet presAssocID="{CD7EE529-7544-4F35-82A9-19E6A0E44456}" presName="composite3" presStyleCnt="0"/>
      <dgm:spPr/>
    </dgm:pt>
    <dgm:pt modelId="{217450DE-91E0-4061-988F-9A772D403AF6}" type="pres">
      <dgm:prSet presAssocID="{CD7EE529-7544-4F35-82A9-19E6A0E44456}" presName="background3" presStyleLbl="node3" presStyleIdx="4" presStyleCnt="6"/>
      <dgm:spPr/>
    </dgm:pt>
    <dgm:pt modelId="{7ED2397B-EA13-4481-B8DC-832E5B8CC64B}" type="pres">
      <dgm:prSet presAssocID="{CD7EE529-7544-4F35-82A9-19E6A0E44456}" presName="text3" presStyleLbl="fgAcc3" presStyleIdx="4" presStyleCnt="6">
        <dgm:presLayoutVars>
          <dgm:chPref val="3"/>
        </dgm:presLayoutVars>
      </dgm:prSet>
      <dgm:spPr/>
      <dgm:t>
        <a:bodyPr/>
        <a:lstStyle/>
        <a:p>
          <a:endParaRPr lang="en-AU"/>
        </a:p>
      </dgm:t>
    </dgm:pt>
    <dgm:pt modelId="{534057D9-E96D-4207-BBA7-3D4FCF4F2D2B}" type="pres">
      <dgm:prSet presAssocID="{CD7EE529-7544-4F35-82A9-19E6A0E44456}" presName="hierChild4" presStyleCnt="0"/>
      <dgm:spPr/>
    </dgm:pt>
    <dgm:pt modelId="{9967D9C9-D05D-4B4B-B763-1807E0DFB676}" type="pres">
      <dgm:prSet presAssocID="{A56AAAD9-7C4F-4DD1-BF0F-8F8B4E459D3D}" presName="Name23" presStyleLbl="parChTrans1D4" presStyleIdx="1" presStyleCnt="6"/>
      <dgm:spPr/>
      <dgm:t>
        <a:bodyPr/>
        <a:lstStyle/>
        <a:p>
          <a:endParaRPr lang="en-AU"/>
        </a:p>
      </dgm:t>
    </dgm:pt>
    <dgm:pt modelId="{EEB09A41-1BC2-4316-8644-F6285BBF7C09}" type="pres">
      <dgm:prSet presAssocID="{117F3F28-EF35-4EC1-8CAA-5956A1ADBF25}" presName="hierRoot4" presStyleCnt="0"/>
      <dgm:spPr/>
    </dgm:pt>
    <dgm:pt modelId="{411A772C-DD34-4407-A588-0B46EFD6B5D9}" type="pres">
      <dgm:prSet presAssocID="{117F3F28-EF35-4EC1-8CAA-5956A1ADBF25}" presName="composite4" presStyleCnt="0"/>
      <dgm:spPr/>
    </dgm:pt>
    <dgm:pt modelId="{4E9913EB-3EEF-49F5-98AD-7B4E902509A0}" type="pres">
      <dgm:prSet presAssocID="{117F3F28-EF35-4EC1-8CAA-5956A1ADBF25}" presName="background4" presStyleLbl="node4" presStyleIdx="1" presStyleCnt="6"/>
      <dgm:spPr/>
    </dgm:pt>
    <dgm:pt modelId="{A58F813E-F84C-415D-902D-99462BBF9EA3}" type="pres">
      <dgm:prSet presAssocID="{117F3F28-EF35-4EC1-8CAA-5956A1ADBF25}" presName="text4" presStyleLbl="fgAcc4" presStyleIdx="1" presStyleCnt="6">
        <dgm:presLayoutVars>
          <dgm:chPref val="3"/>
        </dgm:presLayoutVars>
      </dgm:prSet>
      <dgm:spPr/>
      <dgm:t>
        <a:bodyPr/>
        <a:lstStyle/>
        <a:p>
          <a:endParaRPr lang="en-AU"/>
        </a:p>
      </dgm:t>
    </dgm:pt>
    <dgm:pt modelId="{B25B37DD-E6AE-4404-8AC5-9BB707B8F4A9}" type="pres">
      <dgm:prSet presAssocID="{117F3F28-EF35-4EC1-8CAA-5956A1ADBF25}" presName="hierChild5" presStyleCnt="0"/>
      <dgm:spPr/>
    </dgm:pt>
    <dgm:pt modelId="{11E46729-218F-4463-8C33-CBDE12BF0CEE}" type="pres">
      <dgm:prSet presAssocID="{D0F3DEAE-947E-4948-86A3-BEF0D7550FA9}" presName="Name10" presStyleLbl="parChTrans1D2" presStyleIdx="7" presStyleCnt="8"/>
      <dgm:spPr/>
      <dgm:t>
        <a:bodyPr/>
        <a:lstStyle/>
        <a:p>
          <a:endParaRPr lang="en-AU"/>
        </a:p>
      </dgm:t>
    </dgm:pt>
    <dgm:pt modelId="{04C4C3A5-3CAF-4434-A328-C5B146EABB17}" type="pres">
      <dgm:prSet presAssocID="{C7E0F45F-4373-40C4-9489-1286624B3A7A}" presName="hierRoot2" presStyleCnt="0"/>
      <dgm:spPr/>
    </dgm:pt>
    <dgm:pt modelId="{4C17F173-213B-4FA4-943D-D71198FF856E}" type="pres">
      <dgm:prSet presAssocID="{C7E0F45F-4373-40C4-9489-1286624B3A7A}" presName="composite2" presStyleCnt="0"/>
      <dgm:spPr/>
    </dgm:pt>
    <dgm:pt modelId="{63CA85FC-3E31-45EC-BEE7-86A5FF161C06}" type="pres">
      <dgm:prSet presAssocID="{C7E0F45F-4373-40C4-9489-1286624B3A7A}" presName="background2" presStyleLbl="node2" presStyleIdx="7" presStyleCnt="8"/>
      <dgm:spPr/>
    </dgm:pt>
    <dgm:pt modelId="{16D1C6DD-F4F9-4061-BC9B-62C76AB78CC7}" type="pres">
      <dgm:prSet presAssocID="{C7E0F45F-4373-40C4-9489-1286624B3A7A}" presName="text2" presStyleLbl="fgAcc2" presStyleIdx="7" presStyleCnt="8">
        <dgm:presLayoutVars>
          <dgm:chPref val="3"/>
        </dgm:presLayoutVars>
      </dgm:prSet>
      <dgm:spPr/>
      <dgm:t>
        <a:bodyPr/>
        <a:lstStyle/>
        <a:p>
          <a:endParaRPr lang="en-AU"/>
        </a:p>
      </dgm:t>
    </dgm:pt>
    <dgm:pt modelId="{830CD1D2-56F7-4E58-BE25-0E08DFAF37DC}" type="pres">
      <dgm:prSet presAssocID="{C7E0F45F-4373-40C4-9489-1286624B3A7A}" presName="hierChild3" presStyleCnt="0"/>
      <dgm:spPr/>
    </dgm:pt>
    <dgm:pt modelId="{D2AE7F7F-DC9B-498A-B771-64565ACBC74B}" type="pres">
      <dgm:prSet presAssocID="{D65DC903-DE6F-48CF-B32E-FF37BE2542E3}" presName="Name17" presStyleLbl="parChTrans1D3" presStyleIdx="5" presStyleCnt="6"/>
      <dgm:spPr/>
      <dgm:t>
        <a:bodyPr/>
        <a:lstStyle/>
        <a:p>
          <a:endParaRPr lang="en-AU"/>
        </a:p>
      </dgm:t>
    </dgm:pt>
    <dgm:pt modelId="{D986EC9E-3598-4D12-8AB4-F323BF6CB40D}" type="pres">
      <dgm:prSet presAssocID="{18219707-BE31-4AF0-BE10-8A234E010138}" presName="hierRoot3" presStyleCnt="0"/>
      <dgm:spPr/>
    </dgm:pt>
    <dgm:pt modelId="{A1022E42-19DF-4D84-8CCB-0635FD2BC77A}" type="pres">
      <dgm:prSet presAssocID="{18219707-BE31-4AF0-BE10-8A234E010138}" presName="composite3" presStyleCnt="0"/>
      <dgm:spPr/>
    </dgm:pt>
    <dgm:pt modelId="{73B308D7-7BC4-40FE-A381-9EA7CC467501}" type="pres">
      <dgm:prSet presAssocID="{18219707-BE31-4AF0-BE10-8A234E010138}" presName="background3" presStyleLbl="node3" presStyleIdx="5" presStyleCnt="6"/>
      <dgm:spPr/>
    </dgm:pt>
    <dgm:pt modelId="{F8388CB0-59F5-4B7B-B7CD-E26B8B3D3687}" type="pres">
      <dgm:prSet presAssocID="{18219707-BE31-4AF0-BE10-8A234E010138}" presName="text3" presStyleLbl="fgAcc3" presStyleIdx="5" presStyleCnt="6">
        <dgm:presLayoutVars>
          <dgm:chPref val="3"/>
        </dgm:presLayoutVars>
      </dgm:prSet>
      <dgm:spPr/>
      <dgm:t>
        <a:bodyPr/>
        <a:lstStyle/>
        <a:p>
          <a:endParaRPr lang="en-AU"/>
        </a:p>
      </dgm:t>
    </dgm:pt>
    <dgm:pt modelId="{F430FF5F-B4F0-4CD4-B096-3260FC83801B}" type="pres">
      <dgm:prSet presAssocID="{18219707-BE31-4AF0-BE10-8A234E010138}" presName="hierChild4" presStyleCnt="0"/>
      <dgm:spPr/>
    </dgm:pt>
    <dgm:pt modelId="{0B284681-5BB4-47C7-B65A-4C84A4C215BB}" type="pres">
      <dgm:prSet presAssocID="{456F9A13-73A7-4B39-8FAF-31CC1B5A73B4}" presName="Name23" presStyleLbl="parChTrans1D4" presStyleIdx="2" presStyleCnt="6"/>
      <dgm:spPr/>
      <dgm:t>
        <a:bodyPr/>
        <a:lstStyle/>
        <a:p>
          <a:endParaRPr lang="en-AU"/>
        </a:p>
      </dgm:t>
    </dgm:pt>
    <dgm:pt modelId="{14E86DDB-11D1-4909-A455-52A0F89745D6}" type="pres">
      <dgm:prSet presAssocID="{CE8483EB-85BD-4C0C-9563-451AEB139823}" presName="hierRoot4" presStyleCnt="0"/>
      <dgm:spPr/>
    </dgm:pt>
    <dgm:pt modelId="{23DBC6EB-033A-42B0-AFD8-282DF7408D7F}" type="pres">
      <dgm:prSet presAssocID="{CE8483EB-85BD-4C0C-9563-451AEB139823}" presName="composite4" presStyleCnt="0"/>
      <dgm:spPr/>
    </dgm:pt>
    <dgm:pt modelId="{8FE7D47B-B29C-4CBF-8C6D-FD9BE50BBB4E}" type="pres">
      <dgm:prSet presAssocID="{CE8483EB-85BD-4C0C-9563-451AEB139823}" presName="background4" presStyleLbl="node4" presStyleIdx="2" presStyleCnt="6"/>
      <dgm:spPr/>
    </dgm:pt>
    <dgm:pt modelId="{80743E4F-CBB6-4A34-B849-F3509AF5D060}" type="pres">
      <dgm:prSet presAssocID="{CE8483EB-85BD-4C0C-9563-451AEB139823}" presName="text4" presStyleLbl="fgAcc4" presStyleIdx="2" presStyleCnt="6">
        <dgm:presLayoutVars>
          <dgm:chPref val="3"/>
        </dgm:presLayoutVars>
      </dgm:prSet>
      <dgm:spPr/>
      <dgm:t>
        <a:bodyPr/>
        <a:lstStyle/>
        <a:p>
          <a:endParaRPr lang="en-AU"/>
        </a:p>
      </dgm:t>
    </dgm:pt>
    <dgm:pt modelId="{3CC24F27-F2D7-490B-AD01-652EC17B6DD4}" type="pres">
      <dgm:prSet presAssocID="{CE8483EB-85BD-4C0C-9563-451AEB139823}" presName="hierChild5" presStyleCnt="0"/>
      <dgm:spPr/>
    </dgm:pt>
    <dgm:pt modelId="{2B74B1E3-E1B3-406B-96C6-F1601FD267D0}" type="pres">
      <dgm:prSet presAssocID="{C22FD9AA-970B-42BC-B207-9BBB8D82A828}" presName="Name23" presStyleLbl="parChTrans1D4" presStyleIdx="3" presStyleCnt="6"/>
      <dgm:spPr/>
      <dgm:t>
        <a:bodyPr/>
        <a:lstStyle/>
        <a:p>
          <a:endParaRPr lang="en-AU"/>
        </a:p>
      </dgm:t>
    </dgm:pt>
    <dgm:pt modelId="{94604556-9658-4CA5-A8B8-0AC746CB50C3}" type="pres">
      <dgm:prSet presAssocID="{8DCF4400-6E2B-4182-803A-7558C6C0733F}" presName="hierRoot4" presStyleCnt="0"/>
      <dgm:spPr/>
    </dgm:pt>
    <dgm:pt modelId="{4CA96EF1-23F1-42F5-BAE1-C050BA680C8F}" type="pres">
      <dgm:prSet presAssocID="{8DCF4400-6E2B-4182-803A-7558C6C0733F}" presName="composite4" presStyleCnt="0"/>
      <dgm:spPr/>
    </dgm:pt>
    <dgm:pt modelId="{3A58A892-3C9F-4054-B2A3-F86304AFFA58}" type="pres">
      <dgm:prSet presAssocID="{8DCF4400-6E2B-4182-803A-7558C6C0733F}" presName="background4" presStyleLbl="node4" presStyleIdx="3" presStyleCnt="6"/>
      <dgm:spPr/>
    </dgm:pt>
    <dgm:pt modelId="{A98BED9D-3E96-4556-9C4D-6D617300415C}" type="pres">
      <dgm:prSet presAssocID="{8DCF4400-6E2B-4182-803A-7558C6C0733F}" presName="text4" presStyleLbl="fgAcc4" presStyleIdx="3" presStyleCnt="6">
        <dgm:presLayoutVars>
          <dgm:chPref val="3"/>
        </dgm:presLayoutVars>
      </dgm:prSet>
      <dgm:spPr/>
      <dgm:t>
        <a:bodyPr/>
        <a:lstStyle/>
        <a:p>
          <a:endParaRPr lang="en-AU"/>
        </a:p>
      </dgm:t>
    </dgm:pt>
    <dgm:pt modelId="{564C0D79-16B8-4C3E-990E-5FFC28A75421}" type="pres">
      <dgm:prSet presAssocID="{8DCF4400-6E2B-4182-803A-7558C6C0733F}" presName="hierChild5" presStyleCnt="0"/>
      <dgm:spPr/>
    </dgm:pt>
    <dgm:pt modelId="{BD2D3710-5CC4-4E78-9662-E889A3FAB1FD}" type="pres">
      <dgm:prSet presAssocID="{641C6561-D319-469C-9011-94F63424F4F0}" presName="Name23" presStyleLbl="parChTrans1D4" presStyleIdx="4" presStyleCnt="6"/>
      <dgm:spPr/>
      <dgm:t>
        <a:bodyPr/>
        <a:lstStyle/>
        <a:p>
          <a:endParaRPr lang="en-AU"/>
        </a:p>
      </dgm:t>
    </dgm:pt>
    <dgm:pt modelId="{FBCBE75C-F21D-4B41-96C1-99B68B514F72}" type="pres">
      <dgm:prSet presAssocID="{C22406BE-43AF-4645-925B-DF4A70C70FBF}" presName="hierRoot4" presStyleCnt="0"/>
      <dgm:spPr/>
    </dgm:pt>
    <dgm:pt modelId="{EC851C6C-E498-4643-8BCC-A7130DA891FE}" type="pres">
      <dgm:prSet presAssocID="{C22406BE-43AF-4645-925B-DF4A70C70FBF}" presName="composite4" presStyleCnt="0"/>
      <dgm:spPr/>
    </dgm:pt>
    <dgm:pt modelId="{00FE4E9D-CC2F-4884-8C3F-571A20F00207}" type="pres">
      <dgm:prSet presAssocID="{C22406BE-43AF-4645-925B-DF4A70C70FBF}" presName="background4" presStyleLbl="node4" presStyleIdx="4" presStyleCnt="6"/>
      <dgm:spPr/>
    </dgm:pt>
    <dgm:pt modelId="{F19C253F-C505-422B-BDE0-F42A0F5BB94D}" type="pres">
      <dgm:prSet presAssocID="{C22406BE-43AF-4645-925B-DF4A70C70FBF}" presName="text4" presStyleLbl="fgAcc4" presStyleIdx="4" presStyleCnt="6">
        <dgm:presLayoutVars>
          <dgm:chPref val="3"/>
        </dgm:presLayoutVars>
      </dgm:prSet>
      <dgm:spPr/>
      <dgm:t>
        <a:bodyPr/>
        <a:lstStyle/>
        <a:p>
          <a:endParaRPr lang="en-AU"/>
        </a:p>
      </dgm:t>
    </dgm:pt>
    <dgm:pt modelId="{EB0333CF-D79F-4876-9693-9BFDFE4CFA1F}" type="pres">
      <dgm:prSet presAssocID="{C22406BE-43AF-4645-925B-DF4A70C70FBF}" presName="hierChild5" presStyleCnt="0"/>
      <dgm:spPr/>
    </dgm:pt>
    <dgm:pt modelId="{C3D5E8DF-22E0-4DBC-8551-F2CE2DD7C4EB}" type="pres">
      <dgm:prSet presAssocID="{286479D1-CB61-4D0C-A8A9-48AB212CE685}" presName="Name23" presStyleLbl="parChTrans1D4" presStyleIdx="5" presStyleCnt="6"/>
      <dgm:spPr/>
      <dgm:t>
        <a:bodyPr/>
        <a:lstStyle/>
        <a:p>
          <a:endParaRPr lang="en-AU"/>
        </a:p>
      </dgm:t>
    </dgm:pt>
    <dgm:pt modelId="{3F8ECA08-B1C6-4B10-A62E-FCD8528771AC}" type="pres">
      <dgm:prSet presAssocID="{B2F39D03-946A-4E86-94C8-0C87FB671AEC}" presName="hierRoot4" presStyleCnt="0"/>
      <dgm:spPr/>
    </dgm:pt>
    <dgm:pt modelId="{781C33C7-B774-498E-B584-937716993CA0}" type="pres">
      <dgm:prSet presAssocID="{B2F39D03-946A-4E86-94C8-0C87FB671AEC}" presName="composite4" presStyleCnt="0"/>
      <dgm:spPr/>
    </dgm:pt>
    <dgm:pt modelId="{A731ACCA-E309-42BB-A202-94277C442C39}" type="pres">
      <dgm:prSet presAssocID="{B2F39D03-946A-4E86-94C8-0C87FB671AEC}" presName="background4" presStyleLbl="node4" presStyleIdx="5" presStyleCnt="6"/>
      <dgm:spPr/>
    </dgm:pt>
    <dgm:pt modelId="{3E5D68FC-B31B-45AE-A3A2-A2114C95E91B}" type="pres">
      <dgm:prSet presAssocID="{B2F39D03-946A-4E86-94C8-0C87FB671AEC}" presName="text4" presStyleLbl="fgAcc4" presStyleIdx="5" presStyleCnt="6">
        <dgm:presLayoutVars>
          <dgm:chPref val="3"/>
        </dgm:presLayoutVars>
      </dgm:prSet>
      <dgm:spPr/>
      <dgm:t>
        <a:bodyPr/>
        <a:lstStyle/>
        <a:p>
          <a:endParaRPr lang="en-AU"/>
        </a:p>
      </dgm:t>
    </dgm:pt>
    <dgm:pt modelId="{75E30615-1D93-467A-BA19-0365E1B84DD2}" type="pres">
      <dgm:prSet presAssocID="{B2F39D03-946A-4E86-94C8-0C87FB671AEC}" presName="hierChild5" presStyleCnt="0"/>
      <dgm:spPr/>
    </dgm:pt>
  </dgm:ptLst>
  <dgm:cxnLst>
    <dgm:cxn modelId="{CD8E7BFE-74BF-47E5-B298-4D40C491FD6E}" type="presOf" srcId="{4E72CA69-FE88-4FCC-811D-C396F90AE292}" destId="{BE1457CD-0902-4689-BA14-E99AE910026A}" srcOrd="0" destOrd="0" presId="urn:microsoft.com/office/officeart/2005/8/layout/hierarchy1"/>
    <dgm:cxn modelId="{C5D0B216-68D8-4994-99BA-BBA26B5573EC}" type="presOf" srcId="{0AB2B796-AA49-4495-9E3C-83908D4C651B}" destId="{84249CA8-DF7D-4614-883A-8551CAB117EE}" srcOrd="0" destOrd="0" presId="urn:microsoft.com/office/officeart/2005/8/layout/hierarchy1"/>
    <dgm:cxn modelId="{2CD6E022-6317-468D-83A5-665D7240F377}" type="presOf" srcId="{38220545-40AB-401D-8D45-DEABCD9BD550}" destId="{7B28ADD8-9015-4189-A3DD-048630456C66}" srcOrd="0" destOrd="0" presId="urn:microsoft.com/office/officeart/2005/8/layout/hierarchy1"/>
    <dgm:cxn modelId="{BB9BB905-9430-41EE-BF7D-12ED040AD2FD}" srcId="{18219707-BE31-4AF0-BE10-8A234E010138}" destId="{CE8483EB-85BD-4C0C-9563-451AEB139823}" srcOrd="0" destOrd="0" parTransId="{456F9A13-73A7-4B39-8FAF-31CC1B5A73B4}" sibTransId="{462A03D2-133E-47E1-8A76-C9C6C5602313}"/>
    <dgm:cxn modelId="{108E3E27-E787-48CD-9EEB-12C9E6F65FE7}" type="presOf" srcId="{27782648-F721-4169-921E-57F88EA0DB81}" destId="{60473FDE-FD17-467F-B49F-BA63E9EB5D34}" srcOrd="0" destOrd="0" presId="urn:microsoft.com/office/officeart/2005/8/layout/hierarchy1"/>
    <dgm:cxn modelId="{F6A11B9D-CE08-4817-AB3A-B08750E821C1}" srcId="{38220545-40AB-401D-8D45-DEABCD9BD550}" destId="{A722E27F-7193-4E53-B33C-E69EB54E4110}" srcOrd="0" destOrd="0" parTransId="{901856B1-7A96-4C84-8FF6-68294668DD57}" sibTransId="{C3A08FB6-010C-4579-9B8A-E5175677C9D1}"/>
    <dgm:cxn modelId="{44F8AE92-8295-4218-8AE5-110A4B4D4BF8}" type="presOf" srcId="{BCD76FBE-1B06-40B9-BE11-8C6C1E7D6623}" destId="{628EE292-FDD2-486D-A565-6D7905992150}" srcOrd="0" destOrd="0" presId="urn:microsoft.com/office/officeart/2005/8/layout/hierarchy1"/>
    <dgm:cxn modelId="{FF45A3BA-F00A-4AE7-86E3-F93B32E9E211}" type="presOf" srcId="{4B142E5E-E878-4126-B56A-5077187CE9C9}" destId="{A7DB2CEA-C0F8-4B30-B627-691DB85F099D}" srcOrd="0" destOrd="0" presId="urn:microsoft.com/office/officeart/2005/8/layout/hierarchy1"/>
    <dgm:cxn modelId="{D0EA1DC1-B916-4479-B6E0-10E98832438B}" srcId="{DAD9F20E-4404-40C1-9AF8-533AF73A0B2B}" destId="{2B7434F0-CBF8-4F2C-80A7-247BE2CC9B6B}" srcOrd="0" destOrd="0" parTransId="{57F997CC-BDD3-4EBE-8AE8-8FBD2E746183}" sibTransId="{8C317071-E0F0-4C33-99F4-BC8C70DFC8F7}"/>
    <dgm:cxn modelId="{B8549685-8215-4119-9328-355BF4152C47}" type="presOf" srcId="{3C5A46B7-F1FA-4B79-9193-BCCF44150D14}" destId="{969EE286-2BCD-4AE8-9963-54EF676D8E3D}" srcOrd="0" destOrd="0" presId="urn:microsoft.com/office/officeart/2005/8/layout/hierarchy1"/>
    <dgm:cxn modelId="{82F2A2B1-DEEC-43E6-9B27-CA8C2D0E395F}" srcId="{DAD9F20E-4404-40C1-9AF8-533AF73A0B2B}" destId="{3D44E6FE-32F0-4500-9ACE-64D0C221FE56}" srcOrd="4" destOrd="0" parTransId="{81F8B884-E6E9-409F-BAC9-81D8937722A6}" sibTransId="{38241901-AA28-4F5A-9543-C40297432E1C}"/>
    <dgm:cxn modelId="{C06B1634-6243-4AB8-9267-C8008482D82B}" type="presOf" srcId="{C22FD9AA-970B-42BC-B207-9BBB8D82A828}" destId="{2B74B1E3-E1B3-406B-96C6-F1601FD267D0}" srcOrd="0" destOrd="0" presId="urn:microsoft.com/office/officeart/2005/8/layout/hierarchy1"/>
    <dgm:cxn modelId="{AF92ABD5-190E-4EB4-8FAB-CCBE6166CBE3}" type="presOf" srcId="{2B7434F0-CBF8-4F2C-80A7-247BE2CC9B6B}" destId="{EFAC5A34-4D0D-40C3-A3EF-51E8F4B270EC}" srcOrd="0" destOrd="0" presId="urn:microsoft.com/office/officeart/2005/8/layout/hierarchy1"/>
    <dgm:cxn modelId="{C9977412-B738-4317-B86F-77D21FD1A8C6}" type="presOf" srcId="{D34F5D24-E7CA-44F1-A205-A4F19F3912ED}" destId="{94B53CB3-DF21-43C5-8554-DF61A4E6CFF2}" srcOrd="0" destOrd="0" presId="urn:microsoft.com/office/officeart/2005/8/layout/hierarchy1"/>
    <dgm:cxn modelId="{A19FB2D1-7E08-4FCA-87B4-DA51E834C150}" srcId="{BCD76FBE-1B06-40B9-BE11-8C6C1E7D6623}" destId="{3C5A46B7-F1FA-4B79-9193-BCCF44150D14}" srcOrd="0" destOrd="0" parTransId="{A24311BC-2F5A-45F6-90E1-EF94BDCD7F62}" sibTransId="{28C07988-C9FB-428B-B5FE-84448F16ABDD}"/>
    <dgm:cxn modelId="{AD7F838C-11BF-4E1C-80EA-B7875D8EE3E1}" srcId="{8DCF4400-6E2B-4182-803A-7558C6C0733F}" destId="{C22406BE-43AF-4645-925B-DF4A70C70FBF}" srcOrd="0" destOrd="0" parTransId="{641C6561-D319-469C-9011-94F63424F4F0}" sibTransId="{72006DFA-E5A1-4C6D-8B58-3B48A26D31A8}"/>
    <dgm:cxn modelId="{025D293D-F42D-43EE-9C95-DE47C004E2AE}" srcId="{2B7434F0-CBF8-4F2C-80A7-247BE2CC9B6B}" destId="{8D31245A-D9C7-41FA-8D8F-08EA55BD05AC}" srcOrd="0" destOrd="0" parTransId="{B9D353B5-2532-4CAD-9C60-172914A2357E}" sibTransId="{0441B649-DC90-4BFB-A714-1640E3620882}"/>
    <dgm:cxn modelId="{6D4EF140-D462-4EA4-BDF4-74F5CA5B6819}" type="presOf" srcId="{641C6561-D319-469C-9011-94F63424F4F0}" destId="{BD2D3710-5CC4-4E78-9662-E889A3FAB1FD}" srcOrd="0" destOrd="0" presId="urn:microsoft.com/office/officeart/2005/8/layout/hierarchy1"/>
    <dgm:cxn modelId="{9829B176-1145-421C-92FE-5FA8431895BE}" type="presOf" srcId="{4C5BFF65-ED82-42CD-A06F-DFB6C1A6C092}" destId="{572D0AD6-226F-4D47-9B61-975A73EAB92F}" srcOrd="0" destOrd="0" presId="urn:microsoft.com/office/officeart/2005/8/layout/hierarchy1"/>
    <dgm:cxn modelId="{5DB54D9D-0324-4002-B365-575EAD8D9599}" type="presOf" srcId="{DB689072-B9D2-4179-A295-D0E7E9CA73A8}" destId="{D61861AC-74EA-4320-907A-A8889561011B}" srcOrd="0" destOrd="0" presId="urn:microsoft.com/office/officeart/2005/8/layout/hierarchy1"/>
    <dgm:cxn modelId="{4E835503-D062-49FF-9062-4A498662217D}" type="presOf" srcId="{CD7EE529-7544-4F35-82A9-19E6A0E44456}" destId="{7ED2397B-EA13-4481-B8DC-832E5B8CC64B}" srcOrd="0" destOrd="0" presId="urn:microsoft.com/office/officeart/2005/8/layout/hierarchy1"/>
    <dgm:cxn modelId="{A8821B6D-F1EC-4A43-AA58-7578AFD98277}" srcId="{3D44E6FE-32F0-4500-9ACE-64D0C221FE56}" destId="{F7FBE909-67A7-42CB-B7E9-340D72FD929F}" srcOrd="0" destOrd="0" parTransId="{3326CAA5-2251-431A-8769-E8F752CA31AF}" sibTransId="{7CBA0289-7F6B-401B-8C44-485500DC8BD9}"/>
    <dgm:cxn modelId="{28613CAA-A183-46DC-965F-F8CC10EEAF77}" type="presOf" srcId="{18219707-BE31-4AF0-BE10-8A234E010138}" destId="{F8388CB0-59F5-4B7B-B7CD-E26B8B3D3687}" srcOrd="0" destOrd="0" presId="urn:microsoft.com/office/officeart/2005/8/layout/hierarchy1"/>
    <dgm:cxn modelId="{0BCB838B-A782-4A0B-871C-352864AB7034}" srcId="{D34F5D24-E7CA-44F1-A205-A4F19F3912ED}" destId="{38220545-40AB-401D-8D45-DEABCD9BD550}" srcOrd="1" destOrd="0" parTransId="{DA56B332-6014-456E-ADC0-BC11A947EA0E}" sibTransId="{E14F45D9-C7D6-4369-B587-2182D9A9B5B7}"/>
    <dgm:cxn modelId="{6FF5053A-499D-49A8-91CD-500708B45F14}" srcId="{3C5A46B7-F1FA-4B79-9193-BCCF44150D14}" destId="{C6A6DD74-9E78-43E4-BD70-B71A19D37716}" srcOrd="0" destOrd="0" parTransId="{4E72CA69-FE88-4FCC-811D-C396F90AE292}" sibTransId="{C29D40F1-82DF-4A45-887B-E05FB85F7BC2}"/>
    <dgm:cxn modelId="{1B87094E-1782-40AF-A3F0-F7F7BF1B590F}" type="presOf" srcId="{C7E0F45F-4373-40C4-9489-1286624B3A7A}" destId="{16D1C6DD-F4F9-4061-BC9B-62C76AB78CC7}" srcOrd="0" destOrd="0" presId="urn:microsoft.com/office/officeart/2005/8/layout/hierarchy1"/>
    <dgm:cxn modelId="{5EC38EA8-E3DE-48B6-B07B-823BE49FC34B}" type="presOf" srcId="{D0F3DEAE-947E-4948-86A3-BEF0D7550FA9}" destId="{11E46729-218F-4463-8C33-CBDE12BF0CEE}" srcOrd="0" destOrd="0" presId="urn:microsoft.com/office/officeart/2005/8/layout/hierarchy1"/>
    <dgm:cxn modelId="{8648B292-2480-428C-9DF9-07F13CAD2A13}" type="presOf" srcId="{D65DC903-DE6F-48CF-B32E-FF37BE2542E3}" destId="{D2AE7F7F-DC9B-498A-B771-64565ACBC74B}" srcOrd="0" destOrd="0" presId="urn:microsoft.com/office/officeart/2005/8/layout/hierarchy1"/>
    <dgm:cxn modelId="{A134237D-BCEF-4882-90C6-74BA0DE391D6}" type="presOf" srcId="{1E6E06CC-ACF6-40F1-AD7F-4B2954BFFD92}" destId="{8077A45F-2AA9-4910-BA46-BB8753B2AD50}" srcOrd="0" destOrd="0" presId="urn:microsoft.com/office/officeart/2005/8/layout/hierarchy1"/>
    <dgm:cxn modelId="{0D35C98E-25E3-4F10-BA3D-4C0A7254D712}" type="presOf" srcId="{A24311BC-2F5A-45F6-90E1-EF94BDCD7F62}" destId="{130335AF-7027-4B23-9B75-0A0D22635FA2}" srcOrd="0" destOrd="0" presId="urn:microsoft.com/office/officeart/2005/8/layout/hierarchy1"/>
    <dgm:cxn modelId="{E4DA24B3-7362-4B70-B88C-98600B5C3A69}" type="presOf" srcId="{117F3F28-EF35-4EC1-8CAA-5956A1ADBF25}" destId="{A58F813E-F84C-415D-902D-99462BBF9EA3}" srcOrd="0" destOrd="0" presId="urn:microsoft.com/office/officeart/2005/8/layout/hierarchy1"/>
    <dgm:cxn modelId="{6C8EA96F-45EC-43BC-83E2-72C984A59103}" srcId="{D34F5D24-E7CA-44F1-A205-A4F19F3912ED}" destId="{5E06F45A-84E3-4934-801E-571C143EE81F}" srcOrd="0" destOrd="0" parTransId="{4C5BFF65-ED82-42CD-A06F-DFB6C1A6C092}" sibTransId="{821D99D1-5416-4C3A-8761-75142FD5AF4E}"/>
    <dgm:cxn modelId="{B7D64F45-BFCB-485C-8D41-F1FA6B2D6823}" type="presOf" srcId="{ED6C6695-B77B-4DF4-93B6-C3FA0EDF4649}" destId="{F978FF2E-03F1-45DC-A82A-10CBB5AB55C2}" srcOrd="0" destOrd="0" presId="urn:microsoft.com/office/officeart/2005/8/layout/hierarchy1"/>
    <dgm:cxn modelId="{FE0373A0-0359-479A-8B3C-61104EAD6F33}" srcId="{C22406BE-43AF-4645-925B-DF4A70C70FBF}" destId="{B2F39D03-946A-4E86-94C8-0C87FB671AEC}" srcOrd="0" destOrd="0" parTransId="{286479D1-CB61-4D0C-A8A9-48AB212CE685}" sibTransId="{13A470A4-EA3D-48ED-99FB-B19E062D26B8}"/>
    <dgm:cxn modelId="{F813EF01-9A2A-4D4A-BCEC-B7E30B46CD8C}" type="presOf" srcId="{3D44E6FE-32F0-4500-9ACE-64D0C221FE56}" destId="{82F07CD5-911E-4C71-B190-2D6A91B5E707}" srcOrd="0" destOrd="0" presId="urn:microsoft.com/office/officeart/2005/8/layout/hierarchy1"/>
    <dgm:cxn modelId="{698040C6-18E6-49D7-95BC-44125956769E}" type="presOf" srcId="{456F9A13-73A7-4B39-8FAF-31CC1B5A73B4}" destId="{0B284681-5BB4-47C7-B65A-4C84A4C215BB}" srcOrd="0" destOrd="0" presId="urn:microsoft.com/office/officeart/2005/8/layout/hierarchy1"/>
    <dgm:cxn modelId="{45A70658-3940-44DE-A4C8-40D34A38E173}" srcId="{DAD9F20E-4404-40C1-9AF8-533AF73A0B2B}" destId="{D34F5D24-E7CA-44F1-A205-A4F19F3912ED}" srcOrd="3" destOrd="0" parTransId="{953E500D-44BF-4B7D-95C1-078FC5B660BA}" sibTransId="{8FBE7E86-41F6-4690-BBB1-7E8D7816008D}"/>
    <dgm:cxn modelId="{745D403A-411B-4630-A06B-2E2655136D69}" srcId="{CD7EE529-7544-4F35-82A9-19E6A0E44456}" destId="{117F3F28-EF35-4EC1-8CAA-5956A1ADBF25}" srcOrd="0" destOrd="0" parTransId="{A56AAAD9-7C4F-4DD1-BF0F-8F8B4E459D3D}" sibTransId="{AB35C253-9580-4075-A044-3D208ACAE11B}"/>
    <dgm:cxn modelId="{A33212A8-DBAB-4C04-924E-9F0197B61095}" type="presOf" srcId="{DA56B332-6014-456E-ADC0-BC11A947EA0E}" destId="{4DE9FC6A-2C8C-40A8-BD33-53C8AA682157}" srcOrd="0" destOrd="0" presId="urn:microsoft.com/office/officeart/2005/8/layout/hierarchy1"/>
    <dgm:cxn modelId="{22CBAE8A-45B1-4CC2-98CB-5B9D7715B1CB}" type="presOf" srcId="{8D31245A-D9C7-41FA-8D8F-08EA55BD05AC}" destId="{61BC0AE1-B893-4856-8DEC-E0FA82BF95A1}" srcOrd="0" destOrd="0" presId="urn:microsoft.com/office/officeart/2005/8/layout/hierarchy1"/>
    <dgm:cxn modelId="{A06494B0-ECCF-41DD-AA7A-CAC24A6344FA}" type="presOf" srcId="{A56AAAD9-7C4F-4DD1-BF0F-8F8B4E459D3D}" destId="{9967D9C9-D05D-4B4B-B763-1807E0DFB676}" srcOrd="0" destOrd="0" presId="urn:microsoft.com/office/officeart/2005/8/layout/hierarchy1"/>
    <dgm:cxn modelId="{8F0DEE5B-1535-4AED-B85F-B1E6BF65F6DC}" type="presOf" srcId="{286479D1-CB61-4D0C-A8A9-48AB212CE685}" destId="{C3D5E8DF-22E0-4DBC-8551-F2CE2DD7C4EB}" srcOrd="0" destOrd="0" presId="urn:microsoft.com/office/officeart/2005/8/layout/hierarchy1"/>
    <dgm:cxn modelId="{AEE77510-DC89-4CF6-8085-E8B218D64D06}" srcId="{F7FBE909-67A7-42CB-B7E9-340D72FD929F}" destId="{CD7EE529-7544-4F35-82A9-19E6A0E44456}" srcOrd="0" destOrd="0" parTransId="{ED6C6695-B77B-4DF4-93B6-C3FA0EDF4649}" sibTransId="{8520A291-59D1-40D8-B934-549D73AE9597}"/>
    <dgm:cxn modelId="{AF687ACF-A16C-4E21-A4D1-A5FB782B3325}" srcId="{3D44E6FE-32F0-4500-9ACE-64D0C221FE56}" destId="{C7E0F45F-4373-40C4-9489-1286624B3A7A}" srcOrd="1" destOrd="0" parTransId="{D0F3DEAE-947E-4948-86A3-BEF0D7550FA9}" sibTransId="{75ADC0A5-1621-4BBB-82C8-CE890D6AE8FD}"/>
    <dgm:cxn modelId="{F20719F7-F191-473E-BD23-19DE80740F1A}" srcId="{CE8483EB-85BD-4C0C-9563-451AEB139823}" destId="{8DCF4400-6E2B-4182-803A-7558C6C0733F}" srcOrd="0" destOrd="0" parTransId="{C22FD9AA-970B-42BC-B207-9BBB8D82A828}" sibTransId="{339CC25B-EE65-4A5B-8F91-26158C5E643D}"/>
    <dgm:cxn modelId="{1BE74CD9-F25E-4F8F-9994-E9AA106AFDE2}" type="presOf" srcId="{3326CAA5-2251-431A-8769-E8F752CA31AF}" destId="{4F9D7EF8-47DF-4EA3-A415-232BAA2C6B82}" srcOrd="0" destOrd="0" presId="urn:microsoft.com/office/officeart/2005/8/layout/hierarchy1"/>
    <dgm:cxn modelId="{5721AD36-E521-45DE-8BA9-FBA008B95C36}" type="presOf" srcId="{CE8483EB-85BD-4C0C-9563-451AEB139823}" destId="{80743E4F-CBB6-4A34-B849-F3509AF5D060}" srcOrd="0" destOrd="0" presId="urn:microsoft.com/office/officeart/2005/8/layout/hierarchy1"/>
    <dgm:cxn modelId="{030522BB-37FD-4535-8671-36C916F2EFBE}" srcId="{4B142E5E-E878-4126-B56A-5077187CE9C9}" destId="{27782648-F721-4169-921E-57F88EA0DB81}" srcOrd="0" destOrd="0" parTransId="{431545BB-B806-41E3-BE00-54BDD79BF7CE}" sibTransId="{0CD950A6-DEEF-49A7-9F3D-341161F7D6B0}"/>
    <dgm:cxn modelId="{9B774B6F-0552-4B05-AACA-CB5D0F1B435C}" type="presOf" srcId="{86422375-8F6B-4E36-9388-0B53DC902DE7}" destId="{5EA50935-7E8C-4BDD-A221-79E88A226A2B}" srcOrd="0" destOrd="0" presId="urn:microsoft.com/office/officeart/2005/8/layout/hierarchy1"/>
    <dgm:cxn modelId="{6840FA70-9E1F-43C2-B3CC-E130DB64ED37}" type="presOf" srcId="{431545BB-B806-41E3-BE00-54BDD79BF7CE}" destId="{C4285776-27FD-44F5-B7AF-ED8E732ED5B2}" srcOrd="0" destOrd="0" presId="urn:microsoft.com/office/officeart/2005/8/layout/hierarchy1"/>
    <dgm:cxn modelId="{BA3193CB-407E-418D-9B25-A98D041BAEF6}" type="presOf" srcId="{901856B1-7A96-4C84-8FF6-68294668DD57}" destId="{2E671F81-8461-4FA9-8919-A143F1811BC5}" srcOrd="0" destOrd="0" presId="urn:microsoft.com/office/officeart/2005/8/layout/hierarchy1"/>
    <dgm:cxn modelId="{58C74148-2A9D-48F2-8329-A0E1947633CF}" type="presOf" srcId="{48C636FE-592D-4361-A1CE-64D2CD81ABAA}" destId="{8DB6DB8E-1D19-4BA9-89F9-319532CC02AB}" srcOrd="0" destOrd="0" presId="urn:microsoft.com/office/officeart/2005/8/layout/hierarchy1"/>
    <dgm:cxn modelId="{4F518FD7-6367-4E58-95EA-64D163C55DED}" type="presOf" srcId="{F7FBE909-67A7-42CB-B7E9-340D72FD929F}" destId="{C74269C2-D065-4067-BFDB-D1122B29B7DA}" srcOrd="0" destOrd="0" presId="urn:microsoft.com/office/officeart/2005/8/layout/hierarchy1"/>
    <dgm:cxn modelId="{3C2133BA-1CBC-41A4-A515-CDE90830494F}" type="presOf" srcId="{B9D353B5-2532-4CAD-9C60-172914A2357E}" destId="{53393DD7-45DB-49DF-89D7-79EC56368E67}" srcOrd="0" destOrd="0" presId="urn:microsoft.com/office/officeart/2005/8/layout/hierarchy1"/>
    <dgm:cxn modelId="{03D97F6B-0F4D-4796-A0BC-2F9F91B93F36}" type="presOf" srcId="{5E06F45A-84E3-4934-801E-571C143EE81F}" destId="{8F898370-E0CB-4491-88B1-AD057429576D}" srcOrd="0" destOrd="0" presId="urn:microsoft.com/office/officeart/2005/8/layout/hierarchy1"/>
    <dgm:cxn modelId="{57564EC6-34D1-4ACB-95EE-B81514291D44}" srcId="{C7E0F45F-4373-40C4-9489-1286624B3A7A}" destId="{18219707-BE31-4AF0-BE10-8A234E010138}" srcOrd="0" destOrd="0" parTransId="{D65DC903-DE6F-48CF-B32E-FF37BE2542E3}" sibTransId="{D9B242D3-2FC5-46C8-8BA5-97236B0825A3}"/>
    <dgm:cxn modelId="{B8EA9F93-94F5-4AAA-BE6B-BA493DB230E2}" srcId="{485909BD-036D-4A37-B3DF-FFF1223D1399}" destId="{BCD76FBE-1B06-40B9-BE11-8C6C1E7D6623}" srcOrd="0" destOrd="0" parTransId="{86422375-8F6B-4E36-9388-0B53DC902DE7}" sibTransId="{A69992EC-215E-4D3D-BFD5-FE9B948A370B}"/>
    <dgm:cxn modelId="{F5D6F6BF-C456-4A26-BD2D-CDAB16DB4FEB}" srcId="{DAD9F20E-4404-40C1-9AF8-533AF73A0B2B}" destId="{485909BD-036D-4A37-B3DF-FFF1223D1399}" srcOrd="2" destOrd="0" parTransId="{654BB6AA-0887-4CA7-A8F4-C670C8B765FC}" sibTransId="{052BF75C-C2BB-47D4-BFF1-613303331CCB}"/>
    <dgm:cxn modelId="{F95343AD-95F4-4107-B069-E1D878F0553D}" type="presOf" srcId="{B2F39D03-946A-4E86-94C8-0C87FB671AEC}" destId="{3E5D68FC-B31B-45AE-A3A2-A2114C95E91B}" srcOrd="0" destOrd="0" presId="urn:microsoft.com/office/officeart/2005/8/layout/hierarchy1"/>
    <dgm:cxn modelId="{3C020AF7-EFB6-4507-A9FD-C17CF50A5CFA}" srcId="{5E06F45A-84E3-4934-801E-571C143EE81F}" destId="{DB689072-B9D2-4179-A295-D0E7E9CA73A8}" srcOrd="0" destOrd="0" parTransId="{1C9BD049-FAF7-4D09-BF56-E8E17BAD2C9E}" sibTransId="{45D5F040-EB5B-469C-B2E5-90E78F5A086B}"/>
    <dgm:cxn modelId="{4BF4E19A-467F-4108-9FD5-96F7C2C19F79}" srcId="{48C636FE-592D-4361-A1CE-64D2CD81ABAA}" destId="{0AB2B796-AA49-4495-9E3C-83908D4C651B}" srcOrd="0" destOrd="0" parTransId="{79D8B8D9-9BBB-40A9-A8C0-34ED33D6CA61}" sibTransId="{2BE725C5-A03D-4FE7-8960-88A793A72202}"/>
    <dgm:cxn modelId="{D804FDEE-B678-4C56-B404-D8FD90B93904}" type="presOf" srcId="{DAD9F20E-4404-40C1-9AF8-533AF73A0B2B}" destId="{038CC6DB-B431-4F67-BF13-85201A1BF113}" srcOrd="0" destOrd="0" presId="urn:microsoft.com/office/officeart/2005/8/layout/hierarchy1"/>
    <dgm:cxn modelId="{83288969-964B-4059-B292-EB3E6AB56E7F}" srcId="{2B7434F0-CBF8-4F2C-80A7-247BE2CC9B6B}" destId="{4B142E5E-E878-4126-B56A-5077187CE9C9}" srcOrd="1" destOrd="0" parTransId="{1E6E06CC-ACF6-40F1-AD7F-4B2954BFFD92}" sibTransId="{8F593363-F832-4B4E-B077-3861AC0B33BB}"/>
    <dgm:cxn modelId="{904363F2-CAB4-49EA-B0F1-52AF23FD9952}" type="presOf" srcId="{A722E27F-7193-4E53-B33C-E69EB54E4110}" destId="{D4BF98AE-4CC2-424B-9AFE-7D3E3D72EB63}" srcOrd="0" destOrd="0" presId="urn:microsoft.com/office/officeart/2005/8/layout/hierarchy1"/>
    <dgm:cxn modelId="{2757CD22-A010-43E1-B1C1-F812918E9329}" type="presOf" srcId="{8DCF4400-6E2B-4182-803A-7558C6C0733F}" destId="{A98BED9D-3E96-4556-9C4D-6D617300415C}" srcOrd="0" destOrd="0" presId="urn:microsoft.com/office/officeart/2005/8/layout/hierarchy1"/>
    <dgm:cxn modelId="{4246C985-704E-4919-8F2A-24106E7ED2A9}" srcId="{DAD9F20E-4404-40C1-9AF8-533AF73A0B2B}" destId="{48C636FE-592D-4361-A1CE-64D2CD81ABAA}" srcOrd="1" destOrd="0" parTransId="{91CD3090-E59E-4C46-BFEB-2E200AEBEAC8}" sibTransId="{EAEEFBA4-57C6-471D-A950-A5E94F06B1EB}"/>
    <dgm:cxn modelId="{C628CF22-294E-450B-B7A3-A014E9A04640}" type="presOf" srcId="{79D8B8D9-9BBB-40A9-A8C0-34ED33D6CA61}" destId="{B8397725-3D77-49D3-ACF8-7EE85CD29252}" srcOrd="0" destOrd="0" presId="urn:microsoft.com/office/officeart/2005/8/layout/hierarchy1"/>
    <dgm:cxn modelId="{708F7902-B61D-489B-964A-0EE8222329B1}" type="presOf" srcId="{C6A6DD74-9E78-43E4-BD70-B71A19D37716}" destId="{E971D1EF-0AC4-4B3B-BDD9-2E38EA966BE2}" srcOrd="0" destOrd="0" presId="urn:microsoft.com/office/officeart/2005/8/layout/hierarchy1"/>
    <dgm:cxn modelId="{30C674DD-D182-4EB7-A4D8-4479EC3D62B8}" type="presOf" srcId="{C22406BE-43AF-4645-925B-DF4A70C70FBF}" destId="{F19C253F-C505-422B-BDE0-F42A0F5BB94D}" srcOrd="0" destOrd="0" presId="urn:microsoft.com/office/officeart/2005/8/layout/hierarchy1"/>
    <dgm:cxn modelId="{3443070A-4237-473C-8DC5-63468E1050D4}" type="presOf" srcId="{485909BD-036D-4A37-B3DF-FFF1223D1399}" destId="{9D808E22-4E87-4086-9D4C-54801088A16C}" srcOrd="0" destOrd="0" presId="urn:microsoft.com/office/officeart/2005/8/layout/hierarchy1"/>
    <dgm:cxn modelId="{FBEA4A7C-84B9-4D7D-88B9-70F71EA652A7}" type="presOf" srcId="{1C9BD049-FAF7-4D09-BF56-E8E17BAD2C9E}" destId="{E8078E58-936F-4671-82D3-C35B253B9715}" srcOrd="0" destOrd="0" presId="urn:microsoft.com/office/officeart/2005/8/layout/hierarchy1"/>
    <dgm:cxn modelId="{3BF717F6-B40F-4B02-B06C-C6EC7E5E681C}" type="presParOf" srcId="{038CC6DB-B431-4F67-BF13-85201A1BF113}" destId="{A696ECA4-7A5A-45BA-B1DD-DAA47C6B2D09}" srcOrd="0" destOrd="0" presId="urn:microsoft.com/office/officeart/2005/8/layout/hierarchy1"/>
    <dgm:cxn modelId="{0C79F343-EDAE-4844-AD19-859C93FCD383}" type="presParOf" srcId="{A696ECA4-7A5A-45BA-B1DD-DAA47C6B2D09}" destId="{19828930-901B-485B-B782-104B462FAC99}" srcOrd="0" destOrd="0" presId="urn:microsoft.com/office/officeart/2005/8/layout/hierarchy1"/>
    <dgm:cxn modelId="{747098DB-BFD9-4AE6-8CC4-23381BE92A40}" type="presParOf" srcId="{19828930-901B-485B-B782-104B462FAC99}" destId="{10E61D1F-E5F8-48ED-9526-AC15D76B7183}" srcOrd="0" destOrd="0" presId="urn:microsoft.com/office/officeart/2005/8/layout/hierarchy1"/>
    <dgm:cxn modelId="{E75B3AD5-CC61-4310-98D1-D9D8976AD0D5}" type="presParOf" srcId="{19828930-901B-485B-B782-104B462FAC99}" destId="{EFAC5A34-4D0D-40C3-A3EF-51E8F4B270EC}" srcOrd="1" destOrd="0" presId="urn:microsoft.com/office/officeart/2005/8/layout/hierarchy1"/>
    <dgm:cxn modelId="{6F45B03E-8707-4BBC-8C77-CF90EE60B553}" type="presParOf" srcId="{A696ECA4-7A5A-45BA-B1DD-DAA47C6B2D09}" destId="{A83826FF-979F-44CA-919C-F304173CC2DB}" srcOrd="1" destOrd="0" presId="urn:microsoft.com/office/officeart/2005/8/layout/hierarchy1"/>
    <dgm:cxn modelId="{D2DB4A2F-B19B-4F34-A051-7CBD758CAF1F}" type="presParOf" srcId="{A83826FF-979F-44CA-919C-F304173CC2DB}" destId="{53393DD7-45DB-49DF-89D7-79EC56368E67}" srcOrd="0" destOrd="0" presId="urn:microsoft.com/office/officeart/2005/8/layout/hierarchy1"/>
    <dgm:cxn modelId="{8337A5DF-84F2-4A11-82C7-ECD9CBF07204}" type="presParOf" srcId="{A83826FF-979F-44CA-919C-F304173CC2DB}" destId="{7762DBD9-DFFE-4B6A-B495-495D7C9641FF}" srcOrd="1" destOrd="0" presId="urn:microsoft.com/office/officeart/2005/8/layout/hierarchy1"/>
    <dgm:cxn modelId="{EDF3CE6B-8A07-4CE3-97B7-61F14F1A5AC6}" type="presParOf" srcId="{7762DBD9-DFFE-4B6A-B495-495D7C9641FF}" destId="{C915245B-0C70-4477-9141-05D471F37D09}" srcOrd="0" destOrd="0" presId="urn:microsoft.com/office/officeart/2005/8/layout/hierarchy1"/>
    <dgm:cxn modelId="{19FE8E7D-3923-4B69-A340-C9AD0128CEA4}" type="presParOf" srcId="{C915245B-0C70-4477-9141-05D471F37D09}" destId="{2567D638-E08C-43E6-A160-D4BF1B89A335}" srcOrd="0" destOrd="0" presId="urn:microsoft.com/office/officeart/2005/8/layout/hierarchy1"/>
    <dgm:cxn modelId="{068E0858-341C-4C41-ADA2-CE20CD683708}" type="presParOf" srcId="{C915245B-0C70-4477-9141-05D471F37D09}" destId="{61BC0AE1-B893-4856-8DEC-E0FA82BF95A1}" srcOrd="1" destOrd="0" presId="urn:microsoft.com/office/officeart/2005/8/layout/hierarchy1"/>
    <dgm:cxn modelId="{5F841AAE-F4DE-43FC-9596-D2AD10E30FCA}" type="presParOf" srcId="{7762DBD9-DFFE-4B6A-B495-495D7C9641FF}" destId="{14701443-49FF-40CD-B241-D07AA1DA69E8}" srcOrd="1" destOrd="0" presId="urn:microsoft.com/office/officeart/2005/8/layout/hierarchy1"/>
    <dgm:cxn modelId="{859C5729-4D70-4950-83BA-59451134FBCE}" type="presParOf" srcId="{A83826FF-979F-44CA-919C-F304173CC2DB}" destId="{8077A45F-2AA9-4910-BA46-BB8753B2AD50}" srcOrd="2" destOrd="0" presId="urn:microsoft.com/office/officeart/2005/8/layout/hierarchy1"/>
    <dgm:cxn modelId="{D8B8672D-9F42-450F-AB5F-35CF7236AE7E}" type="presParOf" srcId="{A83826FF-979F-44CA-919C-F304173CC2DB}" destId="{EBE9E058-3267-4B98-84A8-1F8303DF2855}" srcOrd="3" destOrd="0" presId="urn:microsoft.com/office/officeart/2005/8/layout/hierarchy1"/>
    <dgm:cxn modelId="{E72E6EF0-F4E9-4FF8-A5F9-56E82300EBB5}" type="presParOf" srcId="{EBE9E058-3267-4B98-84A8-1F8303DF2855}" destId="{69722168-A8B6-4C75-912E-C143EB5E958C}" srcOrd="0" destOrd="0" presId="urn:microsoft.com/office/officeart/2005/8/layout/hierarchy1"/>
    <dgm:cxn modelId="{B0A72432-C46E-4E1E-8409-229A9FED7D28}" type="presParOf" srcId="{69722168-A8B6-4C75-912E-C143EB5E958C}" destId="{7DB0E4B4-B559-4ADA-944C-0D16A86E8C1F}" srcOrd="0" destOrd="0" presId="urn:microsoft.com/office/officeart/2005/8/layout/hierarchy1"/>
    <dgm:cxn modelId="{E4D1CC46-FC04-4DE9-954E-909376F24719}" type="presParOf" srcId="{69722168-A8B6-4C75-912E-C143EB5E958C}" destId="{A7DB2CEA-C0F8-4B30-B627-691DB85F099D}" srcOrd="1" destOrd="0" presId="urn:microsoft.com/office/officeart/2005/8/layout/hierarchy1"/>
    <dgm:cxn modelId="{09A6F0B5-C8EC-41D9-B728-603EDD739FAB}" type="presParOf" srcId="{EBE9E058-3267-4B98-84A8-1F8303DF2855}" destId="{F976F246-2132-4704-BC7A-48510432D8D7}" srcOrd="1" destOrd="0" presId="urn:microsoft.com/office/officeart/2005/8/layout/hierarchy1"/>
    <dgm:cxn modelId="{1930328C-57BF-4833-820C-515435764959}" type="presParOf" srcId="{F976F246-2132-4704-BC7A-48510432D8D7}" destId="{C4285776-27FD-44F5-B7AF-ED8E732ED5B2}" srcOrd="0" destOrd="0" presId="urn:microsoft.com/office/officeart/2005/8/layout/hierarchy1"/>
    <dgm:cxn modelId="{30335C5E-CBDF-497F-8D7D-F475D3D00221}" type="presParOf" srcId="{F976F246-2132-4704-BC7A-48510432D8D7}" destId="{7B86F3B8-94AC-4FBB-B196-A574893776E9}" srcOrd="1" destOrd="0" presId="urn:microsoft.com/office/officeart/2005/8/layout/hierarchy1"/>
    <dgm:cxn modelId="{17A670DE-1C9C-4A01-BA11-D2C0FA527B30}" type="presParOf" srcId="{7B86F3B8-94AC-4FBB-B196-A574893776E9}" destId="{81A4A4B1-B575-4E59-8CAD-173FA3FA763C}" srcOrd="0" destOrd="0" presId="urn:microsoft.com/office/officeart/2005/8/layout/hierarchy1"/>
    <dgm:cxn modelId="{F39EF70D-2B3D-41ED-91BF-A3DD0E28CAF9}" type="presParOf" srcId="{81A4A4B1-B575-4E59-8CAD-173FA3FA763C}" destId="{347E5CBD-D44A-43BB-A0D8-1D44003E5B22}" srcOrd="0" destOrd="0" presId="urn:microsoft.com/office/officeart/2005/8/layout/hierarchy1"/>
    <dgm:cxn modelId="{3F2E9470-0071-4698-82C4-5979CEA9E39A}" type="presParOf" srcId="{81A4A4B1-B575-4E59-8CAD-173FA3FA763C}" destId="{60473FDE-FD17-467F-B49F-BA63E9EB5D34}" srcOrd="1" destOrd="0" presId="urn:microsoft.com/office/officeart/2005/8/layout/hierarchy1"/>
    <dgm:cxn modelId="{748B74CC-F23B-40DE-BBF9-E84483AAC810}" type="presParOf" srcId="{7B86F3B8-94AC-4FBB-B196-A574893776E9}" destId="{ED62F86E-3D05-4B06-B183-01D4EB7EF243}" srcOrd="1" destOrd="0" presId="urn:microsoft.com/office/officeart/2005/8/layout/hierarchy1"/>
    <dgm:cxn modelId="{D5FF9183-ADF6-47E2-9F41-4FB195D5DF83}" type="presParOf" srcId="{038CC6DB-B431-4F67-BF13-85201A1BF113}" destId="{31AEEE2B-D5D6-4DBE-A586-7FB14030DA0C}" srcOrd="1" destOrd="0" presId="urn:microsoft.com/office/officeart/2005/8/layout/hierarchy1"/>
    <dgm:cxn modelId="{CFDBF5C2-66DC-4622-B764-7E5720545805}" type="presParOf" srcId="{31AEEE2B-D5D6-4DBE-A586-7FB14030DA0C}" destId="{4C3DF4D6-F770-4035-956A-2195D1E3B4B7}" srcOrd="0" destOrd="0" presId="urn:microsoft.com/office/officeart/2005/8/layout/hierarchy1"/>
    <dgm:cxn modelId="{EACE4D9C-18B2-492A-977A-835266AC1889}" type="presParOf" srcId="{4C3DF4D6-F770-4035-956A-2195D1E3B4B7}" destId="{0A9E6310-F2AC-4661-86BE-B67BF5657954}" srcOrd="0" destOrd="0" presId="urn:microsoft.com/office/officeart/2005/8/layout/hierarchy1"/>
    <dgm:cxn modelId="{FFFBAEC8-40B5-4FCB-83C0-C0DE80D30EE0}" type="presParOf" srcId="{4C3DF4D6-F770-4035-956A-2195D1E3B4B7}" destId="{8DB6DB8E-1D19-4BA9-89F9-319532CC02AB}" srcOrd="1" destOrd="0" presId="urn:microsoft.com/office/officeart/2005/8/layout/hierarchy1"/>
    <dgm:cxn modelId="{719E81E4-B2C3-4614-90CE-5F1F8B929D00}" type="presParOf" srcId="{31AEEE2B-D5D6-4DBE-A586-7FB14030DA0C}" destId="{800E6E84-B3F9-4EA2-8910-683022A4C606}" srcOrd="1" destOrd="0" presId="urn:microsoft.com/office/officeart/2005/8/layout/hierarchy1"/>
    <dgm:cxn modelId="{3E8014C4-97C2-4C74-8E83-88A3DE606B91}" type="presParOf" srcId="{800E6E84-B3F9-4EA2-8910-683022A4C606}" destId="{B8397725-3D77-49D3-ACF8-7EE85CD29252}" srcOrd="0" destOrd="0" presId="urn:microsoft.com/office/officeart/2005/8/layout/hierarchy1"/>
    <dgm:cxn modelId="{8D2C3092-F66F-4BEB-A394-DDC7FD63F16A}" type="presParOf" srcId="{800E6E84-B3F9-4EA2-8910-683022A4C606}" destId="{AF2A611A-7429-47EF-A44A-76AEA1AA5AF6}" srcOrd="1" destOrd="0" presId="urn:microsoft.com/office/officeart/2005/8/layout/hierarchy1"/>
    <dgm:cxn modelId="{3994933F-F51A-41F5-B0C8-8ACE874BF4F1}" type="presParOf" srcId="{AF2A611A-7429-47EF-A44A-76AEA1AA5AF6}" destId="{30D0C030-3B13-4CE6-93E2-E7DD690E33C1}" srcOrd="0" destOrd="0" presId="urn:microsoft.com/office/officeart/2005/8/layout/hierarchy1"/>
    <dgm:cxn modelId="{27AB8D2A-FD0C-4AA3-90DF-E71197BF8762}" type="presParOf" srcId="{30D0C030-3B13-4CE6-93E2-E7DD690E33C1}" destId="{DBBC8836-4573-4BE1-84A3-F9465E42D940}" srcOrd="0" destOrd="0" presId="urn:microsoft.com/office/officeart/2005/8/layout/hierarchy1"/>
    <dgm:cxn modelId="{2E6FAD78-C617-4DA9-9851-ADAACF7709FA}" type="presParOf" srcId="{30D0C030-3B13-4CE6-93E2-E7DD690E33C1}" destId="{84249CA8-DF7D-4614-883A-8551CAB117EE}" srcOrd="1" destOrd="0" presId="urn:microsoft.com/office/officeart/2005/8/layout/hierarchy1"/>
    <dgm:cxn modelId="{8CB588CC-D1BC-4144-9CF3-64C16A311F0E}" type="presParOf" srcId="{AF2A611A-7429-47EF-A44A-76AEA1AA5AF6}" destId="{371E9850-24CE-4C2F-813F-7396A46BFFF5}" srcOrd="1" destOrd="0" presId="urn:microsoft.com/office/officeart/2005/8/layout/hierarchy1"/>
    <dgm:cxn modelId="{DCEBB529-03FE-4C0F-8ED8-7B02247C7DF3}" type="presParOf" srcId="{038CC6DB-B431-4F67-BF13-85201A1BF113}" destId="{65FE5311-940B-4CFC-A1D0-1BC905688016}" srcOrd="2" destOrd="0" presId="urn:microsoft.com/office/officeart/2005/8/layout/hierarchy1"/>
    <dgm:cxn modelId="{9ABF75A7-1724-4FF8-BA04-533E3075EA02}" type="presParOf" srcId="{65FE5311-940B-4CFC-A1D0-1BC905688016}" destId="{F080E074-5B4B-4195-9DBF-AE3BF2519478}" srcOrd="0" destOrd="0" presId="urn:microsoft.com/office/officeart/2005/8/layout/hierarchy1"/>
    <dgm:cxn modelId="{C8B05469-0354-43A8-B928-BBD9A28BA324}" type="presParOf" srcId="{F080E074-5B4B-4195-9DBF-AE3BF2519478}" destId="{77F83459-FAE1-4672-9D9E-AD2E5DAB461F}" srcOrd="0" destOrd="0" presId="urn:microsoft.com/office/officeart/2005/8/layout/hierarchy1"/>
    <dgm:cxn modelId="{AA488465-764E-46A0-9168-8AC852A3A834}" type="presParOf" srcId="{F080E074-5B4B-4195-9DBF-AE3BF2519478}" destId="{9D808E22-4E87-4086-9D4C-54801088A16C}" srcOrd="1" destOrd="0" presId="urn:microsoft.com/office/officeart/2005/8/layout/hierarchy1"/>
    <dgm:cxn modelId="{712E4507-108E-4EC0-AD20-25F6FD062D92}" type="presParOf" srcId="{65FE5311-940B-4CFC-A1D0-1BC905688016}" destId="{AE66B1AB-EEA2-4DAA-9901-B29371871460}" srcOrd="1" destOrd="0" presId="urn:microsoft.com/office/officeart/2005/8/layout/hierarchy1"/>
    <dgm:cxn modelId="{123A29D6-635D-4188-9259-8F4B47A2ABEB}" type="presParOf" srcId="{AE66B1AB-EEA2-4DAA-9901-B29371871460}" destId="{5EA50935-7E8C-4BDD-A221-79E88A226A2B}" srcOrd="0" destOrd="0" presId="urn:microsoft.com/office/officeart/2005/8/layout/hierarchy1"/>
    <dgm:cxn modelId="{BE59E416-49A7-480A-BD05-F02EACB85529}" type="presParOf" srcId="{AE66B1AB-EEA2-4DAA-9901-B29371871460}" destId="{FB542624-F38B-43BA-97C2-CA30D869FF58}" srcOrd="1" destOrd="0" presId="urn:microsoft.com/office/officeart/2005/8/layout/hierarchy1"/>
    <dgm:cxn modelId="{CA9600A9-8B17-45A7-827D-5551EE080614}" type="presParOf" srcId="{FB542624-F38B-43BA-97C2-CA30D869FF58}" destId="{A4FD4429-76CE-42C7-86E1-E33804AC4D10}" srcOrd="0" destOrd="0" presId="urn:microsoft.com/office/officeart/2005/8/layout/hierarchy1"/>
    <dgm:cxn modelId="{C42C797A-38E0-4F37-8324-03FFFAF6EBBB}" type="presParOf" srcId="{A4FD4429-76CE-42C7-86E1-E33804AC4D10}" destId="{FD297C08-23AC-40FB-A85D-46B6619CF7A3}" srcOrd="0" destOrd="0" presId="urn:microsoft.com/office/officeart/2005/8/layout/hierarchy1"/>
    <dgm:cxn modelId="{0A9AA50D-FED4-49C9-A5A6-3B02934BF664}" type="presParOf" srcId="{A4FD4429-76CE-42C7-86E1-E33804AC4D10}" destId="{628EE292-FDD2-486D-A565-6D7905992150}" srcOrd="1" destOrd="0" presId="urn:microsoft.com/office/officeart/2005/8/layout/hierarchy1"/>
    <dgm:cxn modelId="{7C3A7FB1-BB83-4B24-9520-DFF03B5ABCA0}" type="presParOf" srcId="{FB542624-F38B-43BA-97C2-CA30D869FF58}" destId="{5D63A42B-A91A-4E9B-92CC-6A7CBD0810B0}" srcOrd="1" destOrd="0" presId="urn:microsoft.com/office/officeart/2005/8/layout/hierarchy1"/>
    <dgm:cxn modelId="{499DAB28-2C6E-45C6-984A-2DB308D300E0}" type="presParOf" srcId="{5D63A42B-A91A-4E9B-92CC-6A7CBD0810B0}" destId="{130335AF-7027-4B23-9B75-0A0D22635FA2}" srcOrd="0" destOrd="0" presId="urn:microsoft.com/office/officeart/2005/8/layout/hierarchy1"/>
    <dgm:cxn modelId="{1D6461FA-2851-4867-8741-6052504B01F8}" type="presParOf" srcId="{5D63A42B-A91A-4E9B-92CC-6A7CBD0810B0}" destId="{9525A4DA-03E7-417A-9768-0D5B5D61FF69}" srcOrd="1" destOrd="0" presId="urn:microsoft.com/office/officeart/2005/8/layout/hierarchy1"/>
    <dgm:cxn modelId="{12614A6F-29EE-427B-ABA3-7747ABF9112C}" type="presParOf" srcId="{9525A4DA-03E7-417A-9768-0D5B5D61FF69}" destId="{6BC1C33D-5DB6-4F21-9C93-AF583AC613BC}" srcOrd="0" destOrd="0" presId="urn:microsoft.com/office/officeart/2005/8/layout/hierarchy1"/>
    <dgm:cxn modelId="{646E761B-5270-442D-9806-30EC7BE2C05D}" type="presParOf" srcId="{6BC1C33D-5DB6-4F21-9C93-AF583AC613BC}" destId="{D883392C-C3A5-44AB-A293-FC48B679E787}" srcOrd="0" destOrd="0" presId="urn:microsoft.com/office/officeart/2005/8/layout/hierarchy1"/>
    <dgm:cxn modelId="{20420506-F180-4ACC-ACE8-61282D3FE893}" type="presParOf" srcId="{6BC1C33D-5DB6-4F21-9C93-AF583AC613BC}" destId="{969EE286-2BCD-4AE8-9963-54EF676D8E3D}" srcOrd="1" destOrd="0" presId="urn:microsoft.com/office/officeart/2005/8/layout/hierarchy1"/>
    <dgm:cxn modelId="{B5467F0C-A3A1-45C8-95BB-25894B3472F8}" type="presParOf" srcId="{9525A4DA-03E7-417A-9768-0D5B5D61FF69}" destId="{F546A058-5407-4F59-9664-62749A8E4D90}" srcOrd="1" destOrd="0" presId="urn:microsoft.com/office/officeart/2005/8/layout/hierarchy1"/>
    <dgm:cxn modelId="{4B2FEA61-D442-4829-BAA5-8BE5BA466DE9}" type="presParOf" srcId="{F546A058-5407-4F59-9664-62749A8E4D90}" destId="{BE1457CD-0902-4689-BA14-E99AE910026A}" srcOrd="0" destOrd="0" presId="urn:microsoft.com/office/officeart/2005/8/layout/hierarchy1"/>
    <dgm:cxn modelId="{026D38FC-AAE3-4009-B0AD-457E3AACB9AB}" type="presParOf" srcId="{F546A058-5407-4F59-9664-62749A8E4D90}" destId="{91F8C52E-EBD0-4553-BBAD-12F6A135380C}" srcOrd="1" destOrd="0" presId="urn:microsoft.com/office/officeart/2005/8/layout/hierarchy1"/>
    <dgm:cxn modelId="{2411A93C-1727-4603-B18C-1086822087BF}" type="presParOf" srcId="{91F8C52E-EBD0-4553-BBAD-12F6A135380C}" destId="{B1EDDD2D-09E1-4BA7-A601-DD14C2CC7581}" srcOrd="0" destOrd="0" presId="urn:microsoft.com/office/officeart/2005/8/layout/hierarchy1"/>
    <dgm:cxn modelId="{7C9C44C8-26E3-4002-8A35-2EFD202A3793}" type="presParOf" srcId="{B1EDDD2D-09E1-4BA7-A601-DD14C2CC7581}" destId="{578D35A1-745F-4798-9CD6-11B8E6393E0E}" srcOrd="0" destOrd="0" presId="urn:microsoft.com/office/officeart/2005/8/layout/hierarchy1"/>
    <dgm:cxn modelId="{92A04834-9EE5-486C-B29A-FCE32B3524BA}" type="presParOf" srcId="{B1EDDD2D-09E1-4BA7-A601-DD14C2CC7581}" destId="{E971D1EF-0AC4-4B3B-BDD9-2E38EA966BE2}" srcOrd="1" destOrd="0" presId="urn:microsoft.com/office/officeart/2005/8/layout/hierarchy1"/>
    <dgm:cxn modelId="{AD89707F-F351-4051-82DB-A504C0BF8D31}" type="presParOf" srcId="{91F8C52E-EBD0-4553-BBAD-12F6A135380C}" destId="{C03ED04C-7148-4D26-A34E-3B254A2EC56A}" srcOrd="1" destOrd="0" presId="urn:microsoft.com/office/officeart/2005/8/layout/hierarchy1"/>
    <dgm:cxn modelId="{579F5E5F-F335-40AA-BE4E-E84BAC2316B2}" type="presParOf" srcId="{038CC6DB-B431-4F67-BF13-85201A1BF113}" destId="{D4898A5A-0598-4E41-B503-D87F077CD1A4}" srcOrd="3" destOrd="0" presId="urn:microsoft.com/office/officeart/2005/8/layout/hierarchy1"/>
    <dgm:cxn modelId="{6D77BE8C-65F9-40C4-B2CD-C2511AD73FF6}" type="presParOf" srcId="{D4898A5A-0598-4E41-B503-D87F077CD1A4}" destId="{C149DA8F-1A42-49F6-A591-AA2911C41D08}" srcOrd="0" destOrd="0" presId="urn:microsoft.com/office/officeart/2005/8/layout/hierarchy1"/>
    <dgm:cxn modelId="{FB95F4D9-C984-4DC4-A210-2EE3B8D51E96}" type="presParOf" srcId="{C149DA8F-1A42-49F6-A591-AA2911C41D08}" destId="{89948608-80DE-4205-8524-8184DB1861ED}" srcOrd="0" destOrd="0" presId="urn:microsoft.com/office/officeart/2005/8/layout/hierarchy1"/>
    <dgm:cxn modelId="{79CA7696-95E7-44C0-BBE2-5A441B8D14F8}" type="presParOf" srcId="{C149DA8F-1A42-49F6-A591-AA2911C41D08}" destId="{94B53CB3-DF21-43C5-8554-DF61A4E6CFF2}" srcOrd="1" destOrd="0" presId="urn:microsoft.com/office/officeart/2005/8/layout/hierarchy1"/>
    <dgm:cxn modelId="{FB8F4942-B5C6-4E32-9DA7-858408D3E702}" type="presParOf" srcId="{D4898A5A-0598-4E41-B503-D87F077CD1A4}" destId="{4502401A-A51A-41DE-92FC-A9ECA2EB114F}" srcOrd="1" destOrd="0" presId="urn:microsoft.com/office/officeart/2005/8/layout/hierarchy1"/>
    <dgm:cxn modelId="{1611BB72-382C-4F89-8179-1265BED3DA92}" type="presParOf" srcId="{4502401A-A51A-41DE-92FC-A9ECA2EB114F}" destId="{572D0AD6-226F-4D47-9B61-975A73EAB92F}" srcOrd="0" destOrd="0" presId="urn:microsoft.com/office/officeart/2005/8/layout/hierarchy1"/>
    <dgm:cxn modelId="{64560D91-2E7D-40CE-BDF5-A05BE6C2510A}" type="presParOf" srcId="{4502401A-A51A-41DE-92FC-A9ECA2EB114F}" destId="{C284B632-A50A-405D-8D12-235ED7F50A35}" srcOrd="1" destOrd="0" presId="urn:microsoft.com/office/officeart/2005/8/layout/hierarchy1"/>
    <dgm:cxn modelId="{FF802BAF-0993-459C-9416-4A4DAB526C4C}" type="presParOf" srcId="{C284B632-A50A-405D-8D12-235ED7F50A35}" destId="{95436C58-170D-4C71-9C50-8BBE4CE5FB2C}" srcOrd="0" destOrd="0" presId="urn:microsoft.com/office/officeart/2005/8/layout/hierarchy1"/>
    <dgm:cxn modelId="{9EA1DF20-882B-44E1-8766-53468D986EFC}" type="presParOf" srcId="{95436C58-170D-4C71-9C50-8BBE4CE5FB2C}" destId="{D65D571B-E7B3-4DE9-BB29-9B2A74EE4325}" srcOrd="0" destOrd="0" presId="urn:microsoft.com/office/officeart/2005/8/layout/hierarchy1"/>
    <dgm:cxn modelId="{F998DE13-1FF9-4367-A230-1CA1BDB19D5F}" type="presParOf" srcId="{95436C58-170D-4C71-9C50-8BBE4CE5FB2C}" destId="{8F898370-E0CB-4491-88B1-AD057429576D}" srcOrd="1" destOrd="0" presId="urn:microsoft.com/office/officeart/2005/8/layout/hierarchy1"/>
    <dgm:cxn modelId="{7B164E4A-B0EF-4E0D-A618-34484E16CE98}" type="presParOf" srcId="{C284B632-A50A-405D-8D12-235ED7F50A35}" destId="{5897F12D-EDC5-4B74-940C-2FD25F0EDAAE}" srcOrd="1" destOrd="0" presId="urn:microsoft.com/office/officeart/2005/8/layout/hierarchy1"/>
    <dgm:cxn modelId="{B5FB5F21-62CE-49B9-8D5B-E4D73A49EC28}" type="presParOf" srcId="{5897F12D-EDC5-4B74-940C-2FD25F0EDAAE}" destId="{E8078E58-936F-4671-82D3-C35B253B9715}" srcOrd="0" destOrd="0" presId="urn:microsoft.com/office/officeart/2005/8/layout/hierarchy1"/>
    <dgm:cxn modelId="{5456124F-826D-4E16-BE30-057D4D31F114}" type="presParOf" srcId="{5897F12D-EDC5-4B74-940C-2FD25F0EDAAE}" destId="{CA3E9039-055B-4A34-A54F-C536479F3AF6}" srcOrd="1" destOrd="0" presId="urn:microsoft.com/office/officeart/2005/8/layout/hierarchy1"/>
    <dgm:cxn modelId="{F699476B-F32F-4D7C-B274-5A122D286D42}" type="presParOf" srcId="{CA3E9039-055B-4A34-A54F-C536479F3AF6}" destId="{A950D9F0-2009-4264-A6F9-73FCCA5BACFE}" srcOrd="0" destOrd="0" presId="urn:microsoft.com/office/officeart/2005/8/layout/hierarchy1"/>
    <dgm:cxn modelId="{2A9A9457-9EAC-4992-A000-E9E586D48EF8}" type="presParOf" srcId="{A950D9F0-2009-4264-A6F9-73FCCA5BACFE}" destId="{02BAC8BD-807F-42D7-B261-A9AEA9B250E8}" srcOrd="0" destOrd="0" presId="urn:microsoft.com/office/officeart/2005/8/layout/hierarchy1"/>
    <dgm:cxn modelId="{B6D1622A-50E9-4F18-A96D-9812C52090DB}" type="presParOf" srcId="{A950D9F0-2009-4264-A6F9-73FCCA5BACFE}" destId="{D61861AC-74EA-4320-907A-A8889561011B}" srcOrd="1" destOrd="0" presId="urn:microsoft.com/office/officeart/2005/8/layout/hierarchy1"/>
    <dgm:cxn modelId="{F21F4496-84CB-4506-AC3F-42679A0DA256}" type="presParOf" srcId="{CA3E9039-055B-4A34-A54F-C536479F3AF6}" destId="{5AC23EA8-CA13-4F50-A87A-C17F84F986CB}" srcOrd="1" destOrd="0" presId="urn:microsoft.com/office/officeart/2005/8/layout/hierarchy1"/>
    <dgm:cxn modelId="{1FBE2AB9-D7B1-418F-87BB-AE7A9C98770A}" type="presParOf" srcId="{4502401A-A51A-41DE-92FC-A9ECA2EB114F}" destId="{4DE9FC6A-2C8C-40A8-BD33-53C8AA682157}" srcOrd="2" destOrd="0" presId="urn:microsoft.com/office/officeart/2005/8/layout/hierarchy1"/>
    <dgm:cxn modelId="{1072847E-B7B3-40CA-82EC-06A05CC39B87}" type="presParOf" srcId="{4502401A-A51A-41DE-92FC-A9ECA2EB114F}" destId="{27B203A6-162B-4FE2-8E0E-753F14EB57F3}" srcOrd="3" destOrd="0" presId="urn:microsoft.com/office/officeart/2005/8/layout/hierarchy1"/>
    <dgm:cxn modelId="{DD5C43BB-44D9-48DF-9CE3-B0DB83D7A8E7}" type="presParOf" srcId="{27B203A6-162B-4FE2-8E0E-753F14EB57F3}" destId="{417469F9-F181-4D65-B1ED-1A06E88783AC}" srcOrd="0" destOrd="0" presId="urn:microsoft.com/office/officeart/2005/8/layout/hierarchy1"/>
    <dgm:cxn modelId="{5BC2D73E-92A8-4F22-B0F5-D0B36CFC36B4}" type="presParOf" srcId="{417469F9-F181-4D65-B1ED-1A06E88783AC}" destId="{0AD3E258-C386-468C-9705-224C5AE03CC5}" srcOrd="0" destOrd="0" presId="urn:microsoft.com/office/officeart/2005/8/layout/hierarchy1"/>
    <dgm:cxn modelId="{423067D8-0F6A-4813-9E42-79B1C2FCCF38}" type="presParOf" srcId="{417469F9-F181-4D65-B1ED-1A06E88783AC}" destId="{7B28ADD8-9015-4189-A3DD-048630456C66}" srcOrd="1" destOrd="0" presId="urn:microsoft.com/office/officeart/2005/8/layout/hierarchy1"/>
    <dgm:cxn modelId="{8B8FA04E-6350-499E-9058-C49E31EF9543}" type="presParOf" srcId="{27B203A6-162B-4FE2-8E0E-753F14EB57F3}" destId="{681B1BA7-9781-4E41-B9C2-C26D51DE8EF3}" srcOrd="1" destOrd="0" presId="urn:microsoft.com/office/officeart/2005/8/layout/hierarchy1"/>
    <dgm:cxn modelId="{97CD3D19-5454-43CE-9EDB-05F06A8E26F2}" type="presParOf" srcId="{681B1BA7-9781-4E41-B9C2-C26D51DE8EF3}" destId="{2E671F81-8461-4FA9-8919-A143F1811BC5}" srcOrd="0" destOrd="0" presId="urn:microsoft.com/office/officeart/2005/8/layout/hierarchy1"/>
    <dgm:cxn modelId="{9B272A8A-7580-44BF-B6D8-6B80CCA78DBA}" type="presParOf" srcId="{681B1BA7-9781-4E41-B9C2-C26D51DE8EF3}" destId="{B89662A7-90FD-455E-84A8-735A6607E538}" srcOrd="1" destOrd="0" presId="urn:microsoft.com/office/officeart/2005/8/layout/hierarchy1"/>
    <dgm:cxn modelId="{3C04EC77-B0B0-4CD8-AAD9-00AF3C2763D3}" type="presParOf" srcId="{B89662A7-90FD-455E-84A8-735A6607E538}" destId="{4DF3A9BB-AAB8-41B4-8AFB-0E6FED204B29}" srcOrd="0" destOrd="0" presId="urn:microsoft.com/office/officeart/2005/8/layout/hierarchy1"/>
    <dgm:cxn modelId="{F68E5D60-3189-4A35-B982-91D071D9332A}" type="presParOf" srcId="{4DF3A9BB-AAB8-41B4-8AFB-0E6FED204B29}" destId="{7FF98D8C-7449-4C74-85A4-BD5ECE68934B}" srcOrd="0" destOrd="0" presId="urn:microsoft.com/office/officeart/2005/8/layout/hierarchy1"/>
    <dgm:cxn modelId="{2D2507B0-33EE-471B-AEDA-69653BE86BC3}" type="presParOf" srcId="{4DF3A9BB-AAB8-41B4-8AFB-0E6FED204B29}" destId="{D4BF98AE-4CC2-424B-9AFE-7D3E3D72EB63}" srcOrd="1" destOrd="0" presId="urn:microsoft.com/office/officeart/2005/8/layout/hierarchy1"/>
    <dgm:cxn modelId="{53CAC968-74E0-4C39-9D0A-F38B5C96EC27}" type="presParOf" srcId="{B89662A7-90FD-455E-84A8-735A6607E538}" destId="{9228227F-41BD-48F0-A171-54AC53A1DF98}" srcOrd="1" destOrd="0" presId="urn:microsoft.com/office/officeart/2005/8/layout/hierarchy1"/>
    <dgm:cxn modelId="{8654A3B5-0F69-4C91-A6C0-5032D56DB682}" type="presParOf" srcId="{038CC6DB-B431-4F67-BF13-85201A1BF113}" destId="{F261C704-A446-4078-B3C9-B49A07C13853}" srcOrd="4" destOrd="0" presId="urn:microsoft.com/office/officeart/2005/8/layout/hierarchy1"/>
    <dgm:cxn modelId="{271C924C-939F-406E-BEDC-247ADCFD6CFB}" type="presParOf" srcId="{F261C704-A446-4078-B3C9-B49A07C13853}" destId="{06AF399B-DADB-43B2-815A-EB9498835C54}" srcOrd="0" destOrd="0" presId="urn:microsoft.com/office/officeart/2005/8/layout/hierarchy1"/>
    <dgm:cxn modelId="{914DA6C3-8E60-4288-8C9F-6574D0CF2B19}" type="presParOf" srcId="{06AF399B-DADB-43B2-815A-EB9498835C54}" destId="{8B75CCF2-EE76-49A4-BFC6-1ACD5833B1B2}" srcOrd="0" destOrd="0" presId="urn:microsoft.com/office/officeart/2005/8/layout/hierarchy1"/>
    <dgm:cxn modelId="{31D53C74-808F-4E56-87A4-07AF88F3BFC1}" type="presParOf" srcId="{06AF399B-DADB-43B2-815A-EB9498835C54}" destId="{82F07CD5-911E-4C71-B190-2D6A91B5E707}" srcOrd="1" destOrd="0" presId="urn:microsoft.com/office/officeart/2005/8/layout/hierarchy1"/>
    <dgm:cxn modelId="{716EE59F-E725-49D3-9B91-C8934DB6A5F2}" type="presParOf" srcId="{F261C704-A446-4078-B3C9-B49A07C13853}" destId="{6619B404-F01E-4C2E-92BD-719038A1E126}" srcOrd="1" destOrd="0" presId="urn:microsoft.com/office/officeart/2005/8/layout/hierarchy1"/>
    <dgm:cxn modelId="{F1FF34E9-1F84-4CAC-9634-ADEB14663AF6}" type="presParOf" srcId="{6619B404-F01E-4C2E-92BD-719038A1E126}" destId="{4F9D7EF8-47DF-4EA3-A415-232BAA2C6B82}" srcOrd="0" destOrd="0" presId="urn:microsoft.com/office/officeart/2005/8/layout/hierarchy1"/>
    <dgm:cxn modelId="{DE298DF4-E8D3-4C5C-AD1D-4BFD402874A6}" type="presParOf" srcId="{6619B404-F01E-4C2E-92BD-719038A1E126}" destId="{5D546962-E29E-4999-90E5-1C9ED945DC16}" srcOrd="1" destOrd="0" presId="urn:microsoft.com/office/officeart/2005/8/layout/hierarchy1"/>
    <dgm:cxn modelId="{47BE874F-9D21-4DD1-96AC-0B57334F51AB}" type="presParOf" srcId="{5D546962-E29E-4999-90E5-1C9ED945DC16}" destId="{0450EA49-0786-4E5E-BD0B-9A5BE05B9E2D}" srcOrd="0" destOrd="0" presId="urn:microsoft.com/office/officeart/2005/8/layout/hierarchy1"/>
    <dgm:cxn modelId="{178FC0F7-35FD-4714-9AF6-165AF02E2986}" type="presParOf" srcId="{0450EA49-0786-4E5E-BD0B-9A5BE05B9E2D}" destId="{1535DB97-C3D2-41D0-B7DD-CFBF37416EA2}" srcOrd="0" destOrd="0" presId="urn:microsoft.com/office/officeart/2005/8/layout/hierarchy1"/>
    <dgm:cxn modelId="{6B5AA9AC-AF48-4013-B1EF-B6E29464A046}" type="presParOf" srcId="{0450EA49-0786-4E5E-BD0B-9A5BE05B9E2D}" destId="{C74269C2-D065-4067-BFDB-D1122B29B7DA}" srcOrd="1" destOrd="0" presId="urn:microsoft.com/office/officeart/2005/8/layout/hierarchy1"/>
    <dgm:cxn modelId="{F9BC4700-7627-4054-9A35-856EFD22E8F6}" type="presParOf" srcId="{5D546962-E29E-4999-90E5-1C9ED945DC16}" destId="{0191AF78-6FEE-458C-A82A-F19B2712DB46}" srcOrd="1" destOrd="0" presId="urn:microsoft.com/office/officeart/2005/8/layout/hierarchy1"/>
    <dgm:cxn modelId="{916B4C89-CFE7-4083-8DDC-8879DFD86E25}" type="presParOf" srcId="{0191AF78-6FEE-458C-A82A-F19B2712DB46}" destId="{F978FF2E-03F1-45DC-A82A-10CBB5AB55C2}" srcOrd="0" destOrd="0" presId="urn:microsoft.com/office/officeart/2005/8/layout/hierarchy1"/>
    <dgm:cxn modelId="{3AFD9183-8443-4C43-89EA-DC5561D513C8}" type="presParOf" srcId="{0191AF78-6FEE-458C-A82A-F19B2712DB46}" destId="{E3030156-90DD-4703-8DC4-A9A49A1499A3}" srcOrd="1" destOrd="0" presId="urn:microsoft.com/office/officeart/2005/8/layout/hierarchy1"/>
    <dgm:cxn modelId="{4B6277BC-2862-40F8-A570-36782C0F6DDF}" type="presParOf" srcId="{E3030156-90DD-4703-8DC4-A9A49A1499A3}" destId="{25DEDABD-1F32-45CA-BAFC-B8C4AF08FC5B}" srcOrd="0" destOrd="0" presId="urn:microsoft.com/office/officeart/2005/8/layout/hierarchy1"/>
    <dgm:cxn modelId="{F4AD7367-F7AD-4308-ADD8-B4174BB61685}" type="presParOf" srcId="{25DEDABD-1F32-45CA-BAFC-B8C4AF08FC5B}" destId="{217450DE-91E0-4061-988F-9A772D403AF6}" srcOrd="0" destOrd="0" presId="urn:microsoft.com/office/officeart/2005/8/layout/hierarchy1"/>
    <dgm:cxn modelId="{EAFC0CC5-0078-4B17-95E6-A5E528BE135A}" type="presParOf" srcId="{25DEDABD-1F32-45CA-BAFC-B8C4AF08FC5B}" destId="{7ED2397B-EA13-4481-B8DC-832E5B8CC64B}" srcOrd="1" destOrd="0" presId="urn:microsoft.com/office/officeart/2005/8/layout/hierarchy1"/>
    <dgm:cxn modelId="{EDC9FDBF-9D97-43F6-901C-E4CFAE01E447}" type="presParOf" srcId="{E3030156-90DD-4703-8DC4-A9A49A1499A3}" destId="{534057D9-E96D-4207-BBA7-3D4FCF4F2D2B}" srcOrd="1" destOrd="0" presId="urn:microsoft.com/office/officeart/2005/8/layout/hierarchy1"/>
    <dgm:cxn modelId="{45F23608-499F-40F8-B64B-42AD23B91258}" type="presParOf" srcId="{534057D9-E96D-4207-BBA7-3D4FCF4F2D2B}" destId="{9967D9C9-D05D-4B4B-B763-1807E0DFB676}" srcOrd="0" destOrd="0" presId="urn:microsoft.com/office/officeart/2005/8/layout/hierarchy1"/>
    <dgm:cxn modelId="{B2F1172A-C7A4-4781-944E-E150843ACC3D}" type="presParOf" srcId="{534057D9-E96D-4207-BBA7-3D4FCF4F2D2B}" destId="{EEB09A41-1BC2-4316-8644-F6285BBF7C09}" srcOrd="1" destOrd="0" presId="urn:microsoft.com/office/officeart/2005/8/layout/hierarchy1"/>
    <dgm:cxn modelId="{D6784E3C-3BCF-47A7-9D8A-70120DFF5285}" type="presParOf" srcId="{EEB09A41-1BC2-4316-8644-F6285BBF7C09}" destId="{411A772C-DD34-4407-A588-0B46EFD6B5D9}" srcOrd="0" destOrd="0" presId="urn:microsoft.com/office/officeart/2005/8/layout/hierarchy1"/>
    <dgm:cxn modelId="{986C0EB2-BE86-461F-8AF1-FCBFE8B57BCC}" type="presParOf" srcId="{411A772C-DD34-4407-A588-0B46EFD6B5D9}" destId="{4E9913EB-3EEF-49F5-98AD-7B4E902509A0}" srcOrd="0" destOrd="0" presId="urn:microsoft.com/office/officeart/2005/8/layout/hierarchy1"/>
    <dgm:cxn modelId="{9F948A2C-48D8-420C-8A66-0503E9664617}" type="presParOf" srcId="{411A772C-DD34-4407-A588-0B46EFD6B5D9}" destId="{A58F813E-F84C-415D-902D-99462BBF9EA3}" srcOrd="1" destOrd="0" presId="urn:microsoft.com/office/officeart/2005/8/layout/hierarchy1"/>
    <dgm:cxn modelId="{5501C174-19B5-45D6-9F00-3A4633C01743}" type="presParOf" srcId="{EEB09A41-1BC2-4316-8644-F6285BBF7C09}" destId="{B25B37DD-E6AE-4404-8AC5-9BB707B8F4A9}" srcOrd="1" destOrd="0" presId="urn:microsoft.com/office/officeart/2005/8/layout/hierarchy1"/>
    <dgm:cxn modelId="{6EFF26FB-823A-475D-849C-EEC8C9FCE809}" type="presParOf" srcId="{6619B404-F01E-4C2E-92BD-719038A1E126}" destId="{11E46729-218F-4463-8C33-CBDE12BF0CEE}" srcOrd="2" destOrd="0" presId="urn:microsoft.com/office/officeart/2005/8/layout/hierarchy1"/>
    <dgm:cxn modelId="{E44EF353-810C-41F7-B532-EBC74220EB84}" type="presParOf" srcId="{6619B404-F01E-4C2E-92BD-719038A1E126}" destId="{04C4C3A5-3CAF-4434-A328-C5B146EABB17}" srcOrd="3" destOrd="0" presId="urn:microsoft.com/office/officeart/2005/8/layout/hierarchy1"/>
    <dgm:cxn modelId="{600BCE0F-2331-4414-A62C-CBB75E6AE1BE}" type="presParOf" srcId="{04C4C3A5-3CAF-4434-A328-C5B146EABB17}" destId="{4C17F173-213B-4FA4-943D-D71198FF856E}" srcOrd="0" destOrd="0" presId="urn:microsoft.com/office/officeart/2005/8/layout/hierarchy1"/>
    <dgm:cxn modelId="{3E77A331-8D19-4BB3-B495-EBE3F1726898}" type="presParOf" srcId="{4C17F173-213B-4FA4-943D-D71198FF856E}" destId="{63CA85FC-3E31-45EC-BEE7-86A5FF161C06}" srcOrd="0" destOrd="0" presId="urn:microsoft.com/office/officeart/2005/8/layout/hierarchy1"/>
    <dgm:cxn modelId="{AF74067B-46F4-49FA-B237-5882444C64F8}" type="presParOf" srcId="{4C17F173-213B-4FA4-943D-D71198FF856E}" destId="{16D1C6DD-F4F9-4061-BC9B-62C76AB78CC7}" srcOrd="1" destOrd="0" presId="urn:microsoft.com/office/officeart/2005/8/layout/hierarchy1"/>
    <dgm:cxn modelId="{8526EC35-C3F1-4513-AA43-32619D5D90B1}" type="presParOf" srcId="{04C4C3A5-3CAF-4434-A328-C5B146EABB17}" destId="{830CD1D2-56F7-4E58-BE25-0E08DFAF37DC}" srcOrd="1" destOrd="0" presId="urn:microsoft.com/office/officeart/2005/8/layout/hierarchy1"/>
    <dgm:cxn modelId="{2394B904-5873-4E6D-B02F-D6F74CCE93C7}" type="presParOf" srcId="{830CD1D2-56F7-4E58-BE25-0E08DFAF37DC}" destId="{D2AE7F7F-DC9B-498A-B771-64565ACBC74B}" srcOrd="0" destOrd="0" presId="urn:microsoft.com/office/officeart/2005/8/layout/hierarchy1"/>
    <dgm:cxn modelId="{5AA14A15-BD55-4842-861B-B54FABDD41EC}" type="presParOf" srcId="{830CD1D2-56F7-4E58-BE25-0E08DFAF37DC}" destId="{D986EC9E-3598-4D12-8AB4-F323BF6CB40D}" srcOrd="1" destOrd="0" presId="urn:microsoft.com/office/officeart/2005/8/layout/hierarchy1"/>
    <dgm:cxn modelId="{91D40CB5-86A3-494C-BD2A-740993F0FC83}" type="presParOf" srcId="{D986EC9E-3598-4D12-8AB4-F323BF6CB40D}" destId="{A1022E42-19DF-4D84-8CCB-0635FD2BC77A}" srcOrd="0" destOrd="0" presId="urn:microsoft.com/office/officeart/2005/8/layout/hierarchy1"/>
    <dgm:cxn modelId="{1C7610BD-7AE0-4DC5-9D9E-5EF8E70BAD24}" type="presParOf" srcId="{A1022E42-19DF-4D84-8CCB-0635FD2BC77A}" destId="{73B308D7-7BC4-40FE-A381-9EA7CC467501}" srcOrd="0" destOrd="0" presId="urn:microsoft.com/office/officeart/2005/8/layout/hierarchy1"/>
    <dgm:cxn modelId="{E58E9AC5-CEAB-4040-82B5-9AAB20C97390}" type="presParOf" srcId="{A1022E42-19DF-4D84-8CCB-0635FD2BC77A}" destId="{F8388CB0-59F5-4B7B-B7CD-E26B8B3D3687}" srcOrd="1" destOrd="0" presId="urn:microsoft.com/office/officeart/2005/8/layout/hierarchy1"/>
    <dgm:cxn modelId="{C7A83672-C214-4DD2-AD7F-767581085440}" type="presParOf" srcId="{D986EC9E-3598-4D12-8AB4-F323BF6CB40D}" destId="{F430FF5F-B4F0-4CD4-B096-3260FC83801B}" srcOrd="1" destOrd="0" presId="urn:microsoft.com/office/officeart/2005/8/layout/hierarchy1"/>
    <dgm:cxn modelId="{73B1C64B-7BC2-46B4-BC0F-3F1A3C1CD6BB}" type="presParOf" srcId="{F430FF5F-B4F0-4CD4-B096-3260FC83801B}" destId="{0B284681-5BB4-47C7-B65A-4C84A4C215BB}" srcOrd="0" destOrd="0" presId="urn:microsoft.com/office/officeart/2005/8/layout/hierarchy1"/>
    <dgm:cxn modelId="{9FD2A9F7-0E17-42DB-BBEA-80F306F8391D}" type="presParOf" srcId="{F430FF5F-B4F0-4CD4-B096-3260FC83801B}" destId="{14E86DDB-11D1-4909-A455-52A0F89745D6}" srcOrd="1" destOrd="0" presId="urn:microsoft.com/office/officeart/2005/8/layout/hierarchy1"/>
    <dgm:cxn modelId="{6158FB87-3B35-4F8C-BDA6-5EE8C02682DE}" type="presParOf" srcId="{14E86DDB-11D1-4909-A455-52A0F89745D6}" destId="{23DBC6EB-033A-42B0-AFD8-282DF7408D7F}" srcOrd="0" destOrd="0" presId="urn:microsoft.com/office/officeart/2005/8/layout/hierarchy1"/>
    <dgm:cxn modelId="{EC65EA18-2B5C-405F-9F28-B6702A5267CB}" type="presParOf" srcId="{23DBC6EB-033A-42B0-AFD8-282DF7408D7F}" destId="{8FE7D47B-B29C-4CBF-8C6D-FD9BE50BBB4E}" srcOrd="0" destOrd="0" presId="urn:microsoft.com/office/officeart/2005/8/layout/hierarchy1"/>
    <dgm:cxn modelId="{B0D6AD2D-4A2C-48A5-A2C3-785F096554AC}" type="presParOf" srcId="{23DBC6EB-033A-42B0-AFD8-282DF7408D7F}" destId="{80743E4F-CBB6-4A34-B849-F3509AF5D060}" srcOrd="1" destOrd="0" presId="urn:microsoft.com/office/officeart/2005/8/layout/hierarchy1"/>
    <dgm:cxn modelId="{5F7B8C11-D6D7-4059-A44C-DFB0E1AC359D}" type="presParOf" srcId="{14E86DDB-11D1-4909-A455-52A0F89745D6}" destId="{3CC24F27-F2D7-490B-AD01-652EC17B6DD4}" srcOrd="1" destOrd="0" presId="urn:microsoft.com/office/officeart/2005/8/layout/hierarchy1"/>
    <dgm:cxn modelId="{C1EF8CC4-BD2F-4AC3-9EC0-7DEC28166946}" type="presParOf" srcId="{3CC24F27-F2D7-490B-AD01-652EC17B6DD4}" destId="{2B74B1E3-E1B3-406B-96C6-F1601FD267D0}" srcOrd="0" destOrd="0" presId="urn:microsoft.com/office/officeart/2005/8/layout/hierarchy1"/>
    <dgm:cxn modelId="{1654C00A-B366-433D-9547-F536F87C281B}" type="presParOf" srcId="{3CC24F27-F2D7-490B-AD01-652EC17B6DD4}" destId="{94604556-9658-4CA5-A8B8-0AC746CB50C3}" srcOrd="1" destOrd="0" presId="urn:microsoft.com/office/officeart/2005/8/layout/hierarchy1"/>
    <dgm:cxn modelId="{ED8EA81A-C6F4-459F-979D-34E9C962C941}" type="presParOf" srcId="{94604556-9658-4CA5-A8B8-0AC746CB50C3}" destId="{4CA96EF1-23F1-42F5-BAE1-C050BA680C8F}" srcOrd="0" destOrd="0" presId="urn:microsoft.com/office/officeart/2005/8/layout/hierarchy1"/>
    <dgm:cxn modelId="{20F768D2-0F68-467E-A529-3CD066B026C1}" type="presParOf" srcId="{4CA96EF1-23F1-42F5-BAE1-C050BA680C8F}" destId="{3A58A892-3C9F-4054-B2A3-F86304AFFA58}" srcOrd="0" destOrd="0" presId="urn:microsoft.com/office/officeart/2005/8/layout/hierarchy1"/>
    <dgm:cxn modelId="{62DCB033-80D0-43BC-9E3C-184C040543B4}" type="presParOf" srcId="{4CA96EF1-23F1-42F5-BAE1-C050BA680C8F}" destId="{A98BED9D-3E96-4556-9C4D-6D617300415C}" srcOrd="1" destOrd="0" presId="urn:microsoft.com/office/officeart/2005/8/layout/hierarchy1"/>
    <dgm:cxn modelId="{1CAE6E2A-37A7-4E22-9DD8-41CAB9024F26}" type="presParOf" srcId="{94604556-9658-4CA5-A8B8-0AC746CB50C3}" destId="{564C0D79-16B8-4C3E-990E-5FFC28A75421}" srcOrd="1" destOrd="0" presId="urn:microsoft.com/office/officeart/2005/8/layout/hierarchy1"/>
    <dgm:cxn modelId="{565A84F9-9784-496A-BF45-365DD362D30C}" type="presParOf" srcId="{564C0D79-16B8-4C3E-990E-5FFC28A75421}" destId="{BD2D3710-5CC4-4E78-9662-E889A3FAB1FD}" srcOrd="0" destOrd="0" presId="urn:microsoft.com/office/officeart/2005/8/layout/hierarchy1"/>
    <dgm:cxn modelId="{2088E080-C278-4E99-8F29-119D1EC61F31}" type="presParOf" srcId="{564C0D79-16B8-4C3E-990E-5FFC28A75421}" destId="{FBCBE75C-F21D-4B41-96C1-99B68B514F72}" srcOrd="1" destOrd="0" presId="urn:microsoft.com/office/officeart/2005/8/layout/hierarchy1"/>
    <dgm:cxn modelId="{54588B68-A00D-459E-8887-45060B8E0597}" type="presParOf" srcId="{FBCBE75C-F21D-4B41-96C1-99B68B514F72}" destId="{EC851C6C-E498-4643-8BCC-A7130DA891FE}" srcOrd="0" destOrd="0" presId="urn:microsoft.com/office/officeart/2005/8/layout/hierarchy1"/>
    <dgm:cxn modelId="{6F087BEC-B3D8-4624-9790-6B675AFBF9D7}" type="presParOf" srcId="{EC851C6C-E498-4643-8BCC-A7130DA891FE}" destId="{00FE4E9D-CC2F-4884-8C3F-571A20F00207}" srcOrd="0" destOrd="0" presId="urn:microsoft.com/office/officeart/2005/8/layout/hierarchy1"/>
    <dgm:cxn modelId="{2FDDB123-9CFC-453A-8B9B-DD15730CAF6A}" type="presParOf" srcId="{EC851C6C-E498-4643-8BCC-A7130DA891FE}" destId="{F19C253F-C505-422B-BDE0-F42A0F5BB94D}" srcOrd="1" destOrd="0" presId="urn:microsoft.com/office/officeart/2005/8/layout/hierarchy1"/>
    <dgm:cxn modelId="{A357C514-F646-4401-AE28-75275A5A928C}" type="presParOf" srcId="{FBCBE75C-F21D-4B41-96C1-99B68B514F72}" destId="{EB0333CF-D79F-4876-9693-9BFDFE4CFA1F}" srcOrd="1" destOrd="0" presId="urn:microsoft.com/office/officeart/2005/8/layout/hierarchy1"/>
    <dgm:cxn modelId="{0773AE40-6DFA-48B7-A99D-0144B89F5EE3}" type="presParOf" srcId="{EB0333CF-D79F-4876-9693-9BFDFE4CFA1F}" destId="{C3D5E8DF-22E0-4DBC-8551-F2CE2DD7C4EB}" srcOrd="0" destOrd="0" presId="urn:microsoft.com/office/officeart/2005/8/layout/hierarchy1"/>
    <dgm:cxn modelId="{7DB0557B-DD14-4F45-884A-F80305834657}" type="presParOf" srcId="{EB0333CF-D79F-4876-9693-9BFDFE4CFA1F}" destId="{3F8ECA08-B1C6-4B10-A62E-FCD8528771AC}" srcOrd="1" destOrd="0" presId="urn:microsoft.com/office/officeart/2005/8/layout/hierarchy1"/>
    <dgm:cxn modelId="{62DF6652-5077-4AFC-B5EB-D6EE67A87C92}" type="presParOf" srcId="{3F8ECA08-B1C6-4B10-A62E-FCD8528771AC}" destId="{781C33C7-B774-498E-B584-937716993CA0}" srcOrd="0" destOrd="0" presId="urn:microsoft.com/office/officeart/2005/8/layout/hierarchy1"/>
    <dgm:cxn modelId="{11827405-9E9A-4252-A854-BA958B4287B3}" type="presParOf" srcId="{781C33C7-B774-498E-B584-937716993CA0}" destId="{A731ACCA-E309-42BB-A202-94277C442C39}" srcOrd="0" destOrd="0" presId="urn:microsoft.com/office/officeart/2005/8/layout/hierarchy1"/>
    <dgm:cxn modelId="{233B7EE2-213C-4565-A8FC-30A42FD030C4}" type="presParOf" srcId="{781C33C7-B774-498E-B584-937716993CA0}" destId="{3E5D68FC-B31B-45AE-A3A2-A2114C95E91B}" srcOrd="1" destOrd="0" presId="urn:microsoft.com/office/officeart/2005/8/layout/hierarchy1"/>
    <dgm:cxn modelId="{1B3F7CF4-2C72-462F-8721-D6620E77BE07}" type="presParOf" srcId="{3F8ECA08-B1C6-4B10-A62E-FCD8528771AC}" destId="{75E30615-1D93-467A-BA19-0365E1B84DD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5E8DF-22E0-4DBC-8551-F2CE2DD7C4EB}">
      <dsp:nvSpPr>
        <dsp:cNvPr id="0" name=""/>
        <dsp:cNvSpPr/>
      </dsp:nvSpPr>
      <dsp:spPr>
        <a:xfrm>
          <a:off x="8127399" y="4491669"/>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D3710-5CC4-4E78-9662-E889A3FAB1FD}">
      <dsp:nvSpPr>
        <dsp:cNvPr id="0" name=""/>
        <dsp:cNvSpPr/>
      </dsp:nvSpPr>
      <dsp:spPr>
        <a:xfrm>
          <a:off x="8127399" y="370202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4B1E3-E1B3-406B-96C6-F1601FD267D0}">
      <dsp:nvSpPr>
        <dsp:cNvPr id="0" name=""/>
        <dsp:cNvSpPr/>
      </dsp:nvSpPr>
      <dsp:spPr>
        <a:xfrm>
          <a:off x="8127399" y="291238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84681-5BB4-47C7-B65A-4C84A4C215BB}">
      <dsp:nvSpPr>
        <dsp:cNvPr id="0" name=""/>
        <dsp:cNvSpPr/>
      </dsp:nvSpPr>
      <dsp:spPr>
        <a:xfrm>
          <a:off x="8127399"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E7F7F-DC9B-498A-B771-64565ACBC74B}">
      <dsp:nvSpPr>
        <dsp:cNvPr id="0" name=""/>
        <dsp:cNvSpPr/>
      </dsp:nvSpPr>
      <dsp:spPr>
        <a:xfrm>
          <a:off x="8127399"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46729-218F-4463-8C33-CBDE12BF0CEE}">
      <dsp:nvSpPr>
        <dsp:cNvPr id="0" name=""/>
        <dsp:cNvSpPr/>
      </dsp:nvSpPr>
      <dsp:spPr>
        <a:xfrm>
          <a:off x="7651905"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7D9C9-D05D-4B4B-B763-1807E0DFB676}">
      <dsp:nvSpPr>
        <dsp:cNvPr id="0" name=""/>
        <dsp:cNvSpPr/>
      </dsp:nvSpPr>
      <dsp:spPr>
        <a:xfrm>
          <a:off x="7084970"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78FF2E-03F1-45DC-A82A-10CBB5AB55C2}">
      <dsp:nvSpPr>
        <dsp:cNvPr id="0" name=""/>
        <dsp:cNvSpPr/>
      </dsp:nvSpPr>
      <dsp:spPr>
        <a:xfrm>
          <a:off x="708497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9D7EF8-47DF-4EA3-A415-232BAA2C6B82}">
      <dsp:nvSpPr>
        <dsp:cNvPr id="0" name=""/>
        <dsp:cNvSpPr/>
      </dsp:nvSpPr>
      <dsp:spPr>
        <a:xfrm>
          <a:off x="7130690"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71F81-8461-4FA9-8919-A143F1811BC5}">
      <dsp:nvSpPr>
        <dsp:cNvPr id="0" name=""/>
        <dsp:cNvSpPr/>
      </dsp:nvSpPr>
      <dsp:spPr>
        <a:xfrm>
          <a:off x="604254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9FC6A-2C8C-40A8-BD33-53C8AA682157}">
      <dsp:nvSpPr>
        <dsp:cNvPr id="0" name=""/>
        <dsp:cNvSpPr/>
      </dsp:nvSpPr>
      <dsp:spPr>
        <a:xfrm>
          <a:off x="5567046"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78E58-936F-4671-82D3-C35B253B9715}">
      <dsp:nvSpPr>
        <dsp:cNvPr id="0" name=""/>
        <dsp:cNvSpPr/>
      </dsp:nvSpPr>
      <dsp:spPr>
        <a:xfrm>
          <a:off x="5000111"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D0AD6-226F-4D47-9B61-975A73EAB92F}">
      <dsp:nvSpPr>
        <dsp:cNvPr id="0" name=""/>
        <dsp:cNvSpPr/>
      </dsp:nvSpPr>
      <dsp:spPr>
        <a:xfrm>
          <a:off x="5045831"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457CD-0902-4689-BA14-E99AE910026A}">
      <dsp:nvSpPr>
        <dsp:cNvPr id="0" name=""/>
        <dsp:cNvSpPr/>
      </dsp:nvSpPr>
      <dsp:spPr>
        <a:xfrm>
          <a:off x="3957682"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335AF-7027-4B23-9B75-0A0D22635FA2}">
      <dsp:nvSpPr>
        <dsp:cNvPr id="0" name=""/>
        <dsp:cNvSpPr/>
      </dsp:nvSpPr>
      <dsp:spPr>
        <a:xfrm>
          <a:off x="3957682"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50935-7E8C-4BDD-A221-79E88A226A2B}">
      <dsp:nvSpPr>
        <dsp:cNvPr id="0" name=""/>
        <dsp:cNvSpPr/>
      </dsp:nvSpPr>
      <dsp:spPr>
        <a:xfrm>
          <a:off x="395768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97725-3D77-49D3-ACF8-7EE85CD29252}">
      <dsp:nvSpPr>
        <dsp:cNvPr id="0" name=""/>
        <dsp:cNvSpPr/>
      </dsp:nvSpPr>
      <dsp:spPr>
        <a:xfrm>
          <a:off x="291525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85776-27FD-44F5-B7AF-ED8E732ED5B2}">
      <dsp:nvSpPr>
        <dsp:cNvPr id="0" name=""/>
        <dsp:cNvSpPr/>
      </dsp:nvSpPr>
      <dsp:spPr>
        <a:xfrm>
          <a:off x="1872823"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7A45F-2AA9-4910-BA46-BB8753B2AD50}">
      <dsp:nvSpPr>
        <dsp:cNvPr id="0" name=""/>
        <dsp:cNvSpPr/>
      </dsp:nvSpPr>
      <dsp:spPr>
        <a:xfrm>
          <a:off x="1397328"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93DD7-45DB-49DF-89D7-79EC56368E67}">
      <dsp:nvSpPr>
        <dsp:cNvPr id="0" name=""/>
        <dsp:cNvSpPr/>
      </dsp:nvSpPr>
      <dsp:spPr>
        <a:xfrm>
          <a:off x="876113"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61D1F-E5F8-48ED-9526-AC15D76B7183}">
      <dsp:nvSpPr>
        <dsp:cNvPr id="0" name=""/>
        <dsp:cNvSpPr/>
      </dsp:nvSpPr>
      <dsp:spPr>
        <a:xfrm>
          <a:off x="970880"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AC5A34-4D0D-40C3-A3EF-51E8F4B270EC}">
      <dsp:nvSpPr>
        <dsp:cNvPr id="0" name=""/>
        <dsp:cNvSpPr/>
      </dsp:nvSpPr>
      <dsp:spPr>
        <a:xfrm>
          <a:off x="1065646"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1</a:t>
          </a:r>
          <a:endParaRPr lang="en-AU" sz="1800" kern="1200" dirty="0"/>
        </a:p>
      </dsp:txBody>
      <dsp:txXfrm>
        <a:off x="1065646" y="91906"/>
        <a:ext cx="852896" cy="541589"/>
      </dsp:txXfrm>
    </dsp:sp>
    <dsp:sp modelId="{2567D638-E08C-43E6-A160-D4BF1B89A335}">
      <dsp:nvSpPr>
        <dsp:cNvPr id="0" name=""/>
        <dsp:cNvSpPr/>
      </dsp:nvSpPr>
      <dsp:spPr>
        <a:xfrm>
          <a:off x="449665"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BC0AE1-B893-4856-8DEC-E0FA82BF95A1}">
      <dsp:nvSpPr>
        <dsp:cNvPr id="0" name=""/>
        <dsp:cNvSpPr/>
      </dsp:nvSpPr>
      <dsp:spPr>
        <a:xfrm>
          <a:off x="544431"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SR-B-01</a:t>
          </a:r>
          <a:endParaRPr lang="en-AU" sz="1600" kern="1200" dirty="0"/>
        </a:p>
      </dsp:txBody>
      <dsp:txXfrm>
        <a:off x="544431" y="881546"/>
        <a:ext cx="852896" cy="541589"/>
      </dsp:txXfrm>
    </dsp:sp>
    <dsp:sp modelId="{7DB0E4B4-B559-4ADA-944C-0D16A86E8C1F}">
      <dsp:nvSpPr>
        <dsp:cNvPr id="0" name=""/>
        <dsp:cNvSpPr/>
      </dsp:nvSpPr>
      <dsp:spPr>
        <a:xfrm>
          <a:off x="149209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DB2CEA-C0F8-4B30-B627-691DB85F099D}">
      <dsp:nvSpPr>
        <dsp:cNvPr id="0" name=""/>
        <dsp:cNvSpPr/>
      </dsp:nvSpPr>
      <dsp:spPr>
        <a:xfrm>
          <a:off x="1586861"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SR-D-01</a:t>
          </a:r>
          <a:endParaRPr lang="en-AU" sz="1600" kern="1200" dirty="0"/>
        </a:p>
      </dsp:txBody>
      <dsp:txXfrm>
        <a:off x="1586861" y="881546"/>
        <a:ext cx="852896" cy="541589"/>
      </dsp:txXfrm>
    </dsp:sp>
    <dsp:sp modelId="{347E5CBD-D44A-43BB-A0D8-1D44003E5B22}">
      <dsp:nvSpPr>
        <dsp:cNvPr id="0" name=""/>
        <dsp:cNvSpPr/>
      </dsp:nvSpPr>
      <dsp:spPr>
        <a:xfrm>
          <a:off x="1492094"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473FDE-FD17-467F-B49F-BA63E9EB5D34}">
      <dsp:nvSpPr>
        <dsp:cNvPr id="0" name=""/>
        <dsp:cNvSpPr/>
      </dsp:nvSpPr>
      <dsp:spPr>
        <a:xfrm>
          <a:off x="1586861"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SR-D-02</a:t>
          </a:r>
          <a:endParaRPr lang="en-AU" sz="1600" kern="1200" dirty="0"/>
        </a:p>
      </dsp:txBody>
      <dsp:txXfrm>
        <a:off x="1586861" y="1671187"/>
        <a:ext cx="852896" cy="541589"/>
      </dsp:txXfrm>
    </dsp:sp>
    <dsp:sp modelId="{0A9E6310-F2AC-4661-86BE-B67BF5657954}">
      <dsp:nvSpPr>
        <dsp:cNvPr id="0" name=""/>
        <dsp:cNvSpPr/>
      </dsp:nvSpPr>
      <dsp:spPr>
        <a:xfrm>
          <a:off x="2534524"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B6DB8E-1D19-4BA9-89F9-319532CC02AB}">
      <dsp:nvSpPr>
        <dsp:cNvPr id="0" name=""/>
        <dsp:cNvSpPr/>
      </dsp:nvSpPr>
      <dsp:spPr>
        <a:xfrm>
          <a:off x="262929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2</a:t>
          </a:r>
          <a:endParaRPr lang="en-AU" sz="1800" kern="1200" dirty="0"/>
        </a:p>
      </dsp:txBody>
      <dsp:txXfrm>
        <a:off x="2629290" y="91906"/>
        <a:ext cx="852896" cy="541589"/>
      </dsp:txXfrm>
    </dsp:sp>
    <dsp:sp modelId="{DBBC8836-4573-4BE1-84A3-F9465E42D940}">
      <dsp:nvSpPr>
        <dsp:cNvPr id="0" name=""/>
        <dsp:cNvSpPr/>
      </dsp:nvSpPr>
      <dsp:spPr>
        <a:xfrm>
          <a:off x="253452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249CA8-DF7D-4614-883A-8551CAB117EE}">
      <dsp:nvSpPr>
        <dsp:cNvPr id="0" name=""/>
        <dsp:cNvSpPr/>
      </dsp:nvSpPr>
      <dsp:spPr>
        <a:xfrm>
          <a:off x="2629290"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SR-B-07</a:t>
          </a:r>
          <a:endParaRPr lang="en-AU" sz="1600" kern="1200" dirty="0"/>
        </a:p>
      </dsp:txBody>
      <dsp:txXfrm>
        <a:off x="2629290" y="881546"/>
        <a:ext cx="852896" cy="541589"/>
      </dsp:txXfrm>
    </dsp:sp>
    <dsp:sp modelId="{77F83459-FAE1-4672-9D9E-AD2E5DAB461F}">
      <dsp:nvSpPr>
        <dsp:cNvPr id="0" name=""/>
        <dsp:cNvSpPr/>
      </dsp:nvSpPr>
      <dsp:spPr>
        <a:xfrm>
          <a:off x="3576953"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808E22-4E87-4086-9D4C-54801088A16C}">
      <dsp:nvSpPr>
        <dsp:cNvPr id="0" name=""/>
        <dsp:cNvSpPr/>
      </dsp:nvSpPr>
      <dsp:spPr>
        <a:xfrm>
          <a:off x="367172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3</a:t>
          </a:r>
          <a:endParaRPr lang="en-AU" sz="1800" kern="1200" dirty="0"/>
        </a:p>
      </dsp:txBody>
      <dsp:txXfrm>
        <a:off x="3671720" y="91906"/>
        <a:ext cx="852896" cy="541589"/>
      </dsp:txXfrm>
    </dsp:sp>
    <dsp:sp modelId="{FD297C08-23AC-40FB-A85D-46B6619CF7A3}">
      <dsp:nvSpPr>
        <dsp:cNvPr id="0" name=""/>
        <dsp:cNvSpPr/>
      </dsp:nvSpPr>
      <dsp:spPr>
        <a:xfrm>
          <a:off x="357695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28EE292-FDD2-486D-A565-6D7905992150}">
      <dsp:nvSpPr>
        <dsp:cNvPr id="0" name=""/>
        <dsp:cNvSpPr/>
      </dsp:nvSpPr>
      <dsp:spPr>
        <a:xfrm>
          <a:off x="3671720"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SR-B-04</a:t>
          </a:r>
          <a:endParaRPr lang="en-AU" sz="1600" kern="1200" dirty="0"/>
        </a:p>
      </dsp:txBody>
      <dsp:txXfrm>
        <a:off x="3671720" y="881546"/>
        <a:ext cx="852896" cy="541589"/>
      </dsp:txXfrm>
    </dsp:sp>
    <dsp:sp modelId="{D883392C-C3A5-44AB-A293-FC48B679E787}">
      <dsp:nvSpPr>
        <dsp:cNvPr id="0" name=""/>
        <dsp:cNvSpPr/>
      </dsp:nvSpPr>
      <dsp:spPr>
        <a:xfrm>
          <a:off x="357695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69EE286-2BCD-4AE8-9963-54EF676D8E3D}">
      <dsp:nvSpPr>
        <dsp:cNvPr id="0" name=""/>
        <dsp:cNvSpPr/>
      </dsp:nvSpPr>
      <dsp:spPr>
        <a:xfrm>
          <a:off x="3671720"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SR-B-05</a:t>
          </a:r>
          <a:endParaRPr lang="en-AU" sz="1600" kern="1200" dirty="0"/>
        </a:p>
      </dsp:txBody>
      <dsp:txXfrm>
        <a:off x="3671720" y="1671187"/>
        <a:ext cx="852896" cy="541589"/>
      </dsp:txXfrm>
    </dsp:sp>
    <dsp:sp modelId="{578D35A1-745F-4798-9CD6-11B8E6393E0E}">
      <dsp:nvSpPr>
        <dsp:cNvPr id="0" name=""/>
        <dsp:cNvSpPr/>
      </dsp:nvSpPr>
      <dsp:spPr>
        <a:xfrm>
          <a:off x="3576953"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71D1EF-0AC4-4B3B-BDD9-2E38EA966BE2}">
      <dsp:nvSpPr>
        <dsp:cNvPr id="0" name=""/>
        <dsp:cNvSpPr/>
      </dsp:nvSpPr>
      <dsp:spPr>
        <a:xfrm>
          <a:off x="3671720" y="246082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SR-B-6</a:t>
          </a:r>
          <a:endParaRPr lang="en-AU" sz="1600" kern="1200" dirty="0"/>
        </a:p>
      </dsp:txBody>
      <dsp:txXfrm>
        <a:off x="3671720" y="2460827"/>
        <a:ext cx="852896" cy="541589"/>
      </dsp:txXfrm>
    </dsp:sp>
    <dsp:sp modelId="{89948608-80DE-4205-8524-8184DB1861ED}">
      <dsp:nvSpPr>
        <dsp:cNvPr id="0" name=""/>
        <dsp:cNvSpPr/>
      </dsp:nvSpPr>
      <dsp:spPr>
        <a:xfrm>
          <a:off x="5140597"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B53CB3-DF21-43C5-8554-DF61A4E6CFF2}">
      <dsp:nvSpPr>
        <dsp:cNvPr id="0" name=""/>
        <dsp:cNvSpPr/>
      </dsp:nvSpPr>
      <dsp:spPr>
        <a:xfrm>
          <a:off x="5235364"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4</a:t>
          </a:r>
          <a:endParaRPr lang="en-AU" sz="1800" kern="1200" dirty="0"/>
        </a:p>
      </dsp:txBody>
      <dsp:txXfrm>
        <a:off x="5235364" y="91906"/>
        <a:ext cx="852896" cy="541589"/>
      </dsp:txXfrm>
    </dsp:sp>
    <dsp:sp modelId="{D65D571B-E7B3-4DE9-BB29-9B2A74EE4325}">
      <dsp:nvSpPr>
        <dsp:cNvPr id="0" name=""/>
        <dsp:cNvSpPr/>
      </dsp:nvSpPr>
      <dsp:spPr>
        <a:xfrm>
          <a:off x="461938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898370-E0CB-4491-88B1-AD057429576D}">
      <dsp:nvSpPr>
        <dsp:cNvPr id="0" name=""/>
        <dsp:cNvSpPr/>
      </dsp:nvSpPr>
      <dsp:spPr>
        <a:xfrm>
          <a:off x="4714149"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SR-B-03</a:t>
          </a:r>
          <a:endParaRPr lang="en-AU" sz="1600" kern="1200" dirty="0"/>
        </a:p>
      </dsp:txBody>
      <dsp:txXfrm>
        <a:off x="4714149" y="881546"/>
        <a:ext cx="852896" cy="541589"/>
      </dsp:txXfrm>
    </dsp:sp>
    <dsp:sp modelId="{02BAC8BD-807F-42D7-B261-A9AEA9B250E8}">
      <dsp:nvSpPr>
        <dsp:cNvPr id="0" name=""/>
        <dsp:cNvSpPr/>
      </dsp:nvSpPr>
      <dsp:spPr>
        <a:xfrm>
          <a:off x="461938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1861AC-74EA-4320-907A-A8889561011B}">
      <dsp:nvSpPr>
        <dsp:cNvPr id="0" name=""/>
        <dsp:cNvSpPr/>
      </dsp:nvSpPr>
      <dsp:spPr>
        <a:xfrm>
          <a:off x="4714149"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SR-B-10</a:t>
          </a:r>
          <a:endParaRPr lang="en-AU" sz="1600" kern="1200" dirty="0"/>
        </a:p>
      </dsp:txBody>
      <dsp:txXfrm>
        <a:off x="4714149" y="1671187"/>
        <a:ext cx="852896" cy="541589"/>
      </dsp:txXfrm>
    </dsp:sp>
    <dsp:sp modelId="{0AD3E258-C386-468C-9705-224C5AE03CC5}">
      <dsp:nvSpPr>
        <dsp:cNvPr id="0" name=""/>
        <dsp:cNvSpPr/>
      </dsp:nvSpPr>
      <dsp:spPr>
        <a:xfrm>
          <a:off x="5661812"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28ADD8-9015-4189-A3DD-048630456C66}">
      <dsp:nvSpPr>
        <dsp:cNvPr id="0" name=""/>
        <dsp:cNvSpPr/>
      </dsp:nvSpPr>
      <dsp:spPr>
        <a:xfrm>
          <a:off x="5756578"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SR-D-03</a:t>
          </a:r>
          <a:endParaRPr lang="en-AU" sz="1600" kern="1200" dirty="0"/>
        </a:p>
      </dsp:txBody>
      <dsp:txXfrm>
        <a:off x="5756578" y="881546"/>
        <a:ext cx="852896" cy="541589"/>
      </dsp:txXfrm>
    </dsp:sp>
    <dsp:sp modelId="{7FF98D8C-7449-4C74-85A4-BD5ECE68934B}">
      <dsp:nvSpPr>
        <dsp:cNvPr id="0" name=""/>
        <dsp:cNvSpPr/>
      </dsp:nvSpPr>
      <dsp:spPr>
        <a:xfrm>
          <a:off x="5661812"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F98AE-4CC2-424B-9AFE-7D3E3D72EB63}">
      <dsp:nvSpPr>
        <dsp:cNvPr id="0" name=""/>
        <dsp:cNvSpPr/>
      </dsp:nvSpPr>
      <dsp:spPr>
        <a:xfrm>
          <a:off x="5756578"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SR-D-04</a:t>
          </a:r>
          <a:endParaRPr lang="en-AU" sz="1600" kern="1200" dirty="0"/>
        </a:p>
      </dsp:txBody>
      <dsp:txXfrm>
        <a:off x="5756578" y="1671187"/>
        <a:ext cx="852896" cy="541589"/>
      </dsp:txXfrm>
    </dsp:sp>
    <dsp:sp modelId="{8B75CCF2-EE76-49A4-BFC6-1ACD5833B1B2}">
      <dsp:nvSpPr>
        <dsp:cNvPr id="0" name=""/>
        <dsp:cNvSpPr/>
      </dsp:nvSpPr>
      <dsp:spPr>
        <a:xfrm>
          <a:off x="7225456"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2F07CD5-911E-4C71-B190-2D6A91B5E707}">
      <dsp:nvSpPr>
        <dsp:cNvPr id="0" name=""/>
        <dsp:cNvSpPr/>
      </dsp:nvSpPr>
      <dsp:spPr>
        <a:xfrm>
          <a:off x="7320222"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5</a:t>
          </a:r>
          <a:endParaRPr lang="en-AU" sz="1800" kern="1200" dirty="0"/>
        </a:p>
      </dsp:txBody>
      <dsp:txXfrm>
        <a:off x="7320222" y="91906"/>
        <a:ext cx="852896" cy="541589"/>
      </dsp:txXfrm>
    </dsp:sp>
    <dsp:sp modelId="{1535DB97-C3D2-41D0-B7DD-CFBF37416EA2}">
      <dsp:nvSpPr>
        <dsp:cNvPr id="0" name=""/>
        <dsp:cNvSpPr/>
      </dsp:nvSpPr>
      <dsp:spPr>
        <a:xfrm>
          <a:off x="670424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4269C2-D065-4067-BFDB-D1122B29B7DA}">
      <dsp:nvSpPr>
        <dsp:cNvPr id="0" name=""/>
        <dsp:cNvSpPr/>
      </dsp:nvSpPr>
      <dsp:spPr>
        <a:xfrm>
          <a:off x="6799008"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SR-B-02</a:t>
          </a:r>
          <a:endParaRPr lang="en-AU" sz="1600" kern="1200" dirty="0"/>
        </a:p>
      </dsp:txBody>
      <dsp:txXfrm>
        <a:off x="6799008" y="881546"/>
        <a:ext cx="852896" cy="541589"/>
      </dsp:txXfrm>
    </dsp:sp>
    <dsp:sp modelId="{217450DE-91E0-4061-988F-9A772D403AF6}">
      <dsp:nvSpPr>
        <dsp:cNvPr id="0" name=""/>
        <dsp:cNvSpPr/>
      </dsp:nvSpPr>
      <dsp:spPr>
        <a:xfrm>
          <a:off x="670424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D2397B-EA13-4481-B8DC-832E5B8CC64B}">
      <dsp:nvSpPr>
        <dsp:cNvPr id="0" name=""/>
        <dsp:cNvSpPr/>
      </dsp:nvSpPr>
      <dsp:spPr>
        <a:xfrm>
          <a:off x="6799008"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SR-B-08</a:t>
          </a:r>
          <a:endParaRPr lang="en-AU" sz="1600" kern="1200" dirty="0"/>
        </a:p>
      </dsp:txBody>
      <dsp:txXfrm>
        <a:off x="6799008" y="1671187"/>
        <a:ext cx="852896" cy="541589"/>
      </dsp:txXfrm>
    </dsp:sp>
    <dsp:sp modelId="{4E9913EB-3EEF-49F5-98AD-7B4E902509A0}">
      <dsp:nvSpPr>
        <dsp:cNvPr id="0" name=""/>
        <dsp:cNvSpPr/>
      </dsp:nvSpPr>
      <dsp:spPr>
        <a:xfrm>
          <a:off x="670424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8F813E-F84C-415D-902D-99462BBF9EA3}">
      <dsp:nvSpPr>
        <dsp:cNvPr id="0" name=""/>
        <dsp:cNvSpPr/>
      </dsp:nvSpPr>
      <dsp:spPr>
        <a:xfrm>
          <a:off x="6799008" y="246082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SR-B-09</a:t>
          </a:r>
          <a:endParaRPr lang="en-AU" sz="1600" kern="1200" dirty="0"/>
        </a:p>
      </dsp:txBody>
      <dsp:txXfrm>
        <a:off x="6799008" y="2460827"/>
        <a:ext cx="852896" cy="541589"/>
      </dsp:txXfrm>
    </dsp:sp>
    <dsp:sp modelId="{63CA85FC-3E31-45EC-BEE7-86A5FF161C06}">
      <dsp:nvSpPr>
        <dsp:cNvPr id="0" name=""/>
        <dsp:cNvSpPr/>
      </dsp:nvSpPr>
      <dsp:spPr>
        <a:xfrm>
          <a:off x="774667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D1C6DD-F4F9-4061-BC9B-62C76AB78CC7}">
      <dsp:nvSpPr>
        <dsp:cNvPr id="0" name=""/>
        <dsp:cNvSpPr/>
      </dsp:nvSpPr>
      <dsp:spPr>
        <a:xfrm>
          <a:off x="7841437"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SR-D-05</a:t>
          </a:r>
          <a:endParaRPr lang="en-AU" sz="1600" kern="1200" dirty="0"/>
        </a:p>
      </dsp:txBody>
      <dsp:txXfrm>
        <a:off x="7841437" y="881546"/>
        <a:ext cx="852896" cy="541589"/>
      </dsp:txXfrm>
    </dsp:sp>
    <dsp:sp modelId="{73B308D7-7BC4-40FE-A381-9EA7CC467501}">
      <dsp:nvSpPr>
        <dsp:cNvPr id="0" name=""/>
        <dsp:cNvSpPr/>
      </dsp:nvSpPr>
      <dsp:spPr>
        <a:xfrm>
          <a:off x="774667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8388CB0-59F5-4B7B-B7CD-E26B8B3D3687}">
      <dsp:nvSpPr>
        <dsp:cNvPr id="0" name=""/>
        <dsp:cNvSpPr/>
      </dsp:nvSpPr>
      <dsp:spPr>
        <a:xfrm>
          <a:off x="7841437"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SR-D-06</a:t>
          </a:r>
          <a:endParaRPr lang="en-AU" sz="1600" kern="1200" dirty="0"/>
        </a:p>
      </dsp:txBody>
      <dsp:txXfrm>
        <a:off x="7841437" y="1671187"/>
        <a:ext cx="852896" cy="541589"/>
      </dsp:txXfrm>
    </dsp:sp>
    <dsp:sp modelId="{8FE7D47B-B29C-4CBF-8C6D-FD9BE50BBB4E}">
      <dsp:nvSpPr>
        <dsp:cNvPr id="0" name=""/>
        <dsp:cNvSpPr/>
      </dsp:nvSpPr>
      <dsp:spPr>
        <a:xfrm>
          <a:off x="774667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743E4F-CBB6-4A34-B849-F3509AF5D060}">
      <dsp:nvSpPr>
        <dsp:cNvPr id="0" name=""/>
        <dsp:cNvSpPr/>
      </dsp:nvSpPr>
      <dsp:spPr>
        <a:xfrm>
          <a:off x="7841437" y="246082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SR-D-07</a:t>
          </a:r>
          <a:endParaRPr lang="en-AU" sz="1600" kern="1200" dirty="0"/>
        </a:p>
      </dsp:txBody>
      <dsp:txXfrm>
        <a:off x="7841437" y="2460827"/>
        <a:ext cx="852896" cy="541589"/>
      </dsp:txXfrm>
    </dsp:sp>
    <dsp:sp modelId="{3A58A892-3C9F-4054-B2A3-F86304AFFA58}">
      <dsp:nvSpPr>
        <dsp:cNvPr id="0" name=""/>
        <dsp:cNvSpPr/>
      </dsp:nvSpPr>
      <dsp:spPr>
        <a:xfrm>
          <a:off x="7746671" y="316043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8BED9D-3E96-4556-9C4D-6D617300415C}">
      <dsp:nvSpPr>
        <dsp:cNvPr id="0" name=""/>
        <dsp:cNvSpPr/>
      </dsp:nvSpPr>
      <dsp:spPr>
        <a:xfrm>
          <a:off x="7841437" y="325046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SR-D-08</a:t>
          </a:r>
          <a:endParaRPr lang="en-AU" sz="1600" kern="1200" dirty="0"/>
        </a:p>
      </dsp:txBody>
      <dsp:txXfrm>
        <a:off x="7841437" y="3250467"/>
        <a:ext cx="852896" cy="541589"/>
      </dsp:txXfrm>
    </dsp:sp>
    <dsp:sp modelId="{00FE4E9D-CC2F-4884-8C3F-571A20F00207}">
      <dsp:nvSpPr>
        <dsp:cNvPr id="0" name=""/>
        <dsp:cNvSpPr/>
      </dsp:nvSpPr>
      <dsp:spPr>
        <a:xfrm>
          <a:off x="7746671" y="395007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9C253F-C505-422B-BDE0-F42A0F5BB94D}">
      <dsp:nvSpPr>
        <dsp:cNvPr id="0" name=""/>
        <dsp:cNvSpPr/>
      </dsp:nvSpPr>
      <dsp:spPr>
        <a:xfrm>
          <a:off x="7841437" y="404010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SR-D-09</a:t>
          </a:r>
          <a:endParaRPr lang="en-AU" sz="1600" kern="1200" dirty="0"/>
        </a:p>
      </dsp:txBody>
      <dsp:txXfrm>
        <a:off x="7841437" y="4040107"/>
        <a:ext cx="852896" cy="541589"/>
      </dsp:txXfrm>
    </dsp:sp>
    <dsp:sp modelId="{A731ACCA-E309-42BB-A202-94277C442C39}">
      <dsp:nvSpPr>
        <dsp:cNvPr id="0" name=""/>
        <dsp:cNvSpPr/>
      </dsp:nvSpPr>
      <dsp:spPr>
        <a:xfrm>
          <a:off x="7746671" y="4739720"/>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E5D68FC-B31B-45AE-A3A2-A2114C95E91B}">
      <dsp:nvSpPr>
        <dsp:cNvPr id="0" name=""/>
        <dsp:cNvSpPr/>
      </dsp:nvSpPr>
      <dsp:spPr>
        <a:xfrm>
          <a:off x="7841437" y="4829748"/>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SR-D-10</a:t>
          </a:r>
          <a:endParaRPr lang="en-AU" sz="1600" kern="1200" dirty="0"/>
        </a:p>
      </dsp:txBody>
      <dsp:txXfrm>
        <a:off x="7841437" y="4829748"/>
        <a:ext cx="852896" cy="54158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5E8DF-22E0-4DBC-8551-F2CE2DD7C4EB}">
      <dsp:nvSpPr>
        <dsp:cNvPr id="0" name=""/>
        <dsp:cNvSpPr/>
      </dsp:nvSpPr>
      <dsp:spPr>
        <a:xfrm>
          <a:off x="8127399" y="4491669"/>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D3710-5CC4-4E78-9662-E889A3FAB1FD}">
      <dsp:nvSpPr>
        <dsp:cNvPr id="0" name=""/>
        <dsp:cNvSpPr/>
      </dsp:nvSpPr>
      <dsp:spPr>
        <a:xfrm>
          <a:off x="8127399" y="370202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4B1E3-E1B3-406B-96C6-F1601FD267D0}">
      <dsp:nvSpPr>
        <dsp:cNvPr id="0" name=""/>
        <dsp:cNvSpPr/>
      </dsp:nvSpPr>
      <dsp:spPr>
        <a:xfrm>
          <a:off x="8127399" y="291238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84681-5BB4-47C7-B65A-4C84A4C215BB}">
      <dsp:nvSpPr>
        <dsp:cNvPr id="0" name=""/>
        <dsp:cNvSpPr/>
      </dsp:nvSpPr>
      <dsp:spPr>
        <a:xfrm>
          <a:off x="8127399"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E7F7F-DC9B-498A-B771-64565ACBC74B}">
      <dsp:nvSpPr>
        <dsp:cNvPr id="0" name=""/>
        <dsp:cNvSpPr/>
      </dsp:nvSpPr>
      <dsp:spPr>
        <a:xfrm>
          <a:off x="8127399"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46729-218F-4463-8C33-CBDE12BF0CEE}">
      <dsp:nvSpPr>
        <dsp:cNvPr id="0" name=""/>
        <dsp:cNvSpPr/>
      </dsp:nvSpPr>
      <dsp:spPr>
        <a:xfrm>
          <a:off x="7651905"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7D9C9-D05D-4B4B-B763-1807E0DFB676}">
      <dsp:nvSpPr>
        <dsp:cNvPr id="0" name=""/>
        <dsp:cNvSpPr/>
      </dsp:nvSpPr>
      <dsp:spPr>
        <a:xfrm>
          <a:off x="7084970"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78FF2E-03F1-45DC-A82A-10CBB5AB55C2}">
      <dsp:nvSpPr>
        <dsp:cNvPr id="0" name=""/>
        <dsp:cNvSpPr/>
      </dsp:nvSpPr>
      <dsp:spPr>
        <a:xfrm>
          <a:off x="708497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9D7EF8-47DF-4EA3-A415-232BAA2C6B82}">
      <dsp:nvSpPr>
        <dsp:cNvPr id="0" name=""/>
        <dsp:cNvSpPr/>
      </dsp:nvSpPr>
      <dsp:spPr>
        <a:xfrm>
          <a:off x="7130690"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71F81-8461-4FA9-8919-A143F1811BC5}">
      <dsp:nvSpPr>
        <dsp:cNvPr id="0" name=""/>
        <dsp:cNvSpPr/>
      </dsp:nvSpPr>
      <dsp:spPr>
        <a:xfrm>
          <a:off x="604254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9FC6A-2C8C-40A8-BD33-53C8AA682157}">
      <dsp:nvSpPr>
        <dsp:cNvPr id="0" name=""/>
        <dsp:cNvSpPr/>
      </dsp:nvSpPr>
      <dsp:spPr>
        <a:xfrm>
          <a:off x="5567046"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78E58-936F-4671-82D3-C35B253B9715}">
      <dsp:nvSpPr>
        <dsp:cNvPr id="0" name=""/>
        <dsp:cNvSpPr/>
      </dsp:nvSpPr>
      <dsp:spPr>
        <a:xfrm>
          <a:off x="5000111"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D0AD6-226F-4D47-9B61-975A73EAB92F}">
      <dsp:nvSpPr>
        <dsp:cNvPr id="0" name=""/>
        <dsp:cNvSpPr/>
      </dsp:nvSpPr>
      <dsp:spPr>
        <a:xfrm>
          <a:off x="5045831"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457CD-0902-4689-BA14-E99AE910026A}">
      <dsp:nvSpPr>
        <dsp:cNvPr id="0" name=""/>
        <dsp:cNvSpPr/>
      </dsp:nvSpPr>
      <dsp:spPr>
        <a:xfrm>
          <a:off x="3957682"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335AF-7027-4B23-9B75-0A0D22635FA2}">
      <dsp:nvSpPr>
        <dsp:cNvPr id="0" name=""/>
        <dsp:cNvSpPr/>
      </dsp:nvSpPr>
      <dsp:spPr>
        <a:xfrm>
          <a:off x="3957682"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50935-7E8C-4BDD-A221-79E88A226A2B}">
      <dsp:nvSpPr>
        <dsp:cNvPr id="0" name=""/>
        <dsp:cNvSpPr/>
      </dsp:nvSpPr>
      <dsp:spPr>
        <a:xfrm>
          <a:off x="395768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97725-3D77-49D3-ACF8-7EE85CD29252}">
      <dsp:nvSpPr>
        <dsp:cNvPr id="0" name=""/>
        <dsp:cNvSpPr/>
      </dsp:nvSpPr>
      <dsp:spPr>
        <a:xfrm>
          <a:off x="291525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85776-27FD-44F5-B7AF-ED8E732ED5B2}">
      <dsp:nvSpPr>
        <dsp:cNvPr id="0" name=""/>
        <dsp:cNvSpPr/>
      </dsp:nvSpPr>
      <dsp:spPr>
        <a:xfrm>
          <a:off x="1872823"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7A45F-2AA9-4910-BA46-BB8753B2AD50}">
      <dsp:nvSpPr>
        <dsp:cNvPr id="0" name=""/>
        <dsp:cNvSpPr/>
      </dsp:nvSpPr>
      <dsp:spPr>
        <a:xfrm>
          <a:off x="1397328"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93DD7-45DB-49DF-89D7-79EC56368E67}">
      <dsp:nvSpPr>
        <dsp:cNvPr id="0" name=""/>
        <dsp:cNvSpPr/>
      </dsp:nvSpPr>
      <dsp:spPr>
        <a:xfrm>
          <a:off x="876113"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61D1F-E5F8-48ED-9526-AC15D76B7183}">
      <dsp:nvSpPr>
        <dsp:cNvPr id="0" name=""/>
        <dsp:cNvSpPr/>
      </dsp:nvSpPr>
      <dsp:spPr>
        <a:xfrm>
          <a:off x="970880"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AC5A34-4D0D-40C3-A3EF-51E8F4B270EC}">
      <dsp:nvSpPr>
        <dsp:cNvPr id="0" name=""/>
        <dsp:cNvSpPr/>
      </dsp:nvSpPr>
      <dsp:spPr>
        <a:xfrm>
          <a:off x="1065646"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1</a:t>
          </a:r>
          <a:endParaRPr lang="en-AU" sz="1800" kern="1200" dirty="0"/>
        </a:p>
      </dsp:txBody>
      <dsp:txXfrm>
        <a:off x="1065646" y="91906"/>
        <a:ext cx="852896" cy="541589"/>
      </dsp:txXfrm>
    </dsp:sp>
    <dsp:sp modelId="{2567D638-E08C-43E6-A160-D4BF1B89A335}">
      <dsp:nvSpPr>
        <dsp:cNvPr id="0" name=""/>
        <dsp:cNvSpPr/>
      </dsp:nvSpPr>
      <dsp:spPr>
        <a:xfrm>
          <a:off x="449665"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BC0AE1-B893-4856-8DEC-E0FA82BF95A1}">
      <dsp:nvSpPr>
        <dsp:cNvPr id="0" name=""/>
        <dsp:cNvSpPr/>
      </dsp:nvSpPr>
      <dsp:spPr>
        <a:xfrm>
          <a:off x="544431"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SR-B-01</a:t>
          </a:r>
          <a:endParaRPr lang="en-AU" sz="1600" kern="1200" dirty="0"/>
        </a:p>
      </dsp:txBody>
      <dsp:txXfrm>
        <a:off x="544431" y="881546"/>
        <a:ext cx="852896" cy="541589"/>
      </dsp:txXfrm>
    </dsp:sp>
    <dsp:sp modelId="{7DB0E4B4-B559-4ADA-944C-0D16A86E8C1F}">
      <dsp:nvSpPr>
        <dsp:cNvPr id="0" name=""/>
        <dsp:cNvSpPr/>
      </dsp:nvSpPr>
      <dsp:spPr>
        <a:xfrm>
          <a:off x="149209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DB2CEA-C0F8-4B30-B627-691DB85F099D}">
      <dsp:nvSpPr>
        <dsp:cNvPr id="0" name=""/>
        <dsp:cNvSpPr/>
      </dsp:nvSpPr>
      <dsp:spPr>
        <a:xfrm>
          <a:off x="1586861"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SR-D-01</a:t>
          </a:r>
          <a:endParaRPr lang="en-AU" sz="1600" kern="1200" dirty="0"/>
        </a:p>
      </dsp:txBody>
      <dsp:txXfrm>
        <a:off x="1586861" y="881546"/>
        <a:ext cx="852896" cy="541589"/>
      </dsp:txXfrm>
    </dsp:sp>
    <dsp:sp modelId="{347E5CBD-D44A-43BB-A0D8-1D44003E5B22}">
      <dsp:nvSpPr>
        <dsp:cNvPr id="0" name=""/>
        <dsp:cNvSpPr/>
      </dsp:nvSpPr>
      <dsp:spPr>
        <a:xfrm>
          <a:off x="1492094"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473FDE-FD17-467F-B49F-BA63E9EB5D34}">
      <dsp:nvSpPr>
        <dsp:cNvPr id="0" name=""/>
        <dsp:cNvSpPr/>
      </dsp:nvSpPr>
      <dsp:spPr>
        <a:xfrm>
          <a:off x="1586861"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SR-D-02</a:t>
          </a:r>
          <a:endParaRPr lang="en-AU" sz="1600" kern="1200" dirty="0"/>
        </a:p>
      </dsp:txBody>
      <dsp:txXfrm>
        <a:off x="1586861" y="1671187"/>
        <a:ext cx="852896" cy="541589"/>
      </dsp:txXfrm>
    </dsp:sp>
    <dsp:sp modelId="{0A9E6310-F2AC-4661-86BE-B67BF5657954}">
      <dsp:nvSpPr>
        <dsp:cNvPr id="0" name=""/>
        <dsp:cNvSpPr/>
      </dsp:nvSpPr>
      <dsp:spPr>
        <a:xfrm>
          <a:off x="2534524"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B6DB8E-1D19-4BA9-89F9-319532CC02AB}">
      <dsp:nvSpPr>
        <dsp:cNvPr id="0" name=""/>
        <dsp:cNvSpPr/>
      </dsp:nvSpPr>
      <dsp:spPr>
        <a:xfrm>
          <a:off x="262929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2</a:t>
          </a:r>
          <a:endParaRPr lang="en-AU" sz="1800" kern="1200" dirty="0"/>
        </a:p>
      </dsp:txBody>
      <dsp:txXfrm>
        <a:off x="2629290" y="91906"/>
        <a:ext cx="852896" cy="541589"/>
      </dsp:txXfrm>
    </dsp:sp>
    <dsp:sp modelId="{DBBC8836-4573-4BE1-84A3-F9465E42D940}">
      <dsp:nvSpPr>
        <dsp:cNvPr id="0" name=""/>
        <dsp:cNvSpPr/>
      </dsp:nvSpPr>
      <dsp:spPr>
        <a:xfrm>
          <a:off x="253452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249CA8-DF7D-4614-883A-8551CAB117EE}">
      <dsp:nvSpPr>
        <dsp:cNvPr id="0" name=""/>
        <dsp:cNvSpPr/>
      </dsp:nvSpPr>
      <dsp:spPr>
        <a:xfrm>
          <a:off x="2629290" y="881546"/>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SR-B-07</a:t>
          </a:r>
          <a:endParaRPr lang="en-AU" sz="1600" kern="1200" dirty="0"/>
        </a:p>
      </dsp:txBody>
      <dsp:txXfrm>
        <a:off x="2629290" y="881546"/>
        <a:ext cx="852896" cy="541589"/>
      </dsp:txXfrm>
    </dsp:sp>
    <dsp:sp modelId="{77F83459-FAE1-4672-9D9E-AD2E5DAB461F}">
      <dsp:nvSpPr>
        <dsp:cNvPr id="0" name=""/>
        <dsp:cNvSpPr/>
      </dsp:nvSpPr>
      <dsp:spPr>
        <a:xfrm>
          <a:off x="3576953"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808E22-4E87-4086-9D4C-54801088A16C}">
      <dsp:nvSpPr>
        <dsp:cNvPr id="0" name=""/>
        <dsp:cNvSpPr/>
      </dsp:nvSpPr>
      <dsp:spPr>
        <a:xfrm>
          <a:off x="367172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3</a:t>
          </a:r>
          <a:endParaRPr lang="en-AU" sz="1800" kern="1200" dirty="0"/>
        </a:p>
      </dsp:txBody>
      <dsp:txXfrm>
        <a:off x="3671720" y="91906"/>
        <a:ext cx="852896" cy="541589"/>
      </dsp:txXfrm>
    </dsp:sp>
    <dsp:sp modelId="{FD297C08-23AC-40FB-A85D-46B6619CF7A3}">
      <dsp:nvSpPr>
        <dsp:cNvPr id="0" name=""/>
        <dsp:cNvSpPr/>
      </dsp:nvSpPr>
      <dsp:spPr>
        <a:xfrm>
          <a:off x="357695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28EE292-FDD2-486D-A565-6D7905992150}">
      <dsp:nvSpPr>
        <dsp:cNvPr id="0" name=""/>
        <dsp:cNvSpPr/>
      </dsp:nvSpPr>
      <dsp:spPr>
        <a:xfrm>
          <a:off x="3671720"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SR-B-04</a:t>
          </a:r>
          <a:endParaRPr lang="en-AU" sz="1600" kern="1200" dirty="0"/>
        </a:p>
      </dsp:txBody>
      <dsp:txXfrm>
        <a:off x="3671720" y="881546"/>
        <a:ext cx="852896" cy="541589"/>
      </dsp:txXfrm>
    </dsp:sp>
    <dsp:sp modelId="{D883392C-C3A5-44AB-A293-FC48B679E787}">
      <dsp:nvSpPr>
        <dsp:cNvPr id="0" name=""/>
        <dsp:cNvSpPr/>
      </dsp:nvSpPr>
      <dsp:spPr>
        <a:xfrm>
          <a:off x="357695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69EE286-2BCD-4AE8-9963-54EF676D8E3D}">
      <dsp:nvSpPr>
        <dsp:cNvPr id="0" name=""/>
        <dsp:cNvSpPr/>
      </dsp:nvSpPr>
      <dsp:spPr>
        <a:xfrm>
          <a:off x="3671720"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SR-B-05</a:t>
          </a:r>
          <a:endParaRPr lang="en-AU" sz="1600" kern="1200" dirty="0"/>
        </a:p>
      </dsp:txBody>
      <dsp:txXfrm>
        <a:off x="3671720" y="1671187"/>
        <a:ext cx="852896" cy="541589"/>
      </dsp:txXfrm>
    </dsp:sp>
    <dsp:sp modelId="{578D35A1-745F-4798-9CD6-11B8E6393E0E}">
      <dsp:nvSpPr>
        <dsp:cNvPr id="0" name=""/>
        <dsp:cNvSpPr/>
      </dsp:nvSpPr>
      <dsp:spPr>
        <a:xfrm>
          <a:off x="3576953"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71D1EF-0AC4-4B3B-BDD9-2E38EA966BE2}">
      <dsp:nvSpPr>
        <dsp:cNvPr id="0" name=""/>
        <dsp:cNvSpPr/>
      </dsp:nvSpPr>
      <dsp:spPr>
        <a:xfrm>
          <a:off x="3671720"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SR-B-6</a:t>
          </a:r>
          <a:endParaRPr lang="en-AU" sz="1600" kern="1200" dirty="0"/>
        </a:p>
      </dsp:txBody>
      <dsp:txXfrm>
        <a:off x="3671720" y="2460827"/>
        <a:ext cx="852896" cy="541589"/>
      </dsp:txXfrm>
    </dsp:sp>
    <dsp:sp modelId="{89948608-80DE-4205-8524-8184DB1861ED}">
      <dsp:nvSpPr>
        <dsp:cNvPr id="0" name=""/>
        <dsp:cNvSpPr/>
      </dsp:nvSpPr>
      <dsp:spPr>
        <a:xfrm>
          <a:off x="5140597"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B53CB3-DF21-43C5-8554-DF61A4E6CFF2}">
      <dsp:nvSpPr>
        <dsp:cNvPr id="0" name=""/>
        <dsp:cNvSpPr/>
      </dsp:nvSpPr>
      <dsp:spPr>
        <a:xfrm>
          <a:off x="5235364"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4</a:t>
          </a:r>
          <a:endParaRPr lang="en-AU" sz="1800" kern="1200" dirty="0"/>
        </a:p>
      </dsp:txBody>
      <dsp:txXfrm>
        <a:off x="5235364" y="91906"/>
        <a:ext cx="852896" cy="541589"/>
      </dsp:txXfrm>
    </dsp:sp>
    <dsp:sp modelId="{D65D571B-E7B3-4DE9-BB29-9B2A74EE4325}">
      <dsp:nvSpPr>
        <dsp:cNvPr id="0" name=""/>
        <dsp:cNvSpPr/>
      </dsp:nvSpPr>
      <dsp:spPr>
        <a:xfrm>
          <a:off x="461938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898370-E0CB-4491-88B1-AD057429576D}">
      <dsp:nvSpPr>
        <dsp:cNvPr id="0" name=""/>
        <dsp:cNvSpPr/>
      </dsp:nvSpPr>
      <dsp:spPr>
        <a:xfrm>
          <a:off x="4714149"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SR-B-03</a:t>
          </a:r>
          <a:endParaRPr lang="en-AU" sz="1600" kern="1200" dirty="0"/>
        </a:p>
      </dsp:txBody>
      <dsp:txXfrm>
        <a:off x="4714149" y="881546"/>
        <a:ext cx="852896" cy="541589"/>
      </dsp:txXfrm>
    </dsp:sp>
    <dsp:sp modelId="{02BAC8BD-807F-42D7-B261-A9AEA9B250E8}">
      <dsp:nvSpPr>
        <dsp:cNvPr id="0" name=""/>
        <dsp:cNvSpPr/>
      </dsp:nvSpPr>
      <dsp:spPr>
        <a:xfrm>
          <a:off x="461938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1861AC-74EA-4320-907A-A8889561011B}">
      <dsp:nvSpPr>
        <dsp:cNvPr id="0" name=""/>
        <dsp:cNvSpPr/>
      </dsp:nvSpPr>
      <dsp:spPr>
        <a:xfrm>
          <a:off x="4714149"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SR-B-10</a:t>
          </a:r>
          <a:endParaRPr lang="en-AU" sz="1600" kern="1200" dirty="0"/>
        </a:p>
      </dsp:txBody>
      <dsp:txXfrm>
        <a:off x="4714149" y="1671187"/>
        <a:ext cx="852896" cy="541589"/>
      </dsp:txXfrm>
    </dsp:sp>
    <dsp:sp modelId="{0AD3E258-C386-468C-9705-224C5AE03CC5}">
      <dsp:nvSpPr>
        <dsp:cNvPr id="0" name=""/>
        <dsp:cNvSpPr/>
      </dsp:nvSpPr>
      <dsp:spPr>
        <a:xfrm>
          <a:off x="5661812"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28ADD8-9015-4189-A3DD-048630456C66}">
      <dsp:nvSpPr>
        <dsp:cNvPr id="0" name=""/>
        <dsp:cNvSpPr/>
      </dsp:nvSpPr>
      <dsp:spPr>
        <a:xfrm>
          <a:off x="5756578"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SR-D-03</a:t>
          </a:r>
          <a:endParaRPr lang="en-AU" sz="1600" kern="1200" dirty="0"/>
        </a:p>
      </dsp:txBody>
      <dsp:txXfrm>
        <a:off x="5756578" y="881546"/>
        <a:ext cx="852896" cy="541589"/>
      </dsp:txXfrm>
    </dsp:sp>
    <dsp:sp modelId="{7FF98D8C-7449-4C74-85A4-BD5ECE68934B}">
      <dsp:nvSpPr>
        <dsp:cNvPr id="0" name=""/>
        <dsp:cNvSpPr/>
      </dsp:nvSpPr>
      <dsp:spPr>
        <a:xfrm>
          <a:off x="5661812"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F98AE-4CC2-424B-9AFE-7D3E3D72EB63}">
      <dsp:nvSpPr>
        <dsp:cNvPr id="0" name=""/>
        <dsp:cNvSpPr/>
      </dsp:nvSpPr>
      <dsp:spPr>
        <a:xfrm>
          <a:off x="5756578" y="1671187"/>
          <a:ext cx="852896" cy="541589"/>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SR-D-04</a:t>
          </a:r>
          <a:endParaRPr lang="en-AU" sz="1600" kern="1200" dirty="0"/>
        </a:p>
      </dsp:txBody>
      <dsp:txXfrm>
        <a:off x="5756578" y="1671187"/>
        <a:ext cx="852896" cy="541589"/>
      </dsp:txXfrm>
    </dsp:sp>
    <dsp:sp modelId="{8B75CCF2-EE76-49A4-BFC6-1ACD5833B1B2}">
      <dsp:nvSpPr>
        <dsp:cNvPr id="0" name=""/>
        <dsp:cNvSpPr/>
      </dsp:nvSpPr>
      <dsp:spPr>
        <a:xfrm>
          <a:off x="7225456"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2F07CD5-911E-4C71-B190-2D6A91B5E707}">
      <dsp:nvSpPr>
        <dsp:cNvPr id="0" name=""/>
        <dsp:cNvSpPr/>
      </dsp:nvSpPr>
      <dsp:spPr>
        <a:xfrm>
          <a:off x="7320222"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5</a:t>
          </a:r>
          <a:endParaRPr lang="en-AU" sz="1800" kern="1200" dirty="0"/>
        </a:p>
      </dsp:txBody>
      <dsp:txXfrm>
        <a:off x="7320222" y="91906"/>
        <a:ext cx="852896" cy="541589"/>
      </dsp:txXfrm>
    </dsp:sp>
    <dsp:sp modelId="{1535DB97-C3D2-41D0-B7DD-CFBF37416EA2}">
      <dsp:nvSpPr>
        <dsp:cNvPr id="0" name=""/>
        <dsp:cNvSpPr/>
      </dsp:nvSpPr>
      <dsp:spPr>
        <a:xfrm>
          <a:off x="670424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4269C2-D065-4067-BFDB-D1122B29B7DA}">
      <dsp:nvSpPr>
        <dsp:cNvPr id="0" name=""/>
        <dsp:cNvSpPr/>
      </dsp:nvSpPr>
      <dsp:spPr>
        <a:xfrm>
          <a:off x="6799008"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SR-B-02</a:t>
          </a:r>
          <a:endParaRPr lang="en-AU" sz="1600" kern="1200" dirty="0"/>
        </a:p>
      </dsp:txBody>
      <dsp:txXfrm>
        <a:off x="6799008" y="881546"/>
        <a:ext cx="852896" cy="541589"/>
      </dsp:txXfrm>
    </dsp:sp>
    <dsp:sp modelId="{217450DE-91E0-4061-988F-9A772D403AF6}">
      <dsp:nvSpPr>
        <dsp:cNvPr id="0" name=""/>
        <dsp:cNvSpPr/>
      </dsp:nvSpPr>
      <dsp:spPr>
        <a:xfrm>
          <a:off x="670424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D2397B-EA13-4481-B8DC-832E5B8CC64B}">
      <dsp:nvSpPr>
        <dsp:cNvPr id="0" name=""/>
        <dsp:cNvSpPr/>
      </dsp:nvSpPr>
      <dsp:spPr>
        <a:xfrm>
          <a:off x="6799008"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SR-B-08</a:t>
          </a:r>
          <a:endParaRPr lang="en-AU" sz="1600" kern="1200" dirty="0"/>
        </a:p>
      </dsp:txBody>
      <dsp:txXfrm>
        <a:off x="6799008" y="1671187"/>
        <a:ext cx="852896" cy="541589"/>
      </dsp:txXfrm>
    </dsp:sp>
    <dsp:sp modelId="{4E9913EB-3EEF-49F5-98AD-7B4E902509A0}">
      <dsp:nvSpPr>
        <dsp:cNvPr id="0" name=""/>
        <dsp:cNvSpPr/>
      </dsp:nvSpPr>
      <dsp:spPr>
        <a:xfrm>
          <a:off x="670424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8F813E-F84C-415D-902D-99462BBF9EA3}">
      <dsp:nvSpPr>
        <dsp:cNvPr id="0" name=""/>
        <dsp:cNvSpPr/>
      </dsp:nvSpPr>
      <dsp:spPr>
        <a:xfrm>
          <a:off x="6799008"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SR-B-09</a:t>
          </a:r>
          <a:endParaRPr lang="en-AU" sz="1600" kern="1200" dirty="0"/>
        </a:p>
      </dsp:txBody>
      <dsp:txXfrm>
        <a:off x="6799008" y="2460827"/>
        <a:ext cx="852896" cy="541589"/>
      </dsp:txXfrm>
    </dsp:sp>
    <dsp:sp modelId="{63CA85FC-3E31-45EC-BEE7-86A5FF161C06}">
      <dsp:nvSpPr>
        <dsp:cNvPr id="0" name=""/>
        <dsp:cNvSpPr/>
      </dsp:nvSpPr>
      <dsp:spPr>
        <a:xfrm>
          <a:off x="774667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D1C6DD-F4F9-4061-BC9B-62C76AB78CC7}">
      <dsp:nvSpPr>
        <dsp:cNvPr id="0" name=""/>
        <dsp:cNvSpPr/>
      </dsp:nvSpPr>
      <dsp:spPr>
        <a:xfrm>
          <a:off x="7841437"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SR-D-05</a:t>
          </a:r>
          <a:endParaRPr lang="en-AU" sz="1600" kern="1200" dirty="0"/>
        </a:p>
      </dsp:txBody>
      <dsp:txXfrm>
        <a:off x="7841437" y="881546"/>
        <a:ext cx="852896" cy="541589"/>
      </dsp:txXfrm>
    </dsp:sp>
    <dsp:sp modelId="{73B308D7-7BC4-40FE-A381-9EA7CC467501}">
      <dsp:nvSpPr>
        <dsp:cNvPr id="0" name=""/>
        <dsp:cNvSpPr/>
      </dsp:nvSpPr>
      <dsp:spPr>
        <a:xfrm>
          <a:off x="774667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8388CB0-59F5-4B7B-B7CD-E26B8B3D3687}">
      <dsp:nvSpPr>
        <dsp:cNvPr id="0" name=""/>
        <dsp:cNvSpPr/>
      </dsp:nvSpPr>
      <dsp:spPr>
        <a:xfrm>
          <a:off x="7841437"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SR-D-06</a:t>
          </a:r>
          <a:endParaRPr lang="en-AU" sz="1600" kern="1200" dirty="0"/>
        </a:p>
      </dsp:txBody>
      <dsp:txXfrm>
        <a:off x="7841437" y="1671187"/>
        <a:ext cx="852896" cy="541589"/>
      </dsp:txXfrm>
    </dsp:sp>
    <dsp:sp modelId="{8FE7D47B-B29C-4CBF-8C6D-FD9BE50BBB4E}">
      <dsp:nvSpPr>
        <dsp:cNvPr id="0" name=""/>
        <dsp:cNvSpPr/>
      </dsp:nvSpPr>
      <dsp:spPr>
        <a:xfrm>
          <a:off x="774667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743E4F-CBB6-4A34-B849-F3509AF5D060}">
      <dsp:nvSpPr>
        <dsp:cNvPr id="0" name=""/>
        <dsp:cNvSpPr/>
      </dsp:nvSpPr>
      <dsp:spPr>
        <a:xfrm>
          <a:off x="7841437"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SR-D-07</a:t>
          </a:r>
          <a:endParaRPr lang="en-AU" sz="1600" kern="1200" dirty="0"/>
        </a:p>
      </dsp:txBody>
      <dsp:txXfrm>
        <a:off x="7841437" y="2460827"/>
        <a:ext cx="852896" cy="541589"/>
      </dsp:txXfrm>
    </dsp:sp>
    <dsp:sp modelId="{3A58A892-3C9F-4054-B2A3-F86304AFFA58}">
      <dsp:nvSpPr>
        <dsp:cNvPr id="0" name=""/>
        <dsp:cNvSpPr/>
      </dsp:nvSpPr>
      <dsp:spPr>
        <a:xfrm>
          <a:off x="7746671" y="316043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8BED9D-3E96-4556-9C4D-6D617300415C}">
      <dsp:nvSpPr>
        <dsp:cNvPr id="0" name=""/>
        <dsp:cNvSpPr/>
      </dsp:nvSpPr>
      <dsp:spPr>
        <a:xfrm>
          <a:off x="7841437" y="325046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SR-D-08</a:t>
          </a:r>
          <a:endParaRPr lang="en-AU" sz="1600" kern="1200" dirty="0"/>
        </a:p>
      </dsp:txBody>
      <dsp:txXfrm>
        <a:off x="7841437" y="3250467"/>
        <a:ext cx="852896" cy="541589"/>
      </dsp:txXfrm>
    </dsp:sp>
    <dsp:sp modelId="{00FE4E9D-CC2F-4884-8C3F-571A20F00207}">
      <dsp:nvSpPr>
        <dsp:cNvPr id="0" name=""/>
        <dsp:cNvSpPr/>
      </dsp:nvSpPr>
      <dsp:spPr>
        <a:xfrm>
          <a:off x="7746671" y="395007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9C253F-C505-422B-BDE0-F42A0F5BB94D}">
      <dsp:nvSpPr>
        <dsp:cNvPr id="0" name=""/>
        <dsp:cNvSpPr/>
      </dsp:nvSpPr>
      <dsp:spPr>
        <a:xfrm>
          <a:off x="7841437" y="404010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SR-D-09</a:t>
          </a:r>
          <a:endParaRPr lang="en-AU" sz="1600" kern="1200" dirty="0"/>
        </a:p>
      </dsp:txBody>
      <dsp:txXfrm>
        <a:off x="7841437" y="4040107"/>
        <a:ext cx="852896" cy="541589"/>
      </dsp:txXfrm>
    </dsp:sp>
    <dsp:sp modelId="{A731ACCA-E309-42BB-A202-94277C442C39}">
      <dsp:nvSpPr>
        <dsp:cNvPr id="0" name=""/>
        <dsp:cNvSpPr/>
      </dsp:nvSpPr>
      <dsp:spPr>
        <a:xfrm>
          <a:off x="7746671" y="4739720"/>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E5D68FC-B31B-45AE-A3A2-A2114C95E91B}">
      <dsp:nvSpPr>
        <dsp:cNvPr id="0" name=""/>
        <dsp:cNvSpPr/>
      </dsp:nvSpPr>
      <dsp:spPr>
        <a:xfrm>
          <a:off x="7841437" y="4829748"/>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SR-D-10</a:t>
          </a:r>
          <a:endParaRPr lang="en-AU" sz="1600" kern="1200" dirty="0"/>
        </a:p>
      </dsp:txBody>
      <dsp:txXfrm>
        <a:off x="7841437" y="4829748"/>
        <a:ext cx="852896" cy="5415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5E8DF-22E0-4DBC-8551-F2CE2DD7C4EB}">
      <dsp:nvSpPr>
        <dsp:cNvPr id="0" name=""/>
        <dsp:cNvSpPr/>
      </dsp:nvSpPr>
      <dsp:spPr>
        <a:xfrm>
          <a:off x="8127399" y="4491669"/>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D3710-5CC4-4E78-9662-E889A3FAB1FD}">
      <dsp:nvSpPr>
        <dsp:cNvPr id="0" name=""/>
        <dsp:cNvSpPr/>
      </dsp:nvSpPr>
      <dsp:spPr>
        <a:xfrm>
          <a:off x="8127399" y="370202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4B1E3-E1B3-406B-96C6-F1601FD267D0}">
      <dsp:nvSpPr>
        <dsp:cNvPr id="0" name=""/>
        <dsp:cNvSpPr/>
      </dsp:nvSpPr>
      <dsp:spPr>
        <a:xfrm>
          <a:off x="8127399" y="291238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84681-5BB4-47C7-B65A-4C84A4C215BB}">
      <dsp:nvSpPr>
        <dsp:cNvPr id="0" name=""/>
        <dsp:cNvSpPr/>
      </dsp:nvSpPr>
      <dsp:spPr>
        <a:xfrm>
          <a:off x="8127399"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E7F7F-DC9B-498A-B771-64565ACBC74B}">
      <dsp:nvSpPr>
        <dsp:cNvPr id="0" name=""/>
        <dsp:cNvSpPr/>
      </dsp:nvSpPr>
      <dsp:spPr>
        <a:xfrm>
          <a:off x="8127399"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46729-218F-4463-8C33-CBDE12BF0CEE}">
      <dsp:nvSpPr>
        <dsp:cNvPr id="0" name=""/>
        <dsp:cNvSpPr/>
      </dsp:nvSpPr>
      <dsp:spPr>
        <a:xfrm>
          <a:off x="7651905"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7D9C9-D05D-4B4B-B763-1807E0DFB676}">
      <dsp:nvSpPr>
        <dsp:cNvPr id="0" name=""/>
        <dsp:cNvSpPr/>
      </dsp:nvSpPr>
      <dsp:spPr>
        <a:xfrm>
          <a:off x="7084970"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78FF2E-03F1-45DC-A82A-10CBB5AB55C2}">
      <dsp:nvSpPr>
        <dsp:cNvPr id="0" name=""/>
        <dsp:cNvSpPr/>
      </dsp:nvSpPr>
      <dsp:spPr>
        <a:xfrm>
          <a:off x="708497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9D7EF8-47DF-4EA3-A415-232BAA2C6B82}">
      <dsp:nvSpPr>
        <dsp:cNvPr id="0" name=""/>
        <dsp:cNvSpPr/>
      </dsp:nvSpPr>
      <dsp:spPr>
        <a:xfrm>
          <a:off x="7130690"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71F81-8461-4FA9-8919-A143F1811BC5}">
      <dsp:nvSpPr>
        <dsp:cNvPr id="0" name=""/>
        <dsp:cNvSpPr/>
      </dsp:nvSpPr>
      <dsp:spPr>
        <a:xfrm>
          <a:off x="6042540"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9FC6A-2C8C-40A8-BD33-53C8AA682157}">
      <dsp:nvSpPr>
        <dsp:cNvPr id="0" name=""/>
        <dsp:cNvSpPr/>
      </dsp:nvSpPr>
      <dsp:spPr>
        <a:xfrm>
          <a:off x="5567046"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78E58-936F-4671-82D3-C35B253B9715}">
      <dsp:nvSpPr>
        <dsp:cNvPr id="0" name=""/>
        <dsp:cNvSpPr/>
      </dsp:nvSpPr>
      <dsp:spPr>
        <a:xfrm>
          <a:off x="5000111"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D0AD6-226F-4D47-9B61-975A73EAB92F}">
      <dsp:nvSpPr>
        <dsp:cNvPr id="0" name=""/>
        <dsp:cNvSpPr/>
      </dsp:nvSpPr>
      <dsp:spPr>
        <a:xfrm>
          <a:off x="5045831"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457CD-0902-4689-BA14-E99AE910026A}">
      <dsp:nvSpPr>
        <dsp:cNvPr id="0" name=""/>
        <dsp:cNvSpPr/>
      </dsp:nvSpPr>
      <dsp:spPr>
        <a:xfrm>
          <a:off x="3957682" y="212274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335AF-7027-4B23-9B75-0A0D22635FA2}">
      <dsp:nvSpPr>
        <dsp:cNvPr id="0" name=""/>
        <dsp:cNvSpPr/>
      </dsp:nvSpPr>
      <dsp:spPr>
        <a:xfrm>
          <a:off x="3957682"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50935-7E8C-4BDD-A221-79E88A226A2B}">
      <dsp:nvSpPr>
        <dsp:cNvPr id="0" name=""/>
        <dsp:cNvSpPr/>
      </dsp:nvSpPr>
      <dsp:spPr>
        <a:xfrm>
          <a:off x="395768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97725-3D77-49D3-ACF8-7EE85CD29252}">
      <dsp:nvSpPr>
        <dsp:cNvPr id="0" name=""/>
        <dsp:cNvSpPr/>
      </dsp:nvSpPr>
      <dsp:spPr>
        <a:xfrm>
          <a:off x="2915252" y="543467"/>
          <a:ext cx="91440" cy="248050"/>
        </a:xfrm>
        <a:custGeom>
          <a:avLst/>
          <a:gdLst/>
          <a:ahLst/>
          <a:cxnLst/>
          <a:rect l="0" t="0" r="0" b="0"/>
          <a:pathLst>
            <a:path>
              <a:moveTo>
                <a:pt x="45720" y="0"/>
              </a:moveTo>
              <a:lnTo>
                <a:pt x="4572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85776-27FD-44F5-B7AF-ED8E732ED5B2}">
      <dsp:nvSpPr>
        <dsp:cNvPr id="0" name=""/>
        <dsp:cNvSpPr/>
      </dsp:nvSpPr>
      <dsp:spPr>
        <a:xfrm>
          <a:off x="1872823" y="1333108"/>
          <a:ext cx="91440" cy="248050"/>
        </a:xfrm>
        <a:custGeom>
          <a:avLst/>
          <a:gdLst/>
          <a:ahLst/>
          <a:cxnLst/>
          <a:rect l="0" t="0" r="0" b="0"/>
          <a:pathLst>
            <a:path>
              <a:moveTo>
                <a:pt x="45720" y="0"/>
              </a:moveTo>
              <a:lnTo>
                <a:pt x="45720" y="24805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7A45F-2AA9-4910-BA46-BB8753B2AD50}">
      <dsp:nvSpPr>
        <dsp:cNvPr id="0" name=""/>
        <dsp:cNvSpPr/>
      </dsp:nvSpPr>
      <dsp:spPr>
        <a:xfrm>
          <a:off x="1397328" y="543467"/>
          <a:ext cx="521214" cy="248050"/>
        </a:xfrm>
        <a:custGeom>
          <a:avLst/>
          <a:gdLst/>
          <a:ahLst/>
          <a:cxnLst/>
          <a:rect l="0" t="0" r="0" b="0"/>
          <a:pathLst>
            <a:path>
              <a:moveTo>
                <a:pt x="0" y="0"/>
              </a:moveTo>
              <a:lnTo>
                <a:pt x="0" y="169039"/>
              </a:lnTo>
              <a:lnTo>
                <a:pt x="521214" y="169039"/>
              </a:lnTo>
              <a:lnTo>
                <a:pt x="521214"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93DD7-45DB-49DF-89D7-79EC56368E67}">
      <dsp:nvSpPr>
        <dsp:cNvPr id="0" name=""/>
        <dsp:cNvSpPr/>
      </dsp:nvSpPr>
      <dsp:spPr>
        <a:xfrm>
          <a:off x="876113" y="543467"/>
          <a:ext cx="521214" cy="248050"/>
        </a:xfrm>
        <a:custGeom>
          <a:avLst/>
          <a:gdLst/>
          <a:ahLst/>
          <a:cxnLst/>
          <a:rect l="0" t="0" r="0" b="0"/>
          <a:pathLst>
            <a:path>
              <a:moveTo>
                <a:pt x="521214" y="0"/>
              </a:moveTo>
              <a:lnTo>
                <a:pt x="521214" y="169039"/>
              </a:lnTo>
              <a:lnTo>
                <a:pt x="0" y="169039"/>
              </a:lnTo>
              <a:lnTo>
                <a:pt x="0" y="24805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61D1F-E5F8-48ED-9526-AC15D76B7183}">
      <dsp:nvSpPr>
        <dsp:cNvPr id="0" name=""/>
        <dsp:cNvSpPr/>
      </dsp:nvSpPr>
      <dsp:spPr>
        <a:xfrm>
          <a:off x="970880"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AC5A34-4D0D-40C3-A3EF-51E8F4B270EC}">
      <dsp:nvSpPr>
        <dsp:cNvPr id="0" name=""/>
        <dsp:cNvSpPr/>
      </dsp:nvSpPr>
      <dsp:spPr>
        <a:xfrm>
          <a:off x="1065646"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1</a:t>
          </a:r>
          <a:endParaRPr lang="en-AU" sz="1800" kern="1200" dirty="0"/>
        </a:p>
      </dsp:txBody>
      <dsp:txXfrm>
        <a:off x="1065646" y="91906"/>
        <a:ext cx="852896" cy="541589"/>
      </dsp:txXfrm>
    </dsp:sp>
    <dsp:sp modelId="{2567D638-E08C-43E6-A160-D4BF1B89A335}">
      <dsp:nvSpPr>
        <dsp:cNvPr id="0" name=""/>
        <dsp:cNvSpPr/>
      </dsp:nvSpPr>
      <dsp:spPr>
        <a:xfrm>
          <a:off x="449665"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BC0AE1-B893-4856-8DEC-E0FA82BF95A1}">
      <dsp:nvSpPr>
        <dsp:cNvPr id="0" name=""/>
        <dsp:cNvSpPr/>
      </dsp:nvSpPr>
      <dsp:spPr>
        <a:xfrm>
          <a:off x="544431"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SR-B-01</a:t>
          </a:r>
          <a:endParaRPr lang="en-AU" sz="1600" kern="1200" dirty="0"/>
        </a:p>
      </dsp:txBody>
      <dsp:txXfrm>
        <a:off x="544431" y="881546"/>
        <a:ext cx="852896" cy="541589"/>
      </dsp:txXfrm>
    </dsp:sp>
    <dsp:sp modelId="{7DB0E4B4-B559-4ADA-944C-0D16A86E8C1F}">
      <dsp:nvSpPr>
        <dsp:cNvPr id="0" name=""/>
        <dsp:cNvSpPr/>
      </dsp:nvSpPr>
      <dsp:spPr>
        <a:xfrm>
          <a:off x="149209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DB2CEA-C0F8-4B30-B627-691DB85F099D}">
      <dsp:nvSpPr>
        <dsp:cNvPr id="0" name=""/>
        <dsp:cNvSpPr/>
      </dsp:nvSpPr>
      <dsp:spPr>
        <a:xfrm>
          <a:off x="1586861"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SR-D-01</a:t>
          </a:r>
          <a:endParaRPr lang="en-AU" sz="1600" kern="1200" dirty="0"/>
        </a:p>
      </dsp:txBody>
      <dsp:txXfrm>
        <a:off x="1586861" y="881546"/>
        <a:ext cx="852896" cy="541589"/>
      </dsp:txXfrm>
    </dsp:sp>
    <dsp:sp modelId="{347E5CBD-D44A-43BB-A0D8-1D44003E5B22}">
      <dsp:nvSpPr>
        <dsp:cNvPr id="0" name=""/>
        <dsp:cNvSpPr/>
      </dsp:nvSpPr>
      <dsp:spPr>
        <a:xfrm>
          <a:off x="1492094"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473FDE-FD17-467F-B49F-BA63E9EB5D34}">
      <dsp:nvSpPr>
        <dsp:cNvPr id="0" name=""/>
        <dsp:cNvSpPr/>
      </dsp:nvSpPr>
      <dsp:spPr>
        <a:xfrm>
          <a:off x="1586861"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SR-D-02</a:t>
          </a:r>
          <a:endParaRPr lang="en-AU" sz="1600" kern="1200" dirty="0"/>
        </a:p>
      </dsp:txBody>
      <dsp:txXfrm>
        <a:off x="1586861" y="1671187"/>
        <a:ext cx="852896" cy="541589"/>
      </dsp:txXfrm>
    </dsp:sp>
    <dsp:sp modelId="{0A9E6310-F2AC-4661-86BE-B67BF5657954}">
      <dsp:nvSpPr>
        <dsp:cNvPr id="0" name=""/>
        <dsp:cNvSpPr/>
      </dsp:nvSpPr>
      <dsp:spPr>
        <a:xfrm>
          <a:off x="2534524"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B6DB8E-1D19-4BA9-89F9-319532CC02AB}">
      <dsp:nvSpPr>
        <dsp:cNvPr id="0" name=""/>
        <dsp:cNvSpPr/>
      </dsp:nvSpPr>
      <dsp:spPr>
        <a:xfrm>
          <a:off x="262929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2</a:t>
          </a:r>
          <a:endParaRPr lang="en-AU" sz="1800" kern="1200" dirty="0"/>
        </a:p>
      </dsp:txBody>
      <dsp:txXfrm>
        <a:off x="2629290" y="91906"/>
        <a:ext cx="852896" cy="541589"/>
      </dsp:txXfrm>
    </dsp:sp>
    <dsp:sp modelId="{DBBC8836-4573-4BE1-84A3-F9465E42D940}">
      <dsp:nvSpPr>
        <dsp:cNvPr id="0" name=""/>
        <dsp:cNvSpPr/>
      </dsp:nvSpPr>
      <dsp:spPr>
        <a:xfrm>
          <a:off x="2534524"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249CA8-DF7D-4614-883A-8551CAB117EE}">
      <dsp:nvSpPr>
        <dsp:cNvPr id="0" name=""/>
        <dsp:cNvSpPr/>
      </dsp:nvSpPr>
      <dsp:spPr>
        <a:xfrm>
          <a:off x="2629290" y="881546"/>
          <a:ext cx="852896" cy="541589"/>
        </a:xfrm>
        <a:prstGeom prst="roundRect">
          <a:avLst>
            <a:gd name="adj" fmla="val 10000"/>
          </a:avLst>
        </a:prstGeom>
        <a:solidFill>
          <a:srgbClr val="FF0000"/>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SR-B-07</a:t>
          </a:r>
          <a:endParaRPr lang="en-AU" sz="1600" kern="1200" dirty="0"/>
        </a:p>
      </dsp:txBody>
      <dsp:txXfrm>
        <a:off x="2629290" y="881546"/>
        <a:ext cx="852896" cy="541589"/>
      </dsp:txXfrm>
    </dsp:sp>
    <dsp:sp modelId="{77F83459-FAE1-4672-9D9E-AD2E5DAB461F}">
      <dsp:nvSpPr>
        <dsp:cNvPr id="0" name=""/>
        <dsp:cNvSpPr/>
      </dsp:nvSpPr>
      <dsp:spPr>
        <a:xfrm>
          <a:off x="3576953"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808E22-4E87-4086-9D4C-54801088A16C}">
      <dsp:nvSpPr>
        <dsp:cNvPr id="0" name=""/>
        <dsp:cNvSpPr/>
      </dsp:nvSpPr>
      <dsp:spPr>
        <a:xfrm>
          <a:off x="3671720"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3</a:t>
          </a:r>
          <a:endParaRPr lang="en-AU" sz="1800" kern="1200" dirty="0"/>
        </a:p>
      </dsp:txBody>
      <dsp:txXfrm>
        <a:off x="3671720" y="91906"/>
        <a:ext cx="852896" cy="541589"/>
      </dsp:txXfrm>
    </dsp:sp>
    <dsp:sp modelId="{FD297C08-23AC-40FB-A85D-46B6619CF7A3}">
      <dsp:nvSpPr>
        <dsp:cNvPr id="0" name=""/>
        <dsp:cNvSpPr/>
      </dsp:nvSpPr>
      <dsp:spPr>
        <a:xfrm>
          <a:off x="357695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28EE292-FDD2-486D-A565-6D7905992150}">
      <dsp:nvSpPr>
        <dsp:cNvPr id="0" name=""/>
        <dsp:cNvSpPr/>
      </dsp:nvSpPr>
      <dsp:spPr>
        <a:xfrm>
          <a:off x="3671720"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SR-B-04</a:t>
          </a:r>
          <a:endParaRPr lang="en-AU" sz="1600" kern="1200" dirty="0"/>
        </a:p>
      </dsp:txBody>
      <dsp:txXfrm>
        <a:off x="3671720" y="881546"/>
        <a:ext cx="852896" cy="541589"/>
      </dsp:txXfrm>
    </dsp:sp>
    <dsp:sp modelId="{D883392C-C3A5-44AB-A293-FC48B679E787}">
      <dsp:nvSpPr>
        <dsp:cNvPr id="0" name=""/>
        <dsp:cNvSpPr/>
      </dsp:nvSpPr>
      <dsp:spPr>
        <a:xfrm>
          <a:off x="357695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69EE286-2BCD-4AE8-9963-54EF676D8E3D}">
      <dsp:nvSpPr>
        <dsp:cNvPr id="0" name=""/>
        <dsp:cNvSpPr/>
      </dsp:nvSpPr>
      <dsp:spPr>
        <a:xfrm>
          <a:off x="3671720"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SR-B-05</a:t>
          </a:r>
          <a:endParaRPr lang="en-AU" sz="1600" kern="1200" dirty="0"/>
        </a:p>
      </dsp:txBody>
      <dsp:txXfrm>
        <a:off x="3671720" y="1671187"/>
        <a:ext cx="852896" cy="541589"/>
      </dsp:txXfrm>
    </dsp:sp>
    <dsp:sp modelId="{578D35A1-745F-4798-9CD6-11B8E6393E0E}">
      <dsp:nvSpPr>
        <dsp:cNvPr id="0" name=""/>
        <dsp:cNvSpPr/>
      </dsp:nvSpPr>
      <dsp:spPr>
        <a:xfrm>
          <a:off x="3576953"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71D1EF-0AC4-4B3B-BDD9-2E38EA966BE2}">
      <dsp:nvSpPr>
        <dsp:cNvPr id="0" name=""/>
        <dsp:cNvSpPr/>
      </dsp:nvSpPr>
      <dsp:spPr>
        <a:xfrm>
          <a:off x="3671720"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SR-B-6</a:t>
          </a:r>
          <a:endParaRPr lang="en-AU" sz="1600" kern="1200" dirty="0"/>
        </a:p>
      </dsp:txBody>
      <dsp:txXfrm>
        <a:off x="3671720" y="2460827"/>
        <a:ext cx="852896" cy="541589"/>
      </dsp:txXfrm>
    </dsp:sp>
    <dsp:sp modelId="{89948608-80DE-4205-8524-8184DB1861ED}">
      <dsp:nvSpPr>
        <dsp:cNvPr id="0" name=""/>
        <dsp:cNvSpPr/>
      </dsp:nvSpPr>
      <dsp:spPr>
        <a:xfrm>
          <a:off x="5140597"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B53CB3-DF21-43C5-8554-DF61A4E6CFF2}">
      <dsp:nvSpPr>
        <dsp:cNvPr id="0" name=""/>
        <dsp:cNvSpPr/>
      </dsp:nvSpPr>
      <dsp:spPr>
        <a:xfrm>
          <a:off x="5235364"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4</a:t>
          </a:r>
          <a:endParaRPr lang="en-AU" sz="1800" kern="1200" dirty="0"/>
        </a:p>
      </dsp:txBody>
      <dsp:txXfrm>
        <a:off x="5235364" y="91906"/>
        <a:ext cx="852896" cy="541589"/>
      </dsp:txXfrm>
    </dsp:sp>
    <dsp:sp modelId="{D65D571B-E7B3-4DE9-BB29-9B2A74EE4325}">
      <dsp:nvSpPr>
        <dsp:cNvPr id="0" name=""/>
        <dsp:cNvSpPr/>
      </dsp:nvSpPr>
      <dsp:spPr>
        <a:xfrm>
          <a:off x="4619383"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898370-E0CB-4491-88B1-AD057429576D}">
      <dsp:nvSpPr>
        <dsp:cNvPr id="0" name=""/>
        <dsp:cNvSpPr/>
      </dsp:nvSpPr>
      <dsp:spPr>
        <a:xfrm>
          <a:off x="4714149"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SR-B-03</a:t>
          </a:r>
          <a:endParaRPr lang="en-AU" sz="1600" kern="1200" dirty="0"/>
        </a:p>
      </dsp:txBody>
      <dsp:txXfrm>
        <a:off x="4714149" y="881546"/>
        <a:ext cx="852896" cy="541589"/>
      </dsp:txXfrm>
    </dsp:sp>
    <dsp:sp modelId="{02BAC8BD-807F-42D7-B261-A9AEA9B250E8}">
      <dsp:nvSpPr>
        <dsp:cNvPr id="0" name=""/>
        <dsp:cNvSpPr/>
      </dsp:nvSpPr>
      <dsp:spPr>
        <a:xfrm>
          <a:off x="4619383"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1861AC-74EA-4320-907A-A8889561011B}">
      <dsp:nvSpPr>
        <dsp:cNvPr id="0" name=""/>
        <dsp:cNvSpPr/>
      </dsp:nvSpPr>
      <dsp:spPr>
        <a:xfrm>
          <a:off x="4714149"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SR-B-10</a:t>
          </a:r>
          <a:endParaRPr lang="en-AU" sz="1600" kern="1200" dirty="0"/>
        </a:p>
      </dsp:txBody>
      <dsp:txXfrm>
        <a:off x="4714149" y="1671187"/>
        <a:ext cx="852896" cy="541589"/>
      </dsp:txXfrm>
    </dsp:sp>
    <dsp:sp modelId="{0AD3E258-C386-468C-9705-224C5AE03CC5}">
      <dsp:nvSpPr>
        <dsp:cNvPr id="0" name=""/>
        <dsp:cNvSpPr/>
      </dsp:nvSpPr>
      <dsp:spPr>
        <a:xfrm>
          <a:off x="5661812"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28ADD8-9015-4189-A3DD-048630456C66}">
      <dsp:nvSpPr>
        <dsp:cNvPr id="0" name=""/>
        <dsp:cNvSpPr/>
      </dsp:nvSpPr>
      <dsp:spPr>
        <a:xfrm>
          <a:off x="5756578"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SR-D-03</a:t>
          </a:r>
          <a:endParaRPr lang="en-AU" sz="1600" kern="1200" dirty="0"/>
        </a:p>
      </dsp:txBody>
      <dsp:txXfrm>
        <a:off x="5756578" y="881546"/>
        <a:ext cx="852896" cy="541589"/>
      </dsp:txXfrm>
    </dsp:sp>
    <dsp:sp modelId="{7FF98D8C-7449-4C74-85A4-BD5ECE68934B}">
      <dsp:nvSpPr>
        <dsp:cNvPr id="0" name=""/>
        <dsp:cNvSpPr/>
      </dsp:nvSpPr>
      <dsp:spPr>
        <a:xfrm>
          <a:off x="5661812"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F98AE-4CC2-424B-9AFE-7D3E3D72EB63}">
      <dsp:nvSpPr>
        <dsp:cNvPr id="0" name=""/>
        <dsp:cNvSpPr/>
      </dsp:nvSpPr>
      <dsp:spPr>
        <a:xfrm>
          <a:off x="5756578" y="1671187"/>
          <a:ext cx="852896" cy="541589"/>
        </a:xfrm>
        <a:prstGeom prst="roundRect">
          <a:avLst>
            <a:gd name="adj" fmla="val 10000"/>
          </a:avLst>
        </a:prstGeom>
        <a:solidFill>
          <a:srgbClr val="FF0000"/>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SR-D-04</a:t>
          </a:r>
          <a:endParaRPr lang="en-AU" sz="1600" kern="1200" dirty="0"/>
        </a:p>
      </dsp:txBody>
      <dsp:txXfrm>
        <a:off x="5756578" y="1671187"/>
        <a:ext cx="852896" cy="541589"/>
      </dsp:txXfrm>
    </dsp:sp>
    <dsp:sp modelId="{8B75CCF2-EE76-49A4-BFC6-1ACD5833B1B2}">
      <dsp:nvSpPr>
        <dsp:cNvPr id="0" name=""/>
        <dsp:cNvSpPr/>
      </dsp:nvSpPr>
      <dsp:spPr>
        <a:xfrm>
          <a:off x="7225456" y="187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2F07CD5-911E-4C71-B190-2D6A91B5E707}">
      <dsp:nvSpPr>
        <dsp:cNvPr id="0" name=""/>
        <dsp:cNvSpPr/>
      </dsp:nvSpPr>
      <dsp:spPr>
        <a:xfrm>
          <a:off x="7320222" y="91906"/>
          <a:ext cx="852896" cy="541589"/>
        </a:xfrm>
        <a:prstGeom prst="roundRect">
          <a:avLst>
            <a:gd name="adj" fmla="val 10000"/>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AU" sz="1800" kern="1200" dirty="0" smtClean="0"/>
            <a:t>HLO 5</a:t>
          </a:r>
          <a:endParaRPr lang="en-AU" sz="1800" kern="1200" dirty="0"/>
        </a:p>
      </dsp:txBody>
      <dsp:txXfrm>
        <a:off x="7320222" y="91906"/>
        <a:ext cx="852896" cy="541589"/>
      </dsp:txXfrm>
    </dsp:sp>
    <dsp:sp modelId="{1535DB97-C3D2-41D0-B7DD-CFBF37416EA2}">
      <dsp:nvSpPr>
        <dsp:cNvPr id="0" name=""/>
        <dsp:cNvSpPr/>
      </dsp:nvSpPr>
      <dsp:spPr>
        <a:xfrm>
          <a:off x="670424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4269C2-D065-4067-BFDB-D1122B29B7DA}">
      <dsp:nvSpPr>
        <dsp:cNvPr id="0" name=""/>
        <dsp:cNvSpPr/>
      </dsp:nvSpPr>
      <dsp:spPr>
        <a:xfrm>
          <a:off x="6799008"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SR-B-02</a:t>
          </a:r>
          <a:endParaRPr lang="en-AU" sz="1600" kern="1200" dirty="0"/>
        </a:p>
      </dsp:txBody>
      <dsp:txXfrm>
        <a:off x="6799008" y="881546"/>
        <a:ext cx="852896" cy="541589"/>
      </dsp:txXfrm>
    </dsp:sp>
    <dsp:sp modelId="{217450DE-91E0-4061-988F-9A772D403AF6}">
      <dsp:nvSpPr>
        <dsp:cNvPr id="0" name=""/>
        <dsp:cNvSpPr/>
      </dsp:nvSpPr>
      <dsp:spPr>
        <a:xfrm>
          <a:off x="670424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D2397B-EA13-4481-B8DC-832E5B8CC64B}">
      <dsp:nvSpPr>
        <dsp:cNvPr id="0" name=""/>
        <dsp:cNvSpPr/>
      </dsp:nvSpPr>
      <dsp:spPr>
        <a:xfrm>
          <a:off x="6799008"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SR-B-08</a:t>
          </a:r>
          <a:endParaRPr lang="en-AU" sz="1600" kern="1200" dirty="0"/>
        </a:p>
      </dsp:txBody>
      <dsp:txXfrm>
        <a:off x="6799008" y="1671187"/>
        <a:ext cx="852896" cy="541589"/>
      </dsp:txXfrm>
    </dsp:sp>
    <dsp:sp modelId="{4E9913EB-3EEF-49F5-98AD-7B4E902509A0}">
      <dsp:nvSpPr>
        <dsp:cNvPr id="0" name=""/>
        <dsp:cNvSpPr/>
      </dsp:nvSpPr>
      <dsp:spPr>
        <a:xfrm>
          <a:off x="670424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8F813E-F84C-415D-902D-99462BBF9EA3}">
      <dsp:nvSpPr>
        <dsp:cNvPr id="0" name=""/>
        <dsp:cNvSpPr/>
      </dsp:nvSpPr>
      <dsp:spPr>
        <a:xfrm>
          <a:off x="6799008"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SR-B-09</a:t>
          </a:r>
          <a:endParaRPr lang="en-AU" sz="1600" kern="1200" dirty="0"/>
        </a:p>
      </dsp:txBody>
      <dsp:txXfrm>
        <a:off x="6799008" y="2460827"/>
        <a:ext cx="852896" cy="541589"/>
      </dsp:txXfrm>
    </dsp:sp>
    <dsp:sp modelId="{63CA85FC-3E31-45EC-BEE7-86A5FF161C06}">
      <dsp:nvSpPr>
        <dsp:cNvPr id="0" name=""/>
        <dsp:cNvSpPr/>
      </dsp:nvSpPr>
      <dsp:spPr>
        <a:xfrm>
          <a:off x="7746671" y="791518"/>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D1C6DD-F4F9-4061-BC9B-62C76AB78CC7}">
      <dsp:nvSpPr>
        <dsp:cNvPr id="0" name=""/>
        <dsp:cNvSpPr/>
      </dsp:nvSpPr>
      <dsp:spPr>
        <a:xfrm>
          <a:off x="7841437" y="881546"/>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SR-D-05</a:t>
          </a:r>
          <a:endParaRPr lang="en-AU" sz="1600" kern="1200" dirty="0"/>
        </a:p>
      </dsp:txBody>
      <dsp:txXfrm>
        <a:off x="7841437" y="881546"/>
        <a:ext cx="852896" cy="541589"/>
      </dsp:txXfrm>
    </dsp:sp>
    <dsp:sp modelId="{73B308D7-7BC4-40FE-A381-9EA7CC467501}">
      <dsp:nvSpPr>
        <dsp:cNvPr id="0" name=""/>
        <dsp:cNvSpPr/>
      </dsp:nvSpPr>
      <dsp:spPr>
        <a:xfrm>
          <a:off x="7746671" y="158115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8388CB0-59F5-4B7B-B7CD-E26B8B3D3687}">
      <dsp:nvSpPr>
        <dsp:cNvPr id="0" name=""/>
        <dsp:cNvSpPr/>
      </dsp:nvSpPr>
      <dsp:spPr>
        <a:xfrm>
          <a:off x="7841437" y="167118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SR-D-06</a:t>
          </a:r>
          <a:endParaRPr lang="en-AU" sz="1600" kern="1200" dirty="0"/>
        </a:p>
      </dsp:txBody>
      <dsp:txXfrm>
        <a:off x="7841437" y="1671187"/>
        <a:ext cx="852896" cy="541589"/>
      </dsp:txXfrm>
    </dsp:sp>
    <dsp:sp modelId="{8FE7D47B-B29C-4CBF-8C6D-FD9BE50BBB4E}">
      <dsp:nvSpPr>
        <dsp:cNvPr id="0" name=""/>
        <dsp:cNvSpPr/>
      </dsp:nvSpPr>
      <dsp:spPr>
        <a:xfrm>
          <a:off x="7746671" y="237079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743E4F-CBB6-4A34-B849-F3509AF5D060}">
      <dsp:nvSpPr>
        <dsp:cNvPr id="0" name=""/>
        <dsp:cNvSpPr/>
      </dsp:nvSpPr>
      <dsp:spPr>
        <a:xfrm>
          <a:off x="7841437" y="246082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SR-D-07</a:t>
          </a:r>
          <a:endParaRPr lang="en-AU" sz="1600" kern="1200" dirty="0"/>
        </a:p>
      </dsp:txBody>
      <dsp:txXfrm>
        <a:off x="7841437" y="2460827"/>
        <a:ext cx="852896" cy="541589"/>
      </dsp:txXfrm>
    </dsp:sp>
    <dsp:sp modelId="{3A58A892-3C9F-4054-B2A3-F86304AFFA58}">
      <dsp:nvSpPr>
        <dsp:cNvPr id="0" name=""/>
        <dsp:cNvSpPr/>
      </dsp:nvSpPr>
      <dsp:spPr>
        <a:xfrm>
          <a:off x="7746671" y="316043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8BED9D-3E96-4556-9C4D-6D617300415C}">
      <dsp:nvSpPr>
        <dsp:cNvPr id="0" name=""/>
        <dsp:cNvSpPr/>
      </dsp:nvSpPr>
      <dsp:spPr>
        <a:xfrm>
          <a:off x="7841437" y="325046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SR-D-08</a:t>
          </a:r>
          <a:endParaRPr lang="en-AU" sz="1600" kern="1200" dirty="0"/>
        </a:p>
      </dsp:txBody>
      <dsp:txXfrm>
        <a:off x="7841437" y="3250467"/>
        <a:ext cx="852896" cy="541589"/>
      </dsp:txXfrm>
    </dsp:sp>
    <dsp:sp modelId="{00FE4E9D-CC2F-4884-8C3F-571A20F00207}">
      <dsp:nvSpPr>
        <dsp:cNvPr id="0" name=""/>
        <dsp:cNvSpPr/>
      </dsp:nvSpPr>
      <dsp:spPr>
        <a:xfrm>
          <a:off x="7746671" y="3950079"/>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9C253F-C505-422B-BDE0-F42A0F5BB94D}">
      <dsp:nvSpPr>
        <dsp:cNvPr id="0" name=""/>
        <dsp:cNvSpPr/>
      </dsp:nvSpPr>
      <dsp:spPr>
        <a:xfrm>
          <a:off x="7841437" y="4040107"/>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SR-D-09</a:t>
          </a:r>
          <a:endParaRPr lang="en-AU" sz="1600" kern="1200" dirty="0"/>
        </a:p>
      </dsp:txBody>
      <dsp:txXfrm>
        <a:off x="7841437" y="4040107"/>
        <a:ext cx="852896" cy="541589"/>
      </dsp:txXfrm>
    </dsp:sp>
    <dsp:sp modelId="{A731ACCA-E309-42BB-A202-94277C442C39}">
      <dsp:nvSpPr>
        <dsp:cNvPr id="0" name=""/>
        <dsp:cNvSpPr/>
      </dsp:nvSpPr>
      <dsp:spPr>
        <a:xfrm>
          <a:off x="7746671" y="4739720"/>
          <a:ext cx="852896" cy="541589"/>
        </a:xfrm>
        <a:prstGeom prst="roundRect">
          <a:avLst>
            <a:gd name="adj" fmla="val 10000"/>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E5D68FC-B31B-45AE-A3A2-A2114C95E91B}">
      <dsp:nvSpPr>
        <dsp:cNvPr id="0" name=""/>
        <dsp:cNvSpPr/>
      </dsp:nvSpPr>
      <dsp:spPr>
        <a:xfrm>
          <a:off x="7841437" y="4829748"/>
          <a:ext cx="852896" cy="541589"/>
        </a:xfrm>
        <a:prstGeom prst="roundRect">
          <a:avLst>
            <a:gd name="adj" fmla="val 10000"/>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SR-D-10</a:t>
          </a:r>
          <a:endParaRPr lang="en-AU" sz="1600" kern="1200" dirty="0"/>
        </a:p>
      </dsp:txBody>
      <dsp:txXfrm>
        <a:off x="7841437" y="4829748"/>
        <a:ext cx="852896" cy="5415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A2903-C65C-4228-857A-941E317BDD5D}" type="datetimeFigureOut">
              <a:rPr lang="en-US" smtClean="0"/>
              <a:pPr/>
              <a:t>10/24/2010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FCFA0-726F-477B-BEA1-4EBA104729ED}" type="slidenum">
              <a:rPr lang="en-AU" smtClean="0"/>
              <a:pPr/>
              <a:t>‹#›</a:t>
            </a:fld>
            <a:endParaRPr lang="en-AU"/>
          </a:p>
        </p:txBody>
      </p:sp>
    </p:spTree>
    <p:extLst>
      <p:ext uri="{BB962C8B-B14F-4D97-AF65-F5344CB8AC3E}">
        <p14:creationId xmlns:p14="http://schemas.microsoft.com/office/powerpoint/2010/main" xmlns="" val="249152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4</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15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19</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31</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32</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285984" y="4071942"/>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19CA88-F400-4F96-AAC9-5A36471D2F8F}" type="datetime1">
              <a:rPr lang="en-US" smtClean="0"/>
              <a:pPr/>
              <a:t>10/24/2010</a:t>
            </a:fld>
            <a:endParaRPr lang="en-AU"/>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AU"/>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07902A-905F-4BD2-ABD0-6790D765BD7D}" type="datetime1">
              <a:rPr lang="en-US" smtClean="0"/>
              <a:pPr/>
              <a:t>10/24/2010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EDDE57-BFB4-403C-8AD6-39A9EF93D2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8CB0762-0231-43FA-A01A-E827C5FB3934}" type="datetime1">
              <a:rPr lang="en-US" smtClean="0"/>
              <a:pPr/>
              <a:t>10/24/2010</a:t>
            </a:fld>
            <a:endParaRPr lang="en-AU"/>
          </a:p>
        </p:txBody>
      </p:sp>
      <p:sp>
        <p:nvSpPr>
          <p:cNvPr id="5" name="Footer Placeholder 4"/>
          <p:cNvSpPr>
            <a:spLocks noGrp="1"/>
          </p:cNvSpPr>
          <p:nvPr>
            <p:ph type="ftr" sz="quarter" idx="11"/>
          </p:nvPr>
        </p:nvSpPr>
        <p:spPr>
          <a:xfrm>
            <a:off x="457201" y="6248207"/>
            <a:ext cx="5573483" cy="365125"/>
          </a:xfrm>
        </p:spPr>
        <p:txBody>
          <a:bodyPr/>
          <a:lstStyle/>
          <a:p>
            <a:endParaRPr lang="en-AU"/>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AEDDE57-BFB4-403C-8AD6-39A9EF93D28E}"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4CA299-69E0-4B5F-BFFE-33BD425F2323}" type="datetime1">
              <a:rPr lang="en-US" smtClean="0"/>
              <a:pPr/>
              <a:t>10/24/2010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ECECB-0ABB-48A5-A803-F4718B8D91D4}" type="datetime1">
              <a:rPr lang="en-US" smtClean="0"/>
              <a:pPr/>
              <a:t>10/24/2010</a:t>
            </a:fld>
            <a:endParaRPr lang="en-AU"/>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CD0D081-CFFD-4432-A533-29AE4BE48E57}" type="datetime1">
              <a:rPr lang="en-US" smtClean="0"/>
              <a:pPr/>
              <a:t>10/24/2010</a:t>
            </a:fld>
            <a:endParaRPr lang="en-AU"/>
          </a:p>
        </p:txBody>
      </p:sp>
      <p:sp>
        <p:nvSpPr>
          <p:cNvPr id="10" name="Slide Number Placeholder 9"/>
          <p:cNvSpPr>
            <a:spLocks noGrp="1"/>
          </p:cNvSpPr>
          <p:nvPr>
            <p:ph type="sldNum" sz="quarter" idx="16"/>
          </p:nvPr>
        </p:nvSpPr>
        <p:spPr/>
        <p:txBody>
          <a:bodyPr rtlCol="0"/>
          <a:lstStyle/>
          <a:p>
            <a:fld id="{5AEDDE57-BFB4-403C-8AD6-39A9EF93D28E}" type="slidenum">
              <a:rPr lang="en-AU" smtClean="0"/>
              <a:pPr/>
              <a:t>‹#›</a:t>
            </a:fld>
            <a:endParaRPr lang="en-AU"/>
          </a:p>
        </p:txBody>
      </p:sp>
      <p:sp>
        <p:nvSpPr>
          <p:cNvPr id="12" name="Footer Placeholder 11"/>
          <p:cNvSpPr>
            <a:spLocks noGrp="1"/>
          </p:cNvSpPr>
          <p:nvPr>
            <p:ph type="ftr" sz="quarter" idx="17"/>
          </p:nvPr>
        </p:nvSpPr>
        <p:spPr/>
        <p:txBody>
          <a:bodyPr rtlCol="0"/>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7440B4-A06A-40E0-B7EF-6670831A308E}" type="datetime1">
              <a:rPr lang="en-US" smtClean="0"/>
              <a:pPr/>
              <a:t>10/24/2010</a:t>
            </a:fld>
            <a:endParaRPr lang="en-AU"/>
          </a:p>
        </p:txBody>
      </p:sp>
      <p:sp>
        <p:nvSpPr>
          <p:cNvPr id="12" name="Slide Number Placeholder 11"/>
          <p:cNvSpPr>
            <a:spLocks noGrp="1"/>
          </p:cNvSpPr>
          <p:nvPr>
            <p:ph type="sldNum" sz="quarter" idx="16"/>
          </p:nvPr>
        </p:nvSpPr>
        <p:spPr/>
        <p:txBody>
          <a:bodyPr rtlCol="0"/>
          <a:lstStyle/>
          <a:p>
            <a:fld id="{5AEDDE57-BFB4-403C-8AD6-39A9EF93D28E}" type="slidenum">
              <a:rPr lang="en-AU" smtClean="0"/>
              <a:pPr/>
              <a:t>‹#›</a:t>
            </a:fld>
            <a:endParaRPr lang="en-AU"/>
          </a:p>
        </p:txBody>
      </p:sp>
      <p:sp>
        <p:nvSpPr>
          <p:cNvPr id="14" name="Footer Placeholder 13"/>
          <p:cNvSpPr>
            <a:spLocks noGrp="1"/>
          </p:cNvSpPr>
          <p:nvPr>
            <p:ph type="ftr" sz="quarter" idx="17"/>
          </p:nvPr>
        </p:nvSpPr>
        <p:spPr/>
        <p:txBody>
          <a:bodyPr rtlCol="0"/>
          <a:lstStyle/>
          <a:p>
            <a:endParaRPr lang="en-AU"/>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2126A-3231-47DF-B16E-4C6489635FEB}" type="datetime1">
              <a:rPr lang="en-US" smtClean="0"/>
              <a:pPr/>
              <a:t>10/24/2010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0776-8768-4D9F-B358-B6616329A00C}" type="datetime1">
              <a:rPr lang="en-US" smtClean="0"/>
              <a:pPr/>
              <a:t>10/24/2010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4E35-EF70-459E-895B-1A299CF0D7FB}" type="datetime1">
              <a:rPr lang="en-US" smtClean="0"/>
              <a:pPr/>
              <a:t>10/24/2010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528153-DE87-43B6-9990-0274F15398EF}" type="datetime1">
              <a:rPr lang="en-US" smtClean="0"/>
              <a:pPr/>
              <a:t>10/24/2010</a:t>
            </a:fld>
            <a:endParaRPr lang="en-AU"/>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a:xfrm>
            <a:off x="1600200" y="6248206"/>
            <a:ext cx="4572000" cy="365125"/>
          </a:xfrm>
        </p:spPr>
        <p:txBody>
          <a:bodyPr rtlCol="0"/>
          <a:lstStyle/>
          <a:p>
            <a:endParaRPr lang="en-AU"/>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FA1E52-FDA1-4508-A8D9-1BBAF0D75B3D}" type="datetime1">
              <a:rPr lang="en-US" smtClean="0"/>
              <a:pPr/>
              <a:t>10/24/2010</a:t>
            </a:fld>
            <a:endParaRPr lang="en-AU"/>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AU"/>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EDDE57-BFB4-403C-8AD6-39A9EF93D2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r>
              <a:rPr lang="en-AU" sz="2400" b="1" dirty="0" smtClean="0">
                <a:solidFill>
                  <a:schemeClr val="bg1"/>
                </a:solidFill>
                <a:effectLst>
                  <a:reflection blurRad="6350" stA="55000" endA="50" endPos="85000" dir="5400000" sy="-100000" algn="bl" rotWithShape="0"/>
                </a:effectLst>
              </a:rPr>
              <a:t>A</a:t>
            </a:r>
            <a:r>
              <a:rPr lang="en-AU" sz="2400" b="1" dirty="0" smtClean="0">
                <a:solidFill>
                  <a:schemeClr val="bg1"/>
                </a:solidFill>
                <a:effectLst>
                  <a:reflection blurRad="6350" stA="55000" endA="300" endPos="45500" dir="5400000" sy="-100000" algn="bl" rotWithShape="0"/>
                </a:effectLst>
              </a:rPr>
              <a:t>utonomous </a:t>
            </a:r>
            <a:r>
              <a:rPr lang="en-AU" sz="2400" b="1" dirty="0" smtClean="0">
                <a:solidFill>
                  <a:schemeClr val="bg1"/>
                </a:solidFill>
                <a:effectLst>
                  <a:reflection blurRad="6350" stA="55000" endA="50" endPos="85000" dir="5400000" sy="-100000" algn="bl" rotWithShape="0"/>
                </a:effectLst>
              </a:rPr>
              <a:t>H</a:t>
            </a:r>
            <a:r>
              <a:rPr lang="en-AU" sz="2400" b="1" dirty="0" smtClean="0">
                <a:solidFill>
                  <a:schemeClr val="bg1"/>
                </a:solidFill>
                <a:effectLst>
                  <a:reflection blurRad="6350" stA="55000" endA="300" endPos="45500" dir="5400000" sy="-100000" algn="bl" rotWithShape="0"/>
                </a:effectLst>
              </a:rPr>
              <a:t>elicopter </a:t>
            </a:r>
            <a:r>
              <a:rPr lang="en-AU" sz="2400" b="1" dirty="0" smtClean="0">
                <a:solidFill>
                  <a:schemeClr val="bg1"/>
                </a:solidFill>
                <a:effectLst>
                  <a:reflection blurRad="6350" stA="55000" endA="50" endPos="85000" dir="5400000" sy="-100000" algn="bl" rotWithShape="0"/>
                </a:effectLst>
              </a:rPr>
              <a:t>N</a:t>
            </a:r>
            <a:r>
              <a:rPr lang="en-AU" sz="2400" b="1" dirty="0" smtClean="0">
                <a:solidFill>
                  <a:schemeClr val="bg1"/>
                </a:solidFill>
                <a:effectLst>
                  <a:reflection blurRad="6350" stA="55000" endA="300" endPos="45500" dir="5400000" sy="-100000" algn="bl" rotWithShape="0"/>
                </a:effectLst>
              </a:rPr>
              <a:t>avigation </a:t>
            </a:r>
            <a:r>
              <a:rPr lang="en-AU" sz="2400" b="1" dirty="0" smtClean="0">
                <a:solidFill>
                  <a:schemeClr val="bg1"/>
                </a:solidFill>
                <a:effectLst>
                  <a:reflection blurRad="6350" stA="55000" endA="50" endPos="85000" dir="5400000" sy="-100000" algn="bl" rotWithShape="0"/>
                </a:effectLst>
              </a:rPr>
              <a:t>S</a:t>
            </a:r>
            <a:r>
              <a:rPr lang="en-AU" sz="2400" b="1" dirty="0" smtClean="0">
                <a:solidFill>
                  <a:schemeClr val="bg1"/>
                </a:solidFill>
                <a:effectLst>
                  <a:reflection blurRad="6350" stA="55000" endA="300" endPos="45500" dir="5400000" sy="-100000" algn="bl" rotWithShape="0"/>
                </a:effectLst>
              </a:rPr>
              <a:t>ystem 2010</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1</a:t>
            </a:fld>
            <a:endParaRPr lang="en-AU"/>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10</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6" name="Content Placeholder 5"/>
          <p:cNvPicPr>
            <a:picLocks noGrp="1" noChangeAspect="1"/>
          </p:cNvPicPr>
          <p:nvPr>
            <p:ph sz="quarter" idx="1"/>
          </p:nvPr>
        </p:nvPicPr>
        <p:blipFill rotWithShape="1">
          <a:blip r:embed="rId2" cstate="print"/>
          <a:srcRect t="27975" b="6647"/>
          <a:stretch/>
        </p:blipFill>
        <p:spPr>
          <a:xfrm>
            <a:off x="251520" y="1493372"/>
            <a:ext cx="8153400" cy="5364627"/>
          </a:xfrm>
        </p:spPr>
      </p:pic>
      <p:sp>
        <p:nvSpPr>
          <p:cNvPr id="8" name="Content Placeholder 2"/>
          <p:cNvSpPr txBox="1">
            <a:spLocks/>
          </p:cNvSpPr>
          <p:nvPr/>
        </p:nvSpPr>
        <p:spPr>
          <a:xfrm>
            <a:off x="2051720" y="3429000"/>
            <a:ext cx="6696744" cy="2592288"/>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None/>
            </a:pPr>
            <a:r>
              <a:rPr lang="en-AU" dirty="0"/>
              <a:t>A ground control station that supports appropriate command and system setting inputs and data display and logging should be developed. The design should be derived from previous AHNS developments and enable future ground station developments.</a:t>
            </a:r>
          </a:p>
          <a:p>
            <a:pPr>
              <a:buFont typeface="Wingdings"/>
              <a:buNone/>
            </a:pPr>
            <a:endParaRPr lang="en-AU" dirty="0" smtClean="0"/>
          </a:p>
          <a:p>
            <a:endParaRPr lang="en-AU" dirty="0" smtClean="0"/>
          </a:p>
        </p:txBody>
      </p:sp>
      <p:sp>
        <p:nvSpPr>
          <p:cNvPr id="7" name="Rectangle 6"/>
          <p:cNvSpPr/>
          <p:nvPr/>
        </p:nvSpPr>
        <p:spPr>
          <a:xfrm>
            <a:off x="1187624" y="3068960"/>
            <a:ext cx="432048" cy="378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xmlns="" val="3462954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Virtual Demonstration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11</a:t>
            </a:fld>
            <a:endParaRPr lang="en-AU"/>
          </a:p>
        </p:txBody>
      </p:sp>
      <p:sp>
        <p:nvSpPr>
          <p:cNvPr id="4" name="Content Placeholder 3"/>
          <p:cNvSpPr>
            <a:spLocks noGrp="1"/>
          </p:cNvSpPr>
          <p:nvPr>
            <p:ph sz="quarter" idx="1"/>
          </p:nvPr>
        </p:nvSpPr>
        <p:spPr/>
        <p:txBody>
          <a:bodyPr/>
          <a:lstStyle/>
          <a:p>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Systems Engineering Approach</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12</a:t>
            </a:fld>
            <a:endParaRPr lang="en-AU"/>
          </a:p>
        </p:txBody>
      </p:sp>
      <p:pic>
        <p:nvPicPr>
          <p:cNvPr id="6" name="Content Placeholder 5"/>
          <p:cNvPicPr>
            <a:picLocks noGrp="1" noChangeAspect="1"/>
          </p:cNvPicPr>
          <p:nvPr>
            <p:ph sz="quarter" idx="1"/>
          </p:nvPr>
        </p:nvPicPr>
        <p:blipFill rotWithShape="1">
          <a:blip r:embed="rId2" cstate="print"/>
          <a:srcRect l="-54" r="351"/>
          <a:stretch/>
        </p:blipFill>
        <p:spPr>
          <a:xfrm>
            <a:off x="2699792" y="1772816"/>
            <a:ext cx="3670159" cy="4495800"/>
          </a:xfrm>
        </p:spPr>
      </p:pic>
      <p:sp>
        <p:nvSpPr>
          <p:cNvPr id="7" name="Content Placeholder 2"/>
          <p:cNvSpPr txBox="1">
            <a:spLocks/>
          </p:cNvSpPr>
          <p:nvPr/>
        </p:nvSpPr>
        <p:spPr>
          <a:xfrm>
            <a:off x="323528" y="1988840"/>
            <a:ext cx="4032448" cy="424847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AU" dirty="0" smtClean="0"/>
          </a:p>
          <a:p>
            <a:endParaRPr lang="en-AU" dirty="0" smtClean="0"/>
          </a:p>
        </p:txBody>
      </p:sp>
      <p:sp>
        <p:nvSpPr>
          <p:cNvPr id="8" name="Content Placeholder 2"/>
          <p:cNvSpPr txBox="1">
            <a:spLocks/>
          </p:cNvSpPr>
          <p:nvPr/>
        </p:nvSpPr>
        <p:spPr>
          <a:xfrm>
            <a:off x="395536" y="2060848"/>
            <a:ext cx="4392488" cy="41764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AU" dirty="0" smtClean="0"/>
          </a:p>
          <a:p>
            <a:endParaRPr lang="en-AU" dirty="0" smtClean="0"/>
          </a:p>
        </p:txBody>
      </p:sp>
    </p:spTree>
    <p:extLst>
      <p:ext uri="{BB962C8B-B14F-4D97-AF65-F5344CB8AC3E}">
        <p14:creationId xmlns:p14="http://schemas.microsoft.com/office/powerpoint/2010/main" xmlns="" val="4290392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Risk Management</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13</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sp>
        <p:nvSpPr>
          <p:cNvPr id="4" name="Content Placeholder 3"/>
          <p:cNvSpPr>
            <a:spLocks noGrp="1"/>
          </p:cNvSpPr>
          <p:nvPr>
            <p:ph sz="quarter" idx="1"/>
          </p:nvPr>
        </p:nvSpPr>
        <p:spPr>
          <a:xfrm>
            <a:off x="612648" y="2420888"/>
            <a:ext cx="8153400" cy="3675112"/>
          </a:xfrm>
        </p:spPr>
        <p:txBody>
          <a:bodyPr/>
          <a:lstStyle/>
          <a:p>
            <a:r>
              <a:rPr lang="en-US" dirty="0" smtClean="0"/>
              <a:t>Risk Management Plan developed mid-semester one.</a:t>
            </a:r>
          </a:p>
          <a:p>
            <a:r>
              <a:rPr lang="en-US" dirty="0" smtClean="0"/>
              <a:t>After Quad Copter incident, all university engine testing banned indefinitely. </a:t>
            </a:r>
          </a:p>
          <a:p>
            <a:r>
              <a:rPr lang="en-US" dirty="0" smtClean="0"/>
              <a:t>After approval from ARCAA H&amp;S staff, testing continued at Airport hanger.</a:t>
            </a:r>
          </a:p>
          <a:p>
            <a:endParaRPr lang="en-US" dirty="0"/>
          </a:p>
        </p:txBody>
      </p:sp>
    </p:spTree>
    <p:extLst>
      <p:ext uri="{BB962C8B-B14F-4D97-AF65-F5344CB8AC3E}">
        <p14:creationId xmlns:p14="http://schemas.microsoft.com/office/powerpoint/2010/main" xmlns="" val="845631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OTHERS SLIDES HERE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14</a:t>
            </a:fld>
            <a:endParaRPr lang="en-AU"/>
          </a:p>
        </p:txBody>
      </p:sp>
      <p:sp>
        <p:nvSpPr>
          <p:cNvPr id="4" name="Content Placeholder 3"/>
          <p:cNvSpPr>
            <a:spLocks noGrp="1"/>
          </p:cNvSpPr>
          <p:nvPr>
            <p:ph sz="quarter" idx="1"/>
          </p:nvPr>
        </p:nvSpPr>
        <p:spPr/>
        <p:txBody>
          <a:bodyPr/>
          <a:lstStyle/>
          <a:p>
            <a:r>
              <a:rPr lang="en-US" dirty="0" smtClean="0"/>
              <a:t>!!!!!!!!!!!!!!!DO NOT USE IN PRESENTATION!!!!!!!!!!!!!!!!!!!!</a:t>
            </a:r>
            <a:endParaRPr lang="en-US" dirty="0"/>
          </a:p>
        </p:txBody>
      </p:sp>
    </p:spTree>
    <p:extLst>
      <p:ext uri="{BB962C8B-B14F-4D97-AF65-F5344CB8AC3E}">
        <p14:creationId xmlns:p14="http://schemas.microsoft.com/office/powerpoint/2010/main" xmlns="" val="657270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Hardware mounting</a:t>
            </a:r>
            <a:endParaRPr lang="en-US" dirty="0"/>
          </a:p>
        </p:txBody>
      </p:sp>
      <p:sp>
        <p:nvSpPr>
          <p:cNvPr id="3" name="Subtitle 2"/>
          <p:cNvSpPr>
            <a:spLocks noGrp="1"/>
          </p:cNvSpPr>
          <p:nvPr>
            <p:ph type="subTitle" idx="1"/>
          </p:nvPr>
        </p:nvSpPr>
        <p:spPr/>
        <p:txBody>
          <a:bodyPr/>
          <a:lstStyle/>
          <a:p>
            <a:r>
              <a:rPr lang="en-AU" dirty="0" smtClean="0"/>
              <a:t>Michael Hamilton- 06219314</a:t>
            </a:r>
            <a:endParaRPr lang="en-US" dirty="0"/>
          </a:p>
        </p:txBody>
      </p:sp>
    </p:spTree>
    <p:extLst>
      <p:ext uri="{BB962C8B-B14F-4D97-AF65-F5344CB8AC3E}">
        <p14:creationId xmlns:p14="http://schemas.microsoft.com/office/powerpoint/2010/main" xmlns="" val="8527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effectLst>
                  <a:reflection blurRad="6350" stA="55000" endA="300" endPos="45500" dir="5400000" sy="-100000" algn="bl" rotWithShape="0"/>
                </a:effectLst>
              </a:rPr>
              <a:t>Hardware Mounting System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16</a:t>
            </a:fld>
            <a:endParaRPr lang="en-AU"/>
          </a:p>
        </p:txBody>
      </p:sp>
      <p:sp>
        <p:nvSpPr>
          <p:cNvPr id="4" name="Content Placeholder 3"/>
          <p:cNvSpPr>
            <a:spLocks noGrp="1"/>
          </p:cNvSpPr>
          <p:nvPr>
            <p:ph sz="quarter" idx="1"/>
          </p:nvPr>
        </p:nvSpPr>
        <p:spPr>
          <a:xfrm>
            <a:off x="612648" y="1916832"/>
            <a:ext cx="8153400" cy="4179168"/>
          </a:xfrm>
        </p:spPr>
        <p:txBody>
          <a:bodyPr>
            <a:normAutofit fontScale="85000" lnSpcReduction="10000"/>
          </a:bodyPr>
          <a:lstStyle/>
          <a:p>
            <a:pPr lvl="0"/>
            <a:r>
              <a:rPr lang="en-AU" dirty="0"/>
              <a:t>The design will protect the electronic equipment from striking the ground or other parts of the airframe in the event of a crash.</a:t>
            </a:r>
          </a:p>
          <a:p>
            <a:pPr lvl="0"/>
            <a:r>
              <a:rPr lang="en-AU" dirty="0"/>
              <a:t>The frame that supports the equipment will be made of a material that will snap under a large instant force, such as a crash, to prevent this shock damaging the main electronics board or airframe. </a:t>
            </a:r>
          </a:p>
          <a:p>
            <a:pPr lvl="0"/>
            <a:r>
              <a:rPr lang="en-AU" dirty="0"/>
              <a:t>The mounting system will be easy and cheap to manufacture, and within a local area to reduce delivery time.</a:t>
            </a:r>
          </a:p>
          <a:p>
            <a:pPr lvl="0"/>
            <a:r>
              <a:rPr lang="en-AU" dirty="0" smtClean="0"/>
              <a:t>Allow </a:t>
            </a:r>
            <a:r>
              <a:rPr lang="en-AU" dirty="0"/>
              <a:t>easy access to electronics and line of sight to all LED’s.</a:t>
            </a:r>
          </a:p>
          <a:p>
            <a:pPr marL="0" indent="0">
              <a:buNone/>
            </a:pPr>
            <a:endParaRPr lang="en-US" dirty="0"/>
          </a:p>
        </p:txBody>
      </p:sp>
    </p:spTree>
    <p:extLst>
      <p:ext uri="{BB962C8B-B14F-4D97-AF65-F5344CB8AC3E}">
        <p14:creationId xmlns:p14="http://schemas.microsoft.com/office/powerpoint/2010/main" xmlns="" val="247651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Initial Design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17</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sp>
        <p:nvSpPr>
          <p:cNvPr id="4" name="Content Placeholder 3"/>
          <p:cNvSpPr>
            <a:spLocks noGrp="1"/>
          </p:cNvSpPr>
          <p:nvPr>
            <p:ph sz="quarter" idx="1"/>
          </p:nvPr>
        </p:nvSpPr>
        <p:spPr/>
        <p:txBody>
          <a:bodyPr/>
          <a:lstStyle/>
          <a:p>
            <a:endParaRPr lang="en-US" dirty="0"/>
          </a:p>
        </p:txBody>
      </p:sp>
      <p:pic>
        <p:nvPicPr>
          <p:cNvPr id="6" name="Content Placeholder 5" descr="Macintosh HD:Users:Michael:Desktop:Screen shot 2010-10-20 at 6.50.49 PM.png"/>
          <p:cNvPicPr>
            <a:picLocks/>
          </p:cNvPicPr>
          <p:nvPr/>
        </p:nvPicPr>
        <p:blipFill rotWithShape="1">
          <a:blip r:embed="rId2" cstate="print">
            <a:extLst>
              <a:ext uri="{28A0092B-C50C-407E-A947-70E740481C1C}">
                <a14:useLocalDpi xmlns:a14="http://schemas.microsoft.com/office/drawing/2010/main" xmlns="" val="0"/>
              </a:ext>
            </a:extLst>
          </a:blip>
          <a:srcRect l="-422" r="-315"/>
          <a:stretch/>
        </p:blipFill>
        <p:spPr bwMode="auto">
          <a:xfrm>
            <a:off x="827584" y="1556792"/>
            <a:ext cx="3744416" cy="3096344"/>
          </a:xfrm>
          <a:prstGeom prst="rect">
            <a:avLst/>
          </a:prstGeom>
          <a:noFill/>
          <a:ln>
            <a:noFill/>
          </a:ln>
        </p:spPr>
      </p:pic>
      <p:pic>
        <p:nvPicPr>
          <p:cNvPr id="7" name="Picture 6" descr="Macintosh HD:Users:Michael:Desktop:Screen shot 2010-10-20 at 7.32.48 PM.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2652752" y="1027768"/>
            <a:ext cx="4392295" cy="6314440"/>
          </a:xfrm>
          <a:prstGeom prst="rect">
            <a:avLst/>
          </a:prstGeom>
          <a:noFill/>
          <a:ln>
            <a:noFill/>
          </a:ln>
        </p:spPr>
      </p:pic>
      <p:pic>
        <p:nvPicPr>
          <p:cNvPr id="8" name="Picture 7" descr="Macintosh HD:Users:Michael:Dropbox:AHNS/Other Assignment Stuff:AHNS Stuff:Some Photos:quadcopter.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4008" y="3861048"/>
            <a:ext cx="4248472" cy="2808312"/>
          </a:xfrm>
          <a:prstGeom prst="rect">
            <a:avLst/>
          </a:prstGeom>
          <a:noFill/>
          <a:ln>
            <a:noFill/>
          </a:ln>
        </p:spPr>
      </p:pic>
    </p:spTree>
    <p:extLst>
      <p:ext uri="{BB962C8B-B14F-4D97-AF65-F5344CB8AC3E}">
        <p14:creationId xmlns:p14="http://schemas.microsoft.com/office/powerpoint/2010/main" xmlns="" val="300831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Final Design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18</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sp>
        <p:nvSpPr>
          <p:cNvPr id="4" name="Content Placeholder 3"/>
          <p:cNvSpPr>
            <a:spLocks noGrp="1"/>
          </p:cNvSpPr>
          <p:nvPr>
            <p:ph sz="quarter" idx="1"/>
          </p:nvPr>
        </p:nvSpPr>
        <p:spPr/>
        <p:txBody>
          <a:bodyPr/>
          <a:lstStyle/>
          <a:p>
            <a:endParaRPr lang="en-US" dirty="0"/>
          </a:p>
        </p:txBody>
      </p:sp>
      <p:pic>
        <p:nvPicPr>
          <p:cNvPr id="9" name="Picture 8" descr="Macintosh HD:Users:Michael:Desktop:Screen shot 2010-10-20 at 10.18.09 PM.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628800"/>
            <a:ext cx="4305300" cy="2520315"/>
          </a:xfrm>
          <a:prstGeom prst="rect">
            <a:avLst/>
          </a:prstGeom>
          <a:noFill/>
          <a:ln>
            <a:noFill/>
          </a:ln>
        </p:spPr>
      </p:pic>
      <p:pic>
        <p:nvPicPr>
          <p:cNvPr id="10" name="Picture 9" descr="Macintosh HD:Users:Michael:Desktop:Screen shot 2010-10-20 at 10.38.58 PM.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7664" y="2204864"/>
            <a:ext cx="4518025" cy="3783330"/>
          </a:xfrm>
          <a:prstGeom prst="rect">
            <a:avLst/>
          </a:prstGeom>
          <a:noFill/>
          <a:ln>
            <a:noFill/>
          </a:ln>
        </p:spPr>
      </p:pic>
      <p:pic>
        <p:nvPicPr>
          <p:cNvPr id="11" name="Picture 10" descr="Macintosh HD:Users:Michael:Dropbox:AHNS/Other Assignment Stuff:AHNS Stuff:Some Photos:IMG_1229.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03848" y="3068960"/>
            <a:ext cx="3946525" cy="2959735"/>
          </a:xfrm>
          <a:prstGeom prst="rect">
            <a:avLst/>
          </a:prstGeom>
          <a:noFill/>
          <a:ln>
            <a:noFill/>
          </a:ln>
        </p:spPr>
      </p:pic>
      <p:pic>
        <p:nvPicPr>
          <p:cNvPr id="12" name="Picture 11" descr="Macintosh HD:Users:Michael:Dropbox:AHNS/Other Assignment Stuff:AHNS Stuff:Some Photos:IMG_1225.JPG"/>
          <p:cNvPicPr/>
          <p:nvPr/>
        </p:nvPicPr>
        <p:blipFill rotWithShape="1">
          <a:blip r:embed="rId5" cstate="print">
            <a:extLst>
              <a:ext uri="{28A0092B-C50C-407E-A947-70E740481C1C}">
                <a14:useLocalDpi xmlns:a14="http://schemas.microsoft.com/office/drawing/2010/main" xmlns="" val="0"/>
              </a:ext>
            </a:extLst>
          </a:blip>
          <a:srcRect l="6967" t="9341" r="10450" b="13737"/>
          <a:stretch/>
        </p:blipFill>
        <p:spPr bwMode="auto">
          <a:xfrm>
            <a:off x="4716016" y="3717032"/>
            <a:ext cx="4337050" cy="3013075"/>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41805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Project Summery</a:t>
            </a:r>
            <a:endParaRPr lang="en-US" dirty="0"/>
          </a:p>
        </p:txBody>
      </p:sp>
      <p:sp>
        <p:nvSpPr>
          <p:cNvPr id="3" name="Subtitle 2"/>
          <p:cNvSpPr>
            <a:spLocks noGrp="1"/>
          </p:cNvSpPr>
          <p:nvPr>
            <p:ph type="subTitle" idx="1"/>
          </p:nvPr>
        </p:nvSpPr>
        <p:spPr/>
        <p:txBody>
          <a:bodyPr/>
          <a:lstStyle/>
          <a:p>
            <a:r>
              <a:rPr lang="en-AU" dirty="0" smtClean="0"/>
              <a:t>Michael Hamilton- 06219314</a:t>
            </a:r>
            <a:endParaRPr lang="en-US" dirty="0"/>
          </a:p>
        </p:txBody>
      </p:sp>
    </p:spTree>
    <p:extLst>
      <p:ext uri="{BB962C8B-B14F-4D97-AF65-F5344CB8AC3E}">
        <p14:creationId xmlns:p14="http://schemas.microsoft.com/office/powerpoint/2010/main" xmlns="" val="2809028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AHNS Project Aim</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179512" y="2060848"/>
            <a:ext cx="4176464" cy="4392488"/>
          </a:xfrm>
        </p:spPr>
        <p:txBody>
          <a:bodyPr>
            <a:normAutofit/>
          </a:bodyPr>
          <a:lstStyle/>
          <a:p>
            <a:pPr>
              <a:buNone/>
            </a:pPr>
            <a:r>
              <a:rPr lang="en-AU" dirty="0" smtClean="0"/>
              <a:t>The Autonomous Helicopter Navigation System 2010 is focused on developing a helicopter system capable of autonomous control, navigation and localising within a GPS denied environment. </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2</a:t>
            </a:fld>
            <a:endParaRPr lang="en-AU"/>
          </a:p>
        </p:txBody>
      </p:sp>
      <p:pic>
        <p:nvPicPr>
          <p:cNvPr id="17409" name="Picture 1" descr="C:\Users\Michael\Desktop\quadcopter.jpg"/>
          <p:cNvPicPr>
            <a:picLocks noChangeAspect="1" noChangeArrowheads="1"/>
          </p:cNvPicPr>
          <p:nvPr/>
        </p:nvPicPr>
        <p:blipFill>
          <a:blip r:embed="rId3" cstate="print"/>
          <a:srcRect l="9683" r="5933"/>
          <a:stretch>
            <a:fillRect/>
          </a:stretch>
        </p:blipFill>
        <p:spPr bwMode="auto">
          <a:xfrm>
            <a:off x="4644008" y="2348880"/>
            <a:ext cx="4104456" cy="32297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Finial Budget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20</a:t>
            </a:fld>
            <a:endParaRPr lang="en-AU"/>
          </a:p>
        </p:txBody>
      </p:sp>
      <p:graphicFrame>
        <p:nvGraphicFramePr>
          <p:cNvPr id="5" name="Content Placeholder 4"/>
          <p:cNvGraphicFramePr>
            <a:graphicFrameLocks/>
          </p:cNvGraphicFramePr>
          <p:nvPr>
            <p:extLst>
              <p:ext uri="{D42A27DB-BD31-4B8C-83A1-F6EECF244321}">
                <p14:modId xmlns:p14="http://schemas.microsoft.com/office/powerpoint/2010/main" xmlns="" val="1010806598"/>
              </p:ext>
            </p:extLst>
          </p:nvPr>
        </p:nvGraphicFramePr>
        <p:xfrm>
          <a:off x="1547664" y="1772816"/>
          <a:ext cx="6408712" cy="4807845"/>
        </p:xfrm>
        <a:graphic>
          <a:graphicData uri="http://schemas.openxmlformats.org/drawingml/2006/table">
            <a:tbl>
              <a:tblPr firstRow="1" bandRow="1">
                <a:tableStyleId>{5C22544A-7EE6-4342-B048-85BDC9FD1C3A}</a:tableStyleId>
              </a:tblPr>
              <a:tblGrid>
                <a:gridCol w="1630680"/>
                <a:gridCol w="1630680"/>
                <a:gridCol w="915104"/>
                <a:gridCol w="1008112"/>
                <a:gridCol w="1224136"/>
              </a:tblGrid>
              <a:tr h="272771">
                <a:tc>
                  <a:txBody>
                    <a:bodyPr/>
                    <a:lstStyle/>
                    <a:p>
                      <a:pPr algn="ctr">
                        <a:spcBef>
                          <a:spcPts val="600"/>
                        </a:spcBef>
                        <a:spcAft>
                          <a:spcPts val="0"/>
                        </a:spcAft>
                      </a:pPr>
                      <a:r>
                        <a:rPr lang="en-AU" sz="1200" b="1" dirty="0">
                          <a:solidFill>
                            <a:srgbClr val="FFFFFF"/>
                          </a:solidFill>
                          <a:latin typeface="Calibri"/>
                          <a:ea typeface="Times New Roman"/>
                        </a:rPr>
                        <a:t>Company</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Items Description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Debit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Credit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Total</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BEE Unit Funds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Boeing</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Boeing Sponsership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HiSystems GmBH</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Quad Copter Airframe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$759.86</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$1640.14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Surveyor Corporation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Camera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$248.75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$1391.39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dirty="0" err="1">
                          <a:solidFill>
                            <a:srgbClr val="000000"/>
                          </a:solidFill>
                          <a:latin typeface="Calibri"/>
                          <a:ea typeface="Times New Roman"/>
                        </a:rPr>
                        <a:t>Gumstix</a:t>
                      </a:r>
                      <a:r>
                        <a:rPr lang="en-AU" sz="1100" b="1" dirty="0">
                          <a:solidFill>
                            <a:srgbClr val="000000"/>
                          </a:solidFill>
                          <a:latin typeface="Calibri"/>
                          <a:ea typeface="Times New Roman"/>
                        </a:rPr>
                        <a:t> </a:t>
                      </a:r>
                      <a:r>
                        <a:rPr lang="en-AU" sz="1100" b="1" dirty="0" err="1">
                          <a:solidFill>
                            <a:srgbClr val="000000"/>
                          </a:solidFill>
                          <a:latin typeface="Calibri"/>
                          <a:ea typeface="Times New Roman"/>
                        </a:rPr>
                        <a:t>inc</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Onboard Computer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$395.92</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$995.47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V-Tail Mixer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smtClean="0">
                          <a:solidFill>
                            <a:srgbClr val="000000"/>
                          </a:solidFill>
                          <a:latin typeface="Calibri"/>
                          <a:ea typeface="Times New Roman"/>
                        </a:rPr>
                        <a:t>$82.00</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a:t>
                      </a:r>
                      <a:r>
                        <a:rPr lang="en-AU" sz="1100" dirty="0" smtClean="0">
                          <a:solidFill>
                            <a:srgbClr val="000000"/>
                          </a:solidFill>
                          <a:latin typeface="Calibri"/>
                          <a:ea typeface="Times New Roman"/>
                        </a:rPr>
                        <a:t>913.47</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dirty="0">
                          <a:solidFill>
                            <a:srgbClr val="000000"/>
                          </a:solidFill>
                          <a:latin typeface="Calibri"/>
                          <a:ea typeface="Times New Roman"/>
                        </a:rPr>
                        <a:t>Bunning’s Warehouse</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Glue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smtClean="0">
                          <a:solidFill>
                            <a:srgbClr val="000000"/>
                          </a:solidFill>
                          <a:latin typeface="Calibri"/>
                          <a:ea typeface="Times New Roman"/>
                        </a:rPr>
                        <a:t>$16.03</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smtClean="0">
                          <a:solidFill>
                            <a:srgbClr val="000000"/>
                          </a:solidFill>
                          <a:latin typeface="Calibri"/>
                          <a:ea typeface="Times New Roman"/>
                        </a:rPr>
                        <a:t>$897.44</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dirty="0">
                          <a:solidFill>
                            <a:srgbClr val="000000"/>
                          </a:solidFill>
                          <a:latin typeface="Calibri"/>
                          <a:ea typeface="Times New Roman"/>
                        </a:rPr>
                        <a:t>Eckersley</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Wiring Equipment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a:t>
                      </a:r>
                      <a:r>
                        <a:rPr lang="en-AU" sz="1100" dirty="0" smtClean="0">
                          <a:solidFill>
                            <a:srgbClr val="000000"/>
                          </a:solidFill>
                          <a:latin typeface="Calibri"/>
                          <a:ea typeface="Times New Roman"/>
                        </a:rPr>
                        <a:t>867.49</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 Bookshop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Writing Material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$5.70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a:t>
                      </a:r>
                      <a:r>
                        <a:rPr lang="en-AU" sz="1100" dirty="0" smtClean="0">
                          <a:solidFill>
                            <a:srgbClr val="000000"/>
                          </a:solidFill>
                          <a:latin typeface="Calibri"/>
                          <a:ea typeface="Times New Roman"/>
                        </a:rPr>
                        <a:t>861.79</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dirty="0" err="1">
                          <a:solidFill>
                            <a:srgbClr val="000000"/>
                          </a:solidFill>
                          <a:latin typeface="Calibri"/>
                          <a:ea typeface="Times New Roman"/>
                        </a:rPr>
                        <a:t>Jaycar</a:t>
                      </a:r>
                      <a:r>
                        <a:rPr lang="en-AU" sz="1100" b="1" dirty="0">
                          <a:solidFill>
                            <a:srgbClr val="000000"/>
                          </a:solidFill>
                          <a:latin typeface="Calibri"/>
                          <a:ea typeface="Times New Roman"/>
                        </a:rPr>
                        <a:t> </a:t>
                      </a:r>
                      <a:r>
                        <a:rPr lang="en-AU" sz="1100" b="1" dirty="0" err="1">
                          <a:solidFill>
                            <a:srgbClr val="000000"/>
                          </a:solidFill>
                          <a:latin typeface="Calibri"/>
                          <a:ea typeface="Times New Roman"/>
                        </a:rPr>
                        <a:t>Autralia</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Cable</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$10.67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a:t>
                      </a:r>
                      <a:r>
                        <a:rPr lang="en-AU" sz="1100" dirty="0" smtClean="0">
                          <a:solidFill>
                            <a:srgbClr val="000000"/>
                          </a:solidFill>
                          <a:latin typeface="Calibri"/>
                          <a:ea typeface="Times New Roman"/>
                        </a:rPr>
                        <a:t>851.12</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RS Components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Coolum Counter</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$37.07</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$0.00</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a:t>
                      </a:r>
                      <a:r>
                        <a:rPr lang="en-AU" sz="1100" dirty="0" smtClean="0">
                          <a:solidFill>
                            <a:srgbClr val="000000"/>
                          </a:solidFill>
                          <a:latin typeface="Calibri"/>
                          <a:ea typeface="Times New Roman"/>
                        </a:rPr>
                        <a:t>814.05</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dirty="0" err="1">
                          <a:solidFill>
                            <a:srgbClr val="000000"/>
                          </a:solidFill>
                          <a:latin typeface="Calibri"/>
                          <a:ea typeface="Times New Roman"/>
                        </a:rPr>
                        <a:t>Farnel</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Electrical Parts</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smtClean="0">
                          <a:solidFill>
                            <a:srgbClr val="000000"/>
                          </a:solidFill>
                          <a:latin typeface="Calibri"/>
                          <a:ea typeface="Times New Roman"/>
                        </a:rPr>
                        <a:t>$138.33</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a:solidFill>
                            <a:srgbClr val="000000"/>
                          </a:solidFill>
                          <a:latin typeface="Calibri"/>
                          <a:ea typeface="Times New Roman"/>
                        </a:rPr>
                        <a:t>$0.00</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dirty="0" smtClean="0">
                          <a:solidFill>
                            <a:srgbClr val="000000"/>
                          </a:solidFill>
                          <a:latin typeface="Calibri"/>
                          <a:ea typeface="Times New Roman"/>
                        </a:rPr>
                        <a:t>$675.72</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US" sz="1100" b="1" i="0" dirty="0" err="1" smtClean="0">
                          <a:solidFill>
                            <a:srgbClr val="000000"/>
                          </a:solidFill>
                          <a:latin typeface="Calibri"/>
                          <a:ea typeface="PMingLiU"/>
                          <a:cs typeface="Calibri"/>
                        </a:rPr>
                        <a:t>H.E.Supplies</a:t>
                      </a:r>
                      <a:r>
                        <a:rPr lang="en-US" sz="1100" b="1" i="0" dirty="0" smtClean="0">
                          <a:solidFill>
                            <a:srgbClr val="000000"/>
                          </a:solidFill>
                          <a:latin typeface="Calibri"/>
                          <a:ea typeface="PMingLiU"/>
                          <a:cs typeface="Calibri"/>
                        </a:rPr>
                        <a:t> Pty Ltd</a:t>
                      </a:r>
                      <a:endParaRPr lang="en-AU" sz="1100" b="1" i="0" dirty="0">
                        <a:solidFill>
                          <a:srgbClr val="000000"/>
                        </a:solidFill>
                        <a:latin typeface="Calibri"/>
                        <a:ea typeface="PMingLiU"/>
                        <a:cs typeface="Calibri"/>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Metal Components</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$44.85</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$0.00</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$630.87</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200" b="1" dirty="0" smtClean="0">
                          <a:solidFill>
                            <a:srgbClr val="000000"/>
                          </a:solidFill>
                          <a:latin typeface="Calibri" pitchFamily="34" charset="0"/>
                          <a:ea typeface="PMingLiU"/>
                          <a:cs typeface="Calibri" pitchFamily="34" charset="0"/>
                        </a:rPr>
                        <a:t>New Generation Hobbies</a:t>
                      </a:r>
                      <a:endParaRPr lang="en-AU" sz="1200" b="1"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Motors</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$221.55</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$0.00</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$409.32</a:t>
                      </a:r>
                      <a:endParaRPr lang="en-AU" sz="1200" dirty="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200" b="1" dirty="0" err="1" smtClean="0">
                          <a:solidFill>
                            <a:srgbClr val="000000"/>
                          </a:solidFill>
                          <a:latin typeface="Calibri" pitchFamily="34" charset="0"/>
                          <a:ea typeface="PMingLiU"/>
                          <a:cs typeface="Calibri" pitchFamily="34" charset="0"/>
                        </a:rPr>
                        <a:t>HobbyKing</a:t>
                      </a:r>
                      <a:endParaRPr lang="en-AU" sz="1200" b="1"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ESC</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$100.53</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Calibri" pitchFamily="34" charset="0"/>
                          <a:ea typeface="PMingLiU"/>
                          <a:cs typeface="Calibri" pitchFamily="34" charset="0"/>
                        </a:rPr>
                        <a:t>$0.00</a:t>
                      </a:r>
                      <a:endParaRPr lang="en-AU" sz="1200" dirty="0">
                        <a:solidFill>
                          <a:srgbClr val="000000"/>
                        </a:solidFill>
                        <a:latin typeface="Calibri" pitchFamily="34" charset="0"/>
                        <a:ea typeface="PMingLiU"/>
                        <a:cs typeface="Calibri" pitchFamily="34" charset="0"/>
                      </a:endParaRPr>
                    </a:p>
                  </a:txBody>
                  <a:tcPr marL="68580" marR="68580" marT="0" marB="0"/>
                </a:tc>
                <a:tc>
                  <a:txBody>
                    <a:bodyPr/>
                    <a:lstStyle/>
                    <a:p>
                      <a:pPr algn="ctr">
                        <a:spcBef>
                          <a:spcPts val="600"/>
                        </a:spcBef>
                        <a:spcAft>
                          <a:spcPts val="0"/>
                        </a:spcAft>
                      </a:pPr>
                      <a:r>
                        <a:rPr lang="en-AU" sz="1200" dirty="0" smtClean="0">
                          <a:solidFill>
                            <a:srgbClr val="000000"/>
                          </a:solidFill>
                          <a:latin typeface="Times New Roman"/>
                          <a:ea typeface="PMingLiU"/>
                        </a:rPr>
                        <a:t>$308.79</a:t>
                      </a:r>
                      <a:endParaRPr lang="en-AU" sz="1200" dirty="0">
                        <a:solidFill>
                          <a:srgbClr val="000000"/>
                        </a:solidFill>
                        <a:latin typeface="Times New Roman"/>
                        <a:ea typeface="PMingLiU"/>
                      </a:endParaRPr>
                    </a:p>
                  </a:txBody>
                  <a:tcPr marL="68580" marR="68580" marT="0" marB="0"/>
                </a:tc>
              </a:tr>
              <a:tr h="272771">
                <a:tc>
                  <a:txBody>
                    <a:bodyPr/>
                    <a:lstStyle/>
                    <a:p>
                      <a:endParaRPr lang="en-AU" sz="1000">
                        <a:latin typeface="Times New Roman"/>
                      </a:endParaRPr>
                    </a:p>
                  </a:txBody>
                  <a:tcPr marL="68580" marR="68580" marT="0" marB="0"/>
                </a:tc>
                <a:tc>
                  <a:txBody>
                    <a:bodyPr/>
                    <a:lstStyle/>
                    <a:p>
                      <a:pPr algn="ctr">
                        <a:spcBef>
                          <a:spcPts val="600"/>
                        </a:spcBef>
                        <a:spcAft>
                          <a:spcPts val="0"/>
                        </a:spcAft>
                      </a:pPr>
                      <a:endParaRPr lang="en-AU" sz="1100">
                        <a:solidFill>
                          <a:srgbClr val="000000"/>
                        </a:solidFill>
                        <a:latin typeface="Calibri"/>
                        <a:ea typeface="Times New Roman"/>
                      </a:endParaRPr>
                    </a:p>
                  </a:txBody>
                  <a:tcPr marL="68580" marR="68580" marT="0" marB="0"/>
                </a:tc>
                <a:tc>
                  <a:txBody>
                    <a:bodyPr/>
                    <a:lstStyle/>
                    <a:p>
                      <a:pPr algn="r">
                        <a:spcBef>
                          <a:spcPts val="600"/>
                        </a:spcBef>
                        <a:spcAft>
                          <a:spcPts val="0"/>
                        </a:spcAft>
                      </a:pPr>
                      <a:endParaRPr lang="en-AU" sz="1200" dirty="0">
                        <a:solidFill>
                          <a:srgbClr val="000000"/>
                        </a:solidFill>
                        <a:latin typeface="Times New Roman"/>
                        <a:ea typeface="PMingLiU"/>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AU" sz="1100" b="1" dirty="0" smtClean="0">
                          <a:solidFill>
                            <a:srgbClr val="000000"/>
                          </a:solidFill>
                          <a:latin typeface="Calibri"/>
                          <a:ea typeface="Times New Roman"/>
                        </a:rPr>
                        <a:t>Total</a:t>
                      </a:r>
                      <a:r>
                        <a:rPr lang="en-AU" sz="1200" b="0" baseline="0" dirty="0" smtClean="0">
                          <a:solidFill>
                            <a:srgbClr val="000000"/>
                          </a:solidFill>
                          <a:latin typeface="Times New Roman"/>
                          <a:ea typeface="PMingLiU"/>
                        </a:rPr>
                        <a:t> </a:t>
                      </a:r>
                      <a:r>
                        <a:rPr lang="en-AU" sz="1100" b="1" dirty="0" smtClean="0">
                          <a:solidFill>
                            <a:srgbClr val="000000"/>
                          </a:solidFill>
                          <a:latin typeface="Calibri"/>
                          <a:ea typeface="Times New Roman"/>
                        </a:rPr>
                        <a:t>Remaining</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b="1" dirty="0" smtClean="0">
                          <a:solidFill>
                            <a:srgbClr val="000000"/>
                          </a:solidFill>
                          <a:latin typeface="Times New Roman"/>
                          <a:ea typeface="PMingLiU"/>
                        </a:rPr>
                        <a:t>$308.79</a:t>
                      </a:r>
                      <a:endParaRPr lang="en-AU" sz="1100" b="1" dirty="0">
                        <a:solidFill>
                          <a:srgbClr val="000000"/>
                        </a:solidFill>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xmlns="" val="4139614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Matrix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21</a:t>
            </a:fld>
            <a:endParaRPr lang="en-AU"/>
          </a:p>
        </p:txBody>
      </p:sp>
      <p:graphicFrame>
        <p:nvGraphicFramePr>
          <p:cNvPr id="6" name="Content Placeholder 5"/>
          <p:cNvGraphicFramePr>
            <a:graphicFrameLocks noGrp="1"/>
          </p:cNvGraphicFramePr>
          <p:nvPr>
            <p:ph sz="quarter" idx="1"/>
          </p:nvPr>
        </p:nvGraphicFramePr>
        <p:xfrm>
          <a:off x="0" y="1628800"/>
          <a:ext cx="9144000" cy="5029200"/>
        </p:xfrm>
        <a:graphic>
          <a:graphicData uri="http://schemas.openxmlformats.org/drawingml/2006/table">
            <a:tbl>
              <a:tblPr firstRow="1" bandRow="1">
                <a:tableStyleId>{5C22544A-7EE6-4342-B048-85BDC9FD1C3A}</a:tableStyleId>
              </a:tblPr>
              <a:tblGrid>
                <a:gridCol w="1129230"/>
                <a:gridCol w="5098953"/>
                <a:gridCol w="1080120"/>
                <a:gridCol w="1835697"/>
              </a:tblGrid>
              <a:tr h="370840">
                <a:tc>
                  <a:txBody>
                    <a:bodyPr/>
                    <a:lstStyle/>
                    <a:p>
                      <a:r>
                        <a:rPr lang="en-AU" dirty="0" smtClean="0"/>
                        <a:t>Number</a:t>
                      </a:r>
                      <a:endParaRPr lang="en-AU" dirty="0"/>
                    </a:p>
                  </a:txBody>
                  <a:tcPr/>
                </a:tc>
                <a:tc>
                  <a:txBody>
                    <a:bodyPr/>
                    <a:lstStyle/>
                    <a:p>
                      <a:r>
                        <a:rPr lang="en-AU" dirty="0" smtClean="0"/>
                        <a:t>Definition</a:t>
                      </a:r>
                      <a:endParaRPr lang="en-AU" dirty="0"/>
                    </a:p>
                  </a:txBody>
                  <a:tcPr/>
                </a:tc>
                <a:tc>
                  <a:txBody>
                    <a:bodyPr/>
                    <a:lstStyle/>
                    <a:p>
                      <a:r>
                        <a:rPr lang="en-AU" dirty="0" smtClean="0"/>
                        <a:t>Status</a:t>
                      </a:r>
                      <a:endParaRPr lang="en-AU" dirty="0"/>
                    </a:p>
                  </a:txBody>
                  <a:tcPr/>
                </a:tc>
                <a:tc>
                  <a:txBody>
                    <a:bodyPr/>
                    <a:lstStyle/>
                    <a:p>
                      <a:r>
                        <a:rPr lang="en-AU" dirty="0" smtClean="0"/>
                        <a:t>Reference Document</a:t>
                      </a:r>
                      <a:endParaRPr lang="en-AU" dirty="0"/>
                    </a:p>
                  </a:txBody>
                  <a:tcPr/>
                </a:tc>
              </a:tr>
              <a:tr h="370840">
                <a:tc>
                  <a:txBody>
                    <a:bodyPr/>
                    <a:lstStyle/>
                    <a:p>
                      <a:r>
                        <a:rPr lang="en-AU" dirty="0" smtClean="0"/>
                        <a:t>SR-B-01</a:t>
                      </a:r>
                      <a:endParaRPr lang="en-AU" dirty="0"/>
                    </a:p>
                  </a:txBody>
                  <a:tcPr/>
                </a:tc>
                <a:tc>
                  <a:txBody>
                    <a:bodyPr/>
                    <a:lstStyle/>
                    <a:p>
                      <a:r>
                        <a:rPr kumimoji="0" lang="en-AU" sz="1800" kern="1200" baseline="0" dirty="0" smtClean="0">
                          <a:solidFill>
                            <a:schemeClr val="dk1"/>
                          </a:solidFill>
                          <a:latin typeface="+mn-lt"/>
                          <a:ea typeface="+mn-ea"/>
                          <a:cs typeface="+mn-cs"/>
                        </a:rPr>
                        <a:t>The platform shall have the ability to be manually manoeuvred with a radio controller.</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AHNS-2010-PL-TR-002</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SR-B-02</a:t>
                      </a:r>
                    </a:p>
                  </a:txBody>
                  <a:tcPr/>
                </a:tc>
                <a:tc>
                  <a:txBody>
                    <a:bodyPr/>
                    <a:lstStyle/>
                    <a:p>
                      <a:r>
                        <a:rPr kumimoji="0" lang="en-AU" sz="1800" kern="1200" baseline="0" dirty="0" smtClean="0">
                          <a:solidFill>
                            <a:schemeClr val="dk1"/>
                          </a:solidFill>
                          <a:latin typeface="+mn-lt"/>
                          <a:ea typeface="+mn-ea"/>
                          <a:cs typeface="+mn-cs"/>
                        </a:rPr>
                        <a:t>The GCS shall enable autopilot flight mode switching between manual, stability augmented flight, and autonomous station keeping.</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AHNS-2010-GC-TR-001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SR-B-03</a:t>
                      </a:r>
                    </a:p>
                  </a:txBody>
                  <a:tcPr/>
                </a:tc>
                <a:tc>
                  <a:txBody>
                    <a:bodyPr/>
                    <a:lstStyle/>
                    <a:p>
                      <a:r>
                        <a:rPr kumimoji="0" lang="en-AU" sz="1800" kern="1200" baseline="0" dirty="0" smtClean="0">
                          <a:solidFill>
                            <a:schemeClr val="dk1"/>
                          </a:solidFill>
                          <a:latin typeface="+mn-lt"/>
                          <a:ea typeface="+mn-ea"/>
                          <a:cs typeface="+mn-cs"/>
                        </a:rPr>
                        <a:t>The airborne system shall provide control updates at an average rate of 50Hz.</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AHNS-2010-AP-TR-001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SR-B-04</a:t>
                      </a:r>
                    </a:p>
                  </a:txBody>
                  <a:tcPr/>
                </a:tc>
                <a:tc>
                  <a:txBody>
                    <a:bodyPr/>
                    <a:lstStyle/>
                    <a:p>
                      <a:r>
                        <a:rPr kumimoji="0" lang="en-AU" sz="1800" kern="1200" baseline="0" dirty="0" smtClean="0">
                          <a:solidFill>
                            <a:schemeClr val="dk1"/>
                          </a:solidFill>
                          <a:latin typeface="+mn-lt"/>
                          <a:ea typeface="+mn-ea"/>
                          <a:cs typeface="+mn-cs"/>
                        </a:rPr>
                        <a:t>The estimator shall provide Euler angle and rate estimation for the system an average rate of 50 Hz.</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AHNS-2010-SE-TR-001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SR-B-05</a:t>
                      </a:r>
                    </a:p>
                  </a:txBody>
                  <a:tcPr/>
                </a:tc>
                <a:tc>
                  <a:txBody>
                    <a:bodyPr/>
                    <a:lstStyle/>
                    <a:p>
                      <a:r>
                        <a:rPr kumimoji="0" lang="en-AU" sz="1800" kern="1200" baseline="0" dirty="0" smtClean="0">
                          <a:solidFill>
                            <a:schemeClr val="dk1"/>
                          </a:solidFill>
                          <a:latin typeface="+mn-lt"/>
                          <a:ea typeface="+mn-ea"/>
                          <a:cs typeface="+mn-cs"/>
                        </a:rPr>
                        <a:t>The estimator shall provide altitude estimation for the system an average rate of 50 Hz.</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AHNS-2010-SE-TR-001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SR-B-06</a:t>
                      </a:r>
                    </a:p>
                  </a:txBody>
                  <a:tcPr/>
                </a:tc>
                <a:tc>
                  <a:txBody>
                    <a:bodyPr/>
                    <a:lstStyle/>
                    <a:p>
                      <a:r>
                        <a:rPr kumimoji="0" lang="en-AU" sz="1800" kern="1200" baseline="0" dirty="0" smtClean="0">
                          <a:solidFill>
                            <a:schemeClr val="dk1"/>
                          </a:solidFill>
                          <a:latin typeface="+mn-lt"/>
                          <a:ea typeface="+mn-ea"/>
                          <a:cs typeface="+mn-cs"/>
                        </a:rPr>
                        <a:t>The estimator shall provide x and y estimation in an Earth fixed co-ordinate system an average rate of 50 Hz.</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AHNS-2010-SE-TR-002</a:t>
                      </a:r>
                      <a:endParaRPr lang="en-AU" dirty="0"/>
                    </a:p>
                  </a:txBody>
                  <a:tcPr/>
                </a:tc>
              </a:tr>
            </a:tbl>
          </a:graphicData>
        </a:graphic>
      </p:graphicFrame>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Matrix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22</a:t>
            </a:fld>
            <a:endParaRPr lang="en-AU"/>
          </a:p>
        </p:txBody>
      </p:sp>
      <p:graphicFrame>
        <p:nvGraphicFramePr>
          <p:cNvPr id="6" name="Content Placeholder 5"/>
          <p:cNvGraphicFramePr>
            <a:graphicFrameLocks noGrp="1"/>
          </p:cNvGraphicFramePr>
          <p:nvPr>
            <p:ph sz="quarter" idx="1"/>
          </p:nvPr>
        </p:nvGraphicFramePr>
        <p:xfrm>
          <a:off x="0" y="1628800"/>
          <a:ext cx="9144000" cy="4663440"/>
        </p:xfrm>
        <a:graphic>
          <a:graphicData uri="http://schemas.openxmlformats.org/drawingml/2006/table">
            <a:tbl>
              <a:tblPr firstRow="1" bandRow="1">
                <a:tableStyleId>{5C22544A-7EE6-4342-B048-85BDC9FD1C3A}</a:tableStyleId>
              </a:tblPr>
              <a:tblGrid>
                <a:gridCol w="1129230"/>
                <a:gridCol w="5098953"/>
                <a:gridCol w="1080120"/>
                <a:gridCol w="1835697"/>
              </a:tblGrid>
              <a:tr h="370840">
                <a:tc>
                  <a:txBody>
                    <a:bodyPr/>
                    <a:lstStyle/>
                    <a:p>
                      <a:r>
                        <a:rPr lang="en-AU" dirty="0" smtClean="0"/>
                        <a:t>Number</a:t>
                      </a:r>
                      <a:endParaRPr lang="en-AU" dirty="0"/>
                    </a:p>
                  </a:txBody>
                  <a:tcPr/>
                </a:tc>
                <a:tc>
                  <a:txBody>
                    <a:bodyPr/>
                    <a:lstStyle/>
                    <a:p>
                      <a:r>
                        <a:rPr lang="en-AU" dirty="0" smtClean="0"/>
                        <a:t>Definition</a:t>
                      </a:r>
                      <a:endParaRPr lang="en-AU" dirty="0"/>
                    </a:p>
                  </a:txBody>
                  <a:tcPr/>
                </a:tc>
                <a:tc>
                  <a:txBody>
                    <a:bodyPr/>
                    <a:lstStyle/>
                    <a:p>
                      <a:r>
                        <a:rPr lang="en-AU" dirty="0" smtClean="0"/>
                        <a:t>Status</a:t>
                      </a:r>
                      <a:endParaRPr lang="en-AU" dirty="0"/>
                    </a:p>
                  </a:txBody>
                  <a:tcPr/>
                </a:tc>
                <a:tc>
                  <a:txBody>
                    <a:bodyPr/>
                    <a:lstStyle/>
                    <a:p>
                      <a:r>
                        <a:rPr lang="en-AU" dirty="0" smtClean="0"/>
                        <a:t>Reference Document</a:t>
                      </a:r>
                      <a:endParaRPr lang="en-AU" dirty="0"/>
                    </a:p>
                  </a:txBody>
                  <a:tcPr/>
                </a:tc>
              </a:tr>
              <a:tr h="370840">
                <a:tc>
                  <a:txBody>
                    <a:bodyPr/>
                    <a:lstStyle/>
                    <a:p>
                      <a:r>
                        <a:rPr lang="en-AU" dirty="0" smtClean="0"/>
                        <a:t>SR-B-07</a:t>
                      </a:r>
                      <a:endParaRPr lang="en-AU" dirty="0"/>
                    </a:p>
                  </a:txBody>
                  <a:tcPr/>
                </a:tc>
                <a:tc>
                  <a:txBody>
                    <a:bodyPr/>
                    <a:lstStyle/>
                    <a:p>
                      <a:r>
                        <a:rPr kumimoji="0" lang="en-AU" sz="1800" kern="1200" baseline="0" dirty="0" smtClean="0">
                          <a:solidFill>
                            <a:schemeClr val="dk1"/>
                          </a:solidFill>
                          <a:latin typeface="+mn-lt"/>
                          <a:ea typeface="+mn-ea"/>
                          <a:cs typeface="+mn-cs"/>
                        </a:rPr>
                        <a:t>The system shall use image processing to aid in state estimation of x and y in an Earth fixed co-ordinate system.</a:t>
                      </a:r>
                      <a:endParaRPr lang="en-AU" dirty="0"/>
                    </a:p>
                  </a:txBody>
                  <a:tcPr/>
                </a:tc>
                <a:tc>
                  <a:txBody>
                    <a:bodyPr/>
                    <a:lstStyle/>
                    <a:p>
                      <a:r>
                        <a:rPr lang="en-AU" dirty="0" smtClean="0"/>
                        <a:t>Not Complete</a:t>
                      </a:r>
                      <a:endParaRPr lang="en-AU" dirty="0"/>
                    </a:p>
                  </a:txBody>
                  <a:tcPr/>
                </a:tc>
                <a:tc>
                  <a:txBody>
                    <a:bodyPr/>
                    <a:lstStyle/>
                    <a:p>
                      <a:r>
                        <a:rPr kumimoji="0" lang="en-AU" sz="1800" kern="1200" baseline="0" dirty="0" smtClean="0">
                          <a:solidFill>
                            <a:schemeClr val="dk1"/>
                          </a:solidFill>
                          <a:latin typeface="+mn-lt"/>
                          <a:ea typeface="+mn-ea"/>
                          <a:cs typeface="+mn-cs"/>
                        </a:rPr>
                        <a:t>No Document</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SR-B-08</a:t>
                      </a:r>
                    </a:p>
                  </a:txBody>
                  <a:tcPr/>
                </a:tc>
                <a:tc>
                  <a:txBody>
                    <a:bodyPr/>
                    <a:lstStyle/>
                    <a:p>
                      <a:r>
                        <a:rPr kumimoji="0" lang="en-AU" sz="1800" kern="1200" baseline="0" dirty="0" smtClean="0">
                          <a:solidFill>
                            <a:schemeClr val="dk1"/>
                          </a:solidFill>
                          <a:latin typeface="+mn-lt"/>
                          <a:ea typeface="+mn-ea"/>
                          <a:cs typeface="+mn-cs"/>
                        </a:rPr>
                        <a:t>The autopilot system gain and reference parameters shall be updatable in flight using an 802.11g WLAN uplink from the GCS.</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AHNS-2010-GC-TR-001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SR-B-09</a:t>
                      </a:r>
                    </a:p>
                  </a:txBody>
                  <a:tcPr/>
                </a:tc>
                <a:tc>
                  <a:txBody>
                    <a:bodyPr/>
                    <a:lstStyle/>
                    <a:p>
                      <a:r>
                        <a:rPr kumimoji="0" lang="en-AU" sz="1800" kern="1200" baseline="0" dirty="0" smtClean="0">
                          <a:solidFill>
                            <a:schemeClr val="dk1"/>
                          </a:solidFill>
                          <a:latin typeface="+mn-lt"/>
                          <a:ea typeface="+mn-ea"/>
                          <a:cs typeface="+mn-cs"/>
                        </a:rPr>
                        <a:t>The airborne system shall transmit telemetry data including state data to the GCS using 802.11g WLAN.</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AHNS-2010-AP-TR-002</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SR-B-10</a:t>
                      </a:r>
                    </a:p>
                  </a:txBody>
                  <a:tcPr/>
                </a:tc>
                <a:tc>
                  <a:txBody>
                    <a:bodyPr/>
                    <a:lstStyle/>
                    <a:p>
                      <a:r>
                        <a:rPr kumimoji="0" lang="en-AU" sz="1800" kern="1200" baseline="0" dirty="0" smtClean="0">
                          <a:solidFill>
                            <a:schemeClr val="dk1"/>
                          </a:solidFill>
                          <a:latin typeface="+mn-lt"/>
                          <a:ea typeface="+mn-ea"/>
                          <a:cs typeface="+mn-cs"/>
                        </a:rPr>
                        <a:t>The autopilot control methodology shall be based on cascaded PID control loops.</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AHNS-2010-AP-DD-001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SR-D-01</a:t>
                      </a:r>
                    </a:p>
                  </a:txBody>
                  <a:tcPr/>
                </a:tc>
                <a:tc>
                  <a:txBody>
                    <a:bodyPr/>
                    <a:lstStyle/>
                    <a:p>
                      <a:r>
                        <a:rPr kumimoji="0" lang="en-AU" sz="1800" kern="1200" baseline="0" dirty="0" smtClean="0">
                          <a:solidFill>
                            <a:schemeClr val="dk1"/>
                          </a:solidFill>
                          <a:latin typeface="+mn-lt"/>
                          <a:ea typeface="+mn-ea"/>
                          <a:cs typeface="+mn-cs"/>
                        </a:rPr>
                        <a:t>The platform shall be capable of maintaining controlled flight with a total payload of 400 grams.</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AHNS-2010-PL-TR-002</a:t>
                      </a:r>
                      <a:endParaRPr lang="en-AU" dirty="0"/>
                    </a:p>
                  </a:txBody>
                  <a:tcPr/>
                </a:tc>
              </a:tr>
            </a:tbl>
          </a:graphicData>
        </a:graphic>
      </p:graphicFrame>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Matrix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23</a:t>
            </a:fld>
            <a:endParaRPr lang="en-AU"/>
          </a:p>
        </p:txBody>
      </p:sp>
      <p:graphicFrame>
        <p:nvGraphicFramePr>
          <p:cNvPr id="6" name="Content Placeholder 5"/>
          <p:cNvGraphicFramePr>
            <a:graphicFrameLocks noGrp="1"/>
          </p:cNvGraphicFramePr>
          <p:nvPr>
            <p:ph sz="quarter" idx="1"/>
          </p:nvPr>
        </p:nvGraphicFramePr>
        <p:xfrm>
          <a:off x="0" y="1628800"/>
          <a:ext cx="9144000" cy="5120640"/>
        </p:xfrm>
        <a:graphic>
          <a:graphicData uri="http://schemas.openxmlformats.org/drawingml/2006/table">
            <a:tbl>
              <a:tblPr firstRow="1" bandRow="1">
                <a:tableStyleId>{5C22544A-7EE6-4342-B048-85BDC9FD1C3A}</a:tableStyleId>
              </a:tblPr>
              <a:tblGrid>
                <a:gridCol w="1129230"/>
                <a:gridCol w="5098953"/>
                <a:gridCol w="1080120"/>
                <a:gridCol w="1835697"/>
              </a:tblGrid>
              <a:tr h="370840">
                <a:tc>
                  <a:txBody>
                    <a:bodyPr/>
                    <a:lstStyle/>
                    <a:p>
                      <a:r>
                        <a:rPr lang="en-AU" dirty="0" smtClean="0"/>
                        <a:t>Number</a:t>
                      </a:r>
                      <a:endParaRPr lang="en-AU" dirty="0"/>
                    </a:p>
                  </a:txBody>
                  <a:tcPr/>
                </a:tc>
                <a:tc>
                  <a:txBody>
                    <a:bodyPr/>
                    <a:lstStyle/>
                    <a:p>
                      <a:r>
                        <a:rPr lang="en-AU" dirty="0" smtClean="0"/>
                        <a:t>Definition</a:t>
                      </a:r>
                      <a:endParaRPr lang="en-AU" dirty="0"/>
                    </a:p>
                  </a:txBody>
                  <a:tcPr/>
                </a:tc>
                <a:tc>
                  <a:txBody>
                    <a:bodyPr/>
                    <a:lstStyle/>
                    <a:p>
                      <a:r>
                        <a:rPr lang="en-AU" dirty="0" smtClean="0"/>
                        <a:t>Status</a:t>
                      </a:r>
                      <a:endParaRPr lang="en-AU" dirty="0"/>
                    </a:p>
                  </a:txBody>
                  <a:tcPr/>
                </a:tc>
                <a:tc>
                  <a:txBody>
                    <a:bodyPr/>
                    <a:lstStyle/>
                    <a:p>
                      <a:r>
                        <a:rPr lang="en-AU" dirty="0" smtClean="0"/>
                        <a:t>Reference Document</a:t>
                      </a:r>
                      <a:endParaRPr lang="en-AU" dirty="0"/>
                    </a:p>
                  </a:txBody>
                  <a:tcPr/>
                </a:tc>
              </a:tr>
              <a:tr h="370840">
                <a:tc>
                  <a:txBody>
                    <a:bodyPr/>
                    <a:lstStyle/>
                    <a:p>
                      <a:r>
                        <a:rPr lang="en-AU" dirty="0" smtClean="0"/>
                        <a:t>SR-D-02</a:t>
                      </a:r>
                      <a:endParaRPr lang="en-AU" dirty="0"/>
                    </a:p>
                  </a:txBody>
                  <a:tcPr/>
                </a:tc>
                <a:tc>
                  <a:txBody>
                    <a:bodyPr/>
                    <a:lstStyle/>
                    <a:p>
                      <a:r>
                        <a:rPr kumimoji="0" lang="en-AU" sz="1800" kern="1200" baseline="0" dirty="0" smtClean="0">
                          <a:solidFill>
                            <a:schemeClr val="dk1"/>
                          </a:solidFill>
                          <a:latin typeface="+mn-lt"/>
                          <a:ea typeface="+mn-ea"/>
                          <a:cs typeface="+mn-cs"/>
                        </a:rPr>
                        <a:t>A maintenance document shall be used to log airframe flight time, battery cycles and aircraft repairs.</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AHNS-2010-PL-TR-001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SR-D-03</a:t>
                      </a:r>
                    </a:p>
                  </a:txBody>
                  <a:tcPr/>
                </a:tc>
                <a:tc>
                  <a:txBody>
                    <a:bodyPr/>
                    <a:lstStyle/>
                    <a:p>
                      <a:r>
                        <a:rPr kumimoji="0" lang="en-AU" sz="1800" kern="1200" baseline="0" dirty="0" smtClean="0">
                          <a:solidFill>
                            <a:schemeClr val="dk1"/>
                          </a:solidFill>
                          <a:latin typeface="+mn-lt"/>
                          <a:ea typeface="+mn-ea"/>
                          <a:cs typeface="+mn-cs"/>
                        </a:rPr>
                        <a:t>The autopilot shall provide stability augmented flight.</a:t>
                      </a:r>
                      <a:endParaRPr lang="en-AU" dirty="0"/>
                    </a:p>
                  </a:txBody>
                  <a:tcPr/>
                </a:tc>
                <a:tc>
                  <a:txBody>
                    <a:bodyPr/>
                    <a:lstStyle/>
                    <a:p>
                      <a:r>
                        <a:rPr lang="en-AU" dirty="0" smtClean="0"/>
                        <a:t>Complete</a:t>
                      </a:r>
                      <a:endParaRPr lang="en-AU" dirty="0"/>
                    </a:p>
                  </a:txBody>
                  <a:tcPr/>
                </a:tc>
                <a:tc>
                  <a:txBody>
                    <a:bodyPr/>
                    <a:lstStyle/>
                    <a:p>
                      <a:pPr rtl="0"/>
                      <a:r>
                        <a:rPr kumimoji="0" lang="en-AU" sz="1800" kern="1200" baseline="0" dirty="0" smtClean="0">
                          <a:solidFill>
                            <a:schemeClr val="dk1"/>
                          </a:solidFill>
                          <a:latin typeface="+mn-lt"/>
                          <a:ea typeface="+mn-ea"/>
                          <a:cs typeface="+mn-cs"/>
                        </a:rPr>
                        <a:t>AHNS-2010-SY-TR-001</a:t>
                      </a:r>
                    </a:p>
                    <a:p>
                      <a:pPr rtl="0"/>
                      <a:r>
                        <a:rPr kumimoji="0" lang="en-AU" sz="1800" kern="1200" baseline="0" dirty="0" smtClean="0">
                          <a:solidFill>
                            <a:schemeClr val="dk1"/>
                          </a:solidFill>
                          <a:latin typeface="+mn-lt"/>
                          <a:ea typeface="+mn-ea"/>
                          <a:cs typeface="+mn-cs"/>
                        </a:rPr>
                        <a:t>AHNS-2010-SY-TR-002</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SR-D-04</a:t>
                      </a:r>
                    </a:p>
                  </a:txBody>
                  <a:tcPr/>
                </a:tc>
                <a:tc>
                  <a:txBody>
                    <a:bodyPr/>
                    <a:lstStyle/>
                    <a:p>
                      <a:r>
                        <a:rPr kumimoji="0" lang="en-AU" sz="1800" kern="1200" baseline="0" dirty="0" smtClean="0">
                          <a:solidFill>
                            <a:schemeClr val="dk1"/>
                          </a:solidFill>
                          <a:latin typeface="+mn-lt"/>
                          <a:ea typeface="+mn-ea"/>
                          <a:cs typeface="+mn-cs"/>
                        </a:rPr>
                        <a:t>The autopilot shall provide autonomous station keeping capability within a 1 meter cubed volume of a desired position.</a:t>
                      </a:r>
                      <a:endParaRPr lang="en-AU" dirty="0"/>
                    </a:p>
                  </a:txBody>
                  <a:tcPr/>
                </a:tc>
                <a:tc>
                  <a:txBody>
                    <a:bodyPr/>
                    <a:lstStyle/>
                    <a:p>
                      <a:r>
                        <a:rPr lang="en-AU" dirty="0" smtClean="0"/>
                        <a:t>Not Complete</a:t>
                      </a:r>
                      <a:endParaRPr lang="en-AU" dirty="0"/>
                    </a:p>
                  </a:txBody>
                  <a:tcPr/>
                </a:tc>
                <a:tc>
                  <a:txBody>
                    <a:bodyPr/>
                    <a:lstStyle/>
                    <a:p>
                      <a:pPr rtl="0"/>
                      <a:r>
                        <a:rPr kumimoji="0" lang="en-AU" sz="1800" kern="1200" baseline="0" dirty="0" smtClean="0">
                          <a:solidFill>
                            <a:schemeClr val="dk1"/>
                          </a:solidFill>
                          <a:latin typeface="+mn-lt"/>
                          <a:ea typeface="+mn-ea"/>
                          <a:cs typeface="+mn-cs"/>
                        </a:rPr>
                        <a:t>AHNS-2010-SY-TR-003</a:t>
                      </a:r>
                    </a:p>
                    <a:p>
                      <a:pPr rtl="0"/>
                      <a:r>
                        <a:rPr kumimoji="0" lang="en-AU" sz="1800" kern="1200" baseline="0" dirty="0" smtClean="0">
                          <a:solidFill>
                            <a:schemeClr val="dk1"/>
                          </a:solidFill>
                          <a:latin typeface="+mn-lt"/>
                          <a:ea typeface="+mn-ea"/>
                          <a:cs typeface="+mn-cs"/>
                        </a:rPr>
                        <a:t>AHNS-2010-SY-TR-004</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SR-D-05</a:t>
                      </a:r>
                    </a:p>
                  </a:txBody>
                  <a:tcPr/>
                </a:tc>
                <a:tc>
                  <a:txBody>
                    <a:bodyPr/>
                    <a:lstStyle/>
                    <a:p>
                      <a:r>
                        <a:rPr kumimoji="0" lang="en-AU" sz="1800" kern="1200" baseline="0" dirty="0" smtClean="0">
                          <a:solidFill>
                            <a:schemeClr val="dk1"/>
                          </a:solidFill>
                          <a:latin typeface="+mn-lt"/>
                          <a:ea typeface="+mn-ea"/>
                          <a:cs typeface="+mn-cs"/>
                        </a:rPr>
                        <a:t>The airborne system shall receive and process measurement data from the state estimation and localisation sensors; supporting IMU, Camera, and Ultrasonic sensor.</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AHNS-2010-AP-TR-002</a:t>
                      </a:r>
                      <a:endParaRPr lang="en-AU" dirty="0"/>
                    </a:p>
                  </a:txBody>
                  <a:tcPr/>
                </a:tc>
              </a:tr>
            </a:tbl>
          </a:graphicData>
        </a:graphic>
      </p:graphicFrame>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Matrix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24</a:t>
            </a:fld>
            <a:endParaRPr lang="en-AU"/>
          </a:p>
        </p:txBody>
      </p:sp>
      <p:graphicFrame>
        <p:nvGraphicFramePr>
          <p:cNvPr id="6" name="Content Placeholder 5"/>
          <p:cNvGraphicFramePr>
            <a:graphicFrameLocks noGrp="1"/>
          </p:cNvGraphicFramePr>
          <p:nvPr>
            <p:ph sz="quarter" idx="1"/>
          </p:nvPr>
        </p:nvGraphicFramePr>
        <p:xfrm>
          <a:off x="0" y="1628800"/>
          <a:ext cx="9144000" cy="4846320"/>
        </p:xfrm>
        <a:graphic>
          <a:graphicData uri="http://schemas.openxmlformats.org/drawingml/2006/table">
            <a:tbl>
              <a:tblPr firstRow="1" bandRow="1">
                <a:tableStyleId>{5C22544A-7EE6-4342-B048-85BDC9FD1C3A}</a:tableStyleId>
              </a:tblPr>
              <a:tblGrid>
                <a:gridCol w="1129230"/>
                <a:gridCol w="5098953"/>
                <a:gridCol w="1080120"/>
                <a:gridCol w="1835697"/>
              </a:tblGrid>
              <a:tr h="370840">
                <a:tc>
                  <a:txBody>
                    <a:bodyPr/>
                    <a:lstStyle/>
                    <a:p>
                      <a:r>
                        <a:rPr lang="en-AU" dirty="0" smtClean="0"/>
                        <a:t>Number</a:t>
                      </a:r>
                      <a:endParaRPr lang="en-AU" dirty="0"/>
                    </a:p>
                  </a:txBody>
                  <a:tcPr/>
                </a:tc>
                <a:tc>
                  <a:txBody>
                    <a:bodyPr/>
                    <a:lstStyle/>
                    <a:p>
                      <a:r>
                        <a:rPr lang="en-AU" dirty="0" smtClean="0"/>
                        <a:t>Definition</a:t>
                      </a:r>
                      <a:endParaRPr lang="en-AU" dirty="0"/>
                    </a:p>
                  </a:txBody>
                  <a:tcPr/>
                </a:tc>
                <a:tc>
                  <a:txBody>
                    <a:bodyPr/>
                    <a:lstStyle/>
                    <a:p>
                      <a:r>
                        <a:rPr lang="en-AU" dirty="0" smtClean="0"/>
                        <a:t>Status</a:t>
                      </a:r>
                      <a:endParaRPr lang="en-AU" dirty="0"/>
                    </a:p>
                  </a:txBody>
                  <a:tcPr/>
                </a:tc>
                <a:tc>
                  <a:txBody>
                    <a:bodyPr/>
                    <a:lstStyle/>
                    <a:p>
                      <a:r>
                        <a:rPr lang="en-AU" dirty="0" smtClean="0"/>
                        <a:t>Reference Document</a:t>
                      </a:r>
                      <a:endParaRPr lang="en-AU" dirty="0"/>
                    </a:p>
                  </a:txBody>
                  <a:tcPr/>
                </a:tc>
              </a:tr>
              <a:tr h="370840">
                <a:tc>
                  <a:txBody>
                    <a:bodyPr/>
                    <a:lstStyle/>
                    <a:p>
                      <a:r>
                        <a:rPr lang="en-AU" dirty="0" smtClean="0"/>
                        <a:t>SR-D-06</a:t>
                      </a:r>
                      <a:endParaRPr lang="en-AU" dirty="0"/>
                    </a:p>
                  </a:txBody>
                  <a:tcPr/>
                </a:tc>
                <a:tc>
                  <a:txBody>
                    <a:bodyPr/>
                    <a:lstStyle/>
                    <a:p>
                      <a:r>
                        <a:rPr kumimoji="0" lang="en-AU" sz="1800" kern="1200" baseline="0" dirty="0" smtClean="0">
                          <a:solidFill>
                            <a:schemeClr val="dk1"/>
                          </a:solidFill>
                          <a:latin typeface="+mn-lt"/>
                          <a:ea typeface="+mn-ea"/>
                          <a:cs typeface="+mn-cs"/>
                        </a:rPr>
                        <a:t>The airborne system shall collect avionics system health monitoring information in the form of radio control link status, flight mode status and battery level.</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AHNS-2010-AP-TR-002</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SR-D-07</a:t>
                      </a:r>
                    </a:p>
                  </a:txBody>
                  <a:tcPr/>
                </a:tc>
                <a:tc>
                  <a:txBody>
                    <a:bodyPr/>
                    <a:lstStyle/>
                    <a:p>
                      <a:r>
                        <a:rPr kumimoji="0" lang="en-AU" sz="1800" kern="1200" baseline="0" dirty="0" smtClean="0">
                          <a:solidFill>
                            <a:schemeClr val="dk1"/>
                          </a:solidFill>
                          <a:latin typeface="+mn-lt"/>
                          <a:ea typeface="+mn-ea"/>
                          <a:cs typeface="+mn-cs"/>
                        </a:rPr>
                        <a:t>The airborne system shall collect avionics system health monitoring information in the form of radio control link status, flight mode status and battery level.</a:t>
                      </a:r>
                      <a:endParaRPr lang="en-AU" dirty="0"/>
                    </a:p>
                  </a:txBody>
                  <a:tcPr/>
                </a:tc>
                <a:tc>
                  <a:txBody>
                    <a:bodyPr/>
                    <a:lstStyle/>
                    <a:p>
                      <a:r>
                        <a:rPr lang="en-AU" dirty="0" smtClean="0"/>
                        <a:t>Complete</a:t>
                      </a:r>
                      <a:endParaRPr lang="en-AU" dirty="0"/>
                    </a:p>
                  </a:txBody>
                  <a:tcPr/>
                </a:tc>
                <a:tc>
                  <a:txBody>
                    <a:bodyPr/>
                    <a:lstStyle/>
                    <a:p>
                      <a:pPr rtl="0"/>
                      <a:r>
                        <a:rPr kumimoji="0" lang="en-AU" sz="1800" kern="1200" baseline="0" dirty="0" smtClean="0">
                          <a:solidFill>
                            <a:schemeClr val="dk1"/>
                          </a:solidFill>
                          <a:latin typeface="+mn-lt"/>
                          <a:ea typeface="+mn-ea"/>
                          <a:cs typeface="+mn-cs"/>
                        </a:rPr>
                        <a:t>AHNS-2010-AP-TR-002</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SR-D-08</a:t>
                      </a:r>
                    </a:p>
                  </a:txBody>
                  <a:tcPr/>
                </a:tc>
                <a:tc>
                  <a:txBody>
                    <a:bodyPr/>
                    <a:lstStyle/>
                    <a:p>
                      <a:pPr rtl="0"/>
                      <a:r>
                        <a:rPr kumimoji="0" lang="en-AU" sz="1800" kern="1200" baseline="0" dirty="0" smtClean="0">
                          <a:solidFill>
                            <a:schemeClr val="dk1"/>
                          </a:solidFill>
                          <a:latin typeface="+mn-lt"/>
                          <a:ea typeface="+mn-ea"/>
                          <a:cs typeface="+mn-cs"/>
                        </a:rPr>
                        <a:t>The GCS shall log all telemetry and uplink data communications.</a:t>
                      </a:r>
                      <a:endParaRPr kumimoji="0" lang="en-AU" sz="1800" kern="1200" baseline="0" dirty="0" smtClean="0">
                        <a:solidFill>
                          <a:schemeClr val="dk1"/>
                        </a:solidFill>
                        <a:latin typeface="+mn-lt"/>
                        <a:ea typeface="+mn-ea"/>
                        <a:cs typeface="+mn-cs"/>
                      </a:endParaRPr>
                    </a:p>
                  </a:txBody>
                  <a:tcPr/>
                </a:tc>
                <a:tc>
                  <a:txBody>
                    <a:bodyPr/>
                    <a:lstStyle/>
                    <a:p>
                      <a:r>
                        <a:rPr lang="en-AU" dirty="0" smtClean="0"/>
                        <a:t>Complete</a:t>
                      </a:r>
                      <a:endParaRPr lang="en-AU" dirty="0"/>
                    </a:p>
                  </a:txBody>
                  <a:tcPr/>
                </a:tc>
                <a:tc>
                  <a:txBody>
                    <a:bodyPr/>
                    <a:lstStyle/>
                    <a:p>
                      <a:pPr rtl="0"/>
                      <a:r>
                        <a:rPr kumimoji="0" lang="en-AU" sz="1800" kern="1200" baseline="0" dirty="0" smtClean="0">
                          <a:solidFill>
                            <a:schemeClr val="dk1"/>
                          </a:solidFill>
                          <a:latin typeface="+mn-lt"/>
                          <a:ea typeface="+mn-ea"/>
                          <a:cs typeface="+mn-cs"/>
                        </a:rPr>
                        <a:t>AHNS-2010-GC-TR-001</a:t>
                      </a:r>
                      <a:endParaRPr lang="en-AU"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SR-D-09</a:t>
                      </a:r>
                    </a:p>
                  </a:txBody>
                  <a:tcPr/>
                </a:tc>
                <a:tc>
                  <a:txBody>
                    <a:bodyPr/>
                    <a:lstStyle/>
                    <a:p>
                      <a:r>
                        <a:rPr kumimoji="0" lang="en-AU" sz="1800" kern="1200" baseline="0" dirty="0" smtClean="0">
                          <a:solidFill>
                            <a:schemeClr val="dk1"/>
                          </a:solidFill>
                          <a:latin typeface="+mn-lt"/>
                          <a:ea typeface="+mn-ea"/>
                          <a:cs typeface="+mn-cs"/>
                        </a:rPr>
                        <a:t>The airborne system shall receive and process measurement data from the state estimation and localisation sensors; supporting IMU, Camera, and Ultrasonic sensor.</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AHNS-2010-GC-TR-001</a:t>
                      </a:r>
                      <a:endParaRPr lang="en-AU" dirty="0"/>
                    </a:p>
                  </a:txBody>
                  <a:tcPr/>
                </a:tc>
              </a:tr>
            </a:tbl>
          </a:graphicData>
        </a:graphic>
      </p:graphicFrame>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Matrix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25</a:t>
            </a:fld>
            <a:endParaRPr lang="en-AU"/>
          </a:p>
        </p:txBody>
      </p:sp>
      <p:graphicFrame>
        <p:nvGraphicFramePr>
          <p:cNvPr id="6" name="Content Placeholder 5"/>
          <p:cNvGraphicFramePr>
            <a:graphicFrameLocks noGrp="1"/>
          </p:cNvGraphicFramePr>
          <p:nvPr>
            <p:ph sz="quarter" idx="1"/>
          </p:nvPr>
        </p:nvGraphicFramePr>
        <p:xfrm>
          <a:off x="0" y="1628800"/>
          <a:ext cx="9144000" cy="1554480"/>
        </p:xfrm>
        <a:graphic>
          <a:graphicData uri="http://schemas.openxmlformats.org/drawingml/2006/table">
            <a:tbl>
              <a:tblPr firstRow="1" bandRow="1">
                <a:tableStyleId>{5C22544A-7EE6-4342-B048-85BDC9FD1C3A}</a:tableStyleId>
              </a:tblPr>
              <a:tblGrid>
                <a:gridCol w="1129230"/>
                <a:gridCol w="5098953"/>
                <a:gridCol w="1080120"/>
                <a:gridCol w="1835697"/>
              </a:tblGrid>
              <a:tr h="370840">
                <a:tc>
                  <a:txBody>
                    <a:bodyPr/>
                    <a:lstStyle/>
                    <a:p>
                      <a:r>
                        <a:rPr lang="en-AU" dirty="0" smtClean="0"/>
                        <a:t>Number</a:t>
                      </a:r>
                      <a:endParaRPr lang="en-AU" dirty="0"/>
                    </a:p>
                  </a:txBody>
                  <a:tcPr/>
                </a:tc>
                <a:tc>
                  <a:txBody>
                    <a:bodyPr/>
                    <a:lstStyle/>
                    <a:p>
                      <a:r>
                        <a:rPr lang="en-AU" dirty="0" smtClean="0"/>
                        <a:t>Definition</a:t>
                      </a:r>
                      <a:endParaRPr lang="en-AU" dirty="0"/>
                    </a:p>
                  </a:txBody>
                  <a:tcPr/>
                </a:tc>
                <a:tc>
                  <a:txBody>
                    <a:bodyPr/>
                    <a:lstStyle/>
                    <a:p>
                      <a:r>
                        <a:rPr lang="en-AU" dirty="0" smtClean="0"/>
                        <a:t>Status</a:t>
                      </a:r>
                      <a:endParaRPr lang="en-AU" dirty="0"/>
                    </a:p>
                  </a:txBody>
                  <a:tcPr/>
                </a:tc>
                <a:tc>
                  <a:txBody>
                    <a:bodyPr/>
                    <a:lstStyle/>
                    <a:p>
                      <a:r>
                        <a:rPr lang="en-AU" dirty="0" smtClean="0"/>
                        <a:t>Reference Document</a:t>
                      </a:r>
                      <a:endParaRPr lang="en-AU" dirty="0"/>
                    </a:p>
                  </a:txBody>
                  <a:tcPr/>
                </a:tc>
              </a:tr>
              <a:tr h="370840">
                <a:tc>
                  <a:txBody>
                    <a:bodyPr/>
                    <a:lstStyle/>
                    <a:p>
                      <a:r>
                        <a:rPr lang="en-AU" dirty="0" smtClean="0"/>
                        <a:t>SR-D-10</a:t>
                      </a:r>
                      <a:endParaRPr lang="en-AU" dirty="0"/>
                    </a:p>
                  </a:txBody>
                  <a:tcPr/>
                </a:tc>
                <a:tc>
                  <a:txBody>
                    <a:bodyPr/>
                    <a:lstStyle/>
                    <a:p>
                      <a:r>
                        <a:rPr kumimoji="0" lang="en-AU" sz="1800" kern="1200" baseline="0" dirty="0" smtClean="0">
                          <a:solidFill>
                            <a:schemeClr val="dk1"/>
                          </a:solidFill>
                          <a:latin typeface="+mn-lt"/>
                          <a:ea typeface="+mn-ea"/>
                          <a:cs typeface="+mn-cs"/>
                        </a:rPr>
                        <a:t>The GCS shall provide display of avionics system health monitoring including telemetry, uplink, radio control link and battery level status read-outs.</a:t>
                      </a:r>
                      <a:endParaRPr lang="en-AU" dirty="0"/>
                    </a:p>
                  </a:txBody>
                  <a:tcPr/>
                </a:tc>
                <a:tc>
                  <a:txBody>
                    <a:bodyPr/>
                    <a:lstStyle/>
                    <a:p>
                      <a:r>
                        <a:rPr lang="en-AU" dirty="0" smtClean="0"/>
                        <a:t>Complete</a:t>
                      </a:r>
                      <a:endParaRPr lang="en-AU" dirty="0"/>
                    </a:p>
                  </a:txBody>
                  <a:tcPr/>
                </a:tc>
                <a:tc>
                  <a:txBody>
                    <a:bodyPr/>
                    <a:lstStyle/>
                    <a:p>
                      <a:r>
                        <a:rPr kumimoji="0" lang="en-AU" sz="1800" kern="1200" baseline="0" dirty="0" smtClean="0">
                          <a:solidFill>
                            <a:schemeClr val="dk1"/>
                          </a:solidFill>
                          <a:latin typeface="+mn-lt"/>
                          <a:ea typeface="+mn-ea"/>
                          <a:cs typeface="+mn-cs"/>
                        </a:rPr>
                        <a:t>AHNS-2010-GC-TR-001</a:t>
                      </a:r>
                      <a:endParaRPr lang="en-AU" dirty="0"/>
                    </a:p>
                  </a:txBody>
                  <a:tcPr/>
                </a:tc>
              </a:tr>
            </a:tbl>
          </a:graphicData>
        </a:graphic>
      </p:graphicFrame>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Diagram</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26</a:t>
            </a:fld>
            <a:endParaRPr lang="en-AU"/>
          </a:p>
        </p:txBody>
      </p:sp>
      <p:graphicFrame>
        <p:nvGraphicFramePr>
          <p:cNvPr id="6" name="Content Placeholder 4"/>
          <p:cNvGraphicFramePr>
            <a:graphicFrameLocks noGrp="1"/>
          </p:cNvGraphicFramePr>
          <p:nvPr>
            <p:ph sz="quarter" idx="1"/>
          </p:nvPr>
        </p:nvGraphicFramePr>
        <p:xfrm>
          <a:off x="0" y="1484784"/>
          <a:ext cx="9144000" cy="537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Diagram</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27</a:t>
            </a:fld>
            <a:endParaRPr lang="en-AU"/>
          </a:p>
        </p:txBody>
      </p:sp>
      <p:graphicFrame>
        <p:nvGraphicFramePr>
          <p:cNvPr id="6" name="Content Placeholder 4"/>
          <p:cNvGraphicFramePr>
            <a:graphicFrameLocks noGrp="1"/>
          </p:cNvGraphicFramePr>
          <p:nvPr>
            <p:ph sz="quarter" idx="1"/>
          </p:nvPr>
        </p:nvGraphicFramePr>
        <p:xfrm>
          <a:off x="0" y="1484784"/>
          <a:ext cx="9144000" cy="537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Conformance Diagram</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28</a:t>
            </a:fld>
            <a:endParaRPr lang="en-AU"/>
          </a:p>
        </p:txBody>
      </p:sp>
      <p:graphicFrame>
        <p:nvGraphicFramePr>
          <p:cNvPr id="6" name="Content Placeholder 4"/>
          <p:cNvGraphicFramePr>
            <a:graphicFrameLocks noGrp="1"/>
          </p:cNvGraphicFramePr>
          <p:nvPr>
            <p:ph sz="quarter" idx="1"/>
          </p:nvPr>
        </p:nvGraphicFramePr>
        <p:xfrm>
          <a:off x="0" y="1484784"/>
          <a:ext cx="9144000" cy="537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a:t>
            </a:r>
            <a:r>
              <a:rPr lang="en-AU" dirty="0" smtClean="0">
                <a:effectLst>
                  <a:reflection blurRad="6350" stA="55000" endA="300" endPos="45500" dir="5400000" sy="-100000" algn="bl" rotWithShape="0"/>
                </a:effectLst>
              </a:rPr>
              <a:t>Summary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29</a:t>
            </a:fld>
            <a:endParaRPr lang="en-AU"/>
          </a:p>
        </p:txBody>
      </p:sp>
      <p:sp>
        <p:nvSpPr>
          <p:cNvPr id="4" name="Content Placeholder 3"/>
          <p:cNvSpPr>
            <a:spLocks noGrp="1"/>
          </p:cNvSpPr>
          <p:nvPr>
            <p:ph sz="quarter" idx="1"/>
          </p:nvPr>
        </p:nvSpPr>
        <p:spPr>
          <a:xfrm>
            <a:off x="612648" y="1600200"/>
            <a:ext cx="8153400" cy="4997152"/>
          </a:xfrm>
        </p:spPr>
        <p:txBody>
          <a:bodyPr/>
          <a:lstStyle/>
          <a:p>
            <a:r>
              <a:rPr lang="en-US" dirty="0" smtClean="0"/>
              <a:t>Designed and constructed a platform </a:t>
            </a:r>
            <a:r>
              <a:rPr lang="en-AU" dirty="0" smtClean="0"/>
              <a:t>to facilitate flight </a:t>
            </a:r>
            <a:r>
              <a:rPr lang="en-AU" dirty="0" smtClean="0"/>
              <a:t>utilising on </a:t>
            </a:r>
            <a:r>
              <a:rPr lang="en-AU" dirty="0" smtClean="0"/>
              <a:t>board </a:t>
            </a:r>
            <a:r>
              <a:rPr lang="en-AU" dirty="0" smtClean="0"/>
              <a:t>hardware and sensors.</a:t>
            </a:r>
          </a:p>
          <a:p>
            <a:r>
              <a:rPr lang="en-AU" dirty="0" smtClean="0"/>
              <a:t>Implemented State Estimation and PID control to enable autonomous flight.</a:t>
            </a:r>
          </a:p>
          <a:p>
            <a:r>
              <a:rPr lang="en-US" dirty="0" smtClean="0"/>
              <a:t>Coded functional ground control station with 2.4 GHz wireless communication to platform.</a:t>
            </a:r>
          </a:p>
          <a:p>
            <a:r>
              <a:rPr lang="en-US" dirty="0" smtClean="0"/>
              <a:t>Tuned gains for stable platform attitude while in flight.</a:t>
            </a:r>
          </a:p>
          <a:p>
            <a:r>
              <a:rPr lang="en-US" dirty="0" smtClean="0"/>
              <a:t>Enabled future development on project to achieve position hold.</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Contents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3</a:t>
            </a:fld>
            <a:endParaRPr lang="en-AU"/>
          </a:p>
        </p:txBody>
      </p:sp>
      <p:sp>
        <p:nvSpPr>
          <p:cNvPr id="4" name="Content Placeholder 2"/>
          <p:cNvSpPr>
            <a:spLocks noGrp="1"/>
          </p:cNvSpPr>
          <p:nvPr>
            <p:ph idx="1"/>
          </p:nvPr>
        </p:nvSpPr>
        <p:spPr>
          <a:xfrm>
            <a:off x="899592" y="1844824"/>
            <a:ext cx="7772400" cy="4572000"/>
          </a:xfrm>
        </p:spPr>
        <p:txBody>
          <a:bodyPr>
            <a:normAutofit/>
          </a:bodyPr>
          <a:lstStyle/>
          <a:p>
            <a:r>
              <a:rPr lang="en-AU" dirty="0" smtClean="0"/>
              <a:t>Overview of the Project</a:t>
            </a:r>
          </a:p>
          <a:p>
            <a:r>
              <a:rPr lang="en-AU" dirty="0" smtClean="0"/>
              <a:t>Airframe and Hardware</a:t>
            </a:r>
          </a:p>
          <a:p>
            <a:r>
              <a:rPr lang="en-AU" dirty="0" smtClean="0"/>
              <a:t>On-board Flight Computer</a:t>
            </a:r>
          </a:p>
          <a:p>
            <a:r>
              <a:rPr lang="en-AU" dirty="0" smtClean="0"/>
              <a:t>State Estimation</a:t>
            </a:r>
          </a:p>
          <a:p>
            <a:r>
              <a:rPr lang="en-AU" dirty="0" smtClean="0"/>
              <a:t>Ground Control Station</a:t>
            </a:r>
          </a:p>
          <a:p>
            <a:r>
              <a:rPr lang="en-AU" dirty="0" smtClean="0"/>
              <a:t>Control Architecture</a:t>
            </a:r>
          </a:p>
          <a:p>
            <a:r>
              <a:rPr lang="en-AU" dirty="0" smtClean="0"/>
              <a:t>Hardware Mounting System</a:t>
            </a:r>
          </a:p>
          <a:p>
            <a:r>
              <a:rPr lang="en-AU" dirty="0" smtClean="0"/>
              <a:t>Project Summery</a:t>
            </a:r>
          </a:p>
          <a:p>
            <a:endParaRPr lang="en-AU" dirty="0" smtClean="0"/>
          </a:p>
          <a:p>
            <a:endParaRPr lang="en-AU" dirty="0" smtClean="0"/>
          </a:p>
        </p:txBody>
      </p:sp>
    </p:spTree>
    <p:extLst>
      <p:ext uri="{BB962C8B-B14F-4D97-AF65-F5344CB8AC3E}">
        <p14:creationId xmlns:p14="http://schemas.microsoft.com/office/powerpoint/2010/main" xmlns="" val="1473161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Lessons Learnt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30</a:t>
            </a:fld>
            <a:endParaRPr lang="en-AU"/>
          </a:p>
        </p:txBody>
      </p:sp>
      <p:sp>
        <p:nvSpPr>
          <p:cNvPr id="4" name="Content Placeholder 3"/>
          <p:cNvSpPr>
            <a:spLocks noGrp="1"/>
          </p:cNvSpPr>
          <p:nvPr>
            <p:ph sz="quarter" idx="1"/>
          </p:nvPr>
        </p:nvSpPr>
        <p:spPr>
          <a:xfrm>
            <a:off x="612648" y="1600200"/>
            <a:ext cx="8153400" cy="4853136"/>
          </a:xfrm>
        </p:spPr>
        <p:txBody>
          <a:bodyPr>
            <a:normAutofit fontScale="70000" lnSpcReduction="20000"/>
          </a:bodyPr>
          <a:lstStyle/>
          <a:p>
            <a:pPr lvl="0"/>
            <a:r>
              <a:rPr lang="en-AU" dirty="0"/>
              <a:t>S</a:t>
            </a:r>
            <a:r>
              <a:rPr lang="en-AU" dirty="0" smtClean="0"/>
              <a:t>ystem </a:t>
            </a:r>
            <a:r>
              <a:rPr lang="en-AU" dirty="0"/>
              <a:t>requirements and preliminary designs </a:t>
            </a:r>
            <a:r>
              <a:rPr lang="en-AU" dirty="0" smtClean="0"/>
              <a:t>defined early.</a:t>
            </a:r>
            <a:endParaRPr lang="en-AU" dirty="0"/>
          </a:p>
          <a:p>
            <a:pPr lvl="0"/>
            <a:r>
              <a:rPr lang="en-AU" dirty="0" smtClean="0"/>
              <a:t>W</a:t>
            </a:r>
            <a:r>
              <a:rPr lang="en-AU" dirty="0" smtClean="0"/>
              <a:t>ork </a:t>
            </a:r>
            <a:r>
              <a:rPr lang="en-AU" dirty="0"/>
              <a:t>breakdown structure </a:t>
            </a:r>
            <a:r>
              <a:rPr lang="en-AU" dirty="0" smtClean="0"/>
              <a:t>organised </a:t>
            </a:r>
            <a:r>
              <a:rPr lang="en-AU" dirty="0"/>
              <a:t>into large overall tasks, as the project aims, designs and methods will change during the </a:t>
            </a:r>
            <a:r>
              <a:rPr lang="en-AU" dirty="0" smtClean="0"/>
              <a:t>semester.</a:t>
            </a:r>
            <a:endParaRPr lang="en-AU" dirty="0"/>
          </a:p>
          <a:p>
            <a:pPr lvl="0"/>
            <a:r>
              <a:rPr lang="en-AU" dirty="0"/>
              <a:t>The testing phase of the project should commence at the beginning of semester two, as the AHNS project requires a lot of time for calibrating the system for flight conditions.</a:t>
            </a:r>
          </a:p>
          <a:p>
            <a:pPr lvl="0"/>
            <a:r>
              <a:rPr lang="en-AU" dirty="0"/>
              <a:t>Organise the project time schedule to incorporate other subject assignment due dates, as project productivity was found to drop significantly during this time.</a:t>
            </a:r>
          </a:p>
          <a:p>
            <a:pPr lvl="0"/>
            <a:r>
              <a:rPr lang="en-AU" dirty="0"/>
              <a:t>The risk management plan must be completed and approved well before testing commences, and ensure that all possible testing locations has been authorised.</a:t>
            </a:r>
          </a:p>
          <a:p>
            <a:pPr lvl="0"/>
            <a:r>
              <a:rPr lang="en-AU" dirty="0" smtClean="0"/>
              <a:t>Due </a:t>
            </a:r>
            <a:r>
              <a:rPr lang="en-AU" dirty="0"/>
              <a:t>to batteries requiring four times longer recharging that the flight time they produce, ensure a large number are available for flight-testing.</a:t>
            </a:r>
          </a:p>
          <a:p>
            <a:pPr lvl="0"/>
            <a:r>
              <a:rPr lang="en-AU" dirty="0"/>
              <a:t>Purchase additional electrical hardware components to mitigate schedule delay from broken parts after flight crashes. </a:t>
            </a:r>
          </a:p>
        </p:txBody>
      </p:sp>
    </p:spTree>
    <p:extLst>
      <p:ext uri="{BB962C8B-B14F-4D97-AF65-F5344CB8AC3E}">
        <p14:creationId xmlns:p14="http://schemas.microsoft.com/office/powerpoint/2010/main" xmlns="" val="847745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pPr algn="ctr"/>
            <a:r>
              <a:rPr lang="en-AU" sz="2400" b="1" dirty="0" smtClean="0">
                <a:solidFill>
                  <a:schemeClr val="bg1"/>
                </a:solidFill>
                <a:effectLst>
                  <a:reflection blurRad="6350" stA="55000" endA="50" endPos="85000" dir="5400000" sy="-100000" algn="bl" rotWithShape="0"/>
                </a:effectLst>
              </a:rPr>
              <a:t>System DEMONSTRATION</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31</a:t>
            </a:fld>
            <a:endParaRPr lang="en-AU" dirty="0"/>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504409"/>
            <a:ext cx="7715304" cy="1012823"/>
          </a:xfrm>
        </p:spPr>
        <p:txBody>
          <a:bodyPr>
            <a:noAutofit/>
          </a:bodyPr>
          <a:lstStyle/>
          <a:p>
            <a:pPr algn="ctr"/>
            <a:r>
              <a:rPr lang="en-AU" sz="3600" b="1" dirty="0" smtClean="0">
                <a:solidFill>
                  <a:schemeClr val="bg1"/>
                </a:solidFill>
                <a:effectLst/>
              </a:rPr>
              <a:t>QUESTIONS?</a:t>
            </a:r>
            <a:r>
              <a:rPr lang="en-AU" sz="2400" b="1" dirty="0" smtClean="0">
                <a:solidFill>
                  <a:schemeClr val="bg1"/>
                </a:solidFill>
                <a:effectLst/>
              </a:rPr>
              <a:t/>
            </a:r>
            <a:br>
              <a:rPr lang="en-AU" sz="2400" b="1" dirty="0" smtClean="0">
                <a:solidFill>
                  <a:schemeClr val="bg1"/>
                </a:solidFill>
                <a:effectLst/>
              </a:rPr>
            </a:br>
            <a:r>
              <a:rPr lang="en-AU" sz="2400" b="1" dirty="0" smtClean="0">
                <a:solidFill>
                  <a:schemeClr val="bg1"/>
                </a:solidFill>
                <a:effectLst/>
              </a:rPr>
              <a:t/>
            </a:r>
            <a:br>
              <a:rPr lang="en-AU" sz="2400" b="1" dirty="0" smtClean="0">
                <a:solidFill>
                  <a:schemeClr val="bg1"/>
                </a:solidFill>
                <a:effectLst/>
              </a:rPr>
            </a:br>
            <a:r>
              <a:rPr lang="en-AU" sz="2400" b="1" dirty="0">
                <a:solidFill>
                  <a:schemeClr val="bg1"/>
                </a:solidFill>
              </a:rPr>
              <a:t/>
            </a:r>
            <a:br>
              <a:rPr lang="en-AU" sz="2400" b="1" dirty="0">
                <a:solidFill>
                  <a:schemeClr val="bg1"/>
                </a:solidFill>
              </a:rPr>
            </a:br>
            <a:r>
              <a:rPr lang="en-AU" sz="2400" b="1" dirty="0" smtClean="0">
                <a:solidFill>
                  <a:schemeClr val="bg1"/>
                </a:solidFill>
              </a:rPr>
              <a:t/>
            </a:r>
            <a:br>
              <a:rPr lang="en-AU" sz="2400" b="1" dirty="0" smtClean="0">
                <a:solidFill>
                  <a:schemeClr val="bg1"/>
                </a:solidFill>
              </a:rPr>
            </a:br>
            <a:r>
              <a:rPr lang="en-AU" sz="2400" b="1" dirty="0">
                <a:solidFill>
                  <a:schemeClr val="bg1"/>
                </a:solidFill>
              </a:rPr>
              <a:t/>
            </a:r>
            <a:br>
              <a:rPr lang="en-AU" sz="2400" b="1" dirty="0">
                <a:solidFill>
                  <a:schemeClr val="bg1"/>
                </a:solidFill>
              </a:rPr>
            </a:br>
            <a:r>
              <a:rPr lang="en-AU" sz="2400" b="1" dirty="0" smtClean="0">
                <a:solidFill>
                  <a:schemeClr val="bg1"/>
                </a:solidFill>
              </a:rPr>
              <a:t/>
            </a:r>
            <a:br>
              <a:rPr lang="en-AU" sz="2400" b="1" dirty="0" smtClean="0">
                <a:solidFill>
                  <a:schemeClr val="bg1"/>
                </a:solidFill>
              </a:rPr>
            </a:br>
            <a:r>
              <a:rPr lang="en-AU" sz="2400" b="1" dirty="0" smtClean="0">
                <a:solidFill>
                  <a:schemeClr val="bg1"/>
                </a:solidFill>
                <a:effectLst/>
              </a:rPr>
              <a:t/>
            </a:r>
            <a:br>
              <a:rPr lang="en-AU" sz="2400" b="1" dirty="0" smtClean="0">
                <a:solidFill>
                  <a:schemeClr val="bg1"/>
                </a:solidFill>
                <a:effectLst/>
              </a:rPr>
            </a:br>
            <a:r>
              <a:rPr lang="en-AU" sz="2400" b="1" dirty="0" smtClean="0">
                <a:solidFill>
                  <a:schemeClr val="bg1"/>
                </a:solidFill>
                <a:effectLst/>
              </a:rPr>
              <a:t/>
            </a:r>
            <a:br>
              <a:rPr lang="en-AU" sz="2400" b="1" dirty="0" smtClean="0">
                <a:solidFill>
                  <a:schemeClr val="bg1"/>
                </a:solidFill>
                <a:effectLst/>
              </a:rPr>
            </a:br>
            <a:r>
              <a:rPr lang="en-AU" sz="2400" dirty="0" smtClean="0">
                <a:solidFill>
                  <a:schemeClr val="bg1"/>
                </a:solidFill>
                <a:effectLst/>
              </a:rPr>
              <a:t>Michael HAMILTON - 06219314 </a:t>
            </a:r>
            <a:br>
              <a:rPr lang="en-AU" sz="2400" dirty="0" smtClean="0">
                <a:solidFill>
                  <a:schemeClr val="bg1"/>
                </a:solidFill>
                <a:effectLst/>
              </a:rPr>
            </a:br>
            <a:r>
              <a:rPr lang="en-AU" sz="2400" dirty="0" smtClean="0">
                <a:solidFill>
                  <a:schemeClr val="bg1"/>
                </a:solidFill>
                <a:effectLst/>
              </a:rPr>
              <a:t>MICHAEL KINCEL - 06219322 </a:t>
            </a:r>
            <a:br>
              <a:rPr lang="en-AU" sz="2400" dirty="0" smtClean="0">
                <a:solidFill>
                  <a:schemeClr val="bg1"/>
                </a:solidFill>
                <a:effectLst/>
              </a:rPr>
            </a:br>
            <a:r>
              <a:rPr lang="en-AU" sz="2400" dirty="0" smtClean="0">
                <a:solidFill>
                  <a:schemeClr val="bg1"/>
                </a:solidFill>
                <a:effectLst/>
              </a:rPr>
              <a:t>Tim MOLLOY - 06332064 </a:t>
            </a:r>
            <a:br>
              <a:rPr lang="en-AU" sz="2400" dirty="0" smtClean="0">
                <a:solidFill>
                  <a:schemeClr val="bg1"/>
                </a:solidFill>
                <a:effectLst/>
              </a:rPr>
            </a:br>
            <a:r>
              <a:rPr lang="en-AU" sz="2400" dirty="0" smtClean="0">
                <a:solidFill>
                  <a:schemeClr val="bg1"/>
                </a:solidFill>
                <a:effectLst/>
              </a:rPr>
              <a:t>Liam O’Sullivan - 06308627</a:t>
            </a:r>
            <a:endParaRPr lang="en-AU" sz="2400" dirty="0">
              <a:solidFill>
                <a:schemeClr val="bg1"/>
              </a:solidFill>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32</a:t>
            </a:fld>
            <a:endParaRPr lang="en-AU" dirty="0"/>
          </a:p>
        </p:txBody>
      </p:sp>
      <p:pic>
        <p:nvPicPr>
          <p:cNvPr id="4" name="Picture 3" descr="AHNS_Logo_RCF Black.png"/>
          <p:cNvPicPr>
            <a:picLocks noChangeAspect="1"/>
          </p:cNvPicPr>
          <p:nvPr/>
        </p:nvPicPr>
        <p:blipFill>
          <a:blip r:embed="rId3" cstate="print"/>
          <a:stretch>
            <a:fillRect/>
          </a:stretch>
        </p:blipFill>
        <p:spPr>
          <a:xfrm>
            <a:off x="3203848" y="1772816"/>
            <a:ext cx="2968835" cy="194421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Project Overview</a:t>
            </a:r>
            <a:endParaRPr lang="en-US" dirty="0"/>
          </a:p>
        </p:txBody>
      </p:sp>
      <p:sp>
        <p:nvSpPr>
          <p:cNvPr id="3" name="Subtitle 2"/>
          <p:cNvSpPr>
            <a:spLocks noGrp="1"/>
          </p:cNvSpPr>
          <p:nvPr>
            <p:ph type="subTitle" idx="1"/>
          </p:nvPr>
        </p:nvSpPr>
        <p:spPr/>
        <p:txBody>
          <a:bodyPr/>
          <a:lstStyle/>
          <a:p>
            <a:r>
              <a:rPr lang="en-AU" dirty="0" smtClean="0"/>
              <a:t>Michael Hamilton- 06219314</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5</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7" name="Content Placeholder 6"/>
          <p:cNvPicPr>
            <a:picLocks noGrp="1" noChangeAspect="1"/>
          </p:cNvPicPr>
          <p:nvPr>
            <p:ph sz="quarter" idx="1"/>
          </p:nvPr>
        </p:nvPicPr>
        <p:blipFill rotWithShape="1">
          <a:blip r:embed="rId2" cstate="print"/>
          <a:srcRect l="-33023" t="625" r="-32685" b="1249"/>
          <a:stretch/>
        </p:blipFill>
        <p:spPr>
          <a:xfrm>
            <a:off x="755576" y="1866900"/>
            <a:ext cx="7966075" cy="4991100"/>
          </a:xfrm>
        </p:spPr>
      </p:pic>
      <p:sp>
        <p:nvSpPr>
          <p:cNvPr id="6" name="Rectangle 5"/>
          <p:cNvSpPr/>
          <p:nvPr/>
        </p:nvSpPr>
        <p:spPr>
          <a:xfrm>
            <a:off x="2373586" y="5971381"/>
            <a:ext cx="3600400" cy="980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6</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10" name="Content Placeholder 9"/>
          <p:cNvPicPr>
            <a:picLocks noGrp="1" noChangeAspect="1"/>
          </p:cNvPicPr>
          <p:nvPr>
            <p:ph sz="quarter" idx="1"/>
          </p:nvPr>
        </p:nvPicPr>
        <p:blipFill rotWithShape="1">
          <a:blip r:embed="rId2" cstate="print"/>
          <a:srcRect l="-11639" t="2393" r="11639" b="16556"/>
          <a:stretch/>
        </p:blipFill>
        <p:spPr>
          <a:xfrm>
            <a:off x="-756592" y="1700213"/>
            <a:ext cx="8153401" cy="5157787"/>
          </a:xfrm>
        </p:spPr>
      </p:pic>
      <p:sp>
        <p:nvSpPr>
          <p:cNvPr id="11" name="Content Placeholder 2"/>
          <p:cNvSpPr txBox="1">
            <a:spLocks/>
          </p:cNvSpPr>
          <p:nvPr/>
        </p:nvSpPr>
        <p:spPr>
          <a:xfrm>
            <a:off x="2555776" y="3861048"/>
            <a:ext cx="6120680" cy="18722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AU" dirty="0"/>
              <a:t>A platform should be developed and maintained to facilitate flight and on board hardware integration.</a:t>
            </a:r>
          </a:p>
          <a:p>
            <a:pPr>
              <a:buFont typeface="Wingdings"/>
              <a:buNone/>
            </a:pPr>
            <a:endParaRPr lang="en-AU" dirty="0" smtClean="0"/>
          </a:p>
          <a:p>
            <a:endParaRPr lang="en-AU" dirty="0" smtClean="0"/>
          </a:p>
        </p:txBody>
      </p:sp>
    </p:spTree>
    <p:extLst>
      <p:ext uri="{BB962C8B-B14F-4D97-AF65-F5344CB8AC3E}">
        <p14:creationId xmlns:p14="http://schemas.microsoft.com/office/powerpoint/2010/main" xmlns="" val="3462954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7</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6" name="Content Placeholder 5"/>
          <p:cNvPicPr>
            <a:picLocks noGrp="1" noChangeAspect="1"/>
          </p:cNvPicPr>
          <p:nvPr>
            <p:ph sz="quarter" idx="1"/>
          </p:nvPr>
        </p:nvPicPr>
        <p:blipFill rotWithShape="1">
          <a:blip r:embed="rId2" cstate="print"/>
          <a:srcRect t="30295" b="7131"/>
          <a:stretch/>
        </p:blipFill>
        <p:spPr>
          <a:xfrm>
            <a:off x="251520" y="1507328"/>
            <a:ext cx="8153400" cy="5350671"/>
          </a:xfrm>
        </p:spPr>
      </p:pic>
      <p:sp>
        <p:nvSpPr>
          <p:cNvPr id="8" name="Content Placeholder 2"/>
          <p:cNvSpPr txBox="1">
            <a:spLocks/>
          </p:cNvSpPr>
          <p:nvPr/>
        </p:nvSpPr>
        <p:spPr>
          <a:xfrm>
            <a:off x="2339752" y="3933056"/>
            <a:ext cx="6552728" cy="1872208"/>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None/>
            </a:pPr>
            <a:r>
              <a:rPr lang="en-AU" dirty="0"/>
              <a:t>The system should be capable of determining its position with the aid of image processing within an indoor environment to an appropriate time resolution.</a:t>
            </a:r>
          </a:p>
          <a:p>
            <a:pPr>
              <a:buFont typeface="Wingdings"/>
              <a:buNone/>
            </a:pPr>
            <a:endParaRPr lang="en-AU" dirty="0" smtClean="0"/>
          </a:p>
          <a:p>
            <a:endParaRPr lang="en-AU" dirty="0" smtClean="0"/>
          </a:p>
        </p:txBody>
      </p:sp>
    </p:spTree>
    <p:extLst>
      <p:ext uri="{BB962C8B-B14F-4D97-AF65-F5344CB8AC3E}">
        <p14:creationId xmlns:p14="http://schemas.microsoft.com/office/powerpoint/2010/main" xmlns="" val="346295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8</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8" name="Content Placeholder 7"/>
          <p:cNvPicPr>
            <a:picLocks noGrp="1" noChangeAspect="1"/>
          </p:cNvPicPr>
          <p:nvPr>
            <p:ph sz="quarter" idx="1"/>
          </p:nvPr>
        </p:nvPicPr>
        <p:blipFill rotWithShape="1">
          <a:blip r:embed="rId2" cstate="print"/>
          <a:srcRect t="29156" b="11053"/>
          <a:stretch/>
        </p:blipFill>
        <p:spPr>
          <a:xfrm>
            <a:off x="251520" y="1507328"/>
            <a:ext cx="8153400" cy="5350672"/>
          </a:xfrm>
        </p:spPr>
      </p:pic>
      <p:sp>
        <p:nvSpPr>
          <p:cNvPr id="9" name="Content Placeholder 2"/>
          <p:cNvSpPr txBox="1">
            <a:spLocks/>
          </p:cNvSpPr>
          <p:nvPr/>
        </p:nvSpPr>
        <p:spPr>
          <a:xfrm>
            <a:off x="2123728" y="3645024"/>
            <a:ext cx="6696744" cy="2016224"/>
          </a:xfrm>
          <a:prstGeom prst="rect">
            <a:avLst/>
          </a:prstGeom>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None/>
            </a:pPr>
            <a:r>
              <a:rPr lang="en-AU" dirty="0"/>
              <a:t>A method of estimating the states of the helicopter system should be designed and implemented. The resolution of the estimations should facilitate their employment in the control system design.</a:t>
            </a:r>
          </a:p>
          <a:p>
            <a:pPr>
              <a:buFont typeface="Wingdings"/>
              <a:buNone/>
            </a:pPr>
            <a:endParaRPr lang="en-AU" dirty="0" smtClean="0"/>
          </a:p>
          <a:p>
            <a:endParaRPr lang="en-AU" dirty="0" smtClean="0"/>
          </a:p>
        </p:txBody>
      </p:sp>
    </p:spTree>
    <p:extLst>
      <p:ext uri="{BB962C8B-B14F-4D97-AF65-F5344CB8AC3E}">
        <p14:creationId xmlns:p14="http://schemas.microsoft.com/office/powerpoint/2010/main" xmlns="" val="3462954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9</a:t>
            </a:fld>
            <a:endParaRPr lang="en-AU"/>
          </a:p>
        </p:txBody>
      </p:sp>
      <p:sp>
        <p:nvSpPr>
          <p:cNvPr id="5" name="Rectangle 4"/>
          <p:cNvSpPr/>
          <p:nvPr/>
        </p:nvSpPr>
        <p:spPr>
          <a:xfrm>
            <a:off x="6233327" y="908720"/>
            <a:ext cx="2929971" cy="369332"/>
          </a:xfrm>
          <a:prstGeom prst="rect">
            <a:avLst/>
          </a:prstGeom>
        </p:spPr>
        <p:txBody>
          <a:bodyPr wrap="none">
            <a:spAutoFit/>
          </a:bodyPr>
          <a:lstStyle/>
          <a:p>
            <a:r>
              <a:rPr lang="en-AU" dirty="0"/>
              <a:t>Michael Hamilton- 06219314</a:t>
            </a:r>
            <a:endParaRPr lang="en-US" dirty="0"/>
          </a:p>
        </p:txBody>
      </p:sp>
      <p:pic>
        <p:nvPicPr>
          <p:cNvPr id="9" name="Content Placeholder 8"/>
          <p:cNvPicPr>
            <a:picLocks noGrp="1" noChangeAspect="1"/>
          </p:cNvPicPr>
          <p:nvPr>
            <p:ph sz="quarter" idx="1"/>
          </p:nvPr>
        </p:nvPicPr>
        <p:blipFill rotWithShape="1">
          <a:blip r:embed="rId2" cstate="print"/>
          <a:srcRect t="27616" b="2800"/>
          <a:stretch/>
        </p:blipFill>
        <p:spPr>
          <a:xfrm>
            <a:off x="395536" y="1507328"/>
            <a:ext cx="8153400" cy="5350671"/>
          </a:xfrm>
        </p:spPr>
      </p:pic>
      <p:sp>
        <p:nvSpPr>
          <p:cNvPr id="10" name="Content Placeholder 2"/>
          <p:cNvSpPr txBox="1">
            <a:spLocks/>
          </p:cNvSpPr>
          <p:nvPr/>
        </p:nvSpPr>
        <p:spPr>
          <a:xfrm>
            <a:off x="2123728" y="3645024"/>
            <a:ext cx="6696744" cy="2016224"/>
          </a:xfrm>
          <a:prstGeom prst="rect">
            <a:avLst/>
          </a:prstGeom>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buNone/>
            </a:pPr>
            <a:r>
              <a:rPr lang="en-AU" dirty="0"/>
              <a:t>An autopilot system should be developed to enable sustained indoor autonomous hovering flight. The control system should be designed to enable future ingress and egress manoeuvre to longitudinal and hovering flight. </a:t>
            </a:r>
          </a:p>
          <a:p>
            <a:pPr>
              <a:buFont typeface="Wingdings"/>
              <a:buNone/>
            </a:pPr>
            <a:endParaRPr lang="en-AU" dirty="0" smtClean="0"/>
          </a:p>
          <a:p>
            <a:endParaRPr lang="en-AU" dirty="0" smtClean="0"/>
          </a:p>
        </p:txBody>
      </p:sp>
    </p:spTree>
    <p:extLst>
      <p:ext uri="{BB962C8B-B14F-4D97-AF65-F5344CB8AC3E}">
        <p14:creationId xmlns:p14="http://schemas.microsoft.com/office/powerpoint/2010/main" xmlns="" val="3462954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1539</TotalTime>
  <Words>1400</Words>
  <Application>Microsoft Office PowerPoint</Application>
  <PresentationFormat>On-screen Show (4:3)</PresentationFormat>
  <Paragraphs>374</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Autonomous Helicopter Navigation System 2010</vt:lpstr>
      <vt:lpstr>AHNS Project Aim</vt:lpstr>
      <vt:lpstr>Contents</vt:lpstr>
      <vt:lpstr>Project Overview</vt:lpstr>
      <vt:lpstr>High Level Objectives</vt:lpstr>
      <vt:lpstr>High Level Objectives</vt:lpstr>
      <vt:lpstr>High Level Objectives</vt:lpstr>
      <vt:lpstr>High Level Objectives</vt:lpstr>
      <vt:lpstr>High Level Objectives</vt:lpstr>
      <vt:lpstr>High Level Objectives</vt:lpstr>
      <vt:lpstr>Project Virtual Demonstration</vt:lpstr>
      <vt:lpstr>Systems Engineering Approach</vt:lpstr>
      <vt:lpstr>Risk Management</vt:lpstr>
      <vt:lpstr>INSERT OTHERS SLIDES HERE</vt:lpstr>
      <vt:lpstr>Hardware mounting</vt:lpstr>
      <vt:lpstr>Hardware Mounting System</vt:lpstr>
      <vt:lpstr>Initial Design</vt:lpstr>
      <vt:lpstr>Final Design</vt:lpstr>
      <vt:lpstr>Project Summery</vt:lpstr>
      <vt:lpstr>Finial Budget</vt:lpstr>
      <vt:lpstr>Conformance Matrix</vt:lpstr>
      <vt:lpstr>Conformance Matrix</vt:lpstr>
      <vt:lpstr>Conformance Matrix</vt:lpstr>
      <vt:lpstr>Conformance Matrix</vt:lpstr>
      <vt:lpstr>Conformance Matrix</vt:lpstr>
      <vt:lpstr>Conformance Diagram</vt:lpstr>
      <vt:lpstr>Conformance Diagram</vt:lpstr>
      <vt:lpstr>Conformance Diagram</vt:lpstr>
      <vt:lpstr>Project Summary</vt:lpstr>
      <vt:lpstr>Lessons Learnt</vt:lpstr>
      <vt:lpstr>System DEMONSTRATION</vt:lpstr>
      <vt:lpstr>QUESTIONS?        Michael HAMILTON - 06219314  MICHAEL KINCEL - 06219322  Tim MOLLOY - 06332064  Liam O’Sullivan - 06308627</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Wainwright</dc:creator>
  <cp:lastModifiedBy>Michael</cp:lastModifiedBy>
  <cp:revision>120</cp:revision>
  <dcterms:created xsi:type="dcterms:W3CDTF">2009-10-25T06:36:41Z</dcterms:created>
  <dcterms:modified xsi:type="dcterms:W3CDTF">2010-10-24T09:30:01Z</dcterms:modified>
</cp:coreProperties>
</file>