
<file path=[Content_Types].xml><?xml version="1.0" encoding="utf-8"?>
<Types xmlns="http://schemas.openxmlformats.org/package/2006/content-types">
  <Default Extension="pict" ContentType="image/pict"/>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embeddings/Microsoft_Equation3.bin" ContentType="application/vnd.openxmlformats-officedocument.oleObject"/>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embeddings/Microsoft_Equation4.bin" ContentType="application/vnd.openxmlformats-officedocument.oleObject"/>
  <Default Extension="png" ContentType="image/png"/>
  <Override PartName="/ppt/slideLayouts/slideLayout2.xml" ContentType="application/vnd.openxmlformats-officedocument.presentationml.slideLayout+xml"/>
  <Override PartName="/ppt/diagrams/quickStyle1.xml" ContentType="application/vnd.openxmlformats-officedocument.drawingml.diagramStyle+xml"/>
  <Override PartName="/ppt/diagrams/layout1.xml" ContentType="application/vnd.openxmlformats-officedocument.drawingml.diagram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embeddings/Microsoft_Equation5.bin" ContentType="application/vnd.openxmlformats-officedocument.oleObject"/>
  <Override PartName="/ppt/diagrams/layout2.xml" ContentType="application/vnd.openxmlformats-officedocument.drawingml.diagramLayout+xml"/>
  <Override PartName="/ppt/slideLayouts/slideLayout3.xml" ContentType="application/vnd.openxmlformats-officedocument.presentationml.slideLayout+xml"/>
  <Override PartName="/ppt/diagrams/quickStyle2.xml" ContentType="application/vnd.openxmlformats-officedocument.drawingml.diagramStyle+xml"/>
  <Override PartName="/ppt/embeddings/Microsoft_Equation1.bin" ContentType="application/vnd.openxmlformats-officedocument.oleObject"/>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embeddings/Microsoft_Equation2.bin" ContentType="application/vnd.openxmlformats-officedocument.oleObject"/>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19"/>
  </p:notesMasterIdLst>
  <p:sldIdLst>
    <p:sldId id="380" r:id="rId2"/>
    <p:sldId id="381" r:id="rId3"/>
    <p:sldId id="382" r:id="rId4"/>
    <p:sldId id="384" r:id="rId5"/>
    <p:sldId id="386" r:id="rId6"/>
    <p:sldId id="391" r:id="rId7"/>
    <p:sldId id="400" r:id="rId8"/>
    <p:sldId id="389" r:id="rId9"/>
    <p:sldId id="390" r:id="rId10"/>
    <p:sldId id="396" r:id="rId11"/>
    <p:sldId id="399" r:id="rId12"/>
    <p:sldId id="401" r:id="rId13"/>
    <p:sldId id="388" r:id="rId14"/>
    <p:sldId id="392" r:id="rId15"/>
    <p:sldId id="393" r:id="rId16"/>
    <p:sldId id="394" r:id="rId17"/>
    <p:sldId id="3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77022" autoAdjust="0"/>
  </p:normalViewPr>
  <p:slideViewPr>
    <p:cSldViewPr>
      <p:cViewPr varScale="1">
        <p:scale>
          <a:sx n="105" d="100"/>
          <a:sy n="105" d="100"/>
        </p:scale>
        <p:origin x="-174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002"/>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D9F20E-4404-40C1-9AF8-533AF73A0B2B}" type="doc">
      <dgm:prSet loTypeId="urn:microsoft.com/office/officeart/2005/8/layout/hierarchy1" loCatId="hierarchy" qsTypeId="urn:microsoft.com/office/officeart/2005/8/quickstyle/simple3" qsCatId="simple" csTypeId="urn:microsoft.com/office/officeart/2005/8/colors/accent1_1" csCatId="accent1" phldr="1"/>
      <dgm:spPr/>
      <dgm:t>
        <a:bodyPr/>
        <a:lstStyle/>
        <a:p>
          <a:endParaRPr lang="en-AU"/>
        </a:p>
      </dgm:t>
    </dgm:pt>
    <dgm:pt modelId="{C94C050D-65F0-4AF3-9629-7574CFE2B3FC}">
      <dgm:prSet phldrT="[Text]"/>
      <dgm:spPr/>
      <dgm:t>
        <a:bodyPr/>
        <a:lstStyle/>
        <a:p>
          <a:r>
            <a:rPr lang="en-AU" b="1" dirty="0" smtClean="0"/>
            <a:t>HLO-5 Ground Control Station</a:t>
          </a:r>
          <a:endParaRPr lang="en-AU" b="1" dirty="0"/>
        </a:p>
      </dgm:t>
    </dgm:pt>
    <dgm:pt modelId="{63B54F59-4104-4524-82F4-E2128E6DFE1A}" type="parTrans" cxnId="{989A21A2-6FDA-4A5A-8BE3-F9360D41699E}">
      <dgm:prSet/>
      <dgm:spPr/>
      <dgm:t>
        <a:bodyPr/>
        <a:lstStyle/>
        <a:p>
          <a:endParaRPr lang="en-AU"/>
        </a:p>
      </dgm:t>
    </dgm:pt>
    <dgm:pt modelId="{7B513807-BC82-48ED-99E7-C0501BC35939}" type="sibTrans" cxnId="{989A21A2-6FDA-4A5A-8BE3-F9360D41699E}">
      <dgm:prSet/>
      <dgm:spPr/>
      <dgm:t>
        <a:bodyPr/>
        <a:lstStyle/>
        <a:p>
          <a:endParaRPr lang="en-AU"/>
        </a:p>
      </dgm:t>
    </dgm:pt>
    <dgm:pt modelId="{977B0126-CD8A-4E9C-B1A3-E7B95DE807A9}">
      <dgm:prSet phldrT="[Text]"/>
      <dgm:spPr/>
      <dgm:t>
        <a:bodyPr/>
        <a:lstStyle/>
        <a:p>
          <a:r>
            <a:rPr lang="en-AU" b="1" dirty="0" smtClean="0"/>
            <a:t>SR-B-09 and 08</a:t>
          </a:r>
          <a:r>
            <a:rPr lang="en-AU" dirty="0" smtClean="0"/>
            <a:t/>
          </a:r>
          <a:br>
            <a:rPr lang="en-AU" dirty="0" smtClean="0"/>
          </a:br>
          <a:r>
            <a:rPr lang="en-AU" dirty="0" smtClean="0"/>
            <a:t>Receive and Transmit Telemetry via WLAN</a:t>
          </a:r>
          <a:endParaRPr lang="en-AU" dirty="0"/>
        </a:p>
      </dgm:t>
    </dgm:pt>
    <dgm:pt modelId="{9CA85334-E0AF-4A8A-961F-5828471DA80E}" type="parTrans" cxnId="{D1C9A285-9241-459E-BB50-096A0AB92150}">
      <dgm:prSet/>
      <dgm:spPr/>
      <dgm:t>
        <a:bodyPr/>
        <a:lstStyle/>
        <a:p>
          <a:endParaRPr lang="en-AU" dirty="0"/>
        </a:p>
      </dgm:t>
    </dgm:pt>
    <dgm:pt modelId="{24240487-60ED-4554-B037-956A898B624A}" type="sibTrans" cxnId="{D1C9A285-9241-459E-BB50-096A0AB92150}">
      <dgm:prSet/>
      <dgm:spPr/>
      <dgm:t>
        <a:bodyPr/>
        <a:lstStyle/>
        <a:p>
          <a:endParaRPr lang="en-AU"/>
        </a:p>
      </dgm:t>
    </dgm:pt>
    <dgm:pt modelId="{FAA3A535-B808-4531-9C92-6B0B3068AB58}">
      <dgm:prSet phldrT="[Text]"/>
      <dgm:spPr/>
      <dgm:t>
        <a:bodyPr/>
        <a:lstStyle/>
        <a:p>
          <a:r>
            <a:rPr lang="en-AU" b="1" dirty="0" smtClean="0"/>
            <a:t>SR-D-08</a:t>
          </a:r>
          <a:r>
            <a:rPr lang="en-AU" dirty="0" smtClean="0"/>
            <a:t/>
          </a:r>
          <a:br>
            <a:rPr lang="en-AU" dirty="0" smtClean="0"/>
          </a:br>
          <a:r>
            <a:rPr lang="en-AU" dirty="0" smtClean="0"/>
            <a:t>Log Telemetry and Uplink Commands</a:t>
          </a:r>
          <a:endParaRPr lang="en-AU" dirty="0"/>
        </a:p>
      </dgm:t>
    </dgm:pt>
    <dgm:pt modelId="{DEC71A5B-7BF8-4C66-8872-01D9C81BFA29}" type="parTrans" cxnId="{46A99D35-0F22-43D7-AF98-1AC152316F6A}">
      <dgm:prSet/>
      <dgm:spPr/>
      <dgm:t>
        <a:bodyPr/>
        <a:lstStyle/>
        <a:p>
          <a:endParaRPr lang="en-AU" dirty="0"/>
        </a:p>
      </dgm:t>
    </dgm:pt>
    <dgm:pt modelId="{505E917A-422D-40B5-9D7A-6DE492DB0E3F}" type="sibTrans" cxnId="{46A99D35-0F22-43D7-AF98-1AC152316F6A}">
      <dgm:prSet/>
      <dgm:spPr/>
      <dgm:t>
        <a:bodyPr/>
        <a:lstStyle/>
        <a:p>
          <a:endParaRPr lang="en-AU"/>
        </a:p>
      </dgm:t>
    </dgm:pt>
    <dgm:pt modelId="{132F4530-52E1-4B6C-8F73-4E1D07073D8D}">
      <dgm:prSet phldrT="[Text]"/>
      <dgm:spPr/>
      <dgm:t>
        <a:bodyPr/>
        <a:lstStyle/>
        <a:p>
          <a:r>
            <a:rPr lang="en-AU" b="1" dirty="0" smtClean="0"/>
            <a:t>SR-D-09</a:t>
          </a:r>
          <a:br>
            <a:rPr lang="en-AU" b="1" dirty="0" smtClean="0"/>
          </a:br>
          <a:r>
            <a:rPr lang="en-AU" b="0" dirty="0" smtClean="0"/>
            <a:t>Display of State and Control Data</a:t>
          </a:r>
          <a:endParaRPr lang="en-AU" b="0" dirty="0"/>
        </a:p>
      </dgm:t>
    </dgm:pt>
    <dgm:pt modelId="{A7BD5EF5-8CC7-42BE-A86C-266D665A92A8}" type="parTrans" cxnId="{80923C7F-63F7-4D36-AADE-8A0274554AE0}">
      <dgm:prSet/>
      <dgm:spPr/>
      <dgm:t>
        <a:bodyPr/>
        <a:lstStyle/>
        <a:p>
          <a:endParaRPr lang="en-AU" dirty="0"/>
        </a:p>
      </dgm:t>
    </dgm:pt>
    <dgm:pt modelId="{F5D9081A-334A-40CA-988B-30F13987B4AE}" type="sibTrans" cxnId="{80923C7F-63F7-4D36-AADE-8A0274554AE0}">
      <dgm:prSet/>
      <dgm:spPr/>
      <dgm:t>
        <a:bodyPr/>
        <a:lstStyle/>
        <a:p>
          <a:endParaRPr lang="en-AU"/>
        </a:p>
      </dgm:t>
    </dgm:pt>
    <dgm:pt modelId="{50DA5DEA-41FD-4608-AB1F-ED19E65AD4DF}">
      <dgm:prSet phldrT="[Text]"/>
      <dgm:spPr/>
      <dgm:t>
        <a:bodyPr/>
        <a:lstStyle/>
        <a:p>
          <a:r>
            <a:rPr lang="en-AU" b="1" dirty="0" smtClean="0"/>
            <a:t>SR-D-10</a:t>
          </a:r>
          <a:r>
            <a:rPr lang="en-AU" b="0" dirty="0" smtClean="0"/>
            <a:t/>
          </a:r>
          <a:br>
            <a:rPr lang="en-AU" b="0" dirty="0" smtClean="0"/>
          </a:br>
          <a:r>
            <a:rPr lang="en-AU" b="0" dirty="0" smtClean="0"/>
            <a:t>System Status Display</a:t>
          </a:r>
          <a:endParaRPr lang="en-AU" b="0" dirty="0"/>
        </a:p>
      </dgm:t>
    </dgm:pt>
    <dgm:pt modelId="{0AC0A90E-37AA-4B79-8B24-47DDFEA37830}" type="parTrans" cxnId="{1BF50FC7-159B-4778-83FA-2BCA8C111BA5}">
      <dgm:prSet/>
      <dgm:spPr/>
      <dgm:t>
        <a:bodyPr/>
        <a:lstStyle/>
        <a:p>
          <a:endParaRPr lang="en-AU" dirty="0"/>
        </a:p>
      </dgm:t>
    </dgm:pt>
    <dgm:pt modelId="{28FE14E9-A743-43A8-A91C-BF5D3891A1C0}" type="sibTrans" cxnId="{1BF50FC7-159B-4778-83FA-2BCA8C111BA5}">
      <dgm:prSet/>
      <dgm:spPr/>
      <dgm:t>
        <a:bodyPr/>
        <a:lstStyle/>
        <a:p>
          <a:endParaRPr lang="en-AU"/>
        </a:p>
      </dgm:t>
    </dgm:pt>
    <dgm:pt modelId="{181AD08C-E4D4-49C2-99B9-0E8F7F38F038}">
      <dgm:prSet phldrT="[Text]"/>
      <dgm:spPr/>
      <dgm:t>
        <a:bodyPr/>
        <a:lstStyle/>
        <a:p>
          <a:r>
            <a:rPr lang="en-AU" dirty="0" smtClean="0"/>
            <a:t>Received Console and Data Logger</a:t>
          </a:r>
          <a:endParaRPr lang="en-AU" dirty="0"/>
        </a:p>
      </dgm:t>
    </dgm:pt>
    <dgm:pt modelId="{9904465C-B9AF-4F06-8280-17A46A2DB6A8}" type="parTrans" cxnId="{AEE5793E-6674-483E-B092-04E81CFD6142}">
      <dgm:prSet/>
      <dgm:spPr/>
      <dgm:t>
        <a:bodyPr/>
        <a:lstStyle/>
        <a:p>
          <a:endParaRPr lang="en-AU" dirty="0"/>
        </a:p>
      </dgm:t>
    </dgm:pt>
    <dgm:pt modelId="{FB913040-4F56-4B2D-96B4-B7715B8BF8A2}" type="sibTrans" cxnId="{AEE5793E-6674-483E-B092-04E81CFD6142}">
      <dgm:prSet/>
      <dgm:spPr/>
      <dgm:t>
        <a:bodyPr/>
        <a:lstStyle/>
        <a:p>
          <a:endParaRPr lang="en-AU"/>
        </a:p>
      </dgm:t>
    </dgm:pt>
    <dgm:pt modelId="{767E4217-EF54-40E4-AA13-5EF394F11D56}">
      <dgm:prSet phldrT="[Text]"/>
      <dgm:spPr/>
      <dgm:t>
        <a:bodyPr/>
        <a:lstStyle/>
        <a:p>
          <a:r>
            <a:rPr lang="en-AU" b="0" dirty="0" smtClean="0"/>
            <a:t>Data Plotters &amp; Artificial Horizon</a:t>
          </a:r>
          <a:endParaRPr lang="en-AU" b="0" dirty="0"/>
        </a:p>
      </dgm:t>
    </dgm:pt>
    <dgm:pt modelId="{1685AC31-3E99-4436-878B-B28A05A8061D}" type="parTrans" cxnId="{515BD321-1646-4890-A623-D3E1A008D24D}">
      <dgm:prSet/>
      <dgm:spPr/>
      <dgm:t>
        <a:bodyPr/>
        <a:lstStyle/>
        <a:p>
          <a:endParaRPr lang="en-AU" dirty="0"/>
        </a:p>
      </dgm:t>
    </dgm:pt>
    <dgm:pt modelId="{C9F23672-E5AA-4F7D-B0B4-72D4E6ECF222}" type="sibTrans" cxnId="{515BD321-1646-4890-A623-D3E1A008D24D}">
      <dgm:prSet/>
      <dgm:spPr/>
      <dgm:t>
        <a:bodyPr/>
        <a:lstStyle/>
        <a:p>
          <a:endParaRPr lang="en-AU"/>
        </a:p>
      </dgm:t>
    </dgm:pt>
    <dgm:pt modelId="{71E95DE1-E678-4DFF-9F5E-86016A533F91}">
      <dgm:prSet phldrT="[Text]"/>
      <dgm:spPr/>
      <dgm:t>
        <a:bodyPr/>
        <a:lstStyle/>
        <a:p>
          <a:r>
            <a:rPr lang="en-AU" b="0" dirty="0" smtClean="0"/>
            <a:t>System Status</a:t>
          </a:r>
          <a:endParaRPr lang="en-AU" b="0" dirty="0"/>
        </a:p>
      </dgm:t>
    </dgm:pt>
    <dgm:pt modelId="{F4F8A5CD-88A1-4E22-BFEC-A56CD3646C14}" type="parTrans" cxnId="{4A2A5A15-46C4-4240-A3AE-AD265ECC622A}">
      <dgm:prSet/>
      <dgm:spPr/>
      <dgm:t>
        <a:bodyPr/>
        <a:lstStyle/>
        <a:p>
          <a:endParaRPr lang="en-AU" dirty="0"/>
        </a:p>
      </dgm:t>
    </dgm:pt>
    <dgm:pt modelId="{6C6F9C63-DCD3-42DE-A2B2-2BD525D1A10B}" type="sibTrans" cxnId="{4A2A5A15-46C4-4240-A3AE-AD265ECC622A}">
      <dgm:prSet/>
      <dgm:spPr/>
      <dgm:t>
        <a:bodyPr/>
        <a:lstStyle/>
        <a:p>
          <a:endParaRPr lang="en-AU"/>
        </a:p>
      </dgm:t>
    </dgm:pt>
    <dgm:pt modelId="{DAC7F707-7295-4C7F-BF5A-AE2DD28B500A}">
      <dgm:prSet phldrT="[Text]"/>
      <dgm:spPr/>
      <dgm:t>
        <a:bodyPr/>
        <a:lstStyle/>
        <a:p>
          <a:r>
            <a:rPr lang="en-AU" dirty="0" err="1" smtClean="0"/>
            <a:t>WiFi</a:t>
          </a:r>
          <a:r>
            <a:rPr lang="en-AU" dirty="0" smtClean="0"/>
            <a:t> Communications</a:t>
          </a:r>
          <a:endParaRPr lang="en-AU" dirty="0"/>
        </a:p>
      </dgm:t>
    </dgm:pt>
    <dgm:pt modelId="{CC75C541-91E9-444A-9EFA-5CDA4028B854}" type="parTrans" cxnId="{42BFCC2B-3EAB-45BA-9274-99FA81D88372}">
      <dgm:prSet/>
      <dgm:spPr/>
      <dgm:t>
        <a:bodyPr/>
        <a:lstStyle/>
        <a:p>
          <a:endParaRPr lang="en-AU" dirty="0"/>
        </a:p>
      </dgm:t>
    </dgm:pt>
    <dgm:pt modelId="{B07E663F-B94D-4150-BC58-588F37BB230D}" type="sibTrans" cxnId="{42BFCC2B-3EAB-45BA-9274-99FA81D88372}">
      <dgm:prSet/>
      <dgm:spPr/>
      <dgm:t>
        <a:bodyPr/>
        <a:lstStyle/>
        <a:p>
          <a:endParaRPr lang="en-AU"/>
        </a:p>
      </dgm:t>
    </dgm:pt>
    <dgm:pt modelId="{3891340E-13A4-CA4B-9834-353E93976AE6}">
      <dgm:prSet phldrT="[Text]"/>
      <dgm:spPr/>
      <dgm:t>
        <a:bodyPr/>
        <a:lstStyle/>
        <a:p>
          <a:r>
            <a:rPr lang="en-AU" b="1" dirty="0" smtClean="0"/>
            <a:t>SR-B-02</a:t>
          </a:r>
          <a:r>
            <a:rPr lang="en-AU" dirty="0" smtClean="0"/>
            <a:t/>
          </a:r>
          <a:br>
            <a:rPr lang="en-AU" dirty="0" smtClean="0"/>
          </a:br>
          <a:r>
            <a:rPr lang="en-AU" dirty="0" smtClean="0"/>
            <a:t>Flight Mode Switching</a:t>
          </a:r>
          <a:endParaRPr lang="en-AU" b="0" dirty="0"/>
        </a:p>
      </dgm:t>
    </dgm:pt>
    <dgm:pt modelId="{B01CD058-8DD5-874F-AFD1-747BEA10F980}" type="parTrans" cxnId="{63A415EC-0A9B-6B4F-97AA-389EC68665C9}">
      <dgm:prSet/>
      <dgm:spPr/>
      <dgm:t>
        <a:bodyPr/>
        <a:lstStyle/>
        <a:p>
          <a:endParaRPr lang="en-US"/>
        </a:p>
      </dgm:t>
    </dgm:pt>
    <dgm:pt modelId="{CB2934A4-56A8-3C4F-ACF5-C6D8B17E8006}" type="sibTrans" cxnId="{63A415EC-0A9B-6B4F-97AA-389EC68665C9}">
      <dgm:prSet/>
      <dgm:spPr/>
      <dgm:t>
        <a:bodyPr/>
        <a:lstStyle/>
        <a:p>
          <a:endParaRPr lang="en-US"/>
        </a:p>
      </dgm:t>
    </dgm:pt>
    <dgm:pt modelId="{D05EE90F-CB73-8245-AE1B-D0127637905E}" type="asst">
      <dgm:prSet/>
      <dgm:spPr/>
      <dgm:t>
        <a:bodyPr/>
        <a:lstStyle/>
        <a:p>
          <a:r>
            <a:rPr lang="en-US" dirty="0" smtClean="0"/>
            <a:t>Not Yet Implemented</a:t>
          </a:r>
          <a:endParaRPr lang="en-US" dirty="0"/>
        </a:p>
      </dgm:t>
    </dgm:pt>
    <dgm:pt modelId="{C912761F-DF62-F242-A4EE-8E87FB7BDCF5}" type="parTrans" cxnId="{AD081985-FCCE-5149-AC2A-F78AD5CCC08F}">
      <dgm:prSet/>
      <dgm:spPr/>
      <dgm:t>
        <a:bodyPr/>
        <a:lstStyle/>
        <a:p>
          <a:endParaRPr lang="en-US"/>
        </a:p>
      </dgm:t>
    </dgm:pt>
    <dgm:pt modelId="{F5D110E8-0518-AB4B-A0F1-B846F33C6E32}" type="sibTrans" cxnId="{AD081985-FCCE-5149-AC2A-F78AD5CCC08F}">
      <dgm:prSet/>
      <dgm:spPr/>
      <dgm:t>
        <a:bodyPr/>
        <a:lstStyle/>
        <a:p>
          <a:endParaRPr lang="en-US"/>
        </a:p>
      </dgm:t>
    </dgm:pt>
    <dgm:pt modelId="{038CC6DB-B431-4F67-BF13-85201A1BF113}" type="pres">
      <dgm:prSet presAssocID="{DAD9F20E-4404-40C1-9AF8-533AF73A0B2B}" presName="hierChild1" presStyleCnt="0">
        <dgm:presLayoutVars>
          <dgm:chPref val="1"/>
          <dgm:dir/>
          <dgm:animOne val="branch"/>
          <dgm:animLvl val="lvl"/>
          <dgm:resizeHandles/>
        </dgm:presLayoutVars>
      </dgm:prSet>
      <dgm:spPr/>
      <dgm:t>
        <a:bodyPr/>
        <a:lstStyle/>
        <a:p>
          <a:endParaRPr lang="en-US"/>
        </a:p>
      </dgm:t>
    </dgm:pt>
    <dgm:pt modelId="{74C2D815-BFDC-46D2-BAF0-16801C9CBBF2}" type="pres">
      <dgm:prSet presAssocID="{C94C050D-65F0-4AF3-9629-7574CFE2B3FC}" presName="hierRoot1" presStyleCnt="0"/>
      <dgm:spPr/>
    </dgm:pt>
    <dgm:pt modelId="{BB83D1E3-AC83-4B0B-B1AE-3098001BBB70}" type="pres">
      <dgm:prSet presAssocID="{C94C050D-65F0-4AF3-9629-7574CFE2B3FC}" presName="composite" presStyleCnt="0"/>
      <dgm:spPr/>
    </dgm:pt>
    <dgm:pt modelId="{28653E01-75C5-4902-A41D-F57AFA5B46DF}" type="pres">
      <dgm:prSet presAssocID="{C94C050D-65F0-4AF3-9629-7574CFE2B3FC}" presName="background" presStyleLbl="node0" presStyleIdx="0" presStyleCnt="1"/>
      <dgm:spPr/>
    </dgm:pt>
    <dgm:pt modelId="{13DE8248-3ABC-4A3F-AD03-ADC18D359163}" type="pres">
      <dgm:prSet presAssocID="{C94C050D-65F0-4AF3-9629-7574CFE2B3FC}" presName="text" presStyleLbl="fgAcc0" presStyleIdx="0" presStyleCnt="1" custScaleX="183503" custScaleY="67768">
        <dgm:presLayoutVars>
          <dgm:chPref val="3"/>
        </dgm:presLayoutVars>
      </dgm:prSet>
      <dgm:spPr/>
      <dgm:t>
        <a:bodyPr/>
        <a:lstStyle/>
        <a:p>
          <a:endParaRPr lang="en-AU"/>
        </a:p>
      </dgm:t>
    </dgm:pt>
    <dgm:pt modelId="{86D4FC58-83A3-4AD7-9D8B-29B57891F85D}" type="pres">
      <dgm:prSet presAssocID="{C94C050D-65F0-4AF3-9629-7574CFE2B3FC}" presName="hierChild2" presStyleCnt="0"/>
      <dgm:spPr/>
    </dgm:pt>
    <dgm:pt modelId="{D4257DB1-BF09-48F3-B4D4-E52E33EE1A29}" type="pres">
      <dgm:prSet presAssocID="{9CA85334-E0AF-4A8A-961F-5828471DA80E}" presName="Name10" presStyleLbl="parChTrans1D2" presStyleIdx="0" presStyleCnt="5"/>
      <dgm:spPr/>
      <dgm:t>
        <a:bodyPr/>
        <a:lstStyle/>
        <a:p>
          <a:endParaRPr lang="en-US"/>
        </a:p>
      </dgm:t>
    </dgm:pt>
    <dgm:pt modelId="{6AF3FE77-5640-444D-B6CD-D61AEFD40A6C}" type="pres">
      <dgm:prSet presAssocID="{977B0126-CD8A-4E9C-B1A3-E7B95DE807A9}" presName="hierRoot2" presStyleCnt="0"/>
      <dgm:spPr/>
    </dgm:pt>
    <dgm:pt modelId="{BC7C9A2F-EE45-40B0-A4E1-99112CFBEA25}" type="pres">
      <dgm:prSet presAssocID="{977B0126-CD8A-4E9C-B1A3-E7B95DE807A9}" presName="composite2" presStyleCnt="0"/>
      <dgm:spPr/>
    </dgm:pt>
    <dgm:pt modelId="{0B52177F-1D4B-4A19-8405-1161C755AD0A}" type="pres">
      <dgm:prSet presAssocID="{977B0126-CD8A-4E9C-B1A3-E7B95DE807A9}" presName="background2" presStyleLbl="node2" presStyleIdx="0" presStyleCnt="5"/>
      <dgm:spPr/>
    </dgm:pt>
    <dgm:pt modelId="{990047FC-FE34-412F-856D-27FA8B11D464}" type="pres">
      <dgm:prSet presAssocID="{977B0126-CD8A-4E9C-B1A3-E7B95DE807A9}" presName="text2" presStyleLbl="fgAcc2" presStyleIdx="0" presStyleCnt="5">
        <dgm:presLayoutVars>
          <dgm:chPref val="3"/>
        </dgm:presLayoutVars>
      </dgm:prSet>
      <dgm:spPr/>
      <dgm:t>
        <a:bodyPr/>
        <a:lstStyle/>
        <a:p>
          <a:endParaRPr lang="en-AU"/>
        </a:p>
      </dgm:t>
    </dgm:pt>
    <dgm:pt modelId="{6599E229-95A2-4426-8450-BF399DDBD328}" type="pres">
      <dgm:prSet presAssocID="{977B0126-CD8A-4E9C-B1A3-E7B95DE807A9}" presName="hierChild3" presStyleCnt="0"/>
      <dgm:spPr/>
    </dgm:pt>
    <dgm:pt modelId="{710EB467-078C-4231-A267-B1D7C9B1F13E}" type="pres">
      <dgm:prSet presAssocID="{CC75C541-91E9-444A-9EFA-5CDA4028B854}" presName="Name17" presStyleLbl="parChTrans1D3" presStyleIdx="0" presStyleCnt="5"/>
      <dgm:spPr/>
      <dgm:t>
        <a:bodyPr/>
        <a:lstStyle/>
        <a:p>
          <a:endParaRPr lang="en-US"/>
        </a:p>
      </dgm:t>
    </dgm:pt>
    <dgm:pt modelId="{4D4EC0F8-35D5-4382-918F-51349F66D0AB}" type="pres">
      <dgm:prSet presAssocID="{DAC7F707-7295-4C7F-BF5A-AE2DD28B500A}" presName="hierRoot3" presStyleCnt="0"/>
      <dgm:spPr/>
    </dgm:pt>
    <dgm:pt modelId="{8D7DBEDD-1BF8-4EC1-AE87-D39C9D3F8870}" type="pres">
      <dgm:prSet presAssocID="{DAC7F707-7295-4C7F-BF5A-AE2DD28B500A}" presName="composite3" presStyleCnt="0"/>
      <dgm:spPr/>
    </dgm:pt>
    <dgm:pt modelId="{6CF7E842-D99E-438B-8582-4E11BA51C9A5}" type="pres">
      <dgm:prSet presAssocID="{DAC7F707-7295-4C7F-BF5A-AE2DD28B500A}" presName="background3" presStyleLbl="node3" presStyleIdx="0" presStyleCnt="4"/>
      <dgm:spPr/>
    </dgm:pt>
    <dgm:pt modelId="{F3F5545F-55CB-4656-98D1-45B40A1457A0}" type="pres">
      <dgm:prSet presAssocID="{DAC7F707-7295-4C7F-BF5A-AE2DD28B500A}" presName="text3" presStyleLbl="fgAcc3" presStyleIdx="0" presStyleCnt="5">
        <dgm:presLayoutVars>
          <dgm:chPref val="3"/>
        </dgm:presLayoutVars>
      </dgm:prSet>
      <dgm:spPr/>
      <dgm:t>
        <a:bodyPr/>
        <a:lstStyle/>
        <a:p>
          <a:endParaRPr lang="en-AU"/>
        </a:p>
      </dgm:t>
    </dgm:pt>
    <dgm:pt modelId="{901FC5B9-24F6-499E-966B-54A3A60A53D4}" type="pres">
      <dgm:prSet presAssocID="{DAC7F707-7295-4C7F-BF5A-AE2DD28B500A}" presName="hierChild4" presStyleCnt="0"/>
      <dgm:spPr/>
    </dgm:pt>
    <dgm:pt modelId="{101E350F-E4C7-4BF3-ADB7-490FC3EE8992}" type="pres">
      <dgm:prSet presAssocID="{DEC71A5B-7BF8-4C66-8872-01D9C81BFA29}" presName="Name10" presStyleLbl="parChTrans1D2" presStyleIdx="1" presStyleCnt="5"/>
      <dgm:spPr/>
      <dgm:t>
        <a:bodyPr/>
        <a:lstStyle/>
        <a:p>
          <a:endParaRPr lang="en-US"/>
        </a:p>
      </dgm:t>
    </dgm:pt>
    <dgm:pt modelId="{F1F250ED-7847-4D81-8D5B-58CB74E94D3B}" type="pres">
      <dgm:prSet presAssocID="{FAA3A535-B808-4531-9C92-6B0B3068AB58}" presName="hierRoot2" presStyleCnt="0"/>
      <dgm:spPr/>
    </dgm:pt>
    <dgm:pt modelId="{5D12E477-04D2-4A63-8EF1-6297CD149184}" type="pres">
      <dgm:prSet presAssocID="{FAA3A535-B808-4531-9C92-6B0B3068AB58}" presName="composite2" presStyleCnt="0"/>
      <dgm:spPr/>
    </dgm:pt>
    <dgm:pt modelId="{6AE375A7-73AB-49F1-B829-4D2FDBE8636A}" type="pres">
      <dgm:prSet presAssocID="{FAA3A535-B808-4531-9C92-6B0B3068AB58}" presName="background2" presStyleLbl="node2" presStyleIdx="1" presStyleCnt="5"/>
      <dgm:spPr/>
    </dgm:pt>
    <dgm:pt modelId="{21B3CAD0-4C72-4929-B3EF-083EF8BADEF0}" type="pres">
      <dgm:prSet presAssocID="{FAA3A535-B808-4531-9C92-6B0B3068AB58}" presName="text2" presStyleLbl="fgAcc2" presStyleIdx="1" presStyleCnt="5">
        <dgm:presLayoutVars>
          <dgm:chPref val="3"/>
        </dgm:presLayoutVars>
      </dgm:prSet>
      <dgm:spPr/>
      <dgm:t>
        <a:bodyPr/>
        <a:lstStyle/>
        <a:p>
          <a:endParaRPr lang="en-AU"/>
        </a:p>
      </dgm:t>
    </dgm:pt>
    <dgm:pt modelId="{69ECBCC3-5E0F-4C5C-804B-4FF367AA03E1}" type="pres">
      <dgm:prSet presAssocID="{FAA3A535-B808-4531-9C92-6B0B3068AB58}" presName="hierChild3" presStyleCnt="0"/>
      <dgm:spPr/>
    </dgm:pt>
    <dgm:pt modelId="{B8787FBF-37EE-416F-AB6F-A59B3264D32C}" type="pres">
      <dgm:prSet presAssocID="{9904465C-B9AF-4F06-8280-17A46A2DB6A8}" presName="Name17" presStyleLbl="parChTrans1D3" presStyleIdx="1" presStyleCnt="5"/>
      <dgm:spPr/>
      <dgm:t>
        <a:bodyPr/>
        <a:lstStyle/>
        <a:p>
          <a:endParaRPr lang="en-US"/>
        </a:p>
      </dgm:t>
    </dgm:pt>
    <dgm:pt modelId="{8C48F5EE-DE55-4CF2-81EB-5EA92EF26FB5}" type="pres">
      <dgm:prSet presAssocID="{181AD08C-E4D4-49C2-99B9-0E8F7F38F038}" presName="hierRoot3" presStyleCnt="0"/>
      <dgm:spPr/>
    </dgm:pt>
    <dgm:pt modelId="{1C1A01ED-5B76-40C6-ACDF-B8C6B82912B4}" type="pres">
      <dgm:prSet presAssocID="{181AD08C-E4D4-49C2-99B9-0E8F7F38F038}" presName="composite3" presStyleCnt="0"/>
      <dgm:spPr/>
    </dgm:pt>
    <dgm:pt modelId="{85D19B33-BF8E-40DB-9187-0B8E9B69B14B}" type="pres">
      <dgm:prSet presAssocID="{181AD08C-E4D4-49C2-99B9-0E8F7F38F038}" presName="background3" presStyleLbl="node3" presStyleIdx="1" presStyleCnt="4"/>
      <dgm:spPr/>
    </dgm:pt>
    <dgm:pt modelId="{1F7F17F4-EE9B-402F-A755-AE101A6AF6DC}" type="pres">
      <dgm:prSet presAssocID="{181AD08C-E4D4-49C2-99B9-0E8F7F38F038}" presName="text3" presStyleLbl="fgAcc3" presStyleIdx="1" presStyleCnt="5">
        <dgm:presLayoutVars>
          <dgm:chPref val="3"/>
        </dgm:presLayoutVars>
      </dgm:prSet>
      <dgm:spPr/>
      <dgm:t>
        <a:bodyPr/>
        <a:lstStyle/>
        <a:p>
          <a:endParaRPr lang="en-AU"/>
        </a:p>
      </dgm:t>
    </dgm:pt>
    <dgm:pt modelId="{9F237731-97B6-4C4B-AF36-0B0B6DDA1CCB}" type="pres">
      <dgm:prSet presAssocID="{181AD08C-E4D4-49C2-99B9-0E8F7F38F038}" presName="hierChild4" presStyleCnt="0"/>
      <dgm:spPr/>
    </dgm:pt>
    <dgm:pt modelId="{438A48BA-BE3C-41CB-BFDC-24787B99FD99}" type="pres">
      <dgm:prSet presAssocID="{A7BD5EF5-8CC7-42BE-A86C-266D665A92A8}" presName="Name10" presStyleLbl="parChTrans1D2" presStyleIdx="2" presStyleCnt="5"/>
      <dgm:spPr/>
      <dgm:t>
        <a:bodyPr/>
        <a:lstStyle/>
        <a:p>
          <a:endParaRPr lang="en-US"/>
        </a:p>
      </dgm:t>
    </dgm:pt>
    <dgm:pt modelId="{E9B305BE-C700-4DDF-8A97-971B41712EDD}" type="pres">
      <dgm:prSet presAssocID="{132F4530-52E1-4B6C-8F73-4E1D07073D8D}" presName="hierRoot2" presStyleCnt="0"/>
      <dgm:spPr/>
    </dgm:pt>
    <dgm:pt modelId="{60FB4FD5-AC71-42DC-B36A-C961F1F5309F}" type="pres">
      <dgm:prSet presAssocID="{132F4530-52E1-4B6C-8F73-4E1D07073D8D}" presName="composite2" presStyleCnt="0"/>
      <dgm:spPr/>
    </dgm:pt>
    <dgm:pt modelId="{DE2CE76A-021B-48FF-ADC6-527C0AFD40FA}" type="pres">
      <dgm:prSet presAssocID="{132F4530-52E1-4B6C-8F73-4E1D07073D8D}" presName="background2" presStyleLbl="node2" presStyleIdx="2" presStyleCnt="5"/>
      <dgm:spPr/>
    </dgm:pt>
    <dgm:pt modelId="{346DBF57-47DC-428D-BA10-FC669D6F573D}" type="pres">
      <dgm:prSet presAssocID="{132F4530-52E1-4B6C-8F73-4E1D07073D8D}" presName="text2" presStyleLbl="fgAcc2" presStyleIdx="2" presStyleCnt="5">
        <dgm:presLayoutVars>
          <dgm:chPref val="3"/>
        </dgm:presLayoutVars>
      </dgm:prSet>
      <dgm:spPr/>
      <dgm:t>
        <a:bodyPr/>
        <a:lstStyle/>
        <a:p>
          <a:endParaRPr lang="en-AU"/>
        </a:p>
      </dgm:t>
    </dgm:pt>
    <dgm:pt modelId="{E1D7A87A-B958-494C-AB79-15054C64C5EC}" type="pres">
      <dgm:prSet presAssocID="{132F4530-52E1-4B6C-8F73-4E1D07073D8D}" presName="hierChild3" presStyleCnt="0"/>
      <dgm:spPr/>
    </dgm:pt>
    <dgm:pt modelId="{018AC6DC-D462-42C5-8AE1-8013AF4B0CAF}" type="pres">
      <dgm:prSet presAssocID="{1685AC31-3E99-4436-878B-B28A05A8061D}" presName="Name17" presStyleLbl="parChTrans1D3" presStyleIdx="2" presStyleCnt="5"/>
      <dgm:spPr/>
      <dgm:t>
        <a:bodyPr/>
        <a:lstStyle/>
        <a:p>
          <a:endParaRPr lang="en-US"/>
        </a:p>
      </dgm:t>
    </dgm:pt>
    <dgm:pt modelId="{FA0C42A6-9430-4A2C-8BA3-840154385DB9}" type="pres">
      <dgm:prSet presAssocID="{767E4217-EF54-40E4-AA13-5EF394F11D56}" presName="hierRoot3" presStyleCnt="0"/>
      <dgm:spPr/>
    </dgm:pt>
    <dgm:pt modelId="{D3CC4402-22B2-43A1-8CEF-6AAFC976F2CB}" type="pres">
      <dgm:prSet presAssocID="{767E4217-EF54-40E4-AA13-5EF394F11D56}" presName="composite3" presStyleCnt="0"/>
      <dgm:spPr/>
    </dgm:pt>
    <dgm:pt modelId="{A3ED9CF9-D2F1-44A2-A183-64283D9B7D63}" type="pres">
      <dgm:prSet presAssocID="{767E4217-EF54-40E4-AA13-5EF394F11D56}" presName="background3" presStyleLbl="node3" presStyleIdx="2" presStyleCnt="4"/>
      <dgm:spPr/>
    </dgm:pt>
    <dgm:pt modelId="{64D60078-3F06-4E4E-9D0A-FEEBA4CE41E5}" type="pres">
      <dgm:prSet presAssocID="{767E4217-EF54-40E4-AA13-5EF394F11D56}" presName="text3" presStyleLbl="fgAcc3" presStyleIdx="2" presStyleCnt="5">
        <dgm:presLayoutVars>
          <dgm:chPref val="3"/>
        </dgm:presLayoutVars>
      </dgm:prSet>
      <dgm:spPr/>
      <dgm:t>
        <a:bodyPr/>
        <a:lstStyle/>
        <a:p>
          <a:endParaRPr lang="en-US"/>
        </a:p>
      </dgm:t>
    </dgm:pt>
    <dgm:pt modelId="{D7ED0352-16F7-4DD4-9D5A-8F17E79DA480}" type="pres">
      <dgm:prSet presAssocID="{767E4217-EF54-40E4-AA13-5EF394F11D56}" presName="hierChild4" presStyleCnt="0"/>
      <dgm:spPr/>
    </dgm:pt>
    <dgm:pt modelId="{28E44A12-6007-483E-B7A1-84CB92B79126}" type="pres">
      <dgm:prSet presAssocID="{0AC0A90E-37AA-4B79-8B24-47DDFEA37830}" presName="Name10" presStyleLbl="parChTrans1D2" presStyleIdx="3" presStyleCnt="5"/>
      <dgm:spPr/>
      <dgm:t>
        <a:bodyPr/>
        <a:lstStyle/>
        <a:p>
          <a:endParaRPr lang="en-US"/>
        </a:p>
      </dgm:t>
    </dgm:pt>
    <dgm:pt modelId="{507EBA2E-1D21-4393-9408-8FEC0F5D9A7E}" type="pres">
      <dgm:prSet presAssocID="{50DA5DEA-41FD-4608-AB1F-ED19E65AD4DF}" presName="hierRoot2" presStyleCnt="0"/>
      <dgm:spPr/>
    </dgm:pt>
    <dgm:pt modelId="{57A1A8CB-9232-4065-BBD7-36191252B825}" type="pres">
      <dgm:prSet presAssocID="{50DA5DEA-41FD-4608-AB1F-ED19E65AD4DF}" presName="composite2" presStyleCnt="0"/>
      <dgm:spPr/>
    </dgm:pt>
    <dgm:pt modelId="{65A4CEF1-9E69-4A11-AC9E-DDA85ABACC76}" type="pres">
      <dgm:prSet presAssocID="{50DA5DEA-41FD-4608-AB1F-ED19E65AD4DF}" presName="background2" presStyleLbl="node2" presStyleIdx="3" presStyleCnt="5"/>
      <dgm:spPr/>
    </dgm:pt>
    <dgm:pt modelId="{9FC48C7E-F9E6-4D07-9284-73B4535FB69F}" type="pres">
      <dgm:prSet presAssocID="{50DA5DEA-41FD-4608-AB1F-ED19E65AD4DF}" presName="text2" presStyleLbl="fgAcc2" presStyleIdx="3" presStyleCnt="5">
        <dgm:presLayoutVars>
          <dgm:chPref val="3"/>
        </dgm:presLayoutVars>
      </dgm:prSet>
      <dgm:spPr/>
      <dgm:t>
        <a:bodyPr/>
        <a:lstStyle/>
        <a:p>
          <a:endParaRPr lang="en-AU"/>
        </a:p>
      </dgm:t>
    </dgm:pt>
    <dgm:pt modelId="{5EC15CE7-E6D9-459C-B0D0-3666EF233F25}" type="pres">
      <dgm:prSet presAssocID="{50DA5DEA-41FD-4608-AB1F-ED19E65AD4DF}" presName="hierChild3" presStyleCnt="0"/>
      <dgm:spPr/>
    </dgm:pt>
    <dgm:pt modelId="{B9E8C711-58DB-4D96-AB2B-2CD3226FCA20}" type="pres">
      <dgm:prSet presAssocID="{F4F8A5CD-88A1-4E22-BFEC-A56CD3646C14}" presName="Name17" presStyleLbl="parChTrans1D3" presStyleIdx="3" presStyleCnt="5"/>
      <dgm:spPr/>
      <dgm:t>
        <a:bodyPr/>
        <a:lstStyle/>
        <a:p>
          <a:endParaRPr lang="en-US"/>
        </a:p>
      </dgm:t>
    </dgm:pt>
    <dgm:pt modelId="{B2C216E5-3EF2-4214-845F-85B6044694CB}" type="pres">
      <dgm:prSet presAssocID="{71E95DE1-E678-4DFF-9F5E-86016A533F91}" presName="hierRoot3" presStyleCnt="0"/>
      <dgm:spPr/>
    </dgm:pt>
    <dgm:pt modelId="{930E7EBB-2DDA-4847-9688-6A51EB8269A4}" type="pres">
      <dgm:prSet presAssocID="{71E95DE1-E678-4DFF-9F5E-86016A533F91}" presName="composite3" presStyleCnt="0"/>
      <dgm:spPr/>
    </dgm:pt>
    <dgm:pt modelId="{BB6CEB44-0B14-47F7-AE76-4AF852936C1A}" type="pres">
      <dgm:prSet presAssocID="{71E95DE1-E678-4DFF-9F5E-86016A533F91}" presName="background3" presStyleLbl="node3" presStyleIdx="3" presStyleCnt="4"/>
      <dgm:spPr/>
    </dgm:pt>
    <dgm:pt modelId="{9F809C7B-90EA-4EBB-A582-D58A4606B8FE}" type="pres">
      <dgm:prSet presAssocID="{71E95DE1-E678-4DFF-9F5E-86016A533F91}" presName="text3" presStyleLbl="fgAcc3" presStyleIdx="3" presStyleCnt="5">
        <dgm:presLayoutVars>
          <dgm:chPref val="3"/>
        </dgm:presLayoutVars>
      </dgm:prSet>
      <dgm:spPr/>
      <dgm:t>
        <a:bodyPr/>
        <a:lstStyle/>
        <a:p>
          <a:endParaRPr lang="en-AU"/>
        </a:p>
      </dgm:t>
    </dgm:pt>
    <dgm:pt modelId="{06DF57DE-3DD6-4F47-BEE1-5E606AE2EEC9}" type="pres">
      <dgm:prSet presAssocID="{71E95DE1-E678-4DFF-9F5E-86016A533F91}" presName="hierChild4" presStyleCnt="0"/>
      <dgm:spPr/>
    </dgm:pt>
    <dgm:pt modelId="{92235BDB-CCB4-234D-9872-F74527AA22DF}" type="pres">
      <dgm:prSet presAssocID="{B01CD058-8DD5-874F-AFD1-747BEA10F980}" presName="Name10" presStyleLbl="parChTrans1D2" presStyleIdx="4" presStyleCnt="5"/>
      <dgm:spPr/>
      <dgm:t>
        <a:bodyPr/>
        <a:lstStyle/>
        <a:p>
          <a:endParaRPr lang="en-US"/>
        </a:p>
      </dgm:t>
    </dgm:pt>
    <dgm:pt modelId="{DDBD34F3-9799-6641-90E3-E4BD7DA84D39}" type="pres">
      <dgm:prSet presAssocID="{3891340E-13A4-CA4B-9834-353E93976AE6}" presName="hierRoot2" presStyleCnt="0"/>
      <dgm:spPr/>
    </dgm:pt>
    <dgm:pt modelId="{15235871-E556-9B4D-A4AB-79CE93DE6D09}" type="pres">
      <dgm:prSet presAssocID="{3891340E-13A4-CA4B-9834-353E93976AE6}" presName="composite2" presStyleCnt="0"/>
      <dgm:spPr/>
    </dgm:pt>
    <dgm:pt modelId="{1925B6B1-7867-FF49-8209-4FF864D8818F}" type="pres">
      <dgm:prSet presAssocID="{3891340E-13A4-CA4B-9834-353E93976AE6}" presName="background2" presStyleLbl="node2" presStyleIdx="4" presStyleCnt="5"/>
      <dgm:spPr/>
    </dgm:pt>
    <dgm:pt modelId="{69A89AF8-773D-E546-B1A7-75952F4EDB5F}" type="pres">
      <dgm:prSet presAssocID="{3891340E-13A4-CA4B-9834-353E93976AE6}" presName="text2" presStyleLbl="fgAcc2" presStyleIdx="4" presStyleCnt="5">
        <dgm:presLayoutVars>
          <dgm:chPref val="3"/>
        </dgm:presLayoutVars>
      </dgm:prSet>
      <dgm:spPr/>
      <dgm:t>
        <a:bodyPr/>
        <a:lstStyle/>
        <a:p>
          <a:endParaRPr lang="en-US"/>
        </a:p>
      </dgm:t>
    </dgm:pt>
    <dgm:pt modelId="{229725A7-7CAE-ED45-ABFC-58BBAF41C19B}" type="pres">
      <dgm:prSet presAssocID="{3891340E-13A4-CA4B-9834-353E93976AE6}" presName="hierChild3" presStyleCnt="0"/>
      <dgm:spPr/>
    </dgm:pt>
    <dgm:pt modelId="{1034382A-DBC6-E94A-90CC-D6ACF19D100D}" type="pres">
      <dgm:prSet presAssocID="{C912761F-DF62-F242-A4EE-8E87FB7BDCF5}" presName="Name17" presStyleLbl="parChTrans1D3" presStyleIdx="4" presStyleCnt="5"/>
      <dgm:spPr/>
      <dgm:t>
        <a:bodyPr/>
        <a:lstStyle/>
        <a:p>
          <a:endParaRPr lang="en-US"/>
        </a:p>
      </dgm:t>
    </dgm:pt>
    <dgm:pt modelId="{99FD9399-3FE5-B440-89B7-9F0C39C8A94F}" type="pres">
      <dgm:prSet presAssocID="{D05EE90F-CB73-8245-AE1B-D0127637905E}" presName="hierRoot3" presStyleCnt="0"/>
      <dgm:spPr/>
    </dgm:pt>
    <dgm:pt modelId="{894CA33E-26A5-584F-A4FA-9D4920708116}" type="pres">
      <dgm:prSet presAssocID="{D05EE90F-CB73-8245-AE1B-D0127637905E}" presName="composite3" presStyleCnt="0"/>
      <dgm:spPr/>
    </dgm:pt>
    <dgm:pt modelId="{3C55196E-D3A6-D54A-BF28-3DF027D50AC4}" type="pres">
      <dgm:prSet presAssocID="{D05EE90F-CB73-8245-AE1B-D0127637905E}" presName="background3" presStyleLbl="asst2" presStyleIdx="0" presStyleCnt="1"/>
      <dgm:spPr/>
    </dgm:pt>
    <dgm:pt modelId="{312D9839-8761-AE40-8B9A-65E13F7CA72B}" type="pres">
      <dgm:prSet presAssocID="{D05EE90F-CB73-8245-AE1B-D0127637905E}" presName="text3" presStyleLbl="fgAcc3" presStyleIdx="4" presStyleCnt="5">
        <dgm:presLayoutVars>
          <dgm:chPref val="3"/>
        </dgm:presLayoutVars>
      </dgm:prSet>
      <dgm:spPr/>
      <dgm:t>
        <a:bodyPr/>
        <a:lstStyle/>
        <a:p>
          <a:endParaRPr lang="en-US"/>
        </a:p>
      </dgm:t>
    </dgm:pt>
    <dgm:pt modelId="{030BD426-2E89-8549-9E4D-3B68F0C3CA23}" type="pres">
      <dgm:prSet presAssocID="{D05EE90F-CB73-8245-AE1B-D0127637905E}" presName="hierChild4" presStyleCnt="0"/>
      <dgm:spPr/>
    </dgm:pt>
  </dgm:ptLst>
  <dgm:cxnLst>
    <dgm:cxn modelId="{E70780CD-D2CB-C140-85FF-9AD4F134505C}" type="presOf" srcId="{1685AC31-3E99-4436-878B-B28A05A8061D}" destId="{018AC6DC-D462-42C5-8AE1-8013AF4B0CAF}" srcOrd="0" destOrd="0" presId="urn:microsoft.com/office/officeart/2005/8/layout/hierarchy1"/>
    <dgm:cxn modelId="{AA6BA83C-BD06-A446-828F-5DFD42056679}" type="presOf" srcId="{C912761F-DF62-F242-A4EE-8E87FB7BDCF5}" destId="{1034382A-DBC6-E94A-90CC-D6ACF19D100D}" srcOrd="0" destOrd="0" presId="urn:microsoft.com/office/officeart/2005/8/layout/hierarchy1"/>
    <dgm:cxn modelId="{24AD3FBF-8647-F245-B59B-56CDD3397582}" type="presOf" srcId="{9CA85334-E0AF-4A8A-961F-5828471DA80E}" destId="{D4257DB1-BF09-48F3-B4D4-E52E33EE1A29}" srcOrd="0" destOrd="0" presId="urn:microsoft.com/office/officeart/2005/8/layout/hierarchy1"/>
    <dgm:cxn modelId="{8E5C9715-8F7B-2F43-BC45-FC94D1E1AF49}" type="presOf" srcId="{132F4530-52E1-4B6C-8F73-4E1D07073D8D}" destId="{346DBF57-47DC-428D-BA10-FC669D6F573D}" srcOrd="0" destOrd="0" presId="urn:microsoft.com/office/officeart/2005/8/layout/hierarchy1"/>
    <dgm:cxn modelId="{44715A79-DEB1-B240-B4AB-A660091C666E}" type="presOf" srcId="{D05EE90F-CB73-8245-AE1B-D0127637905E}" destId="{312D9839-8761-AE40-8B9A-65E13F7CA72B}" srcOrd="0" destOrd="0" presId="urn:microsoft.com/office/officeart/2005/8/layout/hierarchy1"/>
    <dgm:cxn modelId="{46A99D35-0F22-43D7-AF98-1AC152316F6A}" srcId="{C94C050D-65F0-4AF3-9629-7574CFE2B3FC}" destId="{FAA3A535-B808-4531-9C92-6B0B3068AB58}" srcOrd="1" destOrd="0" parTransId="{DEC71A5B-7BF8-4C66-8872-01D9C81BFA29}" sibTransId="{505E917A-422D-40B5-9D7A-6DE492DB0E3F}"/>
    <dgm:cxn modelId="{42BFCC2B-3EAB-45BA-9274-99FA81D88372}" srcId="{977B0126-CD8A-4E9C-B1A3-E7B95DE807A9}" destId="{DAC7F707-7295-4C7F-BF5A-AE2DD28B500A}" srcOrd="0" destOrd="0" parTransId="{CC75C541-91E9-444A-9EFA-5CDA4028B854}" sibTransId="{B07E663F-B94D-4150-BC58-588F37BB230D}"/>
    <dgm:cxn modelId="{E1625252-92C8-154B-B5D9-6679C8B96A87}" type="presOf" srcId="{9904465C-B9AF-4F06-8280-17A46A2DB6A8}" destId="{B8787FBF-37EE-416F-AB6F-A59B3264D32C}" srcOrd="0" destOrd="0" presId="urn:microsoft.com/office/officeart/2005/8/layout/hierarchy1"/>
    <dgm:cxn modelId="{AD081985-FCCE-5149-AC2A-F78AD5CCC08F}" srcId="{3891340E-13A4-CA4B-9834-353E93976AE6}" destId="{D05EE90F-CB73-8245-AE1B-D0127637905E}" srcOrd="0" destOrd="0" parTransId="{C912761F-DF62-F242-A4EE-8E87FB7BDCF5}" sibTransId="{F5D110E8-0518-AB4B-A0F1-B846F33C6E32}"/>
    <dgm:cxn modelId="{BEBE8B02-BCC6-6D46-B0D0-F4537B75AC35}" type="presOf" srcId="{0AC0A90E-37AA-4B79-8B24-47DDFEA37830}" destId="{28E44A12-6007-483E-B7A1-84CB92B79126}" srcOrd="0" destOrd="0" presId="urn:microsoft.com/office/officeart/2005/8/layout/hierarchy1"/>
    <dgm:cxn modelId="{52723867-2C01-E043-92B0-F981CB03592B}" type="presOf" srcId="{767E4217-EF54-40E4-AA13-5EF394F11D56}" destId="{64D60078-3F06-4E4E-9D0A-FEEBA4CE41E5}" srcOrd="0" destOrd="0" presId="urn:microsoft.com/office/officeart/2005/8/layout/hierarchy1"/>
    <dgm:cxn modelId="{63A415EC-0A9B-6B4F-97AA-389EC68665C9}" srcId="{C94C050D-65F0-4AF3-9629-7574CFE2B3FC}" destId="{3891340E-13A4-CA4B-9834-353E93976AE6}" srcOrd="4" destOrd="0" parTransId="{B01CD058-8DD5-874F-AFD1-747BEA10F980}" sibTransId="{CB2934A4-56A8-3C4F-ACF5-C6D8B17E8006}"/>
    <dgm:cxn modelId="{CC995406-2C77-7D45-B111-0DB4868B37A7}" type="presOf" srcId="{71E95DE1-E678-4DFF-9F5E-86016A533F91}" destId="{9F809C7B-90EA-4EBB-A582-D58A4606B8FE}" srcOrd="0" destOrd="0" presId="urn:microsoft.com/office/officeart/2005/8/layout/hierarchy1"/>
    <dgm:cxn modelId="{553F9867-24EF-7949-AAB6-80C770BE3C3D}" type="presOf" srcId="{FAA3A535-B808-4531-9C92-6B0B3068AB58}" destId="{21B3CAD0-4C72-4929-B3EF-083EF8BADEF0}" srcOrd="0" destOrd="0" presId="urn:microsoft.com/office/officeart/2005/8/layout/hierarchy1"/>
    <dgm:cxn modelId="{D1C9A285-9241-459E-BB50-096A0AB92150}" srcId="{C94C050D-65F0-4AF3-9629-7574CFE2B3FC}" destId="{977B0126-CD8A-4E9C-B1A3-E7B95DE807A9}" srcOrd="0" destOrd="0" parTransId="{9CA85334-E0AF-4A8A-961F-5828471DA80E}" sibTransId="{24240487-60ED-4554-B037-956A898B624A}"/>
    <dgm:cxn modelId="{703265EA-FA7F-BE49-9E48-90DB37DFB2B6}" type="presOf" srcId="{A7BD5EF5-8CC7-42BE-A86C-266D665A92A8}" destId="{438A48BA-BE3C-41CB-BFDC-24787B99FD99}" srcOrd="0" destOrd="0" presId="urn:microsoft.com/office/officeart/2005/8/layout/hierarchy1"/>
    <dgm:cxn modelId="{515BD321-1646-4890-A623-D3E1A008D24D}" srcId="{132F4530-52E1-4B6C-8F73-4E1D07073D8D}" destId="{767E4217-EF54-40E4-AA13-5EF394F11D56}" srcOrd="0" destOrd="0" parTransId="{1685AC31-3E99-4436-878B-B28A05A8061D}" sibTransId="{C9F23672-E5AA-4F7D-B0B4-72D4E6ECF222}"/>
    <dgm:cxn modelId="{AEE5793E-6674-483E-B092-04E81CFD6142}" srcId="{FAA3A535-B808-4531-9C92-6B0B3068AB58}" destId="{181AD08C-E4D4-49C2-99B9-0E8F7F38F038}" srcOrd="0" destOrd="0" parTransId="{9904465C-B9AF-4F06-8280-17A46A2DB6A8}" sibTransId="{FB913040-4F56-4B2D-96B4-B7715B8BF8A2}"/>
    <dgm:cxn modelId="{62A6A2ED-9B29-8E4D-AB3D-64632132AF6A}" type="presOf" srcId="{CC75C541-91E9-444A-9EFA-5CDA4028B854}" destId="{710EB467-078C-4231-A267-B1D7C9B1F13E}" srcOrd="0" destOrd="0" presId="urn:microsoft.com/office/officeart/2005/8/layout/hierarchy1"/>
    <dgm:cxn modelId="{4F1798E5-CD7C-B444-8B00-E1339183BAAD}" type="presOf" srcId="{50DA5DEA-41FD-4608-AB1F-ED19E65AD4DF}" destId="{9FC48C7E-F9E6-4D07-9284-73B4535FB69F}" srcOrd="0" destOrd="0" presId="urn:microsoft.com/office/officeart/2005/8/layout/hierarchy1"/>
    <dgm:cxn modelId="{EBEACB31-5BCB-214F-93DB-AD39DB742162}" type="presOf" srcId="{181AD08C-E4D4-49C2-99B9-0E8F7F38F038}" destId="{1F7F17F4-EE9B-402F-A755-AE101A6AF6DC}" srcOrd="0" destOrd="0" presId="urn:microsoft.com/office/officeart/2005/8/layout/hierarchy1"/>
    <dgm:cxn modelId="{F9357BE7-F014-8847-ABB5-C1FFDFE759C3}" type="presOf" srcId="{B01CD058-8DD5-874F-AFD1-747BEA10F980}" destId="{92235BDB-CCB4-234D-9872-F74527AA22DF}" srcOrd="0" destOrd="0" presId="urn:microsoft.com/office/officeart/2005/8/layout/hierarchy1"/>
    <dgm:cxn modelId="{601DCB02-002D-9240-A855-68EC185341C6}" type="presOf" srcId="{F4F8A5CD-88A1-4E22-BFEC-A56CD3646C14}" destId="{B9E8C711-58DB-4D96-AB2B-2CD3226FCA20}" srcOrd="0" destOrd="0" presId="urn:microsoft.com/office/officeart/2005/8/layout/hierarchy1"/>
    <dgm:cxn modelId="{4A2A5A15-46C4-4240-A3AE-AD265ECC622A}" srcId="{50DA5DEA-41FD-4608-AB1F-ED19E65AD4DF}" destId="{71E95DE1-E678-4DFF-9F5E-86016A533F91}" srcOrd="0" destOrd="0" parTransId="{F4F8A5CD-88A1-4E22-BFEC-A56CD3646C14}" sibTransId="{6C6F9C63-DCD3-42DE-A2B2-2BD525D1A10B}"/>
    <dgm:cxn modelId="{82C8E468-B082-B542-BE0D-EF3E74E48FD6}" type="presOf" srcId="{DAC7F707-7295-4C7F-BF5A-AE2DD28B500A}" destId="{F3F5545F-55CB-4656-98D1-45B40A1457A0}" srcOrd="0" destOrd="0" presId="urn:microsoft.com/office/officeart/2005/8/layout/hierarchy1"/>
    <dgm:cxn modelId="{57468710-BF0B-5B4F-842F-8FA2161FBFCB}" type="presOf" srcId="{977B0126-CD8A-4E9C-B1A3-E7B95DE807A9}" destId="{990047FC-FE34-412F-856D-27FA8B11D464}" srcOrd="0" destOrd="0" presId="urn:microsoft.com/office/officeart/2005/8/layout/hierarchy1"/>
    <dgm:cxn modelId="{1E4E7B30-A8C0-BE4E-89F9-DDDD627DE928}" type="presOf" srcId="{3891340E-13A4-CA4B-9834-353E93976AE6}" destId="{69A89AF8-773D-E546-B1A7-75952F4EDB5F}" srcOrd="0" destOrd="0" presId="urn:microsoft.com/office/officeart/2005/8/layout/hierarchy1"/>
    <dgm:cxn modelId="{DA3364D3-3C8B-4509-865E-7F1955CF7771}" type="presOf" srcId="{C94C050D-65F0-4AF3-9629-7574CFE2B3FC}" destId="{13DE8248-3ABC-4A3F-AD03-ADC18D359163}" srcOrd="0" destOrd="0" presId="urn:microsoft.com/office/officeart/2005/8/layout/hierarchy1"/>
    <dgm:cxn modelId="{396BC4C4-087A-154C-8946-3D1AAC06C61B}" type="presOf" srcId="{DEC71A5B-7BF8-4C66-8872-01D9C81BFA29}" destId="{101E350F-E4C7-4BF3-ADB7-490FC3EE8992}" srcOrd="0" destOrd="0" presId="urn:microsoft.com/office/officeart/2005/8/layout/hierarchy1"/>
    <dgm:cxn modelId="{1BF50FC7-159B-4778-83FA-2BCA8C111BA5}" srcId="{C94C050D-65F0-4AF3-9629-7574CFE2B3FC}" destId="{50DA5DEA-41FD-4608-AB1F-ED19E65AD4DF}" srcOrd="3" destOrd="0" parTransId="{0AC0A90E-37AA-4B79-8B24-47DDFEA37830}" sibTransId="{28FE14E9-A743-43A8-A91C-BF5D3891A1C0}"/>
    <dgm:cxn modelId="{FBED81C3-2D1D-45CB-882B-44E23911B7B5}" type="presOf" srcId="{DAD9F20E-4404-40C1-9AF8-533AF73A0B2B}" destId="{038CC6DB-B431-4F67-BF13-85201A1BF113}" srcOrd="0" destOrd="0" presId="urn:microsoft.com/office/officeart/2005/8/layout/hierarchy1"/>
    <dgm:cxn modelId="{80923C7F-63F7-4D36-AADE-8A0274554AE0}" srcId="{C94C050D-65F0-4AF3-9629-7574CFE2B3FC}" destId="{132F4530-52E1-4B6C-8F73-4E1D07073D8D}" srcOrd="2" destOrd="0" parTransId="{A7BD5EF5-8CC7-42BE-A86C-266D665A92A8}" sibTransId="{F5D9081A-334A-40CA-988B-30F13987B4AE}"/>
    <dgm:cxn modelId="{989A21A2-6FDA-4A5A-8BE3-F9360D41699E}" srcId="{DAD9F20E-4404-40C1-9AF8-533AF73A0B2B}" destId="{C94C050D-65F0-4AF3-9629-7574CFE2B3FC}" srcOrd="0" destOrd="0" parTransId="{63B54F59-4104-4524-82F4-E2128E6DFE1A}" sibTransId="{7B513807-BC82-48ED-99E7-C0501BC35939}"/>
    <dgm:cxn modelId="{C2D4AD1D-EF46-4958-AE81-45804986040C}" type="presParOf" srcId="{038CC6DB-B431-4F67-BF13-85201A1BF113}" destId="{74C2D815-BFDC-46D2-BAF0-16801C9CBBF2}" srcOrd="0" destOrd="0" presId="urn:microsoft.com/office/officeart/2005/8/layout/hierarchy1"/>
    <dgm:cxn modelId="{C6C3F784-8505-43AB-A92E-B90A6CA64D43}" type="presParOf" srcId="{74C2D815-BFDC-46D2-BAF0-16801C9CBBF2}" destId="{BB83D1E3-AC83-4B0B-B1AE-3098001BBB70}" srcOrd="0" destOrd="0" presId="urn:microsoft.com/office/officeart/2005/8/layout/hierarchy1"/>
    <dgm:cxn modelId="{20E92428-703F-41E5-B561-DFA2F7C2B6DB}" type="presParOf" srcId="{BB83D1E3-AC83-4B0B-B1AE-3098001BBB70}" destId="{28653E01-75C5-4902-A41D-F57AFA5B46DF}" srcOrd="0" destOrd="0" presId="urn:microsoft.com/office/officeart/2005/8/layout/hierarchy1"/>
    <dgm:cxn modelId="{C8F58775-1F74-47A5-AEEA-7A2136303745}" type="presParOf" srcId="{BB83D1E3-AC83-4B0B-B1AE-3098001BBB70}" destId="{13DE8248-3ABC-4A3F-AD03-ADC18D359163}" srcOrd="1" destOrd="0" presId="urn:microsoft.com/office/officeart/2005/8/layout/hierarchy1"/>
    <dgm:cxn modelId="{4066AC2F-0603-4047-B2D7-E66CD7AD56FA}" type="presParOf" srcId="{74C2D815-BFDC-46D2-BAF0-16801C9CBBF2}" destId="{86D4FC58-83A3-4AD7-9D8B-29B57891F85D}" srcOrd="1" destOrd="0" presId="urn:microsoft.com/office/officeart/2005/8/layout/hierarchy1"/>
    <dgm:cxn modelId="{5F1B773A-CDF3-C546-A2EA-A98DA1564CA9}" type="presParOf" srcId="{86D4FC58-83A3-4AD7-9D8B-29B57891F85D}" destId="{D4257DB1-BF09-48F3-B4D4-E52E33EE1A29}" srcOrd="0" destOrd="0" presId="urn:microsoft.com/office/officeart/2005/8/layout/hierarchy1"/>
    <dgm:cxn modelId="{DC7F6BFE-F88B-9348-B167-E3C4A47F014B}" type="presParOf" srcId="{86D4FC58-83A3-4AD7-9D8B-29B57891F85D}" destId="{6AF3FE77-5640-444D-B6CD-D61AEFD40A6C}" srcOrd="1" destOrd="0" presId="urn:microsoft.com/office/officeart/2005/8/layout/hierarchy1"/>
    <dgm:cxn modelId="{679A5587-09CD-9644-BD35-DFE9641B56DE}" type="presParOf" srcId="{6AF3FE77-5640-444D-B6CD-D61AEFD40A6C}" destId="{BC7C9A2F-EE45-40B0-A4E1-99112CFBEA25}" srcOrd="0" destOrd="0" presId="urn:microsoft.com/office/officeart/2005/8/layout/hierarchy1"/>
    <dgm:cxn modelId="{DFFE5373-8E10-8948-9B57-06563C724A15}" type="presParOf" srcId="{BC7C9A2F-EE45-40B0-A4E1-99112CFBEA25}" destId="{0B52177F-1D4B-4A19-8405-1161C755AD0A}" srcOrd="0" destOrd="0" presId="urn:microsoft.com/office/officeart/2005/8/layout/hierarchy1"/>
    <dgm:cxn modelId="{B4A5F8C9-BCBB-AB41-9A6E-EB070CE87AFA}" type="presParOf" srcId="{BC7C9A2F-EE45-40B0-A4E1-99112CFBEA25}" destId="{990047FC-FE34-412F-856D-27FA8B11D464}" srcOrd="1" destOrd="0" presId="urn:microsoft.com/office/officeart/2005/8/layout/hierarchy1"/>
    <dgm:cxn modelId="{C33CB1D0-BED7-864E-BF99-D6E8F95D222E}" type="presParOf" srcId="{6AF3FE77-5640-444D-B6CD-D61AEFD40A6C}" destId="{6599E229-95A2-4426-8450-BF399DDBD328}" srcOrd="1" destOrd="0" presId="urn:microsoft.com/office/officeart/2005/8/layout/hierarchy1"/>
    <dgm:cxn modelId="{AA42A70C-9304-464B-9589-1BC5DDBB716A}" type="presParOf" srcId="{6599E229-95A2-4426-8450-BF399DDBD328}" destId="{710EB467-078C-4231-A267-B1D7C9B1F13E}" srcOrd="0" destOrd="0" presId="urn:microsoft.com/office/officeart/2005/8/layout/hierarchy1"/>
    <dgm:cxn modelId="{9B6B797B-B413-4142-A31C-04153189F974}" type="presParOf" srcId="{6599E229-95A2-4426-8450-BF399DDBD328}" destId="{4D4EC0F8-35D5-4382-918F-51349F66D0AB}" srcOrd="1" destOrd="0" presId="urn:microsoft.com/office/officeart/2005/8/layout/hierarchy1"/>
    <dgm:cxn modelId="{DC037662-0EF6-3E48-854E-57A63B2C8825}" type="presParOf" srcId="{4D4EC0F8-35D5-4382-918F-51349F66D0AB}" destId="{8D7DBEDD-1BF8-4EC1-AE87-D39C9D3F8870}" srcOrd="0" destOrd="0" presId="urn:microsoft.com/office/officeart/2005/8/layout/hierarchy1"/>
    <dgm:cxn modelId="{5509301F-E50F-E14C-85FE-26C18DBCBA32}" type="presParOf" srcId="{8D7DBEDD-1BF8-4EC1-AE87-D39C9D3F8870}" destId="{6CF7E842-D99E-438B-8582-4E11BA51C9A5}" srcOrd="0" destOrd="0" presId="urn:microsoft.com/office/officeart/2005/8/layout/hierarchy1"/>
    <dgm:cxn modelId="{87C19464-5325-5244-A133-9C7B9C2ECBBD}" type="presParOf" srcId="{8D7DBEDD-1BF8-4EC1-AE87-D39C9D3F8870}" destId="{F3F5545F-55CB-4656-98D1-45B40A1457A0}" srcOrd="1" destOrd="0" presId="urn:microsoft.com/office/officeart/2005/8/layout/hierarchy1"/>
    <dgm:cxn modelId="{6A71219E-BDD5-A646-8187-25A381ACA446}" type="presParOf" srcId="{4D4EC0F8-35D5-4382-918F-51349F66D0AB}" destId="{901FC5B9-24F6-499E-966B-54A3A60A53D4}" srcOrd="1" destOrd="0" presId="urn:microsoft.com/office/officeart/2005/8/layout/hierarchy1"/>
    <dgm:cxn modelId="{5F64ABA8-ECEA-AF41-BACA-C55218B914EE}" type="presParOf" srcId="{86D4FC58-83A3-4AD7-9D8B-29B57891F85D}" destId="{101E350F-E4C7-4BF3-ADB7-490FC3EE8992}" srcOrd="2" destOrd="0" presId="urn:microsoft.com/office/officeart/2005/8/layout/hierarchy1"/>
    <dgm:cxn modelId="{15731370-EFB5-304D-9105-D9E8B7BA79FF}" type="presParOf" srcId="{86D4FC58-83A3-4AD7-9D8B-29B57891F85D}" destId="{F1F250ED-7847-4D81-8D5B-58CB74E94D3B}" srcOrd="3" destOrd="0" presId="urn:microsoft.com/office/officeart/2005/8/layout/hierarchy1"/>
    <dgm:cxn modelId="{574D6A6F-1648-0C4A-8448-1A1B32DED580}" type="presParOf" srcId="{F1F250ED-7847-4D81-8D5B-58CB74E94D3B}" destId="{5D12E477-04D2-4A63-8EF1-6297CD149184}" srcOrd="0" destOrd="0" presId="urn:microsoft.com/office/officeart/2005/8/layout/hierarchy1"/>
    <dgm:cxn modelId="{4FD607CA-9803-DF41-B10C-C077B9349655}" type="presParOf" srcId="{5D12E477-04D2-4A63-8EF1-6297CD149184}" destId="{6AE375A7-73AB-49F1-B829-4D2FDBE8636A}" srcOrd="0" destOrd="0" presId="urn:microsoft.com/office/officeart/2005/8/layout/hierarchy1"/>
    <dgm:cxn modelId="{8C4F1D2A-2417-AB4F-AB3D-23626BFEEC35}" type="presParOf" srcId="{5D12E477-04D2-4A63-8EF1-6297CD149184}" destId="{21B3CAD0-4C72-4929-B3EF-083EF8BADEF0}" srcOrd="1" destOrd="0" presId="urn:microsoft.com/office/officeart/2005/8/layout/hierarchy1"/>
    <dgm:cxn modelId="{9B06E844-9430-0542-8880-9814FC679CB8}" type="presParOf" srcId="{F1F250ED-7847-4D81-8D5B-58CB74E94D3B}" destId="{69ECBCC3-5E0F-4C5C-804B-4FF367AA03E1}" srcOrd="1" destOrd="0" presId="urn:microsoft.com/office/officeart/2005/8/layout/hierarchy1"/>
    <dgm:cxn modelId="{A6BA90E8-CF68-544D-A38A-DD4790F49E11}" type="presParOf" srcId="{69ECBCC3-5E0F-4C5C-804B-4FF367AA03E1}" destId="{B8787FBF-37EE-416F-AB6F-A59B3264D32C}" srcOrd="0" destOrd="0" presId="urn:microsoft.com/office/officeart/2005/8/layout/hierarchy1"/>
    <dgm:cxn modelId="{2CDF9DA8-7534-934C-9E88-9AD4BE95603F}" type="presParOf" srcId="{69ECBCC3-5E0F-4C5C-804B-4FF367AA03E1}" destId="{8C48F5EE-DE55-4CF2-81EB-5EA92EF26FB5}" srcOrd="1" destOrd="0" presId="urn:microsoft.com/office/officeart/2005/8/layout/hierarchy1"/>
    <dgm:cxn modelId="{FFA37F8E-1115-6449-AD7F-3DE1E3B1BE07}" type="presParOf" srcId="{8C48F5EE-DE55-4CF2-81EB-5EA92EF26FB5}" destId="{1C1A01ED-5B76-40C6-ACDF-B8C6B82912B4}" srcOrd="0" destOrd="0" presId="urn:microsoft.com/office/officeart/2005/8/layout/hierarchy1"/>
    <dgm:cxn modelId="{B42F6B06-E520-5641-96AE-214EA92057EB}" type="presParOf" srcId="{1C1A01ED-5B76-40C6-ACDF-B8C6B82912B4}" destId="{85D19B33-BF8E-40DB-9187-0B8E9B69B14B}" srcOrd="0" destOrd="0" presId="urn:microsoft.com/office/officeart/2005/8/layout/hierarchy1"/>
    <dgm:cxn modelId="{9DC86474-D354-E941-9AD3-7AAF1EF93228}" type="presParOf" srcId="{1C1A01ED-5B76-40C6-ACDF-B8C6B82912B4}" destId="{1F7F17F4-EE9B-402F-A755-AE101A6AF6DC}" srcOrd="1" destOrd="0" presId="urn:microsoft.com/office/officeart/2005/8/layout/hierarchy1"/>
    <dgm:cxn modelId="{CB95A5E9-D762-0B4F-899D-1176F66C7011}" type="presParOf" srcId="{8C48F5EE-DE55-4CF2-81EB-5EA92EF26FB5}" destId="{9F237731-97B6-4C4B-AF36-0B0B6DDA1CCB}" srcOrd="1" destOrd="0" presId="urn:microsoft.com/office/officeart/2005/8/layout/hierarchy1"/>
    <dgm:cxn modelId="{B107FD61-1935-BE47-BE3C-D325F451B1EF}" type="presParOf" srcId="{86D4FC58-83A3-4AD7-9D8B-29B57891F85D}" destId="{438A48BA-BE3C-41CB-BFDC-24787B99FD99}" srcOrd="4" destOrd="0" presId="urn:microsoft.com/office/officeart/2005/8/layout/hierarchy1"/>
    <dgm:cxn modelId="{BEB4E096-E02B-A747-89C6-62C1B0296DF8}" type="presParOf" srcId="{86D4FC58-83A3-4AD7-9D8B-29B57891F85D}" destId="{E9B305BE-C700-4DDF-8A97-971B41712EDD}" srcOrd="5" destOrd="0" presId="urn:microsoft.com/office/officeart/2005/8/layout/hierarchy1"/>
    <dgm:cxn modelId="{E67E2589-A2A2-1E4B-BC41-B0C4CFD6D951}" type="presParOf" srcId="{E9B305BE-C700-4DDF-8A97-971B41712EDD}" destId="{60FB4FD5-AC71-42DC-B36A-C961F1F5309F}" srcOrd="0" destOrd="0" presId="urn:microsoft.com/office/officeart/2005/8/layout/hierarchy1"/>
    <dgm:cxn modelId="{92578417-17EC-6C4F-BCAE-C06522C92BA6}" type="presParOf" srcId="{60FB4FD5-AC71-42DC-B36A-C961F1F5309F}" destId="{DE2CE76A-021B-48FF-ADC6-527C0AFD40FA}" srcOrd="0" destOrd="0" presId="urn:microsoft.com/office/officeart/2005/8/layout/hierarchy1"/>
    <dgm:cxn modelId="{E1F7AF0E-BD91-9943-9357-0681510EEFEE}" type="presParOf" srcId="{60FB4FD5-AC71-42DC-B36A-C961F1F5309F}" destId="{346DBF57-47DC-428D-BA10-FC669D6F573D}" srcOrd="1" destOrd="0" presId="urn:microsoft.com/office/officeart/2005/8/layout/hierarchy1"/>
    <dgm:cxn modelId="{2C1038BC-230B-BD45-8E96-81EF89DF1C6D}" type="presParOf" srcId="{E9B305BE-C700-4DDF-8A97-971B41712EDD}" destId="{E1D7A87A-B958-494C-AB79-15054C64C5EC}" srcOrd="1" destOrd="0" presId="urn:microsoft.com/office/officeart/2005/8/layout/hierarchy1"/>
    <dgm:cxn modelId="{D5875883-80F9-DA49-A591-0A907EACD140}" type="presParOf" srcId="{E1D7A87A-B958-494C-AB79-15054C64C5EC}" destId="{018AC6DC-D462-42C5-8AE1-8013AF4B0CAF}" srcOrd="0" destOrd="0" presId="urn:microsoft.com/office/officeart/2005/8/layout/hierarchy1"/>
    <dgm:cxn modelId="{553F5DAA-F378-EC43-BB67-FB147DED5C03}" type="presParOf" srcId="{E1D7A87A-B958-494C-AB79-15054C64C5EC}" destId="{FA0C42A6-9430-4A2C-8BA3-840154385DB9}" srcOrd="1" destOrd="0" presId="urn:microsoft.com/office/officeart/2005/8/layout/hierarchy1"/>
    <dgm:cxn modelId="{BC533F66-11E7-4945-A976-FAA3CF7ECB44}" type="presParOf" srcId="{FA0C42A6-9430-4A2C-8BA3-840154385DB9}" destId="{D3CC4402-22B2-43A1-8CEF-6AAFC976F2CB}" srcOrd="0" destOrd="0" presId="urn:microsoft.com/office/officeart/2005/8/layout/hierarchy1"/>
    <dgm:cxn modelId="{E5B95C6E-589B-F541-AD8C-C9628D2FC9F1}" type="presParOf" srcId="{D3CC4402-22B2-43A1-8CEF-6AAFC976F2CB}" destId="{A3ED9CF9-D2F1-44A2-A183-64283D9B7D63}" srcOrd="0" destOrd="0" presId="urn:microsoft.com/office/officeart/2005/8/layout/hierarchy1"/>
    <dgm:cxn modelId="{AE437415-80EA-D54F-9FEF-59592A841C53}" type="presParOf" srcId="{D3CC4402-22B2-43A1-8CEF-6AAFC976F2CB}" destId="{64D60078-3F06-4E4E-9D0A-FEEBA4CE41E5}" srcOrd="1" destOrd="0" presId="urn:microsoft.com/office/officeart/2005/8/layout/hierarchy1"/>
    <dgm:cxn modelId="{FE5D8768-8AC1-A241-ABE7-69B2CA010760}" type="presParOf" srcId="{FA0C42A6-9430-4A2C-8BA3-840154385DB9}" destId="{D7ED0352-16F7-4DD4-9D5A-8F17E79DA480}" srcOrd="1" destOrd="0" presId="urn:microsoft.com/office/officeart/2005/8/layout/hierarchy1"/>
    <dgm:cxn modelId="{1CE62C73-E9CD-C544-B756-586D22F1486B}" type="presParOf" srcId="{86D4FC58-83A3-4AD7-9D8B-29B57891F85D}" destId="{28E44A12-6007-483E-B7A1-84CB92B79126}" srcOrd="6" destOrd="0" presId="urn:microsoft.com/office/officeart/2005/8/layout/hierarchy1"/>
    <dgm:cxn modelId="{B4EC2C4D-F948-A842-BFE9-FE61A56AD579}" type="presParOf" srcId="{86D4FC58-83A3-4AD7-9D8B-29B57891F85D}" destId="{507EBA2E-1D21-4393-9408-8FEC0F5D9A7E}" srcOrd="7" destOrd="0" presId="urn:microsoft.com/office/officeart/2005/8/layout/hierarchy1"/>
    <dgm:cxn modelId="{A556A4D8-2D5C-A74B-90F2-8CA5C18AB00E}" type="presParOf" srcId="{507EBA2E-1D21-4393-9408-8FEC0F5D9A7E}" destId="{57A1A8CB-9232-4065-BBD7-36191252B825}" srcOrd="0" destOrd="0" presId="urn:microsoft.com/office/officeart/2005/8/layout/hierarchy1"/>
    <dgm:cxn modelId="{27DF0070-B685-2F42-807A-3BA85E33DA69}" type="presParOf" srcId="{57A1A8CB-9232-4065-BBD7-36191252B825}" destId="{65A4CEF1-9E69-4A11-AC9E-DDA85ABACC76}" srcOrd="0" destOrd="0" presId="urn:microsoft.com/office/officeart/2005/8/layout/hierarchy1"/>
    <dgm:cxn modelId="{076D16E3-C87E-A145-A675-9D4B0B6E8B83}" type="presParOf" srcId="{57A1A8CB-9232-4065-BBD7-36191252B825}" destId="{9FC48C7E-F9E6-4D07-9284-73B4535FB69F}" srcOrd="1" destOrd="0" presId="urn:microsoft.com/office/officeart/2005/8/layout/hierarchy1"/>
    <dgm:cxn modelId="{F7DA2E7B-2DD1-4D41-8A31-EF3E8A6142C1}" type="presParOf" srcId="{507EBA2E-1D21-4393-9408-8FEC0F5D9A7E}" destId="{5EC15CE7-E6D9-459C-B0D0-3666EF233F25}" srcOrd="1" destOrd="0" presId="urn:microsoft.com/office/officeart/2005/8/layout/hierarchy1"/>
    <dgm:cxn modelId="{A193EBC4-2789-0E49-87BF-6CB7710E0543}" type="presParOf" srcId="{5EC15CE7-E6D9-459C-B0D0-3666EF233F25}" destId="{B9E8C711-58DB-4D96-AB2B-2CD3226FCA20}" srcOrd="0" destOrd="0" presId="urn:microsoft.com/office/officeart/2005/8/layout/hierarchy1"/>
    <dgm:cxn modelId="{012FAF92-6555-5948-B185-27F13A29CC50}" type="presParOf" srcId="{5EC15CE7-E6D9-459C-B0D0-3666EF233F25}" destId="{B2C216E5-3EF2-4214-845F-85B6044694CB}" srcOrd="1" destOrd="0" presId="urn:microsoft.com/office/officeart/2005/8/layout/hierarchy1"/>
    <dgm:cxn modelId="{27E2F7F3-D7B4-D24F-BADD-C49C1EF5A50A}" type="presParOf" srcId="{B2C216E5-3EF2-4214-845F-85B6044694CB}" destId="{930E7EBB-2DDA-4847-9688-6A51EB8269A4}" srcOrd="0" destOrd="0" presId="urn:microsoft.com/office/officeart/2005/8/layout/hierarchy1"/>
    <dgm:cxn modelId="{8036D695-71D5-9947-9A6F-A16768CB09D5}" type="presParOf" srcId="{930E7EBB-2DDA-4847-9688-6A51EB8269A4}" destId="{BB6CEB44-0B14-47F7-AE76-4AF852936C1A}" srcOrd="0" destOrd="0" presId="urn:microsoft.com/office/officeart/2005/8/layout/hierarchy1"/>
    <dgm:cxn modelId="{60110B35-E54C-624C-869A-DCD53541A437}" type="presParOf" srcId="{930E7EBB-2DDA-4847-9688-6A51EB8269A4}" destId="{9F809C7B-90EA-4EBB-A582-D58A4606B8FE}" srcOrd="1" destOrd="0" presId="urn:microsoft.com/office/officeart/2005/8/layout/hierarchy1"/>
    <dgm:cxn modelId="{8B6D7F18-AA45-3343-AA4A-040658A3CF6A}" type="presParOf" srcId="{B2C216E5-3EF2-4214-845F-85B6044694CB}" destId="{06DF57DE-3DD6-4F47-BEE1-5E606AE2EEC9}" srcOrd="1" destOrd="0" presId="urn:microsoft.com/office/officeart/2005/8/layout/hierarchy1"/>
    <dgm:cxn modelId="{DDBEE038-63C4-D542-80D9-BA43543487C7}" type="presParOf" srcId="{86D4FC58-83A3-4AD7-9D8B-29B57891F85D}" destId="{92235BDB-CCB4-234D-9872-F74527AA22DF}" srcOrd="8" destOrd="0" presId="urn:microsoft.com/office/officeart/2005/8/layout/hierarchy1"/>
    <dgm:cxn modelId="{E6B54B72-963B-E345-9F3B-4CA13626A4D5}" type="presParOf" srcId="{86D4FC58-83A3-4AD7-9D8B-29B57891F85D}" destId="{DDBD34F3-9799-6641-90E3-E4BD7DA84D39}" srcOrd="9" destOrd="0" presId="urn:microsoft.com/office/officeart/2005/8/layout/hierarchy1"/>
    <dgm:cxn modelId="{BC6F7ADB-EE11-C247-9601-1EADA7E102CD}" type="presParOf" srcId="{DDBD34F3-9799-6641-90E3-E4BD7DA84D39}" destId="{15235871-E556-9B4D-A4AB-79CE93DE6D09}" srcOrd="0" destOrd="0" presId="urn:microsoft.com/office/officeart/2005/8/layout/hierarchy1"/>
    <dgm:cxn modelId="{02AB98B7-8F57-404A-B5D0-8D91B31647D6}" type="presParOf" srcId="{15235871-E556-9B4D-A4AB-79CE93DE6D09}" destId="{1925B6B1-7867-FF49-8209-4FF864D8818F}" srcOrd="0" destOrd="0" presId="urn:microsoft.com/office/officeart/2005/8/layout/hierarchy1"/>
    <dgm:cxn modelId="{9BD2A990-D3D3-3F48-802B-D5B6C8211092}" type="presParOf" srcId="{15235871-E556-9B4D-A4AB-79CE93DE6D09}" destId="{69A89AF8-773D-E546-B1A7-75952F4EDB5F}" srcOrd="1" destOrd="0" presId="urn:microsoft.com/office/officeart/2005/8/layout/hierarchy1"/>
    <dgm:cxn modelId="{8D9483EF-3AA9-6E43-8EF9-D767BFCEDE4A}" type="presParOf" srcId="{DDBD34F3-9799-6641-90E3-E4BD7DA84D39}" destId="{229725A7-7CAE-ED45-ABFC-58BBAF41C19B}" srcOrd="1" destOrd="0" presId="urn:microsoft.com/office/officeart/2005/8/layout/hierarchy1"/>
    <dgm:cxn modelId="{810FFFB8-9CF6-6F4B-86C1-A856E9B5F132}" type="presParOf" srcId="{229725A7-7CAE-ED45-ABFC-58BBAF41C19B}" destId="{1034382A-DBC6-E94A-90CC-D6ACF19D100D}" srcOrd="0" destOrd="0" presId="urn:microsoft.com/office/officeart/2005/8/layout/hierarchy1"/>
    <dgm:cxn modelId="{810B4E30-4C7A-6A44-82FE-444AD9AFC4EC}" type="presParOf" srcId="{229725A7-7CAE-ED45-ABFC-58BBAF41C19B}" destId="{99FD9399-3FE5-B440-89B7-9F0C39C8A94F}" srcOrd="1" destOrd="0" presId="urn:microsoft.com/office/officeart/2005/8/layout/hierarchy1"/>
    <dgm:cxn modelId="{8BCC4291-162C-D946-9DE6-5286AD28ECEF}" type="presParOf" srcId="{99FD9399-3FE5-B440-89B7-9F0C39C8A94F}" destId="{894CA33E-26A5-584F-A4FA-9D4920708116}" srcOrd="0" destOrd="0" presId="urn:microsoft.com/office/officeart/2005/8/layout/hierarchy1"/>
    <dgm:cxn modelId="{00DE8FE0-B834-8B42-8EBC-B8AB149F85E1}" type="presParOf" srcId="{894CA33E-26A5-584F-A4FA-9D4920708116}" destId="{3C55196E-D3A6-D54A-BF28-3DF027D50AC4}" srcOrd="0" destOrd="0" presId="urn:microsoft.com/office/officeart/2005/8/layout/hierarchy1"/>
    <dgm:cxn modelId="{E32B5CE9-9F56-8545-BE6C-3A0725756250}" type="presParOf" srcId="{894CA33E-26A5-584F-A4FA-9D4920708116}" destId="{312D9839-8761-AE40-8B9A-65E13F7CA72B}" srcOrd="1" destOrd="0" presId="urn:microsoft.com/office/officeart/2005/8/layout/hierarchy1"/>
    <dgm:cxn modelId="{35DEFC2E-279B-0D4E-832D-6C6E3D8BA7FB}" type="presParOf" srcId="{99FD9399-3FE5-B440-89B7-9F0C39C8A94F}" destId="{030BD426-2E89-8549-9E4D-3B68F0C3CA23}"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DAD9F20E-4404-40C1-9AF8-533AF73A0B2B}" type="doc">
      <dgm:prSet loTypeId="urn:microsoft.com/office/officeart/2005/8/layout/hierarchy1" loCatId="hierarchy" qsTypeId="urn:microsoft.com/office/officeart/2005/8/quickstyle/simple3" qsCatId="simple" csTypeId="urn:microsoft.com/office/officeart/2005/8/colors/accent1_1" csCatId="accent1" phldr="1"/>
      <dgm:spPr/>
      <dgm:t>
        <a:bodyPr/>
        <a:lstStyle/>
        <a:p>
          <a:endParaRPr lang="en-AU"/>
        </a:p>
      </dgm:t>
    </dgm:pt>
    <dgm:pt modelId="{C94C050D-65F0-4AF3-9629-7574CFE2B3FC}">
      <dgm:prSet phldrT="[Text]"/>
      <dgm:spPr/>
      <dgm:t>
        <a:bodyPr/>
        <a:lstStyle/>
        <a:p>
          <a:r>
            <a:rPr lang="en-AU" b="1" dirty="0" smtClean="0"/>
            <a:t>HLO-4 Autonomous Hovering Flight</a:t>
          </a:r>
          <a:endParaRPr lang="en-AU" b="1" dirty="0"/>
        </a:p>
      </dgm:t>
    </dgm:pt>
    <dgm:pt modelId="{63B54F59-4104-4524-82F4-E2128E6DFE1A}" type="parTrans" cxnId="{989A21A2-6FDA-4A5A-8BE3-F9360D41699E}">
      <dgm:prSet/>
      <dgm:spPr/>
      <dgm:t>
        <a:bodyPr/>
        <a:lstStyle/>
        <a:p>
          <a:endParaRPr lang="en-AU"/>
        </a:p>
      </dgm:t>
    </dgm:pt>
    <dgm:pt modelId="{7B513807-BC82-48ED-99E7-C0501BC35939}" type="sibTrans" cxnId="{989A21A2-6FDA-4A5A-8BE3-F9360D41699E}">
      <dgm:prSet/>
      <dgm:spPr/>
      <dgm:t>
        <a:bodyPr/>
        <a:lstStyle/>
        <a:p>
          <a:endParaRPr lang="en-AU"/>
        </a:p>
      </dgm:t>
    </dgm:pt>
    <dgm:pt modelId="{829F2643-738B-4095-9950-89A120C65799}" type="asst">
      <dgm:prSet phldrT="[Text]"/>
      <dgm:spPr/>
      <dgm:t>
        <a:bodyPr/>
        <a:lstStyle/>
        <a:p>
          <a:r>
            <a:rPr lang="en-AU" b="1" dirty="0" smtClean="0"/>
            <a:t>SR-B-03</a:t>
          </a:r>
          <a:r>
            <a:rPr lang="en-AU" dirty="0" smtClean="0"/>
            <a:t/>
          </a:r>
          <a:br>
            <a:rPr lang="en-AU" dirty="0" smtClean="0"/>
          </a:br>
          <a:r>
            <a:rPr lang="en-AU" dirty="0" smtClean="0"/>
            <a:t>50Hz Control Rate</a:t>
          </a:r>
          <a:endParaRPr lang="en-AU" dirty="0"/>
        </a:p>
      </dgm:t>
    </dgm:pt>
    <dgm:pt modelId="{ECBE26DA-BE9A-41CC-985F-42E417CA071F}" type="parTrans" cxnId="{C1A0D8F3-DE4E-4B3C-B792-7927E7F24AB4}">
      <dgm:prSet/>
      <dgm:spPr/>
      <dgm:t>
        <a:bodyPr/>
        <a:lstStyle/>
        <a:p>
          <a:endParaRPr lang="en-AU" dirty="0"/>
        </a:p>
      </dgm:t>
    </dgm:pt>
    <dgm:pt modelId="{CED43E0C-1BDC-4E53-86C5-56BA02508CA5}" type="sibTrans" cxnId="{C1A0D8F3-DE4E-4B3C-B792-7927E7F24AB4}">
      <dgm:prSet/>
      <dgm:spPr/>
      <dgm:t>
        <a:bodyPr/>
        <a:lstStyle/>
        <a:p>
          <a:endParaRPr lang="en-AU"/>
        </a:p>
      </dgm:t>
    </dgm:pt>
    <dgm:pt modelId="{736F1658-CD9C-44C9-854B-BA51CFD9C102}">
      <dgm:prSet phldrT="[Text]"/>
      <dgm:spPr/>
      <dgm:t>
        <a:bodyPr/>
        <a:lstStyle/>
        <a:p>
          <a:r>
            <a:rPr lang="en-AU" b="1" dirty="0" smtClean="0"/>
            <a:t>SR-B-10</a:t>
          </a:r>
          <a:r>
            <a:rPr lang="en-AU" dirty="0" smtClean="0"/>
            <a:t/>
          </a:r>
          <a:br>
            <a:rPr lang="en-AU" dirty="0" smtClean="0"/>
          </a:br>
          <a:r>
            <a:rPr lang="en-AU" dirty="0" smtClean="0"/>
            <a:t>PID Control Methodology</a:t>
          </a:r>
          <a:endParaRPr lang="en-AU" dirty="0"/>
        </a:p>
      </dgm:t>
    </dgm:pt>
    <dgm:pt modelId="{EC7CD325-5586-4A45-810D-BAC0A57D64FF}" type="parTrans" cxnId="{EBFC5978-4576-4122-A4A3-ECF4430D026A}">
      <dgm:prSet/>
      <dgm:spPr/>
      <dgm:t>
        <a:bodyPr/>
        <a:lstStyle/>
        <a:p>
          <a:endParaRPr lang="en-AU" dirty="0"/>
        </a:p>
      </dgm:t>
    </dgm:pt>
    <dgm:pt modelId="{98441BCD-15D6-4142-9CDD-4900B26EBF8C}" type="sibTrans" cxnId="{EBFC5978-4576-4122-A4A3-ECF4430D026A}">
      <dgm:prSet/>
      <dgm:spPr/>
      <dgm:t>
        <a:bodyPr/>
        <a:lstStyle/>
        <a:p>
          <a:endParaRPr lang="en-AU"/>
        </a:p>
      </dgm:t>
    </dgm:pt>
    <dgm:pt modelId="{977B0126-CD8A-4E9C-B1A3-E7B95DE807A9}">
      <dgm:prSet phldrT="[Text]"/>
      <dgm:spPr/>
      <dgm:t>
        <a:bodyPr/>
        <a:lstStyle/>
        <a:p>
          <a:r>
            <a:rPr lang="en-AU" b="1" dirty="0" smtClean="0"/>
            <a:t>SR-D-03</a:t>
          </a:r>
          <a:r>
            <a:rPr lang="en-AU" dirty="0" smtClean="0"/>
            <a:t/>
          </a:r>
          <a:br>
            <a:rPr lang="en-AU" dirty="0" smtClean="0"/>
          </a:br>
          <a:r>
            <a:rPr lang="en-AU" dirty="0" smtClean="0"/>
            <a:t>Stability Augmented Flight</a:t>
          </a:r>
          <a:endParaRPr lang="en-AU" dirty="0"/>
        </a:p>
      </dgm:t>
    </dgm:pt>
    <dgm:pt modelId="{9CA85334-E0AF-4A8A-961F-5828471DA80E}" type="parTrans" cxnId="{D1C9A285-9241-459E-BB50-096A0AB92150}">
      <dgm:prSet/>
      <dgm:spPr/>
      <dgm:t>
        <a:bodyPr/>
        <a:lstStyle/>
        <a:p>
          <a:endParaRPr lang="en-AU" dirty="0"/>
        </a:p>
      </dgm:t>
    </dgm:pt>
    <dgm:pt modelId="{24240487-60ED-4554-B037-956A898B624A}" type="sibTrans" cxnId="{D1C9A285-9241-459E-BB50-096A0AB92150}">
      <dgm:prSet/>
      <dgm:spPr/>
      <dgm:t>
        <a:bodyPr/>
        <a:lstStyle/>
        <a:p>
          <a:endParaRPr lang="en-AU"/>
        </a:p>
      </dgm:t>
    </dgm:pt>
    <dgm:pt modelId="{FAA3A535-B808-4531-9C92-6B0B3068AB58}">
      <dgm:prSet phldrT="[Text]"/>
      <dgm:spPr/>
      <dgm:t>
        <a:bodyPr/>
        <a:lstStyle/>
        <a:p>
          <a:r>
            <a:rPr lang="en-AU" b="1" dirty="0" smtClean="0"/>
            <a:t>SR-D-04</a:t>
          </a:r>
          <a:r>
            <a:rPr lang="en-AU" dirty="0" smtClean="0"/>
            <a:t/>
          </a:r>
          <a:br>
            <a:rPr lang="en-AU" dirty="0" smtClean="0"/>
          </a:br>
          <a:r>
            <a:rPr lang="en-AU" dirty="0" smtClean="0"/>
            <a:t>Autonomous Station-keeping</a:t>
          </a:r>
          <a:endParaRPr lang="en-AU" dirty="0"/>
        </a:p>
      </dgm:t>
    </dgm:pt>
    <dgm:pt modelId="{DEC71A5B-7BF8-4C66-8872-01D9C81BFA29}" type="parTrans" cxnId="{46A99D35-0F22-43D7-AF98-1AC152316F6A}">
      <dgm:prSet/>
      <dgm:spPr/>
      <dgm:t>
        <a:bodyPr/>
        <a:lstStyle/>
        <a:p>
          <a:endParaRPr lang="en-AU" dirty="0"/>
        </a:p>
      </dgm:t>
    </dgm:pt>
    <dgm:pt modelId="{505E917A-422D-40B5-9D7A-6DE492DB0E3F}" type="sibTrans" cxnId="{46A99D35-0F22-43D7-AF98-1AC152316F6A}">
      <dgm:prSet/>
      <dgm:spPr/>
      <dgm:t>
        <a:bodyPr/>
        <a:lstStyle/>
        <a:p>
          <a:endParaRPr lang="en-AU"/>
        </a:p>
      </dgm:t>
    </dgm:pt>
    <dgm:pt modelId="{B22FC64F-5B74-45A9-A248-1A622F322BE8}" type="asst">
      <dgm:prSet phldrT="[Text]"/>
      <dgm:spPr/>
      <dgm:t>
        <a:bodyPr/>
        <a:lstStyle/>
        <a:p>
          <a:r>
            <a:rPr lang="en-AU" dirty="0" smtClean="0"/>
            <a:t>Flight Computer </a:t>
          </a:r>
          <a:endParaRPr lang="en-AU" dirty="0"/>
        </a:p>
      </dgm:t>
    </dgm:pt>
    <dgm:pt modelId="{19283970-4753-4583-A32C-B5B5F61B5455}" type="parTrans" cxnId="{7BDC495E-EBF6-46C2-AF88-E9404000B1BC}">
      <dgm:prSet/>
      <dgm:spPr/>
      <dgm:t>
        <a:bodyPr/>
        <a:lstStyle/>
        <a:p>
          <a:endParaRPr lang="en-AU" dirty="0"/>
        </a:p>
      </dgm:t>
    </dgm:pt>
    <dgm:pt modelId="{76F1AACC-BE88-49B8-9C47-5FAA518BF1DD}" type="sibTrans" cxnId="{7BDC495E-EBF6-46C2-AF88-E9404000B1BC}">
      <dgm:prSet/>
      <dgm:spPr/>
      <dgm:t>
        <a:bodyPr/>
        <a:lstStyle/>
        <a:p>
          <a:endParaRPr lang="en-AU"/>
        </a:p>
      </dgm:t>
    </dgm:pt>
    <dgm:pt modelId="{FA7F31B3-531F-41FB-A270-857840E5B0EE}">
      <dgm:prSet phldrT="[Text]"/>
      <dgm:spPr/>
      <dgm:t>
        <a:bodyPr/>
        <a:lstStyle/>
        <a:p>
          <a:r>
            <a:rPr lang="en-AU" dirty="0" err="1" smtClean="0"/>
            <a:t>Quadrotor</a:t>
          </a:r>
          <a:r>
            <a:rPr lang="en-AU" dirty="0" smtClean="0"/>
            <a:t> Control</a:t>
          </a:r>
          <a:endParaRPr lang="en-AU" dirty="0"/>
        </a:p>
      </dgm:t>
    </dgm:pt>
    <dgm:pt modelId="{9B7E3516-844E-4A12-BE61-BF20AC8305F6}" type="parTrans" cxnId="{90745C10-BD01-4D30-B545-4B1D02E8FD4E}">
      <dgm:prSet/>
      <dgm:spPr/>
      <dgm:t>
        <a:bodyPr/>
        <a:lstStyle/>
        <a:p>
          <a:endParaRPr lang="en-AU" dirty="0"/>
        </a:p>
      </dgm:t>
    </dgm:pt>
    <dgm:pt modelId="{35A5352A-B40B-47DF-A391-83228F7AA32C}" type="sibTrans" cxnId="{90745C10-BD01-4D30-B545-4B1D02E8FD4E}">
      <dgm:prSet/>
      <dgm:spPr/>
      <dgm:t>
        <a:bodyPr/>
        <a:lstStyle/>
        <a:p>
          <a:endParaRPr lang="en-AU"/>
        </a:p>
      </dgm:t>
    </dgm:pt>
    <dgm:pt modelId="{C3B7C327-C7D5-4531-B6F1-F772FFFC3998}">
      <dgm:prSet phldrT="[Text]"/>
      <dgm:spPr/>
      <dgm:t>
        <a:bodyPr/>
        <a:lstStyle/>
        <a:p>
          <a:r>
            <a:rPr lang="en-AU" dirty="0" smtClean="0"/>
            <a:t>Attitude Control</a:t>
          </a:r>
          <a:endParaRPr lang="en-AU" dirty="0"/>
        </a:p>
      </dgm:t>
    </dgm:pt>
    <dgm:pt modelId="{2F0D807D-2B4F-412B-99B4-62B39F5EEA46}" type="parTrans" cxnId="{DD518EF6-19F1-4F75-B79E-37974623B1F3}">
      <dgm:prSet/>
      <dgm:spPr/>
      <dgm:t>
        <a:bodyPr/>
        <a:lstStyle/>
        <a:p>
          <a:endParaRPr lang="en-AU" dirty="0"/>
        </a:p>
      </dgm:t>
    </dgm:pt>
    <dgm:pt modelId="{C0C58966-2392-426C-AB99-6CD46412BE63}" type="sibTrans" cxnId="{DD518EF6-19F1-4F75-B79E-37974623B1F3}">
      <dgm:prSet/>
      <dgm:spPr/>
      <dgm:t>
        <a:bodyPr/>
        <a:lstStyle/>
        <a:p>
          <a:endParaRPr lang="en-AU"/>
        </a:p>
      </dgm:t>
    </dgm:pt>
    <dgm:pt modelId="{9BEF24FF-44D7-4B49-8F87-BD8353D17ED7}">
      <dgm:prSet phldrT="[Text]"/>
      <dgm:spPr/>
      <dgm:t>
        <a:bodyPr/>
        <a:lstStyle/>
        <a:p>
          <a:r>
            <a:rPr lang="en-AU" dirty="0" smtClean="0"/>
            <a:t>Guidance</a:t>
          </a:r>
          <a:endParaRPr lang="en-AU" dirty="0"/>
        </a:p>
      </dgm:t>
    </dgm:pt>
    <dgm:pt modelId="{A121D5DF-69B0-4AC5-85A0-E27311C6DC76}" type="parTrans" cxnId="{67DE71DE-016E-48A7-AB2C-1F4ADC83FF1B}">
      <dgm:prSet/>
      <dgm:spPr/>
      <dgm:t>
        <a:bodyPr/>
        <a:lstStyle/>
        <a:p>
          <a:endParaRPr lang="en-AU" dirty="0"/>
        </a:p>
      </dgm:t>
    </dgm:pt>
    <dgm:pt modelId="{136B2A08-FE5E-4E42-9E00-A1780B3CD19C}" type="sibTrans" cxnId="{67DE71DE-016E-48A7-AB2C-1F4ADC83FF1B}">
      <dgm:prSet/>
      <dgm:spPr/>
      <dgm:t>
        <a:bodyPr/>
        <a:lstStyle/>
        <a:p>
          <a:endParaRPr lang="en-AU"/>
        </a:p>
      </dgm:t>
    </dgm:pt>
    <dgm:pt modelId="{038CC6DB-B431-4F67-BF13-85201A1BF113}" type="pres">
      <dgm:prSet presAssocID="{DAD9F20E-4404-40C1-9AF8-533AF73A0B2B}" presName="hierChild1" presStyleCnt="0">
        <dgm:presLayoutVars>
          <dgm:chPref val="1"/>
          <dgm:dir/>
          <dgm:animOne val="branch"/>
          <dgm:animLvl val="lvl"/>
          <dgm:resizeHandles/>
        </dgm:presLayoutVars>
      </dgm:prSet>
      <dgm:spPr/>
      <dgm:t>
        <a:bodyPr/>
        <a:lstStyle/>
        <a:p>
          <a:endParaRPr lang="en-US"/>
        </a:p>
      </dgm:t>
    </dgm:pt>
    <dgm:pt modelId="{74C2D815-BFDC-46D2-BAF0-16801C9CBBF2}" type="pres">
      <dgm:prSet presAssocID="{C94C050D-65F0-4AF3-9629-7574CFE2B3FC}" presName="hierRoot1" presStyleCnt="0"/>
      <dgm:spPr/>
    </dgm:pt>
    <dgm:pt modelId="{BB83D1E3-AC83-4B0B-B1AE-3098001BBB70}" type="pres">
      <dgm:prSet presAssocID="{C94C050D-65F0-4AF3-9629-7574CFE2B3FC}" presName="composite" presStyleCnt="0"/>
      <dgm:spPr/>
    </dgm:pt>
    <dgm:pt modelId="{28653E01-75C5-4902-A41D-F57AFA5B46DF}" type="pres">
      <dgm:prSet presAssocID="{C94C050D-65F0-4AF3-9629-7574CFE2B3FC}" presName="background" presStyleLbl="node0" presStyleIdx="0" presStyleCnt="1"/>
      <dgm:spPr/>
    </dgm:pt>
    <dgm:pt modelId="{13DE8248-3ABC-4A3F-AD03-ADC18D359163}" type="pres">
      <dgm:prSet presAssocID="{C94C050D-65F0-4AF3-9629-7574CFE2B3FC}" presName="text" presStyleLbl="fgAcc0" presStyleIdx="0" presStyleCnt="1" custScaleX="251562" custScaleY="66950">
        <dgm:presLayoutVars>
          <dgm:chPref val="3"/>
        </dgm:presLayoutVars>
      </dgm:prSet>
      <dgm:spPr/>
      <dgm:t>
        <a:bodyPr/>
        <a:lstStyle/>
        <a:p>
          <a:endParaRPr lang="en-US"/>
        </a:p>
      </dgm:t>
    </dgm:pt>
    <dgm:pt modelId="{86D4FC58-83A3-4AD7-9D8B-29B57891F85D}" type="pres">
      <dgm:prSet presAssocID="{C94C050D-65F0-4AF3-9629-7574CFE2B3FC}" presName="hierChild2" presStyleCnt="0"/>
      <dgm:spPr/>
    </dgm:pt>
    <dgm:pt modelId="{40579B4F-E567-4EF2-AAB4-184628D0B7FC}" type="pres">
      <dgm:prSet presAssocID="{ECBE26DA-BE9A-41CC-985F-42E417CA071F}" presName="Name10" presStyleLbl="parChTrans1D2" presStyleIdx="0" presStyleCnt="4"/>
      <dgm:spPr/>
      <dgm:t>
        <a:bodyPr/>
        <a:lstStyle/>
        <a:p>
          <a:endParaRPr lang="en-US"/>
        </a:p>
      </dgm:t>
    </dgm:pt>
    <dgm:pt modelId="{5DFB1A24-F934-4F6F-BC4A-61E8F3770B1B}" type="pres">
      <dgm:prSet presAssocID="{829F2643-738B-4095-9950-89A120C65799}" presName="hierRoot2" presStyleCnt="0"/>
      <dgm:spPr/>
    </dgm:pt>
    <dgm:pt modelId="{6217B53D-7DA7-4A31-836B-8E450785B328}" type="pres">
      <dgm:prSet presAssocID="{829F2643-738B-4095-9950-89A120C65799}" presName="composite2" presStyleCnt="0"/>
      <dgm:spPr/>
    </dgm:pt>
    <dgm:pt modelId="{19F23D03-8BF6-4951-8480-6A3E6445FC50}" type="pres">
      <dgm:prSet presAssocID="{829F2643-738B-4095-9950-89A120C65799}" presName="background2" presStyleLbl="asst1" presStyleIdx="0" presStyleCnt="2"/>
      <dgm:spPr/>
    </dgm:pt>
    <dgm:pt modelId="{A2E4BFFC-54E4-4059-8B43-72867B49C1C3}" type="pres">
      <dgm:prSet presAssocID="{829F2643-738B-4095-9950-89A120C65799}" presName="text2" presStyleLbl="fgAcc2" presStyleIdx="0" presStyleCnt="4" custScaleX="81663">
        <dgm:presLayoutVars>
          <dgm:chPref val="3"/>
        </dgm:presLayoutVars>
      </dgm:prSet>
      <dgm:spPr/>
      <dgm:t>
        <a:bodyPr/>
        <a:lstStyle/>
        <a:p>
          <a:endParaRPr lang="en-AU"/>
        </a:p>
      </dgm:t>
    </dgm:pt>
    <dgm:pt modelId="{30622DAC-9738-4EE6-9315-9BF202625E86}" type="pres">
      <dgm:prSet presAssocID="{829F2643-738B-4095-9950-89A120C65799}" presName="hierChild3" presStyleCnt="0"/>
      <dgm:spPr/>
    </dgm:pt>
    <dgm:pt modelId="{32AFB9F5-CBCE-4E1C-8A44-9E6E4D9982B4}" type="pres">
      <dgm:prSet presAssocID="{19283970-4753-4583-A32C-B5B5F61B5455}" presName="Name17" presStyleLbl="parChTrans1D3" presStyleIdx="0" presStyleCnt="4"/>
      <dgm:spPr/>
      <dgm:t>
        <a:bodyPr/>
        <a:lstStyle/>
        <a:p>
          <a:endParaRPr lang="en-US"/>
        </a:p>
      </dgm:t>
    </dgm:pt>
    <dgm:pt modelId="{8F57DF23-6A29-4981-8E70-38CDA7C16D2F}" type="pres">
      <dgm:prSet presAssocID="{B22FC64F-5B74-45A9-A248-1A622F322BE8}" presName="hierRoot3" presStyleCnt="0"/>
      <dgm:spPr/>
    </dgm:pt>
    <dgm:pt modelId="{8C813A28-AFB3-4419-922B-A0CD81849E84}" type="pres">
      <dgm:prSet presAssocID="{B22FC64F-5B74-45A9-A248-1A622F322BE8}" presName="composite3" presStyleCnt="0"/>
      <dgm:spPr/>
    </dgm:pt>
    <dgm:pt modelId="{7A4664FA-68D9-40E1-93B5-BA1D07299956}" type="pres">
      <dgm:prSet presAssocID="{B22FC64F-5B74-45A9-A248-1A622F322BE8}" presName="background3" presStyleLbl="asst1" presStyleIdx="1" presStyleCnt="2"/>
      <dgm:spPr/>
    </dgm:pt>
    <dgm:pt modelId="{C47BE9C4-2136-493A-998E-BF5F51AA65C0}" type="pres">
      <dgm:prSet presAssocID="{B22FC64F-5B74-45A9-A248-1A622F322BE8}" presName="text3" presStyleLbl="fgAcc3" presStyleIdx="0" presStyleCnt="4">
        <dgm:presLayoutVars>
          <dgm:chPref val="3"/>
        </dgm:presLayoutVars>
      </dgm:prSet>
      <dgm:spPr/>
      <dgm:t>
        <a:bodyPr/>
        <a:lstStyle/>
        <a:p>
          <a:endParaRPr lang="en-AU"/>
        </a:p>
      </dgm:t>
    </dgm:pt>
    <dgm:pt modelId="{307D76AC-F3B1-4E87-BFA2-8D262D033DAD}" type="pres">
      <dgm:prSet presAssocID="{B22FC64F-5B74-45A9-A248-1A622F322BE8}" presName="hierChild4" presStyleCnt="0"/>
      <dgm:spPr/>
    </dgm:pt>
    <dgm:pt modelId="{D30541D1-DCBB-4349-BBE2-D75C8CC01A41}" type="pres">
      <dgm:prSet presAssocID="{EC7CD325-5586-4A45-810D-BAC0A57D64FF}" presName="Name10" presStyleLbl="parChTrans1D2" presStyleIdx="1" presStyleCnt="4"/>
      <dgm:spPr/>
      <dgm:t>
        <a:bodyPr/>
        <a:lstStyle/>
        <a:p>
          <a:endParaRPr lang="en-US"/>
        </a:p>
      </dgm:t>
    </dgm:pt>
    <dgm:pt modelId="{F8D111B1-C6F5-4E96-A072-1836C7DDA49B}" type="pres">
      <dgm:prSet presAssocID="{736F1658-CD9C-44C9-854B-BA51CFD9C102}" presName="hierRoot2" presStyleCnt="0"/>
      <dgm:spPr/>
    </dgm:pt>
    <dgm:pt modelId="{5B7E8730-306A-49A7-AC65-4EAC6DE5AA66}" type="pres">
      <dgm:prSet presAssocID="{736F1658-CD9C-44C9-854B-BA51CFD9C102}" presName="composite2" presStyleCnt="0"/>
      <dgm:spPr/>
    </dgm:pt>
    <dgm:pt modelId="{036194A8-00AB-4F5D-838F-BD13474AA0ED}" type="pres">
      <dgm:prSet presAssocID="{736F1658-CD9C-44C9-854B-BA51CFD9C102}" presName="background2" presStyleLbl="node2" presStyleIdx="0" presStyleCnt="3"/>
      <dgm:spPr/>
    </dgm:pt>
    <dgm:pt modelId="{2A84E2AE-CE33-4058-9207-9BD2FC7BB48F}" type="pres">
      <dgm:prSet presAssocID="{736F1658-CD9C-44C9-854B-BA51CFD9C102}" presName="text2" presStyleLbl="fgAcc2" presStyleIdx="1" presStyleCnt="4" custScaleX="85473">
        <dgm:presLayoutVars>
          <dgm:chPref val="3"/>
        </dgm:presLayoutVars>
      </dgm:prSet>
      <dgm:spPr/>
      <dgm:t>
        <a:bodyPr/>
        <a:lstStyle/>
        <a:p>
          <a:endParaRPr lang="en-AU"/>
        </a:p>
      </dgm:t>
    </dgm:pt>
    <dgm:pt modelId="{C953B1BD-FA58-47EE-82E2-A0A65EBE869A}" type="pres">
      <dgm:prSet presAssocID="{736F1658-CD9C-44C9-854B-BA51CFD9C102}" presName="hierChild3" presStyleCnt="0"/>
      <dgm:spPr/>
    </dgm:pt>
    <dgm:pt modelId="{EEBF1E03-4F30-4DC0-A9FD-3BA4CE4733A1}" type="pres">
      <dgm:prSet presAssocID="{9B7E3516-844E-4A12-BE61-BF20AC8305F6}" presName="Name17" presStyleLbl="parChTrans1D3" presStyleIdx="1" presStyleCnt="4"/>
      <dgm:spPr/>
      <dgm:t>
        <a:bodyPr/>
        <a:lstStyle/>
        <a:p>
          <a:endParaRPr lang="en-US"/>
        </a:p>
      </dgm:t>
    </dgm:pt>
    <dgm:pt modelId="{62F9364E-DC29-45DE-8CD2-B8CD8F3E76F3}" type="pres">
      <dgm:prSet presAssocID="{FA7F31B3-531F-41FB-A270-857840E5B0EE}" presName="hierRoot3" presStyleCnt="0"/>
      <dgm:spPr/>
    </dgm:pt>
    <dgm:pt modelId="{48B37395-1D58-41CB-BF84-5753E32B1809}" type="pres">
      <dgm:prSet presAssocID="{FA7F31B3-531F-41FB-A270-857840E5B0EE}" presName="composite3" presStyleCnt="0"/>
      <dgm:spPr/>
    </dgm:pt>
    <dgm:pt modelId="{91E31739-2F72-4235-9949-D94E96810A92}" type="pres">
      <dgm:prSet presAssocID="{FA7F31B3-531F-41FB-A270-857840E5B0EE}" presName="background3" presStyleLbl="node3" presStyleIdx="0" presStyleCnt="3"/>
      <dgm:spPr/>
    </dgm:pt>
    <dgm:pt modelId="{74FAC493-C973-44BC-81AA-29561F9F47B2}" type="pres">
      <dgm:prSet presAssocID="{FA7F31B3-531F-41FB-A270-857840E5B0EE}" presName="text3" presStyleLbl="fgAcc3" presStyleIdx="1" presStyleCnt="4">
        <dgm:presLayoutVars>
          <dgm:chPref val="3"/>
        </dgm:presLayoutVars>
      </dgm:prSet>
      <dgm:spPr/>
      <dgm:t>
        <a:bodyPr/>
        <a:lstStyle/>
        <a:p>
          <a:endParaRPr lang="en-US"/>
        </a:p>
      </dgm:t>
    </dgm:pt>
    <dgm:pt modelId="{D0F553F2-6B5E-4052-B025-9F0AAC5282F9}" type="pres">
      <dgm:prSet presAssocID="{FA7F31B3-531F-41FB-A270-857840E5B0EE}" presName="hierChild4" presStyleCnt="0"/>
      <dgm:spPr/>
    </dgm:pt>
    <dgm:pt modelId="{D4257DB1-BF09-48F3-B4D4-E52E33EE1A29}" type="pres">
      <dgm:prSet presAssocID="{9CA85334-E0AF-4A8A-961F-5828471DA80E}" presName="Name10" presStyleLbl="parChTrans1D2" presStyleIdx="2" presStyleCnt="4"/>
      <dgm:spPr/>
      <dgm:t>
        <a:bodyPr/>
        <a:lstStyle/>
        <a:p>
          <a:endParaRPr lang="en-US"/>
        </a:p>
      </dgm:t>
    </dgm:pt>
    <dgm:pt modelId="{6AF3FE77-5640-444D-B6CD-D61AEFD40A6C}" type="pres">
      <dgm:prSet presAssocID="{977B0126-CD8A-4E9C-B1A3-E7B95DE807A9}" presName="hierRoot2" presStyleCnt="0"/>
      <dgm:spPr/>
    </dgm:pt>
    <dgm:pt modelId="{BC7C9A2F-EE45-40B0-A4E1-99112CFBEA25}" type="pres">
      <dgm:prSet presAssocID="{977B0126-CD8A-4E9C-B1A3-E7B95DE807A9}" presName="composite2" presStyleCnt="0"/>
      <dgm:spPr/>
    </dgm:pt>
    <dgm:pt modelId="{0B52177F-1D4B-4A19-8405-1161C755AD0A}" type="pres">
      <dgm:prSet presAssocID="{977B0126-CD8A-4E9C-B1A3-E7B95DE807A9}" presName="background2" presStyleLbl="node2" presStyleIdx="1" presStyleCnt="3"/>
      <dgm:spPr/>
    </dgm:pt>
    <dgm:pt modelId="{990047FC-FE34-412F-856D-27FA8B11D464}" type="pres">
      <dgm:prSet presAssocID="{977B0126-CD8A-4E9C-B1A3-E7B95DE807A9}" presName="text2" presStyleLbl="fgAcc2" presStyleIdx="2" presStyleCnt="4">
        <dgm:presLayoutVars>
          <dgm:chPref val="3"/>
        </dgm:presLayoutVars>
      </dgm:prSet>
      <dgm:spPr/>
      <dgm:t>
        <a:bodyPr/>
        <a:lstStyle/>
        <a:p>
          <a:endParaRPr lang="en-AU"/>
        </a:p>
      </dgm:t>
    </dgm:pt>
    <dgm:pt modelId="{6599E229-95A2-4426-8450-BF399DDBD328}" type="pres">
      <dgm:prSet presAssocID="{977B0126-CD8A-4E9C-B1A3-E7B95DE807A9}" presName="hierChild3" presStyleCnt="0"/>
      <dgm:spPr/>
    </dgm:pt>
    <dgm:pt modelId="{B909F363-716E-43C4-9FDD-A6269AE3CC02}" type="pres">
      <dgm:prSet presAssocID="{2F0D807D-2B4F-412B-99B4-62B39F5EEA46}" presName="Name17" presStyleLbl="parChTrans1D3" presStyleIdx="2" presStyleCnt="4"/>
      <dgm:spPr/>
      <dgm:t>
        <a:bodyPr/>
        <a:lstStyle/>
        <a:p>
          <a:endParaRPr lang="en-US"/>
        </a:p>
      </dgm:t>
    </dgm:pt>
    <dgm:pt modelId="{A9C30BEB-5E6C-4B51-91D3-ECBF426EE084}" type="pres">
      <dgm:prSet presAssocID="{C3B7C327-C7D5-4531-B6F1-F772FFFC3998}" presName="hierRoot3" presStyleCnt="0"/>
      <dgm:spPr/>
    </dgm:pt>
    <dgm:pt modelId="{156394C5-6719-4F08-BFE6-3ABD47E8DFD1}" type="pres">
      <dgm:prSet presAssocID="{C3B7C327-C7D5-4531-B6F1-F772FFFC3998}" presName="composite3" presStyleCnt="0"/>
      <dgm:spPr/>
    </dgm:pt>
    <dgm:pt modelId="{6C315A9F-2338-4604-AC27-343B94863CC9}" type="pres">
      <dgm:prSet presAssocID="{C3B7C327-C7D5-4531-B6F1-F772FFFC3998}" presName="background3" presStyleLbl="node3" presStyleIdx="1" presStyleCnt="3"/>
      <dgm:spPr/>
    </dgm:pt>
    <dgm:pt modelId="{3FE22E8B-A21A-4C5F-B168-1784A9FA3765}" type="pres">
      <dgm:prSet presAssocID="{C3B7C327-C7D5-4531-B6F1-F772FFFC3998}" presName="text3" presStyleLbl="fgAcc3" presStyleIdx="2" presStyleCnt="4">
        <dgm:presLayoutVars>
          <dgm:chPref val="3"/>
        </dgm:presLayoutVars>
      </dgm:prSet>
      <dgm:spPr/>
      <dgm:t>
        <a:bodyPr/>
        <a:lstStyle/>
        <a:p>
          <a:endParaRPr lang="en-AU"/>
        </a:p>
      </dgm:t>
    </dgm:pt>
    <dgm:pt modelId="{3D9F393E-33AE-4DC0-901A-4DD44D9654E8}" type="pres">
      <dgm:prSet presAssocID="{C3B7C327-C7D5-4531-B6F1-F772FFFC3998}" presName="hierChild4" presStyleCnt="0"/>
      <dgm:spPr/>
    </dgm:pt>
    <dgm:pt modelId="{101E350F-E4C7-4BF3-ADB7-490FC3EE8992}" type="pres">
      <dgm:prSet presAssocID="{DEC71A5B-7BF8-4C66-8872-01D9C81BFA29}" presName="Name10" presStyleLbl="parChTrans1D2" presStyleIdx="3" presStyleCnt="4"/>
      <dgm:spPr/>
      <dgm:t>
        <a:bodyPr/>
        <a:lstStyle/>
        <a:p>
          <a:endParaRPr lang="en-US"/>
        </a:p>
      </dgm:t>
    </dgm:pt>
    <dgm:pt modelId="{F1F250ED-7847-4D81-8D5B-58CB74E94D3B}" type="pres">
      <dgm:prSet presAssocID="{FAA3A535-B808-4531-9C92-6B0B3068AB58}" presName="hierRoot2" presStyleCnt="0"/>
      <dgm:spPr/>
    </dgm:pt>
    <dgm:pt modelId="{5D12E477-04D2-4A63-8EF1-6297CD149184}" type="pres">
      <dgm:prSet presAssocID="{FAA3A535-B808-4531-9C92-6B0B3068AB58}" presName="composite2" presStyleCnt="0"/>
      <dgm:spPr/>
    </dgm:pt>
    <dgm:pt modelId="{6AE375A7-73AB-49F1-B829-4D2FDBE8636A}" type="pres">
      <dgm:prSet presAssocID="{FAA3A535-B808-4531-9C92-6B0B3068AB58}" presName="background2" presStyleLbl="node2" presStyleIdx="2" presStyleCnt="3"/>
      <dgm:spPr/>
    </dgm:pt>
    <dgm:pt modelId="{21B3CAD0-4C72-4929-B3EF-083EF8BADEF0}" type="pres">
      <dgm:prSet presAssocID="{FAA3A535-B808-4531-9C92-6B0B3068AB58}" presName="text2" presStyleLbl="fgAcc2" presStyleIdx="3" presStyleCnt="4">
        <dgm:presLayoutVars>
          <dgm:chPref val="3"/>
        </dgm:presLayoutVars>
      </dgm:prSet>
      <dgm:spPr/>
      <dgm:t>
        <a:bodyPr/>
        <a:lstStyle/>
        <a:p>
          <a:endParaRPr lang="en-AU"/>
        </a:p>
      </dgm:t>
    </dgm:pt>
    <dgm:pt modelId="{69ECBCC3-5E0F-4C5C-804B-4FF367AA03E1}" type="pres">
      <dgm:prSet presAssocID="{FAA3A535-B808-4531-9C92-6B0B3068AB58}" presName="hierChild3" presStyleCnt="0"/>
      <dgm:spPr/>
    </dgm:pt>
    <dgm:pt modelId="{DED8650A-D177-4314-A188-E97CBB35D99B}" type="pres">
      <dgm:prSet presAssocID="{A121D5DF-69B0-4AC5-85A0-E27311C6DC76}" presName="Name17" presStyleLbl="parChTrans1D3" presStyleIdx="3" presStyleCnt="4"/>
      <dgm:spPr/>
      <dgm:t>
        <a:bodyPr/>
        <a:lstStyle/>
        <a:p>
          <a:endParaRPr lang="en-US"/>
        </a:p>
      </dgm:t>
    </dgm:pt>
    <dgm:pt modelId="{E16478B4-BEC1-4272-AB0F-EAF1082EE2D6}" type="pres">
      <dgm:prSet presAssocID="{9BEF24FF-44D7-4B49-8F87-BD8353D17ED7}" presName="hierRoot3" presStyleCnt="0"/>
      <dgm:spPr/>
    </dgm:pt>
    <dgm:pt modelId="{D79222CE-1AAD-4149-B48A-DCCD7E5FBF05}" type="pres">
      <dgm:prSet presAssocID="{9BEF24FF-44D7-4B49-8F87-BD8353D17ED7}" presName="composite3" presStyleCnt="0"/>
      <dgm:spPr/>
    </dgm:pt>
    <dgm:pt modelId="{9E056177-39BA-428F-A0E8-DE0231AD7DF0}" type="pres">
      <dgm:prSet presAssocID="{9BEF24FF-44D7-4B49-8F87-BD8353D17ED7}" presName="background3" presStyleLbl="node3" presStyleIdx="2" presStyleCnt="3"/>
      <dgm:spPr/>
    </dgm:pt>
    <dgm:pt modelId="{31F49863-9C24-4481-A770-AAEFABAF1BE5}" type="pres">
      <dgm:prSet presAssocID="{9BEF24FF-44D7-4B49-8F87-BD8353D17ED7}" presName="text3" presStyleLbl="fgAcc3" presStyleIdx="3" presStyleCnt="4">
        <dgm:presLayoutVars>
          <dgm:chPref val="3"/>
        </dgm:presLayoutVars>
      </dgm:prSet>
      <dgm:spPr/>
      <dgm:t>
        <a:bodyPr/>
        <a:lstStyle/>
        <a:p>
          <a:endParaRPr lang="en-AU"/>
        </a:p>
      </dgm:t>
    </dgm:pt>
    <dgm:pt modelId="{B0E535CE-2C0A-41E7-8AB8-485B6D345DB4}" type="pres">
      <dgm:prSet presAssocID="{9BEF24FF-44D7-4B49-8F87-BD8353D17ED7}" presName="hierChild4" presStyleCnt="0"/>
      <dgm:spPr/>
    </dgm:pt>
  </dgm:ptLst>
  <dgm:cxnLst>
    <dgm:cxn modelId="{01767FD2-204E-4C33-BD64-E9D83DF92D9F}" type="presOf" srcId="{9BEF24FF-44D7-4B49-8F87-BD8353D17ED7}" destId="{31F49863-9C24-4481-A770-AAEFABAF1BE5}" srcOrd="0" destOrd="0" presId="urn:microsoft.com/office/officeart/2005/8/layout/hierarchy1"/>
    <dgm:cxn modelId="{B7506365-06F0-4A4A-B1E8-81EEBEE0A2EF}" type="presOf" srcId="{9CA85334-E0AF-4A8A-961F-5828471DA80E}" destId="{D4257DB1-BF09-48F3-B4D4-E52E33EE1A29}" srcOrd="0" destOrd="0" presId="urn:microsoft.com/office/officeart/2005/8/layout/hierarchy1"/>
    <dgm:cxn modelId="{DD518EF6-19F1-4F75-B79E-37974623B1F3}" srcId="{977B0126-CD8A-4E9C-B1A3-E7B95DE807A9}" destId="{C3B7C327-C7D5-4531-B6F1-F772FFFC3998}" srcOrd="0" destOrd="0" parTransId="{2F0D807D-2B4F-412B-99B4-62B39F5EEA46}" sibTransId="{C0C58966-2392-426C-AB99-6CD46412BE63}"/>
    <dgm:cxn modelId="{E1B246C3-2BB4-4ADB-96A4-DCADD21808E7}" type="presOf" srcId="{C94C050D-65F0-4AF3-9629-7574CFE2B3FC}" destId="{13DE8248-3ABC-4A3F-AD03-ADC18D359163}" srcOrd="0" destOrd="0" presId="urn:microsoft.com/office/officeart/2005/8/layout/hierarchy1"/>
    <dgm:cxn modelId="{B029EED5-BD7F-4661-AB47-E5FD0287F7D9}" type="presOf" srcId="{FAA3A535-B808-4531-9C92-6B0B3068AB58}" destId="{21B3CAD0-4C72-4929-B3EF-083EF8BADEF0}" srcOrd="0" destOrd="0" presId="urn:microsoft.com/office/officeart/2005/8/layout/hierarchy1"/>
    <dgm:cxn modelId="{C1A0D8F3-DE4E-4B3C-B792-7927E7F24AB4}" srcId="{C94C050D-65F0-4AF3-9629-7574CFE2B3FC}" destId="{829F2643-738B-4095-9950-89A120C65799}" srcOrd="0" destOrd="0" parTransId="{ECBE26DA-BE9A-41CC-985F-42E417CA071F}" sibTransId="{CED43E0C-1BDC-4E53-86C5-56BA02508CA5}"/>
    <dgm:cxn modelId="{FD6EB913-9E27-4812-AA79-9DE4265F9647}" type="presOf" srcId="{977B0126-CD8A-4E9C-B1A3-E7B95DE807A9}" destId="{990047FC-FE34-412F-856D-27FA8B11D464}" srcOrd="0" destOrd="0" presId="urn:microsoft.com/office/officeart/2005/8/layout/hierarchy1"/>
    <dgm:cxn modelId="{2B494E51-E4B4-4419-A5D9-6F9A19694718}" type="presOf" srcId="{829F2643-738B-4095-9950-89A120C65799}" destId="{A2E4BFFC-54E4-4059-8B43-72867B49C1C3}" srcOrd="0" destOrd="0" presId="urn:microsoft.com/office/officeart/2005/8/layout/hierarchy1"/>
    <dgm:cxn modelId="{3D0200AD-B664-49A7-A2E4-CAF48024A261}" type="presOf" srcId="{ECBE26DA-BE9A-41CC-985F-42E417CA071F}" destId="{40579B4F-E567-4EF2-AAB4-184628D0B7FC}" srcOrd="0" destOrd="0" presId="urn:microsoft.com/office/officeart/2005/8/layout/hierarchy1"/>
    <dgm:cxn modelId="{ACE67409-C737-4A68-960B-79A9AF1A9576}" type="presOf" srcId="{19283970-4753-4583-A32C-B5B5F61B5455}" destId="{32AFB9F5-CBCE-4E1C-8A44-9E6E4D9982B4}" srcOrd="0" destOrd="0" presId="urn:microsoft.com/office/officeart/2005/8/layout/hierarchy1"/>
    <dgm:cxn modelId="{7BDC495E-EBF6-46C2-AF88-E9404000B1BC}" srcId="{829F2643-738B-4095-9950-89A120C65799}" destId="{B22FC64F-5B74-45A9-A248-1A622F322BE8}" srcOrd="0" destOrd="0" parTransId="{19283970-4753-4583-A32C-B5B5F61B5455}" sibTransId="{76F1AACC-BE88-49B8-9C47-5FAA518BF1DD}"/>
    <dgm:cxn modelId="{46EA65D5-BF5B-4444-ABCC-5BAAF6FAE82C}" type="presOf" srcId="{736F1658-CD9C-44C9-854B-BA51CFD9C102}" destId="{2A84E2AE-CE33-4058-9207-9BD2FC7BB48F}" srcOrd="0" destOrd="0" presId="urn:microsoft.com/office/officeart/2005/8/layout/hierarchy1"/>
    <dgm:cxn modelId="{90745C10-BD01-4D30-B545-4B1D02E8FD4E}" srcId="{736F1658-CD9C-44C9-854B-BA51CFD9C102}" destId="{FA7F31B3-531F-41FB-A270-857840E5B0EE}" srcOrd="0" destOrd="0" parTransId="{9B7E3516-844E-4A12-BE61-BF20AC8305F6}" sibTransId="{35A5352A-B40B-47DF-A391-83228F7AA32C}"/>
    <dgm:cxn modelId="{166E4D64-E17C-43C4-AEC3-BB0CAE9526BE}" type="presOf" srcId="{A121D5DF-69B0-4AC5-85A0-E27311C6DC76}" destId="{DED8650A-D177-4314-A188-E97CBB35D99B}" srcOrd="0" destOrd="0" presId="urn:microsoft.com/office/officeart/2005/8/layout/hierarchy1"/>
    <dgm:cxn modelId="{4BB30D4B-268C-4FDC-BE13-2E3B1F8E0642}" type="presOf" srcId="{EC7CD325-5586-4A45-810D-BAC0A57D64FF}" destId="{D30541D1-DCBB-4349-BBE2-D75C8CC01A41}" srcOrd="0" destOrd="0" presId="urn:microsoft.com/office/officeart/2005/8/layout/hierarchy1"/>
    <dgm:cxn modelId="{D1C9A285-9241-459E-BB50-096A0AB92150}" srcId="{C94C050D-65F0-4AF3-9629-7574CFE2B3FC}" destId="{977B0126-CD8A-4E9C-B1A3-E7B95DE807A9}" srcOrd="2" destOrd="0" parTransId="{9CA85334-E0AF-4A8A-961F-5828471DA80E}" sibTransId="{24240487-60ED-4554-B037-956A898B624A}"/>
    <dgm:cxn modelId="{627CBBE4-81EB-4A48-A0B6-244E0F93B48F}" type="presOf" srcId="{FA7F31B3-531F-41FB-A270-857840E5B0EE}" destId="{74FAC493-C973-44BC-81AA-29561F9F47B2}" srcOrd="0" destOrd="0" presId="urn:microsoft.com/office/officeart/2005/8/layout/hierarchy1"/>
    <dgm:cxn modelId="{989A21A2-6FDA-4A5A-8BE3-F9360D41699E}" srcId="{DAD9F20E-4404-40C1-9AF8-533AF73A0B2B}" destId="{C94C050D-65F0-4AF3-9629-7574CFE2B3FC}" srcOrd="0" destOrd="0" parTransId="{63B54F59-4104-4524-82F4-E2128E6DFE1A}" sibTransId="{7B513807-BC82-48ED-99E7-C0501BC35939}"/>
    <dgm:cxn modelId="{E5A35651-27A2-4705-9BF3-4EF4F7FDDEF7}" type="presOf" srcId="{DAD9F20E-4404-40C1-9AF8-533AF73A0B2B}" destId="{038CC6DB-B431-4F67-BF13-85201A1BF113}" srcOrd="0" destOrd="0" presId="urn:microsoft.com/office/officeart/2005/8/layout/hierarchy1"/>
    <dgm:cxn modelId="{00578514-23DA-453B-92B2-346FCC76775B}" type="presOf" srcId="{2F0D807D-2B4F-412B-99B4-62B39F5EEA46}" destId="{B909F363-716E-43C4-9FDD-A6269AE3CC02}" srcOrd="0" destOrd="0" presId="urn:microsoft.com/office/officeart/2005/8/layout/hierarchy1"/>
    <dgm:cxn modelId="{EBFC5978-4576-4122-A4A3-ECF4430D026A}" srcId="{C94C050D-65F0-4AF3-9629-7574CFE2B3FC}" destId="{736F1658-CD9C-44C9-854B-BA51CFD9C102}" srcOrd="1" destOrd="0" parTransId="{EC7CD325-5586-4A45-810D-BAC0A57D64FF}" sibTransId="{98441BCD-15D6-4142-9CDD-4900B26EBF8C}"/>
    <dgm:cxn modelId="{67DE71DE-016E-48A7-AB2C-1F4ADC83FF1B}" srcId="{FAA3A535-B808-4531-9C92-6B0B3068AB58}" destId="{9BEF24FF-44D7-4B49-8F87-BD8353D17ED7}" srcOrd="0" destOrd="0" parTransId="{A121D5DF-69B0-4AC5-85A0-E27311C6DC76}" sibTransId="{136B2A08-FE5E-4E42-9E00-A1780B3CD19C}"/>
    <dgm:cxn modelId="{C0C1E65E-A5F6-4D4E-BA32-4B7E708EB0B7}" type="presOf" srcId="{DEC71A5B-7BF8-4C66-8872-01D9C81BFA29}" destId="{101E350F-E4C7-4BF3-ADB7-490FC3EE8992}" srcOrd="0" destOrd="0" presId="urn:microsoft.com/office/officeart/2005/8/layout/hierarchy1"/>
    <dgm:cxn modelId="{711DA6EA-4805-4236-89CF-FDEE9DC603B2}" type="presOf" srcId="{B22FC64F-5B74-45A9-A248-1A622F322BE8}" destId="{C47BE9C4-2136-493A-998E-BF5F51AA65C0}" srcOrd="0" destOrd="0" presId="urn:microsoft.com/office/officeart/2005/8/layout/hierarchy1"/>
    <dgm:cxn modelId="{46A99D35-0F22-43D7-AF98-1AC152316F6A}" srcId="{C94C050D-65F0-4AF3-9629-7574CFE2B3FC}" destId="{FAA3A535-B808-4531-9C92-6B0B3068AB58}" srcOrd="3" destOrd="0" parTransId="{DEC71A5B-7BF8-4C66-8872-01D9C81BFA29}" sibTransId="{505E917A-422D-40B5-9D7A-6DE492DB0E3F}"/>
    <dgm:cxn modelId="{7384464C-4CB6-486A-9983-8C475B8E7F45}" type="presOf" srcId="{9B7E3516-844E-4A12-BE61-BF20AC8305F6}" destId="{EEBF1E03-4F30-4DC0-A9FD-3BA4CE4733A1}" srcOrd="0" destOrd="0" presId="urn:microsoft.com/office/officeart/2005/8/layout/hierarchy1"/>
    <dgm:cxn modelId="{B555E1EC-0B2F-461D-8C46-1F35E679A908}" type="presOf" srcId="{C3B7C327-C7D5-4531-B6F1-F772FFFC3998}" destId="{3FE22E8B-A21A-4C5F-B168-1784A9FA3765}" srcOrd="0" destOrd="0" presId="urn:microsoft.com/office/officeart/2005/8/layout/hierarchy1"/>
    <dgm:cxn modelId="{C300A054-196E-42B4-A078-980A6563D73F}" type="presParOf" srcId="{038CC6DB-B431-4F67-BF13-85201A1BF113}" destId="{74C2D815-BFDC-46D2-BAF0-16801C9CBBF2}" srcOrd="0" destOrd="0" presId="urn:microsoft.com/office/officeart/2005/8/layout/hierarchy1"/>
    <dgm:cxn modelId="{F51A39C4-2E23-4945-835B-B4CA1928F562}" type="presParOf" srcId="{74C2D815-BFDC-46D2-BAF0-16801C9CBBF2}" destId="{BB83D1E3-AC83-4B0B-B1AE-3098001BBB70}" srcOrd="0" destOrd="0" presId="urn:microsoft.com/office/officeart/2005/8/layout/hierarchy1"/>
    <dgm:cxn modelId="{D9091401-213C-4AE2-BE67-9D272A78367A}" type="presParOf" srcId="{BB83D1E3-AC83-4B0B-B1AE-3098001BBB70}" destId="{28653E01-75C5-4902-A41D-F57AFA5B46DF}" srcOrd="0" destOrd="0" presId="urn:microsoft.com/office/officeart/2005/8/layout/hierarchy1"/>
    <dgm:cxn modelId="{6A9B913C-6D15-4309-80F3-BC983437D17A}" type="presParOf" srcId="{BB83D1E3-AC83-4B0B-B1AE-3098001BBB70}" destId="{13DE8248-3ABC-4A3F-AD03-ADC18D359163}" srcOrd="1" destOrd="0" presId="urn:microsoft.com/office/officeart/2005/8/layout/hierarchy1"/>
    <dgm:cxn modelId="{94AE13C2-0B46-46F7-8029-534E10CDD6E7}" type="presParOf" srcId="{74C2D815-BFDC-46D2-BAF0-16801C9CBBF2}" destId="{86D4FC58-83A3-4AD7-9D8B-29B57891F85D}" srcOrd="1" destOrd="0" presId="urn:microsoft.com/office/officeart/2005/8/layout/hierarchy1"/>
    <dgm:cxn modelId="{35F1810E-BEF9-407F-8E16-006042B496D6}" type="presParOf" srcId="{86D4FC58-83A3-4AD7-9D8B-29B57891F85D}" destId="{40579B4F-E567-4EF2-AAB4-184628D0B7FC}" srcOrd="0" destOrd="0" presId="urn:microsoft.com/office/officeart/2005/8/layout/hierarchy1"/>
    <dgm:cxn modelId="{F838BED0-DBDC-4809-BDAD-1528F0FFF55A}" type="presParOf" srcId="{86D4FC58-83A3-4AD7-9D8B-29B57891F85D}" destId="{5DFB1A24-F934-4F6F-BC4A-61E8F3770B1B}" srcOrd="1" destOrd="0" presId="urn:microsoft.com/office/officeart/2005/8/layout/hierarchy1"/>
    <dgm:cxn modelId="{7C22AC32-692F-4932-8152-51BC68FC04F6}" type="presParOf" srcId="{5DFB1A24-F934-4F6F-BC4A-61E8F3770B1B}" destId="{6217B53D-7DA7-4A31-836B-8E450785B328}" srcOrd="0" destOrd="0" presId="urn:microsoft.com/office/officeart/2005/8/layout/hierarchy1"/>
    <dgm:cxn modelId="{F0E728B6-383C-44B0-9701-2590B2EB1BFC}" type="presParOf" srcId="{6217B53D-7DA7-4A31-836B-8E450785B328}" destId="{19F23D03-8BF6-4951-8480-6A3E6445FC50}" srcOrd="0" destOrd="0" presId="urn:microsoft.com/office/officeart/2005/8/layout/hierarchy1"/>
    <dgm:cxn modelId="{F6E19C94-34CD-4037-B9CF-3932998665EE}" type="presParOf" srcId="{6217B53D-7DA7-4A31-836B-8E450785B328}" destId="{A2E4BFFC-54E4-4059-8B43-72867B49C1C3}" srcOrd="1" destOrd="0" presId="urn:microsoft.com/office/officeart/2005/8/layout/hierarchy1"/>
    <dgm:cxn modelId="{BFEFB563-FE6D-4F4F-8D57-16110959579A}" type="presParOf" srcId="{5DFB1A24-F934-4F6F-BC4A-61E8F3770B1B}" destId="{30622DAC-9738-4EE6-9315-9BF202625E86}" srcOrd="1" destOrd="0" presId="urn:microsoft.com/office/officeart/2005/8/layout/hierarchy1"/>
    <dgm:cxn modelId="{B9C5C537-6971-4D5C-A5E3-DE6F94AA4BB1}" type="presParOf" srcId="{30622DAC-9738-4EE6-9315-9BF202625E86}" destId="{32AFB9F5-CBCE-4E1C-8A44-9E6E4D9982B4}" srcOrd="0" destOrd="0" presId="urn:microsoft.com/office/officeart/2005/8/layout/hierarchy1"/>
    <dgm:cxn modelId="{E279761C-11CC-4219-8A64-6262E75C0632}" type="presParOf" srcId="{30622DAC-9738-4EE6-9315-9BF202625E86}" destId="{8F57DF23-6A29-4981-8E70-38CDA7C16D2F}" srcOrd="1" destOrd="0" presId="urn:microsoft.com/office/officeart/2005/8/layout/hierarchy1"/>
    <dgm:cxn modelId="{14B2CE5E-F482-4167-8BF7-08168E665B5B}" type="presParOf" srcId="{8F57DF23-6A29-4981-8E70-38CDA7C16D2F}" destId="{8C813A28-AFB3-4419-922B-A0CD81849E84}" srcOrd="0" destOrd="0" presId="urn:microsoft.com/office/officeart/2005/8/layout/hierarchy1"/>
    <dgm:cxn modelId="{05DEDD92-5FE7-4EC7-9F90-9223CA98919E}" type="presParOf" srcId="{8C813A28-AFB3-4419-922B-A0CD81849E84}" destId="{7A4664FA-68D9-40E1-93B5-BA1D07299956}" srcOrd="0" destOrd="0" presId="urn:microsoft.com/office/officeart/2005/8/layout/hierarchy1"/>
    <dgm:cxn modelId="{CFBAD580-F98B-4DAB-B560-C9B5091183D3}" type="presParOf" srcId="{8C813A28-AFB3-4419-922B-A0CD81849E84}" destId="{C47BE9C4-2136-493A-998E-BF5F51AA65C0}" srcOrd="1" destOrd="0" presId="urn:microsoft.com/office/officeart/2005/8/layout/hierarchy1"/>
    <dgm:cxn modelId="{79C6F4B5-F652-48A6-AA04-683C55F85391}" type="presParOf" srcId="{8F57DF23-6A29-4981-8E70-38CDA7C16D2F}" destId="{307D76AC-F3B1-4E87-BFA2-8D262D033DAD}" srcOrd="1" destOrd="0" presId="urn:microsoft.com/office/officeart/2005/8/layout/hierarchy1"/>
    <dgm:cxn modelId="{7D9E7836-796A-4DB6-87BF-6342815F8A70}" type="presParOf" srcId="{86D4FC58-83A3-4AD7-9D8B-29B57891F85D}" destId="{D30541D1-DCBB-4349-BBE2-D75C8CC01A41}" srcOrd="2" destOrd="0" presId="urn:microsoft.com/office/officeart/2005/8/layout/hierarchy1"/>
    <dgm:cxn modelId="{020B0578-8B5C-4CDE-BA96-5FD16600A27D}" type="presParOf" srcId="{86D4FC58-83A3-4AD7-9D8B-29B57891F85D}" destId="{F8D111B1-C6F5-4E96-A072-1836C7DDA49B}" srcOrd="3" destOrd="0" presId="urn:microsoft.com/office/officeart/2005/8/layout/hierarchy1"/>
    <dgm:cxn modelId="{6A8F5A77-085D-42D2-9191-1EA77C28A0A9}" type="presParOf" srcId="{F8D111B1-C6F5-4E96-A072-1836C7DDA49B}" destId="{5B7E8730-306A-49A7-AC65-4EAC6DE5AA66}" srcOrd="0" destOrd="0" presId="urn:microsoft.com/office/officeart/2005/8/layout/hierarchy1"/>
    <dgm:cxn modelId="{C7900753-A6C2-4309-AB48-61016597EA09}" type="presParOf" srcId="{5B7E8730-306A-49A7-AC65-4EAC6DE5AA66}" destId="{036194A8-00AB-4F5D-838F-BD13474AA0ED}" srcOrd="0" destOrd="0" presId="urn:microsoft.com/office/officeart/2005/8/layout/hierarchy1"/>
    <dgm:cxn modelId="{F464F874-54A1-475B-A81B-85EA826691AD}" type="presParOf" srcId="{5B7E8730-306A-49A7-AC65-4EAC6DE5AA66}" destId="{2A84E2AE-CE33-4058-9207-9BD2FC7BB48F}" srcOrd="1" destOrd="0" presId="urn:microsoft.com/office/officeart/2005/8/layout/hierarchy1"/>
    <dgm:cxn modelId="{D017EE36-4828-4746-85E7-F0CC3416DBE1}" type="presParOf" srcId="{F8D111B1-C6F5-4E96-A072-1836C7DDA49B}" destId="{C953B1BD-FA58-47EE-82E2-A0A65EBE869A}" srcOrd="1" destOrd="0" presId="urn:microsoft.com/office/officeart/2005/8/layout/hierarchy1"/>
    <dgm:cxn modelId="{D88D20CC-5AE1-4D94-86EE-2288BE707BDB}" type="presParOf" srcId="{C953B1BD-FA58-47EE-82E2-A0A65EBE869A}" destId="{EEBF1E03-4F30-4DC0-A9FD-3BA4CE4733A1}" srcOrd="0" destOrd="0" presId="urn:microsoft.com/office/officeart/2005/8/layout/hierarchy1"/>
    <dgm:cxn modelId="{EA6B4163-0A82-452B-A447-40F3325197C2}" type="presParOf" srcId="{C953B1BD-FA58-47EE-82E2-A0A65EBE869A}" destId="{62F9364E-DC29-45DE-8CD2-B8CD8F3E76F3}" srcOrd="1" destOrd="0" presId="urn:microsoft.com/office/officeart/2005/8/layout/hierarchy1"/>
    <dgm:cxn modelId="{3EF3135A-4EA4-493B-A24B-EF316D6FE8F3}" type="presParOf" srcId="{62F9364E-DC29-45DE-8CD2-B8CD8F3E76F3}" destId="{48B37395-1D58-41CB-BF84-5753E32B1809}" srcOrd="0" destOrd="0" presId="urn:microsoft.com/office/officeart/2005/8/layout/hierarchy1"/>
    <dgm:cxn modelId="{E9BFF54F-D3BA-4A5C-BE9D-D86CD6FBE7B1}" type="presParOf" srcId="{48B37395-1D58-41CB-BF84-5753E32B1809}" destId="{91E31739-2F72-4235-9949-D94E96810A92}" srcOrd="0" destOrd="0" presId="urn:microsoft.com/office/officeart/2005/8/layout/hierarchy1"/>
    <dgm:cxn modelId="{6B093172-0515-49AC-9C33-CD666261CCC8}" type="presParOf" srcId="{48B37395-1D58-41CB-BF84-5753E32B1809}" destId="{74FAC493-C973-44BC-81AA-29561F9F47B2}" srcOrd="1" destOrd="0" presId="urn:microsoft.com/office/officeart/2005/8/layout/hierarchy1"/>
    <dgm:cxn modelId="{2FFD8038-64E0-44FD-89F3-6A05A3F7A8D2}" type="presParOf" srcId="{62F9364E-DC29-45DE-8CD2-B8CD8F3E76F3}" destId="{D0F553F2-6B5E-4052-B025-9F0AAC5282F9}" srcOrd="1" destOrd="0" presId="urn:microsoft.com/office/officeart/2005/8/layout/hierarchy1"/>
    <dgm:cxn modelId="{FB27D9B1-6C42-40DB-8D1A-95CE501EFC35}" type="presParOf" srcId="{86D4FC58-83A3-4AD7-9D8B-29B57891F85D}" destId="{D4257DB1-BF09-48F3-B4D4-E52E33EE1A29}" srcOrd="4" destOrd="0" presId="urn:microsoft.com/office/officeart/2005/8/layout/hierarchy1"/>
    <dgm:cxn modelId="{79A69543-1E25-4BDA-BBE7-F137BD8269D7}" type="presParOf" srcId="{86D4FC58-83A3-4AD7-9D8B-29B57891F85D}" destId="{6AF3FE77-5640-444D-B6CD-D61AEFD40A6C}" srcOrd="5" destOrd="0" presId="urn:microsoft.com/office/officeart/2005/8/layout/hierarchy1"/>
    <dgm:cxn modelId="{EF1BFD6A-344D-4568-B175-3F6D865705C8}" type="presParOf" srcId="{6AF3FE77-5640-444D-B6CD-D61AEFD40A6C}" destId="{BC7C9A2F-EE45-40B0-A4E1-99112CFBEA25}" srcOrd="0" destOrd="0" presId="urn:microsoft.com/office/officeart/2005/8/layout/hierarchy1"/>
    <dgm:cxn modelId="{772B3A2A-F8EE-4E27-B56D-AE2DBCB8D612}" type="presParOf" srcId="{BC7C9A2F-EE45-40B0-A4E1-99112CFBEA25}" destId="{0B52177F-1D4B-4A19-8405-1161C755AD0A}" srcOrd="0" destOrd="0" presId="urn:microsoft.com/office/officeart/2005/8/layout/hierarchy1"/>
    <dgm:cxn modelId="{75BCC921-15A4-474D-B704-BA0546F64F8D}" type="presParOf" srcId="{BC7C9A2F-EE45-40B0-A4E1-99112CFBEA25}" destId="{990047FC-FE34-412F-856D-27FA8B11D464}" srcOrd="1" destOrd="0" presId="urn:microsoft.com/office/officeart/2005/8/layout/hierarchy1"/>
    <dgm:cxn modelId="{B78833DF-DA93-4A4E-B0E1-5EA0AF27EB95}" type="presParOf" srcId="{6AF3FE77-5640-444D-B6CD-D61AEFD40A6C}" destId="{6599E229-95A2-4426-8450-BF399DDBD328}" srcOrd="1" destOrd="0" presId="urn:microsoft.com/office/officeart/2005/8/layout/hierarchy1"/>
    <dgm:cxn modelId="{24E368B2-8980-40F6-BA3D-F6876CCDAA00}" type="presParOf" srcId="{6599E229-95A2-4426-8450-BF399DDBD328}" destId="{B909F363-716E-43C4-9FDD-A6269AE3CC02}" srcOrd="0" destOrd="0" presId="urn:microsoft.com/office/officeart/2005/8/layout/hierarchy1"/>
    <dgm:cxn modelId="{F71DE84F-B16F-4FF7-91B3-FC96208A1D9C}" type="presParOf" srcId="{6599E229-95A2-4426-8450-BF399DDBD328}" destId="{A9C30BEB-5E6C-4B51-91D3-ECBF426EE084}" srcOrd="1" destOrd="0" presId="urn:microsoft.com/office/officeart/2005/8/layout/hierarchy1"/>
    <dgm:cxn modelId="{F0D9D195-C032-41D4-9F62-05D3224B966E}" type="presParOf" srcId="{A9C30BEB-5E6C-4B51-91D3-ECBF426EE084}" destId="{156394C5-6719-4F08-BFE6-3ABD47E8DFD1}" srcOrd="0" destOrd="0" presId="urn:microsoft.com/office/officeart/2005/8/layout/hierarchy1"/>
    <dgm:cxn modelId="{9EAAA813-063E-4BEC-9C5F-FFC49DF7CE44}" type="presParOf" srcId="{156394C5-6719-4F08-BFE6-3ABD47E8DFD1}" destId="{6C315A9F-2338-4604-AC27-343B94863CC9}" srcOrd="0" destOrd="0" presId="urn:microsoft.com/office/officeart/2005/8/layout/hierarchy1"/>
    <dgm:cxn modelId="{387A9EF1-1C5E-4D4A-AD88-FACAE8FA8964}" type="presParOf" srcId="{156394C5-6719-4F08-BFE6-3ABD47E8DFD1}" destId="{3FE22E8B-A21A-4C5F-B168-1784A9FA3765}" srcOrd="1" destOrd="0" presId="urn:microsoft.com/office/officeart/2005/8/layout/hierarchy1"/>
    <dgm:cxn modelId="{31F9C9F7-C4A6-47F2-864B-A1A8E663C85F}" type="presParOf" srcId="{A9C30BEB-5E6C-4B51-91D3-ECBF426EE084}" destId="{3D9F393E-33AE-4DC0-901A-4DD44D9654E8}" srcOrd="1" destOrd="0" presId="urn:microsoft.com/office/officeart/2005/8/layout/hierarchy1"/>
    <dgm:cxn modelId="{AEBBA583-FEE7-4CC3-997A-1EE1209F9A39}" type="presParOf" srcId="{86D4FC58-83A3-4AD7-9D8B-29B57891F85D}" destId="{101E350F-E4C7-4BF3-ADB7-490FC3EE8992}" srcOrd="6" destOrd="0" presId="urn:microsoft.com/office/officeart/2005/8/layout/hierarchy1"/>
    <dgm:cxn modelId="{CD46F4EB-EDC6-45A9-B6FD-AA49BD2C5462}" type="presParOf" srcId="{86D4FC58-83A3-4AD7-9D8B-29B57891F85D}" destId="{F1F250ED-7847-4D81-8D5B-58CB74E94D3B}" srcOrd="7" destOrd="0" presId="urn:microsoft.com/office/officeart/2005/8/layout/hierarchy1"/>
    <dgm:cxn modelId="{7B06DD16-1AB5-4B61-A3BF-671B77F10FFE}" type="presParOf" srcId="{F1F250ED-7847-4D81-8D5B-58CB74E94D3B}" destId="{5D12E477-04D2-4A63-8EF1-6297CD149184}" srcOrd="0" destOrd="0" presId="urn:microsoft.com/office/officeart/2005/8/layout/hierarchy1"/>
    <dgm:cxn modelId="{2F0C1EEA-0275-4A20-A5D5-761FB7D53F2B}" type="presParOf" srcId="{5D12E477-04D2-4A63-8EF1-6297CD149184}" destId="{6AE375A7-73AB-49F1-B829-4D2FDBE8636A}" srcOrd="0" destOrd="0" presId="urn:microsoft.com/office/officeart/2005/8/layout/hierarchy1"/>
    <dgm:cxn modelId="{FF1128E6-FBF0-4036-A012-52FA7018A614}" type="presParOf" srcId="{5D12E477-04D2-4A63-8EF1-6297CD149184}" destId="{21B3CAD0-4C72-4929-B3EF-083EF8BADEF0}" srcOrd="1" destOrd="0" presId="urn:microsoft.com/office/officeart/2005/8/layout/hierarchy1"/>
    <dgm:cxn modelId="{E394C436-5ED5-41FC-89D8-F94AF8D8C65D}" type="presParOf" srcId="{F1F250ED-7847-4D81-8D5B-58CB74E94D3B}" destId="{69ECBCC3-5E0F-4C5C-804B-4FF367AA03E1}" srcOrd="1" destOrd="0" presId="urn:microsoft.com/office/officeart/2005/8/layout/hierarchy1"/>
    <dgm:cxn modelId="{6F5BDFDD-7AF5-40AF-B7CE-15ED076B943B}" type="presParOf" srcId="{69ECBCC3-5E0F-4C5C-804B-4FF367AA03E1}" destId="{DED8650A-D177-4314-A188-E97CBB35D99B}" srcOrd="0" destOrd="0" presId="urn:microsoft.com/office/officeart/2005/8/layout/hierarchy1"/>
    <dgm:cxn modelId="{0D6DF556-B7B1-43BE-A432-04B5FC2B1F56}" type="presParOf" srcId="{69ECBCC3-5E0F-4C5C-804B-4FF367AA03E1}" destId="{E16478B4-BEC1-4272-AB0F-EAF1082EE2D6}" srcOrd="1" destOrd="0" presId="urn:microsoft.com/office/officeart/2005/8/layout/hierarchy1"/>
    <dgm:cxn modelId="{F22201C9-1937-47B6-A2B8-287B52407050}" type="presParOf" srcId="{E16478B4-BEC1-4272-AB0F-EAF1082EE2D6}" destId="{D79222CE-1AAD-4149-B48A-DCCD7E5FBF05}" srcOrd="0" destOrd="0" presId="urn:microsoft.com/office/officeart/2005/8/layout/hierarchy1"/>
    <dgm:cxn modelId="{A621C054-8947-4E68-88B1-49416AEDC90A}" type="presParOf" srcId="{D79222CE-1AAD-4149-B48A-DCCD7E5FBF05}" destId="{9E056177-39BA-428F-A0E8-DE0231AD7DF0}" srcOrd="0" destOrd="0" presId="urn:microsoft.com/office/officeart/2005/8/layout/hierarchy1"/>
    <dgm:cxn modelId="{A16887EA-F3D5-4A59-9B7C-C2D94041BD0D}" type="presParOf" srcId="{D79222CE-1AAD-4149-B48A-DCCD7E5FBF05}" destId="{31F49863-9C24-4481-A770-AAEFABAF1BE5}" srcOrd="1" destOrd="0" presId="urn:microsoft.com/office/officeart/2005/8/layout/hierarchy1"/>
    <dgm:cxn modelId="{D4C67B93-7ED6-442A-A28E-DDF9441B99AA}" type="presParOf" srcId="{E16478B4-BEC1-4272-AB0F-EAF1082EE2D6}" destId="{B0E535CE-2C0A-41E7-8AB8-485B6D345DB4}"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9.pict"/><Relationship Id="rId4" Type="http://schemas.openxmlformats.org/officeDocument/2006/relationships/image" Target="../media/image10.pict"/><Relationship Id="rId5" Type="http://schemas.openxmlformats.org/officeDocument/2006/relationships/image" Target="../media/image11.pict"/><Relationship Id="rId1" Type="http://schemas.openxmlformats.org/officeDocument/2006/relationships/image" Target="../media/image7.pict"/><Relationship Id="rId2" Type="http://schemas.openxmlformats.org/officeDocument/2006/relationships/image" Target="../media/image8.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A2903-C65C-4228-857A-941E317BDD5D}" type="datetimeFigureOut">
              <a:rPr lang="en-US" smtClean="0"/>
              <a:pPr/>
              <a:t>6/21/10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FCFA0-726F-477B-BEA1-4EBA104729ED}"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1</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2</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baseline="0" dirty="0" smtClean="0"/>
          </a:p>
        </p:txBody>
      </p:sp>
      <p:sp>
        <p:nvSpPr>
          <p:cNvPr id="4" name="Slide Number Placeholder 3"/>
          <p:cNvSpPr>
            <a:spLocks noGrp="1"/>
          </p:cNvSpPr>
          <p:nvPr>
            <p:ph type="sldNum" sz="quarter" idx="10"/>
          </p:nvPr>
        </p:nvSpPr>
        <p:spPr/>
        <p:txBody>
          <a:bodyPr/>
          <a:lstStyle/>
          <a:p>
            <a:fld id="{4D491B27-5B82-4FBC-928D-E3C9DE4F6203}" type="slidenum">
              <a:rPr lang="en-AU" smtClean="0"/>
              <a:pPr/>
              <a:t>3</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7</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userDrawn="1"/>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userDrawn="1"/>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285984" y="4071942"/>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919CA88-F400-4F96-AAC9-5A36471D2F8F}" type="datetime1">
              <a:rPr lang="en-US" smtClean="0"/>
              <a:pPr/>
              <a:t>6/21/10</a:t>
            </a:fld>
            <a:endParaRPr lang="en-AU"/>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AU"/>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07902A-905F-4BD2-ABD0-6790D765BD7D}" type="datetime1">
              <a:rPr lang="en-US" smtClean="0"/>
              <a:pPr/>
              <a:t>6/21/10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EDDE57-BFB4-403C-8AD6-39A9EF93D28E}"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8CB0762-0231-43FA-A01A-E827C5FB3934}" type="datetime1">
              <a:rPr lang="en-US" smtClean="0"/>
              <a:pPr/>
              <a:t>6/21/10</a:t>
            </a:fld>
            <a:endParaRPr lang="en-AU"/>
          </a:p>
        </p:txBody>
      </p:sp>
      <p:sp>
        <p:nvSpPr>
          <p:cNvPr id="5" name="Footer Placeholder 4"/>
          <p:cNvSpPr>
            <a:spLocks noGrp="1"/>
          </p:cNvSpPr>
          <p:nvPr>
            <p:ph type="ftr" sz="quarter" idx="11"/>
          </p:nvPr>
        </p:nvSpPr>
        <p:spPr>
          <a:xfrm>
            <a:off x="457201" y="6248207"/>
            <a:ext cx="5573483" cy="365125"/>
          </a:xfrm>
        </p:spPr>
        <p:txBody>
          <a:bodyPr/>
          <a:lstStyle/>
          <a:p>
            <a:endParaRPr lang="en-AU"/>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AEDDE57-BFB4-403C-8AD6-39A9EF93D28E}"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4CA299-69E0-4B5F-BFFE-33BD425F2323}" type="datetime1">
              <a:rPr lang="en-US" smtClean="0"/>
              <a:pPr/>
              <a:t>6/21/10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FDECECB-0ABB-48A5-A803-F4718B8D91D4}" type="datetime1">
              <a:rPr lang="en-US" smtClean="0"/>
              <a:pPr/>
              <a:t>6/21/10</a:t>
            </a:fld>
            <a:endParaRPr lang="en-AU"/>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p:txBody>
          <a:bodyPr/>
          <a:lstStyle/>
          <a:p>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CD0D081-CFFD-4432-A533-29AE4BE48E57}" type="datetime1">
              <a:rPr lang="en-US" smtClean="0"/>
              <a:pPr/>
              <a:t>6/21/10</a:t>
            </a:fld>
            <a:endParaRPr lang="en-AU"/>
          </a:p>
        </p:txBody>
      </p:sp>
      <p:sp>
        <p:nvSpPr>
          <p:cNvPr id="10" name="Slide Number Placeholder 9"/>
          <p:cNvSpPr>
            <a:spLocks noGrp="1"/>
          </p:cNvSpPr>
          <p:nvPr>
            <p:ph type="sldNum" sz="quarter" idx="16"/>
          </p:nvPr>
        </p:nvSpPr>
        <p:spPr/>
        <p:txBody>
          <a:bodyPr rtlCol="0"/>
          <a:lstStyle/>
          <a:p>
            <a:fld id="{5AEDDE57-BFB4-403C-8AD6-39A9EF93D28E}" type="slidenum">
              <a:rPr lang="en-AU" smtClean="0"/>
              <a:pPr/>
              <a:t>‹#›</a:t>
            </a:fld>
            <a:endParaRPr lang="en-AU"/>
          </a:p>
        </p:txBody>
      </p:sp>
      <p:sp>
        <p:nvSpPr>
          <p:cNvPr id="12" name="Footer Placeholder 11"/>
          <p:cNvSpPr>
            <a:spLocks noGrp="1"/>
          </p:cNvSpPr>
          <p:nvPr>
            <p:ph type="ftr" sz="quarter" idx="17"/>
          </p:nvPr>
        </p:nvSpPr>
        <p:spPr/>
        <p:txBody>
          <a:bodyPr rtlCol="0"/>
          <a:lstStyle/>
          <a:p>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B7440B4-A06A-40E0-B7EF-6670831A308E}" type="datetime1">
              <a:rPr lang="en-US" smtClean="0"/>
              <a:pPr/>
              <a:t>6/21/10</a:t>
            </a:fld>
            <a:endParaRPr lang="en-AU"/>
          </a:p>
        </p:txBody>
      </p:sp>
      <p:sp>
        <p:nvSpPr>
          <p:cNvPr id="12" name="Slide Number Placeholder 11"/>
          <p:cNvSpPr>
            <a:spLocks noGrp="1"/>
          </p:cNvSpPr>
          <p:nvPr>
            <p:ph type="sldNum" sz="quarter" idx="16"/>
          </p:nvPr>
        </p:nvSpPr>
        <p:spPr/>
        <p:txBody>
          <a:bodyPr rtlCol="0"/>
          <a:lstStyle/>
          <a:p>
            <a:fld id="{5AEDDE57-BFB4-403C-8AD6-39A9EF93D28E}" type="slidenum">
              <a:rPr lang="en-AU" smtClean="0"/>
              <a:pPr/>
              <a:t>‹#›</a:t>
            </a:fld>
            <a:endParaRPr lang="en-AU"/>
          </a:p>
        </p:txBody>
      </p:sp>
      <p:sp>
        <p:nvSpPr>
          <p:cNvPr id="14" name="Footer Placeholder 13"/>
          <p:cNvSpPr>
            <a:spLocks noGrp="1"/>
          </p:cNvSpPr>
          <p:nvPr>
            <p:ph type="ftr" sz="quarter" idx="17"/>
          </p:nvPr>
        </p:nvSpPr>
        <p:spPr/>
        <p:txBody>
          <a:bodyPr rtlCol="0"/>
          <a:lstStyle/>
          <a:p>
            <a:endParaRPr lang="en-AU"/>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32126A-3231-47DF-B16E-4C6489635FEB}" type="datetime1">
              <a:rPr lang="en-US" smtClean="0"/>
              <a:pPr/>
              <a:t>6/21/10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A0776-8768-4D9F-B358-B6616329A00C}" type="datetime1">
              <a:rPr lang="en-US" smtClean="0"/>
              <a:pPr/>
              <a:t>6/21/10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E14E35-EF70-459E-895B-1A299CF0D7FB}" type="datetime1">
              <a:rPr lang="en-US" smtClean="0"/>
              <a:pPr/>
              <a:t>6/21/10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B528153-DE87-43B6-9990-0274F15398EF}" type="datetime1">
              <a:rPr lang="en-US" smtClean="0"/>
              <a:pPr/>
              <a:t>6/21/10</a:t>
            </a:fld>
            <a:endParaRPr lang="en-AU"/>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a:xfrm>
            <a:off x="1600200" y="6248206"/>
            <a:ext cx="4572000" cy="365125"/>
          </a:xfrm>
        </p:spPr>
        <p:txBody>
          <a:bodyPr rtlCol="0"/>
          <a:lstStyle/>
          <a:p>
            <a:endParaRPr lang="en-AU"/>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8FA1E52-FDA1-4508-A8D9-1BBAF0D75B3D}" type="datetime1">
              <a:rPr lang="en-US" smtClean="0"/>
              <a:pPr/>
              <a:t>6/21/10</a:t>
            </a:fld>
            <a:endParaRPr lang="en-AU"/>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AU"/>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AEDDE57-BFB4-403C-8AD6-39A9EF93D28E}"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oleObject" Target="../embeddings/Microsoft_Equation1.bin"/><Relationship Id="rId5" Type="http://schemas.openxmlformats.org/officeDocument/2006/relationships/oleObject" Target="../embeddings/Microsoft_Equation2.bin"/><Relationship Id="rId6" Type="http://schemas.openxmlformats.org/officeDocument/2006/relationships/oleObject" Target="../embeddings/Microsoft_Equation3.bin"/><Relationship Id="rId7" Type="http://schemas.openxmlformats.org/officeDocument/2006/relationships/oleObject" Target="../embeddings/Microsoft_Equation4.bin"/><Relationship Id="rId8" Type="http://schemas.openxmlformats.org/officeDocument/2006/relationships/oleObject" Target="../embeddings/Microsoft_Equation5.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14818"/>
            <a:ext cx="7715304" cy="1012823"/>
          </a:xfrm>
        </p:spPr>
        <p:txBody>
          <a:bodyPr>
            <a:noAutofit/>
          </a:bodyPr>
          <a:lstStyle/>
          <a:p>
            <a:r>
              <a:rPr lang="en-AU" sz="2400" b="1" dirty="0" smtClean="0">
                <a:solidFill>
                  <a:schemeClr val="bg1"/>
                </a:solidFill>
                <a:effectLst>
                  <a:reflection blurRad="6350" stA="55000" endA="50" endPos="85000" dir="5400000" sy="-100000" algn="bl" rotWithShape="0"/>
                </a:effectLst>
              </a:rPr>
              <a:t>A</a:t>
            </a:r>
            <a:r>
              <a:rPr lang="en-AU" sz="2400" b="1" dirty="0" smtClean="0">
                <a:solidFill>
                  <a:schemeClr val="bg1"/>
                </a:solidFill>
                <a:effectLst>
                  <a:reflection blurRad="6350" stA="55000" endA="300" endPos="45500" dir="5400000" sy="-100000" algn="bl" rotWithShape="0"/>
                </a:effectLst>
              </a:rPr>
              <a:t>utonomous </a:t>
            </a:r>
            <a:r>
              <a:rPr lang="en-AU" sz="2400" b="1" dirty="0" smtClean="0">
                <a:solidFill>
                  <a:schemeClr val="bg1"/>
                </a:solidFill>
                <a:effectLst>
                  <a:reflection blurRad="6350" stA="55000" endA="50" endPos="85000" dir="5400000" sy="-100000" algn="bl" rotWithShape="0"/>
                </a:effectLst>
              </a:rPr>
              <a:t>H</a:t>
            </a:r>
            <a:r>
              <a:rPr lang="en-AU" sz="2400" b="1" dirty="0" smtClean="0">
                <a:solidFill>
                  <a:schemeClr val="bg1"/>
                </a:solidFill>
                <a:effectLst>
                  <a:reflection blurRad="6350" stA="55000" endA="300" endPos="45500" dir="5400000" sy="-100000" algn="bl" rotWithShape="0"/>
                </a:effectLst>
              </a:rPr>
              <a:t>elicopter </a:t>
            </a:r>
            <a:r>
              <a:rPr lang="en-AU" sz="2400" b="1" dirty="0" smtClean="0">
                <a:solidFill>
                  <a:schemeClr val="bg1"/>
                </a:solidFill>
                <a:effectLst>
                  <a:reflection blurRad="6350" stA="55000" endA="50" endPos="85000" dir="5400000" sy="-100000" algn="bl" rotWithShape="0"/>
                </a:effectLst>
              </a:rPr>
              <a:t>N</a:t>
            </a:r>
            <a:r>
              <a:rPr lang="en-AU" sz="2400" b="1" dirty="0" smtClean="0">
                <a:solidFill>
                  <a:schemeClr val="bg1"/>
                </a:solidFill>
                <a:effectLst>
                  <a:reflection blurRad="6350" stA="55000" endA="300" endPos="45500" dir="5400000" sy="-100000" algn="bl" rotWithShape="0"/>
                </a:effectLst>
              </a:rPr>
              <a:t>avigation </a:t>
            </a:r>
            <a:r>
              <a:rPr lang="en-AU" sz="2400" b="1" dirty="0" smtClean="0">
                <a:solidFill>
                  <a:schemeClr val="bg1"/>
                </a:solidFill>
                <a:effectLst>
                  <a:reflection blurRad="6350" stA="55000" endA="50" endPos="85000" dir="5400000" sy="-100000" algn="bl" rotWithShape="0"/>
                </a:effectLst>
              </a:rPr>
              <a:t>S</a:t>
            </a:r>
            <a:r>
              <a:rPr lang="en-AU" sz="2400" b="1" dirty="0" smtClean="0">
                <a:solidFill>
                  <a:schemeClr val="bg1"/>
                </a:solidFill>
                <a:effectLst>
                  <a:reflection blurRad="6350" stA="55000" endA="300" endPos="45500" dir="5400000" sy="-100000" algn="bl" rotWithShape="0"/>
                </a:effectLst>
              </a:rPr>
              <a:t>ystem 2010</a:t>
            </a:r>
            <a:endParaRPr lang="en-AU" sz="2400" b="1" dirty="0">
              <a:solidFill>
                <a:schemeClr val="bg1"/>
              </a:solidFill>
              <a:effectLst>
                <a:reflection blurRad="6350" stA="55000" endA="50" endPos="85000" dir="5400000" sy="-100000" algn="bl" rotWithShape="0"/>
              </a:effectLst>
            </a:endParaRPr>
          </a:p>
        </p:txBody>
      </p:sp>
      <p:sp>
        <p:nvSpPr>
          <p:cNvPr id="3" name="Slide Number Placeholder 2"/>
          <p:cNvSpPr>
            <a:spLocks noGrp="1"/>
          </p:cNvSpPr>
          <p:nvPr>
            <p:ph type="sldNum" sz="quarter" idx="12"/>
          </p:nvPr>
        </p:nvSpPr>
        <p:spPr/>
        <p:txBody>
          <a:bodyPr/>
          <a:lstStyle/>
          <a:p>
            <a:fld id="{5AEDDE57-BFB4-403C-8AD6-39A9EF93D28E}" type="slidenum">
              <a:rPr lang="en-AU" smtClean="0"/>
              <a:pPr/>
              <a:t>1</a:t>
            </a:fld>
            <a:endParaRPr lang="en-AU" dirty="0"/>
          </a:p>
        </p:txBody>
      </p:sp>
      <p:pic>
        <p:nvPicPr>
          <p:cNvPr id="4" name="Picture 3" descr="AHNS_Logo_RCF Black.png"/>
          <p:cNvPicPr>
            <a:picLocks noChangeAspect="1"/>
          </p:cNvPicPr>
          <p:nvPr/>
        </p:nvPicPr>
        <p:blipFill>
          <a:blip r:embed="rId3" cstate="print"/>
          <a:stretch>
            <a:fillRect/>
          </a:stretch>
        </p:blipFill>
        <p:spPr>
          <a:xfrm>
            <a:off x="2571736" y="1000108"/>
            <a:ext cx="4187158" cy="27420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Widgets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10</a:t>
            </a:fld>
            <a:endParaRPr lang="en-AU" dirty="0"/>
          </a:p>
        </p:txBody>
      </p:sp>
      <p:sp>
        <p:nvSpPr>
          <p:cNvPr id="4" name="Content Placeholder 3"/>
          <p:cNvSpPr>
            <a:spLocks noGrp="1"/>
          </p:cNvSpPr>
          <p:nvPr>
            <p:ph sz="quarter" idx="1"/>
          </p:nvPr>
        </p:nvSpPr>
        <p:spPr/>
        <p:txBody>
          <a:bodyPr>
            <a:normAutofit fontScale="92500" lnSpcReduction="20000"/>
          </a:bodyPr>
          <a:lstStyle/>
          <a:p>
            <a:r>
              <a:rPr lang="en-US" dirty="0" err="1" smtClean="0"/>
              <a:t>WiFi</a:t>
            </a:r>
            <a:r>
              <a:rPr lang="en-US" dirty="0" smtClean="0"/>
              <a:t> Communications</a:t>
            </a:r>
          </a:p>
          <a:p>
            <a:pPr lvl="1"/>
            <a:r>
              <a:rPr lang="en-US" dirty="0" smtClean="0"/>
              <a:t>Configure, Control and Monitor </a:t>
            </a:r>
            <a:br>
              <a:rPr lang="en-US" dirty="0" smtClean="0"/>
            </a:br>
            <a:r>
              <a:rPr lang="en-US" dirty="0" smtClean="0"/>
              <a:t>UDP Telemetry</a:t>
            </a:r>
          </a:p>
          <a:p>
            <a:r>
              <a:rPr lang="en-US" dirty="0" smtClean="0"/>
              <a:t>Received Console</a:t>
            </a:r>
          </a:p>
          <a:p>
            <a:pPr lvl="1"/>
            <a:r>
              <a:rPr lang="en-US" dirty="0" smtClean="0"/>
              <a:t>Report telemetry messages and </a:t>
            </a:r>
            <a:br>
              <a:rPr lang="en-US" dirty="0" smtClean="0"/>
            </a:br>
            <a:r>
              <a:rPr lang="en-US" dirty="0" smtClean="0"/>
              <a:t>enable inspection</a:t>
            </a:r>
          </a:p>
          <a:p>
            <a:r>
              <a:rPr lang="en-US" dirty="0" smtClean="0"/>
              <a:t>System Status</a:t>
            </a:r>
          </a:p>
          <a:p>
            <a:pPr lvl="1"/>
            <a:r>
              <a:rPr lang="en-US" dirty="0" smtClean="0"/>
              <a:t>Provide visual notifications of </a:t>
            </a:r>
            <a:br>
              <a:rPr lang="en-US" dirty="0" smtClean="0"/>
            </a:br>
            <a:r>
              <a:rPr lang="en-US" dirty="0" smtClean="0"/>
              <a:t>airborne system status</a:t>
            </a:r>
          </a:p>
          <a:p>
            <a:r>
              <a:rPr lang="en-US" dirty="0" smtClean="0"/>
              <a:t>Data Logger</a:t>
            </a:r>
          </a:p>
          <a:p>
            <a:pPr lvl="1"/>
            <a:r>
              <a:rPr lang="en-US" dirty="0" smtClean="0"/>
              <a:t>CSV Log of all Received Airborne Data</a:t>
            </a:r>
          </a:p>
          <a:p>
            <a:pPr lvl="1"/>
            <a:endParaRPr lang="en-US" dirty="0" smtClean="0"/>
          </a:p>
        </p:txBody>
      </p:sp>
      <p:pic>
        <p:nvPicPr>
          <p:cNvPr id="5" name="Picture 4" descr="GCS_Screenshot.png"/>
          <p:cNvPicPr>
            <a:picLocks noChangeAspect="1"/>
          </p:cNvPicPr>
          <p:nvPr/>
        </p:nvPicPr>
        <p:blipFill>
          <a:blip r:embed="rId2"/>
          <a:srcRect l="86541" t="43432" b="44915"/>
          <a:stretch>
            <a:fillRect/>
          </a:stretch>
        </p:blipFill>
        <p:spPr>
          <a:xfrm>
            <a:off x="6096000" y="1752600"/>
            <a:ext cx="2710875" cy="838200"/>
          </a:xfrm>
          <a:prstGeom prst="rect">
            <a:avLst/>
          </a:prstGeom>
          <a:ln>
            <a:noFill/>
          </a:ln>
          <a:effectLst>
            <a:outerShdw blurRad="292100" dist="139700" dir="2700000" algn="tl" rotWithShape="0">
              <a:srgbClr val="333333">
                <a:alpha val="65000"/>
              </a:srgbClr>
            </a:outerShdw>
          </a:effectLst>
        </p:spPr>
      </p:pic>
      <p:pic>
        <p:nvPicPr>
          <p:cNvPr id="6" name="Picture 5" descr="GCS_Screenshot.png"/>
          <p:cNvPicPr>
            <a:picLocks noChangeAspect="1"/>
          </p:cNvPicPr>
          <p:nvPr/>
        </p:nvPicPr>
        <p:blipFill>
          <a:blip r:embed="rId2"/>
          <a:srcRect l="86541" t="55085" b="26907"/>
          <a:stretch>
            <a:fillRect/>
          </a:stretch>
        </p:blipFill>
        <p:spPr>
          <a:xfrm>
            <a:off x="6096000" y="2743200"/>
            <a:ext cx="2710875" cy="1295400"/>
          </a:xfrm>
          <a:prstGeom prst="rect">
            <a:avLst/>
          </a:prstGeom>
          <a:ln>
            <a:noFill/>
          </a:ln>
          <a:effectLst>
            <a:outerShdw blurRad="292100" dist="139700" dir="2700000" algn="tl" rotWithShape="0">
              <a:srgbClr val="333333">
                <a:alpha val="65000"/>
              </a:srgbClr>
            </a:outerShdw>
          </a:effectLst>
        </p:spPr>
      </p:pic>
      <p:pic>
        <p:nvPicPr>
          <p:cNvPr id="8" name="Picture 7" descr="GCS_Screenshot.png"/>
          <p:cNvPicPr>
            <a:picLocks noChangeAspect="1"/>
          </p:cNvPicPr>
          <p:nvPr/>
        </p:nvPicPr>
        <p:blipFill>
          <a:blip r:embed="rId2"/>
          <a:srcRect l="86541" t="29661" b="56568"/>
          <a:stretch>
            <a:fillRect/>
          </a:stretch>
        </p:blipFill>
        <p:spPr>
          <a:xfrm>
            <a:off x="6096000" y="4191000"/>
            <a:ext cx="2710875" cy="990600"/>
          </a:xfrm>
          <a:prstGeom prst="rect">
            <a:avLst/>
          </a:prstGeom>
          <a:ln>
            <a:noFill/>
          </a:ln>
          <a:effectLst>
            <a:outerShdw blurRad="292100" dist="139700" dir="2700000" algn="tl" rotWithShape="0">
              <a:srgbClr val="333333">
                <a:alpha val="65000"/>
              </a:srgbClr>
            </a:outerShdw>
          </a:effectLst>
        </p:spPr>
      </p:pic>
      <p:sp>
        <p:nvSpPr>
          <p:cNvPr id="9" name="Footer Placeholder 5"/>
          <p:cNvSpPr>
            <a:spLocks noGrp="1"/>
          </p:cNvSpPr>
          <p:nvPr>
            <p:ph type="ftr" sz="quarter" idx="11"/>
          </p:nvPr>
        </p:nvSpPr>
        <p:spPr>
          <a:xfrm>
            <a:off x="609600" y="6248206"/>
            <a:ext cx="5421083" cy="365125"/>
          </a:xfrm>
        </p:spPr>
        <p:txBody>
          <a:bodyPr/>
          <a:lstStyle/>
          <a:p>
            <a:r>
              <a:rPr lang="en-AU" smtClean="0"/>
              <a:t>Tim Molloy</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Plotters &amp; Artificial Horizon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11</a:t>
            </a:fld>
            <a:endParaRPr lang="en-AU" dirty="0"/>
          </a:p>
        </p:txBody>
      </p:sp>
      <p:sp>
        <p:nvSpPr>
          <p:cNvPr id="4" name="Content Placeholder 3"/>
          <p:cNvSpPr>
            <a:spLocks noGrp="1"/>
          </p:cNvSpPr>
          <p:nvPr>
            <p:ph sz="quarter" idx="1"/>
          </p:nvPr>
        </p:nvSpPr>
        <p:spPr/>
        <p:txBody>
          <a:bodyPr>
            <a:normAutofit/>
          </a:bodyPr>
          <a:lstStyle/>
          <a:p>
            <a:r>
              <a:rPr lang="en-US" dirty="0" smtClean="0"/>
              <a:t>Artificial Horizon</a:t>
            </a:r>
          </a:p>
          <a:p>
            <a:pPr lvl="1"/>
            <a:r>
              <a:rPr lang="en-US" dirty="0" smtClean="0"/>
              <a:t>2009 OpenGL Attitude Display</a:t>
            </a:r>
          </a:p>
          <a:p>
            <a:pPr lvl="1"/>
            <a:r>
              <a:rPr lang="en-US" dirty="0" smtClean="0"/>
              <a:t>Roll and Pitch</a:t>
            </a:r>
          </a:p>
          <a:p>
            <a:r>
              <a:rPr lang="en-US" dirty="0" smtClean="0"/>
              <a:t>Data Plotter</a:t>
            </a:r>
          </a:p>
          <a:p>
            <a:pPr lvl="1"/>
            <a:r>
              <a:rPr lang="en-US" dirty="0" smtClean="0"/>
              <a:t>Real-time data plotting</a:t>
            </a:r>
          </a:p>
          <a:p>
            <a:pPr lvl="1"/>
            <a:r>
              <a:rPr lang="en-US" dirty="0" smtClean="0"/>
              <a:t>Raw Sensor Data, State Data,</a:t>
            </a:r>
            <a:br>
              <a:rPr lang="en-US" dirty="0" smtClean="0"/>
            </a:br>
            <a:r>
              <a:rPr lang="en-US" dirty="0" smtClean="0"/>
              <a:t> Control Data, System Status…</a:t>
            </a:r>
          </a:p>
          <a:p>
            <a:pPr lvl="1"/>
            <a:r>
              <a:rPr lang="en-US" dirty="0" smtClean="0"/>
              <a:t>Support for multiple</a:t>
            </a:r>
            <a:br>
              <a:rPr lang="en-US" dirty="0" smtClean="0"/>
            </a:br>
            <a:r>
              <a:rPr lang="en-US" dirty="0" smtClean="0"/>
              <a:t>data plotters</a:t>
            </a:r>
          </a:p>
        </p:txBody>
      </p:sp>
      <p:pic>
        <p:nvPicPr>
          <p:cNvPr id="5" name="Picture 4" descr="GCS_Screenshot.png"/>
          <p:cNvPicPr>
            <a:picLocks noChangeAspect="1"/>
          </p:cNvPicPr>
          <p:nvPr/>
        </p:nvPicPr>
        <p:blipFill>
          <a:blip r:embed="rId2"/>
          <a:srcRect l="57031" t="4237" r="13459" b="27966"/>
          <a:stretch>
            <a:fillRect/>
          </a:stretch>
        </p:blipFill>
        <p:spPr>
          <a:xfrm>
            <a:off x="5448300" y="3276600"/>
            <a:ext cx="3695700" cy="3032369"/>
          </a:xfrm>
          <a:prstGeom prst="rect">
            <a:avLst/>
          </a:prstGeom>
          <a:ln>
            <a:noFill/>
          </a:ln>
          <a:effectLst>
            <a:outerShdw blurRad="292100" dist="139700" dir="2700000" algn="tl" rotWithShape="0">
              <a:srgbClr val="333333">
                <a:alpha val="65000"/>
              </a:srgbClr>
            </a:outerShdw>
          </a:effectLst>
        </p:spPr>
      </p:pic>
      <p:pic>
        <p:nvPicPr>
          <p:cNvPr id="6" name="Picture 5" descr="GCS_Screenshot.png"/>
          <p:cNvPicPr>
            <a:picLocks noChangeAspect="1"/>
          </p:cNvPicPr>
          <p:nvPr/>
        </p:nvPicPr>
        <p:blipFill>
          <a:blip r:embed="rId2"/>
          <a:srcRect l="86759" t="4237" b="70339"/>
          <a:stretch>
            <a:fillRect/>
          </a:stretch>
        </p:blipFill>
        <p:spPr>
          <a:xfrm>
            <a:off x="6477000" y="1371600"/>
            <a:ext cx="2667000" cy="1828800"/>
          </a:xfrm>
          <a:prstGeom prst="rect">
            <a:avLst/>
          </a:prstGeom>
          <a:ln>
            <a:noFill/>
          </a:ln>
          <a:effectLst>
            <a:outerShdw blurRad="292100" dist="139700" dir="2700000" algn="tl" rotWithShape="0">
              <a:srgbClr val="333333">
                <a:alpha val="65000"/>
              </a:srgbClr>
            </a:outerShdw>
          </a:effectLst>
        </p:spPr>
      </p:pic>
      <p:sp>
        <p:nvSpPr>
          <p:cNvPr id="7" name="Footer Placeholder 5"/>
          <p:cNvSpPr>
            <a:spLocks noGrp="1"/>
          </p:cNvSpPr>
          <p:nvPr>
            <p:ph type="ftr" sz="quarter" idx="11"/>
          </p:nvPr>
        </p:nvSpPr>
        <p:spPr>
          <a:xfrm>
            <a:off x="609600" y="6248206"/>
            <a:ext cx="5421083" cy="365125"/>
          </a:xfrm>
        </p:spPr>
        <p:txBody>
          <a:bodyPr/>
          <a:lstStyle/>
          <a:p>
            <a:r>
              <a:rPr lang="en-AU" dirty="0" smtClean="0"/>
              <a:t>Tim Molloy</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Following Controller Design…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12</a:t>
            </a:fld>
            <a:endParaRPr lang="en-AU"/>
          </a:p>
        </p:txBody>
      </p:sp>
      <p:sp>
        <p:nvSpPr>
          <p:cNvPr id="4" name="Content Placeholder 3"/>
          <p:cNvSpPr>
            <a:spLocks noGrp="1"/>
          </p:cNvSpPr>
          <p:nvPr>
            <p:ph sz="quarter" idx="1"/>
          </p:nvPr>
        </p:nvSpPr>
        <p:spPr/>
        <p:txBody>
          <a:bodyPr>
            <a:normAutofit fontScale="85000" lnSpcReduction="20000"/>
          </a:bodyPr>
          <a:lstStyle/>
          <a:p>
            <a:pPr lvl="0"/>
            <a:r>
              <a:rPr lang="en-AU" dirty="0" smtClean="0"/>
              <a:t>Attitude Control Trims and Bounds</a:t>
            </a:r>
          </a:p>
          <a:p>
            <a:pPr lvl="1"/>
            <a:r>
              <a:rPr lang="en-AU" i="1" dirty="0" smtClean="0"/>
              <a:t>Set the trims and bounds on the roll, pitch and yaw control loops.</a:t>
            </a:r>
            <a:endParaRPr lang="en-AU" dirty="0" smtClean="0"/>
          </a:p>
          <a:p>
            <a:pPr lvl="0"/>
            <a:r>
              <a:rPr lang="en-AU" dirty="0" smtClean="0"/>
              <a:t>Attitude Control Gains</a:t>
            </a:r>
          </a:p>
          <a:p>
            <a:pPr lvl="1"/>
            <a:r>
              <a:rPr lang="en-AU" i="1" dirty="0" smtClean="0"/>
              <a:t>Set the PID control gains on the roll, pitch and yaw control loops.</a:t>
            </a:r>
            <a:endParaRPr lang="en-AU" dirty="0" smtClean="0"/>
          </a:p>
          <a:p>
            <a:pPr lvl="0"/>
            <a:r>
              <a:rPr lang="en-AU" dirty="0" smtClean="0"/>
              <a:t>Guidance Control Gains</a:t>
            </a:r>
          </a:p>
          <a:p>
            <a:pPr lvl="1"/>
            <a:r>
              <a:rPr lang="en-AU" i="1" dirty="0" smtClean="0"/>
              <a:t>Set the PID control gains on the </a:t>
            </a:r>
            <a:r>
              <a:rPr lang="en-AU" i="1" dirty="0" err="1" smtClean="0"/>
              <a:t>x</a:t>
            </a:r>
            <a:r>
              <a:rPr lang="en-AU" i="1" dirty="0" smtClean="0"/>
              <a:t>, </a:t>
            </a:r>
            <a:r>
              <a:rPr lang="en-AU" i="1" dirty="0" err="1" smtClean="0"/>
              <a:t>y</a:t>
            </a:r>
            <a:r>
              <a:rPr lang="en-AU" i="1" dirty="0" smtClean="0"/>
              <a:t> and </a:t>
            </a:r>
            <a:r>
              <a:rPr lang="en-AU" i="1" dirty="0" err="1" smtClean="0"/>
              <a:t>z</a:t>
            </a:r>
            <a:r>
              <a:rPr lang="en-AU" i="1" dirty="0" smtClean="0"/>
              <a:t> position control loops.</a:t>
            </a:r>
            <a:endParaRPr lang="en-AU" dirty="0" smtClean="0"/>
          </a:p>
          <a:p>
            <a:pPr lvl="0"/>
            <a:r>
              <a:rPr lang="en-AU" dirty="0" smtClean="0"/>
              <a:t>Guidance Trims and Bounds</a:t>
            </a:r>
          </a:p>
          <a:p>
            <a:pPr lvl="1"/>
            <a:r>
              <a:rPr lang="en-AU" i="1" dirty="0" smtClean="0"/>
              <a:t>Set the trims and bounds of the </a:t>
            </a:r>
            <a:r>
              <a:rPr lang="en-AU" i="1" dirty="0" err="1" smtClean="0"/>
              <a:t>x</a:t>
            </a:r>
            <a:r>
              <a:rPr lang="en-AU" i="1" dirty="0" smtClean="0"/>
              <a:t>, </a:t>
            </a:r>
            <a:r>
              <a:rPr lang="en-AU" i="1" dirty="0" err="1" smtClean="0"/>
              <a:t>y</a:t>
            </a:r>
            <a:r>
              <a:rPr lang="en-AU" i="1" dirty="0" smtClean="0"/>
              <a:t> and </a:t>
            </a:r>
            <a:r>
              <a:rPr lang="en-AU" i="1" dirty="0" err="1" smtClean="0"/>
              <a:t>z</a:t>
            </a:r>
            <a:r>
              <a:rPr lang="en-AU" i="1" dirty="0" smtClean="0"/>
              <a:t> position control loops.</a:t>
            </a:r>
            <a:endParaRPr lang="en-AU" dirty="0" smtClean="0"/>
          </a:p>
          <a:p>
            <a:r>
              <a:rPr lang="en-AU" dirty="0" smtClean="0"/>
              <a:t>Flight Control</a:t>
            </a:r>
          </a:p>
          <a:p>
            <a:pPr lvl="1"/>
            <a:r>
              <a:rPr lang="en-AU" i="1" dirty="0" smtClean="0"/>
              <a:t>Set the active control loops and their set points. Enables command of the airborne control.</a:t>
            </a:r>
            <a:endParaRPr lang="en-AU"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Flight Control</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13</a:t>
            </a:fld>
            <a:endParaRPr lang="en-AU" dirty="0"/>
          </a:p>
        </p:txBody>
      </p:sp>
      <p:graphicFrame>
        <p:nvGraphicFramePr>
          <p:cNvPr id="5" name="Content Placeholder 4"/>
          <p:cNvGraphicFramePr>
            <a:graphicFrameLocks noGrp="1"/>
          </p:cNvGraphicFramePr>
          <p:nvPr>
            <p:ph sz="quarter" idx="1"/>
          </p:nvPr>
        </p:nvGraphicFramePr>
        <p:xfrm>
          <a:off x="285720" y="1600200"/>
          <a:ext cx="8715437" cy="44958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a:xfrm>
            <a:off x="609600" y="6248206"/>
            <a:ext cx="5421083" cy="365125"/>
          </a:xfrm>
        </p:spPr>
        <p:txBody>
          <a:bodyPr/>
          <a:lstStyle/>
          <a:p>
            <a:r>
              <a:rPr lang="en-AU" smtClean="0"/>
              <a:t>Tim Molloy</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28653E01-75C5-4902-A41D-F57AFA5B46DF}"/>
                                            </p:graphicEl>
                                          </p:spTgt>
                                        </p:tgtEl>
                                        <p:attrNameLst>
                                          <p:attrName>style.visibility</p:attrName>
                                        </p:attrNameLst>
                                      </p:cBhvr>
                                      <p:to>
                                        <p:strVal val="visible"/>
                                      </p:to>
                                    </p:set>
                                    <p:animEffect transition="in" filter="fade">
                                      <p:cBhvr>
                                        <p:cTn id="7" dur="1000"/>
                                        <p:tgtEl>
                                          <p:spTgt spid="5">
                                            <p:graphicEl>
                                              <a:dgm id="{28653E01-75C5-4902-A41D-F57AFA5B46D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13DE8248-3ABC-4A3F-AD03-ADC18D359163}"/>
                                            </p:graphicEl>
                                          </p:spTgt>
                                        </p:tgtEl>
                                        <p:attrNameLst>
                                          <p:attrName>style.visibility</p:attrName>
                                        </p:attrNameLst>
                                      </p:cBhvr>
                                      <p:to>
                                        <p:strVal val="visible"/>
                                      </p:to>
                                    </p:set>
                                    <p:animEffect transition="in" filter="fade">
                                      <p:cBhvr>
                                        <p:cTn id="10" dur="1000"/>
                                        <p:tgtEl>
                                          <p:spTgt spid="5">
                                            <p:graphicEl>
                                              <a:dgm id="{13DE8248-3ABC-4A3F-AD03-ADC18D35916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40579B4F-E567-4EF2-AAB4-184628D0B7FC}"/>
                                            </p:graphicEl>
                                          </p:spTgt>
                                        </p:tgtEl>
                                        <p:attrNameLst>
                                          <p:attrName>style.visibility</p:attrName>
                                        </p:attrNameLst>
                                      </p:cBhvr>
                                      <p:to>
                                        <p:strVal val="visible"/>
                                      </p:to>
                                    </p:set>
                                    <p:animEffect transition="in" filter="fade">
                                      <p:cBhvr>
                                        <p:cTn id="15" dur="1000"/>
                                        <p:tgtEl>
                                          <p:spTgt spid="5">
                                            <p:graphicEl>
                                              <a:dgm id="{40579B4F-E567-4EF2-AAB4-184628D0B7FC}"/>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19F23D03-8BF6-4951-8480-6A3E6445FC50}"/>
                                            </p:graphicEl>
                                          </p:spTgt>
                                        </p:tgtEl>
                                        <p:attrNameLst>
                                          <p:attrName>style.visibility</p:attrName>
                                        </p:attrNameLst>
                                      </p:cBhvr>
                                      <p:to>
                                        <p:strVal val="visible"/>
                                      </p:to>
                                    </p:set>
                                    <p:animEffect transition="in" filter="fade">
                                      <p:cBhvr>
                                        <p:cTn id="18" dur="1000"/>
                                        <p:tgtEl>
                                          <p:spTgt spid="5">
                                            <p:graphicEl>
                                              <a:dgm id="{19F23D03-8BF6-4951-8480-6A3E6445FC5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A2E4BFFC-54E4-4059-8B43-72867B49C1C3}"/>
                                            </p:graphicEl>
                                          </p:spTgt>
                                        </p:tgtEl>
                                        <p:attrNameLst>
                                          <p:attrName>style.visibility</p:attrName>
                                        </p:attrNameLst>
                                      </p:cBhvr>
                                      <p:to>
                                        <p:strVal val="visible"/>
                                      </p:to>
                                    </p:set>
                                    <p:animEffect transition="in" filter="fade">
                                      <p:cBhvr>
                                        <p:cTn id="21" dur="1000"/>
                                        <p:tgtEl>
                                          <p:spTgt spid="5">
                                            <p:graphicEl>
                                              <a:dgm id="{A2E4BFFC-54E4-4059-8B43-72867B49C1C3}"/>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D30541D1-DCBB-4349-BBE2-D75C8CC01A41}"/>
                                            </p:graphicEl>
                                          </p:spTgt>
                                        </p:tgtEl>
                                        <p:attrNameLst>
                                          <p:attrName>style.visibility</p:attrName>
                                        </p:attrNameLst>
                                      </p:cBhvr>
                                      <p:to>
                                        <p:strVal val="visible"/>
                                      </p:to>
                                    </p:set>
                                    <p:animEffect transition="in" filter="fade">
                                      <p:cBhvr>
                                        <p:cTn id="24" dur="1000"/>
                                        <p:tgtEl>
                                          <p:spTgt spid="5">
                                            <p:graphicEl>
                                              <a:dgm id="{D30541D1-DCBB-4349-BBE2-D75C8CC01A41}"/>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graphicEl>
                                              <a:dgm id="{036194A8-00AB-4F5D-838F-BD13474AA0ED}"/>
                                            </p:graphicEl>
                                          </p:spTgt>
                                        </p:tgtEl>
                                        <p:attrNameLst>
                                          <p:attrName>style.visibility</p:attrName>
                                        </p:attrNameLst>
                                      </p:cBhvr>
                                      <p:to>
                                        <p:strVal val="visible"/>
                                      </p:to>
                                    </p:set>
                                    <p:animEffect transition="in" filter="fade">
                                      <p:cBhvr>
                                        <p:cTn id="27" dur="1000"/>
                                        <p:tgtEl>
                                          <p:spTgt spid="5">
                                            <p:graphicEl>
                                              <a:dgm id="{036194A8-00AB-4F5D-838F-BD13474AA0ED}"/>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graphicEl>
                                              <a:dgm id="{2A84E2AE-CE33-4058-9207-9BD2FC7BB48F}"/>
                                            </p:graphicEl>
                                          </p:spTgt>
                                        </p:tgtEl>
                                        <p:attrNameLst>
                                          <p:attrName>style.visibility</p:attrName>
                                        </p:attrNameLst>
                                      </p:cBhvr>
                                      <p:to>
                                        <p:strVal val="visible"/>
                                      </p:to>
                                    </p:set>
                                    <p:animEffect transition="in" filter="fade">
                                      <p:cBhvr>
                                        <p:cTn id="30" dur="1000"/>
                                        <p:tgtEl>
                                          <p:spTgt spid="5">
                                            <p:graphicEl>
                                              <a:dgm id="{2A84E2AE-CE33-4058-9207-9BD2FC7BB48F}"/>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graphicEl>
                                              <a:dgm id="{D4257DB1-BF09-48F3-B4D4-E52E33EE1A29}"/>
                                            </p:graphicEl>
                                          </p:spTgt>
                                        </p:tgtEl>
                                        <p:attrNameLst>
                                          <p:attrName>style.visibility</p:attrName>
                                        </p:attrNameLst>
                                      </p:cBhvr>
                                      <p:to>
                                        <p:strVal val="visible"/>
                                      </p:to>
                                    </p:set>
                                    <p:animEffect transition="in" filter="fade">
                                      <p:cBhvr>
                                        <p:cTn id="33" dur="1000"/>
                                        <p:tgtEl>
                                          <p:spTgt spid="5">
                                            <p:graphicEl>
                                              <a:dgm id="{D4257DB1-BF09-48F3-B4D4-E52E33EE1A29}"/>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graphicEl>
                                              <a:dgm id="{0B52177F-1D4B-4A19-8405-1161C755AD0A}"/>
                                            </p:graphicEl>
                                          </p:spTgt>
                                        </p:tgtEl>
                                        <p:attrNameLst>
                                          <p:attrName>style.visibility</p:attrName>
                                        </p:attrNameLst>
                                      </p:cBhvr>
                                      <p:to>
                                        <p:strVal val="visible"/>
                                      </p:to>
                                    </p:set>
                                    <p:animEffect transition="in" filter="fade">
                                      <p:cBhvr>
                                        <p:cTn id="36" dur="1000"/>
                                        <p:tgtEl>
                                          <p:spTgt spid="5">
                                            <p:graphicEl>
                                              <a:dgm id="{0B52177F-1D4B-4A19-8405-1161C755AD0A}"/>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990047FC-FE34-412F-856D-27FA8B11D464}"/>
                                            </p:graphicEl>
                                          </p:spTgt>
                                        </p:tgtEl>
                                        <p:attrNameLst>
                                          <p:attrName>style.visibility</p:attrName>
                                        </p:attrNameLst>
                                      </p:cBhvr>
                                      <p:to>
                                        <p:strVal val="visible"/>
                                      </p:to>
                                    </p:set>
                                    <p:animEffect transition="in" filter="fade">
                                      <p:cBhvr>
                                        <p:cTn id="39" dur="1000"/>
                                        <p:tgtEl>
                                          <p:spTgt spid="5">
                                            <p:graphicEl>
                                              <a:dgm id="{990047FC-FE34-412F-856D-27FA8B11D464}"/>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101E350F-E4C7-4BF3-ADB7-490FC3EE8992}"/>
                                            </p:graphicEl>
                                          </p:spTgt>
                                        </p:tgtEl>
                                        <p:attrNameLst>
                                          <p:attrName>style.visibility</p:attrName>
                                        </p:attrNameLst>
                                      </p:cBhvr>
                                      <p:to>
                                        <p:strVal val="visible"/>
                                      </p:to>
                                    </p:set>
                                    <p:animEffect transition="in" filter="fade">
                                      <p:cBhvr>
                                        <p:cTn id="42" dur="1000"/>
                                        <p:tgtEl>
                                          <p:spTgt spid="5">
                                            <p:graphicEl>
                                              <a:dgm id="{101E350F-E4C7-4BF3-ADB7-490FC3EE8992}"/>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graphicEl>
                                              <a:dgm id="{6AE375A7-73AB-49F1-B829-4D2FDBE8636A}"/>
                                            </p:graphicEl>
                                          </p:spTgt>
                                        </p:tgtEl>
                                        <p:attrNameLst>
                                          <p:attrName>style.visibility</p:attrName>
                                        </p:attrNameLst>
                                      </p:cBhvr>
                                      <p:to>
                                        <p:strVal val="visible"/>
                                      </p:to>
                                    </p:set>
                                    <p:animEffect transition="in" filter="fade">
                                      <p:cBhvr>
                                        <p:cTn id="45" dur="1000"/>
                                        <p:tgtEl>
                                          <p:spTgt spid="5">
                                            <p:graphicEl>
                                              <a:dgm id="{6AE375A7-73AB-49F1-B829-4D2FDBE8636A}"/>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graphicEl>
                                              <a:dgm id="{21B3CAD0-4C72-4929-B3EF-083EF8BADEF0}"/>
                                            </p:graphicEl>
                                          </p:spTgt>
                                        </p:tgtEl>
                                        <p:attrNameLst>
                                          <p:attrName>style.visibility</p:attrName>
                                        </p:attrNameLst>
                                      </p:cBhvr>
                                      <p:to>
                                        <p:strVal val="visible"/>
                                      </p:to>
                                    </p:set>
                                    <p:animEffect transition="in" filter="fade">
                                      <p:cBhvr>
                                        <p:cTn id="48" dur="1000"/>
                                        <p:tgtEl>
                                          <p:spTgt spid="5">
                                            <p:graphicEl>
                                              <a:dgm id="{21B3CAD0-4C72-4929-B3EF-083EF8BADEF0}"/>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graphicEl>
                                              <a:dgm id="{32AFB9F5-CBCE-4E1C-8A44-9E6E4D9982B4}"/>
                                            </p:graphicEl>
                                          </p:spTgt>
                                        </p:tgtEl>
                                        <p:attrNameLst>
                                          <p:attrName>style.visibility</p:attrName>
                                        </p:attrNameLst>
                                      </p:cBhvr>
                                      <p:to>
                                        <p:strVal val="visible"/>
                                      </p:to>
                                    </p:set>
                                    <p:animEffect transition="in" filter="fade">
                                      <p:cBhvr>
                                        <p:cTn id="53" dur="1000"/>
                                        <p:tgtEl>
                                          <p:spTgt spid="5">
                                            <p:graphicEl>
                                              <a:dgm id="{32AFB9F5-CBCE-4E1C-8A44-9E6E4D9982B4}"/>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graphicEl>
                                              <a:dgm id="{7A4664FA-68D9-40E1-93B5-BA1D07299956}"/>
                                            </p:graphicEl>
                                          </p:spTgt>
                                        </p:tgtEl>
                                        <p:attrNameLst>
                                          <p:attrName>style.visibility</p:attrName>
                                        </p:attrNameLst>
                                      </p:cBhvr>
                                      <p:to>
                                        <p:strVal val="visible"/>
                                      </p:to>
                                    </p:set>
                                    <p:animEffect transition="in" filter="fade">
                                      <p:cBhvr>
                                        <p:cTn id="56" dur="1000"/>
                                        <p:tgtEl>
                                          <p:spTgt spid="5">
                                            <p:graphicEl>
                                              <a:dgm id="{7A4664FA-68D9-40E1-93B5-BA1D07299956}"/>
                                            </p:graphic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
                                            <p:graphicEl>
                                              <a:dgm id="{C47BE9C4-2136-493A-998E-BF5F51AA65C0}"/>
                                            </p:graphicEl>
                                          </p:spTgt>
                                        </p:tgtEl>
                                        <p:attrNameLst>
                                          <p:attrName>style.visibility</p:attrName>
                                        </p:attrNameLst>
                                      </p:cBhvr>
                                      <p:to>
                                        <p:strVal val="visible"/>
                                      </p:to>
                                    </p:set>
                                    <p:animEffect transition="in" filter="fade">
                                      <p:cBhvr>
                                        <p:cTn id="59" dur="1000"/>
                                        <p:tgtEl>
                                          <p:spTgt spid="5">
                                            <p:graphicEl>
                                              <a:dgm id="{C47BE9C4-2136-493A-998E-BF5F51AA65C0}"/>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
                                            <p:graphicEl>
                                              <a:dgm id="{EEBF1E03-4F30-4DC0-A9FD-3BA4CE4733A1}"/>
                                            </p:graphicEl>
                                          </p:spTgt>
                                        </p:tgtEl>
                                        <p:attrNameLst>
                                          <p:attrName>style.visibility</p:attrName>
                                        </p:attrNameLst>
                                      </p:cBhvr>
                                      <p:to>
                                        <p:strVal val="visible"/>
                                      </p:to>
                                    </p:set>
                                    <p:animEffect transition="in" filter="fade">
                                      <p:cBhvr>
                                        <p:cTn id="62" dur="1000"/>
                                        <p:tgtEl>
                                          <p:spTgt spid="5">
                                            <p:graphicEl>
                                              <a:dgm id="{EEBF1E03-4F30-4DC0-A9FD-3BA4CE4733A1}"/>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
                                            <p:graphicEl>
                                              <a:dgm id="{91E31739-2F72-4235-9949-D94E96810A92}"/>
                                            </p:graphicEl>
                                          </p:spTgt>
                                        </p:tgtEl>
                                        <p:attrNameLst>
                                          <p:attrName>style.visibility</p:attrName>
                                        </p:attrNameLst>
                                      </p:cBhvr>
                                      <p:to>
                                        <p:strVal val="visible"/>
                                      </p:to>
                                    </p:set>
                                    <p:animEffect transition="in" filter="fade">
                                      <p:cBhvr>
                                        <p:cTn id="65" dur="1000"/>
                                        <p:tgtEl>
                                          <p:spTgt spid="5">
                                            <p:graphicEl>
                                              <a:dgm id="{91E31739-2F72-4235-9949-D94E96810A92}"/>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
                                            <p:graphicEl>
                                              <a:dgm id="{74FAC493-C973-44BC-81AA-29561F9F47B2}"/>
                                            </p:graphicEl>
                                          </p:spTgt>
                                        </p:tgtEl>
                                        <p:attrNameLst>
                                          <p:attrName>style.visibility</p:attrName>
                                        </p:attrNameLst>
                                      </p:cBhvr>
                                      <p:to>
                                        <p:strVal val="visible"/>
                                      </p:to>
                                    </p:set>
                                    <p:animEffect transition="in" filter="fade">
                                      <p:cBhvr>
                                        <p:cTn id="68" dur="1000"/>
                                        <p:tgtEl>
                                          <p:spTgt spid="5">
                                            <p:graphicEl>
                                              <a:dgm id="{74FAC493-C973-44BC-81AA-29561F9F47B2}"/>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B909F363-716E-43C4-9FDD-A6269AE3CC02}"/>
                                            </p:graphicEl>
                                          </p:spTgt>
                                        </p:tgtEl>
                                        <p:attrNameLst>
                                          <p:attrName>style.visibility</p:attrName>
                                        </p:attrNameLst>
                                      </p:cBhvr>
                                      <p:to>
                                        <p:strVal val="visible"/>
                                      </p:to>
                                    </p:set>
                                    <p:animEffect transition="in" filter="fade">
                                      <p:cBhvr>
                                        <p:cTn id="71" dur="1000"/>
                                        <p:tgtEl>
                                          <p:spTgt spid="5">
                                            <p:graphicEl>
                                              <a:dgm id="{B909F363-716E-43C4-9FDD-A6269AE3CC02}"/>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6C315A9F-2338-4604-AC27-343B94863CC9}"/>
                                            </p:graphicEl>
                                          </p:spTgt>
                                        </p:tgtEl>
                                        <p:attrNameLst>
                                          <p:attrName>style.visibility</p:attrName>
                                        </p:attrNameLst>
                                      </p:cBhvr>
                                      <p:to>
                                        <p:strVal val="visible"/>
                                      </p:to>
                                    </p:set>
                                    <p:animEffect transition="in" filter="fade">
                                      <p:cBhvr>
                                        <p:cTn id="74" dur="1000"/>
                                        <p:tgtEl>
                                          <p:spTgt spid="5">
                                            <p:graphicEl>
                                              <a:dgm id="{6C315A9F-2338-4604-AC27-343B94863CC9}"/>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
                                            <p:graphicEl>
                                              <a:dgm id="{3FE22E8B-A21A-4C5F-B168-1784A9FA3765}"/>
                                            </p:graphicEl>
                                          </p:spTgt>
                                        </p:tgtEl>
                                        <p:attrNameLst>
                                          <p:attrName>style.visibility</p:attrName>
                                        </p:attrNameLst>
                                      </p:cBhvr>
                                      <p:to>
                                        <p:strVal val="visible"/>
                                      </p:to>
                                    </p:set>
                                    <p:animEffect transition="in" filter="fade">
                                      <p:cBhvr>
                                        <p:cTn id="77" dur="1000"/>
                                        <p:tgtEl>
                                          <p:spTgt spid="5">
                                            <p:graphicEl>
                                              <a:dgm id="{3FE22E8B-A21A-4C5F-B168-1784A9FA3765}"/>
                                            </p:graphic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
                                            <p:graphicEl>
                                              <a:dgm id="{DED8650A-D177-4314-A188-E97CBB35D99B}"/>
                                            </p:graphicEl>
                                          </p:spTgt>
                                        </p:tgtEl>
                                        <p:attrNameLst>
                                          <p:attrName>style.visibility</p:attrName>
                                        </p:attrNameLst>
                                      </p:cBhvr>
                                      <p:to>
                                        <p:strVal val="visible"/>
                                      </p:to>
                                    </p:set>
                                    <p:animEffect transition="in" filter="fade">
                                      <p:cBhvr>
                                        <p:cTn id="80" dur="1000"/>
                                        <p:tgtEl>
                                          <p:spTgt spid="5">
                                            <p:graphicEl>
                                              <a:dgm id="{DED8650A-D177-4314-A188-E97CBB35D99B}"/>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graphicEl>
                                              <a:dgm id="{9E056177-39BA-428F-A0E8-DE0231AD7DF0}"/>
                                            </p:graphicEl>
                                          </p:spTgt>
                                        </p:tgtEl>
                                        <p:attrNameLst>
                                          <p:attrName>style.visibility</p:attrName>
                                        </p:attrNameLst>
                                      </p:cBhvr>
                                      <p:to>
                                        <p:strVal val="visible"/>
                                      </p:to>
                                    </p:set>
                                    <p:animEffect transition="in" filter="fade">
                                      <p:cBhvr>
                                        <p:cTn id="83" dur="1000"/>
                                        <p:tgtEl>
                                          <p:spTgt spid="5">
                                            <p:graphicEl>
                                              <a:dgm id="{9E056177-39BA-428F-A0E8-DE0231AD7DF0}"/>
                                            </p:graphic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
                                            <p:graphicEl>
                                              <a:dgm id="{31F49863-9C24-4481-A770-AAEFABAF1BE5}"/>
                                            </p:graphicEl>
                                          </p:spTgt>
                                        </p:tgtEl>
                                        <p:attrNameLst>
                                          <p:attrName>style.visibility</p:attrName>
                                        </p:attrNameLst>
                                      </p:cBhvr>
                                      <p:to>
                                        <p:strVal val="visible"/>
                                      </p:to>
                                    </p:set>
                                    <p:animEffect transition="in" filter="fade">
                                      <p:cBhvr>
                                        <p:cTn id="86" dur="1000"/>
                                        <p:tgtEl>
                                          <p:spTgt spid="5">
                                            <p:graphicEl>
                                              <a:dgm id="{31F49863-9C24-4481-A770-AAEFABAF1BE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AtOnce"/>
        </p:bldSub>
      </p:bldGraphic>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Flight Computer</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14</a:t>
            </a:fld>
            <a:endParaRPr lang="en-AU"/>
          </a:p>
        </p:txBody>
      </p:sp>
      <p:sp>
        <p:nvSpPr>
          <p:cNvPr id="4" name="Content Placeholder 3"/>
          <p:cNvSpPr>
            <a:spLocks noGrp="1"/>
          </p:cNvSpPr>
          <p:nvPr>
            <p:ph sz="quarter" idx="1"/>
          </p:nvPr>
        </p:nvSpPr>
        <p:spPr>
          <a:xfrm>
            <a:off x="609600" y="1600200"/>
            <a:ext cx="8156448" cy="5105400"/>
          </a:xfrm>
        </p:spPr>
        <p:txBody>
          <a:bodyPr>
            <a:normAutofit fontScale="92500" lnSpcReduction="20000"/>
          </a:bodyPr>
          <a:lstStyle/>
          <a:p>
            <a:r>
              <a:rPr lang="en-US" dirty="0" smtClean="0"/>
              <a:t>Trade Study for Computer-on-Module to support</a:t>
            </a:r>
          </a:p>
          <a:p>
            <a:pPr lvl="1"/>
            <a:r>
              <a:rPr lang="en-US" dirty="0" smtClean="0"/>
              <a:t>Hardware Integration</a:t>
            </a:r>
          </a:p>
          <a:p>
            <a:pPr lvl="1"/>
            <a:r>
              <a:rPr lang="en-US" dirty="0" smtClean="0"/>
              <a:t>Control and State Estimation</a:t>
            </a:r>
          </a:p>
          <a:p>
            <a:pPr lvl="1"/>
            <a:r>
              <a:rPr lang="en-US" dirty="0" smtClean="0"/>
              <a:t>Localization </a:t>
            </a:r>
          </a:p>
          <a:p>
            <a:r>
              <a:rPr lang="en-US" dirty="0" smtClean="0"/>
              <a:t>Considered</a:t>
            </a:r>
          </a:p>
          <a:p>
            <a:pPr lvl="1"/>
            <a:r>
              <a:rPr lang="en-US" dirty="0" err="1" smtClean="0"/>
              <a:t>BeagleBoard</a:t>
            </a:r>
            <a:endParaRPr lang="en-US" dirty="0" smtClean="0"/>
          </a:p>
          <a:p>
            <a:pPr lvl="2"/>
            <a:r>
              <a:rPr lang="en-US" dirty="0" smtClean="0"/>
              <a:t>Limited Hardware Interfacing</a:t>
            </a:r>
          </a:p>
          <a:p>
            <a:pPr lvl="1"/>
            <a:r>
              <a:rPr lang="en-US" dirty="0" err="1" smtClean="0"/>
              <a:t>Gumstix</a:t>
            </a:r>
            <a:r>
              <a:rPr lang="en-US" dirty="0" smtClean="0"/>
              <a:t> </a:t>
            </a:r>
            <a:r>
              <a:rPr lang="en-US" dirty="0" err="1" smtClean="0"/>
              <a:t>Overo</a:t>
            </a:r>
            <a:r>
              <a:rPr lang="en-US" dirty="0" smtClean="0"/>
              <a:t> Air</a:t>
            </a:r>
          </a:p>
          <a:p>
            <a:pPr lvl="2"/>
            <a:r>
              <a:rPr lang="en-US" dirty="0" smtClean="0"/>
              <a:t>Lacked Support for Image Processing</a:t>
            </a:r>
          </a:p>
          <a:p>
            <a:pPr lvl="1"/>
            <a:r>
              <a:rPr lang="en-US" dirty="0" err="1" smtClean="0"/>
              <a:t>Gumstix</a:t>
            </a:r>
            <a:r>
              <a:rPr lang="en-US" dirty="0" smtClean="0"/>
              <a:t> </a:t>
            </a:r>
            <a:r>
              <a:rPr lang="en-US" dirty="0" err="1" smtClean="0"/>
              <a:t>Verdex</a:t>
            </a:r>
            <a:endParaRPr lang="en-US" dirty="0" smtClean="0"/>
          </a:p>
          <a:p>
            <a:pPr lvl="2"/>
            <a:r>
              <a:rPr lang="en-US" dirty="0" smtClean="0"/>
              <a:t>No Hardware Floating Point Implementation </a:t>
            </a:r>
          </a:p>
          <a:p>
            <a:pPr lvl="1"/>
            <a:r>
              <a:rPr lang="en-US" dirty="0" err="1" smtClean="0"/>
              <a:t>Gumstix</a:t>
            </a:r>
            <a:r>
              <a:rPr lang="en-US" dirty="0" smtClean="0"/>
              <a:t> </a:t>
            </a:r>
            <a:r>
              <a:rPr lang="en-US" dirty="0" err="1" smtClean="0"/>
              <a:t>Overo</a:t>
            </a:r>
            <a:r>
              <a:rPr lang="en-US" dirty="0" smtClean="0"/>
              <a:t> Fire</a:t>
            </a:r>
          </a:p>
          <a:p>
            <a:pPr lvl="2"/>
            <a:r>
              <a:rPr lang="en-US" dirty="0" smtClean="0"/>
              <a:t>6 grams, 600MHz TI CPU</a:t>
            </a:r>
          </a:p>
        </p:txBody>
      </p:sp>
      <p:pic>
        <p:nvPicPr>
          <p:cNvPr id="6" name="Picture 5"/>
          <p:cNvPicPr/>
          <p:nvPr/>
        </p:nvPicPr>
        <p:blipFill>
          <a:blip r:embed="rId2" cstate="print"/>
          <a:srcRect b="24147"/>
          <a:stretch>
            <a:fillRect/>
          </a:stretch>
        </p:blipFill>
        <p:spPr bwMode="auto">
          <a:xfrm>
            <a:off x="6781800" y="4267200"/>
            <a:ext cx="1966114" cy="1496039"/>
          </a:xfrm>
          <a:prstGeom prst="rect">
            <a:avLst/>
          </a:prstGeom>
          <a:noFill/>
          <a:ln w="9525">
            <a:noFill/>
            <a:miter lim="800000"/>
            <a:headEnd/>
            <a:tailEnd/>
          </a:ln>
        </p:spPr>
      </p:pic>
      <p:sp>
        <p:nvSpPr>
          <p:cNvPr id="7" name="Footer Placeholder 5"/>
          <p:cNvSpPr>
            <a:spLocks noGrp="1"/>
          </p:cNvSpPr>
          <p:nvPr>
            <p:ph type="ftr" sz="quarter" idx="11"/>
          </p:nvPr>
        </p:nvSpPr>
        <p:spPr>
          <a:xfrm>
            <a:off x="609600" y="6248206"/>
            <a:ext cx="5421083" cy="365125"/>
          </a:xfrm>
        </p:spPr>
        <p:txBody>
          <a:bodyPr/>
          <a:lstStyle/>
          <a:p>
            <a:r>
              <a:rPr lang="en-AU" dirty="0" smtClean="0"/>
              <a:t>Tim Molloy</a:t>
            </a:r>
            <a:endParaRPr lang="en-A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Quadrotor</a:t>
            </a:r>
            <a:r>
              <a:rPr lang="en-US" dirty="0" smtClean="0"/>
              <a:t> Control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15</a:t>
            </a:fld>
            <a:endParaRPr lang="en-AU"/>
          </a:p>
        </p:txBody>
      </p:sp>
      <p:sp>
        <p:nvSpPr>
          <p:cNvPr id="4" name="Content Placeholder 3"/>
          <p:cNvSpPr>
            <a:spLocks noGrp="1"/>
          </p:cNvSpPr>
          <p:nvPr>
            <p:ph sz="quarter" idx="1"/>
          </p:nvPr>
        </p:nvSpPr>
        <p:spPr>
          <a:xfrm>
            <a:off x="609600" y="1600200"/>
            <a:ext cx="8153400" cy="3429000"/>
          </a:xfrm>
        </p:spPr>
        <p:txBody>
          <a:bodyPr>
            <a:normAutofit fontScale="77500" lnSpcReduction="20000"/>
          </a:bodyPr>
          <a:lstStyle/>
          <a:p>
            <a:r>
              <a:rPr lang="en-US" dirty="0" smtClean="0"/>
              <a:t>Thrust Altitude Control Forces</a:t>
            </a:r>
            <a:r>
              <a:rPr lang="en-US" dirty="0" smtClean="0"/>
              <a:t/>
            </a:r>
            <a:br>
              <a:rPr lang="en-US" dirty="0" smtClean="0"/>
            </a:br>
            <a:endParaRPr lang="en-US" dirty="0" smtClean="0"/>
          </a:p>
          <a:p>
            <a:r>
              <a:rPr lang="en-US" dirty="0" smtClean="0"/>
              <a:t>Thrust Roll </a:t>
            </a:r>
            <a:r>
              <a:rPr lang="en-US" dirty="0" smtClean="0"/>
              <a:t>Control Forces</a:t>
            </a:r>
            <a:br>
              <a:rPr lang="en-US" dirty="0" smtClean="0"/>
            </a:br>
            <a:endParaRPr lang="en-US" dirty="0" smtClean="0"/>
          </a:p>
          <a:p>
            <a:r>
              <a:rPr lang="en-US" dirty="0" smtClean="0"/>
              <a:t>Thrust Pitch C</a:t>
            </a:r>
            <a:r>
              <a:rPr lang="en-US" dirty="0" smtClean="0"/>
              <a:t>ontrol Forces</a:t>
            </a:r>
            <a:br>
              <a:rPr lang="en-US" dirty="0" smtClean="0"/>
            </a:br>
            <a:endParaRPr lang="en-US" dirty="0" smtClean="0"/>
          </a:p>
          <a:p>
            <a:r>
              <a:rPr lang="en-US" dirty="0" smtClean="0"/>
              <a:t>Drag Yaw Control Forces </a:t>
            </a:r>
          </a:p>
          <a:p>
            <a:endParaRPr lang="en-US" dirty="0" smtClean="0"/>
          </a:p>
          <a:p>
            <a:r>
              <a:rPr lang="en-US" dirty="0" smtClean="0"/>
              <a:t>Motor Output Signals</a:t>
            </a:r>
            <a:br>
              <a:rPr lang="en-US" dirty="0" smtClean="0"/>
            </a:br>
            <a:endParaRPr lang="en-US" dirty="0" smtClean="0"/>
          </a:p>
          <a:p>
            <a:endParaRPr lang="en-US" dirty="0" smtClean="0"/>
          </a:p>
        </p:txBody>
      </p:sp>
      <p:sp>
        <p:nvSpPr>
          <p:cNvPr id="5" name="Footer Placeholder 5"/>
          <p:cNvSpPr>
            <a:spLocks noGrp="1"/>
          </p:cNvSpPr>
          <p:nvPr>
            <p:ph type="ftr" sz="quarter" idx="11"/>
          </p:nvPr>
        </p:nvSpPr>
        <p:spPr>
          <a:xfrm>
            <a:off x="609600" y="6248206"/>
            <a:ext cx="5421083" cy="365125"/>
          </a:xfrm>
        </p:spPr>
        <p:txBody>
          <a:bodyPr/>
          <a:lstStyle/>
          <a:p>
            <a:r>
              <a:rPr lang="en-AU" dirty="0" smtClean="0"/>
              <a:t>Tim Molloy</a:t>
            </a:r>
            <a:endParaRPr lang="en-AU" dirty="0"/>
          </a:p>
        </p:txBody>
      </p:sp>
      <p:pic>
        <p:nvPicPr>
          <p:cNvPr id="6" name="Picture 5"/>
          <p:cNvPicPr/>
          <p:nvPr/>
        </p:nvPicPr>
        <p:blipFill>
          <a:blip r:embed="rId3" cstate="print"/>
          <a:srcRect l="9749" t="2397" r="4945" b="4124"/>
          <a:stretch>
            <a:fillRect/>
          </a:stretch>
        </p:blipFill>
        <p:spPr bwMode="auto">
          <a:xfrm>
            <a:off x="6248400" y="1600200"/>
            <a:ext cx="2667000" cy="2971800"/>
          </a:xfrm>
          <a:prstGeom prst="rect">
            <a:avLst/>
          </a:prstGeom>
          <a:noFill/>
          <a:ln w="9525">
            <a:noFill/>
            <a:miter lim="800000"/>
            <a:headEnd/>
            <a:tailEnd/>
          </a:ln>
        </p:spPr>
      </p:pic>
      <p:graphicFrame>
        <p:nvGraphicFramePr>
          <p:cNvPr id="7" name="Object 6"/>
          <p:cNvGraphicFramePr>
            <a:graphicFrameLocks noChangeAspect="1"/>
          </p:cNvGraphicFramePr>
          <p:nvPr/>
        </p:nvGraphicFramePr>
        <p:xfrm>
          <a:off x="2362200" y="1981200"/>
          <a:ext cx="2914650" cy="357188"/>
        </p:xfrm>
        <a:graphic>
          <a:graphicData uri="http://schemas.openxmlformats.org/presentationml/2006/ole">
            <p:oleObj spid="_x0000_s20482" name="Equation" r:id="rId4" imgW="1447800" imgH="177800" progId="Equation.3">
              <p:embed/>
            </p:oleObj>
          </a:graphicData>
        </a:graphic>
      </p:graphicFrame>
      <p:graphicFrame>
        <p:nvGraphicFramePr>
          <p:cNvPr id="20483" name="Object 3"/>
          <p:cNvGraphicFramePr>
            <a:graphicFrameLocks noChangeAspect="1"/>
          </p:cNvGraphicFramePr>
          <p:nvPr/>
        </p:nvGraphicFramePr>
        <p:xfrm>
          <a:off x="2362199" y="2667000"/>
          <a:ext cx="1687508" cy="357187"/>
        </p:xfrm>
        <a:graphic>
          <a:graphicData uri="http://schemas.openxmlformats.org/presentationml/2006/ole">
            <p:oleObj spid="_x0000_s20483" name="Equation" r:id="rId5" imgW="838200" imgH="177800" progId="Equation.3">
              <p:embed/>
            </p:oleObj>
          </a:graphicData>
        </a:graphic>
      </p:graphicFrame>
      <p:graphicFrame>
        <p:nvGraphicFramePr>
          <p:cNvPr id="20484" name="Object 4"/>
          <p:cNvGraphicFramePr>
            <a:graphicFrameLocks noChangeAspect="1"/>
          </p:cNvGraphicFramePr>
          <p:nvPr/>
        </p:nvGraphicFramePr>
        <p:xfrm>
          <a:off x="2362200" y="3276600"/>
          <a:ext cx="1560513" cy="371689"/>
        </p:xfrm>
        <a:graphic>
          <a:graphicData uri="http://schemas.openxmlformats.org/presentationml/2006/ole">
            <p:oleObj spid="_x0000_s20484" name="Equation" r:id="rId6" imgW="850900" imgH="203200" progId="Equation.3">
              <p:embed/>
            </p:oleObj>
          </a:graphicData>
        </a:graphic>
      </p:graphicFrame>
      <p:graphicFrame>
        <p:nvGraphicFramePr>
          <p:cNvPr id="20485" name="Object 5"/>
          <p:cNvGraphicFramePr>
            <a:graphicFrameLocks noChangeAspect="1"/>
          </p:cNvGraphicFramePr>
          <p:nvPr/>
        </p:nvGraphicFramePr>
        <p:xfrm>
          <a:off x="2362200" y="3962401"/>
          <a:ext cx="3221804" cy="412186"/>
        </p:xfrm>
        <a:graphic>
          <a:graphicData uri="http://schemas.openxmlformats.org/presentationml/2006/ole">
            <p:oleObj spid="_x0000_s20485" name="Equation" r:id="rId7" imgW="1879600" imgH="241300" progId="Equation.3">
              <p:embed/>
            </p:oleObj>
          </a:graphicData>
        </a:graphic>
      </p:graphicFrame>
      <p:graphicFrame>
        <p:nvGraphicFramePr>
          <p:cNvPr id="20486" name="Content Placeholder 5"/>
          <p:cNvGraphicFramePr>
            <a:graphicFrameLocks noChangeAspect="1"/>
          </p:cNvGraphicFramePr>
          <p:nvPr/>
        </p:nvGraphicFramePr>
        <p:xfrm>
          <a:off x="936625" y="4800600"/>
          <a:ext cx="4229100" cy="1905000"/>
        </p:xfrm>
        <a:graphic>
          <a:graphicData uri="http://schemas.openxmlformats.org/presentationml/2006/ole">
            <p:oleObj spid="_x0000_s20486" name="Equation" r:id="rId8" imgW="2057400" imgH="9271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Attitude Control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16</a:t>
            </a:fld>
            <a:endParaRPr lang="en-AU"/>
          </a:p>
        </p:txBody>
      </p:sp>
      <p:sp>
        <p:nvSpPr>
          <p:cNvPr id="5" name="Footer Placeholder 5"/>
          <p:cNvSpPr>
            <a:spLocks noGrp="1"/>
          </p:cNvSpPr>
          <p:nvPr>
            <p:ph type="ftr" sz="quarter" idx="11"/>
          </p:nvPr>
        </p:nvSpPr>
        <p:spPr>
          <a:xfrm>
            <a:off x="609600" y="6248206"/>
            <a:ext cx="5421083" cy="365125"/>
          </a:xfrm>
        </p:spPr>
        <p:txBody>
          <a:bodyPr/>
          <a:lstStyle/>
          <a:p>
            <a:r>
              <a:rPr lang="en-AU" smtClean="0"/>
              <a:t>Tim Molloy</a:t>
            </a:r>
            <a:endParaRPr lang="en-AU" dirty="0"/>
          </a:p>
        </p:txBody>
      </p:sp>
      <p:sp>
        <p:nvSpPr>
          <p:cNvPr id="7" name="Content Placeholder 6"/>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Guidance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17</a:t>
            </a:fld>
            <a:endParaRPr lang="en-AU"/>
          </a:p>
        </p:txBody>
      </p:sp>
      <p:sp>
        <p:nvSpPr>
          <p:cNvPr id="4" name="Content Placeholder 3"/>
          <p:cNvSpPr>
            <a:spLocks noGrp="1"/>
          </p:cNvSpPr>
          <p:nvPr>
            <p:ph sz="quarter" idx="1"/>
          </p:nvPr>
        </p:nvSpPr>
        <p:spPr/>
        <p:txBody>
          <a:bodyPr/>
          <a:lstStyle/>
          <a:p>
            <a:endParaRPr lang="en-US"/>
          </a:p>
        </p:txBody>
      </p:sp>
      <p:sp>
        <p:nvSpPr>
          <p:cNvPr id="5" name="Footer Placeholder 5"/>
          <p:cNvSpPr>
            <a:spLocks noGrp="1"/>
          </p:cNvSpPr>
          <p:nvPr>
            <p:ph type="ftr" sz="quarter" idx="11"/>
          </p:nvPr>
        </p:nvSpPr>
        <p:spPr>
          <a:xfrm>
            <a:off x="609600" y="6248206"/>
            <a:ext cx="5421083" cy="365125"/>
          </a:xfrm>
        </p:spPr>
        <p:txBody>
          <a:bodyPr/>
          <a:lstStyle/>
          <a:p>
            <a:r>
              <a:rPr lang="en-AU" smtClean="0"/>
              <a:t>Tim Molloy</a:t>
            </a:r>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effectLst>
                  <a:reflection blurRad="6350" stA="55000" endA="300" endPos="45500" dir="5400000" sy="-100000" algn="bl" rotWithShape="0"/>
                </a:effectLst>
              </a:rPr>
              <a:t>Contents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928662" y="1500174"/>
            <a:ext cx="7772400" cy="4572000"/>
          </a:xfrm>
        </p:spPr>
        <p:txBody>
          <a:bodyPr>
            <a:normAutofit/>
          </a:bodyPr>
          <a:lstStyle/>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2</a:t>
            </a:fld>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effectLst>
                  <a:reflection blurRad="6350" stA="55000" endA="300" endPos="45500" dir="5400000" sy="-100000" algn="bl" rotWithShape="0"/>
                </a:effectLst>
              </a:rPr>
              <a:t>Introduction to AHNS 2010</a:t>
            </a:r>
            <a:endParaRPr lang="en-AU" dirty="0">
              <a:effectLst>
                <a:reflection blurRad="6350" stA="55000" endA="300" endPos="45500" dir="5400000" sy="-100000" algn="bl" rotWithShape="0"/>
              </a:effectLst>
            </a:endParaRPr>
          </a:p>
        </p:txBody>
      </p:sp>
      <p:sp>
        <p:nvSpPr>
          <p:cNvPr id="5" name="Slide Number Placeholder 4"/>
          <p:cNvSpPr>
            <a:spLocks noGrp="1"/>
          </p:cNvSpPr>
          <p:nvPr>
            <p:ph type="sldNum" sz="quarter" idx="12"/>
          </p:nvPr>
        </p:nvSpPr>
        <p:spPr/>
        <p:txBody>
          <a:bodyPr>
            <a:normAutofit fontScale="85000" lnSpcReduction="20000"/>
          </a:bodyPr>
          <a:lstStyle/>
          <a:p>
            <a:fld id="{5AEDDE57-BFB4-403C-8AD6-39A9EF93D28E}" type="slidenum">
              <a:rPr lang="en-AU" smtClean="0"/>
              <a:pPr/>
              <a:t>3</a:t>
            </a:fld>
            <a:endParaRPr lang="en-AU" dirty="0"/>
          </a:p>
        </p:txBody>
      </p:sp>
      <p:sp>
        <p:nvSpPr>
          <p:cNvPr id="6" name="Content Placeholder 5"/>
          <p:cNvSpPr>
            <a:spLocks noGrp="1"/>
          </p:cNvSpPr>
          <p:nvPr>
            <p:ph sz="quarter" idx="1"/>
          </p:nvPr>
        </p:nvSpPr>
        <p:spPr/>
        <p:txBody>
          <a:bodyPr/>
          <a:lstStyle/>
          <a:p>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effectLst>
                  <a:reflection blurRad="6350" stA="55000" endA="300" endPos="45500" dir="5400000" sy="-100000" algn="bl" rotWithShape="0"/>
                </a:effectLst>
              </a:rPr>
              <a:t>AHNS Project Aim</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p:txBody>
          <a:bodyPr/>
          <a:lstStyle/>
          <a:p>
            <a:r>
              <a:rPr lang="en-AU" dirty="0" smtClean="0"/>
              <a:t>AHNS: To develop an autonomous indoor helicopter navigation system capable of carrying a payload.</a:t>
            </a:r>
          </a:p>
          <a:p>
            <a:endParaRPr lang="en-AU" dirty="0" smtClean="0"/>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4</a:t>
            </a:fld>
            <a:endParaRPr lang="en-AU" dirty="0"/>
          </a:p>
        </p:txBody>
      </p:sp>
      <p:sp>
        <p:nvSpPr>
          <p:cNvPr id="6" name="Footer Placeholder 5"/>
          <p:cNvSpPr>
            <a:spLocks noGrp="1"/>
          </p:cNvSpPr>
          <p:nvPr>
            <p:ph type="ftr" sz="quarter" idx="11"/>
          </p:nvPr>
        </p:nvSpPr>
        <p:spPr/>
        <p:txBody>
          <a:bodyPr/>
          <a:lstStyle/>
          <a:p>
            <a:r>
              <a:rPr lang="en-AU" dirty="0" smtClean="0"/>
              <a:t>Saad Khan</a:t>
            </a:r>
            <a:endParaRPr lang="en-A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Ground Control Station &amp; Flight control</a:t>
            </a:r>
            <a:endParaRPr lang="en-US" dirty="0"/>
          </a:p>
        </p:txBody>
      </p:sp>
      <p:sp>
        <p:nvSpPr>
          <p:cNvPr id="3" name="Subtitle 2"/>
          <p:cNvSpPr>
            <a:spLocks noGrp="1"/>
          </p:cNvSpPr>
          <p:nvPr>
            <p:ph type="subTitle" idx="1"/>
          </p:nvPr>
        </p:nvSpPr>
        <p:spPr/>
        <p:txBody>
          <a:bodyPr/>
          <a:lstStyle/>
          <a:p>
            <a:r>
              <a:rPr lang="en-AU" dirty="0" smtClean="0"/>
              <a:t>Tim Molloy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the GCS and Control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6</a:t>
            </a:fld>
            <a:endParaRPr lang="en-AU" dirty="0"/>
          </a:p>
        </p:txBody>
      </p:sp>
      <p:sp>
        <p:nvSpPr>
          <p:cNvPr id="4" name="Content Placeholder 3"/>
          <p:cNvSpPr>
            <a:spLocks noGrp="1"/>
          </p:cNvSpPr>
          <p:nvPr>
            <p:ph sz="quarter" idx="1"/>
          </p:nvPr>
        </p:nvSpPr>
        <p:spPr/>
        <p:txBody>
          <a:bodyPr>
            <a:normAutofit fontScale="92500" lnSpcReduction="10000"/>
          </a:bodyPr>
          <a:lstStyle/>
          <a:p>
            <a:r>
              <a:rPr lang="en-AU" b="1" dirty="0" smtClean="0"/>
              <a:t>HLO-4 Autonomous Hovering Flight</a:t>
            </a:r>
          </a:p>
          <a:p>
            <a:pPr>
              <a:buNone/>
            </a:pPr>
            <a:r>
              <a:rPr lang="en-AU" dirty="0" smtClean="0"/>
              <a:t>	An autopilot system should be developed to enable sustained indoor autonomous hovering flight. The control system should be designed to enable future ingress and egress manoeuvre to longitudinal and hovering flight. </a:t>
            </a:r>
          </a:p>
          <a:p>
            <a:r>
              <a:rPr lang="en-AU" b="1" dirty="0" smtClean="0"/>
              <a:t>HLO-5 Ground Control Station</a:t>
            </a:r>
          </a:p>
          <a:p>
            <a:pPr>
              <a:buNone/>
            </a:pPr>
            <a:r>
              <a:rPr lang="en-AU" dirty="0" smtClean="0"/>
              <a:t>	A ground control station that supports appropriate command and system setting inputs and data display and logging should be developed. The design should be derived from previous AHNS developments and enable future ground station developments.</a:t>
            </a:r>
          </a:p>
        </p:txBody>
      </p:sp>
      <p:sp>
        <p:nvSpPr>
          <p:cNvPr id="5" name="Footer Placeholder 5"/>
          <p:cNvSpPr>
            <a:spLocks noGrp="1"/>
          </p:cNvSpPr>
          <p:nvPr>
            <p:ph type="ftr" sz="quarter" idx="11"/>
          </p:nvPr>
        </p:nvSpPr>
        <p:spPr>
          <a:xfrm>
            <a:off x="609600" y="6248206"/>
            <a:ext cx="5421083" cy="365125"/>
          </a:xfrm>
        </p:spPr>
        <p:txBody>
          <a:bodyPr/>
          <a:lstStyle/>
          <a:p>
            <a:r>
              <a:rPr lang="en-AU" dirty="0" smtClean="0"/>
              <a:t>Tim Molloy</a:t>
            </a:r>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09600" y="6248206"/>
            <a:ext cx="5421083" cy="365125"/>
          </a:xfrm>
        </p:spPr>
        <p:txBody>
          <a:bodyPr/>
          <a:lstStyle/>
          <a:p>
            <a:r>
              <a:rPr lang="en-AU" dirty="0" smtClean="0"/>
              <a:t>Tim Molloy</a:t>
            </a:r>
            <a:endParaRPr lang="en-AU" dirty="0"/>
          </a:p>
        </p:txBody>
      </p:sp>
      <p:sp>
        <p:nvSpPr>
          <p:cNvPr id="2" name="Title 1"/>
          <p:cNvSpPr>
            <a:spLocks noGrp="1"/>
          </p:cNvSpPr>
          <p:nvPr>
            <p:ph type="title"/>
          </p:nvPr>
        </p:nvSpPr>
        <p:spPr/>
        <p:txBody>
          <a:bodyPr/>
          <a:lstStyle/>
          <a:p>
            <a:r>
              <a:rPr lang="en-US" dirty="0" smtClean="0"/>
              <a:t>Software Architecture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7</a:t>
            </a:fld>
            <a:endParaRPr lang="en-AU"/>
          </a:p>
        </p:txBody>
      </p:sp>
      <p:sp>
        <p:nvSpPr>
          <p:cNvPr id="4" name="Content Placeholder 3"/>
          <p:cNvSpPr>
            <a:spLocks noGrp="1"/>
          </p:cNvSpPr>
          <p:nvPr>
            <p:ph sz="quarter"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609600" y="1600200"/>
            <a:ext cx="7391400" cy="485088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Ground Control Station</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8</a:t>
            </a:fld>
            <a:endParaRPr lang="en-AU" dirty="0"/>
          </a:p>
        </p:txBody>
      </p:sp>
      <p:graphicFrame>
        <p:nvGraphicFramePr>
          <p:cNvPr id="5" name="Content Placeholder 4"/>
          <p:cNvGraphicFramePr>
            <a:graphicFrameLocks noGrp="1"/>
          </p:cNvGraphicFramePr>
          <p:nvPr>
            <p:ph sz="quarter" idx="1"/>
          </p:nvPr>
        </p:nvGraphicFramePr>
        <p:xfrm>
          <a:off x="0" y="1500174"/>
          <a:ext cx="9144000" cy="5357826"/>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a:xfrm>
            <a:off x="609600" y="6248206"/>
            <a:ext cx="5421083" cy="365125"/>
          </a:xfrm>
        </p:spPr>
        <p:txBody>
          <a:bodyPr/>
          <a:lstStyle/>
          <a:p>
            <a:r>
              <a:rPr lang="en-AU" smtClean="0"/>
              <a:t>Tim Molloy</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28653E01-75C5-4902-A41D-F57AFA5B46DF}"/>
                                            </p:graphicEl>
                                          </p:spTgt>
                                        </p:tgtEl>
                                        <p:attrNameLst>
                                          <p:attrName>style.visibility</p:attrName>
                                        </p:attrNameLst>
                                      </p:cBhvr>
                                      <p:to>
                                        <p:strVal val="visible"/>
                                      </p:to>
                                    </p:set>
                                    <p:animEffect transition="in" filter="fade">
                                      <p:cBhvr>
                                        <p:cTn id="7" dur="1000"/>
                                        <p:tgtEl>
                                          <p:spTgt spid="5">
                                            <p:graphicEl>
                                              <a:dgm id="{28653E01-75C5-4902-A41D-F57AFA5B46D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13DE8248-3ABC-4A3F-AD03-ADC18D359163}"/>
                                            </p:graphicEl>
                                          </p:spTgt>
                                        </p:tgtEl>
                                        <p:attrNameLst>
                                          <p:attrName>style.visibility</p:attrName>
                                        </p:attrNameLst>
                                      </p:cBhvr>
                                      <p:to>
                                        <p:strVal val="visible"/>
                                      </p:to>
                                    </p:set>
                                    <p:animEffect transition="in" filter="fade">
                                      <p:cBhvr>
                                        <p:cTn id="10" dur="1000"/>
                                        <p:tgtEl>
                                          <p:spTgt spid="5">
                                            <p:graphicEl>
                                              <a:dgm id="{13DE8248-3ABC-4A3F-AD03-ADC18D35916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D4257DB1-BF09-48F3-B4D4-E52E33EE1A29}"/>
                                            </p:graphicEl>
                                          </p:spTgt>
                                        </p:tgtEl>
                                        <p:attrNameLst>
                                          <p:attrName>style.visibility</p:attrName>
                                        </p:attrNameLst>
                                      </p:cBhvr>
                                      <p:to>
                                        <p:strVal val="visible"/>
                                      </p:to>
                                    </p:set>
                                    <p:animEffect transition="in" filter="fade">
                                      <p:cBhvr>
                                        <p:cTn id="15" dur="1000"/>
                                        <p:tgtEl>
                                          <p:spTgt spid="5">
                                            <p:graphicEl>
                                              <a:dgm id="{D4257DB1-BF09-48F3-B4D4-E52E33EE1A29}"/>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0B52177F-1D4B-4A19-8405-1161C755AD0A}"/>
                                            </p:graphicEl>
                                          </p:spTgt>
                                        </p:tgtEl>
                                        <p:attrNameLst>
                                          <p:attrName>style.visibility</p:attrName>
                                        </p:attrNameLst>
                                      </p:cBhvr>
                                      <p:to>
                                        <p:strVal val="visible"/>
                                      </p:to>
                                    </p:set>
                                    <p:animEffect transition="in" filter="fade">
                                      <p:cBhvr>
                                        <p:cTn id="18" dur="1000"/>
                                        <p:tgtEl>
                                          <p:spTgt spid="5">
                                            <p:graphicEl>
                                              <a:dgm id="{0B52177F-1D4B-4A19-8405-1161C755AD0A}"/>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990047FC-FE34-412F-856D-27FA8B11D464}"/>
                                            </p:graphicEl>
                                          </p:spTgt>
                                        </p:tgtEl>
                                        <p:attrNameLst>
                                          <p:attrName>style.visibility</p:attrName>
                                        </p:attrNameLst>
                                      </p:cBhvr>
                                      <p:to>
                                        <p:strVal val="visible"/>
                                      </p:to>
                                    </p:set>
                                    <p:animEffect transition="in" filter="fade">
                                      <p:cBhvr>
                                        <p:cTn id="21" dur="1000"/>
                                        <p:tgtEl>
                                          <p:spTgt spid="5">
                                            <p:graphicEl>
                                              <a:dgm id="{990047FC-FE34-412F-856D-27FA8B11D464}"/>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101E350F-E4C7-4BF3-ADB7-490FC3EE8992}"/>
                                            </p:graphicEl>
                                          </p:spTgt>
                                        </p:tgtEl>
                                        <p:attrNameLst>
                                          <p:attrName>style.visibility</p:attrName>
                                        </p:attrNameLst>
                                      </p:cBhvr>
                                      <p:to>
                                        <p:strVal val="visible"/>
                                      </p:to>
                                    </p:set>
                                    <p:animEffect transition="in" filter="fade">
                                      <p:cBhvr>
                                        <p:cTn id="24" dur="1000"/>
                                        <p:tgtEl>
                                          <p:spTgt spid="5">
                                            <p:graphicEl>
                                              <a:dgm id="{101E350F-E4C7-4BF3-ADB7-490FC3EE8992}"/>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graphicEl>
                                              <a:dgm id="{6AE375A7-73AB-49F1-B829-4D2FDBE8636A}"/>
                                            </p:graphicEl>
                                          </p:spTgt>
                                        </p:tgtEl>
                                        <p:attrNameLst>
                                          <p:attrName>style.visibility</p:attrName>
                                        </p:attrNameLst>
                                      </p:cBhvr>
                                      <p:to>
                                        <p:strVal val="visible"/>
                                      </p:to>
                                    </p:set>
                                    <p:animEffect transition="in" filter="fade">
                                      <p:cBhvr>
                                        <p:cTn id="27" dur="1000"/>
                                        <p:tgtEl>
                                          <p:spTgt spid="5">
                                            <p:graphicEl>
                                              <a:dgm id="{6AE375A7-73AB-49F1-B829-4D2FDBE8636A}"/>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graphicEl>
                                              <a:dgm id="{21B3CAD0-4C72-4929-B3EF-083EF8BADEF0}"/>
                                            </p:graphicEl>
                                          </p:spTgt>
                                        </p:tgtEl>
                                        <p:attrNameLst>
                                          <p:attrName>style.visibility</p:attrName>
                                        </p:attrNameLst>
                                      </p:cBhvr>
                                      <p:to>
                                        <p:strVal val="visible"/>
                                      </p:to>
                                    </p:set>
                                    <p:animEffect transition="in" filter="fade">
                                      <p:cBhvr>
                                        <p:cTn id="30" dur="1000"/>
                                        <p:tgtEl>
                                          <p:spTgt spid="5">
                                            <p:graphicEl>
                                              <a:dgm id="{21B3CAD0-4C72-4929-B3EF-083EF8BADEF0}"/>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graphicEl>
                                              <a:dgm id="{438A48BA-BE3C-41CB-BFDC-24787B99FD99}"/>
                                            </p:graphicEl>
                                          </p:spTgt>
                                        </p:tgtEl>
                                        <p:attrNameLst>
                                          <p:attrName>style.visibility</p:attrName>
                                        </p:attrNameLst>
                                      </p:cBhvr>
                                      <p:to>
                                        <p:strVal val="visible"/>
                                      </p:to>
                                    </p:set>
                                    <p:animEffect transition="in" filter="fade">
                                      <p:cBhvr>
                                        <p:cTn id="33" dur="1000"/>
                                        <p:tgtEl>
                                          <p:spTgt spid="5">
                                            <p:graphicEl>
                                              <a:dgm id="{438A48BA-BE3C-41CB-BFDC-24787B99FD99}"/>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graphicEl>
                                              <a:dgm id="{DE2CE76A-021B-48FF-ADC6-527C0AFD40FA}"/>
                                            </p:graphicEl>
                                          </p:spTgt>
                                        </p:tgtEl>
                                        <p:attrNameLst>
                                          <p:attrName>style.visibility</p:attrName>
                                        </p:attrNameLst>
                                      </p:cBhvr>
                                      <p:to>
                                        <p:strVal val="visible"/>
                                      </p:to>
                                    </p:set>
                                    <p:animEffect transition="in" filter="fade">
                                      <p:cBhvr>
                                        <p:cTn id="36" dur="1000"/>
                                        <p:tgtEl>
                                          <p:spTgt spid="5">
                                            <p:graphicEl>
                                              <a:dgm id="{DE2CE76A-021B-48FF-ADC6-527C0AFD40FA}"/>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346DBF57-47DC-428D-BA10-FC669D6F573D}"/>
                                            </p:graphicEl>
                                          </p:spTgt>
                                        </p:tgtEl>
                                        <p:attrNameLst>
                                          <p:attrName>style.visibility</p:attrName>
                                        </p:attrNameLst>
                                      </p:cBhvr>
                                      <p:to>
                                        <p:strVal val="visible"/>
                                      </p:to>
                                    </p:set>
                                    <p:animEffect transition="in" filter="fade">
                                      <p:cBhvr>
                                        <p:cTn id="39" dur="1000"/>
                                        <p:tgtEl>
                                          <p:spTgt spid="5">
                                            <p:graphicEl>
                                              <a:dgm id="{346DBF57-47DC-428D-BA10-FC669D6F573D}"/>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28E44A12-6007-483E-B7A1-84CB92B79126}"/>
                                            </p:graphicEl>
                                          </p:spTgt>
                                        </p:tgtEl>
                                        <p:attrNameLst>
                                          <p:attrName>style.visibility</p:attrName>
                                        </p:attrNameLst>
                                      </p:cBhvr>
                                      <p:to>
                                        <p:strVal val="visible"/>
                                      </p:to>
                                    </p:set>
                                    <p:animEffect transition="in" filter="fade">
                                      <p:cBhvr>
                                        <p:cTn id="42" dur="1000"/>
                                        <p:tgtEl>
                                          <p:spTgt spid="5">
                                            <p:graphicEl>
                                              <a:dgm id="{28E44A12-6007-483E-B7A1-84CB92B79126}"/>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graphicEl>
                                              <a:dgm id="{65A4CEF1-9E69-4A11-AC9E-DDA85ABACC76}"/>
                                            </p:graphicEl>
                                          </p:spTgt>
                                        </p:tgtEl>
                                        <p:attrNameLst>
                                          <p:attrName>style.visibility</p:attrName>
                                        </p:attrNameLst>
                                      </p:cBhvr>
                                      <p:to>
                                        <p:strVal val="visible"/>
                                      </p:to>
                                    </p:set>
                                    <p:animEffect transition="in" filter="fade">
                                      <p:cBhvr>
                                        <p:cTn id="45" dur="1000"/>
                                        <p:tgtEl>
                                          <p:spTgt spid="5">
                                            <p:graphicEl>
                                              <a:dgm id="{65A4CEF1-9E69-4A11-AC9E-DDA85ABACC76}"/>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graphicEl>
                                              <a:dgm id="{9FC48C7E-F9E6-4D07-9284-73B4535FB69F}"/>
                                            </p:graphicEl>
                                          </p:spTgt>
                                        </p:tgtEl>
                                        <p:attrNameLst>
                                          <p:attrName>style.visibility</p:attrName>
                                        </p:attrNameLst>
                                      </p:cBhvr>
                                      <p:to>
                                        <p:strVal val="visible"/>
                                      </p:to>
                                    </p:set>
                                    <p:animEffect transition="in" filter="fade">
                                      <p:cBhvr>
                                        <p:cTn id="48" dur="1000"/>
                                        <p:tgtEl>
                                          <p:spTgt spid="5">
                                            <p:graphicEl>
                                              <a:dgm id="{9FC48C7E-F9E6-4D07-9284-73B4535FB69F}"/>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graphicEl>
                                              <a:dgm id="{92235BDB-CCB4-234D-9872-F74527AA22DF}"/>
                                            </p:graphicEl>
                                          </p:spTgt>
                                        </p:tgtEl>
                                        <p:attrNameLst>
                                          <p:attrName>style.visibility</p:attrName>
                                        </p:attrNameLst>
                                      </p:cBhvr>
                                      <p:to>
                                        <p:strVal val="visible"/>
                                      </p:to>
                                    </p:set>
                                    <p:animEffect transition="in" filter="fade">
                                      <p:cBhvr>
                                        <p:cTn id="51" dur="1000"/>
                                        <p:tgtEl>
                                          <p:spTgt spid="5">
                                            <p:graphicEl>
                                              <a:dgm id="{92235BDB-CCB4-234D-9872-F74527AA22DF}"/>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
                                            <p:graphicEl>
                                              <a:dgm id="{1925B6B1-7867-FF49-8209-4FF864D8818F}"/>
                                            </p:graphicEl>
                                          </p:spTgt>
                                        </p:tgtEl>
                                        <p:attrNameLst>
                                          <p:attrName>style.visibility</p:attrName>
                                        </p:attrNameLst>
                                      </p:cBhvr>
                                      <p:to>
                                        <p:strVal val="visible"/>
                                      </p:to>
                                    </p:set>
                                    <p:animEffect transition="in" filter="fade">
                                      <p:cBhvr>
                                        <p:cTn id="54" dur="1000"/>
                                        <p:tgtEl>
                                          <p:spTgt spid="5">
                                            <p:graphicEl>
                                              <a:dgm id="{1925B6B1-7867-FF49-8209-4FF864D8818F}"/>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
                                            <p:graphicEl>
                                              <a:dgm id="{69A89AF8-773D-E546-B1A7-75952F4EDB5F}"/>
                                            </p:graphicEl>
                                          </p:spTgt>
                                        </p:tgtEl>
                                        <p:attrNameLst>
                                          <p:attrName>style.visibility</p:attrName>
                                        </p:attrNameLst>
                                      </p:cBhvr>
                                      <p:to>
                                        <p:strVal val="visible"/>
                                      </p:to>
                                    </p:set>
                                    <p:animEffect transition="in" filter="fade">
                                      <p:cBhvr>
                                        <p:cTn id="57" dur="1000"/>
                                        <p:tgtEl>
                                          <p:spTgt spid="5">
                                            <p:graphicEl>
                                              <a:dgm id="{69A89AF8-773D-E546-B1A7-75952F4EDB5F}"/>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graphicEl>
                                              <a:dgm id="{710EB467-078C-4231-A267-B1D7C9B1F13E}"/>
                                            </p:graphicEl>
                                          </p:spTgt>
                                        </p:tgtEl>
                                        <p:attrNameLst>
                                          <p:attrName>style.visibility</p:attrName>
                                        </p:attrNameLst>
                                      </p:cBhvr>
                                      <p:to>
                                        <p:strVal val="visible"/>
                                      </p:to>
                                    </p:set>
                                    <p:animEffect transition="in" filter="fade">
                                      <p:cBhvr>
                                        <p:cTn id="62" dur="1000"/>
                                        <p:tgtEl>
                                          <p:spTgt spid="5">
                                            <p:graphicEl>
                                              <a:dgm id="{710EB467-078C-4231-A267-B1D7C9B1F13E}"/>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
                                            <p:graphicEl>
                                              <a:dgm id="{6CF7E842-D99E-438B-8582-4E11BA51C9A5}"/>
                                            </p:graphicEl>
                                          </p:spTgt>
                                        </p:tgtEl>
                                        <p:attrNameLst>
                                          <p:attrName>style.visibility</p:attrName>
                                        </p:attrNameLst>
                                      </p:cBhvr>
                                      <p:to>
                                        <p:strVal val="visible"/>
                                      </p:to>
                                    </p:set>
                                    <p:animEffect transition="in" filter="fade">
                                      <p:cBhvr>
                                        <p:cTn id="65" dur="1000"/>
                                        <p:tgtEl>
                                          <p:spTgt spid="5">
                                            <p:graphicEl>
                                              <a:dgm id="{6CF7E842-D99E-438B-8582-4E11BA51C9A5}"/>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
                                            <p:graphicEl>
                                              <a:dgm id="{F3F5545F-55CB-4656-98D1-45B40A1457A0}"/>
                                            </p:graphicEl>
                                          </p:spTgt>
                                        </p:tgtEl>
                                        <p:attrNameLst>
                                          <p:attrName>style.visibility</p:attrName>
                                        </p:attrNameLst>
                                      </p:cBhvr>
                                      <p:to>
                                        <p:strVal val="visible"/>
                                      </p:to>
                                    </p:set>
                                    <p:animEffect transition="in" filter="fade">
                                      <p:cBhvr>
                                        <p:cTn id="68" dur="1000"/>
                                        <p:tgtEl>
                                          <p:spTgt spid="5">
                                            <p:graphicEl>
                                              <a:dgm id="{F3F5545F-55CB-4656-98D1-45B40A1457A0}"/>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B8787FBF-37EE-416F-AB6F-A59B3264D32C}"/>
                                            </p:graphicEl>
                                          </p:spTgt>
                                        </p:tgtEl>
                                        <p:attrNameLst>
                                          <p:attrName>style.visibility</p:attrName>
                                        </p:attrNameLst>
                                      </p:cBhvr>
                                      <p:to>
                                        <p:strVal val="visible"/>
                                      </p:to>
                                    </p:set>
                                    <p:animEffect transition="in" filter="fade">
                                      <p:cBhvr>
                                        <p:cTn id="71" dur="1000"/>
                                        <p:tgtEl>
                                          <p:spTgt spid="5">
                                            <p:graphicEl>
                                              <a:dgm id="{B8787FBF-37EE-416F-AB6F-A59B3264D32C}"/>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85D19B33-BF8E-40DB-9187-0B8E9B69B14B}"/>
                                            </p:graphicEl>
                                          </p:spTgt>
                                        </p:tgtEl>
                                        <p:attrNameLst>
                                          <p:attrName>style.visibility</p:attrName>
                                        </p:attrNameLst>
                                      </p:cBhvr>
                                      <p:to>
                                        <p:strVal val="visible"/>
                                      </p:to>
                                    </p:set>
                                    <p:animEffect transition="in" filter="fade">
                                      <p:cBhvr>
                                        <p:cTn id="74" dur="1000"/>
                                        <p:tgtEl>
                                          <p:spTgt spid="5">
                                            <p:graphicEl>
                                              <a:dgm id="{85D19B33-BF8E-40DB-9187-0B8E9B69B14B}"/>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
                                            <p:graphicEl>
                                              <a:dgm id="{1F7F17F4-EE9B-402F-A755-AE101A6AF6DC}"/>
                                            </p:graphicEl>
                                          </p:spTgt>
                                        </p:tgtEl>
                                        <p:attrNameLst>
                                          <p:attrName>style.visibility</p:attrName>
                                        </p:attrNameLst>
                                      </p:cBhvr>
                                      <p:to>
                                        <p:strVal val="visible"/>
                                      </p:to>
                                    </p:set>
                                    <p:animEffect transition="in" filter="fade">
                                      <p:cBhvr>
                                        <p:cTn id="77" dur="1000"/>
                                        <p:tgtEl>
                                          <p:spTgt spid="5">
                                            <p:graphicEl>
                                              <a:dgm id="{1F7F17F4-EE9B-402F-A755-AE101A6AF6DC}"/>
                                            </p:graphic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
                                            <p:graphicEl>
                                              <a:dgm id="{018AC6DC-D462-42C5-8AE1-8013AF4B0CAF}"/>
                                            </p:graphicEl>
                                          </p:spTgt>
                                        </p:tgtEl>
                                        <p:attrNameLst>
                                          <p:attrName>style.visibility</p:attrName>
                                        </p:attrNameLst>
                                      </p:cBhvr>
                                      <p:to>
                                        <p:strVal val="visible"/>
                                      </p:to>
                                    </p:set>
                                    <p:animEffect transition="in" filter="fade">
                                      <p:cBhvr>
                                        <p:cTn id="80" dur="1000"/>
                                        <p:tgtEl>
                                          <p:spTgt spid="5">
                                            <p:graphicEl>
                                              <a:dgm id="{018AC6DC-D462-42C5-8AE1-8013AF4B0CAF}"/>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graphicEl>
                                              <a:dgm id="{A3ED9CF9-D2F1-44A2-A183-64283D9B7D63}"/>
                                            </p:graphicEl>
                                          </p:spTgt>
                                        </p:tgtEl>
                                        <p:attrNameLst>
                                          <p:attrName>style.visibility</p:attrName>
                                        </p:attrNameLst>
                                      </p:cBhvr>
                                      <p:to>
                                        <p:strVal val="visible"/>
                                      </p:to>
                                    </p:set>
                                    <p:animEffect transition="in" filter="fade">
                                      <p:cBhvr>
                                        <p:cTn id="83" dur="1000"/>
                                        <p:tgtEl>
                                          <p:spTgt spid="5">
                                            <p:graphicEl>
                                              <a:dgm id="{A3ED9CF9-D2F1-44A2-A183-64283D9B7D63}"/>
                                            </p:graphic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
                                            <p:graphicEl>
                                              <a:dgm id="{64D60078-3F06-4E4E-9D0A-FEEBA4CE41E5}"/>
                                            </p:graphicEl>
                                          </p:spTgt>
                                        </p:tgtEl>
                                        <p:attrNameLst>
                                          <p:attrName>style.visibility</p:attrName>
                                        </p:attrNameLst>
                                      </p:cBhvr>
                                      <p:to>
                                        <p:strVal val="visible"/>
                                      </p:to>
                                    </p:set>
                                    <p:animEffect transition="in" filter="fade">
                                      <p:cBhvr>
                                        <p:cTn id="86" dur="1000"/>
                                        <p:tgtEl>
                                          <p:spTgt spid="5">
                                            <p:graphicEl>
                                              <a:dgm id="{64D60078-3F06-4E4E-9D0A-FEEBA4CE41E5}"/>
                                            </p:graphic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
                                            <p:graphicEl>
                                              <a:dgm id="{B9E8C711-58DB-4D96-AB2B-2CD3226FCA20}"/>
                                            </p:graphicEl>
                                          </p:spTgt>
                                        </p:tgtEl>
                                        <p:attrNameLst>
                                          <p:attrName>style.visibility</p:attrName>
                                        </p:attrNameLst>
                                      </p:cBhvr>
                                      <p:to>
                                        <p:strVal val="visible"/>
                                      </p:to>
                                    </p:set>
                                    <p:animEffect transition="in" filter="fade">
                                      <p:cBhvr>
                                        <p:cTn id="89" dur="1000"/>
                                        <p:tgtEl>
                                          <p:spTgt spid="5">
                                            <p:graphicEl>
                                              <a:dgm id="{B9E8C711-58DB-4D96-AB2B-2CD3226FCA20}"/>
                                            </p:graphic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
                                            <p:graphicEl>
                                              <a:dgm id="{BB6CEB44-0B14-47F7-AE76-4AF852936C1A}"/>
                                            </p:graphicEl>
                                          </p:spTgt>
                                        </p:tgtEl>
                                        <p:attrNameLst>
                                          <p:attrName>style.visibility</p:attrName>
                                        </p:attrNameLst>
                                      </p:cBhvr>
                                      <p:to>
                                        <p:strVal val="visible"/>
                                      </p:to>
                                    </p:set>
                                    <p:animEffect transition="in" filter="fade">
                                      <p:cBhvr>
                                        <p:cTn id="92" dur="1000"/>
                                        <p:tgtEl>
                                          <p:spTgt spid="5">
                                            <p:graphicEl>
                                              <a:dgm id="{BB6CEB44-0B14-47F7-AE76-4AF852936C1A}"/>
                                            </p:graphic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
                                            <p:graphicEl>
                                              <a:dgm id="{9F809C7B-90EA-4EBB-A582-D58A4606B8FE}"/>
                                            </p:graphicEl>
                                          </p:spTgt>
                                        </p:tgtEl>
                                        <p:attrNameLst>
                                          <p:attrName>style.visibility</p:attrName>
                                        </p:attrNameLst>
                                      </p:cBhvr>
                                      <p:to>
                                        <p:strVal val="visible"/>
                                      </p:to>
                                    </p:set>
                                    <p:animEffect transition="in" filter="fade">
                                      <p:cBhvr>
                                        <p:cTn id="95" dur="1000"/>
                                        <p:tgtEl>
                                          <p:spTgt spid="5">
                                            <p:graphicEl>
                                              <a:dgm id="{9F809C7B-90EA-4EBB-A582-D58A4606B8FE}"/>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
                                            <p:graphicEl>
                                              <a:dgm id="{1034382A-DBC6-E94A-90CC-D6ACF19D100D}"/>
                                            </p:graphicEl>
                                          </p:spTgt>
                                        </p:tgtEl>
                                        <p:attrNameLst>
                                          <p:attrName>style.visibility</p:attrName>
                                        </p:attrNameLst>
                                      </p:cBhvr>
                                      <p:to>
                                        <p:strVal val="visible"/>
                                      </p:to>
                                    </p:set>
                                    <p:animEffect transition="in" filter="fade">
                                      <p:cBhvr>
                                        <p:cTn id="98" dur="1000"/>
                                        <p:tgtEl>
                                          <p:spTgt spid="5">
                                            <p:graphicEl>
                                              <a:dgm id="{1034382A-DBC6-E94A-90CC-D6ACF19D100D}"/>
                                            </p:graphic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
                                            <p:graphicEl>
                                              <a:dgm id="{3C55196E-D3A6-D54A-BF28-3DF027D50AC4}"/>
                                            </p:graphicEl>
                                          </p:spTgt>
                                        </p:tgtEl>
                                        <p:attrNameLst>
                                          <p:attrName>style.visibility</p:attrName>
                                        </p:attrNameLst>
                                      </p:cBhvr>
                                      <p:to>
                                        <p:strVal val="visible"/>
                                      </p:to>
                                    </p:set>
                                    <p:animEffect transition="in" filter="fade">
                                      <p:cBhvr>
                                        <p:cTn id="101" dur="1000"/>
                                        <p:tgtEl>
                                          <p:spTgt spid="5">
                                            <p:graphicEl>
                                              <a:dgm id="{3C55196E-D3A6-D54A-BF28-3DF027D50AC4}"/>
                                            </p:graphic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
                                            <p:graphicEl>
                                              <a:dgm id="{312D9839-8761-AE40-8B9A-65E13F7CA72B}"/>
                                            </p:graphicEl>
                                          </p:spTgt>
                                        </p:tgtEl>
                                        <p:attrNameLst>
                                          <p:attrName>style.visibility</p:attrName>
                                        </p:attrNameLst>
                                      </p:cBhvr>
                                      <p:to>
                                        <p:strVal val="visible"/>
                                      </p:to>
                                    </p:set>
                                    <p:animEffect transition="in" filter="fade">
                                      <p:cBhvr>
                                        <p:cTn id="104" dur="1000"/>
                                        <p:tgtEl>
                                          <p:spTgt spid="5">
                                            <p:graphicEl>
                                              <a:dgm id="{312D9839-8761-AE40-8B9A-65E13F7CA72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AtOnce"/>
        </p:bldSub>
      </p:bldGraphic>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a:xfrm>
            <a:off x="609600" y="6248206"/>
            <a:ext cx="5421083" cy="365125"/>
          </a:xfrm>
        </p:spPr>
        <p:txBody>
          <a:bodyPr/>
          <a:lstStyle/>
          <a:p>
            <a:r>
              <a:rPr lang="en-AU" dirty="0" smtClean="0"/>
              <a:t>Tim Molloy</a:t>
            </a:r>
            <a:endParaRPr lang="en-AU" dirty="0"/>
          </a:p>
        </p:txBody>
      </p:sp>
      <p:sp>
        <p:nvSpPr>
          <p:cNvPr id="2" name="Title 1"/>
          <p:cNvSpPr>
            <a:spLocks noGrp="1"/>
          </p:cNvSpPr>
          <p:nvPr>
            <p:ph type="title"/>
          </p:nvPr>
        </p:nvSpPr>
        <p:spPr/>
        <p:txBody>
          <a:bodyPr/>
          <a:lstStyle/>
          <a:p>
            <a:r>
              <a:rPr lang="en-AU" dirty="0" smtClean="0"/>
              <a:t>Ground Control Station</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9</a:t>
            </a:fld>
            <a:endParaRPr lang="en-AU" dirty="0"/>
          </a:p>
        </p:txBody>
      </p:sp>
      <p:sp>
        <p:nvSpPr>
          <p:cNvPr id="6" name="Content Placeholder 5"/>
          <p:cNvSpPr>
            <a:spLocks noGrp="1"/>
          </p:cNvSpPr>
          <p:nvPr>
            <p:ph sz="quarter" idx="1"/>
          </p:nvPr>
        </p:nvSpPr>
        <p:spPr/>
        <p:txBody>
          <a:bodyPr>
            <a:normAutofit fontScale="92500"/>
          </a:bodyPr>
          <a:lstStyle/>
          <a:p>
            <a:r>
              <a:rPr lang="en-AU" dirty="0" err="1" smtClean="0"/>
              <a:t>Ubuntu</a:t>
            </a:r>
            <a:r>
              <a:rPr lang="en-AU" dirty="0" smtClean="0"/>
              <a:t> 32-bit Operating System</a:t>
            </a:r>
          </a:p>
          <a:p>
            <a:r>
              <a:rPr lang="en-AU" dirty="0" smtClean="0"/>
              <a:t>Qt Framework for C++ GUI Development</a:t>
            </a:r>
          </a:p>
          <a:p>
            <a:r>
              <a:rPr lang="en-AU" dirty="0" smtClean="0"/>
              <a:t>Focus on: </a:t>
            </a:r>
          </a:p>
          <a:p>
            <a:pPr lvl="1"/>
            <a:r>
              <a:rPr lang="en-AU" dirty="0" smtClean="0"/>
              <a:t>Code reuse </a:t>
            </a:r>
          </a:p>
          <a:p>
            <a:pPr lvl="2"/>
            <a:r>
              <a:rPr lang="en-AU" dirty="0" smtClean="0"/>
              <a:t>Creating and using reusable code</a:t>
            </a:r>
          </a:p>
          <a:p>
            <a:pPr lvl="1"/>
            <a:r>
              <a:rPr lang="en-AU" dirty="0" smtClean="0"/>
              <a:t>User layout customisation </a:t>
            </a:r>
          </a:p>
          <a:p>
            <a:pPr lvl="2"/>
            <a:r>
              <a:rPr lang="en-AU" dirty="0" smtClean="0"/>
              <a:t>Avoid Static GUI objects</a:t>
            </a:r>
          </a:p>
          <a:p>
            <a:pPr lvl="3"/>
            <a:r>
              <a:rPr lang="en-AU" dirty="0" err="1" smtClean="0"/>
              <a:t>Dockable</a:t>
            </a:r>
            <a:r>
              <a:rPr lang="en-AU" dirty="0" smtClean="0"/>
              <a:t> Widgets</a:t>
            </a:r>
          </a:p>
          <a:p>
            <a:pPr lvl="2"/>
            <a:r>
              <a:rPr lang="en-AU" dirty="0" smtClean="0"/>
              <a:t>Enable the operator to choose a layout logical to their application</a:t>
            </a:r>
          </a:p>
          <a:p>
            <a:pPr lvl="2"/>
            <a:r>
              <a:rPr lang="en-AU" dirty="0" smtClean="0"/>
              <a:t>Increases the information which can be displayed</a:t>
            </a:r>
            <a:endParaRPr lang="en-AU" dirty="0"/>
          </a:p>
        </p:txBody>
      </p:sp>
      <p:pic>
        <p:nvPicPr>
          <p:cNvPr id="9" name="Picture 8" descr="GCS_Screenshot.png"/>
          <p:cNvPicPr>
            <a:picLocks noChangeAspect="1"/>
          </p:cNvPicPr>
          <p:nvPr/>
        </p:nvPicPr>
        <p:blipFill>
          <a:blip r:embed="rId2"/>
          <a:srcRect l="57031" b="25624"/>
          <a:stretch>
            <a:fillRect/>
          </a:stretch>
        </p:blipFill>
        <p:spPr>
          <a:xfrm>
            <a:off x="304800" y="1371600"/>
            <a:ext cx="8654475" cy="535008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787</TotalTime>
  <Words>620</Words>
  <Application>Microsoft Office PowerPoint</Application>
  <PresentationFormat>On-screen Show (4:3)</PresentationFormat>
  <Paragraphs>131</Paragraphs>
  <Slides>17</Slides>
  <Notes>6</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Median</vt:lpstr>
      <vt:lpstr>Microsoft Equation</vt:lpstr>
      <vt:lpstr>Autonomous Helicopter Navigation System 2010</vt:lpstr>
      <vt:lpstr>Contents</vt:lpstr>
      <vt:lpstr>Introduction to AHNS 2010</vt:lpstr>
      <vt:lpstr>AHNS Project Aim</vt:lpstr>
      <vt:lpstr>Ground Control Station &amp; Flight control</vt:lpstr>
      <vt:lpstr>Role of the GCS and Control</vt:lpstr>
      <vt:lpstr>Software Architecture</vt:lpstr>
      <vt:lpstr>Ground Control Station</vt:lpstr>
      <vt:lpstr>Ground Control Station</vt:lpstr>
      <vt:lpstr>The Widgets</vt:lpstr>
      <vt:lpstr>Data Plotters &amp; Artificial Horizon</vt:lpstr>
      <vt:lpstr>Following Controller Design…</vt:lpstr>
      <vt:lpstr>Flight Control</vt:lpstr>
      <vt:lpstr>Flight Computer</vt:lpstr>
      <vt:lpstr>Quadrotor Control</vt:lpstr>
      <vt:lpstr>Attitude Control</vt:lpstr>
      <vt:lpstr>Guidance</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Wainwright</dc:creator>
  <cp:lastModifiedBy>Tim Molloy</cp:lastModifiedBy>
  <cp:revision>86</cp:revision>
  <dcterms:created xsi:type="dcterms:W3CDTF">2010-06-21T01:30:10Z</dcterms:created>
  <dcterms:modified xsi:type="dcterms:W3CDTF">2010-06-21T02:06:12Z</dcterms:modified>
</cp:coreProperties>
</file>