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380" r:id="rId2"/>
    <p:sldId id="381" r:id="rId3"/>
    <p:sldId id="382" r:id="rId4"/>
    <p:sldId id="384" r:id="rId5"/>
    <p:sldId id="386" r:id="rId6"/>
    <p:sldId id="389" r:id="rId7"/>
    <p:sldId id="390" r:id="rId8"/>
    <p:sldId id="388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77022" autoAdjust="0"/>
  </p:normalViewPr>
  <p:slideViewPr>
    <p:cSldViewPr>
      <p:cViewPr varScale="1">
        <p:scale>
          <a:sx n="86" d="100"/>
          <a:sy n="86" d="100"/>
        </p:scale>
        <p:origin x="-114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0002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AD9F20E-4404-40C1-9AF8-533AF73A0B2B}" type="doc">
      <dgm:prSet loTypeId="urn:microsoft.com/office/officeart/2005/8/layout/hierarchy1" loCatId="hierarchy" qsTypeId="urn:microsoft.com/office/officeart/2005/8/quickstyle/simple3" qsCatId="simple" csTypeId="urn:microsoft.com/office/officeart/2005/8/colors/accent1_1" csCatId="accent1" phldr="1"/>
      <dgm:spPr/>
      <dgm:t>
        <a:bodyPr/>
        <a:lstStyle/>
        <a:p>
          <a:endParaRPr lang="en-AU"/>
        </a:p>
      </dgm:t>
    </dgm:pt>
    <dgm:pt modelId="{C94C050D-65F0-4AF3-9629-7574CFE2B3FC}">
      <dgm:prSet phldrT="[Text]"/>
      <dgm:spPr/>
      <dgm:t>
        <a:bodyPr/>
        <a:lstStyle/>
        <a:p>
          <a:r>
            <a:rPr lang="en-AU" b="1" dirty="0" smtClean="0"/>
            <a:t>HLO-5 Ground Control Station</a:t>
          </a:r>
          <a:endParaRPr lang="en-AU" b="1" dirty="0"/>
        </a:p>
      </dgm:t>
    </dgm:pt>
    <dgm:pt modelId="{63B54F59-4104-4524-82F4-E2128E6DFE1A}" type="parTrans" cxnId="{989A21A2-6FDA-4A5A-8BE3-F9360D41699E}">
      <dgm:prSet/>
      <dgm:spPr/>
      <dgm:t>
        <a:bodyPr/>
        <a:lstStyle/>
        <a:p>
          <a:endParaRPr lang="en-AU"/>
        </a:p>
      </dgm:t>
    </dgm:pt>
    <dgm:pt modelId="{7B513807-BC82-48ED-99E7-C0501BC35939}" type="sibTrans" cxnId="{989A21A2-6FDA-4A5A-8BE3-F9360D41699E}">
      <dgm:prSet/>
      <dgm:spPr/>
      <dgm:t>
        <a:bodyPr/>
        <a:lstStyle/>
        <a:p>
          <a:endParaRPr lang="en-AU"/>
        </a:p>
      </dgm:t>
    </dgm:pt>
    <dgm:pt modelId="{829F2643-738B-4095-9950-89A120C65799}" type="asst">
      <dgm:prSet phldrT="[Text]"/>
      <dgm:spPr/>
      <dgm:t>
        <a:bodyPr/>
        <a:lstStyle/>
        <a:p>
          <a:r>
            <a:rPr lang="en-AU" b="1" dirty="0" smtClean="0"/>
            <a:t>SR-B-02</a:t>
          </a:r>
          <a:r>
            <a:rPr lang="en-AU" dirty="0" smtClean="0"/>
            <a:t/>
          </a:r>
          <a:br>
            <a:rPr lang="en-AU" dirty="0" smtClean="0"/>
          </a:br>
          <a:r>
            <a:rPr lang="en-AU" dirty="0" smtClean="0"/>
            <a:t>Flight Mode Switching</a:t>
          </a:r>
          <a:endParaRPr lang="en-AU" dirty="0"/>
        </a:p>
      </dgm:t>
    </dgm:pt>
    <dgm:pt modelId="{ECBE26DA-BE9A-41CC-985F-42E417CA071F}" type="parTrans" cxnId="{C1A0D8F3-DE4E-4B3C-B792-7927E7F24AB4}">
      <dgm:prSet/>
      <dgm:spPr/>
      <dgm:t>
        <a:bodyPr/>
        <a:lstStyle/>
        <a:p>
          <a:endParaRPr lang="en-AU"/>
        </a:p>
      </dgm:t>
    </dgm:pt>
    <dgm:pt modelId="{CED43E0C-1BDC-4E53-86C5-56BA02508CA5}" type="sibTrans" cxnId="{C1A0D8F3-DE4E-4B3C-B792-7927E7F24AB4}">
      <dgm:prSet/>
      <dgm:spPr/>
      <dgm:t>
        <a:bodyPr/>
        <a:lstStyle/>
        <a:p>
          <a:endParaRPr lang="en-AU"/>
        </a:p>
      </dgm:t>
    </dgm:pt>
    <dgm:pt modelId="{977B0126-CD8A-4E9C-B1A3-E7B95DE807A9}">
      <dgm:prSet phldrT="[Text]"/>
      <dgm:spPr/>
      <dgm:t>
        <a:bodyPr/>
        <a:lstStyle/>
        <a:p>
          <a:r>
            <a:rPr lang="en-AU" b="1" dirty="0" smtClean="0"/>
            <a:t>SR-B-09 and 08</a:t>
          </a:r>
          <a:r>
            <a:rPr lang="en-AU" dirty="0" smtClean="0"/>
            <a:t/>
          </a:r>
          <a:br>
            <a:rPr lang="en-AU" dirty="0" smtClean="0"/>
          </a:br>
          <a:r>
            <a:rPr lang="en-AU" dirty="0" smtClean="0"/>
            <a:t>Receive and Transmit Telemetry via WLAN</a:t>
          </a:r>
          <a:endParaRPr lang="en-AU" dirty="0"/>
        </a:p>
      </dgm:t>
    </dgm:pt>
    <dgm:pt modelId="{9CA85334-E0AF-4A8A-961F-5828471DA80E}" type="parTrans" cxnId="{D1C9A285-9241-459E-BB50-096A0AB92150}">
      <dgm:prSet/>
      <dgm:spPr/>
      <dgm:t>
        <a:bodyPr/>
        <a:lstStyle/>
        <a:p>
          <a:endParaRPr lang="en-AU"/>
        </a:p>
      </dgm:t>
    </dgm:pt>
    <dgm:pt modelId="{24240487-60ED-4554-B037-956A898B624A}" type="sibTrans" cxnId="{D1C9A285-9241-459E-BB50-096A0AB92150}">
      <dgm:prSet/>
      <dgm:spPr/>
      <dgm:t>
        <a:bodyPr/>
        <a:lstStyle/>
        <a:p>
          <a:endParaRPr lang="en-AU"/>
        </a:p>
      </dgm:t>
    </dgm:pt>
    <dgm:pt modelId="{FAA3A535-B808-4531-9C92-6B0B3068AB58}">
      <dgm:prSet phldrT="[Text]"/>
      <dgm:spPr/>
      <dgm:t>
        <a:bodyPr/>
        <a:lstStyle/>
        <a:p>
          <a:r>
            <a:rPr lang="en-AU" b="1" dirty="0" smtClean="0"/>
            <a:t>SR-D-08</a:t>
          </a:r>
          <a:r>
            <a:rPr lang="en-AU" dirty="0" smtClean="0"/>
            <a:t/>
          </a:r>
          <a:br>
            <a:rPr lang="en-AU" dirty="0" smtClean="0"/>
          </a:br>
          <a:r>
            <a:rPr lang="en-AU" dirty="0" smtClean="0"/>
            <a:t>Log Telemetry and Uplink Commands</a:t>
          </a:r>
          <a:endParaRPr lang="en-AU" dirty="0"/>
        </a:p>
      </dgm:t>
    </dgm:pt>
    <dgm:pt modelId="{DEC71A5B-7BF8-4C66-8872-01D9C81BFA29}" type="parTrans" cxnId="{46A99D35-0F22-43D7-AF98-1AC152316F6A}">
      <dgm:prSet/>
      <dgm:spPr/>
      <dgm:t>
        <a:bodyPr/>
        <a:lstStyle/>
        <a:p>
          <a:endParaRPr lang="en-AU"/>
        </a:p>
      </dgm:t>
    </dgm:pt>
    <dgm:pt modelId="{505E917A-422D-40B5-9D7A-6DE492DB0E3F}" type="sibTrans" cxnId="{46A99D35-0F22-43D7-AF98-1AC152316F6A}">
      <dgm:prSet/>
      <dgm:spPr/>
      <dgm:t>
        <a:bodyPr/>
        <a:lstStyle/>
        <a:p>
          <a:endParaRPr lang="en-AU"/>
        </a:p>
      </dgm:t>
    </dgm:pt>
    <dgm:pt modelId="{132F4530-52E1-4B6C-8F73-4E1D07073D8D}">
      <dgm:prSet phldrT="[Text]"/>
      <dgm:spPr/>
      <dgm:t>
        <a:bodyPr/>
        <a:lstStyle/>
        <a:p>
          <a:r>
            <a:rPr lang="en-AU" b="1" dirty="0" smtClean="0"/>
            <a:t>SR-D-09</a:t>
          </a:r>
          <a:br>
            <a:rPr lang="en-AU" b="1" dirty="0" smtClean="0"/>
          </a:br>
          <a:r>
            <a:rPr lang="en-AU" b="0" dirty="0" smtClean="0"/>
            <a:t>Display of State and Control Data</a:t>
          </a:r>
          <a:endParaRPr lang="en-AU" b="0" dirty="0"/>
        </a:p>
      </dgm:t>
    </dgm:pt>
    <dgm:pt modelId="{A7BD5EF5-8CC7-42BE-A86C-266D665A92A8}" type="parTrans" cxnId="{80923C7F-63F7-4D36-AADE-8A0274554AE0}">
      <dgm:prSet/>
      <dgm:spPr/>
      <dgm:t>
        <a:bodyPr/>
        <a:lstStyle/>
        <a:p>
          <a:endParaRPr lang="en-AU"/>
        </a:p>
      </dgm:t>
    </dgm:pt>
    <dgm:pt modelId="{F5D9081A-334A-40CA-988B-30F13987B4AE}" type="sibTrans" cxnId="{80923C7F-63F7-4D36-AADE-8A0274554AE0}">
      <dgm:prSet/>
      <dgm:spPr/>
      <dgm:t>
        <a:bodyPr/>
        <a:lstStyle/>
        <a:p>
          <a:endParaRPr lang="en-AU"/>
        </a:p>
      </dgm:t>
    </dgm:pt>
    <dgm:pt modelId="{50DA5DEA-41FD-4608-AB1F-ED19E65AD4DF}">
      <dgm:prSet phldrT="[Text]"/>
      <dgm:spPr/>
      <dgm:t>
        <a:bodyPr/>
        <a:lstStyle/>
        <a:p>
          <a:r>
            <a:rPr lang="en-AU" b="1" dirty="0" smtClean="0"/>
            <a:t>SR-D-10</a:t>
          </a:r>
          <a:r>
            <a:rPr lang="en-AU" b="0" dirty="0" smtClean="0"/>
            <a:t/>
          </a:r>
          <a:br>
            <a:rPr lang="en-AU" b="0" dirty="0" smtClean="0"/>
          </a:br>
          <a:r>
            <a:rPr lang="en-AU" b="0" dirty="0" smtClean="0"/>
            <a:t>System Status Display</a:t>
          </a:r>
          <a:endParaRPr lang="en-AU" b="0" dirty="0"/>
        </a:p>
      </dgm:t>
    </dgm:pt>
    <dgm:pt modelId="{0AC0A90E-37AA-4B79-8B24-47DDFEA37830}" type="parTrans" cxnId="{1BF50FC7-159B-4778-83FA-2BCA8C111BA5}">
      <dgm:prSet/>
      <dgm:spPr/>
      <dgm:t>
        <a:bodyPr/>
        <a:lstStyle/>
        <a:p>
          <a:endParaRPr lang="en-AU"/>
        </a:p>
      </dgm:t>
    </dgm:pt>
    <dgm:pt modelId="{28FE14E9-A743-43A8-A91C-BF5D3891A1C0}" type="sibTrans" cxnId="{1BF50FC7-159B-4778-83FA-2BCA8C111BA5}">
      <dgm:prSet/>
      <dgm:spPr/>
      <dgm:t>
        <a:bodyPr/>
        <a:lstStyle/>
        <a:p>
          <a:endParaRPr lang="en-AU"/>
        </a:p>
      </dgm:t>
    </dgm:pt>
    <dgm:pt modelId="{181AD08C-E4D4-49C2-99B9-0E8F7F38F038}">
      <dgm:prSet phldrT="[Text]"/>
      <dgm:spPr/>
      <dgm:t>
        <a:bodyPr/>
        <a:lstStyle/>
        <a:p>
          <a:r>
            <a:rPr lang="en-AU" dirty="0" smtClean="0"/>
            <a:t>Received Console and Data Logger</a:t>
          </a:r>
          <a:endParaRPr lang="en-AU" dirty="0"/>
        </a:p>
      </dgm:t>
    </dgm:pt>
    <dgm:pt modelId="{9904465C-B9AF-4F06-8280-17A46A2DB6A8}" type="parTrans" cxnId="{AEE5793E-6674-483E-B092-04E81CFD6142}">
      <dgm:prSet/>
      <dgm:spPr/>
      <dgm:t>
        <a:bodyPr/>
        <a:lstStyle/>
        <a:p>
          <a:endParaRPr lang="en-AU"/>
        </a:p>
      </dgm:t>
    </dgm:pt>
    <dgm:pt modelId="{FB913040-4F56-4B2D-96B4-B7715B8BF8A2}" type="sibTrans" cxnId="{AEE5793E-6674-483E-B092-04E81CFD6142}">
      <dgm:prSet/>
      <dgm:spPr/>
      <dgm:t>
        <a:bodyPr/>
        <a:lstStyle/>
        <a:p>
          <a:endParaRPr lang="en-AU"/>
        </a:p>
      </dgm:t>
    </dgm:pt>
    <dgm:pt modelId="{767E4217-EF54-40E4-AA13-5EF394F11D56}">
      <dgm:prSet phldrT="[Text]"/>
      <dgm:spPr/>
      <dgm:t>
        <a:bodyPr/>
        <a:lstStyle/>
        <a:p>
          <a:r>
            <a:rPr lang="en-AU" b="0" dirty="0" smtClean="0"/>
            <a:t>Data Plotters</a:t>
          </a:r>
          <a:endParaRPr lang="en-AU" b="0" dirty="0"/>
        </a:p>
      </dgm:t>
    </dgm:pt>
    <dgm:pt modelId="{1685AC31-3E99-4436-878B-B28A05A8061D}" type="parTrans" cxnId="{515BD321-1646-4890-A623-D3E1A008D24D}">
      <dgm:prSet/>
      <dgm:spPr/>
      <dgm:t>
        <a:bodyPr/>
        <a:lstStyle/>
        <a:p>
          <a:endParaRPr lang="en-AU"/>
        </a:p>
      </dgm:t>
    </dgm:pt>
    <dgm:pt modelId="{C9F23672-E5AA-4F7D-B0B4-72D4E6ECF222}" type="sibTrans" cxnId="{515BD321-1646-4890-A623-D3E1A008D24D}">
      <dgm:prSet/>
      <dgm:spPr/>
      <dgm:t>
        <a:bodyPr/>
        <a:lstStyle/>
        <a:p>
          <a:endParaRPr lang="en-AU"/>
        </a:p>
      </dgm:t>
    </dgm:pt>
    <dgm:pt modelId="{71E95DE1-E678-4DFF-9F5E-86016A533F91}">
      <dgm:prSet phldrT="[Text]"/>
      <dgm:spPr/>
      <dgm:t>
        <a:bodyPr/>
        <a:lstStyle/>
        <a:p>
          <a:r>
            <a:rPr lang="en-AU" b="0" dirty="0" smtClean="0"/>
            <a:t>System Status</a:t>
          </a:r>
          <a:endParaRPr lang="en-AU" b="0" dirty="0"/>
        </a:p>
      </dgm:t>
    </dgm:pt>
    <dgm:pt modelId="{F4F8A5CD-88A1-4E22-BFEC-A56CD3646C14}" type="parTrans" cxnId="{4A2A5A15-46C4-4240-A3AE-AD265ECC622A}">
      <dgm:prSet/>
      <dgm:spPr/>
      <dgm:t>
        <a:bodyPr/>
        <a:lstStyle/>
        <a:p>
          <a:endParaRPr lang="en-AU"/>
        </a:p>
      </dgm:t>
    </dgm:pt>
    <dgm:pt modelId="{6C6F9C63-DCD3-42DE-A2B2-2BD525D1A10B}" type="sibTrans" cxnId="{4A2A5A15-46C4-4240-A3AE-AD265ECC622A}">
      <dgm:prSet/>
      <dgm:spPr/>
      <dgm:t>
        <a:bodyPr/>
        <a:lstStyle/>
        <a:p>
          <a:endParaRPr lang="en-AU"/>
        </a:p>
      </dgm:t>
    </dgm:pt>
    <dgm:pt modelId="{DAC7F707-7295-4C7F-BF5A-AE2DD28B500A}">
      <dgm:prSet phldrT="[Text]"/>
      <dgm:spPr/>
      <dgm:t>
        <a:bodyPr/>
        <a:lstStyle/>
        <a:p>
          <a:r>
            <a:rPr lang="en-AU" dirty="0" err="1" smtClean="0"/>
            <a:t>WiFi</a:t>
          </a:r>
          <a:r>
            <a:rPr lang="en-AU" dirty="0" smtClean="0"/>
            <a:t> Communications</a:t>
          </a:r>
          <a:endParaRPr lang="en-AU" dirty="0"/>
        </a:p>
      </dgm:t>
    </dgm:pt>
    <dgm:pt modelId="{CC75C541-91E9-444A-9EFA-5CDA4028B854}" type="parTrans" cxnId="{42BFCC2B-3EAB-45BA-9274-99FA81D88372}">
      <dgm:prSet/>
      <dgm:spPr/>
      <dgm:t>
        <a:bodyPr/>
        <a:lstStyle/>
        <a:p>
          <a:endParaRPr lang="en-AU"/>
        </a:p>
      </dgm:t>
    </dgm:pt>
    <dgm:pt modelId="{B07E663F-B94D-4150-BC58-588F37BB230D}" type="sibTrans" cxnId="{42BFCC2B-3EAB-45BA-9274-99FA81D88372}">
      <dgm:prSet/>
      <dgm:spPr/>
      <dgm:t>
        <a:bodyPr/>
        <a:lstStyle/>
        <a:p>
          <a:endParaRPr lang="en-AU"/>
        </a:p>
      </dgm:t>
    </dgm:pt>
    <dgm:pt modelId="{038CC6DB-B431-4F67-BF13-85201A1BF113}" type="pres">
      <dgm:prSet presAssocID="{DAD9F20E-4404-40C1-9AF8-533AF73A0B2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4C2D815-BFDC-46D2-BAF0-16801C9CBBF2}" type="pres">
      <dgm:prSet presAssocID="{C94C050D-65F0-4AF3-9629-7574CFE2B3FC}" presName="hierRoot1" presStyleCnt="0"/>
      <dgm:spPr/>
    </dgm:pt>
    <dgm:pt modelId="{BB83D1E3-AC83-4B0B-B1AE-3098001BBB70}" type="pres">
      <dgm:prSet presAssocID="{C94C050D-65F0-4AF3-9629-7574CFE2B3FC}" presName="composite" presStyleCnt="0"/>
      <dgm:spPr/>
    </dgm:pt>
    <dgm:pt modelId="{28653E01-75C5-4902-A41D-F57AFA5B46DF}" type="pres">
      <dgm:prSet presAssocID="{C94C050D-65F0-4AF3-9629-7574CFE2B3FC}" presName="background" presStyleLbl="node0" presStyleIdx="0" presStyleCnt="1"/>
      <dgm:spPr/>
    </dgm:pt>
    <dgm:pt modelId="{13DE8248-3ABC-4A3F-AD03-ADC18D359163}" type="pres">
      <dgm:prSet presAssocID="{C94C050D-65F0-4AF3-9629-7574CFE2B3FC}" presName="text" presStyleLbl="fgAcc0" presStyleIdx="0" presStyleCnt="1" custScaleX="183503" custScaleY="67768">
        <dgm:presLayoutVars>
          <dgm:chPref val="3"/>
        </dgm:presLayoutVars>
      </dgm:prSet>
      <dgm:spPr/>
      <dgm:t>
        <a:bodyPr/>
        <a:lstStyle/>
        <a:p>
          <a:endParaRPr lang="en-AU"/>
        </a:p>
      </dgm:t>
    </dgm:pt>
    <dgm:pt modelId="{86D4FC58-83A3-4AD7-9D8B-29B57891F85D}" type="pres">
      <dgm:prSet presAssocID="{C94C050D-65F0-4AF3-9629-7574CFE2B3FC}" presName="hierChild2" presStyleCnt="0"/>
      <dgm:spPr/>
    </dgm:pt>
    <dgm:pt modelId="{40579B4F-E567-4EF2-AAB4-184628D0B7FC}" type="pres">
      <dgm:prSet presAssocID="{ECBE26DA-BE9A-41CC-985F-42E417CA071F}" presName="Name10" presStyleLbl="parChTrans1D2" presStyleIdx="0" presStyleCnt="5"/>
      <dgm:spPr/>
    </dgm:pt>
    <dgm:pt modelId="{5DFB1A24-F934-4F6F-BC4A-61E8F3770B1B}" type="pres">
      <dgm:prSet presAssocID="{829F2643-738B-4095-9950-89A120C65799}" presName="hierRoot2" presStyleCnt="0"/>
      <dgm:spPr/>
    </dgm:pt>
    <dgm:pt modelId="{6217B53D-7DA7-4A31-836B-8E450785B328}" type="pres">
      <dgm:prSet presAssocID="{829F2643-738B-4095-9950-89A120C65799}" presName="composite2" presStyleCnt="0"/>
      <dgm:spPr/>
    </dgm:pt>
    <dgm:pt modelId="{19F23D03-8BF6-4951-8480-6A3E6445FC50}" type="pres">
      <dgm:prSet presAssocID="{829F2643-738B-4095-9950-89A120C65799}" presName="background2" presStyleLbl="asst1" presStyleIdx="0" presStyleCnt="1"/>
      <dgm:spPr/>
    </dgm:pt>
    <dgm:pt modelId="{A2E4BFFC-54E4-4059-8B43-72867B49C1C3}" type="pres">
      <dgm:prSet presAssocID="{829F2643-738B-4095-9950-89A120C65799}" presName="text2" presStyleLbl="fgAcc2" presStyleIdx="0" presStyleCnt="5" custScaleX="81663">
        <dgm:presLayoutVars>
          <dgm:chPref val="3"/>
        </dgm:presLayoutVars>
      </dgm:prSet>
      <dgm:spPr/>
      <dgm:t>
        <a:bodyPr/>
        <a:lstStyle/>
        <a:p>
          <a:endParaRPr lang="en-AU"/>
        </a:p>
      </dgm:t>
    </dgm:pt>
    <dgm:pt modelId="{30622DAC-9738-4EE6-9315-9BF202625E86}" type="pres">
      <dgm:prSet presAssocID="{829F2643-738B-4095-9950-89A120C65799}" presName="hierChild3" presStyleCnt="0"/>
      <dgm:spPr/>
    </dgm:pt>
    <dgm:pt modelId="{D4257DB1-BF09-48F3-B4D4-E52E33EE1A29}" type="pres">
      <dgm:prSet presAssocID="{9CA85334-E0AF-4A8A-961F-5828471DA80E}" presName="Name10" presStyleLbl="parChTrans1D2" presStyleIdx="1" presStyleCnt="5"/>
      <dgm:spPr/>
    </dgm:pt>
    <dgm:pt modelId="{6AF3FE77-5640-444D-B6CD-D61AEFD40A6C}" type="pres">
      <dgm:prSet presAssocID="{977B0126-CD8A-4E9C-B1A3-E7B95DE807A9}" presName="hierRoot2" presStyleCnt="0"/>
      <dgm:spPr/>
    </dgm:pt>
    <dgm:pt modelId="{BC7C9A2F-EE45-40B0-A4E1-99112CFBEA25}" type="pres">
      <dgm:prSet presAssocID="{977B0126-CD8A-4E9C-B1A3-E7B95DE807A9}" presName="composite2" presStyleCnt="0"/>
      <dgm:spPr/>
    </dgm:pt>
    <dgm:pt modelId="{0B52177F-1D4B-4A19-8405-1161C755AD0A}" type="pres">
      <dgm:prSet presAssocID="{977B0126-CD8A-4E9C-B1A3-E7B95DE807A9}" presName="background2" presStyleLbl="node2" presStyleIdx="0" presStyleCnt="4"/>
      <dgm:spPr/>
    </dgm:pt>
    <dgm:pt modelId="{990047FC-FE34-412F-856D-27FA8B11D464}" type="pres">
      <dgm:prSet presAssocID="{977B0126-CD8A-4E9C-B1A3-E7B95DE807A9}" presName="text2" presStyleLbl="fgAcc2" presStyleIdx="1" presStyleCnt="5">
        <dgm:presLayoutVars>
          <dgm:chPref val="3"/>
        </dgm:presLayoutVars>
      </dgm:prSet>
      <dgm:spPr/>
      <dgm:t>
        <a:bodyPr/>
        <a:lstStyle/>
        <a:p>
          <a:endParaRPr lang="en-AU"/>
        </a:p>
      </dgm:t>
    </dgm:pt>
    <dgm:pt modelId="{6599E229-95A2-4426-8450-BF399DDBD328}" type="pres">
      <dgm:prSet presAssocID="{977B0126-CD8A-4E9C-B1A3-E7B95DE807A9}" presName="hierChild3" presStyleCnt="0"/>
      <dgm:spPr/>
    </dgm:pt>
    <dgm:pt modelId="{710EB467-078C-4231-A267-B1D7C9B1F13E}" type="pres">
      <dgm:prSet presAssocID="{CC75C541-91E9-444A-9EFA-5CDA4028B854}" presName="Name17" presStyleLbl="parChTrans1D3" presStyleIdx="0" presStyleCnt="4"/>
      <dgm:spPr/>
    </dgm:pt>
    <dgm:pt modelId="{4D4EC0F8-35D5-4382-918F-51349F66D0AB}" type="pres">
      <dgm:prSet presAssocID="{DAC7F707-7295-4C7F-BF5A-AE2DD28B500A}" presName="hierRoot3" presStyleCnt="0"/>
      <dgm:spPr/>
    </dgm:pt>
    <dgm:pt modelId="{8D7DBEDD-1BF8-4EC1-AE87-D39C9D3F8870}" type="pres">
      <dgm:prSet presAssocID="{DAC7F707-7295-4C7F-BF5A-AE2DD28B500A}" presName="composite3" presStyleCnt="0"/>
      <dgm:spPr/>
    </dgm:pt>
    <dgm:pt modelId="{6CF7E842-D99E-438B-8582-4E11BA51C9A5}" type="pres">
      <dgm:prSet presAssocID="{DAC7F707-7295-4C7F-BF5A-AE2DD28B500A}" presName="background3" presStyleLbl="node3" presStyleIdx="0" presStyleCnt="4"/>
      <dgm:spPr/>
    </dgm:pt>
    <dgm:pt modelId="{F3F5545F-55CB-4656-98D1-45B40A1457A0}" type="pres">
      <dgm:prSet presAssocID="{DAC7F707-7295-4C7F-BF5A-AE2DD28B500A}" presName="text3" presStyleLbl="fgAcc3" presStyleIdx="0" presStyleCnt="4">
        <dgm:presLayoutVars>
          <dgm:chPref val="3"/>
        </dgm:presLayoutVars>
      </dgm:prSet>
      <dgm:spPr/>
      <dgm:t>
        <a:bodyPr/>
        <a:lstStyle/>
        <a:p>
          <a:endParaRPr lang="en-AU"/>
        </a:p>
      </dgm:t>
    </dgm:pt>
    <dgm:pt modelId="{901FC5B9-24F6-499E-966B-54A3A60A53D4}" type="pres">
      <dgm:prSet presAssocID="{DAC7F707-7295-4C7F-BF5A-AE2DD28B500A}" presName="hierChild4" presStyleCnt="0"/>
      <dgm:spPr/>
    </dgm:pt>
    <dgm:pt modelId="{101E350F-E4C7-4BF3-ADB7-490FC3EE8992}" type="pres">
      <dgm:prSet presAssocID="{DEC71A5B-7BF8-4C66-8872-01D9C81BFA29}" presName="Name10" presStyleLbl="parChTrans1D2" presStyleIdx="2" presStyleCnt="5"/>
      <dgm:spPr/>
    </dgm:pt>
    <dgm:pt modelId="{F1F250ED-7847-4D81-8D5B-58CB74E94D3B}" type="pres">
      <dgm:prSet presAssocID="{FAA3A535-B808-4531-9C92-6B0B3068AB58}" presName="hierRoot2" presStyleCnt="0"/>
      <dgm:spPr/>
    </dgm:pt>
    <dgm:pt modelId="{5D12E477-04D2-4A63-8EF1-6297CD149184}" type="pres">
      <dgm:prSet presAssocID="{FAA3A535-B808-4531-9C92-6B0B3068AB58}" presName="composite2" presStyleCnt="0"/>
      <dgm:spPr/>
    </dgm:pt>
    <dgm:pt modelId="{6AE375A7-73AB-49F1-B829-4D2FDBE8636A}" type="pres">
      <dgm:prSet presAssocID="{FAA3A535-B808-4531-9C92-6B0B3068AB58}" presName="background2" presStyleLbl="node2" presStyleIdx="1" presStyleCnt="4"/>
      <dgm:spPr/>
    </dgm:pt>
    <dgm:pt modelId="{21B3CAD0-4C72-4929-B3EF-083EF8BADEF0}" type="pres">
      <dgm:prSet presAssocID="{FAA3A535-B808-4531-9C92-6B0B3068AB58}" presName="text2" presStyleLbl="fgAcc2" presStyleIdx="2" presStyleCnt="5">
        <dgm:presLayoutVars>
          <dgm:chPref val="3"/>
        </dgm:presLayoutVars>
      </dgm:prSet>
      <dgm:spPr/>
      <dgm:t>
        <a:bodyPr/>
        <a:lstStyle/>
        <a:p>
          <a:endParaRPr lang="en-AU"/>
        </a:p>
      </dgm:t>
    </dgm:pt>
    <dgm:pt modelId="{69ECBCC3-5E0F-4C5C-804B-4FF367AA03E1}" type="pres">
      <dgm:prSet presAssocID="{FAA3A535-B808-4531-9C92-6B0B3068AB58}" presName="hierChild3" presStyleCnt="0"/>
      <dgm:spPr/>
    </dgm:pt>
    <dgm:pt modelId="{B8787FBF-37EE-416F-AB6F-A59B3264D32C}" type="pres">
      <dgm:prSet presAssocID="{9904465C-B9AF-4F06-8280-17A46A2DB6A8}" presName="Name17" presStyleLbl="parChTrans1D3" presStyleIdx="1" presStyleCnt="4"/>
      <dgm:spPr/>
    </dgm:pt>
    <dgm:pt modelId="{8C48F5EE-DE55-4CF2-81EB-5EA92EF26FB5}" type="pres">
      <dgm:prSet presAssocID="{181AD08C-E4D4-49C2-99B9-0E8F7F38F038}" presName="hierRoot3" presStyleCnt="0"/>
      <dgm:spPr/>
    </dgm:pt>
    <dgm:pt modelId="{1C1A01ED-5B76-40C6-ACDF-B8C6B82912B4}" type="pres">
      <dgm:prSet presAssocID="{181AD08C-E4D4-49C2-99B9-0E8F7F38F038}" presName="composite3" presStyleCnt="0"/>
      <dgm:spPr/>
    </dgm:pt>
    <dgm:pt modelId="{85D19B33-BF8E-40DB-9187-0B8E9B69B14B}" type="pres">
      <dgm:prSet presAssocID="{181AD08C-E4D4-49C2-99B9-0E8F7F38F038}" presName="background3" presStyleLbl="node3" presStyleIdx="1" presStyleCnt="4"/>
      <dgm:spPr/>
    </dgm:pt>
    <dgm:pt modelId="{1F7F17F4-EE9B-402F-A755-AE101A6AF6DC}" type="pres">
      <dgm:prSet presAssocID="{181AD08C-E4D4-49C2-99B9-0E8F7F38F038}" presName="text3" presStyleLbl="fgAcc3" presStyleIdx="1" presStyleCnt="4">
        <dgm:presLayoutVars>
          <dgm:chPref val="3"/>
        </dgm:presLayoutVars>
      </dgm:prSet>
      <dgm:spPr/>
      <dgm:t>
        <a:bodyPr/>
        <a:lstStyle/>
        <a:p>
          <a:endParaRPr lang="en-AU"/>
        </a:p>
      </dgm:t>
    </dgm:pt>
    <dgm:pt modelId="{9F237731-97B6-4C4B-AF36-0B0B6DDA1CCB}" type="pres">
      <dgm:prSet presAssocID="{181AD08C-E4D4-49C2-99B9-0E8F7F38F038}" presName="hierChild4" presStyleCnt="0"/>
      <dgm:spPr/>
    </dgm:pt>
    <dgm:pt modelId="{438A48BA-BE3C-41CB-BFDC-24787B99FD99}" type="pres">
      <dgm:prSet presAssocID="{A7BD5EF5-8CC7-42BE-A86C-266D665A92A8}" presName="Name10" presStyleLbl="parChTrans1D2" presStyleIdx="3" presStyleCnt="5"/>
      <dgm:spPr/>
    </dgm:pt>
    <dgm:pt modelId="{E9B305BE-C700-4DDF-8A97-971B41712EDD}" type="pres">
      <dgm:prSet presAssocID="{132F4530-52E1-4B6C-8F73-4E1D07073D8D}" presName="hierRoot2" presStyleCnt="0"/>
      <dgm:spPr/>
    </dgm:pt>
    <dgm:pt modelId="{60FB4FD5-AC71-42DC-B36A-C961F1F5309F}" type="pres">
      <dgm:prSet presAssocID="{132F4530-52E1-4B6C-8F73-4E1D07073D8D}" presName="composite2" presStyleCnt="0"/>
      <dgm:spPr/>
    </dgm:pt>
    <dgm:pt modelId="{DE2CE76A-021B-48FF-ADC6-527C0AFD40FA}" type="pres">
      <dgm:prSet presAssocID="{132F4530-52E1-4B6C-8F73-4E1D07073D8D}" presName="background2" presStyleLbl="node2" presStyleIdx="2" presStyleCnt="4"/>
      <dgm:spPr/>
    </dgm:pt>
    <dgm:pt modelId="{346DBF57-47DC-428D-BA10-FC669D6F573D}" type="pres">
      <dgm:prSet presAssocID="{132F4530-52E1-4B6C-8F73-4E1D07073D8D}" presName="text2" presStyleLbl="fgAcc2" presStyleIdx="3" presStyleCnt="5">
        <dgm:presLayoutVars>
          <dgm:chPref val="3"/>
        </dgm:presLayoutVars>
      </dgm:prSet>
      <dgm:spPr/>
      <dgm:t>
        <a:bodyPr/>
        <a:lstStyle/>
        <a:p>
          <a:endParaRPr lang="en-AU"/>
        </a:p>
      </dgm:t>
    </dgm:pt>
    <dgm:pt modelId="{E1D7A87A-B958-494C-AB79-15054C64C5EC}" type="pres">
      <dgm:prSet presAssocID="{132F4530-52E1-4B6C-8F73-4E1D07073D8D}" presName="hierChild3" presStyleCnt="0"/>
      <dgm:spPr/>
    </dgm:pt>
    <dgm:pt modelId="{018AC6DC-D462-42C5-8AE1-8013AF4B0CAF}" type="pres">
      <dgm:prSet presAssocID="{1685AC31-3E99-4436-878B-B28A05A8061D}" presName="Name17" presStyleLbl="parChTrans1D3" presStyleIdx="2" presStyleCnt="4"/>
      <dgm:spPr/>
    </dgm:pt>
    <dgm:pt modelId="{FA0C42A6-9430-4A2C-8BA3-840154385DB9}" type="pres">
      <dgm:prSet presAssocID="{767E4217-EF54-40E4-AA13-5EF394F11D56}" presName="hierRoot3" presStyleCnt="0"/>
      <dgm:spPr/>
    </dgm:pt>
    <dgm:pt modelId="{D3CC4402-22B2-43A1-8CEF-6AAFC976F2CB}" type="pres">
      <dgm:prSet presAssocID="{767E4217-EF54-40E4-AA13-5EF394F11D56}" presName="composite3" presStyleCnt="0"/>
      <dgm:spPr/>
    </dgm:pt>
    <dgm:pt modelId="{A3ED9CF9-D2F1-44A2-A183-64283D9B7D63}" type="pres">
      <dgm:prSet presAssocID="{767E4217-EF54-40E4-AA13-5EF394F11D56}" presName="background3" presStyleLbl="node3" presStyleIdx="2" presStyleCnt="4"/>
      <dgm:spPr/>
    </dgm:pt>
    <dgm:pt modelId="{64D60078-3F06-4E4E-9D0A-FEEBA4CE41E5}" type="pres">
      <dgm:prSet presAssocID="{767E4217-EF54-40E4-AA13-5EF394F11D56}" presName="text3" presStyleLbl="fgAcc3" presStyleIdx="2" presStyleCnt="4">
        <dgm:presLayoutVars>
          <dgm:chPref val="3"/>
        </dgm:presLayoutVars>
      </dgm:prSet>
      <dgm:spPr/>
    </dgm:pt>
    <dgm:pt modelId="{D7ED0352-16F7-4DD4-9D5A-8F17E79DA480}" type="pres">
      <dgm:prSet presAssocID="{767E4217-EF54-40E4-AA13-5EF394F11D56}" presName="hierChild4" presStyleCnt="0"/>
      <dgm:spPr/>
    </dgm:pt>
    <dgm:pt modelId="{28E44A12-6007-483E-B7A1-84CB92B79126}" type="pres">
      <dgm:prSet presAssocID="{0AC0A90E-37AA-4B79-8B24-47DDFEA37830}" presName="Name10" presStyleLbl="parChTrans1D2" presStyleIdx="4" presStyleCnt="5"/>
      <dgm:spPr/>
    </dgm:pt>
    <dgm:pt modelId="{507EBA2E-1D21-4393-9408-8FEC0F5D9A7E}" type="pres">
      <dgm:prSet presAssocID="{50DA5DEA-41FD-4608-AB1F-ED19E65AD4DF}" presName="hierRoot2" presStyleCnt="0"/>
      <dgm:spPr/>
    </dgm:pt>
    <dgm:pt modelId="{57A1A8CB-9232-4065-BBD7-36191252B825}" type="pres">
      <dgm:prSet presAssocID="{50DA5DEA-41FD-4608-AB1F-ED19E65AD4DF}" presName="composite2" presStyleCnt="0"/>
      <dgm:spPr/>
    </dgm:pt>
    <dgm:pt modelId="{65A4CEF1-9E69-4A11-AC9E-DDA85ABACC76}" type="pres">
      <dgm:prSet presAssocID="{50DA5DEA-41FD-4608-AB1F-ED19E65AD4DF}" presName="background2" presStyleLbl="node2" presStyleIdx="3" presStyleCnt="4"/>
      <dgm:spPr/>
    </dgm:pt>
    <dgm:pt modelId="{9FC48C7E-F9E6-4D07-9284-73B4535FB69F}" type="pres">
      <dgm:prSet presAssocID="{50DA5DEA-41FD-4608-AB1F-ED19E65AD4DF}" presName="text2" presStyleLbl="fgAcc2" presStyleIdx="4" presStyleCnt="5">
        <dgm:presLayoutVars>
          <dgm:chPref val="3"/>
        </dgm:presLayoutVars>
      </dgm:prSet>
      <dgm:spPr/>
      <dgm:t>
        <a:bodyPr/>
        <a:lstStyle/>
        <a:p>
          <a:endParaRPr lang="en-AU"/>
        </a:p>
      </dgm:t>
    </dgm:pt>
    <dgm:pt modelId="{5EC15CE7-E6D9-459C-B0D0-3666EF233F25}" type="pres">
      <dgm:prSet presAssocID="{50DA5DEA-41FD-4608-AB1F-ED19E65AD4DF}" presName="hierChild3" presStyleCnt="0"/>
      <dgm:spPr/>
    </dgm:pt>
    <dgm:pt modelId="{B9E8C711-58DB-4D96-AB2B-2CD3226FCA20}" type="pres">
      <dgm:prSet presAssocID="{F4F8A5CD-88A1-4E22-BFEC-A56CD3646C14}" presName="Name17" presStyleLbl="parChTrans1D3" presStyleIdx="3" presStyleCnt="4"/>
      <dgm:spPr/>
    </dgm:pt>
    <dgm:pt modelId="{B2C216E5-3EF2-4214-845F-85B6044694CB}" type="pres">
      <dgm:prSet presAssocID="{71E95DE1-E678-4DFF-9F5E-86016A533F91}" presName="hierRoot3" presStyleCnt="0"/>
      <dgm:spPr/>
    </dgm:pt>
    <dgm:pt modelId="{930E7EBB-2DDA-4847-9688-6A51EB8269A4}" type="pres">
      <dgm:prSet presAssocID="{71E95DE1-E678-4DFF-9F5E-86016A533F91}" presName="composite3" presStyleCnt="0"/>
      <dgm:spPr/>
    </dgm:pt>
    <dgm:pt modelId="{BB6CEB44-0B14-47F7-AE76-4AF852936C1A}" type="pres">
      <dgm:prSet presAssocID="{71E95DE1-E678-4DFF-9F5E-86016A533F91}" presName="background3" presStyleLbl="node3" presStyleIdx="3" presStyleCnt="4"/>
      <dgm:spPr/>
    </dgm:pt>
    <dgm:pt modelId="{9F809C7B-90EA-4EBB-A582-D58A4606B8FE}" type="pres">
      <dgm:prSet presAssocID="{71E95DE1-E678-4DFF-9F5E-86016A533F91}" presName="text3" presStyleLbl="fgAcc3" presStyleIdx="3" presStyleCnt="4">
        <dgm:presLayoutVars>
          <dgm:chPref val="3"/>
        </dgm:presLayoutVars>
      </dgm:prSet>
      <dgm:spPr/>
      <dgm:t>
        <a:bodyPr/>
        <a:lstStyle/>
        <a:p>
          <a:endParaRPr lang="en-AU"/>
        </a:p>
      </dgm:t>
    </dgm:pt>
    <dgm:pt modelId="{06DF57DE-3DD6-4F47-BEE1-5E606AE2EEC9}" type="pres">
      <dgm:prSet presAssocID="{71E95DE1-E678-4DFF-9F5E-86016A533F91}" presName="hierChild4" presStyleCnt="0"/>
      <dgm:spPr/>
    </dgm:pt>
  </dgm:ptLst>
  <dgm:cxnLst>
    <dgm:cxn modelId="{989A21A2-6FDA-4A5A-8BE3-F9360D41699E}" srcId="{DAD9F20E-4404-40C1-9AF8-533AF73A0B2B}" destId="{C94C050D-65F0-4AF3-9629-7574CFE2B3FC}" srcOrd="0" destOrd="0" parTransId="{63B54F59-4104-4524-82F4-E2128E6DFE1A}" sibTransId="{7B513807-BC82-48ED-99E7-C0501BC35939}"/>
    <dgm:cxn modelId="{53F307FE-EDA9-49AD-BCE9-06CC911424EE}" type="presOf" srcId="{FAA3A535-B808-4531-9C92-6B0B3068AB58}" destId="{21B3CAD0-4C72-4929-B3EF-083EF8BADEF0}" srcOrd="0" destOrd="0" presId="urn:microsoft.com/office/officeart/2005/8/layout/hierarchy1"/>
    <dgm:cxn modelId="{889CE561-FDEE-4FBA-A7C4-195D2759C414}" type="presOf" srcId="{977B0126-CD8A-4E9C-B1A3-E7B95DE807A9}" destId="{990047FC-FE34-412F-856D-27FA8B11D464}" srcOrd="0" destOrd="0" presId="urn:microsoft.com/office/officeart/2005/8/layout/hierarchy1"/>
    <dgm:cxn modelId="{9C4D48E1-C821-4F16-A043-FA4AE559AA01}" type="presOf" srcId="{ECBE26DA-BE9A-41CC-985F-42E417CA071F}" destId="{40579B4F-E567-4EF2-AAB4-184628D0B7FC}" srcOrd="0" destOrd="0" presId="urn:microsoft.com/office/officeart/2005/8/layout/hierarchy1"/>
    <dgm:cxn modelId="{80923C7F-63F7-4D36-AADE-8A0274554AE0}" srcId="{C94C050D-65F0-4AF3-9629-7574CFE2B3FC}" destId="{132F4530-52E1-4B6C-8F73-4E1D07073D8D}" srcOrd="3" destOrd="0" parTransId="{A7BD5EF5-8CC7-42BE-A86C-266D665A92A8}" sibTransId="{F5D9081A-334A-40CA-988B-30F13987B4AE}"/>
    <dgm:cxn modelId="{D1C9A285-9241-459E-BB50-096A0AB92150}" srcId="{C94C050D-65F0-4AF3-9629-7574CFE2B3FC}" destId="{977B0126-CD8A-4E9C-B1A3-E7B95DE807A9}" srcOrd="1" destOrd="0" parTransId="{9CA85334-E0AF-4A8A-961F-5828471DA80E}" sibTransId="{24240487-60ED-4554-B037-956A898B624A}"/>
    <dgm:cxn modelId="{C1A0D8F3-DE4E-4B3C-B792-7927E7F24AB4}" srcId="{C94C050D-65F0-4AF3-9629-7574CFE2B3FC}" destId="{829F2643-738B-4095-9950-89A120C65799}" srcOrd="0" destOrd="0" parTransId="{ECBE26DA-BE9A-41CC-985F-42E417CA071F}" sibTransId="{CED43E0C-1BDC-4E53-86C5-56BA02508CA5}"/>
    <dgm:cxn modelId="{AEE5793E-6674-483E-B092-04E81CFD6142}" srcId="{FAA3A535-B808-4531-9C92-6B0B3068AB58}" destId="{181AD08C-E4D4-49C2-99B9-0E8F7F38F038}" srcOrd="0" destOrd="0" parTransId="{9904465C-B9AF-4F06-8280-17A46A2DB6A8}" sibTransId="{FB913040-4F56-4B2D-96B4-B7715B8BF8A2}"/>
    <dgm:cxn modelId="{8212EB63-7D2E-4B5E-AA23-73AED379E75B}" type="presOf" srcId="{181AD08C-E4D4-49C2-99B9-0E8F7F38F038}" destId="{1F7F17F4-EE9B-402F-A755-AE101A6AF6DC}" srcOrd="0" destOrd="0" presId="urn:microsoft.com/office/officeart/2005/8/layout/hierarchy1"/>
    <dgm:cxn modelId="{9A9F1464-DADC-437D-8DF6-3DC8E27EE0F1}" type="presOf" srcId="{F4F8A5CD-88A1-4E22-BFEC-A56CD3646C14}" destId="{B9E8C711-58DB-4D96-AB2B-2CD3226FCA20}" srcOrd="0" destOrd="0" presId="urn:microsoft.com/office/officeart/2005/8/layout/hierarchy1"/>
    <dgm:cxn modelId="{42BFCC2B-3EAB-45BA-9274-99FA81D88372}" srcId="{977B0126-CD8A-4E9C-B1A3-E7B95DE807A9}" destId="{DAC7F707-7295-4C7F-BF5A-AE2DD28B500A}" srcOrd="0" destOrd="0" parTransId="{CC75C541-91E9-444A-9EFA-5CDA4028B854}" sibTransId="{B07E663F-B94D-4150-BC58-588F37BB230D}"/>
    <dgm:cxn modelId="{8B73F189-4622-4C97-B6CB-C0AA8509F46E}" type="presOf" srcId="{0AC0A90E-37AA-4B79-8B24-47DDFEA37830}" destId="{28E44A12-6007-483E-B7A1-84CB92B79126}" srcOrd="0" destOrd="0" presId="urn:microsoft.com/office/officeart/2005/8/layout/hierarchy1"/>
    <dgm:cxn modelId="{7285F762-F944-4E24-9215-2352FE0F85D0}" type="presOf" srcId="{1685AC31-3E99-4436-878B-B28A05A8061D}" destId="{018AC6DC-D462-42C5-8AE1-8013AF4B0CAF}" srcOrd="0" destOrd="0" presId="urn:microsoft.com/office/officeart/2005/8/layout/hierarchy1"/>
    <dgm:cxn modelId="{DA3F3B1C-0545-43F2-8636-69F515C6393D}" type="presOf" srcId="{829F2643-738B-4095-9950-89A120C65799}" destId="{A2E4BFFC-54E4-4059-8B43-72867B49C1C3}" srcOrd="0" destOrd="0" presId="urn:microsoft.com/office/officeart/2005/8/layout/hierarchy1"/>
    <dgm:cxn modelId="{4A2A5A15-46C4-4240-A3AE-AD265ECC622A}" srcId="{50DA5DEA-41FD-4608-AB1F-ED19E65AD4DF}" destId="{71E95DE1-E678-4DFF-9F5E-86016A533F91}" srcOrd="0" destOrd="0" parTransId="{F4F8A5CD-88A1-4E22-BFEC-A56CD3646C14}" sibTransId="{6C6F9C63-DCD3-42DE-A2B2-2BD525D1A10B}"/>
    <dgm:cxn modelId="{1BF50FC7-159B-4778-83FA-2BCA8C111BA5}" srcId="{C94C050D-65F0-4AF3-9629-7574CFE2B3FC}" destId="{50DA5DEA-41FD-4608-AB1F-ED19E65AD4DF}" srcOrd="4" destOrd="0" parTransId="{0AC0A90E-37AA-4B79-8B24-47DDFEA37830}" sibTransId="{28FE14E9-A743-43A8-A91C-BF5D3891A1C0}"/>
    <dgm:cxn modelId="{46A99D35-0F22-43D7-AF98-1AC152316F6A}" srcId="{C94C050D-65F0-4AF3-9629-7574CFE2B3FC}" destId="{FAA3A535-B808-4531-9C92-6B0B3068AB58}" srcOrd="2" destOrd="0" parTransId="{DEC71A5B-7BF8-4C66-8872-01D9C81BFA29}" sibTransId="{505E917A-422D-40B5-9D7A-6DE492DB0E3F}"/>
    <dgm:cxn modelId="{E71E6DE8-0754-4C58-AF9C-3B4A255726E9}" type="presOf" srcId="{71E95DE1-E678-4DFF-9F5E-86016A533F91}" destId="{9F809C7B-90EA-4EBB-A582-D58A4606B8FE}" srcOrd="0" destOrd="0" presId="urn:microsoft.com/office/officeart/2005/8/layout/hierarchy1"/>
    <dgm:cxn modelId="{12360A89-34B5-433C-A6D3-59004A66F26F}" type="presOf" srcId="{9CA85334-E0AF-4A8A-961F-5828471DA80E}" destId="{D4257DB1-BF09-48F3-B4D4-E52E33EE1A29}" srcOrd="0" destOrd="0" presId="urn:microsoft.com/office/officeart/2005/8/layout/hierarchy1"/>
    <dgm:cxn modelId="{515BD321-1646-4890-A623-D3E1A008D24D}" srcId="{132F4530-52E1-4B6C-8F73-4E1D07073D8D}" destId="{767E4217-EF54-40E4-AA13-5EF394F11D56}" srcOrd="0" destOrd="0" parTransId="{1685AC31-3E99-4436-878B-B28A05A8061D}" sibTransId="{C9F23672-E5AA-4F7D-B0B4-72D4E6ECF222}"/>
    <dgm:cxn modelId="{275BC376-0675-4409-B70D-D6FD20C685F9}" type="presOf" srcId="{DEC71A5B-7BF8-4C66-8872-01D9C81BFA29}" destId="{101E350F-E4C7-4BF3-ADB7-490FC3EE8992}" srcOrd="0" destOrd="0" presId="urn:microsoft.com/office/officeart/2005/8/layout/hierarchy1"/>
    <dgm:cxn modelId="{FB4A1F5A-FE5E-4969-ACE9-C44F446409A3}" type="presOf" srcId="{CC75C541-91E9-444A-9EFA-5CDA4028B854}" destId="{710EB467-078C-4231-A267-B1D7C9B1F13E}" srcOrd="0" destOrd="0" presId="urn:microsoft.com/office/officeart/2005/8/layout/hierarchy1"/>
    <dgm:cxn modelId="{003E872A-D112-4625-A4C1-DF70DC171327}" type="presOf" srcId="{50DA5DEA-41FD-4608-AB1F-ED19E65AD4DF}" destId="{9FC48C7E-F9E6-4D07-9284-73B4535FB69F}" srcOrd="0" destOrd="0" presId="urn:microsoft.com/office/officeart/2005/8/layout/hierarchy1"/>
    <dgm:cxn modelId="{DE2A489B-655D-4A9C-B82C-55030C19DCC5}" type="presOf" srcId="{DAC7F707-7295-4C7F-BF5A-AE2DD28B500A}" destId="{F3F5545F-55CB-4656-98D1-45B40A1457A0}" srcOrd="0" destOrd="0" presId="urn:microsoft.com/office/officeart/2005/8/layout/hierarchy1"/>
    <dgm:cxn modelId="{5CB59EC0-E08F-480F-95E4-7E7742575595}" type="presOf" srcId="{132F4530-52E1-4B6C-8F73-4E1D07073D8D}" destId="{346DBF57-47DC-428D-BA10-FC669D6F573D}" srcOrd="0" destOrd="0" presId="urn:microsoft.com/office/officeart/2005/8/layout/hierarchy1"/>
    <dgm:cxn modelId="{74E1D527-5147-49CD-B170-D53B8F1DC971}" type="presOf" srcId="{A7BD5EF5-8CC7-42BE-A86C-266D665A92A8}" destId="{438A48BA-BE3C-41CB-BFDC-24787B99FD99}" srcOrd="0" destOrd="0" presId="urn:microsoft.com/office/officeart/2005/8/layout/hierarchy1"/>
    <dgm:cxn modelId="{D0A18791-A8EC-49E9-86AD-A8E5D49D3902}" type="presOf" srcId="{9904465C-B9AF-4F06-8280-17A46A2DB6A8}" destId="{B8787FBF-37EE-416F-AB6F-A59B3264D32C}" srcOrd="0" destOrd="0" presId="urn:microsoft.com/office/officeart/2005/8/layout/hierarchy1"/>
    <dgm:cxn modelId="{DA3364D3-3C8B-4509-865E-7F1955CF7771}" type="presOf" srcId="{C94C050D-65F0-4AF3-9629-7574CFE2B3FC}" destId="{13DE8248-3ABC-4A3F-AD03-ADC18D359163}" srcOrd="0" destOrd="0" presId="urn:microsoft.com/office/officeart/2005/8/layout/hierarchy1"/>
    <dgm:cxn modelId="{FBED81C3-2D1D-45CB-882B-44E23911B7B5}" type="presOf" srcId="{DAD9F20E-4404-40C1-9AF8-533AF73A0B2B}" destId="{038CC6DB-B431-4F67-BF13-85201A1BF113}" srcOrd="0" destOrd="0" presId="urn:microsoft.com/office/officeart/2005/8/layout/hierarchy1"/>
    <dgm:cxn modelId="{2124D777-FC28-4818-B64B-355A0CA56626}" type="presOf" srcId="{767E4217-EF54-40E4-AA13-5EF394F11D56}" destId="{64D60078-3F06-4E4E-9D0A-FEEBA4CE41E5}" srcOrd="0" destOrd="0" presId="urn:microsoft.com/office/officeart/2005/8/layout/hierarchy1"/>
    <dgm:cxn modelId="{C2D4AD1D-EF46-4958-AE81-45804986040C}" type="presParOf" srcId="{038CC6DB-B431-4F67-BF13-85201A1BF113}" destId="{74C2D815-BFDC-46D2-BAF0-16801C9CBBF2}" srcOrd="0" destOrd="0" presId="urn:microsoft.com/office/officeart/2005/8/layout/hierarchy1"/>
    <dgm:cxn modelId="{C6C3F784-8505-43AB-A92E-B90A6CA64D43}" type="presParOf" srcId="{74C2D815-BFDC-46D2-BAF0-16801C9CBBF2}" destId="{BB83D1E3-AC83-4B0B-B1AE-3098001BBB70}" srcOrd="0" destOrd="0" presId="urn:microsoft.com/office/officeart/2005/8/layout/hierarchy1"/>
    <dgm:cxn modelId="{20E92428-703F-41E5-B561-DFA2F7C2B6DB}" type="presParOf" srcId="{BB83D1E3-AC83-4B0B-B1AE-3098001BBB70}" destId="{28653E01-75C5-4902-A41D-F57AFA5B46DF}" srcOrd="0" destOrd="0" presId="urn:microsoft.com/office/officeart/2005/8/layout/hierarchy1"/>
    <dgm:cxn modelId="{C8F58775-1F74-47A5-AEEA-7A2136303745}" type="presParOf" srcId="{BB83D1E3-AC83-4B0B-B1AE-3098001BBB70}" destId="{13DE8248-3ABC-4A3F-AD03-ADC18D359163}" srcOrd="1" destOrd="0" presId="urn:microsoft.com/office/officeart/2005/8/layout/hierarchy1"/>
    <dgm:cxn modelId="{4066AC2F-0603-4047-B2D7-E66CD7AD56FA}" type="presParOf" srcId="{74C2D815-BFDC-46D2-BAF0-16801C9CBBF2}" destId="{86D4FC58-83A3-4AD7-9D8B-29B57891F85D}" srcOrd="1" destOrd="0" presId="urn:microsoft.com/office/officeart/2005/8/layout/hierarchy1"/>
    <dgm:cxn modelId="{12C0D449-BE94-4E7F-BE32-9D9F0E1A04AF}" type="presParOf" srcId="{86D4FC58-83A3-4AD7-9D8B-29B57891F85D}" destId="{40579B4F-E567-4EF2-AAB4-184628D0B7FC}" srcOrd="0" destOrd="0" presId="urn:microsoft.com/office/officeart/2005/8/layout/hierarchy1"/>
    <dgm:cxn modelId="{C4CA2A08-6EA9-4C03-8F73-360A01562D4E}" type="presParOf" srcId="{86D4FC58-83A3-4AD7-9D8B-29B57891F85D}" destId="{5DFB1A24-F934-4F6F-BC4A-61E8F3770B1B}" srcOrd="1" destOrd="0" presId="urn:microsoft.com/office/officeart/2005/8/layout/hierarchy1"/>
    <dgm:cxn modelId="{E2976AA9-135D-4EAB-A48A-1BE838160D01}" type="presParOf" srcId="{5DFB1A24-F934-4F6F-BC4A-61E8F3770B1B}" destId="{6217B53D-7DA7-4A31-836B-8E450785B328}" srcOrd="0" destOrd="0" presId="urn:microsoft.com/office/officeart/2005/8/layout/hierarchy1"/>
    <dgm:cxn modelId="{27AA2D38-B550-41D1-BCD5-4B7D968810B0}" type="presParOf" srcId="{6217B53D-7DA7-4A31-836B-8E450785B328}" destId="{19F23D03-8BF6-4951-8480-6A3E6445FC50}" srcOrd="0" destOrd="0" presId="urn:microsoft.com/office/officeart/2005/8/layout/hierarchy1"/>
    <dgm:cxn modelId="{976DC8A4-7550-47D9-8121-8213385F2487}" type="presParOf" srcId="{6217B53D-7DA7-4A31-836B-8E450785B328}" destId="{A2E4BFFC-54E4-4059-8B43-72867B49C1C3}" srcOrd="1" destOrd="0" presId="urn:microsoft.com/office/officeart/2005/8/layout/hierarchy1"/>
    <dgm:cxn modelId="{B14A6802-007A-4C04-A003-643A54ABBBD3}" type="presParOf" srcId="{5DFB1A24-F934-4F6F-BC4A-61E8F3770B1B}" destId="{30622DAC-9738-4EE6-9315-9BF202625E86}" srcOrd="1" destOrd="0" presId="urn:microsoft.com/office/officeart/2005/8/layout/hierarchy1"/>
    <dgm:cxn modelId="{B99B54BE-CFBC-4A28-A3EC-7C8D869C72DA}" type="presParOf" srcId="{86D4FC58-83A3-4AD7-9D8B-29B57891F85D}" destId="{D4257DB1-BF09-48F3-B4D4-E52E33EE1A29}" srcOrd="2" destOrd="0" presId="urn:microsoft.com/office/officeart/2005/8/layout/hierarchy1"/>
    <dgm:cxn modelId="{123AF7F1-D727-421C-A743-37CCCC7ABECE}" type="presParOf" srcId="{86D4FC58-83A3-4AD7-9D8B-29B57891F85D}" destId="{6AF3FE77-5640-444D-B6CD-D61AEFD40A6C}" srcOrd="3" destOrd="0" presId="urn:microsoft.com/office/officeart/2005/8/layout/hierarchy1"/>
    <dgm:cxn modelId="{5C2D3BAE-11EB-4302-8990-00C47B4FD523}" type="presParOf" srcId="{6AF3FE77-5640-444D-B6CD-D61AEFD40A6C}" destId="{BC7C9A2F-EE45-40B0-A4E1-99112CFBEA25}" srcOrd="0" destOrd="0" presId="urn:microsoft.com/office/officeart/2005/8/layout/hierarchy1"/>
    <dgm:cxn modelId="{0538DB15-8565-403E-BCD0-A4B7FC7B5084}" type="presParOf" srcId="{BC7C9A2F-EE45-40B0-A4E1-99112CFBEA25}" destId="{0B52177F-1D4B-4A19-8405-1161C755AD0A}" srcOrd="0" destOrd="0" presId="urn:microsoft.com/office/officeart/2005/8/layout/hierarchy1"/>
    <dgm:cxn modelId="{421E44AA-9243-4A42-99E6-A1E70076F770}" type="presParOf" srcId="{BC7C9A2F-EE45-40B0-A4E1-99112CFBEA25}" destId="{990047FC-FE34-412F-856D-27FA8B11D464}" srcOrd="1" destOrd="0" presId="urn:microsoft.com/office/officeart/2005/8/layout/hierarchy1"/>
    <dgm:cxn modelId="{90A4AF03-7368-4AD0-8D0F-39357DEB1A0C}" type="presParOf" srcId="{6AF3FE77-5640-444D-B6CD-D61AEFD40A6C}" destId="{6599E229-95A2-4426-8450-BF399DDBD328}" srcOrd="1" destOrd="0" presId="urn:microsoft.com/office/officeart/2005/8/layout/hierarchy1"/>
    <dgm:cxn modelId="{7667B459-1AB0-4E0F-BE30-C14ED261E8C3}" type="presParOf" srcId="{6599E229-95A2-4426-8450-BF399DDBD328}" destId="{710EB467-078C-4231-A267-B1D7C9B1F13E}" srcOrd="0" destOrd="0" presId="urn:microsoft.com/office/officeart/2005/8/layout/hierarchy1"/>
    <dgm:cxn modelId="{0B32FB76-04F8-43DE-BA8B-A9FBEE824D3D}" type="presParOf" srcId="{6599E229-95A2-4426-8450-BF399DDBD328}" destId="{4D4EC0F8-35D5-4382-918F-51349F66D0AB}" srcOrd="1" destOrd="0" presId="urn:microsoft.com/office/officeart/2005/8/layout/hierarchy1"/>
    <dgm:cxn modelId="{036311D4-7E24-4BFE-97BF-320781679B1B}" type="presParOf" srcId="{4D4EC0F8-35D5-4382-918F-51349F66D0AB}" destId="{8D7DBEDD-1BF8-4EC1-AE87-D39C9D3F8870}" srcOrd="0" destOrd="0" presId="urn:microsoft.com/office/officeart/2005/8/layout/hierarchy1"/>
    <dgm:cxn modelId="{DF68081F-1472-4B23-B7CD-3375DD597470}" type="presParOf" srcId="{8D7DBEDD-1BF8-4EC1-AE87-D39C9D3F8870}" destId="{6CF7E842-D99E-438B-8582-4E11BA51C9A5}" srcOrd="0" destOrd="0" presId="urn:microsoft.com/office/officeart/2005/8/layout/hierarchy1"/>
    <dgm:cxn modelId="{79EA7D7A-AE86-42F1-AE56-1233C1AF4CC2}" type="presParOf" srcId="{8D7DBEDD-1BF8-4EC1-AE87-D39C9D3F8870}" destId="{F3F5545F-55CB-4656-98D1-45B40A1457A0}" srcOrd="1" destOrd="0" presId="urn:microsoft.com/office/officeart/2005/8/layout/hierarchy1"/>
    <dgm:cxn modelId="{AC83BC8B-CD08-4B60-808B-3269D3AAC6FD}" type="presParOf" srcId="{4D4EC0F8-35D5-4382-918F-51349F66D0AB}" destId="{901FC5B9-24F6-499E-966B-54A3A60A53D4}" srcOrd="1" destOrd="0" presId="urn:microsoft.com/office/officeart/2005/8/layout/hierarchy1"/>
    <dgm:cxn modelId="{11DBA10F-AE6D-4973-83B7-861A7255B3A5}" type="presParOf" srcId="{86D4FC58-83A3-4AD7-9D8B-29B57891F85D}" destId="{101E350F-E4C7-4BF3-ADB7-490FC3EE8992}" srcOrd="4" destOrd="0" presId="urn:microsoft.com/office/officeart/2005/8/layout/hierarchy1"/>
    <dgm:cxn modelId="{A7BA285A-51FA-4207-A951-23E1E4CC68AA}" type="presParOf" srcId="{86D4FC58-83A3-4AD7-9D8B-29B57891F85D}" destId="{F1F250ED-7847-4D81-8D5B-58CB74E94D3B}" srcOrd="5" destOrd="0" presId="urn:microsoft.com/office/officeart/2005/8/layout/hierarchy1"/>
    <dgm:cxn modelId="{87DB6F32-3EE1-406E-BDC4-03BF71B275EA}" type="presParOf" srcId="{F1F250ED-7847-4D81-8D5B-58CB74E94D3B}" destId="{5D12E477-04D2-4A63-8EF1-6297CD149184}" srcOrd="0" destOrd="0" presId="urn:microsoft.com/office/officeart/2005/8/layout/hierarchy1"/>
    <dgm:cxn modelId="{16A2C28D-E275-41A2-8608-CB6DF922CD22}" type="presParOf" srcId="{5D12E477-04D2-4A63-8EF1-6297CD149184}" destId="{6AE375A7-73AB-49F1-B829-4D2FDBE8636A}" srcOrd="0" destOrd="0" presId="urn:microsoft.com/office/officeart/2005/8/layout/hierarchy1"/>
    <dgm:cxn modelId="{42446FBD-4FF6-48DB-A336-426F65EBB1D3}" type="presParOf" srcId="{5D12E477-04D2-4A63-8EF1-6297CD149184}" destId="{21B3CAD0-4C72-4929-B3EF-083EF8BADEF0}" srcOrd="1" destOrd="0" presId="urn:microsoft.com/office/officeart/2005/8/layout/hierarchy1"/>
    <dgm:cxn modelId="{6DFC68A0-A152-4551-BA48-53DE827AC9E6}" type="presParOf" srcId="{F1F250ED-7847-4D81-8D5B-58CB74E94D3B}" destId="{69ECBCC3-5E0F-4C5C-804B-4FF367AA03E1}" srcOrd="1" destOrd="0" presId="urn:microsoft.com/office/officeart/2005/8/layout/hierarchy1"/>
    <dgm:cxn modelId="{6740B76B-EE76-4042-9592-FA8826579297}" type="presParOf" srcId="{69ECBCC3-5E0F-4C5C-804B-4FF367AA03E1}" destId="{B8787FBF-37EE-416F-AB6F-A59B3264D32C}" srcOrd="0" destOrd="0" presId="urn:microsoft.com/office/officeart/2005/8/layout/hierarchy1"/>
    <dgm:cxn modelId="{E053ABEC-738B-4927-860A-D448265D3399}" type="presParOf" srcId="{69ECBCC3-5E0F-4C5C-804B-4FF367AA03E1}" destId="{8C48F5EE-DE55-4CF2-81EB-5EA92EF26FB5}" srcOrd="1" destOrd="0" presId="urn:microsoft.com/office/officeart/2005/8/layout/hierarchy1"/>
    <dgm:cxn modelId="{1E101465-C8ED-44DC-B104-44B84816892D}" type="presParOf" srcId="{8C48F5EE-DE55-4CF2-81EB-5EA92EF26FB5}" destId="{1C1A01ED-5B76-40C6-ACDF-B8C6B82912B4}" srcOrd="0" destOrd="0" presId="urn:microsoft.com/office/officeart/2005/8/layout/hierarchy1"/>
    <dgm:cxn modelId="{4A83EB99-EACF-4B01-B509-4C5C24F25DB1}" type="presParOf" srcId="{1C1A01ED-5B76-40C6-ACDF-B8C6B82912B4}" destId="{85D19B33-BF8E-40DB-9187-0B8E9B69B14B}" srcOrd="0" destOrd="0" presId="urn:microsoft.com/office/officeart/2005/8/layout/hierarchy1"/>
    <dgm:cxn modelId="{E92C731A-B897-4FFE-B0B6-51CD7FB52710}" type="presParOf" srcId="{1C1A01ED-5B76-40C6-ACDF-B8C6B82912B4}" destId="{1F7F17F4-EE9B-402F-A755-AE101A6AF6DC}" srcOrd="1" destOrd="0" presId="urn:microsoft.com/office/officeart/2005/8/layout/hierarchy1"/>
    <dgm:cxn modelId="{8F10BC16-7A75-45D0-83B2-E86307B2CF21}" type="presParOf" srcId="{8C48F5EE-DE55-4CF2-81EB-5EA92EF26FB5}" destId="{9F237731-97B6-4C4B-AF36-0B0B6DDA1CCB}" srcOrd="1" destOrd="0" presId="urn:microsoft.com/office/officeart/2005/8/layout/hierarchy1"/>
    <dgm:cxn modelId="{53778CFA-BAD2-4076-88DC-5CFD2362C0DD}" type="presParOf" srcId="{86D4FC58-83A3-4AD7-9D8B-29B57891F85D}" destId="{438A48BA-BE3C-41CB-BFDC-24787B99FD99}" srcOrd="6" destOrd="0" presId="urn:microsoft.com/office/officeart/2005/8/layout/hierarchy1"/>
    <dgm:cxn modelId="{B202B33C-2AF4-46EE-ABAD-C590B9BB1EBA}" type="presParOf" srcId="{86D4FC58-83A3-4AD7-9D8B-29B57891F85D}" destId="{E9B305BE-C700-4DDF-8A97-971B41712EDD}" srcOrd="7" destOrd="0" presId="urn:microsoft.com/office/officeart/2005/8/layout/hierarchy1"/>
    <dgm:cxn modelId="{710E2600-4F53-43D6-B3F4-F74BBADC66C5}" type="presParOf" srcId="{E9B305BE-C700-4DDF-8A97-971B41712EDD}" destId="{60FB4FD5-AC71-42DC-B36A-C961F1F5309F}" srcOrd="0" destOrd="0" presId="urn:microsoft.com/office/officeart/2005/8/layout/hierarchy1"/>
    <dgm:cxn modelId="{CA75B7DB-B31E-412E-88AA-F4D59F5D6525}" type="presParOf" srcId="{60FB4FD5-AC71-42DC-B36A-C961F1F5309F}" destId="{DE2CE76A-021B-48FF-ADC6-527C0AFD40FA}" srcOrd="0" destOrd="0" presId="urn:microsoft.com/office/officeart/2005/8/layout/hierarchy1"/>
    <dgm:cxn modelId="{A2A02DC1-0E79-487D-B509-1FE8488B4A13}" type="presParOf" srcId="{60FB4FD5-AC71-42DC-B36A-C961F1F5309F}" destId="{346DBF57-47DC-428D-BA10-FC669D6F573D}" srcOrd="1" destOrd="0" presId="urn:microsoft.com/office/officeart/2005/8/layout/hierarchy1"/>
    <dgm:cxn modelId="{4D55B370-9D53-432F-AB05-D139AA2CEC7B}" type="presParOf" srcId="{E9B305BE-C700-4DDF-8A97-971B41712EDD}" destId="{E1D7A87A-B958-494C-AB79-15054C64C5EC}" srcOrd="1" destOrd="0" presId="urn:microsoft.com/office/officeart/2005/8/layout/hierarchy1"/>
    <dgm:cxn modelId="{8E1FACEF-BD86-4B43-9ADA-99D0DBC28015}" type="presParOf" srcId="{E1D7A87A-B958-494C-AB79-15054C64C5EC}" destId="{018AC6DC-D462-42C5-8AE1-8013AF4B0CAF}" srcOrd="0" destOrd="0" presId="urn:microsoft.com/office/officeart/2005/8/layout/hierarchy1"/>
    <dgm:cxn modelId="{E97658CF-9314-4936-87FD-7A3E64631CD4}" type="presParOf" srcId="{E1D7A87A-B958-494C-AB79-15054C64C5EC}" destId="{FA0C42A6-9430-4A2C-8BA3-840154385DB9}" srcOrd="1" destOrd="0" presId="urn:microsoft.com/office/officeart/2005/8/layout/hierarchy1"/>
    <dgm:cxn modelId="{98A487F9-8673-455C-A30D-26FB50FB1570}" type="presParOf" srcId="{FA0C42A6-9430-4A2C-8BA3-840154385DB9}" destId="{D3CC4402-22B2-43A1-8CEF-6AAFC976F2CB}" srcOrd="0" destOrd="0" presId="urn:microsoft.com/office/officeart/2005/8/layout/hierarchy1"/>
    <dgm:cxn modelId="{8782D8D8-5F55-40D1-B95B-4C4912B39440}" type="presParOf" srcId="{D3CC4402-22B2-43A1-8CEF-6AAFC976F2CB}" destId="{A3ED9CF9-D2F1-44A2-A183-64283D9B7D63}" srcOrd="0" destOrd="0" presId="urn:microsoft.com/office/officeart/2005/8/layout/hierarchy1"/>
    <dgm:cxn modelId="{C78F3487-D6A5-4440-B271-C3DBB4204A92}" type="presParOf" srcId="{D3CC4402-22B2-43A1-8CEF-6AAFC976F2CB}" destId="{64D60078-3F06-4E4E-9D0A-FEEBA4CE41E5}" srcOrd="1" destOrd="0" presId="urn:microsoft.com/office/officeart/2005/8/layout/hierarchy1"/>
    <dgm:cxn modelId="{7AAAB4C7-E73E-42AF-ACFA-86F1EBADDE8A}" type="presParOf" srcId="{FA0C42A6-9430-4A2C-8BA3-840154385DB9}" destId="{D7ED0352-16F7-4DD4-9D5A-8F17E79DA480}" srcOrd="1" destOrd="0" presId="urn:microsoft.com/office/officeart/2005/8/layout/hierarchy1"/>
    <dgm:cxn modelId="{B42AB1F6-4CB9-43C2-BD6E-E3EA10FD96D8}" type="presParOf" srcId="{86D4FC58-83A3-4AD7-9D8B-29B57891F85D}" destId="{28E44A12-6007-483E-B7A1-84CB92B79126}" srcOrd="8" destOrd="0" presId="urn:microsoft.com/office/officeart/2005/8/layout/hierarchy1"/>
    <dgm:cxn modelId="{47095C5F-6122-4608-BB20-388206B35706}" type="presParOf" srcId="{86D4FC58-83A3-4AD7-9D8B-29B57891F85D}" destId="{507EBA2E-1D21-4393-9408-8FEC0F5D9A7E}" srcOrd="9" destOrd="0" presId="urn:microsoft.com/office/officeart/2005/8/layout/hierarchy1"/>
    <dgm:cxn modelId="{7284F640-2886-4C2E-B229-1B84485CA04B}" type="presParOf" srcId="{507EBA2E-1D21-4393-9408-8FEC0F5D9A7E}" destId="{57A1A8CB-9232-4065-BBD7-36191252B825}" srcOrd="0" destOrd="0" presId="urn:microsoft.com/office/officeart/2005/8/layout/hierarchy1"/>
    <dgm:cxn modelId="{D5811026-D09D-457B-9A84-38DD0540A7B1}" type="presParOf" srcId="{57A1A8CB-9232-4065-BBD7-36191252B825}" destId="{65A4CEF1-9E69-4A11-AC9E-DDA85ABACC76}" srcOrd="0" destOrd="0" presId="urn:microsoft.com/office/officeart/2005/8/layout/hierarchy1"/>
    <dgm:cxn modelId="{449851EA-6813-4FE5-B01C-56B569328EEB}" type="presParOf" srcId="{57A1A8CB-9232-4065-BBD7-36191252B825}" destId="{9FC48C7E-F9E6-4D07-9284-73B4535FB69F}" srcOrd="1" destOrd="0" presId="urn:microsoft.com/office/officeart/2005/8/layout/hierarchy1"/>
    <dgm:cxn modelId="{6576B181-3E30-44BE-A6B4-A346307CCBE8}" type="presParOf" srcId="{507EBA2E-1D21-4393-9408-8FEC0F5D9A7E}" destId="{5EC15CE7-E6D9-459C-B0D0-3666EF233F25}" srcOrd="1" destOrd="0" presId="urn:microsoft.com/office/officeart/2005/8/layout/hierarchy1"/>
    <dgm:cxn modelId="{85600AFC-3917-4096-B3DA-8E58450D3786}" type="presParOf" srcId="{5EC15CE7-E6D9-459C-B0D0-3666EF233F25}" destId="{B9E8C711-58DB-4D96-AB2B-2CD3226FCA20}" srcOrd="0" destOrd="0" presId="urn:microsoft.com/office/officeart/2005/8/layout/hierarchy1"/>
    <dgm:cxn modelId="{AF20FC4B-6431-4B43-86F2-92AE0E0CEFAE}" type="presParOf" srcId="{5EC15CE7-E6D9-459C-B0D0-3666EF233F25}" destId="{B2C216E5-3EF2-4214-845F-85B6044694CB}" srcOrd="1" destOrd="0" presId="urn:microsoft.com/office/officeart/2005/8/layout/hierarchy1"/>
    <dgm:cxn modelId="{D08D4F78-12E8-47DE-898D-3478431A9CF9}" type="presParOf" srcId="{B2C216E5-3EF2-4214-845F-85B6044694CB}" destId="{930E7EBB-2DDA-4847-9688-6A51EB8269A4}" srcOrd="0" destOrd="0" presId="urn:microsoft.com/office/officeart/2005/8/layout/hierarchy1"/>
    <dgm:cxn modelId="{72E68D97-1DBB-4773-B4C7-4EC1AE27E5CA}" type="presParOf" srcId="{930E7EBB-2DDA-4847-9688-6A51EB8269A4}" destId="{BB6CEB44-0B14-47F7-AE76-4AF852936C1A}" srcOrd="0" destOrd="0" presId="urn:microsoft.com/office/officeart/2005/8/layout/hierarchy1"/>
    <dgm:cxn modelId="{BECC5139-CC05-461D-A3D1-3D31E7D01D33}" type="presParOf" srcId="{930E7EBB-2DDA-4847-9688-6A51EB8269A4}" destId="{9F809C7B-90EA-4EBB-A582-D58A4606B8FE}" srcOrd="1" destOrd="0" presId="urn:microsoft.com/office/officeart/2005/8/layout/hierarchy1"/>
    <dgm:cxn modelId="{305F8304-6799-4D8B-B979-9DA09D8B2091}" type="presParOf" srcId="{B2C216E5-3EF2-4214-845F-85B6044694CB}" destId="{06DF57DE-3DD6-4F47-BEE1-5E606AE2EEC9}" srcOrd="1" destOrd="0" presId="urn:microsoft.com/office/officeart/2005/8/layout/hierarchy1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AD9F20E-4404-40C1-9AF8-533AF73A0B2B}" type="doc">
      <dgm:prSet loTypeId="urn:microsoft.com/office/officeart/2005/8/layout/hierarchy1" loCatId="hierarchy" qsTypeId="urn:microsoft.com/office/officeart/2005/8/quickstyle/simple3" qsCatId="simple" csTypeId="urn:microsoft.com/office/officeart/2005/8/colors/accent1_1" csCatId="accent1" phldr="1"/>
      <dgm:spPr/>
      <dgm:t>
        <a:bodyPr/>
        <a:lstStyle/>
        <a:p>
          <a:endParaRPr lang="en-AU"/>
        </a:p>
      </dgm:t>
    </dgm:pt>
    <dgm:pt modelId="{C94C050D-65F0-4AF3-9629-7574CFE2B3FC}">
      <dgm:prSet phldrT="[Text]"/>
      <dgm:spPr/>
      <dgm:t>
        <a:bodyPr/>
        <a:lstStyle/>
        <a:p>
          <a:r>
            <a:rPr lang="en-AU" b="1" dirty="0" smtClean="0"/>
            <a:t>HLO-4 Autonomous Hovering Flight</a:t>
          </a:r>
          <a:endParaRPr lang="en-AU" b="1" dirty="0"/>
        </a:p>
      </dgm:t>
    </dgm:pt>
    <dgm:pt modelId="{63B54F59-4104-4524-82F4-E2128E6DFE1A}" type="parTrans" cxnId="{989A21A2-6FDA-4A5A-8BE3-F9360D41699E}">
      <dgm:prSet/>
      <dgm:spPr/>
      <dgm:t>
        <a:bodyPr/>
        <a:lstStyle/>
        <a:p>
          <a:endParaRPr lang="en-AU"/>
        </a:p>
      </dgm:t>
    </dgm:pt>
    <dgm:pt modelId="{7B513807-BC82-48ED-99E7-C0501BC35939}" type="sibTrans" cxnId="{989A21A2-6FDA-4A5A-8BE3-F9360D41699E}">
      <dgm:prSet/>
      <dgm:spPr/>
      <dgm:t>
        <a:bodyPr/>
        <a:lstStyle/>
        <a:p>
          <a:endParaRPr lang="en-AU"/>
        </a:p>
      </dgm:t>
    </dgm:pt>
    <dgm:pt modelId="{829F2643-738B-4095-9950-89A120C65799}" type="asst">
      <dgm:prSet phldrT="[Text]"/>
      <dgm:spPr/>
      <dgm:t>
        <a:bodyPr/>
        <a:lstStyle/>
        <a:p>
          <a:r>
            <a:rPr lang="en-AU" b="1" dirty="0" smtClean="0"/>
            <a:t>SR-B-03</a:t>
          </a:r>
          <a:r>
            <a:rPr lang="en-AU" dirty="0" smtClean="0"/>
            <a:t/>
          </a:r>
          <a:br>
            <a:rPr lang="en-AU" dirty="0" smtClean="0"/>
          </a:br>
          <a:r>
            <a:rPr lang="en-AU" dirty="0" smtClean="0"/>
            <a:t>50Hz Control Rate</a:t>
          </a:r>
          <a:endParaRPr lang="en-AU" dirty="0"/>
        </a:p>
      </dgm:t>
    </dgm:pt>
    <dgm:pt modelId="{ECBE26DA-BE9A-41CC-985F-42E417CA071F}" type="parTrans" cxnId="{C1A0D8F3-DE4E-4B3C-B792-7927E7F24AB4}">
      <dgm:prSet/>
      <dgm:spPr/>
      <dgm:t>
        <a:bodyPr/>
        <a:lstStyle/>
        <a:p>
          <a:endParaRPr lang="en-AU"/>
        </a:p>
      </dgm:t>
    </dgm:pt>
    <dgm:pt modelId="{CED43E0C-1BDC-4E53-86C5-56BA02508CA5}" type="sibTrans" cxnId="{C1A0D8F3-DE4E-4B3C-B792-7927E7F24AB4}">
      <dgm:prSet/>
      <dgm:spPr/>
      <dgm:t>
        <a:bodyPr/>
        <a:lstStyle/>
        <a:p>
          <a:endParaRPr lang="en-AU"/>
        </a:p>
      </dgm:t>
    </dgm:pt>
    <dgm:pt modelId="{736F1658-CD9C-44C9-854B-BA51CFD9C102}">
      <dgm:prSet phldrT="[Text]"/>
      <dgm:spPr/>
      <dgm:t>
        <a:bodyPr/>
        <a:lstStyle/>
        <a:p>
          <a:r>
            <a:rPr lang="en-AU" b="1" dirty="0" smtClean="0"/>
            <a:t>SR-B-10</a:t>
          </a:r>
          <a:r>
            <a:rPr lang="en-AU" dirty="0" smtClean="0"/>
            <a:t/>
          </a:r>
          <a:br>
            <a:rPr lang="en-AU" dirty="0" smtClean="0"/>
          </a:br>
          <a:r>
            <a:rPr lang="en-AU" dirty="0" smtClean="0"/>
            <a:t>PID Control Methodology</a:t>
          </a:r>
          <a:endParaRPr lang="en-AU" dirty="0"/>
        </a:p>
      </dgm:t>
    </dgm:pt>
    <dgm:pt modelId="{EC7CD325-5586-4A45-810D-BAC0A57D64FF}" type="parTrans" cxnId="{EBFC5978-4576-4122-A4A3-ECF4430D026A}">
      <dgm:prSet/>
      <dgm:spPr/>
      <dgm:t>
        <a:bodyPr/>
        <a:lstStyle/>
        <a:p>
          <a:endParaRPr lang="en-AU"/>
        </a:p>
      </dgm:t>
    </dgm:pt>
    <dgm:pt modelId="{98441BCD-15D6-4142-9CDD-4900B26EBF8C}" type="sibTrans" cxnId="{EBFC5978-4576-4122-A4A3-ECF4430D026A}">
      <dgm:prSet/>
      <dgm:spPr/>
      <dgm:t>
        <a:bodyPr/>
        <a:lstStyle/>
        <a:p>
          <a:endParaRPr lang="en-AU"/>
        </a:p>
      </dgm:t>
    </dgm:pt>
    <dgm:pt modelId="{977B0126-CD8A-4E9C-B1A3-E7B95DE807A9}">
      <dgm:prSet phldrT="[Text]"/>
      <dgm:spPr/>
      <dgm:t>
        <a:bodyPr/>
        <a:lstStyle/>
        <a:p>
          <a:r>
            <a:rPr lang="en-AU" b="1" dirty="0" smtClean="0"/>
            <a:t>SR-D-03</a:t>
          </a:r>
          <a:r>
            <a:rPr lang="en-AU" dirty="0" smtClean="0"/>
            <a:t/>
          </a:r>
          <a:br>
            <a:rPr lang="en-AU" dirty="0" smtClean="0"/>
          </a:br>
          <a:r>
            <a:rPr lang="en-AU" dirty="0" smtClean="0"/>
            <a:t>Stability Augmented Flight</a:t>
          </a:r>
          <a:endParaRPr lang="en-AU" dirty="0"/>
        </a:p>
      </dgm:t>
    </dgm:pt>
    <dgm:pt modelId="{9CA85334-E0AF-4A8A-961F-5828471DA80E}" type="parTrans" cxnId="{D1C9A285-9241-459E-BB50-096A0AB92150}">
      <dgm:prSet/>
      <dgm:spPr/>
      <dgm:t>
        <a:bodyPr/>
        <a:lstStyle/>
        <a:p>
          <a:endParaRPr lang="en-AU"/>
        </a:p>
      </dgm:t>
    </dgm:pt>
    <dgm:pt modelId="{24240487-60ED-4554-B037-956A898B624A}" type="sibTrans" cxnId="{D1C9A285-9241-459E-BB50-096A0AB92150}">
      <dgm:prSet/>
      <dgm:spPr/>
      <dgm:t>
        <a:bodyPr/>
        <a:lstStyle/>
        <a:p>
          <a:endParaRPr lang="en-AU"/>
        </a:p>
      </dgm:t>
    </dgm:pt>
    <dgm:pt modelId="{FAA3A535-B808-4531-9C92-6B0B3068AB58}">
      <dgm:prSet phldrT="[Text]"/>
      <dgm:spPr/>
      <dgm:t>
        <a:bodyPr/>
        <a:lstStyle/>
        <a:p>
          <a:r>
            <a:rPr lang="en-AU" b="1" dirty="0" smtClean="0"/>
            <a:t>SR-D-04</a:t>
          </a:r>
          <a:r>
            <a:rPr lang="en-AU" dirty="0" smtClean="0"/>
            <a:t/>
          </a:r>
          <a:br>
            <a:rPr lang="en-AU" dirty="0" smtClean="0"/>
          </a:br>
          <a:r>
            <a:rPr lang="en-AU" dirty="0" smtClean="0"/>
            <a:t>Autonomous Station Keeping</a:t>
          </a:r>
          <a:endParaRPr lang="en-AU" dirty="0"/>
        </a:p>
      </dgm:t>
    </dgm:pt>
    <dgm:pt modelId="{DEC71A5B-7BF8-4C66-8872-01D9C81BFA29}" type="parTrans" cxnId="{46A99D35-0F22-43D7-AF98-1AC152316F6A}">
      <dgm:prSet/>
      <dgm:spPr/>
      <dgm:t>
        <a:bodyPr/>
        <a:lstStyle/>
        <a:p>
          <a:endParaRPr lang="en-AU"/>
        </a:p>
      </dgm:t>
    </dgm:pt>
    <dgm:pt modelId="{505E917A-422D-40B5-9D7A-6DE492DB0E3F}" type="sibTrans" cxnId="{46A99D35-0F22-43D7-AF98-1AC152316F6A}">
      <dgm:prSet/>
      <dgm:spPr/>
      <dgm:t>
        <a:bodyPr/>
        <a:lstStyle/>
        <a:p>
          <a:endParaRPr lang="en-AU"/>
        </a:p>
      </dgm:t>
    </dgm:pt>
    <dgm:pt modelId="{B22FC64F-5B74-45A9-A248-1A622F322BE8}" type="asst">
      <dgm:prSet phldrT="[Text]"/>
      <dgm:spPr/>
      <dgm:t>
        <a:bodyPr/>
        <a:lstStyle/>
        <a:p>
          <a:r>
            <a:rPr lang="en-AU" dirty="0" smtClean="0"/>
            <a:t>Flight Computer </a:t>
          </a:r>
          <a:endParaRPr lang="en-AU" dirty="0"/>
        </a:p>
      </dgm:t>
    </dgm:pt>
    <dgm:pt modelId="{19283970-4753-4583-A32C-B5B5F61B5455}" type="parTrans" cxnId="{7BDC495E-EBF6-46C2-AF88-E9404000B1BC}">
      <dgm:prSet/>
      <dgm:spPr/>
      <dgm:t>
        <a:bodyPr/>
        <a:lstStyle/>
        <a:p>
          <a:endParaRPr lang="en-AU"/>
        </a:p>
      </dgm:t>
    </dgm:pt>
    <dgm:pt modelId="{76F1AACC-BE88-49B8-9C47-5FAA518BF1DD}" type="sibTrans" cxnId="{7BDC495E-EBF6-46C2-AF88-E9404000B1BC}">
      <dgm:prSet/>
      <dgm:spPr/>
      <dgm:t>
        <a:bodyPr/>
        <a:lstStyle/>
        <a:p>
          <a:endParaRPr lang="en-AU"/>
        </a:p>
      </dgm:t>
    </dgm:pt>
    <dgm:pt modelId="{FA7F31B3-531F-41FB-A270-857840E5B0EE}">
      <dgm:prSet phldrT="[Text]"/>
      <dgm:spPr/>
      <dgm:t>
        <a:bodyPr/>
        <a:lstStyle/>
        <a:p>
          <a:r>
            <a:rPr lang="en-AU" dirty="0" err="1" smtClean="0"/>
            <a:t>Quadrotor</a:t>
          </a:r>
          <a:r>
            <a:rPr lang="en-AU" dirty="0" smtClean="0"/>
            <a:t> Control</a:t>
          </a:r>
          <a:endParaRPr lang="en-AU" dirty="0"/>
        </a:p>
      </dgm:t>
    </dgm:pt>
    <dgm:pt modelId="{9B7E3516-844E-4A12-BE61-BF20AC8305F6}" type="parTrans" cxnId="{90745C10-BD01-4D30-B545-4B1D02E8FD4E}">
      <dgm:prSet/>
      <dgm:spPr/>
      <dgm:t>
        <a:bodyPr/>
        <a:lstStyle/>
        <a:p>
          <a:endParaRPr lang="en-AU"/>
        </a:p>
      </dgm:t>
    </dgm:pt>
    <dgm:pt modelId="{35A5352A-B40B-47DF-A391-83228F7AA32C}" type="sibTrans" cxnId="{90745C10-BD01-4D30-B545-4B1D02E8FD4E}">
      <dgm:prSet/>
      <dgm:spPr/>
      <dgm:t>
        <a:bodyPr/>
        <a:lstStyle/>
        <a:p>
          <a:endParaRPr lang="en-AU"/>
        </a:p>
      </dgm:t>
    </dgm:pt>
    <dgm:pt modelId="{C3B7C327-C7D5-4531-B6F1-F772FFFC3998}">
      <dgm:prSet phldrT="[Text]"/>
      <dgm:spPr/>
      <dgm:t>
        <a:bodyPr/>
        <a:lstStyle/>
        <a:p>
          <a:r>
            <a:rPr lang="en-AU" dirty="0" smtClean="0"/>
            <a:t>Attitude Control</a:t>
          </a:r>
          <a:endParaRPr lang="en-AU" dirty="0"/>
        </a:p>
      </dgm:t>
    </dgm:pt>
    <dgm:pt modelId="{2F0D807D-2B4F-412B-99B4-62B39F5EEA46}" type="parTrans" cxnId="{DD518EF6-19F1-4F75-B79E-37974623B1F3}">
      <dgm:prSet/>
      <dgm:spPr/>
      <dgm:t>
        <a:bodyPr/>
        <a:lstStyle/>
        <a:p>
          <a:endParaRPr lang="en-AU"/>
        </a:p>
      </dgm:t>
    </dgm:pt>
    <dgm:pt modelId="{C0C58966-2392-426C-AB99-6CD46412BE63}" type="sibTrans" cxnId="{DD518EF6-19F1-4F75-B79E-37974623B1F3}">
      <dgm:prSet/>
      <dgm:spPr/>
      <dgm:t>
        <a:bodyPr/>
        <a:lstStyle/>
        <a:p>
          <a:endParaRPr lang="en-AU"/>
        </a:p>
      </dgm:t>
    </dgm:pt>
    <dgm:pt modelId="{9BEF24FF-44D7-4B49-8F87-BD8353D17ED7}">
      <dgm:prSet phldrT="[Text]"/>
      <dgm:spPr/>
      <dgm:t>
        <a:bodyPr/>
        <a:lstStyle/>
        <a:p>
          <a:r>
            <a:rPr lang="en-AU" dirty="0" smtClean="0"/>
            <a:t>Guidance</a:t>
          </a:r>
          <a:endParaRPr lang="en-AU" dirty="0"/>
        </a:p>
      </dgm:t>
    </dgm:pt>
    <dgm:pt modelId="{A121D5DF-69B0-4AC5-85A0-E27311C6DC76}" type="parTrans" cxnId="{67DE71DE-016E-48A7-AB2C-1F4ADC83FF1B}">
      <dgm:prSet/>
      <dgm:spPr/>
      <dgm:t>
        <a:bodyPr/>
        <a:lstStyle/>
        <a:p>
          <a:endParaRPr lang="en-AU"/>
        </a:p>
      </dgm:t>
    </dgm:pt>
    <dgm:pt modelId="{136B2A08-FE5E-4E42-9E00-A1780B3CD19C}" type="sibTrans" cxnId="{67DE71DE-016E-48A7-AB2C-1F4ADC83FF1B}">
      <dgm:prSet/>
      <dgm:spPr/>
      <dgm:t>
        <a:bodyPr/>
        <a:lstStyle/>
        <a:p>
          <a:endParaRPr lang="en-AU"/>
        </a:p>
      </dgm:t>
    </dgm:pt>
    <dgm:pt modelId="{038CC6DB-B431-4F67-BF13-85201A1BF113}" type="pres">
      <dgm:prSet presAssocID="{DAD9F20E-4404-40C1-9AF8-533AF73A0B2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4C2D815-BFDC-46D2-BAF0-16801C9CBBF2}" type="pres">
      <dgm:prSet presAssocID="{C94C050D-65F0-4AF3-9629-7574CFE2B3FC}" presName="hierRoot1" presStyleCnt="0"/>
      <dgm:spPr/>
    </dgm:pt>
    <dgm:pt modelId="{BB83D1E3-AC83-4B0B-B1AE-3098001BBB70}" type="pres">
      <dgm:prSet presAssocID="{C94C050D-65F0-4AF3-9629-7574CFE2B3FC}" presName="composite" presStyleCnt="0"/>
      <dgm:spPr/>
    </dgm:pt>
    <dgm:pt modelId="{28653E01-75C5-4902-A41D-F57AFA5B46DF}" type="pres">
      <dgm:prSet presAssocID="{C94C050D-65F0-4AF3-9629-7574CFE2B3FC}" presName="background" presStyleLbl="node0" presStyleIdx="0" presStyleCnt="1"/>
      <dgm:spPr/>
    </dgm:pt>
    <dgm:pt modelId="{13DE8248-3ABC-4A3F-AD03-ADC18D359163}" type="pres">
      <dgm:prSet presAssocID="{C94C050D-65F0-4AF3-9629-7574CFE2B3FC}" presName="text" presStyleLbl="fgAcc0" presStyleIdx="0" presStyleCnt="1" custScaleX="251562" custScaleY="66950">
        <dgm:presLayoutVars>
          <dgm:chPref val="3"/>
        </dgm:presLayoutVars>
      </dgm:prSet>
      <dgm:spPr/>
    </dgm:pt>
    <dgm:pt modelId="{86D4FC58-83A3-4AD7-9D8B-29B57891F85D}" type="pres">
      <dgm:prSet presAssocID="{C94C050D-65F0-4AF3-9629-7574CFE2B3FC}" presName="hierChild2" presStyleCnt="0"/>
      <dgm:spPr/>
    </dgm:pt>
    <dgm:pt modelId="{40579B4F-E567-4EF2-AAB4-184628D0B7FC}" type="pres">
      <dgm:prSet presAssocID="{ECBE26DA-BE9A-41CC-985F-42E417CA071F}" presName="Name10" presStyleLbl="parChTrans1D2" presStyleIdx="0" presStyleCnt="4"/>
      <dgm:spPr/>
    </dgm:pt>
    <dgm:pt modelId="{5DFB1A24-F934-4F6F-BC4A-61E8F3770B1B}" type="pres">
      <dgm:prSet presAssocID="{829F2643-738B-4095-9950-89A120C65799}" presName="hierRoot2" presStyleCnt="0"/>
      <dgm:spPr/>
    </dgm:pt>
    <dgm:pt modelId="{6217B53D-7DA7-4A31-836B-8E450785B328}" type="pres">
      <dgm:prSet presAssocID="{829F2643-738B-4095-9950-89A120C65799}" presName="composite2" presStyleCnt="0"/>
      <dgm:spPr/>
    </dgm:pt>
    <dgm:pt modelId="{19F23D03-8BF6-4951-8480-6A3E6445FC50}" type="pres">
      <dgm:prSet presAssocID="{829F2643-738B-4095-9950-89A120C65799}" presName="background2" presStyleLbl="asst1" presStyleIdx="0" presStyleCnt="2"/>
      <dgm:spPr/>
    </dgm:pt>
    <dgm:pt modelId="{A2E4BFFC-54E4-4059-8B43-72867B49C1C3}" type="pres">
      <dgm:prSet presAssocID="{829F2643-738B-4095-9950-89A120C65799}" presName="text2" presStyleLbl="fgAcc2" presStyleIdx="0" presStyleCnt="4" custScaleX="81663">
        <dgm:presLayoutVars>
          <dgm:chPref val="3"/>
        </dgm:presLayoutVars>
      </dgm:prSet>
      <dgm:spPr/>
      <dgm:t>
        <a:bodyPr/>
        <a:lstStyle/>
        <a:p>
          <a:endParaRPr lang="en-AU"/>
        </a:p>
      </dgm:t>
    </dgm:pt>
    <dgm:pt modelId="{30622DAC-9738-4EE6-9315-9BF202625E86}" type="pres">
      <dgm:prSet presAssocID="{829F2643-738B-4095-9950-89A120C65799}" presName="hierChild3" presStyleCnt="0"/>
      <dgm:spPr/>
    </dgm:pt>
    <dgm:pt modelId="{32AFB9F5-CBCE-4E1C-8A44-9E6E4D9982B4}" type="pres">
      <dgm:prSet presAssocID="{19283970-4753-4583-A32C-B5B5F61B5455}" presName="Name17" presStyleLbl="parChTrans1D3" presStyleIdx="0" presStyleCnt="4"/>
      <dgm:spPr/>
    </dgm:pt>
    <dgm:pt modelId="{8F57DF23-6A29-4981-8E70-38CDA7C16D2F}" type="pres">
      <dgm:prSet presAssocID="{B22FC64F-5B74-45A9-A248-1A622F322BE8}" presName="hierRoot3" presStyleCnt="0"/>
      <dgm:spPr/>
    </dgm:pt>
    <dgm:pt modelId="{8C813A28-AFB3-4419-922B-A0CD81849E84}" type="pres">
      <dgm:prSet presAssocID="{B22FC64F-5B74-45A9-A248-1A622F322BE8}" presName="composite3" presStyleCnt="0"/>
      <dgm:spPr/>
    </dgm:pt>
    <dgm:pt modelId="{7A4664FA-68D9-40E1-93B5-BA1D07299956}" type="pres">
      <dgm:prSet presAssocID="{B22FC64F-5B74-45A9-A248-1A622F322BE8}" presName="background3" presStyleLbl="asst1" presStyleIdx="1" presStyleCnt="2"/>
      <dgm:spPr/>
    </dgm:pt>
    <dgm:pt modelId="{C47BE9C4-2136-493A-998E-BF5F51AA65C0}" type="pres">
      <dgm:prSet presAssocID="{B22FC64F-5B74-45A9-A248-1A622F322BE8}" presName="text3" presStyleLbl="fgAcc3" presStyleIdx="0" presStyleCnt="4">
        <dgm:presLayoutVars>
          <dgm:chPref val="3"/>
        </dgm:presLayoutVars>
      </dgm:prSet>
      <dgm:spPr/>
      <dgm:t>
        <a:bodyPr/>
        <a:lstStyle/>
        <a:p>
          <a:endParaRPr lang="en-AU"/>
        </a:p>
      </dgm:t>
    </dgm:pt>
    <dgm:pt modelId="{307D76AC-F3B1-4E87-BFA2-8D262D033DAD}" type="pres">
      <dgm:prSet presAssocID="{B22FC64F-5B74-45A9-A248-1A622F322BE8}" presName="hierChild4" presStyleCnt="0"/>
      <dgm:spPr/>
    </dgm:pt>
    <dgm:pt modelId="{D30541D1-DCBB-4349-BBE2-D75C8CC01A41}" type="pres">
      <dgm:prSet presAssocID="{EC7CD325-5586-4A45-810D-BAC0A57D64FF}" presName="Name10" presStyleLbl="parChTrans1D2" presStyleIdx="1" presStyleCnt="4"/>
      <dgm:spPr/>
    </dgm:pt>
    <dgm:pt modelId="{F8D111B1-C6F5-4E96-A072-1836C7DDA49B}" type="pres">
      <dgm:prSet presAssocID="{736F1658-CD9C-44C9-854B-BA51CFD9C102}" presName="hierRoot2" presStyleCnt="0"/>
      <dgm:spPr/>
    </dgm:pt>
    <dgm:pt modelId="{5B7E8730-306A-49A7-AC65-4EAC6DE5AA66}" type="pres">
      <dgm:prSet presAssocID="{736F1658-CD9C-44C9-854B-BA51CFD9C102}" presName="composite2" presStyleCnt="0"/>
      <dgm:spPr/>
    </dgm:pt>
    <dgm:pt modelId="{036194A8-00AB-4F5D-838F-BD13474AA0ED}" type="pres">
      <dgm:prSet presAssocID="{736F1658-CD9C-44C9-854B-BA51CFD9C102}" presName="background2" presStyleLbl="node2" presStyleIdx="0" presStyleCnt="3"/>
      <dgm:spPr/>
    </dgm:pt>
    <dgm:pt modelId="{2A84E2AE-CE33-4058-9207-9BD2FC7BB48F}" type="pres">
      <dgm:prSet presAssocID="{736F1658-CD9C-44C9-854B-BA51CFD9C102}" presName="text2" presStyleLbl="fgAcc2" presStyleIdx="1" presStyleCnt="4" custScaleX="85473">
        <dgm:presLayoutVars>
          <dgm:chPref val="3"/>
        </dgm:presLayoutVars>
      </dgm:prSet>
      <dgm:spPr/>
      <dgm:t>
        <a:bodyPr/>
        <a:lstStyle/>
        <a:p>
          <a:endParaRPr lang="en-AU"/>
        </a:p>
      </dgm:t>
    </dgm:pt>
    <dgm:pt modelId="{C953B1BD-FA58-47EE-82E2-A0A65EBE869A}" type="pres">
      <dgm:prSet presAssocID="{736F1658-CD9C-44C9-854B-BA51CFD9C102}" presName="hierChild3" presStyleCnt="0"/>
      <dgm:spPr/>
    </dgm:pt>
    <dgm:pt modelId="{EEBF1E03-4F30-4DC0-A9FD-3BA4CE4733A1}" type="pres">
      <dgm:prSet presAssocID="{9B7E3516-844E-4A12-BE61-BF20AC8305F6}" presName="Name17" presStyleLbl="parChTrans1D3" presStyleIdx="1" presStyleCnt="4"/>
      <dgm:spPr/>
    </dgm:pt>
    <dgm:pt modelId="{62F9364E-DC29-45DE-8CD2-B8CD8F3E76F3}" type="pres">
      <dgm:prSet presAssocID="{FA7F31B3-531F-41FB-A270-857840E5B0EE}" presName="hierRoot3" presStyleCnt="0"/>
      <dgm:spPr/>
    </dgm:pt>
    <dgm:pt modelId="{48B37395-1D58-41CB-BF84-5753E32B1809}" type="pres">
      <dgm:prSet presAssocID="{FA7F31B3-531F-41FB-A270-857840E5B0EE}" presName="composite3" presStyleCnt="0"/>
      <dgm:spPr/>
    </dgm:pt>
    <dgm:pt modelId="{91E31739-2F72-4235-9949-D94E96810A92}" type="pres">
      <dgm:prSet presAssocID="{FA7F31B3-531F-41FB-A270-857840E5B0EE}" presName="background3" presStyleLbl="node3" presStyleIdx="0" presStyleCnt="3"/>
      <dgm:spPr/>
    </dgm:pt>
    <dgm:pt modelId="{74FAC493-C973-44BC-81AA-29561F9F47B2}" type="pres">
      <dgm:prSet presAssocID="{FA7F31B3-531F-41FB-A270-857840E5B0EE}" presName="text3" presStyleLbl="fgAcc3" presStyleIdx="1" presStyleCnt="4">
        <dgm:presLayoutVars>
          <dgm:chPref val="3"/>
        </dgm:presLayoutVars>
      </dgm:prSet>
      <dgm:spPr/>
    </dgm:pt>
    <dgm:pt modelId="{D0F553F2-6B5E-4052-B025-9F0AAC5282F9}" type="pres">
      <dgm:prSet presAssocID="{FA7F31B3-531F-41FB-A270-857840E5B0EE}" presName="hierChild4" presStyleCnt="0"/>
      <dgm:spPr/>
    </dgm:pt>
    <dgm:pt modelId="{D4257DB1-BF09-48F3-B4D4-E52E33EE1A29}" type="pres">
      <dgm:prSet presAssocID="{9CA85334-E0AF-4A8A-961F-5828471DA80E}" presName="Name10" presStyleLbl="parChTrans1D2" presStyleIdx="2" presStyleCnt="4"/>
      <dgm:spPr/>
    </dgm:pt>
    <dgm:pt modelId="{6AF3FE77-5640-444D-B6CD-D61AEFD40A6C}" type="pres">
      <dgm:prSet presAssocID="{977B0126-CD8A-4E9C-B1A3-E7B95DE807A9}" presName="hierRoot2" presStyleCnt="0"/>
      <dgm:spPr/>
    </dgm:pt>
    <dgm:pt modelId="{BC7C9A2F-EE45-40B0-A4E1-99112CFBEA25}" type="pres">
      <dgm:prSet presAssocID="{977B0126-CD8A-4E9C-B1A3-E7B95DE807A9}" presName="composite2" presStyleCnt="0"/>
      <dgm:spPr/>
    </dgm:pt>
    <dgm:pt modelId="{0B52177F-1D4B-4A19-8405-1161C755AD0A}" type="pres">
      <dgm:prSet presAssocID="{977B0126-CD8A-4E9C-B1A3-E7B95DE807A9}" presName="background2" presStyleLbl="node2" presStyleIdx="1" presStyleCnt="3"/>
      <dgm:spPr/>
    </dgm:pt>
    <dgm:pt modelId="{990047FC-FE34-412F-856D-27FA8B11D464}" type="pres">
      <dgm:prSet presAssocID="{977B0126-CD8A-4E9C-B1A3-E7B95DE807A9}" presName="text2" presStyleLbl="fgAcc2" presStyleIdx="2" presStyleCnt="4">
        <dgm:presLayoutVars>
          <dgm:chPref val="3"/>
        </dgm:presLayoutVars>
      </dgm:prSet>
      <dgm:spPr/>
      <dgm:t>
        <a:bodyPr/>
        <a:lstStyle/>
        <a:p>
          <a:endParaRPr lang="en-AU"/>
        </a:p>
      </dgm:t>
    </dgm:pt>
    <dgm:pt modelId="{6599E229-95A2-4426-8450-BF399DDBD328}" type="pres">
      <dgm:prSet presAssocID="{977B0126-CD8A-4E9C-B1A3-E7B95DE807A9}" presName="hierChild3" presStyleCnt="0"/>
      <dgm:spPr/>
    </dgm:pt>
    <dgm:pt modelId="{B909F363-716E-43C4-9FDD-A6269AE3CC02}" type="pres">
      <dgm:prSet presAssocID="{2F0D807D-2B4F-412B-99B4-62B39F5EEA46}" presName="Name17" presStyleLbl="parChTrans1D3" presStyleIdx="2" presStyleCnt="4"/>
      <dgm:spPr/>
    </dgm:pt>
    <dgm:pt modelId="{A9C30BEB-5E6C-4B51-91D3-ECBF426EE084}" type="pres">
      <dgm:prSet presAssocID="{C3B7C327-C7D5-4531-B6F1-F772FFFC3998}" presName="hierRoot3" presStyleCnt="0"/>
      <dgm:spPr/>
    </dgm:pt>
    <dgm:pt modelId="{156394C5-6719-4F08-BFE6-3ABD47E8DFD1}" type="pres">
      <dgm:prSet presAssocID="{C3B7C327-C7D5-4531-B6F1-F772FFFC3998}" presName="composite3" presStyleCnt="0"/>
      <dgm:spPr/>
    </dgm:pt>
    <dgm:pt modelId="{6C315A9F-2338-4604-AC27-343B94863CC9}" type="pres">
      <dgm:prSet presAssocID="{C3B7C327-C7D5-4531-B6F1-F772FFFC3998}" presName="background3" presStyleLbl="node3" presStyleIdx="1" presStyleCnt="3"/>
      <dgm:spPr/>
    </dgm:pt>
    <dgm:pt modelId="{3FE22E8B-A21A-4C5F-B168-1784A9FA3765}" type="pres">
      <dgm:prSet presAssocID="{C3B7C327-C7D5-4531-B6F1-F772FFFC3998}" presName="text3" presStyleLbl="fgAcc3" presStyleIdx="2" presStyleCnt="4">
        <dgm:presLayoutVars>
          <dgm:chPref val="3"/>
        </dgm:presLayoutVars>
      </dgm:prSet>
      <dgm:spPr/>
      <dgm:t>
        <a:bodyPr/>
        <a:lstStyle/>
        <a:p>
          <a:endParaRPr lang="en-AU"/>
        </a:p>
      </dgm:t>
    </dgm:pt>
    <dgm:pt modelId="{3D9F393E-33AE-4DC0-901A-4DD44D9654E8}" type="pres">
      <dgm:prSet presAssocID="{C3B7C327-C7D5-4531-B6F1-F772FFFC3998}" presName="hierChild4" presStyleCnt="0"/>
      <dgm:spPr/>
    </dgm:pt>
    <dgm:pt modelId="{101E350F-E4C7-4BF3-ADB7-490FC3EE8992}" type="pres">
      <dgm:prSet presAssocID="{DEC71A5B-7BF8-4C66-8872-01D9C81BFA29}" presName="Name10" presStyleLbl="parChTrans1D2" presStyleIdx="3" presStyleCnt="4"/>
      <dgm:spPr/>
    </dgm:pt>
    <dgm:pt modelId="{F1F250ED-7847-4D81-8D5B-58CB74E94D3B}" type="pres">
      <dgm:prSet presAssocID="{FAA3A535-B808-4531-9C92-6B0B3068AB58}" presName="hierRoot2" presStyleCnt="0"/>
      <dgm:spPr/>
    </dgm:pt>
    <dgm:pt modelId="{5D12E477-04D2-4A63-8EF1-6297CD149184}" type="pres">
      <dgm:prSet presAssocID="{FAA3A535-B808-4531-9C92-6B0B3068AB58}" presName="composite2" presStyleCnt="0"/>
      <dgm:spPr/>
    </dgm:pt>
    <dgm:pt modelId="{6AE375A7-73AB-49F1-B829-4D2FDBE8636A}" type="pres">
      <dgm:prSet presAssocID="{FAA3A535-B808-4531-9C92-6B0B3068AB58}" presName="background2" presStyleLbl="node2" presStyleIdx="2" presStyleCnt="3"/>
      <dgm:spPr/>
    </dgm:pt>
    <dgm:pt modelId="{21B3CAD0-4C72-4929-B3EF-083EF8BADEF0}" type="pres">
      <dgm:prSet presAssocID="{FAA3A535-B808-4531-9C92-6B0B3068AB58}" presName="text2" presStyleLbl="fgAcc2" presStyleIdx="3" presStyleCnt="4">
        <dgm:presLayoutVars>
          <dgm:chPref val="3"/>
        </dgm:presLayoutVars>
      </dgm:prSet>
      <dgm:spPr/>
      <dgm:t>
        <a:bodyPr/>
        <a:lstStyle/>
        <a:p>
          <a:endParaRPr lang="en-AU"/>
        </a:p>
      </dgm:t>
    </dgm:pt>
    <dgm:pt modelId="{69ECBCC3-5E0F-4C5C-804B-4FF367AA03E1}" type="pres">
      <dgm:prSet presAssocID="{FAA3A535-B808-4531-9C92-6B0B3068AB58}" presName="hierChild3" presStyleCnt="0"/>
      <dgm:spPr/>
    </dgm:pt>
    <dgm:pt modelId="{DED8650A-D177-4314-A188-E97CBB35D99B}" type="pres">
      <dgm:prSet presAssocID="{A121D5DF-69B0-4AC5-85A0-E27311C6DC76}" presName="Name17" presStyleLbl="parChTrans1D3" presStyleIdx="3" presStyleCnt="4"/>
      <dgm:spPr/>
    </dgm:pt>
    <dgm:pt modelId="{E16478B4-BEC1-4272-AB0F-EAF1082EE2D6}" type="pres">
      <dgm:prSet presAssocID="{9BEF24FF-44D7-4B49-8F87-BD8353D17ED7}" presName="hierRoot3" presStyleCnt="0"/>
      <dgm:spPr/>
    </dgm:pt>
    <dgm:pt modelId="{D79222CE-1AAD-4149-B48A-DCCD7E5FBF05}" type="pres">
      <dgm:prSet presAssocID="{9BEF24FF-44D7-4B49-8F87-BD8353D17ED7}" presName="composite3" presStyleCnt="0"/>
      <dgm:spPr/>
    </dgm:pt>
    <dgm:pt modelId="{9E056177-39BA-428F-A0E8-DE0231AD7DF0}" type="pres">
      <dgm:prSet presAssocID="{9BEF24FF-44D7-4B49-8F87-BD8353D17ED7}" presName="background3" presStyleLbl="node3" presStyleIdx="2" presStyleCnt="3"/>
      <dgm:spPr/>
    </dgm:pt>
    <dgm:pt modelId="{31F49863-9C24-4481-A770-AAEFABAF1BE5}" type="pres">
      <dgm:prSet presAssocID="{9BEF24FF-44D7-4B49-8F87-BD8353D17ED7}" presName="text3" presStyleLbl="fgAcc3" presStyleIdx="3" presStyleCnt="4">
        <dgm:presLayoutVars>
          <dgm:chPref val="3"/>
        </dgm:presLayoutVars>
      </dgm:prSet>
      <dgm:spPr/>
      <dgm:t>
        <a:bodyPr/>
        <a:lstStyle/>
        <a:p>
          <a:endParaRPr lang="en-AU"/>
        </a:p>
      </dgm:t>
    </dgm:pt>
    <dgm:pt modelId="{B0E535CE-2C0A-41E7-8AB8-485B6D345DB4}" type="pres">
      <dgm:prSet presAssocID="{9BEF24FF-44D7-4B49-8F87-BD8353D17ED7}" presName="hierChild4" presStyleCnt="0"/>
      <dgm:spPr/>
    </dgm:pt>
  </dgm:ptLst>
  <dgm:cxnLst>
    <dgm:cxn modelId="{D1C9A285-9241-459E-BB50-096A0AB92150}" srcId="{C94C050D-65F0-4AF3-9629-7574CFE2B3FC}" destId="{977B0126-CD8A-4E9C-B1A3-E7B95DE807A9}" srcOrd="2" destOrd="0" parTransId="{9CA85334-E0AF-4A8A-961F-5828471DA80E}" sibTransId="{24240487-60ED-4554-B037-956A898B624A}"/>
    <dgm:cxn modelId="{B029EED5-BD7F-4661-AB47-E5FD0287F7D9}" type="presOf" srcId="{FAA3A535-B808-4531-9C92-6B0B3068AB58}" destId="{21B3CAD0-4C72-4929-B3EF-083EF8BADEF0}" srcOrd="0" destOrd="0" presId="urn:microsoft.com/office/officeart/2005/8/layout/hierarchy1"/>
    <dgm:cxn modelId="{627CBBE4-81EB-4A48-A0B6-244E0F93B48F}" type="presOf" srcId="{FA7F31B3-531F-41FB-A270-857840E5B0EE}" destId="{74FAC493-C973-44BC-81AA-29561F9F47B2}" srcOrd="0" destOrd="0" presId="urn:microsoft.com/office/officeart/2005/8/layout/hierarchy1"/>
    <dgm:cxn modelId="{67DE71DE-016E-48A7-AB2C-1F4ADC83FF1B}" srcId="{FAA3A535-B808-4531-9C92-6B0B3068AB58}" destId="{9BEF24FF-44D7-4B49-8F87-BD8353D17ED7}" srcOrd="0" destOrd="0" parTransId="{A121D5DF-69B0-4AC5-85A0-E27311C6DC76}" sibTransId="{136B2A08-FE5E-4E42-9E00-A1780B3CD19C}"/>
    <dgm:cxn modelId="{B7506365-06F0-4A4A-B1E8-81EEBEE0A2EF}" type="presOf" srcId="{9CA85334-E0AF-4A8A-961F-5828471DA80E}" destId="{D4257DB1-BF09-48F3-B4D4-E52E33EE1A29}" srcOrd="0" destOrd="0" presId="urn:microsoft.com/office/officeart/2005/8/layout/hierarchy1"/>
    <dgm:cxn modelId="{DD518EF6-19F1-4F75-B79E-37974623B1F3}" srcId="{977B0126-CD8A-4E9C-B1A3-E7B95DE807A9}" destId="{C3B7C327-C7D5-4531-B6F1-F772FFFC3998}" srcOrd="0" destOrd="0" parTransId="{2F0D807D-2B4F-412B-99B4-62B39F5EEA46}" sibTransId="{C0C58966-2392-426C-AB99-6CD46412BE63}"/>
    <dgm:cxn modelId="{01767FD2-204E-4C33-BD64-E9D83DF92D9F}" type="presOf" srcId="{9BEF24FF-44D7-4B49-8F87-BD8353D17ED7}" destId="{31F49863-9C24-4481-A770-AAEFABAF1BE5}" srcOrd="0" destOrd="0" presId="urn:microsoft.com/office/officeart/2005/8/layout/hierarchy1"/>
    <dgm:cxn modelId="{7BDC495E-EBF6-46C2-AF88-E9404000B1BC}" srcId="{829F2643-738B-4095-9950-89A120C65799}" destId="{B22FC64F-5B74-45A9-A248-1A622F322BE8}" srcOrd="0" destOrd="0" parTransId="{19283970-4753-4583-A32C-B5B5F61B5455}" sibTransId="{76F1AACC-BE88-49B8-9C47-5FAA518BF1DD}"/>
    <dgm:cxn modelId="{46A99D35-0F22-43D7-AF98-1AC152316F6A}" srcId="{C94C050D-65F0-4AF3-9629-7574CFE2B3FC}" destId="{FAA3A535-B808-4531-9C92-6B0B3068AB58}" srcOrd="3" destOrd="0" parTransId="{DEC71A5B-7BF8-4C66-8872-01D9C81BFA29}" sibTransId="{505E917A-422D-40B5-9D7A-6DE492DB0E3F}"/>
    <dgm:cxn modelId="{711DA6EA-4805-4236-89CF-FDEE9DC603B2}" type="presOf" srcId="{B22FC64F-5B74-45A9-A248-1A622F322BE8}" destId="{C47BE9C4-2136-493A-998E-BF5F51AA65C0}" srcOrd="0" destOrd="0" presId="urn:microsoft.com/office/officeart/2005/8/layout/hierarchy1"/>
    <dgm:cxn modelId="{C0C1E65E-A5F6-4D4E-BA32-4B7E708EB0B7}" type="presOf" srcId="{DEC71A5B-7BF8-4C66-8872-01D9C81BFA29}" destId="{101E350F-E4C7-4BF3-ADB7-490FC3EE8992}" srcOrd="0" destOrd="0" presId="urn:microsoft.com/office/officeart/2005/8/layout/hierarchy1"/>
    <dgm:cxn modelId="{B555E1EC-0B2F-461D-8C46-1F35E679A908}" type="presOf" srcId="{C3B7C327-C7D5-4531-B6F1-F772FFFC3998}" destId="{3FE22E8B-A21A-4C5F-B168-1784A9FA3765}" srcOrd="0" destOrd="0" presId="urn:microsoft.com/office/officeart/2005/8/layout/hierarchy1"/>
    <dgm:cxn modelId="{3D0200AD-B664-49A7-A2E4-CAF48024A261}" type="presOf" srcId="{ECBE26DA-BE9A-41CC-985F-42E417CA071F}" destId="{40579B4F-E567-4EF2-AAB4-184628D0B7FC}" srcOrd="0" destOrd="0" presId="urn:microsoft.com/office/officeart/2005/8/layout/hierarchy1"/>
    <dgm:cxn modelId="{166E4D64-E17C-43C4-AEC3-BB0CAE9526BE}" type="presOf" srcId="{A121D5DF-69B0-4AC5-85A0-E27311C6DC76}" destId="{DED8650A-D177-4314-A188-E97CBB35D99B}" srcOrd="0" destOrd="0" presId="urn:microsoft.com/office/officeart/2005/8/layout/hierarchy1"/>
    <dgm:cxn modelId="{ACE67409-C737-4A68-960B-79A9AF1A9576}" type="presOf" srcId="{19283970-4753-4583-A32C-B5B5F61B5455}" destId="{32AFB9F5-CBCE-4E1C-8A44-9E6E4D9982B4}" srcOrd="0" destOrd="0" presId="urn:microsoft.com/office/officeart/2005/8/layout/hierarchy1"/>
    <dgm:cxn modelId="{FD6EB913-9E27-4812-AA79-9DE4265F9647}" type="presOf" srcId="{977B0126-CD8A-4E9C-B1A3-E7B95DE807A9}" destId="{990047FC-FE34-412F-856D-27FA8B11D464}" srcOrd="0" destOrd="0" presId="urn:microsoft.com/office/officeart/2005/8/layout/hierarchy1"/>
    <dgm:cxn modelId="{7384464C-4CB6-486A-9983-8C475B8E7F45}" type="presOf" srcId="{9B7E3516-844E-4A12-BE61-BF20AC8305F6}" destId="{EEBF1E03-4F30-4DC0-A9FD-3BA4CE4733A1}" srcOrd="0" destOrd="0" presId="urn:microsoft.com/office/officeart/2005/8/layout/hierarchy1"/>
    <dgm:cxn modelId="{2B494E51-E4B4-4419-A5D9-6F9A19694718}" type="presOf" srcId="{829F2643-738B-4095-9950-89A120C65799}" destId="{A2E4BFFC-54E4-4059-8B43-72867B49C1C3}" srcOrd="0" destOrd="0" presId="urn:microsoft.com/office/officeart/2005/8/layout/hierarchy1"/>
    <dgm:cxn modelId="{4BB30D4B-268C-4FDC-BE13-2E3B1F8E0642}" type="presOf" srcId="{EC7CD325-5586-4A45-810D-BAC0A57D64FF}" destId="{D30541D1-DCBB-4349-BBE2-D75C8CC01A41}" srcOrd="0" destOrd="0" presId="urn:microsoft.com/office/officeart/2005/8/layout/hierarchy1"/>
    <dgm:cxn modelId="{989A21A2-6FDA-4A5A-8BE3-F9360D41699E}" srcId="{DAD9F20E-4404-40C1-9AF8-533AF73A0B2B}" destId="{C94C050D-65F0-4AF3-9629-7574CFE2B3FC}" srcOrd="0" destOrd="0" parTransId="{63B54F59-4104-4524-82F4-E2128E6DFE1A}" sibTransId="{7B513807-BC82-48ED-99E7-C0501BC35939}"/>
    <dgm:cxn modelId="{00578514-23DA-453B-92B2-346FCC76775B}" type="presOf" srcId="{2F0D807D-2B4F-412B-99B4-62B39F5EEA46}" destId="{B909F363-716E-43C4-9FDD-A6269AE3CC02}" srcOrd="0" destOrd="0" presId="urn:microsoft.com/office/officeart/2005/8/layout/hierarchy1"/>
    <dgm:cxn modelId="{EBFC5978-4576-4122-A4A3-ECF4430D026A}" srcId="{C94C050D-65F0-4AF3-9629-7574CFE2B3FC}" destId="{736F1658-CD9C-44C9-854B-BA51CFD9C102}" srcOrd="1" destOrd="0" parTransId="{EC7CD325-5586-4A45-810D-BAC0A57D64FF}" sibTransId="{98441BCD-15D6-4142-9CDD-4900B26EBF8C}"/>
    <dgm:cxn modelId="{E1B246C3-2BB4-4ADB-96A4-DCADD21808E7}" type="presOf" srcId="{C94C050D-65F0-4AF3-9629-7574CFE2B3FC}" destId="{13DE8248-3ABC-4A3F-AD03-ADC18D359163}" srcOrd="0" destOrd="0" presId="urn:microsoft.com/office/officeart/2005/8/layout/hierarchy1"/>
    <dgm:cxn modelId="{46EA65D5-BF5B-4444-ABCC-5BAAF6FAE82C}" type="presOf" srcId="{736F1658-CD9C-44C9-854B-BA51CFD9C102}" destId="{2A84E2AE-CE33-4058-9207-9BD2FC7BB48F}" srcOrd="0" destOrd="0" presId="urn:microsoft.com/office/officeart/2005/8/layout/hierarchy1"/>
    <dgm:cxn modelId="{90745C10-BD01-4D30-B545-4B1D02E8FD4E}" srcId="{736F1658-CD9C-44C9-854B-BA51CFD9C102}" destId="{FA7F31B3-531F-41FB-A270-857840E5B0EE}" srcOrd="0" destOrd="0" parTransId="{9B7E3516-844E-4A12-BE61-BF20AC8305F6}" sibTransId="{35A5352A-B40B-47DF-A391-83228F7AA32C}"/>
    <dgm:cxn modelId="{C1A0D8F3-DE4E-4B3C-B792-7927E7F24AB4}" srcId="{C94C050D-65F0-4AF3-9629-7574CFE2B3FC}" destId="{829F2643-738B-4095-9950-89A120C65799}" srcOrd="0" destOrd="0" parTransId="{ECBE26DA-BE9A-41CC-985F-42E417CA071F}" sibTransId="{CED43E0C-1BDC-4E53-86C5-56BA02508CA5}"/>
    <dgm:cxn modelId="{E5A35651-27A2-4705-9BF3-4EF4F7FDDEF7}" type="presOf" srcId="{DAD9F20E-4404-40C1-9AF8-533AF73A0B2B}" destId="{038CC6DB-B431-4F67-BF13-85201A1BF113}" srcOrd="0" destOrd="0" presId="urn:microsoft.com/office/officeart/2005/8/layout/hierarchy1"/>
    <dgm:cxn modelId="{C300A054-196E-42B4-A078-980A6563D73F}" type="presParOf" srcId="{038CC6DB-B431-4F67-BF13-85201A1BF113}" destId="{74C2D815-BFDC-46D2-BAF0-16801C9CBBF2}" srcOrd="0" destOrd="0" presId="urn:microsoft.com/office/officeart/2005/8/layout/hierarchy1"/>
    <dgm:cxn modelId="{F51A39C4-2E23-4945-835B-B4CA1928F562}" type="presParOf" srcId="{74C2D815-BFDC-46D2-BAF0-16801C9CBBF2}" destId="{BB83D1E3-AC83-4B0B-B1AE-3098001BBB70}" srcOrd="0" destOrd="0" presId="urn:microsoft.com/office/officeart/2005/8/layout/hierarchy1"/>
    <dgm:cxn modelId="{D9091401-213C-4AE2-BE67-9D272A78367A}" type="presParOf" srcId="{BB83D1E3-AC83-4B0B-B1AE-3098001BBB70}" destId="{28653E01-75C5-4902-A41D-F57AFA5B46DF}" srcOrd="0" destOrd="0" presId="urn:microsoft.com/office/officeart/2005/8/layout/hierarchy1"/>
    <dgm:cxn modelId="{6A9B913C-6D15-4309-80F3-BC983437D17A}" type="presParOf" srcId="{BB83D1E3-AC83-4B0B-B1AE-3098001BBB70}" destId="{13DE8248-3ABC-4A3F-AD03-ADC18D359163}" srcOrd="1" destOrd="0" presId="urn:microsoft.com/office/officeart/2005/8/layout/hierarchy1"/>
    <dgm:cxn modelId="{94AE13C2-0B46-46F7-8029-534E10CDD6E7}" type="presParOf" srcId="{74C2D815-BFDC-46D2-BAF0-16801C9CBBF2}" destId="{86D4FC58-83A3-4AD7-9D8B-29B57891F85D}" srcOrd="1" destOrd="0" presId="urn:microsoft.com/office/officeart/2005/8/layout/hierarchy1"/>
    <dgm:cxn modelId="{35F1810E-BEF9-407F-8E16-006042B496D6}" type="presParOf" srcId="{86D4FC58-83A3-4AD7-9D8B-29B57891F85D}" destId="{40579B4F-E567-4EF2-AAB4-184628D0B7FC}" srcOrd="0" destOrd="0" presId="urn:microsoft.com/office/officeart/2005/8/layout/hierarchy1"/>
    <dgm:cxn modelId="{F838BED0-DBDC-4809-BDAD-1528F0FFF55A}" type="presParOf" srcId="{86D4FC58-83A3-4AD7-9D8B-29B57891F85D}" destId="{5DFB1A24-F934-4F6F-BC4A-61E8F3770B1B}" srcOrd="1" destOrd="0" presId="urn:microsoft.com/office/officeart/2005/8/layout/hierarchy1"/>
    <dgm:cxn modelId="{7C22AC32-692F-4932-8152-51BC68FC04F6}" type="presParOf" srcId="{5DFB1A24-F934-4F6F-BC4A-61E8F3770B1B}" destId="{6217B53D-7DA7-4A31-836B-8E450785B328}" srcOrd="0" destOrd="0" presId="urn:microsoft.com/office/officeart/2005/8/layout/hierarchy1"/>
    <dgm:cxn modelId="{F0E728B6-383C-44B0-9701-2590B2EB1BFC}" type="presParOf" srcId="{6217B53D-7DA7-4A31-836B-8E450785B328}" destId="{19F23D03-8BF6-4951-8480-6A3E6445FC50}" srcOrd="0" destOrd="0" presId="urn:microsoft.com/office/officeart/2005/8/layout/hierarchy1"/>
    <dgm:cxn modelId="{F6E19C94-34CD-4037-B9CF-3932998665EE}" type="presParOf" srcId="{6217B53D-7DA7-4A31-836B-8E450785B328}" destId="{A2E4BFFC-54E4-4059-8B43-72867B49C1C3}" srcOrd="1" destOrd="0" presId="urn:microsoft.com/office/officeart/2005/8/layout/hierarchy1"/>
    <dgm:cxn modelId="{BFEFB563-FE6D-4F4F-8D57-16110959579A}" type="presParOf" srcId="{5DFB1A24-F934-4F6F-BC4A-61E8F3770B1B}" destId="{30622DAC-9738-4EE6-9315-9BF202625E86}" srcOrd="1" destOrd="0" presId="urn:microsoft.com/office/officeart/2005/8/layout/hierarchy1"/>
    <dgm:cxn modelId="{B9C5C537-6971-4D5C-A5E3-DE6F94AA4BB1}" type="presParOf" srcId="{30622DAC-9738-4EE6-9315-9BF202625E86}" destId="{32AFB9F5-CBCE-4E1C-8A44-9E6E4D9982B4}" srcOrd="0" destOrd="0" presId="urn:microsoft.com/office/officeart/2005/8/layout/hierarchy1"/>
    <dgm:cxn modelId="{E279761C-11CC-4219-8A64-6262E75C0632}" type="presParOf" srcId="{30622DAC-9738-4EE6-9315-9BF202625E86}" destId="{8F57DF23-6A29-4981-8E70-38CDA7C16D2F}" srcOrd="1" destOrd="0" presId="urn:microsoft.com/office/officeart/2005/8/layout/hierarchy1"/>
    <dgm:cxn modelId="{14B2CE5E-F482-4167-8BF7-08168E665B5B}" type="presParOf" srcId="{8F57DF23-6A29-4981-8E70-38CDA7C16D2F}" destId="{8C813A28-AFB3-4419-922B-A0CD81849E84}" srcOrd="0" destOrd="0" presId="urn:microsoft.com/office/officeart/2005/8/layout/hierarchy1"/>
    <dgm:cxn modelId="{05DEDD92-5FE7-4EC7-9F90-9223CA98919E}" type="presParOf" srcId="{8C813A28-AFB3-4419-922B-A0CD81849E84}" destId="{7A4664FA-68D9-40E1-93B5-BA1D07299956}" srcOrd="0" destOrd="0" presId="urn:microsoft.com/office/officeart/2005/8/layout/hierarchy1"/>
    <dgm:cxn modelId="{CFBAD580-F98B-4DAB-B560-C9B5091183D3}" type="presParOf" srcId="{8C813A28-AFB3-4419-922B-A0CD81849E84}" destId="{C47BE9C4-2136-493A-998E-BF5F51AA65C0}" srcOrd="1" destOrd="0" presId="urn:microsoft.com/office/officeart/2005/8/layout/hierarchy1"/>
    <dgm:cxn modelId="{79C6F4B5-F652-48A6-AA04-683C55F85391}" type="presParOf" srcId="{8F57DF23-6A29-4981-8E70-38CDA7C16D2F}" destId="{307D76AC-F3B1-4E87-BFA2-8D262D033DAD}" srcOrd="1" destOrd="0" presId="urn:microsoft.com/office/officeart/2005/8/layout/hierarchy1"/>
    <dgm:cxn modelId="{7D9E7836-796A-4DB6-87BF-6342815F8A70}" type="presParOf" srcId="{86D4FC58-83A3-4AD7-9D8B-29B57891F85D}" destId="{D30541D1-DCBB-4349-BBE2-D75C8CC01A41}" srcOrd="2" destOrd="0" presId="urn:microsoft.com/office/officeart/2005/8/layout/hierarchy1"/>
    <dgm:cxn modelId="{020B0578-8B5C-4CDE-BA96-5FD16600A27D}" type="presParOf" srcId="{86D4FC58-83A3-4AD7-9D8B-29B57891F85D}" destId="{F8D111B1-C6F5-4E96-A072-1836C7DDA49B}" srcOrd="3" destOrd="0" presId="urn:microsoft.com/office/officeart/2005/8/layout/hierarchy1"/>
    <dgm:cxn modelId="{6A8F5A77-085D-42D2-9191-1EA77C28A0A9}" type="presParOf" srcId="{F8D111B1-C6F5-4E96-A072-1836C7DDA49B}" destId="{5B7E8730-306A-49A7-AC65-4EAC6DE5AA66}" srcOrd="0" destOrd="0" presId="urn:microsoft.com/office/officeart/2005/8/layout/hierarchy1"/>
    <dgm:cxn modelId="{C7900753-A6C2-4309-AB48-61016597EA09}" type="presParOf" srcId="{5B7E8730-306A-49A7-AC65-4EAC6DE5AA66}" destId="{036194A8-00AB-4F5D-838F-BD13474AA0ED}" srcOrd="0" destOrd="0" presId="urn:microsoft.com/office/officeart/2005/8/layout/hierarchy1"/>
    <dgm:cxn modelId="{F464F874-54A1-475B-A81B-85EA826691AD}" type="presParOf" srcId="{5B7E8730-306A-49A7-AC65-4EAC6DE5AA66}" destId="{2A84E2AE-CE33-4058-9207-9BD2FC7BB48F}" srcOrd="1" destOrd="0" presId="urn:microsoft.com/office/officeart/2005/8/layout/hierarchy1"/>
    <dgm:cxn modelId="{D017EE36-4828-4746-85E7-F0CC3416DBE1}" type="presParOf" srcId="{F8D111B1-C6F5-4E96-A072-1836C7DDA49B}" destId="{C953B1BD-FA58-47EE-82E2-A0A65EBE869A}" srcOrd="1" destOrd="0" presId="urn:microsoft.com/office/officeart/2005/8/layout/hierarchy1"/>
    <dgm:cxn modelId="{D88D20CC-5AE1-4D94-86EE-2288BE707BDB}" type="presParOf" srcId="{C953B1BD-FA58-47EE-82E2-A0A65EBE869A}" destId="{EEBF1E03-4F30-4DC0-A9FD-3BA4CE4733A1}" srcOrd="0" destOrd="0" presId="urn:microsoft.com/office/officeart/2005/8/layout/hierarchy1"/>
    <dgm:cxn modelId="{EA6B4163-0A82-452B-A447-40F3325197C2}" type="presParOf" srcId="{C953B1BD-FA58-47EE-82E2-A0A65EBE869A}" destId="{62F9364E-DC29-45DE-8CD2-B8CD8F3E76F3}" srcOrd="1" destOrd="0" presId="urn:microsoft.com/office/officeart/2005/8/layout/hierarchy1"/>
    <dgm:cxn modelId="{3EF3135A-4EA4-493B-A24B-EF316D6FE8F3}" type="presParOf" srcId="{62F9364E-DC29-45DE-8CD2-B8CD8F3E76F3}" destId="{48B37395-1D58-41CB-BF84-5753E32B1809}" srcOrd="0" destOrd="0" presId="urn:microsoft.com/office/officeart/2005/8/layout/hierarchy1"/>
    <dgm:cxn modelId="{E9BFF54F-D3BA-4A5C-BE9D-D86CD6FBE7B1}" type="presParOf" srcId="{48B37395-1D58-41CB-BF84-5753E32B1809}" destId="{91E31739-2F72-4235-9949-D94E96810A92}" srcOrd="0" destOrd="0" presId="urn:microsoft.com/office/officeart/2005/8/layout/hierarchy1"/>
    <dgm:cxn modelId="{6B093172-0515-49AC-9C33-CD666261CCC8}" type="presParOf" srcId="{48B37395-1D58-41CB-BF84-5753E32B1809}" destId="{74FAC493-C973-44BC-81AA-29561F9F47B2}" srcOrd="1" destOrd="0" presId="urn:microsoft.com/office/officeart/2005/8/layout/hierarchy1"/>
    <dgm:cxn modelId="{2FFD8038-64E0-44FD-89F3-6A05A3F7A8D2}" type="presParOf" srcId="{62F9364E-DC29-45DE-8CD2-B8CD8F3E76F3}" destId="{D0F553F2-6B5E-4052-B025-9F0AAC5282F9}" srcOrd="1" destOrd="0" presId="urn:microsoft.com/office/officeart/2005/8/layout/hierarchy1"/>
    <dgm:cxn modelId="{FB27D9B1-6C42-40DB-8D1A-95CE501EFC35}" type="presParOf" srcId="{86D4FC58-83A3-4AD7-9D8B-29B57891F85D}" destId="{D4257DB1-BF09-48F3-B4D4-E52E33EE1A29}" srcOrd="4" destOrd="0" presId="urn:microsoft.com/office/officeart/2005/8/layout/hierarchy1"/>
    <dgm:cxn modelId="{79A69543-1E25-4BDA-BBE7-F137BD8269D7}" type="presParOf" srcId="{86D4FC58-83A3-4AD7-9D8B-29B57891F85D}" destId="{6AF3FE77-5640-444D-B6CD-D61AEFD40A6C}" srcOrd="5" destOrd="0" presId="urn:microsoft.com/office/officeart/2005/8/layout/hierarchy1"/>
    <dgm:cxn modelId="{EF1BFD6A-344D-4568-B175-3F6D865705C8}" type="presParOf" srcId="{6AF3FE77-5640-444D-B6CD-D61AEFD40A6C}" destId="{BC7C9A2F-EE45-40B0-A4E1-99112CFBEA25}" srcOrd="0" destOrd="0" presId="urn:microsoft.com/office/officeart/2005/8/layout/hierarchy1"/>
    <dgm:cxn modelId="{772B3A2A-F8EE-4E27-B56D-AE2DBCB8D612}" type="presParOf" srcId="{BC7C9A2F-EE45-40B0-A4E1-99112CFBEA25}" destId="{0B52177F-1D4B-4A19-8405-1161C755AD0A}" srcOrd="0" destOrd="0" presId="urn:microsoft.com/office/officeart/2005/8/layout/hierarchy1"/>
    <dgm:cxn modelId="{75BCC921-15A4-474D-B704-BA0546F64F8D}" type="presParOf" srcId="{BC7C9A2F-EE45-40B0-A4E1-99112CFBEA25}" destId="{990047FC-FE34-412F-856D-27FA8B11D464}" srcOrd="1" destOrd="0" presId="urn:microsoft.com/office/officeart/2005/8/layout/hierarchy1"/>
    <dgm:cxn modelId="{B78833DF-DA93-4A4E-B0E1-5EA0AF27EB95}" type="presParOf" srcId="{6AF3FE77-5640-444D-B6CD-D61AEFD40A6C}" destId="{6599E229-95A2-4426-8450-BF399DDBD328}" srcOrd="1" destOrd="0" presId="urn:microsoft.com/office/officeart/2005/8/layout/hierarchy1"/>
    <dgm:cxn modelId="{24E368B2-8980-40F6-BA3D-F6876CCDAA00}" type="presParOf" srcId="{6599E229-95A2-4426-8450-BF399DDBD328}" destId="{B909F363-716E-43C4-9FDD-A6269AE3CC02}" srcOrd="0" destOrd="0" presId="urn:microsoft.com/office/officeart/2005/8/layout/hierarchy1"/>
    <dgm:cxn modelId="{F71DE84F-B16F-4FF7-91B3-FC96208A1D9C}" type="presParOf" srcId="{6599E229-95A2-4426-8450-BF399DDBD328}" destId="{A9C30BEB-5E6C-4B51-91D3-ECBF426EE084}" srcOrd="1" destOrd="0" presId="urn:microsoft.com/office/officeart/2005/8/layout/hierarchy1"/>
    <dgm:cxn modelId="{F0D9D195-C032-41D4-9F62-05D3224B966E}" type="presParOf" srcId="{A9C30BEB-5E6C-4B51-91D3-ECBF426EE084}" destId="{156394C5-6719-4F08-BFE6-3ABD47E8DFD1}" srcOrd="0" destOrd="0" presId="urn:microsoft.com/office/officeart/2005/8/layout/hierarchy1"/>
    <dgm:cxn modelId="{9EAAA813-063E-4BEC-9C5F-FFC49DF7CE44}" type="presParOf" srcId="{156394C5-6719-4F08-BFE6-3ABD47E8DFD1}" destId="{6C315A9F-2338-4604-AC27-343B94863CC9}" srcOrd="0" destOrd="0" presId="urn:microsoft.com/office/officeart/2005/8/layout/hierarchy1"/>
    <dgm:cxn modelId="{387A9EF1-1C5E-4D4A-AD88-FACAE8FA8964}" type="presParOf" srcId="{156394C5-6719-4F08-BFE6-3ABD47E8DFD1}" destId="{3FE22E8B-A21A-4C5F-B168-1784A9FA3765}" srcOrd="1" destOrd="0" presId="urn:microsoft.com/office/officeart/2005/8/layout/hierarchy1"/>
    <dgm:cxn modelId="{31F9C9F7-C4A6-47F2-864B-A1A8E663C85F}" type="presParOf" srcId="{A9C30BEB-5E6C-4B51-91D3-ECBF426EE084}" destId="{3D9F393E-33AE-4DC0-901A-4DD44D9654E8}" srcOrd="1" destOrd="0" presId="urn:microsoft.com/office/officeart/2005/8/layout/hierarchy1"/>
    <dgm:cxn modelId="{AEBBA583-FEE7-4CC3-997A-1EE1209F9A39}" type="presParOf" srcId="{86D4FC58-83A3-4AD7-9D8B-29B57891F85D}" destId="{101E350F-E4C7-4BF3-ADB7-490FC3EE8992}" srcOrd="6" destOrd="0" presId="urn:microsoft.com/office/officeart/2005/8/layout/hierarchy1"/>
    <dgm:cxn modelId="{CD46F4EB-EDC6-45A9-B6FD-AA49BD2C5462}" type="presParOf" srcId="{86D4FC58-83A3-4AD7-9D8B-29B57891F85D}" destId="{F1F250ED-7847-4D81-8D5B-58CB74E94D3B}" srcOrd="7" destOrd="0" presId="urn:microsoft.com/office/officeart/2005/8/layout/hierarchy1"/>
    <dgm:cxn modelId="{7B06DD16-1AB5-4B61-A3BF-671B77F10FFE}" type="presParOf" srcId="{F1F250ED-7847-4D81-8D5B-58CB74E94D3B}" destId="{5D12E477-04D2-4A63-8EF1-6297CD149184}" srcOrd="0" destOrd="0" presId="urn:microsoft.com/office/officeart/2005/8/layout/hierarchy1"/>
    <dgm:cxn modelId="{2F0C1EEA-0275-4A20-A5D5-761FB7D53F2B}" type="presParOf" srcId="{5D12E477-04D2-4A63-8EF1-6297CD149184}" destId="{6AE375A7-73AB-49F1-B829-4D2FDBE8636A}" srcOrd="0" destOrd="0" presId="urn:microsoft.com/office/officeart/2005/8/layout/hierarchy1"/>
    <dgm:cxn modelId="{FF1128E6-FBF0-4036-A012-52FA7018A614}" type="presParOf" srcId="{5D12E477-04D2-4A63-8EF1-6297CD149184}" destId="{21B3CAD0-4C72-4929-B3EF-083EF8BADEF0}" srcOrd="1" destOrd="0" presId="urn:microsoft.com/office/officeart/2005/8/layout/hierarchy1"/>
    <dgm:cxn modelId="{E394C436-5ED5-41FC-89D8-F94AF8D8C65D}" type="presParOf" srcId="{F1F250ED-7847-4D81-8D5B-58CB74E94D3B}" destId="{69ECBCC3-5E0F-4C5C-804B-4FF367AA03E1}" srcOrd="1" destOrd="0" presId="urn:microsoft.com/office/officeart/2005/8/layout/hierarchy1"/>
    <dgm:cxn modelId="{6F5BDFDD-7AF5-40AF-B7CE-15ED076B943B}" type="presParOf" srcId="{69ECBCC3-5E0F-4C5C-804B-4FF367AA03E1}" destId="{DED8650A-D177-4314-A188-E97CBB35D99B}" srcOrd="0" destOrd="0" presId="urn:microsoft.com/office/officeart/2005/8/layout/hierarchy1"/>
    <dgm:cxn modelId="{0D6DF556-B7B1-43BE-A432-04B5FC2B1F56}" type="presParOf" srcId="{69ECBCC3-5E0F-4C5C-804B-4FF367AA03E1}" destId="{E16478B4-BEC1-4272-AB0F-EAF1082EE2D6}" srcOrd="1" destOrd="0" presId="urn:microsoft.com/office/officeart/2005/8/layout/hierarchy1"/>
    <dgm:cxn modelId="{F22201C9-1937-47B6-A2B8-287B52407050}" type="presParOf" srcId="{E16478B4-BEC1-4272-AB0F-EAF1082EE2D6}" destId="{D79222CE-1AAD-4149-B48A-DCCD7E5FBF05}" srcOrd="0" destOrd="0" presId="urn:microsoft.com/office/officeart/2005/8/layout/hierarchy1"/>
    <dgm:cxn modelId="{A621C054-8947-4E68-88B1-49416AEDC90A}" type="presParOf" srcId="{D79222CE-1AAD-4149-B48A-DCCD7E5FBF05}" destId="{9E056177-39BA-428F-A0E8-DE0231AD7DF0}" srcOrd="0" destOrd="0" presId="urn:microsoft.com/office/officeart/2005/8/layout/hierarchy1"/>
    <dgm:cxn modelId="{A16887EA-F3D5-4A59-9B7C-C2D94041BD0D}" type="presParOf" srcId="{D79222CE-1AAD-4149-B48A-DCCD7E5FBF05}" destId="{31F49863-9C24-4481-A770-AAEFABAF1BE5}" srcOrd="1" destOrd="0" presId="urn:microsoft.com/office/officeart/2005/8/layout/hierarchy1"/>
    <dgm:cxn modelId="{D4C67B93-7ED6-442A-A28E-DDF9441B99AA}" type="presParOf" srcId="{E16478B4-BEC1-4272-AB0F-EAF1082EE2D6}" destId="{B0E535CE-2C0A-41E7-8AB8-485B6D345DB4}" srcOrd="1" destOrd="0" presId="urn:microsoft.com/office/officeart/2005/8/layout/hierarchy1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6A2903-C65C-4228-857A-941E317BDD5D}" type="datetimeFigureOut">
              <a:rPr lang="en-US" smtClean="0"/>
              <a:pPr/>
              <a:t>6/21/2010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4FCFA0-726F-477B-BEA1-4EBA104729ED}" type="slidenum">
              <a:rPr lang="en-AU" smtClean="0"/>
              <a:pPr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491B27-5B82-4FBC-928D-E3C9DE4F6203}" type="slidenum">
              <a:rPr lang="en-AU" smtClean="0"/>
              <a:pPr/>
              <a:t>1</a:t>
            </a:fld>
            <a:endParaRPr lang="en-A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491B27-5B82-4FBC-928D-E3C9DE4F6203}" type="slidenum">
              <a:rPr lang="en-AU" smtClean="0"/>
              <a:pPr/>
              <a:t>2</a:t>
            </a:fld>
            <a:endParaRPr lang="en-A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491B27-5B82-4FBC-928D-E3C9DE4F6203}" type="slidenum">
              <a:rPr lang="en-AU" smtClean="0"/>
              <a:pPr/>
              <a:t>3</a:t>
            </a:fld>
            <a:endParaRPr lang="en-A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491B27-5B82-4FBC-928D-E3C9DE4F6203}" type="slidenum">
              <a:rPr lang="en-AU" smtClean="0"/>
              <a:pPr/>
              <a:t>4</a:t>
            </a:fld>
            <a:endParaRPr lang="en-A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FCFA0-726F-477B-BEA1-4EBA104729ED}" type="slidenum">
              <a:rPr lang="en-AU" smtClean="0"/>
              <a:pPr/>
              <a:t>5</a:t>
            </a:fld>
            <a:endParaRPr lang="en-A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5984" y="4071942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7919CA88-F400-4F96-AAC9-5A36471D2F8F}" type="datetime1">
              <a:rPr lang="en-US" smtClean="0"/>
              <a:pPr/>
              <a:t>6/21/2010</a:t>
            </a:fld>
            <a:endParaRPr lang="en-AU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AU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AEDDE57-BFB4-403C-8AD6-39A9EF93D28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7902A-905F-4BD2-ABD0-6790D765BD7D}" type="datetime1">
              <a:rPr lang="en-US" smtClean="0"/>
              <a:pPr/>
              <a:t>6/21/2010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DDE57-BFB4-403C-8AD6-39A9EF93D28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68CB0762-0231-43FA-A01A-E827C5FB3934}" type="datetime1">
              <a:rPr lang="en-US" smtClean="0"/>
              <a:pPr/>
              <a:t>6/21/2010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AU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5AEDDE57-BFB4-403C-8AD6-39A9EF93D28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CA299-69E0-4B5F-BFFE-33BD425F2323}" type="datetime1">
              <a:rPr lang="en-US" smtClean="0"/>
              <a:pPr/>
              <a:t>6/21/2010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AEDDE57-BFB4-403C-8AD6-39A9EF93D28E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ECECB-0ABB-48A5-A803-F4718B8D91D4}" type="datetime1">
              <a:rPr lang="en-US" smtClean="0"/>
              <a:pPr/>
              <a:t>6/21/2010</a:t>
            </a:fld>
            <a:endParaRPr lang="en-AU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5AEDDE57-BFB4-403C-8AD6-39A9EF93D28E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0CD0D081-CFFD-4432-A533-29AE4BE48E57}" type="datetime1">
              <a:rPr lang="en-US" smtClean="0"/>
              <a:pPr/>
              <a:t>6/21/2010</a:t>
            </a:fld>
            <a:endParaRPr lang="en-A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5AEDDE57-BFB4-403C-8AD6-39A9EF93D28E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A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7B7440B4-A06A-40E0-B7EF-6670831A308E}" type="datetime1">
              <a:rPr lang="en-US" smtClean="0"/>
              <a:pPr/>
              <a:t>6/21/2010</a:t>
            </a:fld>
            <a:endParaRPr lang="en-AU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5AEDDE57-BFB4-403C-8AD6-39A9EF93D28E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AU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2126A-3231-47DF-B16E-4C6489635FEB}" type="datetime1">
              <a:rPr lang="en-US" smtClean="0"/>
              <a:pPr/>
              <a:t>6/21/2010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AEDDE57-BFB4-403C-8AD6-39A9EF93D28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A0776-8768-4D9F-B358-B6616329A00C}" type="datetime1">
              <a:rPr lang="en-US" smtClean="0"/>
              <a:pPr/>
              <a:t>6/21/2010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AEDDE57-BFB4-403C-8AD6-39A9EF93D28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14E35-EF70-459E-895B-1A299CF0D7FB}" type="datetime1">
              <a:rPr lang="en-US" smtClean="0"/>
              <a:pPr/>
              <a:t>6/21/2010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AEDDE57-BFB4-403C-8AD6-39A9EF93D28E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DB528153-DE87-43B6-9990-0274F15398EF}" type="datetime1">
              <a:rPr lang="en-US" smtClean="0"/>
              <a:pPr/>
              <a:t>6/21/2010</a:t>
            </a:fld>
            <a:endParaRPr lang="en-AU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5AEDDE57-BFB4-403C-8AD6-39A9EF93D28E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8FA1E52-FDA1-4508-A8D9-1BBAF0D75B3D}" type="datetime1">
              <a:rPr lang="en-US" smtClean="0"/>
              <a:pPr/>
              <a:t>6/21/2010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AU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5AEDDE57-BFB4-403C-8AD6-39A9EF93D28E}" type="slidenum">
              <a:rPr lang="en-AU" smtClean="0"/>
              <a:pPr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4348" y="4214818"/>
            <a:ext cx="7715304" cy="1012823"/>
          </a:xfrm>
        </p:spPr>
        <p:txBody>
          <a:bodyPr>
            <a:noAutofit/>
          </a:bodyPr>
          <a:lstStyle/>
          <a:p>
            <a:r>
              <a:rPr lang="en-AU" sz="2400" b="1" dirty="0" smtClean="0">
                <a:solidFill>
                  <a:schemeClr val="bg1"/>
                </a:solidFill>
                <a:effectLst>
                  <a:reflection blurRad="6350" stA="55000" endA="50" endPos="85000" dir="5400000" sy="-100000" algn="bl" rotWithShape="0"/>
                </a:effectLst>
              </a:rPr>
              <a:t>A</a:t>
            </a:r>
            <a:r>
              <a:rPr lang="en-AU" sz="2400" b="1" dirty="0" smtClean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</a:rPr>
              <a:t>utonomous </a:t>
            </a:r>
            <a:r>
              <a:rPr lang="en-AU" sz="2400" b="1" dirty="0" smtClean="0">
                <a:solidFill>
                  <a:schemeClr val="bg1"/>
                </a:solidFill>
                <a:effectLst>
                  <a:reflection blurRad="6350" stA="55000" endA="50" endPos="85000" dir="5400000" sy="-100000" algn="bl" rotWithShape="0"/>
                </a:effectLst>
              </a:rPr>
              <a:t>H</a:t>
            </a:r>
            <a:r>
              <a:rPr lang="en-AU" sz="2400" b="1" dirty="0" smtClean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</a:rPr>
              <a:t>elicopter </a:t>
            </a:r>
            <a:r>
              <a:rPr lang="en-AU" sz="2400" b="1" dirty="0" smtClean="0">
                <a:solidFill>
                  <a:schemeClr val="bg1"/>
                </a:solidFill>
                <a:effectLst>
                  <a:reflection blurRad="6350" stA="55000" endA="50" endPos="85000" dir="5400000" sy="-100000" algn="bl" rotWithShape="0"/>
                </a:effectLst>
              </a:rPr>
              <a:t>N</a:t>
            </a:r>
            <a:r>
              <a:rPr lang="en-AU" sz="2400" b="1" dirty="0" smtClean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</a:rPr>
              <a:t>avigation </a:t>
            </a:r>
            <a:r>
              <a:rPr lang="en-AU" sz="2400" b="1" dirty="0" smtClean="0">
                <a:solidFill>
                  <a:schemeClr val="bg1"/>
                </a:solidFill>
                <a:effectLst>
                  <a:reflection blurRad="6350" stA="55000" endA="50" endPos="85000" dir="5400000" sy="-100000" algn="bl" rotWithShape="0"/>
                </a:effectLst>
              </a:rPr>
              <a:t>S</a:t>
            </a:r>
            <a:r>
              <a:rPr lang="en-AU" sz="2400" b="1" dirty="0" smtClean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</a:rPr>
              <a:t>ystem 2010</a:t>
            </a:r>
            <a:endParaRPr lang="en-AU" sz="2400" b="1" dirty="0">
              <a:solidFill>
                <a:schemeClr val="bg1"/>
              </a:solidFill>
              <a:effectLst>
                <a:reflection blurRad="6350" stA="55000" endA="50" endPos="85000" dir="5400000" sy="-100000" algn="bl" rotWithShape="0"/>
              </a:effectLst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DDE57-BFB4-403C-8AD6-39A9EF93D28E}" type="slidenum">
              <a:rPr lang="en-AU" smtClean="0"/>
              <a:pPr/>
              <a:t>1</a:t>
            </a:fld>
            <a:endParaRPr lang="en-AU"/>
          </a:p>
        </p:txBody>
      </p:sp>
      <p:pic>
        <p:nvPicPr>
          <p:cNvPr id="4" name="Picture 3" descr="AHNS_Logo_RCF Black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71736" y="1000108"/>
            <a:ext cx="4187158" cy="27420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 smtClean="0">
                <a:effectLst>
                  <a:reflection blurRad="6350" stA="55000" endA="300" endPos="45500" dir="5400000" sy="-100000" algn="bl" rotWithShape="0"/>
                </a:effectLst>
              </a:rPr>
              <a:t>Contents</a:t>
            </a:r>
            <a:endParaRPr lang="en-AU" dirty="0"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8662" y="1500174"/>
            <a:ext cx="7772400" cy="4572000"/>
          </a:xfrm>
        </p:spPr>
        <p:txBody>
          <a:bodyPr>
            <a:normAutofit/>
          </a:bodyPr>
          <a:lstStyle/>
          <a:p>
            <a:endParaRPr lang="en-A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AEDDE57-BFB4-403C-8AD6-39A9EF93D28E}" type="slidenum">
              <a:rPr lang="en-AU" smtClean="0"/>
              <a:pPr/>
              <a:t>2</a:t>
            </a:fld>
            <a:endParaRPr lang="en-A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 smtClean="0">
                <a:effectLst>
                  <a:reflection blurRad="6350" stA="55000" endA="300" endPos="45500" dir="5400000" sy="-100000" algn="bl" rotWithShape="0"/>
                </a:effectLst>
              </a:rPr>
              <a:t>Introduction to AHNS 2010</a:t>
            </a:r>
            <a:endParaRPr lang="en-AU" dirty="0"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AEDDE57-BFB4-403C-8AD6-39A9EF93D28E}" type="slidenum">
              <a:rPr lang="en-AU" smtClean="0"/>
              <a:pPr/>
              <a:t>3</a:t>
            </a:fld>
            <a:endParaRPr lang="en-AU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 smtClean="0">
                <a:effectLst>
                  <a:reflection blurRad="6350" stA="55000" endA="300" endPos="45500" dir="5400000" sy="-100000" algn="bl" rotWithShape="0"/>
                </a:effectLst>
              </a:rPr>
              <a:t>AHNS Project Aim</a:t>
            </a:r>
            <a:endParaRPr lang="en-AU" dirty="0"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AHNS: To develop an autonomous indoor helicopter navigation system capable of carrying a payload.</a:t>
            </a:r>
          </a:p>
          <a:p>
            <a:endParaRPr lang="en-AU" dirty="0" smtClean="0"/>
          </a:p>
          <a:p>
            <a:endParaRPr lang="en-A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AEDDE57-BFB4-403C-8AD6-39A9EF93D28E}" type="slidenum">
              <a:rPr lang="en-AU" smtClean="0"/>
              <a:pPr/>
              <a:t>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Saad Khan</a:t>
            </a:r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Ground Control Station</a:t>
            </a:r>
            <a:br>
              <a:rPr lang="en-AU" dirty="0" smtClean="0"/>
            </a:br>
            <a:r>
              <a:rPr lang="en-AU" dirty="0" smtClean="0"/>
              <a:t>Flight control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 smtClean="0"/>
              <a:t>Tim Molloy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Ground Control Station</a:t>
            </a:r>
            <a:endParaRPr lang="en-A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AEDDE57-BFB4-403C-8AD6-39A9EF93D28E}" type="slidenum">
              <a:rPr lang="en-AU" smtClean="0"/>
              <a:pPr/>
              <a:t>6</a:t>
            </a:fld>
            <a:endParaRPr lang="en-AU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</p:nvPr>
        </p:nvGraphicFramePr>
        <p:xfrm>
          <a:off x="0" y="1500174"/>
          <a:ext cx="9144000" cy="53578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8653E01-75C5-4902-A41D-F57AFA5B46D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graphicEl>
                                              <a:dgm id="{28653E01-75C5-4902-A41D-F57AFA5B46D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3DE8248-3ABC-4A3F-AD03-ADC18D35916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>
                                            <p:graphicEl>
                                              <a:dgm id="{13DE8248-3ABC-4A3F-AD03-ADC18D35916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0579B4F-E567-4EF2-AAB4-184628D0B7F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>
                                            <p:graphicEl>
                                              <a:dgm id="{40579B4F-E567-4EF2-AAB4-184628D0B7F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9F23D03-8BF6-4951-8480-6A3E6445FC5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">
                                            <p:graphicEl>
                                              <a:dgm id="{19F23D03-8BF6-4951-8480-6A3E6445FC5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2E4BFFC-54E4-4059-8B43-72867B49C1C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graphicEl>
                                              <a:dgm id="{A2E4BFFC-54E4-4059-8B43-72867B49C1C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4257DB1-BF09-48F3-B4D4-E52E33EE1A2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>
                                            <p:graphicEl>
                                              <a:dgm id="{D4257DB1-BF09-48F3-B4D4-E52E33EE1A2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B52177F-1D4B-4A19-8405-1161C755AD0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>
                                            <p:graphicEl>
                                              <a:dgm id="{0B52177F-1D4B-4A19-8405-1161C755AD0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90047FC-FE34-412F-856D-27FA8B11D46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5">
                                            <p:graphicEl>
                                              <a:dgm id="{990047FC-FE34-412F-856D-27FA8B11D46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01E350F-E4C7-4BF3-ADB7-490FC3EE899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5">
                                            <p:graphicEl>
                                              <a:dgm id="{101E350F-E4C7-4BF3-ADB7-490FC3EE899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AE375A7-73AB-49F1-B829-4D2FDBE8636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5">
                                            <p:graphicEl>
                                              <a:dgm id="{6AE375A7-73AB-49F1-B829-4D2FDBE8636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1B3CAD0-4C72-4929-B3EF-083EF8BADE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">
                                            <p:graphicEl>
                                              <a:dgm id="{21B3CAD0-4C72-4929-B3EF-083EF8BADEF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38A48BA-BE3C-41CB-BFDC-24787B99FD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">
                                            <p:graphicEl>
                                              <a:dgm id="{438A48BA-BE3C-41CB-BFDC-24787B99FD9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E2CE76A-021B-48FF-ADC6-527C0AFD40F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5">
                                            <p:graphicEl>
                                              <a:dgm id="{DE2CE76A-021B-48FF-ADC6-527C0AFD40F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46DBF57-47DC-428D-BA10-FC669D6F573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5">
                                            <p:graphicEl>
                                              <a:dgm id="{346DBF57-47DC-428D-BA10-FC669D6F573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8E44A12-6007-483E-B7A1-84CB92B791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5">
                                            <p:graphicEl>
                                              <a:dgm id="{28E44A12-6007-483E-B7A1-84CB92B7912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5A4CEF1-9E69-4A11-AC9E-DDA85ABACC7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5">
                                            <p:graphicEl>
                                              <a:dgm id="{65A4CEF1-9E69-4A11-AC9E-DDA85ABACC7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FC48C7E-F9E6-4D07-9284-73B4535FB69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5">
                                            <p:graphicEl>
                                              <a:dgm id="{9FC48C7E-F9E6-4D07-9284-73B4535FB69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10EB467-078C-4231-A267-B1D7C9B1F13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5">
                                            <p:graphicEl>
                                              <a:dgm id="{710EB467-078C-4231-A267-B1D7C9B1F13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CF7E842-D99E-438B-8582-4E11BA51C9A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5">
                                            <p:graphicEl>
                                              <a:dgm id="{6CF7E842-D99E-438B-8582-4E11BA51C9A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3F5545F-55CB-4656-98D1-45B40A1457A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5">
                                            <p:graphicEl>
                                              <a:dgm id="{F3F5545F-55CB-4656-98D1-45B40A1457A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8787FBF-37EE-416F-AB6F-A59B3264D3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5">
                                            <p:graphicEl>
                                              <a:dgm id="{B8787FBF-37EE-416F-AB6F-A59B3264D32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5D19B33-BF8E-40DB-9187-0B8E9B69B14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5">
                                            <p:graphicEl>
                                              <a:dgm id="{85D19B33-BF8E-40DB-9187-0B8E9B69B14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F7F17F4-EE9B-402F-A755-AE101A6AF6D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5">
                                            <p:graphicEl>
                                              <a:dgm id="{1F7F17F4-EE9B-402F-A755-AE101A6AF6D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18AC6DC-D462-42C5-8AE1-8013AF4B0CA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5">
                                            <p:graphicEl>
                                              <a:dgm id="{018AC6DC-D462-42C5-8AE1-8013AF4B0CA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3ED9CF9-D2F1-44A2-A183-64283D9B7D6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5">
                                            <p:graphicEl>
                                              <a:dgm id="{A3ED9CF9-D2F1-44A2-A183-64283D9B7D6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4D60078-3F06-4E4E-9D0A-FEEBA4CE41E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5">
                                            <p:graphicEl>
                                              <a:dgm id="{64D60078-3F06-4E4E-9D0A-FEEBA4CE41E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9E8C711-58DB-4D96-AB2B-2CD3226FCA2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5">
                                            <p:graphicEl>
                                              <a:dgm id="{B9E8C711-58DB-4D96-AB2B-2CD3226FCA2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B6CEB44-0B14-47F7-AE76-4AF852936C1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5">
                                            <p:graphicEl>
                                              <a:dgm id="{BB6CEB44-0B14-47F7-AE76-4AF852936C1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F809C7B-90EA-4EBB-A582-D58A4606B8F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5">
                                            <p:graphicEl>
                                              <a:dgm id="{9F809C7B-90EA-4EBB-A582-D58A4606B8F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lvlAtOnce"/>
        </p:bldSub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Ground Control Station</a:t>
            </a:r>
            <a:endParaRPr lang="en-A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AEDDE57-BFB4-403C-8AD6-39A9EF93D28E}" type="slidenum">
              <a:rPr lang="en-AU" smtClean="0"/>
              <a:pPr/>
              <a:t>7</a:t>
            </a:fld>
            <a:endParaRPr lang="en-AU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AU" dirty="0" smtClean="0"/>
              <a:t> </a:t>
            </a:r>
            <a:endParaRPr lang="en-AU" dirty="0"/>
          </a:p>
        </p:txBody>
      </p:sp>
      <p:pic>
        <p:nvPicPr>
          <p:cNvPr id="9" name="Picture 8" descr="GCS_Screenshot.png"/>
          <p:cNvPicPr>
            <a:picLocks noChangeAspect="1"/>
          </p:cNvPicPr>
          <p:nvPr/>
        </p:nvPicPr>
        <p:blipFill>
          <a:blip r:embed="rId2"/>
          <a:srcRect l="57031" b="25624"/>
          <a:stretch>
            <a:fillRect/>
          </a:stretch>
        </p:blipFill>
        <p:spPr>
          <a:xfrm>
            <a:off x="285720" y="1142984"/>
            <a:ext cx="8654475" cy="53500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Flight Control</a:t>
            </a:r>
            <a:endParaRPr lang="en-A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AEDDE57-BFB4-403C-8AD6-39A9EF93D28E}" type="slidenum">
              <a:rPr lang="en-AU" smtClean="0"/>
              <a:pPr/>
              <a:t>8</a:t>
            </a:fld>
            <a:endParaRPr lang="en-AU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</p:nvPr>
        </p:nvGraphicFramePr>
        <p:xfrm>
          <a:off x="285720" y="1600200"/>
          <a:ext cx="8715437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8653E01-75C5-4902-A41D-F57AFA5B46D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graphicEl>
                                              <a:dgm id="{28653E01-75C5-4902-A41D-F57AFA5B46D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3DE8248-3ABC-4A3F-AD03-ADC18D35916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>
                                            <p:graphicEl>
                                              <a:dgm id="{13DE8248-3ABC-4A3F-AD03-ADC18D35916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0579B4F-E567-4EF2-AAB4-184628D0B7F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>
                                            <p:graphicEl>
                                              <a:dgm id="{40579B4F-E567-4EF2-AAB4-184628D0B7F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9F23D03-8BF6-4951-8480-6A3E6445FC5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">
                                            <p:graphicEl>
                                              <a:dgm id="{19F23D03-8BF6-4951-8480-6A3E6445FC5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2E4BFFC-54E4-4059-8B43-72867B49C1C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graphicEl>
                                              <a:dgm id="{A2E4BFFC-54E4-4059-8B43-72867B49C1C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30541D1-DCBB-4349-BBE2-D75C8CC01A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>
                                            <p:graphicEl>
                                              <a:dgm id="{D30541D1-DCBB-4349-BBE2-D75C8CC01A4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36194A8-00AB-4F5D-838F-BD13474AA0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>
                                            <p:graphicEl>
                                              <a:dgm id="{036194A8-00AB-4F5D-838F-BD13474AA0E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A84E2AE-CE33-4058-9207-9BD2FC7BB4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5">
                                            <p:graphicEl>
                                              <a:dgm id="{2A84E2AE-CE33-4058-9207-9BD2FC7BB48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4257DB1-BF09-48F3-B4D4-E52E33EE1A2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5">
                                            <p:graphicEl>
                                              <a:dgm id="{D4257DB1-BF09-48F3-B4D4-E52E33EE1A2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B52177F-1D4B-4A19-8405-1161C755AD0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5">
                                            <p:graphicEl>
                                              <a:dgm id="{0B52177F-1D4B-4A19-8405-1161C755AD0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90047FC-FE34-412F-856D-27FA8B11D46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">
                                            <p:graphicEl>
                                              <a:dgm id="{990047FC-FE34-412F-856D-27FA8B11D46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01E350F-E4C7-4BF3-ADB7-490FC3EE899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">
                                            <p:graphicEl>
                                              <a:dgm id="{101E350F-E4C7-4BF3-ADB7-490FC3EE899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AE375A7-73AB-49F1-B829-4D2FDBE8636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5">
                                            <p:graphicEl>
                                              <a:dgm id="{6AE375A7-73AB-49F1-B829-4D2FDBE8636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1B3CAD0-4C72-4929-B3EF-083EF8BADE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5">
                                            <p:graphicEl>
                                              <a:dgm id="{21B3CAD0-4C72-4929-B3EF-083EF8BADEF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2AFB9F5-CBCE-4E1C-8A44-9E6E4D9982B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5">
                                            <p:graphicEl>
                                              <a:dgm id="{32AFB9F5-CBCE-4E1C-8A44-9E6E4D9982B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A4664FA-68D9-40E1-93B5-BA1D0729995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5">
                                            <p:graphicEl>
                                              <a:dgm id="{7A4664FA-68D9-40E1-93B5-BA1D0729995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47BE9C4-2136-493A-998E-BF5F51AA65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5">
                                            <p:graphicEl>
                                              <a:dgm id="{C47BE9C4-2136-493A-998E-BF5F51AA65C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EBF1E03-4F30-4DC0-A9FD-3BA4CE4733A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5">
                                            <p:graphicEl>
                                              <a:dgm id="{EEBF1E03-4F30-4DC0-A9FD-3BA4CE4733A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1E31739-2F72-4235-9949-D94E96810A9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5">
                                            <p:graphicEl>
                                              <a:dgm id="{91E31739-2F72-4235-9949-D94E96810A9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4FAC493-C973-44BC-81AA-29561F9F47B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5">
                                            <p:graphicEl>
                                              <a:dgm id="{74FAC493-C973-44BC-81AA-29561F9F47B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909F363-716E-43C4-9FDD-A6269AE3CC0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5">
                                            <p:graphicEl>
                                              <a:dgm id="{B909F363-716E-43C4-9FDD-A6269AE3CC0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C315A9F-2338-4604-AC27-343B94863CC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5">
                                            <p:graphicEl>
                                              <a:dgm id="{6C315A9F-2338-4604-AC27-343B94863CC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FE22E8B-A21A-4C5F-B168-1784A9FA376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5">
                                            <p:graphicEl>
                                              <a:dgm id="{3FE22E8B-A21A-4C5F-B168-1784A9FA376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ED8650A-D177-4314-A188-E97CBB35D99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5">
                                            <p:graphicEl>
                                              <a:dgm id="{DED8650A-D177-4314-A188-E97CBB35D99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E056177-39BA-428F-A0E8-DE0231AD7D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5">
                                            <p:graphicEl>
                                              <a:dgm id="{9E056177-39BA-428F-A0E8-DE0231AD7DF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1F49863-9C24-4481-A770-AAEFABAF1BE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5">
                                            <p:graphicEl>
                                              <a:dgm id="{31F49863-9C24-4481-A770-AAEFABAF1BE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lvlAtOnce"/>
        </p:bldSub>
      </p:bldGraphic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558</TotalTime>
  <Words>94</Words>
  <Application>Microsoft Office PowerPoint</Application>
  <PresentationFormat>On-screen Show (4:3)</PresentationFormat>
  <Paragraphs>43</Paragraphs>
  <Slides>8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Median</vt:lpstr>
      <vt:lpstr>Autonomous Helicopter Navigation System 2010</vt:lpstr>
      <vt:lpstr>Contents</vt:lpstr>
      <vt:lpstr>Introduction to AHNS 2010</vt:lpstr>
      <vt:lpstr>AHNS Project Aim</vt:lpstr>
      <vt:lpstr>Ground Control Station Flight control</vt:lpstr>
      <vt:lpstr>Ground Control Station</vt:lpstr>
      <vt:lpstr>Ground Control Station</vt:lpstr>
      <vt:lpstr>Flight Control</vt:lpstr>
    </vt:vector>
  </TitlesOfParts>
  <Company>Your Company Name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Alexander Wainwright</dc:creator>
  <cp:lastModifiedBy>Tim</cp:lastModifiedBy>
  <cp:revision>38</cp:revision>
  <dcterms:created xsi:type="dcterms:W3CDTF">2009-10-25T06:36:41Z</dcterms:created>
  <dcterms:modified xsi:type="dcterms:W3CDTF">2010-06-20T15:59:20Z</dcterms:modified>
</cp:coreProperties>
</file>