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380" r:id="rId2"/>
    <p:sldId id="384" r:id="rId3"/>
    <p:sldId id="386" r:id="rId4"/>
    <p:sldId id="451" r:id="rId5"/>
    <p:sldId id="450" r:id="rId6"/>
    <p:sldId id="398" r:id="rId7"/>
    <p:sldId id="452" r:id="rId8"/>
    <p:sldId id="448" r:id="rId9"/>
    <p:sldId id="44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810" autoAdjust="0"/>
  </p:normalViewPr>
  <p:slideViewPr>
    <p:cSldViewPr>
      <p:cViewPr>
        <p:scale>
          <a:sx n="80" d="100"/>
          <a:sy n="80" d="100"/>
        </p:scale>
        <p:origin x="-2502" y="-12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00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A2903-C65C-4228-857A-941E317BDD5D}" type="datetimeFigureOut">
              <a:rPr lang="en-US" smtClean="0"/>
              <a:pPr/>
              <a:t>10/21/2010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FCFA0-726F-477B-BEA1-4EBA104729ED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491B27-5B82-4FBC-928D-E3C9DE4F6203}" type="slidenum">
              <a:rPr lang="en-AU" smtClean="0"/>
              <a:pPr/>
              <a:t>1</a:t>
            </a:fld>
            <a:endParaRPr lang="en-A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491B27-5B82-4FBC-928D-E3C9DE4F6203}" type="slidenum">
              <a:rPr lang="en-AU" smtClean="0"/>
              <a:pPr/>
              <a:t>2</a:t>
            </a:fld>
            <a:endParaRPr lang="en-A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FCFA0-726F-477B-BEA1-4EBA104729ED}" type="slidenum">
              <a:rPr lang="en-AU" smtClean="0"/>
              <a:pPr/>
              <a:t>3</a:t>
            </a:fld>
            <a:endParaRPr lang="en-A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FCFA0-726F-477B-BEA1-4EBA104729ED}" type="slidenum">
              <a:rPr lang="en-AU" smtClean="0"/>
              <a:pPr/>
              <a:t>5</a:t>
            </a:fld>
            <a:endParaRPr lang="en-A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491B27-5B82-4FBC-928D-E3C9DE4F6203}" type="slidenum">
              <a:rPr lang="en-AU" smtClean="0"/>
              <a:pPr/>
              <a:t>8</a:t>
            </a:fld>
            <a:endParaRPr lang="en-AU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491B27-5B82-4FBC-928D-E3C9DE4F6203}" type="slidenum">
              <a:rPr lang="en-AU" smtClean="0"/>
              <a:pPr/>
              <a:t>9</a:t>
            </a:fld>
            <a:endParaRPr lang="en-A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5984" y="4071942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919CA88-F400-4F96-AAC9-5A36471D2F8F}" type="datetime1">
              <a:rPr lang="en-US" smtClean="0"/>
              <a:pPr/>
              <a:t>10/21/2010</a:t>
            </a:fld>
            <a:endParaRPr lang="en-A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902A-905F-4BD2-ABD0-6790D765BD7D}" type="datetime1">
              <a:rPr lang="en-US" smtClean="0"/>
              <a:pPr/>
              <a:t>10/21/2010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68CB0762-0231-43FA-A01A-E827C5FB3934}" type="datetime1">
              <a:rPr lang="en-US" smtClean="0"/>
              <a:pPr/>
              <a:t>10/21/2010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CA299-69E0-4B5F-BFFE-33BD425F2323}" type="datetime1">
              <a:rPr lang="en-US" smtClean="0"/>
              <a:pPr/>
              <a:t>10/21/2010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CECB-0ABB-48A5-A803-F4718B8D91D4}" type="datetime1">
              <a:rPr lang="en-US" smtClean="0"/>
              <a:pPr/>
              <a:t>10/21/2010</a:t>
            </a:fld>
            <a:endParaRPr lang="en-A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CD0D081-CFFD-4432-A533-29AE4BE48E57}" type="datetime1">
              <a:rPr lang="en-US" smtClean="0"/>
              <a:pPr/>
              <a:t>10/21/2010</a:t>
            </a:fld>
            <a:endParaRPr lang="en-A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B7440B4-A06A-40E0-B7EF-6670831A308E}" type="datetime1">
              <a:rPr lang="en-US" smtClean="0"/>
              <a:pPr/>
              <a:t>10/21/2010</a:t>
            </a:fld>
            <a:endParaRPr lang="en-A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AU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2126A-3231-47DF-B16E-4C6489635FEB}" type="datetime1">
              <a:rPr lang="en-US" smtClean="0"/>
              <a:pPr/>
              <a:t>10/21/2010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A0776-8768-4D9F-B358-B6616329A00C}" type="datetime1">
              <a:rPr lang="en-US" smtClean="0"/>
              <a:pPr/>
              <a:t>10/21/2010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4E35-EF70-459E-895B-1A299CF0D7FB}" type="datetime1">
              <a:rPr lang="en-US" smtClean="0"/>
              <a:pPr/>
              <a:t>10/21/2010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B528153-DE87-43B6-9990-0274F15398EF}" type="datetime1">
              <a:rPr lang="en-US" smtClean="0"/>
              <a:pPr/>
              <a:t>10/21/2010</a:t>
            </a:fld>
            <a:endParaRPr lang="en-A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8FA1E52-FDA1-4508-A8D9-1BBAF0D75B3D}" type="datetime1">
              <a:rPr lang="en-US" smtClean="0"/>
              <a:pPr/>
              <a:t>10/21/2010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4214818"/>
            <a:ext cx="7715304" cy="1012823"/>
          </a:xfrm>
        </p:spPr>
        <p:txBody>
          <a:bodyPr>
            <a:noAutofit/>
          </a:bodyPr>
          <a:lstStyle/>
          <a:p>
            <a:r>
              <a:rPr lang="en-AU" sz="2400" b="1" dirty="0" smtClean="0">
                <a:solidFill>
                  <a:schemeClr val="bg1"/>
                </a:solidFill>
                <a:effectLst>
                  <a:reflection blurRad="6350" stA="55000" endA="50" endPos="85000" dir="5400000" sy="-100000" algn="bl" rotWithShape="0"/>
                </a:effectLst>
              </a:rPr>
              <a:t>A</a:t>
            </a:r>
            <a:r>
              <a:rPr lang="en-AU" sz="2400" b="1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utonomous </a:t>
            </a:r>
            <a:r>
              <a:rPr lang="en-AU" sz="2400" b="1" dirty="0" smtClean="0">
                <a:solidFill>
                  <a:schemeClr val="bg1"/>
                </a:solidFill>
                <a:effectLst>
                  <a:reflection blurRad="6350" stA="55000" endA="50" endPos="85000" dir="5400000" sy="-100000" algn="bl" rotWithShape="0"/>
                </a:effectLst>
              </a:rPr>
              <a:t>H</a:t>
            </a:r>
            <a:r>
              <a:rPr lang="en-AU" sz="2400" b="1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elicopter </a:t>
            </a:r>
            <a:r>
              <a:rPr lang="en-AU" sz="2400" b="1" dirty="0" smtClean="0">
                <a:solidFill>
                  <a:schemeClr val="bg1"/>
                </a:solidFill>
                <a:effectLst>
                  <a:reflection blurRad="6350" stA="55000" endA="50" endPos="85000" dir="5400000" sy="-100000" algn="bl" rotWithShape="0"/>
                </a:effectLst>
              </a:rPr>
              <a:t>N</a:t>
            </a:r>
            <a:r>
              <a:rPr lang="en-AU" sz="2400" b="1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avigation </a:t>
            </a:r>
            <a:r>
              <a:rPr lang="en-AU" sz="2400" b="1" dirty="0" smtClean="0">
                <a:solidFill>
                  <a:schemeClr val="bg1"/>
                </a:solidFill>
                <a:effectLst>
                  <a:reflection blurRad="6350" stA="55000" endA="50" endPos="85000" dir="5400000" sy="-100000" algn="bl" rotWithShape="0"/>
                </a:effectLst>
              </a:rPr>
              <a:t>S</a:t>
            </a:r>
            <a:r>
              <a:rPr lang="en-AU" sz="2400" b="1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ystem 2010</a:t>
            </a:r>
            <a:endParaRPr lang="en-AU" sz="2400" b="1" dirty="0">
              <a:solidFill>
                <a:schemeClr val="bg1"/>
              </a:solidFill>
              <a:effectLst>
                <a:reflection blurRad="6350" stA="55000" endA="50" endPos="85000" dir="5400000" sy="-100000" algn="bl" rotWithShape="0"/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DDE57-BFB4-403C-8AD6-39A9EF93D28E}" type="slidenum">
              <a:rPr lang="en-AU" smtClean="0"/>
              <a:pPr/>
              <a:t>1</a:t>
            </a:fld>
            <a:endParaRPr lang="en-AU"/>
          </a:p>
        </p:txBody>
      </p:sp>
      <p:pic>
        <p:nvPicPr>
          <p:cNvPr id="4" name="Picture 3" descr="AHNS_Logo_RCF Blac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71736" y="1000108"/>
            <a:ext cx="4187158" cy="27420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effectLst>
                  <a:reflection blurRad="6350" stA="55000" endA="300" endPos="45500" dir="5400000" sy="-100000" algn="bl" rotWithShape="0"/>
                </a:effectLst>
              </a:rPr>
              <a:t>AHNS Project Aim</a:t>
            </a:r>
            <a:endParaRPr lang="en-AU" dirty="0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2060848"/>
            <a:ext cx="4176464" cy="43924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AU" dirty="0" smtClean="0"/>
              <a:t>The Autonomous </a:t>
            </a:r>
            <a:r>
              <a:rPr lang="en-AU" dirty="0" smtClean="0"/>
              <a:t>Helicopter Navigation </a:t>
            </a:r>
            <a:r>
              <a:rPr lang="en-AU" dirty="0" smtClean="0"/>
              <a:t>System 2010 is focused on developing a helicopter system capable of autonomous control, navigation and localising within a GPS denied environment. </a:t>
            </a:r>
          </a:p>
          <a:p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2</a:t>
            </a:fld>
            <a:endParaRPr lang="en-AU"/>
          </a:p>
        </p:txBody>
      </p:sp>
      <p:pic>
        <p:nvPicPr>
          <p:cNvPr id="17409" name="Picture 1" descr="C:\Users\Michael\Desktop\quadcopter.jpg"/>
          <p:cNvPicPr>
            <a:picLocks noChangeAspect="1" noChangeArrowheads="1"/>
          </p:cNvPicPr>
          <p:nvPr/>
        </p:nvPicPr>
        <p:blipFill>
          <a:blip r:embed="rId3" cstate="print"/>
          <a:srcRect l="9683" r="5933"/>
          <a:stretch>
            <a:fillRect/>
          </a:stretch>
        </p:blipFill>
        <p:spPr bwMode="auto">
          <a:xfrm>
            <a:off x="4644008" y="2348880"/>
            <a:ext cx="4104456" cy="32297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Insert Subject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Insert Name Here- Insert Student Number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effectLst>
                  <a:reflection blurRad="6350" stA="55000" endA="300" endPos="45500" dir="5400000" sy="-100000" algn="bl" rotWithShape="0"/>
                </a:effectLst>
              </a:rPr>
              <a:t>Insert Subject Name Here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4</a:t>
            </a:fld>
            <a:endParaRPr lang="en-AU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99592" y="1844824"/>
            <a:ext cx="7772400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AU" dirty="0" smtClean="0"/>
              <a:t>Use this text format...</a:t>
            </a:r>
          </a:p>
          <a:p>
            <a:pPr>
              <a:buNone/>
            </a:pPr>
            <a:endParaRPr lang="en-AU" dirty="0" smtClean="0"/>
          </a:p>
          <a:p>
            <a:endParaRPr lang="en-A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Insert Subject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Insert Name Here- Insert Student Number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effectLst>
                  <a:reflection blurRad="6350" stA="55000" endA="300" endPos="45500" dir="5400000" sy="-100000" algn="bl" rotWithShape="0"/>
                </a:effectLst>
              </a:rPr>
              <a:t>Insert Subject Name Here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6</a:t>
            </a:fld>
            <a:endParaRPr lang="en-AU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99592" y="1844824"/>
            <a:ext cx="7772400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AU" dirty="0" smtClean="0"/>
              <a:t>Use this text format...</a:t>
            </a:r>
          </a:p>
          <a:p>
            <a:pPr>
              <a:buNone/>
            </a:pPr>
            <a:endParaRPr lang="en-AU" dirty="0" smtClean="0"/>
          </a:p>
          <a:p>
            <a:endParaRPr lang="en-A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effectLst>
                  <a:reflection blurRad="6350" stA="55000" endA="300" endPos="45500" dir="5400000" sy="-100000" algn="bl" rotWithShape="0"/>
                </a:effectLst>
              </a:rPr>
              <a:t>Lessons Learnt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7</a:t>
            </a:fld>
            <a:endParaRPr lang="en-AU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99592" y="1844824"/>
            <a:ext cx="7772400" cy="4572000"/>
          </a:xfrm>
        </p:spPr>
        <p:txBody>
          <a:bodyPr>
            <a:normAutofit/>
          </a:bodyPr>
          <a:lstStyle/>
          <a:p>
            <a:r>
              <a:rPr lang="en-AU" dirty="0" smtClean="0"/>
              <a:t>First Lesson Learnt</a:t>
            </a:r>
          </a:p>
          <a:p>
            <a:r>
              <a:rPr lang="en-AU" dirty="0" smtClean="0"/>
              <a:t>Second Lesson Learnt</a:t>
            </a:r>
            <a:endParaRPr lang="en-AU" dirty="0" smtClean="0"/>
          </a:p>
          <a:p>
            <a:pPr>
              <a:buNone/>
            </a:pPr>
            <a:endParaRPr lang="en-AU" dirty="0" smtClean="0"/>
          </a:p>
          <a:p>
            <a:endParaRPr lang="en-A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4214818"/>
            <a:ext cx="7715304" cy="1012823"/>
          </a:xfrm>
        </p:spPr>
        <p:txBody>
          <a:bodyPr>
            <a:noAutofit/>
          </a:bodyPr>
          <a:lstStyle/>
          <a:p>
            <a:pPr algn="ctr"/>
            <a:r>
              <a:rPr lang="en-AU" sz="2400" b="1" dirty="0" smtClean="0">
                <a:solidFill>
                  <a:schemeClr val="bg1"/>
                </a:solidFill>
                <a:effectLst>
                  <a:reflection blurRad="6350" stA="55000" endA="50" endPos="85000" dir="5400000" sy="-100000" algn="bl" rotWithShape="0"/>
                </a:effectLst>
              </a:rPr>
              <a:t>System DEMONSTRATION AND QUESTIONS</a:t>
            </a:r>
            <a:endParaRPr lang="en-AU" sz="2400" b="1" dirty="0">
              <a:solidFill>
                <a:schemeClr val="bg1"/>
              </a:solidFill>
              <a:effectLst>
                <a:reflection blurRad="6350" stA="55000" endA="50" endPos="85000" dir="5400000" sy="-100000" algn="bl" rotWithShape="0"/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DDE57-BFB4-403C-8AD6-39A9EF93D28E}" type="slidenum">
              <a:rPr lang="en-AU" smtClean="0"/>
              <a:pPr/>
              <a:t>8</a:t>
            </a:fld>
            <a:endParaRPr lang="en-AU" dirty="0"/>
          </a:p>
        </p:txBody>
      </p:sp>
      <p:pic>
        <p:nvPicPr>
          <p:cNvPr id="4" name="Picture 3" descr="AHNS_Logo_RCF Blac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71736" y="1000108"/>
            <a:ext cx="4187158" cy="27420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4504409"/>
            <a:ext cx="7715304" cy="1012823"/>
          </a:xfrm>
        </p:spPr>
        <p:txBody>
          <a:bodyPr>
            <a:noAutofit/>
          </a:bodyPr>
          <a:lstStyle/>
          <a:p>
            <a:pPr algn="ctr"/>
            <a:r>
              <a:rPr lang="en-AU" sz="2400" b="1" dirty="0" smtClean="0">
                <a:solidFill>
                  <a:schemeClr val="bg1"/>
                </a:solidFill>
                <a:effectLst/>
              </a:rPr>
              <a:t>Michael HAMILTON - 06219314 </a:t>
            </a:r>
            <a:br>
              <a:rPr lang="en-AU" sz="2400" b="1" dirty="0" smtClean="0">
                <a:solidFill>
                  <a:schemeClr val="bg1"/>
                </a:solidFill>
                <a:effectLst/>
              </a:rPr>
            </a:br>
            <a:r>
              <a:rPr lang="en-AU" sz="2400" b="1" dirty="0" smtClean="0">
                <a:solidFill>
                  <a:schemeClr val="bg1"/>
                </a:solidFill>
                <a:effectLst/>
              </a:rPr>
              <a:t>MICHAEL KINCEL - 06219322 </a:t>
            </a:r>
            <a:br>
              <a:rPr lang="en-AU" sz="2400" b="1" dirty="0" smtClean="0">
                <a:solidFill>
                  <a:schemeClr val="bg1"/>
                </a:solidFill>
                <a:effectLst/>
              </a:rPr>
            </a:br>
            <a:r>
              <a:rPr lang="en-AU" sz="2400" b="1" dirty="0" smtClean="0">
                <a:solidFill>
                  <a:schemeClr val="bg1"/>
                </a:solidFill>
                <a:effectLst/>
              </a:rPr>
              <a:t>Tim MOLLOY - 06332064 </a:t>
            </a:r>
            <a:br>
              <a:rPr lang="en-AU" sz="2400" b="1" dirty="0" smtClean="0">
                <a:solidFill>
                  <a:schemeClr val="bg1"/>
                </a:solidFill>
                <a:effectLst/>
              </a:rPr>
            </a:br>
            <a:r>
              <a:rPr lang="en-AU" sz="2400" b="1" dirty="0" smtClean="0">
                <a:solidFill>
                  <a:schemeClr val="bg1"/>
                </a:solidFill>
                <a:effectLst/>
              </a:rPr>
              <a:t>Liam O’Sullivan - 06308627</a:t>
            </a:r>
            <a:endParaRPr lang="en-AU" sz="2400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DDE57-BFB4-403C-8AD6-39A9EF93D28E}" type="slidenum">
              <a:rPr lang="en-AU" smtClean="0"/>
              <a:pPr/>
              <a:t>9</a:t>
            </a:fld>
            <a:endParaRPr lang="en-AU" dirty="0"/>
          </a:p>
        </p:txBody>
      </p:sp>
      <p:pic>
        <p:nvPicPr>
          <p:cNvPr id="4" name="Picture 3" descr="AHNS_Logo_RCF Blac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71736" y="1000108"/>
            <a:ext cx="4187158" cy="27420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1166</TotalTime>
  <Words>102</Words>
  <Application>Microsoft Office PowerPoint</Application>
  <PresentationFormat>On-screen Show (4:3)</PresentationFormat>
  <Paragraphs>29</Paragraphs>
  <Slides>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Median</vt:lpstr>
      <vt:lpstr>Autonomous Helicopter Navigation System 2010</vt:lpstr>
      <vt:lpstr>AHNS Project Aim</vt:lpstr>
      <vt:lpstr>Insert Subject Here</vt:lpstr>
      <vt:lpstr>Insert Subject Name Here</vt:lpstr>
      <vt:lpstr>Insert Subject Here</vt:lpstr>
      <vt:lpstr>Insert Subject Name Here</vt:lpstr>
      <vt:lpstr>Lessons Learnt</vt:lpstr>
      <vt:lpstr>System DEMONSTRATION AND QUESTIONS</vt:lpstr>
      <vt:lpstr>Michael HAMILTON - 06219314  MICHAEL KINCEL - 06219322  Tim MOLLOY - 06332064  Liam O’Sullivan - 06308627</vt:lpstr>
    </vt:vector>
  </TitlesOfParts>
  <Company>Your Company Name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Alexander Wainwright</dc:creator>
  <cp:lastModifiedBy>Michael</cp:lastModifiedBy>
  <cp:revision>96</cp:revision>
  <dcterms:created xsi:type="dcterms:W3CDTF">2009-10-25T06:36:41Z</dcterms:created>
  <dcterms:modified xsi:type="dcterms:W3CDTF">2010-10-21T12:41:03Z</dcterms:modified>
</cp:coreProperties>
</file>