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3"/>
  </p:notesMasterIdLst>
  <p:handoutMasterIdLst>
    <p:handoutMasterId r:id="rId24"/>
  </p:handoutMasterIdLst>
  <p:sldIdLst>
    <p:sldId id="256" r:id="rId3"/>
    <p:sldId id="257" r:id="rId4"/>
    <p:sldId id="267" r:id="rId5"/>
    <p:sldId id="326" r:id="rId6"/>
    <p:sldId id="337" r:id="rId7"/>
    <p:sldId id="338" r:id="rId8"/>
    <p:sldId id="339" r:id="rId9"/>
    <p:sldId id="277" r:id="rId10"/>
    <p:sldId id="348" r:id="rId11"/>
    <p:sldId id="340" r:id="rId12"/>
    <p:sldId id="341" r:id="rId13"/>
    <p:sldId id="342" r:id="rId14"/>
    <p:sldId id="349" r:id="rId15"/>
    <p:sldId id="346" r:id="rId16"/>
    <p:sldId id="282" r:id="rId17"/>
    <p:sldId id="344" r:id="rId18"/>
    <p:sldId id="347" r:id="rId19"/>
    <p:sldId id="285" r:id="rId20"/>
    <p:sldId id="345" r:id="rId21"/>
    <p:sldId id="265" r:id="rId22"/>
  </p:sldIdLst>
  <p:sldSz cx="9144000" cy="5715000" type="screen16x10"/>
  <p:notesSz cx="6858000" cy="9144000"/>
  <p:defaultTextStyle>
    <a:defPPr>
      <a:defRPr lang="zh-CN"/>
    </a:defPPr>
    <a:lvl1pPr algn="l" rtl="0" eaLnBrk="0" fontAlgn="base" hangingPunct="0">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770">
          <p15:clr>
            <a:srgbClr val="A4A3A4"/>
          </p15:clr>
        </p15:guide>
        <p15:guide id="2" pos="28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7E040"/>
    <a:srgbClr val="61F2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7" autoAdjust="0"/>
    <p:restoredTop sz="94071" autoAdjust="0"/>
  </p:normalViewPr>
  <p:slideViewPr>
    <p:cSldViewPr>
      <p:cViewPr varScale="1">
        <p:scale>
          <a:sx n="99" d="100"/>
          <a:sy n="99" d="100"/>
        </p:scale>
        <p:origin x="840" y="78"/>
      </p:cViewPr>
      <p:guideLst>
        <p:guide orient="horz" pos="1770"/>
        <p:guide pos="2895"/>
      </p:guideLst>
    </p:cSldViewPr>
  </p:slideViewPr>
  <p:notesTextViewPr>
    <p:cViewPr>
      <p:scale>
        <a:sx n="100" d="100"/>
        <a:sy n="100" d="100"/>
      </p:scale>
      <p:origin x="0" y="0"/>
    </p:cViewPr>
  </p:notesTextViewPr>
  <p:notesViewPr>
    <p:cSldViewPr>
      <p:cViewPr varScale="1">
        <p:scale>
          <a:sx n="51" d="100"/>
          <a:sy n="51" d="100"/>
        </p:scale>
        <p:origin x="-2934" y="-96"/>
      </p:cViewPr>
      <p:guideLst>
        <p:guide orient="horz" pos="2880"/>
        <p:guide pos="2160"/>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40"/>
    </mc:Choice>
    <mc:Fallback>
      <c:style val="40"/>
    </mc:Fallback>
  </mc:AlternateContent>
  <c:chart>
    <c:title>
      <c:overlay val="0"/>
    </c:title>
    <c:autoTitleDeleted val="0"/>
    <c:plotArea>
      <c:layout/>
      <c:barChart>
        <c:barDir val="col"/>
        <c:grouping val="clustered"/>
        <c:varyColors val="0"/>
        <c:ser>
          <c:idx val="0"/>
          <c:order val="0"/>
          <c:tx>
            <c:strRef>
              <c:f>Sheet1!$B$1</c:f>
              <c:strCache>
                <c:ptCount val="1"/>
                <c:pt idx="0">
                  <c:v>保护时CPU占用率</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本作品</c:v>
                </c:pt>
                <c:pt idx="1">
                  <c:v>360手机卫士</c:v>
                </c:pt>
                <c:pt idx="2">
                  <c:v>QQ手机管家</c:v>
                </c:pt>
              </c:strCache>
            </c:strRef>
          </c:cat>
          <c:val>
            <c:numRef>
              <c:f>Sheet1!$B$2:$B$4</c:f>
              <c:numCache>
                <c:formatCode>0%</c:formatCode>
                <c:ptCount val="3"/>
                <c:pt idx="0">
                  <c:v>0.1</c:v>
                </c:pt>
                <c:pt idx="1">
                  <c:v>0.2</c:v>
                </c:pt>
                <c:pt idx="2">
                  <c:v>0.18</c:v>
                </c:pt>
              </c:numCache>
            </c:numRef>
          </c:val>
        </c:ser>
        <c:ser>
          <c:idx val="1"/>
          <c:order val="1"/>
          <c:tx>
            <c:strRef>
              <c:f>Sheet1!$C$1</c:f>
              <c:strCache>
                <c:ptCount val="1"/>
                <c:pt idx="0">
                  <c:v> 平均占用率</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本作品</c:v>
                </c:pt>
                <c:pt idx="1">
                  <c:v>360手机卫士</c:v>
                </c:pt>
                <c:pt idx="2">
                  <c:v>QQ手机管家</c:v>
                </c:pt>
              </c:strCache>
            </c:strRef>
          </c:cat>
          <c:val>
            <c:numRef>
              <c:f>Sheet1!$C$2:$C$4</c:f>
              <c:numCache>
                <c:formatCode>0%</c:formatCode>
                <c:ptCount val="3"/>
                <c:pt idx="0">
                  <c:v>0.08</c:v>
                </c:pt>
                <c:pt idx="1">
                  <c:v>0.15</c:v>
                </c:pt>
                <c:pt idx="2">
                  <c:v>0.14000000000000001</c:v>
                </c:pt>
              </c:numCache>
            </c:numRef>
          </c:val>
        </c:ser>
        <c:dLbls>
          <c:showLegendKey val="0"/>
          <c:showVal val="1"/>
          <c:showCatName val="0"/>
          <c:showSerName val="0"/>
          <c:showPercent val="0"/>
          <c:showBubbleSize val="0"/>
        </c:dLbls>
        <c:gapWidth val="150"/>
        <c:overlap val="-25"/>
        <c:axId val="1365630928"/>
        <c:axId val="1365628752"/>
      </c:barChart>
      <c:catAx>
        <c:axId val="1365630928"/>
        <c:scaling>
          <c:orientation val="minMax"/>
        </c:scaling>
        <c:delete val="0"/>
        <c:axPos val="b"/>
        <c:numFmt formatCode="General" sourceLinked="0"/>
        <c:majorTickMark val="none"/>
        <c:minorTickMark val="none"/>
        <c:tickLblPos val="nextTo"/>
        <c:txPr>
          <a:bodyPr/>
          <a:lstStyle/>
          <a:p>
            <a:pPr>
              <a:defRPr sz="1000" b="0" i="0" baseline="0"/>
            </a:pPr>
            <a:endParaRPr lang="en-US"/>
          </a:p>
        </c:txPr>
        <c:crossAx val="1365628752"/>
        <c:crosses val="autoZero"/>
        <c:auto val="1"/>
        <c:lblAlgn val="ctr"/>
        <c:lblOffset val="100"/>
        <c:noMultiLvlLbl val="0"/>
      </c:catAx>
      <c:valAx>
        <c:axId val="1365628752"/>
        <c:scaling>
          <c:orientation val="minMax"/>
        </c:scaling>
        <c:delete val="1"/>
        <c:axPos val="l"/>
        <c:numFmt formatCode="0%" sourceLinked="1"/>
        <c:majorTickMark val="out"/>
        <c:minorTickMark val="none"/>
        <c:tickLblPos val="none"/>
        <c:crossAx val="1365630928"/>
        <c:crosses val="autoZero"/>
        <c:crossBetween val="between"/>
      </c:valAx>
    </c:plotArea>
    <c:legend>
      <c:legendPos val="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9"/>
    </mc:Choice>
    <mc:Fallback>
      <c:style val="39"/>
    </mc:Fallback>
  </mc:AlternateContent>
  <c:chart>
    <c:title>
      <c:overlay val="0"/>
    </c:title>
    <c:autoTitleDeleted val="0"/>
    <c:plotArea>
      <c:layout/>
      <c:barChart>
        <c:barDir val="col"/>
        <c:grouping val="clustered"/>
        <c:varyColors val="0"/>
        <c:ser>
          <c:idx val="0"/>
          <c:order val="0"/>
          <c:tx>
            <c:strRef>
              <c:f>Sheet1!$B$1</c:f>
              <c:strCache>
                <c:ptCount val="1"/>
                <c:pt idx="0">
                  <c:v> 短信延迟</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本作品</c:v>
                </c:pt>
                <c:pt idx="1">
                  <c:v>360手机卫士</c:v>
                </c:pt>
                <c:pt idx="2">
                  <c:v>QQ手机管家</c:v>
                </c:pt>
              </c:strCache>
            </c:strRef>
          </c:cat>
          <c:val>
            <c:numRef>
              <c:f>Sheet1!$B$2:$B$4</c:f>
              <c:numCache>
                <c:formatCode>General</c:formatCode>
                <c:ptCount val="3"/>
                <c:pt idx="0">
                  <c:v>1</c:v>
                </c:pt>
                <c:pt idx="1">
                  <c:v>2.5</c:v>
                </c:pt>
                <c:pt idx="2">
                  <c:v>3.5</c:v>
                </c:pt>
              </c:numCache>
            </c:numRef>
          </c:val>
        </c:ser>
        <c:ser>
          <c:idx val="1"/>
          <c:order val="1"/>
          <c:tx>
            <c:strRef>
              <c:f>Sheet1!$C$1</c:f>
              <c:strCache>
                <c:ptCount val="1"/>
                <c:pt idx="0">
                  <c:v>GPS延迟</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本作品</c:v>
                </c:pt>
                <c:pt idx="1">
                  <c:v>360手机卫士</c:v>
                </c:pt>
                <c:pt idx="2">
                  <c:v>QQ手机管家</c:v>
                </c:pt>
              </c:strCache>
            </c:strRef>
          </c:cat>
          <c:val>
            <c:numRef>
              <c:f>Sheet1!$C$2:$C$4</c:f>
              <c:numCache>
                <c:formatCode>General</c:formatCode>
                <c:ptCount val="3"/>
                <c:pt idx="0">
                  <c:v>0.8</c:v>
                </c:pt>
                <c:pt idx="1">
                  <c:v>2</c:v>
                </c:pt>
                <c:pt idx="2">
                  <c:v>1.8</c:v>
                </c:pt>
              </c:numCache>
            </c:numRef>
          </c:val>
        </c:ser>
        <c:dLbls>
          <c:showLegendKey val="0"/>
          <c:showVal val="1"/>
          <c:showCatName val="0"/>
          <c:showSerName val="0"/>
          <c:showPercent val="0"/>
          <c:showBubbleSize val="0"/>
        </c:dLbls>
        <c:gapWidth val="150"/>
        <c:overlap val="-25"/>
        <c:axId val="1365649424"/>
        <c:axId val="1365638000"/>
      </c:barChart>
      <c:catAx>
        <c:axId val="1365649424"/>
        <c:scaling>
          <c:orientation val="minMax"/>
        </c:scaling>
        <c:delete val="0"/>
        <c:axPos val="b"/>
        <c:numFmt formatCode="General" sourceLinked="0"/>
        <c:majorTickMark val="none"/>
        <c:minorTickMark val="none"/>
        <c:tickLblPos val="nextTo"/>
        <c:txPr>
          <a:bodyPr/>
          <a:lstStyle/>
          <a:p>
            <a:pPr>
              <a:defRPr sz="1500" baseline="0"/>
            </a:pPr>
            <a:endParaRPr lang="en-US"/>
          </a:p>
        </c:txPr>
        <c:crossAx val="1365638000"/>
        <c:crosses val="autoZero"/>
        <c:auto val="1"/>
        <c:lblAlgn val="ctr"/>
        <c:lblOffset val="100"/>
        <c:noMultiLvlLbl val="0"/>
      </c:catAx>
      <c:valAx>
        <c:axId val="1365638000"/>
        <c:scaling>
          <c:orientation val="minMax"/>
        </c:scaling>
        <c:delete val="1"/>
        <c:axPos val="l"/>
        <c:numFmt formatCode="General" sourceLinked="1"/>
        <c:majorTickMark val="out"/>
        <c:minorTickMark val="none"/>
        <c:tickLblPos val="none"/>
        <c:crossAx val="1365649424"/>
        <c:crosses val="autoZero"/>
        <c:crossBetween val="between"/>
      </c:valAx>
    </c:plotArea>
    <c:legend>
      <c:legendPos val="t"/>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0.08621</cdr:x>
      <cdr:y>0.76386</cdr:y>
    </cdr:from>
    <cdr:to>
      <cdr:x>0.93073</cdr:x>
      <cdr:y>0.76386</cdr:y>
    </cdr:to>
    <cdr:sp macro="" textlink="">
      <cdr:nvSpPr>
        <cdr:cNvPr id="3" name="直接连接符 2"/>
        <cdr:cNvSpPr/>
      </cdr:nvSpPr>
      <cdr:spPr>
        <a:xfrm xmlns:a="http://schemas.openxmlformats.org/drawingml/2006/main">
          <a:off x="360165" y="2097142"/>
          <a:ext cx="3528374" cy="0"/>
        </a:xfrm>
        <a:prstGeom xmlns:a="http://schemas.openxmlformats.org/drawingml/2006/main" prst="line">
          <a:avLst/>
        </a:prstGeom>
        <a:ln xmlns:a="http://schemas.openxmlformats.org/drawingml/2006/main" w="381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drawings/drawing2.xml><?xml version="1.0" encoding="utf-8"?>
<c:userShapes xmlns:c="http://schemas.openxmlformats.org/drawingml/2006/chart">
  <cdr:relSizeAnchor xmlns:cdr="http://schemas.openxmlformats.org/drawingml/2006/chartDrawing">
    <cdr:from>
      <cdr:x>0.26596</cdr:x>
      <cdr:y>0.09091</cdr:y>
    </cdr:from>
    <cdr:to>
      <cdr:x>0.95745</cdr:x>
      <cdr:y>0.37941</cdr:y>
    </cdr:to>
    <cdr:sp macro="" textlink="">
      <cdr:nvSpPr>
        <cdr:cNvPr id="2" name="TextBox 1"/>
        <cdr:cNvSpPr txBox="1"/>
      </cdr:nvSpPr>
      <cdr:spPr>
        <a:xfrm xmlns:a="http://schemas.openxmlformats.org/drawingml/2006/main">
          <a:off x="1800824" y="288132"/>
          <a:ext cx="4682145"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F903A9-D01A-40CC-970C-731A81B456EC}" type="datetimeFigureOut">
              <a:rPr lang="zh-CN" altLang="en-US" smtClean="0"/>
              <a:pPr/>
              <a:t>2015/7/27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214BE-032A-42AD-84B8-CD8B1B340EEA}" type="slidenum">
              <a:rPr lang="zh-CN" altLang="en-US" smtClean="0"/>
              <a:pPr/>
              <a:t>‹#›</a:t>
            </a:fld>
            <a:endParaRPr lang="zh-CN" altLang="en-US"/>
          </a:p>
        </p:txBody>
      </p:sp>
    </p:spTree>
    <p:extLst>
      <p:ext uri="{BB962C8B-B14F-4D97-AF65-F5344CB8AC3E}">
        <p14:creationId xmlns:p14="http://schemas.microsoft.com/office/powerpoint/2010/main" val="15403834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Font typeface="Arial" pitchFamily="34" charset="0"/>
              <a:buNone/>
              <a:defRPr>
                <a:latin typeface="Arial" pitchFamily="34" charset="0"/>
              </a:defRPr>
            </a:lvl1pPr>
          </a:lstStyle>
          <a:p>
            <a:pPr>
              <a:defRPr/>
            </a:pPr>
            <a:endParaRPr lang="zh-CN" altLang="zh-CN"/>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Font typeface="Arial" pitchFamily="34" charset="0"/>
              <a:buNone/>
              <a:defRPr>
                <a:latin typeface="Arial" pitchFamily="34" charset="0"/>
              </a:defRPr>
            </a:lvl1pPr>
          </a:lstStyle>
          <a:p>
            <a:pPr>
              <a:defRPr/>
            </a:pPr>
            <a:fld id="{20E4A198-7B5E-45FE-9388-6748FA70A561}" type="datetime1">
              <a:rPr lang="zh-CN" altLang="en-US"/>
              <a:pPr>
                <a:defRPr/>
              </a:pPr>
              <a:t>2015/7/27</a:t>
            </a:fld>
            <a:endParaRPr lang="zh-CN" altLang="en-US"/>
          </a:p>
        </p:txBody>
      </p:sp>
      <p:sp>
        <p:nvSpPr>
          <p:cNvPr id="38916" name="幻灯片图像占位符 3"/>
          <p:cNvSpPr>
            <a:spLocks noGrp="1" noRot="1" noChangeAspect="1" noChangeArrowheads="1"/>
          </p:cNvSpPr>
          <p:nvPr>
            <p:ph type="sldImg" idx="2"/>
          </p:nvPr>
        </p:nvSpPr>
        <p:spPr bwMode="auto">
          <a:xfrm>
            <a:off x="685800" y="685800"/>
            <a:ext cx="5486400" cy="3429000"/>
          </a:xfrm>
          <a:prstGeom prst="rect">
            <a:avLst/>
          </a:prstGeom>
          <a:noFill/>
          <a:ln w="9525">
            <a:noFill/>
            <a:miter lim="800000"/>
            <a:headEnd/>
            <a:tailEnd/>
          </a:ln>
        </p:spPr>
      </p:sp>
      <p:sp>
        <p:nvSpPr>
          <p:cNvPr id="3077" name="备注占位符 4"/>
          <p:cNvSpPr>
            <a:spLocks noGrp="1" noRot="1" noChangeAspect="1" noChangeArrowheads="1"/>
          </p:cNvSpPr>
          <p:nvPr/>
        </p:nvSpPr>
        <p:spPr bwMode="auto">
          <a:xfrm>
            <a:off x="685800" y="4343400"/>
            <a:ext cx="5486400" cy="4114800"/>
          </a:xfrm>
          <a:prstGeom prst="rect">
            <a:avLst/>
          </a:prstGeom>
          <a:noFill/>
          <a:ln w="9525">
            <a:noFill/>
            <a:miter lim="800000"/>
            <a:headEnd/>
            <a:tailEnd/>
          </a:ln>
        </p:spPr>
        <p:txBody>
          <a:bodyPr anchor="ctr"/>
          <a:lstStyle/>
          <a:p>
            <a:pPr defTabSz="0">
              <a:spcBef>
                <a:spcPct val="30000"/>
              </a:spcBef>
              <a:buFontTx/>
              <a:buNone/>
              <a:defRPr/>
            </a:pPr>
            <a:r>
              <a:rPr lang="zh-CN" sz="1200">
                <a:latin typeface="Arial" pitchFamily="34" charset="0"/>
              </a:rPr>
              <a:t>单击此处编辑母版文本样式</a:t>
            </a:r>
          </a:p>
          <a:p>
            <a:pPr defTabSz="0">
              <a:spcBef>
                <a:spcPct val="30000"/>
              </a:spcBef>
              <a:buFontTx/>
              <a:buNone/>
              <a:defRPr/>
            </a:pPr>
            <a:r>
              <a:rPr lang="zh-CN" sz="1200">
                <a:latin typeface="Arial" pitchFamily="34" charset="0"/>
              </a:rPr>
              <a:t>第二级</a:t>
            </a:r>
          </a:p>
          <a:p>
            <a:pPr defTabSz="0">
              <a:spcBef>
                <a:spcPct val="30000"/>
              </a:spcBef>
              <a:buFontTx/>
              <a:buNone/>
              <a:defRPr/>
            </a:pPr>
            <a:r>
              <a:rPr lang="zh-CN" sz="1200">
                <a:latin typeface="Arial" pitchFamily="34" charset="0"/>
              </a:rPr>
              <a:t>第三级</a:t>
            </a:r>
          </a:p>
          <a:p>
            <a:pPr defTabSz="0">
              <a:spcBef>
                <a:spcPct val="30000"/>
              </a:spcBef>
              <a:buFontTx/>
              <a:buNone/>
              <a:defRPr/>
            </a:pPr>
            <a:r>
              <a:rPr lang="zh-CN" sz="1200">
                <a:latin typeface="Arial" pitchFamily="34" charset="0"/>
              </a:rPr>
              <a:t>第四级</a:t>
            </a:r>
          </a:p>
          <a:p>
            <a:pPr defTabSz="0">
              <a:spcBef>
                <a:spcPct val="30000"/>
              </a:spcBef>
              <a:buFontTx/>
              <a:buNone/>
              <a:defRPr/>
            </a:pPr>
            <a:r>
              <a:rPr lang="zh-CN" sz="1200">
                <a:latin typeface="Arial" pitchFamily="34" charset="0"/>
              </a:rPr>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buFont typeface="Arial" pitchFamily="34" charset="0"/>
              <a:buNone/>
              <a:defRPr>
                <a:latin typeface="Arial" pitchFamily="34" charset="0"/>
              </a:defRPr>
            </a:lvl1pPr>
          </a:lstStyle>
          <a:p>
            <a:pPr>
              <a:defRPr/>
            </a:pPr>
            <a:endParaRPr lang="zh-CN" altLang="zh-CN"/>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buFont typeface="Arial" pitchFamily="34" charset="0"/>
              <a:buNone/>
              <a:defRPr>
                <a:latin typeface="Arial" pitchFamily="34" charset="0"/>
              </a:defRPr>
            </a:lvl1pPr>
          </a:lstStyle>
          <a:p>
            <a:pPr>
              <a:defRPr/>
            </a:pPr>
            <a:fld id="{67CB6C23-5683-42D4-B8DF-A996442AE3D0}" type="slidenum">
              <a:rPr lang="zh-CN" altLang="en-US"/>
              <a:pPr>
                <a:defRPr/>
              </a:pPr>
              <a:t>‹#›</a:t>
            </a:fld>
            <a:endParaRPr lang="zh-CN" altLang="en-US"/>
          </a:p>
        </p:txBody>
      </p:sp>
    </p:spTree>
    <p:extLst>
      <p:ext uri="{BB962C8B-B14F-4D97-AF65-F5344CB8AC3E}">
        <p14:creationId xmlns:p14="http://schemas.microsoft.com/office/powerpoint/2010/main" val="1365180540"/>
      </p:ext>
    </p:extLst>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685800" y="685800"/>
            <a:ext cx="5486400" cy="3429000"/>
          </a:xfrm>
        </p:spPr>
      </p:sp>
      <p:sp>
        <p:nvSpPr>
          <p:cNvPr id="39939" name="备注占位符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zh-CN" altLang="en-US" dirty="0" smtClean="0">
                <a:latin typeface="Arial" charset="0"/>
              </a:rPr>
              <a:t>各位评委好！我们是</a:t>
            </a:r>
            <a:r>
              <a:rPr lang="en-US" altLang="zh-CN" dirty="0" err="1" smtClean="0">
                <a:latin typeface="Arial" charset="0"/>
              </a:rPr>
              <a:t>Skyrunner</a:t>
            </a:r>
            <a:r>
              <a:rPr lang="zh-CN" altLang="en-US" dirty="0" smtClean="0">
                <a:latin typeface="Arial" charset="0"/>
              </a:rPr>
              <a:t>团队，我们的作品名称是：面向安卓系统内部数据传递过程的敏感信息保护软件</a:t>
            </a:r>
          </a:p>
        </p:txBody>
      </p:sp>
      <p:sp>
        <p:nvSpPr>
          <p:cNvPr id="39940" name="日期占位符 3"/>
          <p:cNvSpPr>
            <a:spLocks noGrp="1"/>
          </p:cNvSpPr>
          <p:nvPr>
            <p:ph type="dt" sz="quarter" idx="1"/>
          </p:nvPr>
        </p:nvSpPr>
        <p:spPr>
          <a:noFill/>
        </p:spPr>
        <p:txBody>
          <a:bodyPr/>
          <a:lstStyle/>
          <a:p>
            <a:pPr>
              <a:buFont typeface="Arial" charset="0"/>
              <a:buNone/>
            </a:pPr>
            <a:fld id="{047961F0-E697-4F13-B111-6C93EDC486A6}" type="datetime1">
              <a:rPr lang="zh-CN" altLang="en-US" smtClean="0">
                <a:latin typeface="Arial" charset="0"/>
              </a:rPr>
              <a:pPr>
                <a:buFont typeface="Arial" charset="0"/>
                <a:buNone/>
              </a:pPr>
              <a:t>2015/7/27</a:t>
            </a:fld>
            <a:endParaRPr lang="zh-CN" altLang="en-US" smtClean="0">
              <a:latin typeface="Arial" charset="0"/>
            </a:endParaRPr>
          </a:p>
        </p:txBody>
      </p:sp>
    </p:spTree>
    <p:extLst>
      <p:ext uri="{BB962C8B-B14F-4D97-AF65-F5344CB8AC3E}">
        <p14:creationId xmlns:p14="http://schemas.microsoft.com/office/powerpoint/2010/main" val="30408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zh-CN" altLang="en-US" dirty="0" smtClean="0"/>
              <a:t>要实现以上模型，需要精确分析出技术上可行的最靠近数据产生处和数据使用处的函数。我们以短信发送内容为例，首先经过</a:t>
            </a:r>
            <a:r>
              <a:rPr lang="en-US" altLang="zh-CN" dirty="0" smtClean="0"/>
              <a:t>java,</a:t>
            </a:r>
            <a:r>
              <a:rPr lang="zh-CN" altLang="en-US" dirty="0" smtClean="0"/>
              <a:t>再，再，与，可以看到，所需要保护的方法都在</a:t>
            </a:r>
            <a:r>
              <a:rPr lang="en-US" altLang="zh-CN" dirty="0" smtClean="0"/>
              <a:t>Java</a:t>
            </a:r>
            <a:r>
              <a:rPr lang="zh-CN" altLang="en-US" dirty="0" smtClean="0"/>
              <a:t>层</a:t>
            </a:r>
            <a:endParaRPr lang="zh-CN" altLang="en-US" dirty="0"/>
          </a:p>
        </p:txBody>
      </p:sp>
    </p:spTree>
    <p:extLst>
      <p:ext uri="{BB962C8B-B14F-4D97-AF65-F5344CB8AC3E}">
        <p14:creationId xmlns:p14="http://schemas.microsoft.com/office/powerpoint/2010/main" val="233665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p:cNvSpPr>
          <p:nvPr>
            <p:ph type="sldImg"/>
          </p:nvPr>
        </p:nvSpPr>
        <p:spPr>
          <a:xfrm>
            <a:off x="685800" y="685800"/>
            <a:ext cx="5486400" cy="3429000"/>
          </a:xfrm>
          <a:noFill/>
          <a:ln/>
        </p:spPr>
      </p:sp>
      <p:sp>
        <p:nvSpPr>
          <p:cNvPr id="5123" name="Rectangle 3"/>
          <p:cNvSpPr>
            <a:spLocks noGrp="1" noRot="1" noChangeAspect="1" noChangeArrowheads="1"/>
          </p:cNvSpPr>
          <p:nvPr>
            <p:ph type="body" idx="1"/>
          </p:nvPr>
        </p:nvSpPr>
        <p:spPr bwMode="auto">
          <a:xfrm>
            <a:off x="-623888" y="8210550"/>
            <a:ext cx="7046913" cy="8928100"/>
          </a:xfrm>
          <a:prstGeom prst="rect">
            <a:avLst/>
          </a:prstGeom>
          <a:noFill/>
          <a:ln w="1">
            <a:solidFill>
              <a:schemeClr val="tx1"/>
            </a:solidFill>
            <a:miter lim="800000"/>
            <a:headEnd/>
            <a:tailEnd/>
          </a:ln>
        </p:spPr>
        <p:txBody>
          <a:bodyPr/>
          <a:lstStyle/>
          <a:p>
            <a:r>
              <a:rPr lang="zh-CN" altLang="en-US"/>
              <a:t>密钥①表示我们用来对敏感数据进行处理的密钥</a:t>
            </a:r>
          </a:p>
          <a:p>
            <a:r>
              <a:rPr lang="zh-CN" altLang="en-US"/>
              <a:t>密钥②表示我们用来对密钥①进行处理的密钥</a:t>
            </a:r>
          </a:p>
          <a:p>
            <a:r>
              <a:rPr lang="zh-CN" altLang="en-US"/>
              <a:t>四个图标从上到下分别代表： 防护程序  客户端程序  服务端程序   密钥文件（存放密钥①的密钥的文件）</a:t>
            </a:r>
          </a:p>
          <a:p>
            <a:r>
              <a:rPr lang="zh-CN" altLang="en-US"/>
              <a:t>密钥①的来源 ：系统时间  -&gt; 目的 保证密钥①的随机性</a:t>
            </a:r>
          </a:p>
          <a:p>
            <a:r>
              <a:rPr lang="zh-CN" altLang="en-US"/>
              <a:t>获取密钥① ②的时间：  每次开启或者防护时 （例如开启短信防护时需要获取一次密钥①  ，开启GPS防护是又要获取一次密钥①） -&gt; 这就保证了对于每个服务的防护来说，其使用的密钥是不一样的。</a:t>
            </a:r>
          </a:p>
          <a:p>
            <a:r>
              <a:rPr lang="zh-CN" altLang="en-US"/>
              <a:t>每个程序从文件中获取的密钥均为密文形式，但是只有被我们保护的程序才有密钥②，从而才能解密出我们的密钥①，实现正常的加解密流程</a:t>
            </a:r>
          </a:p>
          <a:p>
            <a:endParaRPr lang="zh-CN" altLang="en-US"/>
          </a:p>
          <a:p>
            <a:r>
              <a:rPr lang="zh-CN" altLang="en-US"/>
              <a:t>PS : 还有什么问题跟我说就是。</a:t>
            </a:r>
          </a:p>
          <a:p>
            <a:endParaRPr lang="zh-CN" altLang="en-US"/>
          </a:p>
        </p:txBody>
      </p:sp>
    </p:spTree>
    <p:extLst>
      <p:ext uri="{BB962C8B-B14F-4D97-AF65-F5344CB8AC3E}">
        <p14:creationId xmlns:p14="http://schemas.microsoft.com/office/powerpoint/2010/main" val="2145174067"/>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solidFill>
                  <a:schemeClr val="bg1"/>
                </a:solidFill>
              </a:rPr>
              <a:t>基本过程如下：根据用户方案，程序选择系统的不同服务端（如GPS服务端，短信服务端）添加相应的数据加密模块，并在用户信任程序的进程空间内部添加相应的数据解密模块，而对于此时尚未被信任的程序来说，其所接受的数据即为密文。</a:t>
            </a:r>
            <a:endParaRPr lang="zh-CN" altLang="en-US" dirty="0" smtClean="0"/>
          </a:p>
        </p:txBody>
      </p:sp>
      <p:sp>
        <p:nvSpPr>
          <p:cNvPr id="4" name="日期占位符 3"/>
          <p:cNvSpPr>
            <a:spLocks noGrp="1"/>
          </p:cNvSpPr>
          <p:nvPr>
            <p:ph type="dt" idx="10"/>
          </p:nvPr>
        </p:nvSpPr>
        <p:spPr/>
        <p:txBody>
          <a:bodyPr/>
          <a:lstStyle/>
          <a:p>
            <a:pPr>
              <a:defRPr/>
            </a:pPr>
            <a:fld id="{44D69987-5D22-40F0-B8DC-7C111FED4A83}" type="datetime1">
              <a:rPr lang="zh-CN" altLang="en-US" smtClean="0"/>
              <a:pPr>
                <a:defRPr/>
              </a:pPr>
              <a:t>2015/7/27</a:t>
            </a:fld>
            <a:endParaRPr lang="zh-CN" altLang="en-US"/>
          </a:p>
        </p:txBody>
      </p:sp>
    </p:spTree>
    <p:extLst>
      <p:ext uri="{BB962C8B-B14F-4D97-AF65-F5344CB8AC3E}">
        <p14:creationId xmlns:p14="http://schemas.microsoft.com/office/powerpoint/2010/main" val="468703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zh-CN" altLang="en-US" dirty="0" smtClean="0"/>
              <a:t>测试与分析：</a:t>
            </a:r>
            <a:r>
              <a:rPr lang="en-US" altLang="zh-CN" dirty="0" smtClean="0"/>
              <a:t>1.</a:t>
            </a:r>
            <a:r>
              <a:rPr lang="zh-CN" altLang="en-US" dirty="0" smtClean="0"/>
              <a:t>有效性测试</a:t>
            </a:r>
            <a:endParaRPr lang="en-US" altLang="zh-CN" dirty="0" smtClean="0"/>
          </a:p>
          <a:p>
            <a:r>
              <a:rPr lang="en-US" altLang="zh-CN" dirty="0" smtClean="0"/>
              <a:t>            2.</a:t>
            </a:r>
            <a:r>
              <a:rPr lang="zh-CN" altLang="en-US" baseline="0" dirty="0" smtClean="0"/>
              <a:t>轻便性测试</a:t>
            </a:r>
            <a:endParaRPr lang="en-US" altLang="zh-CN" baseline="0" dirty="0" smtClean="0"/>
          </a:p>
          <a:p>
            <a:r>
              <a:rPr lang="en-US" altLang="zh-CN" baseline="0" dirty="0" smtClean="0"/>
              <a:t>            3.</a:t>
            </a:r>
            <a:r>
              <a:rPr lang="zh-CN" altLang="en-US" baseline="0" dirty="0" smtClean="0"/>
              <a:t>用户交互测试</a:t>
            </a:r>
            <a:endParaRPr lang="zh-CN" altLang="en-US" dirty="0"/>
          </a:p>
        </p:txBody>
      </p:sp>
      <p:sp>
        <p:nvSpPr>
          <p:cNvPr id="4" name="日期占位符 3"/>
          <p:cNvSpPr>
            <a:spLocks noGrp="1"/>
          </p:cNvSpPr>
          <p:nvPr>
            <p:ph type="dt" idx="10"/>
          </p:nvPr>
        </p:nvSpPr>
        <p:spPr/>
        <p:txBody>
          <a:bodyPr/>
          <a:lstStyle/>
          <a:p>
            <a:pPr>
              <a:defRPr/>
            </a:pPr>
            <a:fld id="{20E4A198-7B5E-45FE-9388-6748FA70A561}" type="datetime1">
              <a:rPr lang="zh-CN" altLang="en-US" smtClean="0"/>
              <a:pPr>
                <a:defRPr/>
              </a:pPr>
              <a:t>2015/7/27</a:t>
            </a:fld>
            <a:endParaRPr lang="zh-CN" altLang="en-US"/>
          </a:p>
        </p:txBody>
      </p:sp>
    </p:spTree>
    <p:extLst>
      <p:ext uri="{BB962C8B-B14F-4D97-AF65-F5344CB8AC3E}">
        <p14:creationId xmlns:p14="http://schemas.microsoft.com/office/powerpoint/2010/main" val="1101513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zh-CN" altLang="en-US" dirty="0" smtClean="0"/>
              <a:t>有效性测试，利用国内顶尖黑客技术会议黑帽子大会中介绍的攻击技术，我们对本作品进行了有效性测试，在开启保护前，攻击很容易得到短信内容，开启保护后，攻击</a:t>
            </a:r>
            <a:r>
              <a:rPr lang="en-US" altLang="zh-CN" dirty="0" smtClean="0"/>
              <a:t>DEEMO</a:t>
            </a:r>
            <a:r>
              <a:rPr lang="zh-CN" altLang="en-US" dirty="0" smtClean="0"/>
              <a:t>拿到的短信内容是处理过的短信内容，即是乱码。可以看到，从流程上的分析的有效性，即使是针对底层代码的攻击，也是能有效防护的。</a:t>
            </a:r>
            <a:endParaRPr lang="zh-CN" altLang="en-US" dirty="0"/>
          </a:p>
        </p:txBody>
      </p:sp>
      <p:sp>
        <p:nvSpPr>
          <p:cNvPr id="4" name="日期占位符 3"/>
          <p:cNvSpPr>
            <a:spLocks noGrp="1"/>
          </p:cNvSpPr>
          <p:nvPr>
            <p:ph type="dt" idx="10"/>
          </p:nvPr>
        </p:nvSpPr>
        <p:spPr/>
        <p:txBody>
          <a:bodyPr/>
          <a:lstStyle/>
          <a:p>
            <a:pPr>
              <a:defRPr/>
            </a:pPr>
            <a:fld id="{20E4A198-7B5E-45FE-9388-6748FA70A561}" type="datetime1">
              <a:rPr lang="zh-CN" altLang="en-US" smtClean="0"/>
              <a:pPr>
                <a:defRPr/>
              </a:pPr>
              <a:t>2015/7/27</a:t>
            </a:fld>
            <a:endParaRPr lang="zh-CN" altLang="en-US"/>
          </a:p>
        </p:txBody>
      </p:sp>
    </p:spTree>
    <p:extLst>
      <p:ext uri="{BB962C8B-B14F-4D97-AF65-F5344CB8AC3E}">
        <p14:creationId xmlns:p14="http://schemas.microsoft.com/office/powerpoint/2010/main" val="1801979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zh-CN" altLang="en-US" dirty="0" smtClean="0"/>
              <a:t>轻便性测试，我们的软件和</a:t>
            </a:r>
            <a:r>
              <a:rPr lang="en-US" altLang="zh-CN" dirty="0" smtClean="0"/>
              <a:t>360</a:t>
            </a:r>
            <a:r>
              <a:rPr lang="zh-CN" altLang="en-US" dirty="0" smtClean="0"/>
              <a:t>手机卫士，</a:t>
            </a:r>
            <a:r>
              <a:rPr lang="en-US" altLang="zh-CN" dirty="0" smtClean="0"/>
              <a:t>QQ</a:t>
            </a:r>
            <a:r>
              <a:rPr lang="zh-CN" altLang="en-US" dirty="0" smtClean="0"/>
              <a:t>手机管家中的同一功能做了测试，测试开启防护后，所引起的短信和</a:t>
            </a:r>
            <a:r>
              <a:rPr lang="en-US" altLang="zh-CN" dirty="0" smtClean="0"/>
              <a:t>GPS</a:t>
            </a:r>
            <a:r>
              <a:rPr lang="zh-CN" altLang="en-US" dirty="0" smtClean="0"/>
              <a:t>延迟，其中本作品的延迟均小于其他两款软件。在系统性能影响方面，我们作品</a:t>
            </a:r>
            <a:r>
              <a:rPr lang="en-US" altLang="zh-CN" dirty="0" smtClean="0"/>
              <a:t>CPU</a:t>
            </a:r>
            <a:r>
              <a:rPr lang="zh-CN" altLang="en-US" dirty="0" smtClean="0"/>
              <a:t>的平均占用率为</a:t>
            </a:r>
            <a:r>
              <a:rPr lang="en-US" altLang="zh-CN" dirty="0" smtClean="0"/>
              <a:t>8%</a:t>
            </a:r>
            <a:r>
              <a:rPr lang="zh-CN" altLang="en-US" dirty="0" smtClean="0"/>
              <a:t>，运行时占用率为</a:t>
            </a:r>
            <a:r>
              <a:rPr lang="en-US" altLang="zh-CN" dirty="0" smtClean="0"/>
              <a:t>10%</a:t>
            </a:r>
            <a:r>
              <a:rPr lang="zh-CN" altLang="en-US" dirty="0" smtClean="0"/>
              <a:t>，均小于开启同等保护功能的安全软件。表明我们的软件实行起来对系统的负载较小，具有良好的轻便性    </a:t>
            </a:r>
            <a:endParaRPr lang="en-US" altLang="zh-CN" dirty="0" smtClean="0"/>
          </a:p>
          <a:p>
            <a:r>
              <a:rPr lang="zh-CN" altLang="en-US" dirty="0" smtClean="0"/>
              <a:t>时长</a:t>
            </a:r>
            <a:r>
              <a:rPr lang="en-US" altLang="zh-CN" dirty="0" smtClean="0"/>
              <a:t>:30s</a:t>
            </a:r>
            <a:endParaRPr lang="zh-CN" altLang="en-US" dirty="0"/>
          </a:p>
        </p:txBody>
      </p:sp>
      <p:sp>
        <p:nvSpPr>
          <p:cNvPr id="4" name="日期占位符 3"/>
          <p:cNvSpPr>
            <a:spLocks noGrp="1"/>
          </p:cNvSpPr>
          <p:nvPr>
            <p:ph type="dt" idx="10"/>
          </p:nvPr>
        </p:nvSpPr>
        <p:spPr/>
        <p:txBody>
          <a:bodyPr/>
          <a:lstStyle/>
          <a:p>
            <a:pPr>
              <a:defRPr/>
            </a:pPr>
            <a:fld id="{20E4A198-7B5E-45FE-9388-6748FA70A561}" type="datetime1">
              <a:rPr lang="zh-CN" altLang="en-US" smtClean="0"/>
              <a:pPr>
                <a:defRPr/>
              </a:pPr>
              <a:t>2015/7/27</a:t>
            </a:fld>
            <a:endParaRPr lang="zh-CN" altLang="en-US"/>
          </a:p>
        </p:txBody>
      </p:sp>
    </p:spTree>
    <p:extLst>
      <p:ext uri="{BB962C8B-B14F-4D97-AF65-F5344CB8AC3E}">
        <p14:creationId xmlns:p14="http://schemas.microsoft.com/office/powerpoint/2010/main" val="1315634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fld id="{20E4A198-7B5E-45FE-9388-6748FA70A561}" type="datetime1">
              <a:rPr lang="zh-CN" altLang="en-US" smtClean="0"/>
              <a:pPr>
                <a:defRPr/>
              </a:pPr>
              <a:t>2015/7/27</a:t>
            </a:fld>
            <a:endParaRPr lang="zh-CN" altLang="en-US"/>
          </a:p>
        </p:txBody>
      </p:sp>
    </p:spTree>
    <p:extLst>
      <p:ext uri="{BB962C8B-B14F-4D97-AF65-F5344CB8AC3E}">
        <p14:creationId xmlns:p14="http://schemas.microsoft.com/office/powerpoint/2010/main" val="635723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fld id="{20E4A198-7B5E-45FE-9388-6748FA70A561}" type="datetime1">
              <a:rPr lang="zh-CN" altLang="en-US" smtClean="0"/>
              <a:pPr>
                <a:defRPr/>
              </a:pPr>
              <a:t>2015/7/27</a:t>
            </a:fld>
            <a:endParaRPr lang="zh-CN" altLang="en-US"/>
          </a:p>
        </p:txBody>
      </p:sp>
    </p:spTree>
    <p:extLst>
      <p:ext uri="{BB962C8B-B14F-4D97-AF65-F5344CB8AC3E}">
        <p14:creationId xmlns:p14="http://schemas.microsoft.com/office/powerpoint/2010/main" val="136913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685800"/>
            <a:ext cx="5486400" cy="3429000"/>
          </a:xfrm>
        </p:spPr>
      </p:sp>
      <p:sp>
        <p:nvSpPr>
          <p:cNvPr id="40963" name="备注占位符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zh-CN" altLang="en-US" dirty="0" smtClean="0">
                <a:latin typeface="Arial" charset="0"/>
              </a:rPr>
              <a:t>手机内部隐秘信息的重要性： </a:t>
            </a:r>
            <a:endParaRPr lang="en-US" altLang="zh-CN" dirty="0" smtClean="0">
              <a:latin typeface="Arial" charset="0"/>
            </a:endParaRPr>
          </a:p>
          <a:p>
            <a:r>
              <a:rPr lang="zh-CN" altLang="en-US" dirty="0" smtClean="0">
                <a:latin typeface="Arial" charset="0"/>
              </a:rPr>
              <a:t>（</a:t>
            </a:r>
            <a:r>
              <a:rPr lang="en-US" altLang="zh-CN" dirty="0" smtClean="0">
                <a:latin typeface="Arial" charset="0"/>
              </a:rPr>
              <a:t>say</a:t>
            </a:r>
            <a:r>
              <a:rPr lang="zh-CN" altLang="en-US" dirty="0" smtClean="0">
                <a:latin typeface="Arial" charset="0"/>
              </a:rPr>
              <a:t>）：</a:t>
            </a:r>
            <a:endParaRPr lang="en-US" altLang="zh-CN" dirty="0" smtClean="0">
              <a:latin typeface="Arial" charset="0"/>
            </a:endParaRPr>
          </a:p>
          <a:p>
            <a:r>
              <a:rPr lang="zh-CN" altLang="en-US" dirty="0" smtClean="0">
                <a:latin typeface="Arial" charset="0"/>
              </a:rPr>
              <a:t>首先我们的着眼点在于手机内部敏感信息的保护，如果手机上敏感数据受到攻击：如口令泄露，验证码泄露，</a:t>
            </a:r>
            <a:r>
              <a:rPr lang="en-US" altLang="zh-CN" dirty="0" smtClean="0">
                <a:latin typeface="Arial" charset="0"/>
              </a:rPr>
              <a:t>GPS</a:t>
            </a:r>
            <a:r>
              <a:rPr lang="zh-CN" altLang="en-US" dirty="0" smtClean="0">
                <a:latin typeface="Arial" charset="0"/>
              </a:rPr>
              <a:t>定位泄露和篡改等，容易带来非常大的损失，如口令泄露，会导致支付宝被盗刷，危害个人财产安全。因此我们要对手机内部敏感信息传递过程进行保护。</a:t>
            </a:r>
          </a:p>
        </p:txBody>
      </p:sp>
      <p:sp>
        <p:nvSpPr>
          <p:cNvPr id="40964" name="日期占位符 3"/>
          <p:cNvSpPr>
            <a:spLocks noGrp="1"/>
          </p:cNvSpPr>
          <p:nvPr>
            <p:ph type="dt" sz="quarter" idx="1"/>
          </p:nvPr>
        </p:nvSpPr>
        <p:spPr>
          <a:noFill/>
        </p:spPr>
        <p:txBody>
          <a:bodyPr/>
          <a:lstStyle/>
          <a:p>
            <a:pPr>
              <a:buFont typeface="Arial" charset="0"/>
              <a:buNone/>
            </a:pPr>
            <a:fld id="{6DB17705-157F-4175-BD10-F874A30CB15D}" type="datetime1">
              <a:rPr lang="zh-CN" altLang="en-US" smtClean="0">
                <a:latin typeface="Arial" charset="0"/>
              </a:rPr>
              <a:pPr>
                <a:buFont typeface="Arial" charset="0"/>
                <a:buNone/>
              </a:pPr>
              <a:t>2015/7/27</a:t>
            </a:fld>
            <a:endParaRPr lang="zh-CN" altLang="en-US" smtClean="0">
              <a:latin typeface="Arial" charset="0"/>
            </a:endParaRPr>
          </a:p>
        </p:txBody>
      </p:sp>
    </p:spTree>
    <p:extLst>
      <p:ext uri="{BB962C8B-B14F-4D97-AF65-F5344CB8AC3E}">
        <p14:creationId xmlns:p14="http://schemas.microsoft.com/office/powerpoint/2010/main" val="130345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en-US" altLang="zh-CN" dirty="0" smtClean="0"/>
          </a:p>
          <a:p>
            <a:r>
              <a:rPr lang="zh-CN" altLang="en-US" dirty="0" smtClean="0"/>
              <a:t>安卓中请求数据的进程和提供数据的服务者并不是直接通信的，它们通过</a:t>
            </a:r>
            <a:r>
              <a:rPr lang="en-US" altLang="zh-CN" dirty="0" smtClean="0"/>
              <a:t>Binder</a:t>
            </a:r>
            <a:r>
              <a:rPr lang="zh-CN" altLang="en-US" dirty="0" smtClean="0"/>
              <a:t>机制进行通信</a:t>
            </a:r>
            <a:endParaRPr lang="en-US" altLang="zh-CN" dirty="0" smtClean="0"/>
          </a:p>
          <a:p>
            <a:r>
              <a:rPr lang="en-US" altLang="zh-CN" dirty="0" smtClean="0"/>
              <a:t>1.</a:t>
            </a:r>
            <a:r>
              <a:rPr lang="zh-CN" altLang="en-US" dirty="0" smtClean="0"/>
              <a:t>进程需要请求数据，首先要向</a:t>
            </a:r>
            <a:r>
              <a:rPr lang="en-US" altLang="zh-CN" dirty="0" smtClean="0"/>
              <a:t>Binder</a:t>
            </a:r>
            <a:r>
              <a:rPr lang="zh-CN" altLang="en-US" dirty="0" smtClean="0"/>
              <a:t>发送请求数据包</a:t>
            </a:r>
            <a:endParaRPr lang="en-US" altLang="zh-CN" dirty="0" smtClean="0"/>
          </a:p>
          <a:p>
            <a:r>
              <a:rPr lang="en-US" altLang="zh-CN" dirty="0" smtClean="0"/>
              <a:t>2.Binder</a:t>
            </a:r>
            <a:r>
              <a:rPr lang="zh-CN" altLang="en-US" dirty="0" smtClean="0"/>
              <a:t>再根据所请求的数据类型，向对应的服务者发送请求</a:t>
            </a:r>
            <a:endParaRPr lang="en-US" altLang="zh-CN" dirty="0" smtClean="0"/>
          </a:p>
          <a:p>
            <a:r>
              <a:rPr lang="en-US" altLang="zh-CN" dirty="0" smtClean="0"/>
              <a:t>3.</a:t>
            </a:r>
            <a:r>
              <a:rPr lang="zh-CN" altLang="en-US" dirty="0" smtClean="0"/>
              <a:t>提供数据的服务者接收到请求后，响应请求，并将所请求的数据回复给</a:t>
            </a:r>
            <a:r>
              <a:rPr lang="en-US" altLang="zh-CN" dirty="0" smtClean="0"/>
              <a:t>Binder</a:t>
            </a:r>
          </a:p>
          <a:p>
            <a:r>
              <a:rPr lang="en-US" altLang="zh-CN" dirty="0" smtClean="0"/>
              <a:t>4.Binder</a:t>
            </a:r>
            <a:r>
              <a:rPr lang="zh-CN" altLang="en-US" dirty="0" smtClean="0"/>
              <a:t>接收到回复后，将数据回复给进程</a:t>
            </a:r>
            <a:endParaRPr lang="en-US" altLang="zh-CN" dirty="0" smtClean="0"/>
          </a:p>
          <a:p>
            <a:r>
              <a:rPr lang="zh-CN" altLang="en-US" dirty="0" smtClean="0"/>
              <a:t>这就完成了一次进程间的数据传输。</a:t>
            </a:r>
            <a:endParaRPr lang="zh-CN" altLang="en-US" dirty="0"/>
          </a:p>
        </p:txBody>
      </p:sp>
    </p:spTree>
    <p:extLst>
      <p:ext uri="{BB962C8B-B14F-4D97-AF65-F5344CB8AC3E}">
        <p14:creationId xmlns:p14="http://schemas.microsoft.com/office/powerpoint/2010/main" val="35005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zh-CN" altLang="en-US" dirty="0" smtClean="0"/>
              <a:t>那各种数据在</a:t>
            </a:r>
            <a:r>
              <a:rPr lang="en-US" altLang="zh-CN" dirty="0" smtClean="0"/>
              <a:t>binder</a:t>
            </a:r>
            <a:r>
              <a:rPr lang="zh-CN" altLang="en-US" dirty="0" smtClean="0"/>
              <a:t>中是怎么样进行传递的呢？各种服务包括电话服务，短信服务，录音服务都是通过</a:t>
            </a:r>
            <a:r>
              <a:rPr lang="en-US" altLang="zh-CN" dirty="0" smtClean="0"/>
              <a:t>Binder</a:t>
            </a:r>
            <a:r>
              <a:rPr lang="zh-CN" altLang="en-US" dirty="0" smtClean="0"/>
              <a:t>进行数据传递，每一种服务在上层调用的方法各有不同，但与</a:t>
            </a:r>
            <a:r>
              <a:rPr lang="en-US" altLang="zh-CN" dirty="0" smtClean="0"/>
              <a:t>Binder</a:t>
            </a:r>
            <a:r>
              <a:rPr lang="zh-CN" altLang="en-US" dirty="0" smtClean="0"/>
              <a:t>进行通信的函数是统一的，这便是</a:t>
            </a:r>
            <a:r>
              <a:rPr lang="en-US" altLang="zh-CN" dirty="0" smtClean="0"/>
              <a:t>Binder</a:t>
            </a:r>
            <a:r>
              <a:rPr lang="zh-CN" altLang="en-US" dirty="0" smtClean="0"/>
              <a:t>机制的核心，但是从安全的角度考虑，这个统一函数确并不是足够安全的，一旦锁定此方法进行攻击，攻击者几乎可以从这个方法中截获进程间传递的各种信息。</a:t>
            </a:r>
            <a:endParaRPr lang="zh-CN" altLang="en-US" dirty="0"/>
          </a:p>
        </p:txBody>
      </p:sp>
    </p:spTree>
    <p:extLst>
      <p:ext uri="{BB962C8B-B14F-4D97-AF65-F5344CB8AC3E}">
        <p14:creationId xmlns:p14="http://schemas.microsoft.com/office/powerpoint/2010/main" val="521595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en-US" altLang="zh-CN" dirty="0" smtClean="0"/>
              <a:t>2014</a:t>
            </a:r>
            <a:r>
              <a:rPr lang="zh-CN" altLang="en-US" dirty="0" smtClean="0"/>
              <a:t>年</a:t>
            </a:r>
            <a:r>
              <a:rPr lang="en-US" altLang="zh-CN" dirty="0" smtClean="0"/>
              <a:t>8</a:t>
            </a:r>
            <a:r>
              <a:rPr lang="zh-CN" altLang="en-US" dirty="0" smtClean="0"/>
              <a:t>月国际顶尖黑客技术协会上提出了针对</a:t>
            </a:r>
            <a:r>
              <a:rPr lang="en-US" altLang="zh-CN" dirty="0" smtClean="0"/>
              <a:t>Binder</a:t>
            </a:r>
            <a:r>
              <a:rPr lang="zh-CN" altLang="en-US" dirty="0" smtClean="0"/>
              <a:t>的攻击。其具体方式是：在进程向</a:t>
            </a:r>
            <a:r>
              <a:rPr lang="en-US" altLang="zh-CN" dirty="0" smtClean="0"/>
              <a:t>binder</a:t>
            </a:r>
            <a:r>
              <a:rPr lang="zh-CN" altLang="en-US" dirty="0" smtClean="0"/>
              <a:t>传输数据时，对</a:t>
            </a:r>
            <a:r>
              <a:rPr lang="en-US" altLang="zh-CN" dirty="0" err="1" smtClean="0"/>
              <a:t>ioctl</a:t>
            </a:r>
            <a:r>
              <a:rPr lang="zh-CN" altLang="en-US" dirty="0" smtClean="0"/>
              <a:t>函数进行</a:t>
            </a:r>
            <a:r>
              <a:rPr lang="en-US" altLang="zh-CN" dirty="0" smtClean="0"/>
              <a:t>Hook</a:t>
            </a:r>
            <a:r>
              <a:rPr lang="zh-CN" altLang="en-US" dirty="0" smtClean="0"/>
              <a:t>，得到想要的信息，在提供数据的服务端向</a:t>
            </a:r>
            <a:r>
              <a:rPr lang="en-US" altLang="zh-CN" dirty="0" smtClean="0"/>
              <a:t>binder</a:t>
            </a:r>
            <a:r>
              <a:rPr lang="zh-CN" altLang="en-US" dirty="0" smtClean="0"/>
              <a:t>回复请求时，对</a:t>
            </a:r>
            <a:r>
              <a:rPr lang="en-US" altLang="zh-CN" dirty="0" err="1" smtClean="0"/>
              <a:t>ioctl</a:t>
            </a:r>
            <a:r>
              <a:rPr lang="zh-CN" altLang="en-US" dirty="0" smtClean="0"/>
              <a:t>函数进行</a:t>
            </a:r>
            <a:r>
              <a:rPr lang="en-US" altLang="zh-CN" dirty="0" smtClean="0"/>
              <a:t>Hook</a:t>
            </a:r>
            <a:r>
              <a:rPr lang="zh-CN" altLang="en-US" dirty="0" smtClean="0"/>
              <a:t>，窃取信息。（攻击方式是基于进程间</a:t>
            </a:r>
            <a:r>
              <a:rPr lang="en-US" altLang="zh-CN" dirty="0" smtClean="0"/>
              <a:t>so</a:t>
            </a:r>
            <a:r>
              <a:rPr lang="zh-CN" altLang="en-US" dirty="0" smtClean="0"/>
              <a:t>库注入的</a:t>
            </a:r>
            <a:r>
              <a:rPr lang="en-US" altLang="zh-CN" dirty="0" smtClean="0"/>
              <a:t>HOOK</a:t>
            </a:r>
            <a:r>
              <a:rPr lang="zh-CN" altLang="en-US" dirty="0" smtClean="0"/>
              <a:t>技术）。该攻击一共实现</a:t>
            </a:r>
            <a:r>
              <a:rPr lang="zh-CN" altLang="en-US" baseline="0" dirty="0" smtClean="0"/>
              <a:t>了三种敏感信息的窃取：</a:t>
            </a:r>
            <a:r>
              <a:rPr lang="zh-CN" altLang="en-US" dirty="0" smtClean="0">
                <a:latin typeface="Arial" charset="0"/>
              </a:rPr>
              <a:t>包括获取键盘记录器中记录的数据、获取</a:t>
            </a:r>
            <a:r>
              <a:rPr lang="en-US" altLang="zh-CN" dirty="0" smtClean="0">
                <a:latin typeface="Arial" charset="0"/>
              </a:rPr>
              <a:t>APP</a:t>
            </a:r>
            <a:r>
              <a:rPr lang="zh-CN" altLang="en-US" dirty="0" smtClean="0">
                <a:latin typeface="Arial" charset="0"/>
              </a:rPr>
              <a:t>间的传递数据、窃取短息信息的获取，更为可怕的是，论文中提出的攻击模型适用于任何基于</a:t>
            </a:r>
            <a:r>
              <a:rPr lang="en-US" altLang="zh-CN" dirty="0" smtClean="0">
                <a:latin typeface="Arial" charset="0"/>
              </a:rPr>
              <a:t>Binder</a:t>
            </a:r>
            <a:r>
              <a:rPr lang="zh-CN" altLang="en-US" dirty="0" smtClean="0">
                <a:latin typeface="Arial" charset="0"/>
              </a:rPr>
              <a:t>传输的数据。</a:t>
            </a:r>
            <a:endParaRPr lang="zh-CN" altLang="en-US" dirty="0"/>
          </a:p>
        </p:txBody>
      </p:sp>
    </p:spTree>
    <p:extLst>
      <p:ext uri="{BB962C8B-B14F-4D97-AF65-F5344CB8AC3E}">
        <p14:creationId xmlns:p14="http://schemas.microsoft.com/office/powerpoint/2010/main" val="29470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685800" y="685800"/>
            <a:ext cx="5486400" cy="3429000"/>
          </a:xfrm>
        </p:spPr>
      </p:sp>
      <p:sp>
        <p:nvSpPr>
          <p:cNvPr id="45059" name="备注占位符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zh-CN" altLang="en-US" dirty="0" smtClean="0">
                <a:latin typeface="Arial" charset="0"/>
              </a:rPr>
              <a:t>纲领：</a:t>
            </a:r>
            <a:endParaRPr lang="en-US" altLang="zh-CN" dirty="0" smtClean="0">
              <a:latin typeface="Arial" charset="0"/>
            </a:endParaRPr>
          </a:p>
          <a:p>
            <a:pPr marL="228600" indent="-228600">
              <a:buAutoNum type="arabicPeriod"/>
            </a:pPr>
            <a:r>
              <a:rPr lang="zh-CN" altLang="en-US" baseline="0" dirty="0" smtClean="0">
                <a:latin typeface="Arial" charset="0"/>
              </a:rPr>
              <a:t>设计理念：基于</a:t>
            </a:r>
            <a:r>
              <a:rPr lang="en-US" altLang="zh-CN" baseline="0" dirty="0" smtClean="0">
                <a:latin typeface="Arial" charset="0"/>
              </a:rPr>
              <a:t>Binder</a:t>
            </a:r>
            <a:r>
              <a:rPr lang="zh-CN" altLang="en-US" baseline="0" dirty="0" smtClean="0">
                <a:latin typeface="Arial" charset="0"/>
              </a:rPr>
              <a:t>机制进行改造，构造更加安全的进程间通信通道</a:t>
            </a:r>
            <a:endParaRPr lang="en-US" altLang="zh-CN" baseline="0" dirty="0" smtClean="0">
              <a:latin typeface="Arial" charset="0"/>
            </a:endParaRPr>
          </a:p>
          <a:p>
            <a:pPr marL="228600" indent="-228600">
              <a:buAutoNum type="arabicPeriod"/>
            </a:pPr>
            <a:r>
              <a:rPr lang="zh-CN" altLang="en-US" baseline="0" dirty="0" smtClean="0">
                <a:latin typeface="Arial" charset="0"/>
              </a:rPr>
              <a:t>设计模型：对于数据的通信建立统一模型，即客户端，服务端通用模型</a:t>
            </a:r>
            <a:r>
              <a:rPr lang="en-US" altLang="zh-CN" baseline="0" dirty="0" smtClean="0">
                <a:latin typeface="Arial" charset="0"/>
              </a:rPr>
              <a:t>---</a:t>
            </a:r>
          </a:p>
          <a:p>
            <a:pPr marL="228600" indent="-228600">
              <a:buAutoNum type="arabicPeriod"/>
            </a:pPr>
            <a:r>
              <a:rPr lang="zh-CN" altLang="en-US" baseline="0" dirty="0" smtClean="0">
                <a:latin typeface="Arial" charset="0"/>
              </a:rPr>
              <a:t>交互功能设计：可以用户自定义模式</a:t>
            </a:r>
            <a:r>
              <a:rPr lang="en-US" altLang="zh-CN" baseline="0" dirty="0" smtClean="0">
                <a:latin typeface="Arial" charset="0"/>
              </a:rPr>
              <a:t>—</a:t>
            </a:r>
            <a:r>
              <a:rPr lang="zh-CN" altLang="en-US" baseline="0" dirty="0" smtClean="0">
                <a:latin typeface="Arial" charset="0"/>
              </a:rPr>
              <a:t>选择开启或者关闭，选择可信任的软件，构造灵活的保护方案</a:t>
            </a:r>
            <a:endParaRPr lang="en-US" altLang="zh-CN" baseline="0" dirty="0" smtClean="0">
              <a:latin typeface="Arial" charset="0"/>
            </a:endParaRPr>
          </a:p>
          <a:p>
            <a:pPr marL="228600" indent="-228600">
              <a:buNone/>
            </a:pPr>
            <a:endParaRPr lang="en-US" altLang="zh-CN" baseline="0" dirty="0" smtClean="0">
              <a:latin typeface="Arial" charset="0"/>
            </a:endParaRPr>
          </a:p>
          <a:p>
            <a:pPr marL="228600" indent="-228600">
              <a:buNone/>
            </a:pPr>
            <a:r>
              <a:rPr lang="en-US" altLang="zh-CN" baseline="0" dirty="0" smtClean="0">
                <a:latin typeface="Arial" charset="0"/>
              </a:rPr>
              <a:t> </a:t>
            </a:r>
            <a:endParaRPr lang="zh-CN" altLang="en-US" dirty="0" smtClean="0">
              <a:latin typeface="Arial" charset="0"/>
            </a:endParaRPr>
          </a:p>
        </p:txBody>
      </p:sp>
      <p:sp>
        <p:nvSpPr>
          <p:cNvPr id="45060" name="日期占位符 3"/>
          <p:cNvSpPr>
            <a:spLocks noGrp="1"/>
          </p:cNvSpPr>
          <p:nvPr>
            <p:ph type="dt" sz="quarter" idx="1"/>
          </p:nvPr>
        </p:nvSpPr>
        <p:spPr>
          <a:noFill/>
        </p:spPr>
        <p:txBody>
          <a:bodyPr/>
          <a:lstStyle/>
          <a:p>
            <a:pPr>
              <a:buFont typeface="Arial" charset="0"/>
              <a:buNone/>
            </a:pPr>
            <a:fld id="{2D5EE824-6180-4458-958E-92E1CB384EEB}" type="datetime1">
              <a:rPr lang="zh-CN" altLang="en-US" smtClean="0">
                <a:latin typeface="Arial" charset="0"/>
              </a:rPr>
              <a:pPr>
                <a:buFont typeface="Arial" charset="0"/>
                <a:buNone/>
              </a:pPr>
              <a:t>2015/7/27</a:t>
            </a:fld>
            <a:endParaRPr lang="zh-CN" altLang="en-US" smtClean="0">
              <a:latin typeface="Arial" charset="0"/>
            </a:endParaRPr>
          </a:p>
        </p:txBody>
      </p:sp>
    </p:spTree>
    <p:extLst>
      <p:ext uri="{BB962C8B-B14F-4D97-AF65-F5344CB8AC3E}">
        <p14:creationId xmlns:p14="http://schemas.microsoft.com/office/powerpoint/2010/main" val="172695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pPr algn="ctr"/>
            <a:r>
              <a:rPr lang="zh-CN" altLang="en-US" dirty="0" smtClean="0"/>
              <a:t>针对前面所说的危险，本小组设计了一款产品，具有以上</a:t>
            </a:r>
            <a:r>
              <a:rPr lang="en-US" altLang="zh-CN" dirty="0" smtClean="0"/>
              <a:t>4</a:t>
            </a:r>
            <a:r>
              <a:rPr lang="zh-CN" altLang="en-US" dirty="0" smtClean="0"/>
              <a:t>个功能：安全配置</a:t>
            </a:r>
            <a:endParaRPr lang="en-US" altLang="zh-CN" dirty="0" smtClean="0"/>
          </a:p>
          <a:p>
            <a:pPr algn="ctr"/>
            <a:r>
              <a:rPr lang="en-US" altLang="zh-CN" dirty="0" smtClean="0"/>
              <a:t>   </a:t>
            </a:r>
            <a:r>
              <a:rPr lang="zh-CN" altLang="en-US" dirty="0" smtClean="0"/>
              <a:t>日志记录，计划任务，应用管理</a:t>
            </a:r>
            <a:endParaRPr lang="zh-CN" altLang="en-US" dirty="0"/>
          </a:p>
        </p:txBody>
      </p:sp>
      <p:sp>
        <p:nvSpPr>
          <p:cNvPr id="4" name="日期占位符 3"/>
          <p:cNvSpPr>
            <a:spLocks noGrp="1"/>
          </p:cNvSpPr>
          <p:nvPr>
            <p:ph type="dt" idx="10"/>
          </p:nvPr>
        </p:nvSpPr>
        <p:spPr/>
        <p:txBody>
          <a:bodyPr/>
          <a:lstStyle/>
          <a:p>
            <a:pPr>
              <a:defRPr/>
            </a:pPr>
            <a:fld id="{20E4A198-7B5E-45FE-9388-6748FA70A561}" type="datetime1">
              <a:rPr lang="zh-CN" altLang="en-US" smtClean="0"/>
              <a:pPr>
                <a:defRPr/>
              </a:pPr>
              <a:t>2015/7/27</a:t>
            </a:fld>
            <a:endParaRPr lang="zh-CN" altLang="en-US"/>
          </a:p>
        </p:txBody>
      </p:sp>
    </p:spTree>
    <p:extLst>
      <p:ext uri="{BB962C8B-B14F-4D97-AF65-F5344CB8AC3E}">
        <p14:creationId xmlns:p14="http://schemas.microsoft.com/office/powerpoint/2010/main" val="336465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zh-CN" altLang="en-US" dirty="0" smtClean="0"/>
              <a:t>如何使敏感数据在安卓内部传递过程中更加安全呢？</a:t>
            </a:r>
            <a:endParaRPr lang="en-US" altLang="zh-CN" dirty="0" smtClean="0"/>
          </a:p>
          <a:p>
            <a:r>
              <a:rPr lang="zh-CN" altLang="en-US" baseline="0" dirty="0" smtClean="0">
                <a:latin typeface="Arial" charset="0"/>
              </a:rPr>
              <a:t>针对前面所说的危险，我们作品的目的保护敏感信息在系统内部传输的安全，因此需要对</a:t>
            </a:r>
            <a:r>
              <a:rPr lang="en-US" altLang="zh-CN" baseline="0" dirty="0" smtClean="0">
                <a:latin typeface="Arial" charset="0"/>
              </a:rPr>
              <a:t>Binder</a:t>
            </a:r>
            <a:r>
              <a:rPr lang="zh-CN" altLang="en-US" baseline="0" dirty="0" smtClean="0">
                <a:latin typeface="Arial" charset="0"/>
              </a:rPr>
              <a:t>机制进行加固。我们思考的是如何足够安全，如果仅仅只对</a:t>
            </a:r>
            <a:r>
              <a:rPr lang="en-US" altLang="zh-CN" baseline="0" dirty="0" smtClean="0">
                <a:latin typeface="Arial" charset="0"/>
              </a:rPr>
              <a:t>binder</a:t>
            </a:r>
            <a:r>
              <a:rPr lang="zh-CN" altLang="en-US" baseline="0" dirty="0" smtClean="0">
                <a:latin typeface="Arial" charset="0"/>
              </a:rPr>
              <a:t>相关的函数进行保护，在数据传入</a:t>
            </a:r>
            <a:r>
              <a:rPr lang="en-US" altLang="zh-CN" baseline="0" dirty="0" smtClean="0">
                <a:latin typeface="Arial" charset="0"/>
              </a:rPr>
              <a:t>Binder</a:t>
            </a:r>
            <a:r>
              <a:rPr lang="zh-CN" altLang="en-US" baseline="0" dirty="0" smtClean="0">
                <a:latin typeface="Arial" charset="0"/>
              </a:rPr>
              <a:t>之前和流出</a:t>
            </a:r>
            <a:r>
              <a:rPr lang="en-US" altLang="zh-CN" baseline="0" dirty="0" smtClean="0">
                <a:latin typeface="Arial" charset="0"/>
              </a:rPr>
              <a:t>Binder</a:t>
            </a:r>
            <a:r>
              <a:rPr lang="zh-CN" altLang="en-US" baseline="0" dirty="0" smtClean="0">
                <a:latin typeface="Arial" charset="0"/>
              </a:rPr>
              <a:t>之后也容易被截获。因此这个模型是不够安全的。经过讨论，更安全的模型是，从数据产生处对数据进行保护，经过</a:t>
            </a:r>
            <a:r>
              <a:rPr lang="en-US" altLang="zh-CN" baseline="0" dirty="0" smtClean="0">
                <a:latin typeface="Arial" charset="0"/>
              </a:rPr>
              <a:t>Binder</a:t>
            </a:r>
            <a:r>
              <a:rPr lang="zh-CN" altLang="en-US" baseline="0" dirty="0" smtClean="0">
                <a:latin typeface="Arial" charset="0"/>
              </a:rPr>
              <a:t>传输，到数据使用处得到被保护的数据，从数据产生处到数据使用处的完整的通道进行保护。这样才能保证数据在手机内部整个传递过程中的安全。</a:t>
            </a:r>
            <a:endParaRPr lang="zh-CN" altLang="en-US" dirty="0"/>
          </a:p>
        </p:txBody>
      </p:sp>
    </p:spTree>
    <p:extLst>
      <p:ext uri="{BB962C8B-B14F-4D97-AF65-F5344CB8AC3E}">
        <p14:creationId xmlns:p14="http://schemas.microsoft.com/office/powerpoint/2010/main" val="861021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zh-CN" altLang="en-US" dirty="0" smtClean="0"/>
              <a:t>从</a:t>
            </a:r>
            <a:r>
              <a:rPr lang="en-US" altLang="zh-CN" dirty="0" smtClean="0"/>
              <a:t>Binder</a:t>
            </a:r>
            <a:r>
              <a:rPr lang="zh-CN" altLang="en-US" dirty="0" smtClean="0"/>
              <a:t>通信的详细模型中，可以看到，针对不同类型的服务，我们都需要在最靠近数据产生的地方进行保护，即是对最靠近数据产生的方法进行加密，在最靠近数据使用的方法进行保护</a:t>
            </a:r>
            <a:endParaRPr lang="zh-CN" altLang="en-US" dirty="0"/>
          </a:p>
        </p:txBody>
      </p:sp>
    </p:spTree>
    <p:extLst>
      <p:ext uri="{BB962C8B-B14F-4D97-AF65-F5344CB8AC3E}">
        <p14:creationId xmlns:p14="http://schemas.microsoft.com/office/powerpoint/2010/main" val="27872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B9394BF-7C4D-4F4D-B31C-A8A92CC75F0F}"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D28473D-29CF-49F3-A639-FCD192600F5A}"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F8FEDDE-0FEF-4588-BF50-860FE36DECF4}"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F70D210-3E81-48C5-992F-0E5AD704AE4D}"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61CC5C-0F14-4A6A-89BB-78952453E4B2}"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A2A707A6-EBE3-4E53-BB60-E5074BEF08D3}"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09E2E15-B2B0-447E-B63B-F7A081623C52}" type="datetime1">
              <a:rPr lang="zh-CN" altLang="en-US" smtClean="0"/>
              <a:pPr>
                <a:defRPr/>
              </a:pPr>
              <a:t>2015/7/27</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82B51A-7F61-4D62-AFD4-00ACCAB8CB9D}" type="slidenum">
              <a:rPr lang="zh-CN" altLang="zh-CN"/>
              <a:pPr>
                <a:defRPr/>
              </a:pPr>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E8797B4-A4F9-41CD-9030-8597ABFDC264}" type="datetime1">
              <a:rPr lang="zh-CN" altLang="en-US" smtClean="0"/>
              <a:pPr>
                <a:defRPr/>
              </a:pPr>
              <a:t>2015/7/27</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4B302E-5955-419A-992C-3A408DD158E9}" type="slidenum">
              <a:rPr lang="zh-CN" altLang="zh-CN"/>
              <a:pPr>
                <a:defRPr/>
              </a:pPr>
              <a:t>‹#›</a:t>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25FD1A1-47F7-4E03-B81E-4090EEAE320F}" type="datetime1">
              <a:rPr lang="zh-CN" altLang="en-US" smtClean="0"/>
              <a:pPr>
                <a:defRPr/>
              </a:pPr>
              <a:t>2015/7/27</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3E2768-2811-4BFC-8A66-DE75D3F45FDA}" type="slidenum">
              <a:rPr lang="zh-CN" altLang="zh-CN"/>
              <a:pPr>
                <a:defRPr/>
              </a:pPr>
              <a:t>‹#›</a:t>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6C418B05-85C0-4FEE-B142-54808DB97EDC}" type="datetime1">
              <a:rPr lang="zh-CN" altLang="en-US" smtClean="0"/>
              <a:pPr>
                <a:defRPr/>
              </a:pPr>
              <a:t>2015/7/27</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C20F64-C636-4EAF-852E-28804A61A479}" type="slidenum">
              <a:rPr lang="zh-CN" altLang="zh-CN"/>
              <a:pPr>
                <a:defRPr/>
              </a:pPr>
              <a:t>‹#›</a:t>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8"/>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812928"/>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35C6A712-9121-45DE-9CC1-BB5729BD0FF0}" type="datetime1">
              <a:rPr lang="zh-CN" altLang="en-US" smtClean="0"/>
              <a:pPr>
                <a:defRPr/>
              </a:pPr>
              <a:t>2015/7/27</a:t>
            </a:fld>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8C5A06-A2FD-4F53-AA58-B4B0EB3D957D}" type="slidenum">
              <a:rPr lang="zh-CN" altLang="zh-CN"/>
              <a:pPr>
                <a:defRPr/>
              </a:pPr>
              <a:t>‹#›</a:t>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97C0FA53-35AC-4518-A4E0-2CE5662D0E46}" type="datetime1">
              <a:rPr lang="zh-CN" altLang="en-US" smtClean="0"/>
              <a:pPr>
                <a:defRPr/>
              </a:pPr>
              <a:t>2015/7/27</a:t>
            </a:fld>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12B73403-CDF3-452D-86EA-BB66E0608840}" type="slidenum">
              <a:rPr lang="zh-CN" altLang="zh-CN"/>
              <a:pPr>
                <a:defRPr/>
              </a:pPr>
              <a:t>‹#›</a:t>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3C6DC1E-CE07-434B-96DC-1BE177BBB3FE}" type="datetime1">
              <a:rPr lang="zh-CN" altLang="en-US" smtClean="0"/>
              <a:pPr>
                <a:defRPr/>
              </a:pPr>
              <a:t>2015/7/27</a:t>
            </a:fld>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4298F6A3-6A59-4937-8F43-7C15DF6EC76F}" type="slidenum">
              <a:rPr lang="zh-CN" altLang="zh-CN"/>
              <a:pPr>
                <a:defRPr/>
              </a:pPr>
              <a:t>‹#›</a:t>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4038435-DABF-4746-828E-306A8C099D5B}" type="datetime1">
              <a:rPr lang="zh-CN" altLang="en-US" smtClean="0"/>
              <a:pPr>
                <a:defRPr/>
              </a:pPr>
              <a:t>2015/7/27</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803609-C941-4103-9769-8F9D796FE6F6}"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CEEC194-45CE-4790-A7A1-7BA1A61432B4}"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BC09F378-D143-40A4-B9FE-76DB3FEE71F4}"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3"/>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3578"/>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306AA86-9C83-496B-95EF-CC25B75497DE}" type="datetime1">
              <a:rPr lang="zh-CN" altLang="en-US" smtClean="0"/>
              <a:pPr>
                <a:defRPr/>
              </a:pPr>
              <a:t>2015/7/27</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23C56BDB-903A-47F6-A44C-093B3A55DC89}" type="slidenum">
              <a:rPr lang="zh-CN" altLang="zh-CN"/>
              <a:pPr>
                <a:defRPr/>
              </a:pPr>
              <a:t>‹#›</a:t>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BCE4DF8-56BB-4CF3-AF57-75EFBC85B380}" type="datetime1">
              <a:rPr lang="zh-CN" altLang="en-US" smtClean="0"/>
              <a:pPr>
                <a:defRPr/>
              </a:pPr>
              <a:t>2015/7/27</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5875564A-A560-423D-95D7-3A47C2C8089D}" type="slidenum">
              <a:rPr lang="zh-CN" altLang="zh-CN"/>
              <a:pPr>
                <a:defRPr/>
              </a:pPr>
              <a:t>‹#›</a:t>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42E6038-6D85-4161-93AE-7025A3EC465C}" type="datetime1">
              <a:rPr lang="zh-CN" altLang="en-US" smtClean="0"/>
              <a:pPr>
                <a:defRPr/>
              </a:pPr>
              <a:t>2015/7/27</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3CDFAA52-D7D7-4F8F-BEA8-AA42CEAC9409}" type="slidenum">
              <a:rPr lang="zh-CN"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525"/>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E59FB6B-127F-4517-9C7E-AD215BE0AF3D}"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FA92E3-51D0-4CB3-9DB9-D2B9C752DDA2}"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9DFE06CC-AA93-4AC3-B162-53B1B9BB179A}"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8A561C6A-4063-4DCB-A075-6E8BD0A0F0B9}"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525"/>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928"/>
            <a:ext cx="4040188"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279525"/>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812928"/>
            <a:ext cx="4041775" cy="329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BEE5C153-B463-48E5-85D0-B748D3659B9B}"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F698880F-A9F3-4ED5-9D98-8206C187E98D}"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2C1D139F-DB4C-4142-80E0-A83DD7F99E9D}"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059FC03C-C4E9-4716-9CF7-24BBEFDFA713}"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DA534657-E0D2-4AF5-B94E-8EF97F7F9FCD}"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6CA7A9C1-AB8D-4B45-8F62-2A4FF498BB46}"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2701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DD40370A-CF09-442E-A958-2C79C01ADE0D}"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6550CD45-343A-4E6C-A124-EA9E47FB9B42}"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3"/>
            <a:ext cx="5486400" cy="47307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1175"/>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微软雅黑" pitchFamily="34" charset="-122"/>
            </a:endParaRPr>
          </a:p>
        </p:txBody>
      </p:sp>
      <p:sp>
        <p:nvSpPr>
          <p:cNvPr id="4" name="文本占位符 3"/>
          <p:cNvSpPr>
            <a:spLocks noGrp="1"/>
          </p:cNvSpPr>
          <p:nvPr>
            <p:ph type="body" sz="half" idx="2"/>
          </p:nvPr>
        </p:nvSpPr>
        <p:spPr>
          <a:xfrm>
            <a:off x="1792288" y="4473578"/>
            <a:ext cx="5486400" cy="669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3DB2B4B5-B051-4ED6-BD73-76FCED3ADE64}" type="datetime1">
              <a:rPr lang="zh-CN" altLang="en-US" smtClean="0"/>
              <a:pPr>
                <a:defRPr/>
              </a:pPr>
              <a:t>2015/7/27</a:t>
            </a:fld>
            <a:endParaRPr lang="zh-CN" altLang="en-US" sz="1800">
              <a:solidFill>
                <a:schemeClr val="tx1"/>
              </a:solidFill>
              <a:latin typeface="Arial" pitchFamily="34" charset="0"/>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C097BD32-46BD-4DD2-B726-364607121E6F}" type="slidenum">
              <a:rPr lang="zh-CN" altLang="en-US"/>
              <a:pPr>
                <a:defRPr/>
              </a:pPr>
              <a:t>‹#›</a:t>
            </a:fld>
            <a:endParaRPr lang="zh-CN" altLang="en-US" sz="1800">
              <a:solidFill>
                <a:schemeClr val="tx1"/>
              </a:solidFill>
              <a:latin typeface="Arial" pitchFamily="34" charset="0"/>
              <a:ea typeface="宋体"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28600"/>
            <a:ext cx="8229600" cy="952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微软雅黑" pitchFamily="34" charset="-122"/>
              </a:rPr>
              <a:t>单击此处编辑母版标题样式</a:t>
            </a:r>
          </a:p>
        </p:txBody>
      </p:sp>
      <p:sp>
        <p:nvSpPr>
          <p:cNvPr id="2051" name="文本占位符 2"/>
          <p:cNvSpPr>
            <a:spLocks noGrp="1" noChangeArrowheads="1"/>
          </p:cNvSpPr>
          <p:nvPr>
            <p:ph type="body" idx="1"/>
          </p:nvPr>
        </p:nvSpPr>
        <p:spPr bwMode="auto">
          <a:xfrm>
            <a:off x="457200" y="1333500"/>
            <a:ext cx="8229600" cy="3771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微软雅黑" pitchFamily="34" charset="-122"/>
              </a:rPr>
              <a:t>单击此处编辑母版文本样式</a:t>
            </a:r>
          </a:p>
          <a:p>
            <a:pPr lvl="1"/>
            <a:r>
              <a:rPr lang="zh-CN" smtClean="0">
                <a:sym typeface="微软雅黑" pitchFamily="34" charset="-122"/>
              </a:rPr>
              <a:t>第二级</a:t>
            </a:r>
          </a:p>
          <a:p>
            <a:pPr lvl="2"/>
            <a:r>
              <a:rPr lang="zh-CN" smtClean="0">
                <a:sym typeface="微软雅黑" pitchFamily="34" charset="-122"/>
              </a:rPr>
              <a:t>第三级</a:t>
            </a:r>
          </a:p>
          <a:p>
            <a:pPr lvl="3"/>
            <a:r>
              <a:rPr lang="zh-CN" smtClean="0">
                <a:sym typeface="微软雅黑" pitchFamily="34" charset="-122"/>
              </a:rPr>
              <a:t>第四级</a:t>
            </a:r>
          </a:p>
          <a:p>
            <a:pPr lvl="4"/>
            <a:r>
              <a:rPr lang="zh-CN" smtClean="0">
                <a:sym typeface="微软雅黑" pitchFamily="34" charset="-122"/>
              </a:rPr>
              <a:t>第五级</a:t>
            </a:r>
          </a:p>
        </p:txBody>
      </p:sp>
      <p:sp>
        <p:nvSpPr>
          <p:cNvPr id="1028" name="日期占位符 3"/>
          <p:cNvSpPr>
            <a:spLocks noGrp="1" noChangeArrowheads="1"/>
          </p:cNvSpPr>
          <p:nvPr>
            <p:ph type="dt" sz="half" idx="2"/>
          </p:nvPr>
        </p:nvSpPr>
        <p:spPr bwMode="auto">
          <a:xfrm>
            <a:off x="457200" y="5297488"/>
            <a:ext cx="2133600" cy="3032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Calibri" pitchFamily="34" charset="0"/>
                <a:ea typeface="MS PGothic" pitchFamily="34" charset="-128"/>
                <a:sym typeface="Calibri" pitchFamily="34" charset="0"/>
              </a:defRPr>
            </a:lvl1pPr>
          </a:lstStyle>
          <a:p>
            <a:pPr>
              <a:defRPr/>
            </a:pPr>
            <a:fld id="{E2AFB19F-7E7E-42E8-8AFF-99E60F360F48}" type="datetime1">
              <a:rPr lang="zh-CN" altLang="en-US" smtClean="0"/>
              <a:pPr>
                <a:defRPr/>
              </a:pPr>
              <a:t>2015/7/27</a:t>
            </a:fld>
            <a:endParaRPr lang="zh-CN" altLang="en-US"/>
          </a:p>
        </p:txBody>
      </p:sp>
      <p:sp>
        <p:nvSpPr>
          <p:cNvPr id="1029" name="页脚占位符 4"/>
          <p:cNvSpPr>
            <a:spLocks noGrp="1" noChangeArrowheads="1"/>
          </p:cNvSpPr>
          <p:nvPr>
            <p:ph type="ftr" sz="quarter" idx="3"/>
          </p:nvPr>
        </p:nvSpPr>
        <p:spPr bwMode="auto">
          <a:xfrm>
            <a:off x="3124200" y="5297488"/>
            <a:ext cx="2895600" cy="3032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Calibri" pitchFamily="34" charset="0"/>
                <a:ea typeface="MS PGothic" pitchFamily="34" charset="-128"/>
                <a:sym typeface="Calibri"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5297488"/>
            <a:ext cx="2133600" cy="3032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Calibri" pitchFamily="34" charset="0"/>
                <a:ea typeface="MS PGothic" pitchFamily="34" charset="-128"/>
                <a:sym typeface="Calibri" pitchFamily="34" charset="0"/>
              </a:defRPr>
            </a:lvl1pPr>
          </a:lstStyle>
          <a:p>
            <a:pPr>
              <a:defRPr/>
            </a:pPr>
            <a:fld id="{B6AD293B-9019-47EB-B14B-7887C566402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hdr="0" ftr="0" dt="0"/>
  <p:txStyles>
    <p:titleStyle>
      <a:lvl1pPr algn="ctr" rtl="0" eaLnBrk="0" fontAlgn="base" hangingPunct="0">
        <a:spcBef>
          <a:spcPct val="0"/>
        </a:spcBef>
        <a:spcAft>
          <a:spcPct val="0"/>
        </a:spcAft>
        <a:defRPr sz="4400">
          <a:solidFill>
            <a:schemeClr val="bg1"/>
          </a:solidFill>
          <a:latin typeface="+mj-lt"/>
          <a:ea typeface="+mj-ea"/>
          <a:cs typeface="+mj-cs"/>
          <a:sym typeface="微软雅黑" pitchFamily="34" charset="-122"/>
        </a:defRPr>
      </a:lvl1pPr>
      <a:lvl2pPr algn="ctr" rtl="0" eaLnBrk="0" fontAlgn="base" hangingPunct="0">
        <a:spcBef>
          <a:spcPct val="0"/>
        </a:spcBef>
        <a:spcAft>
          <a:spcPct val="0"/>
        </a:spcAft>
        <a:defRPr sz="4400">
          <a:solidFill>
            <a:schemeClr val="bg1"/>
          </a:solidFill>
          <a:latin typeface="微软雅黑" pitchFamily="34" charset="-122"/>
          <a:ea typeface="微软雅黑" pitchFamily="34" charset="-122"/>
          <a:sym typeface="微软雅黑" pitchFamily="34" charset="-122"/>
        </a:defRPr>
      </a:lvl2pPr>
      <a:lvl3pPr algn="ctr" rtl="0" eaLnBrk="0" fontAlgn="base" hangingPunct="0">
        <a:spcBef>
          <a:spcPct val="0"/>
        </a:spcBef>
        <a:spcAft>
          <a:spcPct val="0"/>
        </a:spcAft>
        <a:defRPr sz="4400">
          <a:solidFill>
            <a:schemeClr val="bg1"/>
          </a:solidFill>
          <a:latin typeface="微软雅黑" pitchFamily="34" charset="-122"/>
          <a:ea typeface="微软雅黑" pitchFamily="34" charset="-122"/>
          <a:sym typeface="微软雅黑" pitchFamily="34" charset="-122"/>
        </a:defRPr>
      </a:lvl3pPr>
      <a:lvl4pPr algn="ctr" rtl="0" eaLnBrk="0" fontAlgn="base" hangingPunct="0">
        <a:spcBef>
          <a:spcPct val="0"/>
        </a:spcBef>
        <a:spcAft>
          <a:spcPct val="0"/>
        </a:spcAft>
        <a:defRPr sz="4400">
          <a:solidFill>
            <a:schemeClr val="bg1"/>
          </a:solidFill>
          <a:latin typeface="微软雅黑" pitchFamily="34" charset="-122"/>
          <a:ea typeface="微软雅黑" pitchFamily="34" charset="-122"/>
          <a:sym typeface="微软雅黑" pitchFamily="34" charset="-122"/>
        </a:defRPr>
      </a:lvl4pPr>
      <a:lvl5pPr algn="ctr" rtl="0" eaLnBrk="0" fontAlgn="base" hangingPunct="0">
        <a:spcBef>
          <a:spcPct val="0"/>
        </a:spcBef>
        <a:spcAft>
          <a:spcPct val="0"/>
        </a:spcAft>
        <a:defRPr sz="4400">
          <a:solidFill>
            <a:schemeClr val="bg1"/>
          </a:solidFill>
          <a:latin typeface="微软雅黑" pitchFamily="34" charset="-122"/>
          <a:ea typeface="微软雅黑" pitchFamily="34" charset="-122"/>
          <a:sym typeface="微软雅黑" pitchFamily="34" charset="-122"/>
        </a:defRPr>
      </a:lvl5pPr>
      <a:lvl6pPr marL="457200" algn="ctr" rtl="0" fontAlgn="base">
        <a:spcBef>
          <a:spcPct val="0"/>
        </a:spcBef>
        <a:spcAft>
          <a:spcPct val="0"/>
        </a:spcAft>
        <a:defRPr sz="4400">
          <a:solidFill>
            <a:schemeClr val="bg1"/>
          </a:solidFill>
          <a:latin typeface="微软雅黑" pitchFamily="34" charset="-122"/>
          <a:ea typeface="微软雅黑" pitchFamily="34" charset="-122"/>
          <a:sym typeface="微软雅黑" pitchFamily="34" charset="-122"/>
        </a:defRPr>
      </a:lvl6pPr>
      <a:lvl7pPr marL="914400" algn="ctr" rtl="0" fontAlgn="base">
        <a:spcBef>
          <a:spcPct val="0"/>
        </a:spcBef>
        <a:spcAft>
          <a:spcPct val="0"/>
        </a:spcAft>
        <a:defRPr sz="4400">
          <a:solidFill>
            <a:schemeClr val="bg1"/>
          </a:solidFill>
          <a:latin typeface="微软雅黑" pitchFamily="34" charset="-122"/>
          <a:ea typeface="微软雅黑" pitchFamily="34" charset="-122"/>
          <a:sym typeface="微软雅黑" pitchFamily="34" charset="-122"/>
        </a:defRPr>
      </a:lvl7pPr>
      <a:lvl8pPr marL="1371600" algn="ctr" rtl="0" fontAlgn="base">
        <a:spcBef>
          <a:spcPct val="0"/>
        </a:spcBef>
        <a:spcAft>
          <a:spcPct val="0"/>
        </a:spcAft>
        <a:defRPr sz="4400">
          <a:solidFill>
            <a:schemeClr val="bg1"/>
          </a:solidFill>
          <a:latin typeface="微软雅黑" pitchFamily="34" charset="-122"/>
          <a:ea typeface="微软雅黑" pitchFamily="34" charset="-122"/>
          <a:sym typeface="微软雅黑" pitchFamily="34" charset="-122"/>
        </a:defRPr>
      </a:lvl8pPr>
      <a:lvl9pPr marL="1828800" algn="ctr" rtl="0" fontAlgn="base">
        <a:spcBef>
          <a:spcPct val="0"/>
        </a:spcBef>
        <a:spcAft>
          <a:spcPct val="0"/>
        </a:spcAft>
        <a:defRPr sz="4400">
          <a:solidFill>
            <a:schemeClr val="bg1"/>
          </a:solidFill>
          <a:latin typeface="微软雅黑" pitchFamily="34" charset="-122"/>
          <a:ea typeface="微软雅黑" pitchFamily="34" charset="-122"/>
          <a:sym typeface="微软雅黑" pitchFamily="34" charset="-122"/>
        </a:defRPr>
      </a:lvl9pPr>
    </p:titleStyle>
    <p:bodyStyle>
      <a:lvl1pPr marL="342900" indent="-342900" algn="l" defTabSz="0" rtl="0" eaLnBrk="0" fontAlgn="base" hangingPunct="0">
        <a:spcBef>
          <a:spcPct val="20000"/>
        </a:spcBef>
        <a:spcAft>
          <a:spcPct val="0"/>
        </a:spcAft>
        <a:buFont typeface="Arial" charset="0"/>
        <a:buChar char="•"/>
        <a:defRPr sz="3200">
          <a:solidFill>
            <a:schemeClr val="bg1"/>
          </a:solidFill>
          <a:latin typeface="+mn-lt"/>
          <a:ea typeface="+mn-ea"/>
          <a:cs typeface="+mn-cs"/>
          <a:sym typeface="微软雅黑" pitchFamily="34" charset="-122"/>
        </a:defRPr>
      </a:lvl1pPr>
      <a:lvl2pPr marL="742950" indent="-285750" algn="l" defTabSz="0" rtl="0" eaLnBrk="0" fontAlgn="base" hangingPunct="0">
        <a:spcBef>
          <a:spcPct val="20000"/>
        </a:spcBef>
        <a:spcAft>
          <a:spcPct val="0"/>
        </a:spcAft>
        <a:buFont typeface="Arial" charset="0"/>
        <a:buChar char="–"/>
        <a:defRPr sz="2800">
          <a:solidFill>
            <a:schemeClr val="bg1"/>
          </a:solidFill>
          <a:latin typeface="+mn-lt"/>
          <a:ea typeface="+mn-ea"/>
          <a:sym typeface="微软雅黑" pitchFamily="34" charset="-122"/>
        </a:defRPr>
      </a:lvl2pPr>
      <a:lvl3pPr marL="1143000" indent="-228600" algn="l" defTabSz="0" rtl="0" eaLnBrk="0" fontAlgn="base" hangingPunct="0">
        <a:spcBef>
          <a:spcPct val="20000"/>
        </a:spcBef>
        <a:spcAft>
          <a:spcPct val="0"/>
        </a:spcAft>
        <a:buFont typeface="Arial" charset="0"/>
        <a:buChar char="•"/>
        <a:defRPr sz="2400">
          <a:solidFill>
            <a:schemeClr val="bg1"/>
          </a:solidFill>
          <a:latin typeface="+mn-lt"/>
          <a:ea typeface="+mn-ea"/>
          <a:sym typeface="微软雅黑" pitchFamily="34" charset="-122"/>
        </a:defRPr>
      </a:lvl3pPr>
      <a:lvl4pPr marL="1600200" indent="-228600" algn="l" defTabSz="0" rtl="0" eaLnBrk="0" fontAlgn="base" hangingPunct="0">
        <a:spcBef>
          <a:spcPct val="20000"/>
        </a:spcBef>
        <a:spcAft>
          <a:spcPct val="0"/>
        </a:spcAft>
        <a:buFont typeface="Arial" charset="0"/>
        <a:buChar char="–"/>
        <a:defRPr sz="2000">
          <a:solidFill>
            <a:schemeClr val="bg1"/>
          </a:solidFill>
          <a:latin typeface="+mn-lt"/>
          <a:ea typeface="+mn-ea"/>
          <a:sym typeface="微软雅黑" pitchFamily="34" charset="-122"/>
        </a:defRPr>
      </a:lvl4pPr>
      <a:lvl5pPr marL="2057400" indent="-228600" algn="l" defTabSz="0" rtl="0" eaLnBrk="0" fontAlgn="base" hangingPunct="0">
        <a:spcBef>
          <a:spcPct val="20000"/>
        </a:spcBef>
        <a:spcAft>
          <a:spcPct val="0"/>
        </a:spcAft>
        <a:buFont typeface="Arial" charset="0"/>
        <a:buChar char="»"/>
        <a:defRPr sz="2000">
          <a:solidFill>
            <a:schemeClr val="bg1"/>
          </a:solidFill>
          <a:latin typeface="+mn-lt"/>
          <a:ea typeface="+mn-ea"/>
          <a:sym typeface="微软雅黑" pitchFamily="34" charset="-122"/>
        </a:defRPr>
      </a:lvl5pPr>
      <a:lvl6pPr marL="2514600" indent="-228600" algn="l" defTabSz="0" rtl="0" fontAlgn="base">
        <a:spcBef>
          <a:spcPct val="20000"/>
        </a:spcBef>
        <a:spcAft>
          <a:spcPct val="0"/>
        </a:spcAft>
        <a:buFont typeface="Arial" pitchFamily="34" charset="0"/>
        <a:buChar char="»"/>
        <a:defRPr sz="2000">
          <a:solidFill>
            <a:schemeClr val="bg1"/>
          </a:solidFill>
          <a:latin typeface="+mn-lt"/>
          <a:ea typeface="+mn-ea"/>
          <a:sym typeface="微软雅黑" pitchFamily="34" charset="-122"/>
        </a:defRPr>
      </a:lvl6pPr>
      <a:lvl7pPr marL="2971800" indent="-228600" algn="l" defTabSz="0" rtl="0" fontAlgn="base">
        <a:spcBef>
          <a:spcPct val="20000"/>
        </a:spcBef>
        <a:spcAft>
          <a:spcPct val="0"/>
        </a:spcAft>
        <a:buFont typeface="Arial" pitchFamily="34" charset="0"/>
        <a:buChar char="»"/>
        <a:defRPr sz="2000">
          <a:solidFill>
            <a:schemeClr val="bg1"/>
          </a:solidFill>
          <a:latin typeface="+mn-lt"/>
          <a:ea typeface="+mn-ea"/>
          <a:sym typeface="微软雅黑" pitchFamily="34" charset="-122"/>
        </a:defRPr>
      </a:lvl7pPr>
      <a:lvl8pPr marL="3429000" indent="-228600" algn="l" defTabSz="0" rtl="0" fontAlgn="base">
        <a:spcBef>
          <a:spcPct val="20000"/>
        </a:spcBef>
        <a:spcAft>
          <a:spcPct val="0"/>
        </a:spcAft>
        <a:buFont typeface="Arial" pitchFamily="34" charset="0"/>
        <a:buChar char="»"/>
        <a:defRPr sz="2000">
          <a:solidFill>
            <a:schemeClr val="bg1"/>
          </a:solidFill>
          <a:latin typeface="+mn-lt"/>
          <a:ea typeface="+mn-ea"/>
          <a:sym typeface="微软雅黑" pitchFamily="34" charset="-122"/>
        </a:defRPr>
      </a:lvl8pPr>
      <a:lvl9pPr marL="3886200" indent="-228600" algn="l" defTabSz="0" rtl="0" fontAlgn="base">
        <a:spcBef>
          <a:spcPct val="20000"/>
        </a:spcBef>
        <a:spcAft>
          <a:spcPct val="0"/>
        </a:spcAft>
        <a:buFont typeface="Arial" pitchFamily="34" charset="0"/>
        <a:buChar char="»"/>
        <a:defRPr sz="2000">
          <a:solidFill>
            <a:schemeClr val="bg1"/>
          </a:solidFill>
          <a:latin typeface="+mn-lt"/>
          <a:ea typeface="+mn-ea"/>
          <a:sym typeface="微软雅黑" pitchFamily="34"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8229600" cy="9525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333500"/>
            <a:ext cx="8229600" cy="3771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Rectangle 4"/>
          <p:cNvSpPr>
            <a:spLocks noGrp="1" noChangeArrowheads="1"/>
          </p:cNvSpPr>
          <p:nvPr>
            <p:ph type="dt" sz="half" idx="2"/>
          </p:nvPr>
        </p:nvSpPr>
        <p:spPr bwMode="auto">
          <a:xfrm>
            <a:off x="457200" y="5203828"/>
            <a:ext cx="21336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defRPr>
            </a:lvl1pPr>
          </a:lstStyle>
          <a:p>
            <a:pPr>
              <a:defRPr/>
            </a:pPr>
            <a:fld id="{76D300D0-9611-4B49-B047-7245ACD3DE49}" type="datetime1">
              <a:rPr lang="zh-CN" altLang="en-US" smtClean="0"/>
              <a:pPr>
                <a:defRPr/>
              </a:pPr>
              <a:t>2015/7/27</a:t>
            </a:fld>
            <a:endParaRPr lang="zh-CN" altLang="zh-CN"/>
          </a:p>
        </p:txBody>
      </p:sp>
      <p:sp>
        <p:nvSpPr>
          <p:cNvPr id="2053" name="Rectangle 5"/>
          <p:cNvSpPr>
            <a:spLocks noGrp="1" noChangeArrowheads="1"/>
          </p:cNvSpPr>
          <p:nvPr>
            <p:ph type="ftr" sz="quarter" idx="3"/>
          </p:nvPr>
        </p:nvSpPr>
        <p:spPr bwMode="auto">
          <a:xfrm>
            <a:off x="3124200" y="5203828"/>
            <a:ext cx="28956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defRPr>
            </a:lvl1pPr>
          </a:lstStyle>
          <a:p>
            <a:pPr>
              <a:defRPr/>
            </a:pPr>
            <a:endParaRPr lang="zh-CN" altLang="zh-CN"/>
          </a:p>
        </p:txBody>
      </p:sp>
      <p:sp>
        <p:nvSpPr>
          <p:cNvPr id="2054" name="Rectangle 6"/>
          <p:cNvSpPr>
            <a:spLocks noGrp="1" noChangeArrowheads="1"/>
          </p:cNvSpPr>
          <p:nvPr>
            <p:ph type="sldNum" sz="quarter" idx="4"/>
          </p:nvPr>
        </p:nvSpPr>
        <p:spPr bwMode="auto">
          <a:xfrm>
            <a:off x="6553200" y="5203828"/>
            <a:ext cx="21336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defRPr>
            </a:lvl1pPr>
          </a:lstStyle>
          <a:p>
            <a:pPr>
              <a:defRPr/>
            </a:pPr>
            <a:fld id="{9E26A29F-FEFC-4796-AC73-FEFA63C30D6D}"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5.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5"/>
          <p:cNvSpPr>
            <a:spLocks noChangeArrowheads="1"/>
          </p:cNvSpPr>
          <p:nvPr/>
        </p:nvSpPr>
        <p:spPr bwMode="auto">
          <a:xfrm>
            <a:off x="1042991" y="1704979"/>
            <a:ext cx="7419975" cy="1323439"/>
          </a:xfrm>
          <a:prstGeom prst="rect">
            <a:avLst/>
          </a:prstGeom>
          <a:noFill/>
          <a:ln w="9525">
            <a:noFill/>
            <a:miter lim="800000"/>
            <a:headEnd/>
            <a:tailEnd/>
          </a:ln>
        </p:spPr>
        <p:txBody>
          <a:bodyPr>
            <a:spAutoFit/>
          </a:bodyPr>
          <a:lstStyle/>
          <a:p>
            <a:pPr algn="ctr"/>
            <a:r>
              <a:rPr lang="zh-CN" altLang="en-US" sz="4000" dirty="0">
                <a:solidFill>
                  <a:schemeClr val="bg1"/>
                </a:solidFill>
              </a:rPr>
              <a:t>面向Android系统内部数据传递过程的敏感信息保护软件</a:t>
            </a:r>
          </a:p>
        </p:txBody>
      </p:sp>
      <p:sp>
        <p:nvSpPr>
          <p:cNvPr id="4100" name="TextBox 26"/>
          <p:cNvSpPr>
            <a:spLocks noChangeArrowheads="1"/>
          </p:cNvSpPr>
          <p:nvPr/>
        </p:nvSpPr>
        <p:spPr bwMode="auto">
          <a:xfrm>
            <a:off x="1619250" y="3722688"/>
            <a:ext cx="6529388" cy="400110"/>
          </a:xfrm>
          <a:prstGeom prst="rect">
            <a:avLst/>
          </a:prstGeom>
          <a:noFill/>
          <a:ln w="9525">
            <a:noFill/>
            <a:miter lim="800000"/>
            <a:headEnd/>
            <a:tailEnd/>
          </a:ln>
        </p:spPr>
        <p:txBody>
          <a:bodyPr>
            <a:spAutoFit/>
          </a:bodyPr>
          <a:lstStyle/>
          <a:p>
            <a:pPr algn="ctr"/>
            <a:r>
              <a:rPr lang="zh-CN" altLang="en-US" sz="2000">
                <a:solidFill>
                  <a:schemeClr val="bg1"/>
                </a:solidFill>
              </a:rPr>
              <a:t>队伍：</a:t>
            </a:r>
            <a:r>
              <a:rPr lang="en-US" altLang="zh-CN" sz="2000">
                <a:solidFill>
                  <a:schemeClr val="bg1"/>
                </a:solidFill>
              </a:rPr>
              <a:t>Skyrunner</a:t>
            </a:r>
          </a:p>
        </p:txBody>
      </p:sp>
      <p:sp>
        <p:nvSpPr>
          <p:cNvPr id="5" name="灯片编号占位符 4"/>
          <p:cNvSpPr>
            <a:spLocks noGrp="1"/>
          </p:cNvSpPr>
          <p:nvPr>
            <p:ph type="sldNum" sz="quarter" idx="12"/>
          </p:nvPr>
        </p:nvSpPr>
        <p:spPr/>
        <p:txBody>
          <a:bodyPr/>
          <a:lstStyle/>
          <a:p>
            <a:pPr>
              <a:defRPr/>
            </a:pPr>
            <a:fld id="{5D28473D-29CF-49F3-A639-FCD192600F5A}" type="slidenum">
              <a:rPr lang="zh-CN" altLang="en-US" smtClean="0"/>
              <a:pPr>
                <a:defRPr/>
              </a:pPr>
              <a:t>1</a:t>
            </a:fld>
            <a:endParaRPr lang="zh-CN" altLang="en-US" sz="1800">
              <a:solidFill>
                <a:schemeClr val="tx1"/>
              </a:solidFill>
              <a:latin typeface="Arial" pitchFamily="34" charset="0"/>
              <a:ea typeface="宋体" pitchFamily="2"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7"/>
            <a:ext cx="8229600" cy="648415"/>
          </a:xfrm>
        </p:spPr>
        <p:txBody>
          <a:bodyPr>
            <a:normAutofit fontScale="90000"/>
          </a:bodyPr>
          <a:lstStyle/>
          <a:p>
            <a:endParaRPr lang="zh-CN" altLang="en-US" dirty="0"/>
          </a:p>
        </p:txBody>
      </p:sp>
      <p:grpSp>
        <p:nvGrpSpPr>
          <p:cNvPr id="3" name="组合 122"/>
          <p:cNvGrpSpPr/>
          <p:nvPr/>
        </p:nvGrpSpPr>
        <p:grpSpPr>
          <a:xfrm>
            <a:off x="754251" y="2065137"/>
            <a:ext cx="7347366" cy="2881320"/>
            <a:chOff x="682218" y="1200741"/>
            <a:chExt cx="7347366" cy="3457584"/>
          </a:xfrm>
        </p:grpSpPr>
        <p:grpSp>
          <p:nvGrpSpPr>
            <p:cNvPr id="4" name="组合 45"/>
            <p:cNvGrpSpPr/>
            <p:nvPr/>
          </p:nvGrpSpPr>
          <p:grpSpPr>
            <a:xfrm>
              <a:off x="1186449" y="2281236"/>
              <a:ext cx="6338904" cy="2377089"/>
              <a:chOff x="1186449" y="2281236"/>
              <a:chExt cx="6338904" cy="2377089"/>
            </a:xfrm>
          </p:grpSpPr>
          <p:grpSp>
            <p:nvGrpSpPr>
              <p:cNvPr id="5" name="组合 40"/>
              <p:cNvGrpSpPr/>
              <p:nvPr/>
            </p:nvGrpSpPr>
            <p:grpSpPr>
              <a:xfrm>
                <a:off x="1186449" y="2281236"/>
                <a:ext cx="6338904" cy="2377089"/>
                <a:chOff x="1186449" y="2281236"/>
                <a:chExt cx="6338904" cy="2377089"/>
              </a:xfrm>
            </p:grpSpPr>
            <p:grpSp>
              <p:nvGrpSpPr>
                <p:cNvPr id="6" name="组合 24"/>
                <p:cNvGrpSpPr/>
                <p:nvPr/>
              </p:nvGrpSpPr>
              <p:grpSpPr>
                <a:xfrm>
                  <a:off x="3347439" y="2281236"/>
                  <a:ext cx="2016924" cy="2377089"/>
                  <a:chOff x="3347439" y="2281236"/>
                  <a:chExt cx="2016924" cy="2377089"/>
                </a:xfrm>
              </p:grpSpPr>
              <p:sp>
                <p:nvSpPr>
                  <p:cNvPr id="133" name="矩形 132"/>
                  <p:cNvSpPr/>
                  <p:nvPr/>
                </p:nvSpPr>
                <p:spPr bwMode="auto">
                  <a:xfrm>
                    <a:off x="3347439" y="3289698"/>
                    <a:ext cx="2016924" cy="1368627"/>
                  </a:xfrm>
                  <a:prstGeom prst="rect">
                    <a:avLst/>
                  </a:prstGeom>
                  <a:solidFill>
                    <a:srgbClr val="61F208"/>
                  </a:solidFill>
                  <a:ln w="381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altLang="zh-CN" sz="360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US" altLang="zh-CN" sz="3600" b="1" dirty="0">
                        <a:latin typeface="+mn-lt"/>
                      </a:rPr>
                      <a:t> </a:t>
                    </a:r>
                    <a:r>
                      <a:rPr kumimoji="0" lang="en-US" altLang="zh-CN" sz="3600" b="1" i="0" u="none" strike="noStrike" cap="none" normalizeH="0" baseline="0" dirty="0" smtClean="0">
                        <a:ln>
                          <a:noFill/>
                        </a:ln>
                        <a:effectLst/>
                        <a:latin typeface="+mn-lt"/>
                      </a:rPr>
                      <a:t>Binder</a:t>
                    </a:r>
                    <a:endParaRPr kumimoji="0" lang="zh-CN" altLang="en-US" sz="3600" b="1" i="0" u="none" strike="noStrike" cap="none" normalizeH="0" baseline="0" dirty="0" smtClean="0">
                      <a:ln>
                        <a:noFill/>
                      </a:ln>
                      <a:effectLst/>
                      <a:latin typeface="+mn-lt"/>
                    </a:endParaRPr>
                  </a:p>
                </p:txBody>
              </p:sp>
              <p:sp>
                <p:nvSpPr>
                  <p:cNvPr id="134" name="空心弧 133"/>
                  <p:cNvSpPr/>
                  <p:nvPr/>
                </p:nvSpPr>
                <p:spPr bwMode="auto">
                  <a:xfrm>
                    <a:off x="3707604" y="2281236"/>
                    <a:ext cx="1368627" cy="1944891"/>
                  </a:xfrm>
                  <a:prstGeom prst="blockArc">
                    <a:avLst>
                      <a:gd name="adj1" fmla="val 10454455"/>
                      <a:gd name="adj2" fmla="val 296504"/>
                      <a:gd name="adj3" fmla="val 14746"/>
                    </a:avLst>
                  </a:prstGeom>
                  <a:solidFill>
                    <a:schemeClr val="bg1">
                      <a:lumMod val="85000"/>
                    </a:schemeClr>
                  </a:solidFill>
                  <a:ln w="38100" cap="flat" cmpd="sng" algn="ctr">
                    <a:solidFill>
                      <a:schemeClr val="accent3"/>
                    </a:solidFill>
                    <a:prstDash val="solid"/>
                    <a:round/>
                    <a:headEnd type="none" w="med" len="med"/>
                    <a:tailEnd type="none" w="med" len="med"/>
                  </a:ln>
                  <a:effectLst/>
                  <a:scene3d>
                    <a:camera prst="orthographicFront"/>
                    <a:lightRig rig="threePt" dir="t"/>
                  </a:scene3d>
                  <a:sp3d>
                    <a:bevelT w="635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31" name="L 形 130"/>
                <p:cNvSpPr/>
                <p:nvPr/>
              </p:nvSpPr>
              <p:spPr bwMode="auto">
                <a:xfrm>
                  <a:off x="1186449" y="2281236"/>
                  <a:ext cx="2160990" cy="2160990"/>
                </a:xfrm>
                <a:prstGeom prst="corner">
                  <a:avLst>
                    <a:gd name="adj1" fmla="val 26645"/>
                    <a:gd name="adj2" fmla="val 28706"/>
                  </a:avLst>
                </a:prstGeom>
                <a:solidFill>
                  <a:srgbClr val="FFC000"/>
                </a:solidFill>
                <a:ln w="381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32" name="L 形 131"/>
                <p:cNvSpPr/>
                <p:nvPr/>
              </p:nvSpPr>
              <p:spPr bwMode="auto">
                <a:xfrm flipH="1">
                  <a:off x="5364363" y="2281236"/>
                  <a:ext cx="2160990" cy="2160990"/>
                </a:xfrm>
                <a:prstGeom prst="corner">
                  <a:avLst>
                    <a:gd name="adj1" fmla="val 26645"/>
                    <a:gd name="adj2" fmla="val 28706"/>
                  </a:avLst>
                </a:prstGeom>
                <a:solidFill>
                  <a:srgbClr val="FFC000"/>
                </a:solidFill>
                <a:ln w="381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pic>
            <p:nvPicPr>
              <p:cNvPr id="128" name="图片 127" descr="信封.png"/>
              <p:cNvPicPr>
                <a:picLocks noChangeAspect="1"/>
              </p:cNvPicPr>
              <p:nvPr/>
            </p:nvPicPr>
            <p:blipFill>
              <a:blip r:embed="rId3" cstate="print"/>
              <a:stretch>
                <a:fillRect/>
              </a:stretch>
            </p:blipFill>
            <p:spPr>
              <a:xfrm>
                <a:off x="2050845" y="3937995"/>
                <a:ext cx="739635" cy="416602"/>
              </a:xfrm>
              <a:prstGeom prst="rect">
                <a:avLst/>
              </a:prstGeom>
            </p:spPr>
          </p:pic>
          <p:pic>
            <p:nvPicPr>
              <p:cNvPr id="129" name="图片 128" descr="信封.png"/>
              <p:cNvPicPr>
                <a:picLocks noChangeAspect="1"/>
              </p:cNvPicPr>
              <p:nvPr/>
            </p:nvPicPr>
            <p:blipFill>
              <a:blip r:embed="rId3" cstate="print"/>
              <a:stretch>
                <a:fillRect/>
              </a:stretch>
            </p:blipFill>
            <p:spPr>
              <a:xfrm>
                <a:off x="5508429" y="3937995"/>
                <a:ext cx="739635" cy="416602"/>
              </a:xfrm>
              <a:prstGeom prst="rect">
                <a:avLst/>
              </a:prstGeom>
            </p:spPr>
          </p:pic>
        </p:grpSp>
        <p:sp>
          <p:nvSpPr>
            <p:cNvPr id="125" name="矩形 124"/>
            <p:cNvSpPr/>
            <p:nvPr/>
          </p:nvSpPr>
          <p:spPr bwMode="auto">
            <a:xfrm>
              <a:off x="682218" y="1272774"/>
              <a:ext cx="1656759" cy="12965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altLang="zh-CN" sz="2400" b="1" i="0" u="none" strike="noStrike" cap="none" normalizeH="0" baseline="0" dirty="0" smtClean="0">
                <a:ln>
                  <a:noFill/>
                </a:ln>
                <a:solidFill>
                  <a:schemeClr val="tx1"/>
                </a:solidFill>
                <a:effectLst/>
                <a:latin typeface="+mn-lt"/>
                <a:ea typeface="宋体" pitchFamily="2"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US" altLang="zh-CN" sz="2400" b="1" dirty="0">
                  <a:latin typeface="+mn-lt"/>
                </a:rPr>
                <a:t> </a:t>
              </a:r>
              <a:r>
                <a:rPr lang="en-US" altLang="zh-CN" sz="2400" b="1" dirty="0" smtClean="0">
                  <a:latin typeface="+mn-lt"/>
                </a:rPr>
                <a:t>  </a:t>
              </a:r>
              <a:r>
                <a:rPr kumimoji="0" lang="zh-CN" altLang="en-US" sz="2400" b="1" i="0" u="none" strike="noStrike" cap="none" normalizeH="0" baseline="0" dirty="0" smtClean="0">
                  <a:ln>
                    <a:noFill/>
                  </a:ln>
                  <a:solidFill>
                    <a:schemeClr val="tx1"/>
                  </a:solidFill>
                  <a:effectLst/>
                  <a:latin typeface="+mn-lt"/>
                  <a:ea typeface="宋体" pitchFamily="2" charset="-122"/>
                </a:rPr>
                <a:t>客户端</a:t>
              </a:r>
              <a:endParaRPr kumimoji="0" lang="en-US" altLang="zh-CN" sz="2400" b="1" i="0" u="none" strike="noStrike" cap="none" normalizeH="0" baseline="0" dirty="0" smtClean="0">
                <a:ln>
                  <a:noFill/>
                </a:ln>
                <a:solidFill>
                  <a:schemeClr val="tx1"/>
                </a:solidFill>
                <a:effectLst/>
                <a:latin typeface="+mn-lt"/>
                <a:ea typeface="宋体" pitchFamily="2"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US" altLang="zh-CN" sz="2400" b="1" dirty="0">
                  <a:latin typeface="+mn-lt"/>
                </a:rPr>
                <a:t> </a:t>
              </a:r>
              <a:r>
                <a:rPr lang="en-US" altLang="zh-CN" sz="2400" b="1" dirty="0" smtClean="0">
                  <a:latin typeface="+mn-lt"/>
                </a:rPr>
                <a:t> </a:t>
              </a:r>
              <a:r>
                <a:rPr lang="zh-CN" altLang="en-US" sz="2400" b="1" dirty="0" smtClean="0">
                  <a:latin typeface="+mn-lt"/>
                </a:rPr>
                <a:t>接收信息</a:t>
              </a:r>
              <a:endParaRPr kumimoji="0" lang="zh-CN" altLang="en-US" sz="2400" b="1" i="0" u="none" strike="noStrike" cap="none" normalizeH="0" baseline="0" dirty="0" smtClean="0">
                <a:ln>
                  <a:noFill/>
                </a:ln>
                <a:solidFill>
                  <a:schemeClr val="tx1"/>
                </a:solidFill>
                <a:effectLst/>
                <a:latin typeface="+mn-lt"/>
                <a:ea typeface="宋体" pitchFamily="2" charset="-122"/>
              </a:endParaRPr>
            </a:p>
          </p:txBody>
        </p:sp>
        <p:sp>
          <p:nvSpPr>
            <p:cNvPr id="126" name="矩形 125"/>
            <p:cNvSpPr/>
            <p:nvPr/>
          </p:nvSpPr>
          <p:spPr bwMode="auto">
            <a:xfrm>
              <a:off x="6372825" y="1200741"/>
              <a:ext cx="1656759" cy="12965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altLang="zh-CN" sz="2400" b="1" i="0" u="none" strike="noStrike" cap="none" normalizeH="0" baseline="0" dirty="0" smtClean="0">
                <a:ln>
                  <a:noFill/>
                </a:ln>
                <a:solidFill>
                  <a:schemeClr val="tx1"/>
                </a:solidFill>
                <a:effectLst/>
                <a:latin typeface="+mn-lt"/>
                <a:ea typeface="宋体" pitchFamily="2"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US" altLang="zh-CN" sz="2400" b="1" dirty="0">
                  <a:latin typeface="+mn-lt"/>
                </a:rPr>
                <a:t> </a:t>
              </a:r>
              <a:r>
                <a:rPr lang="en-US" altLang="zh-CN" sz="2400" b="1" dirty="0" smtClean="0">
                  <a:latin typeface="+mn-lt"/>
                </a:rPr>
                <a:t>  </a:t>
              </a:r>
              <a:r>
                <a:rPr lang="zh-CN" altLang="en-US" sz="2400" b="1" dirty="0" smtClean="0">
                  <a:latin typeface="+mn-lt"/>
                </a:rPr>
                <a:t>服务</a:t>
              </a:r>
              <a:r>
                <a:rPr kumimoji="0" lang="zh-CN" altLang="en-US" sz="2400" b="1" i="0" u="none" strike="noStrike" cap="none" normalizeH="0" baseline="0" dirty="0" smtClean="0">
                  <a:ln>
                    <a:noFill/>
                  </a:ln>
                  <a:solidFill>
                    <a:schemeClr val="tx1"/>
                  </a:solidFill>
                  <a:effectLst/>
                  <a:latin typeface="+mn-lt"/>
                  <a:ea typeface="宋体" pitchFamily="2" charset="-122"/>
                </a:rPr>
                <a:t>端</a:t>
              </a:r>
              <a:endParaRPr kumimoji="0" lang="en-US" altLang="zh-CN" sz="2400" b="1" i="0" u="none" strike="noStrike" cap="none" normalizeH="0" baseline="0" dirty="0" smtClean="0">
                <a:ln>
                  <a:noFill/>
                </a:ln>
                <a:solidFill>
                  <a:schemeClr val="tx1"/>
                </a:solidFill>
                <a:effectLst/>
                <a:latin typeface="+mn-lt"/>
                <a:ea typeface="宋体" pitchFamily="2" charset="-122"/>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US" altLang="zh-CN" sz="2400" b="1" dirty="0">
                  <a:latin typeface="+mn-lt"/>
                </a:rPr>
                <a:t>  </a:t>
              </a:r>
              <a:r>
                <a:rPr lang="zh-CN" altLang="en-US" sz="2400" b="1" dirty="0" smtClean="0">
                  <a:latin typeface="+mn-lt"/>
                </a:rPr>
                <a:t>发送信息</a:t>
              </a:r>
              <a:endParaRPr kumimoji="0" lang="zh-CN" altLang="en-US" sz="2400" b="1" i="0" u="none" strike="noStrike" cap="none" normalizeH="0" baseline="0" dirty="0" smtClean="0">
                <a:ln>
                  <a:noFill/>
                </a:ln>
                <a:solidFill>
                  <a:schemeClr val="tx1"/>
                </a:solidFill>
                <a:effectLst/>
                <a:latin typeface="+mn-lt"/>
                <a:ea typeface="宋体" pitchFamily="2" charset="-122"/>
              </a:endParaRPr>
            </a:p>
          </p:txBody>
        </p:sp>
      </p:grpSp>
      <p:grpSp>
        <p:nvGrpSpPr>
          <p:cNvPr id="7" name="组合 134"/>
          <p:cNvGrpSpPr/>
          <p:nvPr/>
        </p:nvGrpSpPr>
        <p:grpSpPr>
          <a:xfrm>
            <a:off x="1763688" y="3337553"/>
            <a:ext cx="1440660" cy="1920880"/>
            <a:chOff x="1690680" y="2353269"/>
            <a:chExt cx="1440660" cy="2305056"/>
          </a:xfrm>
        </p:grpSpPr>
        <p:pic>
          <p:nvPicPr>
            <p:cNvPr id="136" name="图片 135" descr="txl_call_show_marker_normal_item_bother.png"/>
            <p:cNvPicPr>
              <a:picLocks noChangeAspect="1"/>
            </p:cNvPicPr>
            <p:nvPr/>
          </p:nvPicPr>
          <p:blipFill>
            <a:blip r:embed="rId4" cstate="print"/>
            <a:stretch>
              <a:fillRect/>
            </a:stretch>
          </p:blipFill>
          <p:spPr>
            <a:xfrm>
              <a:off x="1690680" y="2353269"/>
              <a:ext cx="1440660" cy="1394620"/>
            </a:xfrm>
            <a:prstGeom prst="rect">
              <a:avLst/>
            </a:prstGeom>
          </p:spPr>
        </p:pic>
        <p:sp>
          <p:nvSpPr>
            <p:cNvPr id="137" name="闪电形 136"/>
            <p:cNvSpPr/>
            <p:nvPr/>
          </p:nvSpPr>
          <p:spPr bwMode="auto">
            <a:xfrm>
              <a:off x="2122879" y="3577831"/>
              <a:ext cx="648296" cy="1080494"/>
            </a:xfrm>
            <a:prstGeom prst="lightningBol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8" name="组合 137"/>
          <p:cNvGrpSpPr/>
          <p:nvPr/>
        </p:nvGrpSpPr>
        <p:grpSpPr>
          <a:xfrm>
            <a:off x="5509409" y="3277527"/>
            <a:ext cx="1478163" cy="1980907"/>
            <a:chOff x="5436396" y="2281236"/>
            <a:chExt cx="1478163" cy="2377088"/>
          </a:xfrm>
        </p:grpSpPr>
        <p:pic>
          <p:nvPicPr>
            <p:cNvPr id="139" name="图片 138" descr="txl_call_show_marker_normal_item_cheat.png"/>
            <p:cNvPicPr>
              <a:picLocks noChangeAspect="1"/>
            </p:cNvPicPr>
            <p:nvPr/>
          </p:nvPicPr>
          <p:blipFill>
            <a:blip r:embed="rId5" cstate="print"/>
            <a:stretch>
              <a:fillRect/>
            </a:stretch>
          </p:blipFill>
          <p:spPr>
            <a:xfrm>
              <a:off x="5436396" y="2281236"/>
              <a:ext cx="1478163" cy="1478163"/>
            </a:xfrm>
            <a:prstGeom prst="rect">
              <a:avLst/>
            </a:prstGeom>
          </p:spPr>
        </p:pic>
        <p:sp>
          <p:nvSpPr>
            <p:cNvPr id="140" name="闪电形 139"/>
            <p:cNvSpPr/>
            <p:nvPr/>
          </p:nvSpPr>
          <p:spPr bwMode="auto">
            <a:xfrm flipH="1">
              <a:off x="5652495" y="3577830"/>
              <a:ext cx="648296" cy="1080494"/>
            </a:xfrm>
            <a:prstGeom prst="lightningBol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9" name="组合 115"/>
          <p:cNvGrpSpPr/>
          <p:nvPr/>
        </p:nvGrpSpPr>
        <p:grpSpPr>
          <a:xfrm>
            <a:off x="971600" y="1657367"/>
            <a:ext cx="1368152" cy="1320147"/>
            <a:chOff x="1502659" y="4653136"/>
            <a:chExt cx="1026114" cy="1512168"/>
          </a:xfrm>
        </p:grpSpPr>
        <p:sp>
          <p:nvSpPr>
            <p:cNvPr id="114" name="空心弧 113"/>
            <p:cNvSpPr/>
            <p:nvPr/>
          </p:nvSpPr>
          <p:spPr>
            <a:xfrm>
              <a:off x="1619672" y="4653136"/>
              <a:ext cx="720080" cy="1296144"/>
            </a:xfrm>
            <a:prstGeom prst="blockArc">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矩形 114"/>
            <p:cNvSpPr/>
            <p:nvPr/>
          </p:nvSpPr>
          <p:spPr>
            <a:xfrm>
              <a:off x="1502659" y="5301208"/>
              <a:ext cx="1026114" cy="86409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数据产生处</a:t>
              </a:r>
              <a:endParaRPr lang="zh-CN" altLang="en-US" b="1" dirty="0"/>
            </a:p>
          </p:txBody>
        </p:sp>
      </p:grpSp>
      <p:sp>
        <p:nvSpPr>
          <p:cNvPr id="153" name="矩形 152"/>
          <p:cNvSpPr/>
          <p:nvPr/>
        </p:nvSpPr>
        <p:spPr bwMode="auto">
          <a:xfrm>
            <a:off x="3492805" y="3818213"/>
            <a:ext cx="2016924" cy="1140523"/>
          </a:xfrm>
          <a:prstGeom prst="rect">
            <a:avLst/>
          </a:prstGeom>
          <a:solidFill>
            <a:srgbClr val="00B050"/>
          </a:solidFill>
          <a:ln w="381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en-US" altLang="zh-CN" sz="3600" b="1" i="0" u="none" strike="noStrike" cap="none" normalizeH="0" baseline="0" dirty="0" smtClean="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en-US" altLang="zh-CN" sz="3600" b="1" dirty="0">
                <a:latin typeface="+mn-lt"/>
              </a:rPr>
              <a:t> </a:t>
            </a:r>
            <a:r>
              <a:rPr kumimoji="0" lang="en-US" altLang="zh-CN" sz="3600" b="1" i="0" u="none" strike="noStrike" cap="none" normalizeH="0" baseline="0" dirty="0" smtClean="0">
                <a:ln>
                  <a:noFill/>
                </a:ln>
                <a:effectLst/>
                <a:latin typeface="+mn-lt"/>
              </a:rPr>
              <a:t>Binder</a:t>
            </a:r>
            <a:endParaRPr kumimoji="0" lang="zh-CN" altLang="en-US" sz="3600" b="1" i="0" u="none" strike="noStrike" cap="none" normalizeH="0" baseline="0" dirty="0" smtClean="0">
              <a:ln>
                <a:noFill/>
              </a:ln>
              <a:effectLst/>
              <a:latin typeface="+mn-lt"/>
            </a:endParaRPr>
          </a:p>
        </p:txBody>
      </p:sp>
      <p:grpSp>
        <p:nvGrpSpPr>
          <p:cNvPr id="10" name="组合 38"/>
          <p:cNvGrpSpPr/>
          <p:nvPr/>
        </p:nvGrpSpPr>
        <p:grpSpPr>
          <a:xfrm>
            <a:off x="1331815" y="2977826"/>
            <a:ext cx="2160990" cy="1680770"/>
            <a:chOff x="1186449" y="2281236"/>
            <a:chExt cx="2160990" cy="2016924"/>
          </a:xfrm>
          <a:solidFill>
            <a:srgbClr val="00B050"/>
          </a:solidFill>
        </p:grpSpPr>
        <p:sp>
          <p:nvSpPr>
            <p:cNvPr id="151" name="L 形 150"/>
            <p:cNvSpPr/>
            <p:nvPr/>
          </p:nvSpPr>
          <p:spPr bwMode="auto">
            <a:xfrm>
              <a:off x="1186449" y="2281236"/>
              <a:ext cx="2160990" cy="2016924"/>
            </a:xfrm>
            <a:prstGeom prst="corner">
              <a:avLst>
                <a:gd name="adj1" fmla="val 34437"/>
                <a:gd name="adj2" fmla="val 28706"/>
              </a:avLst>
            </a:prstGeom>
            <a:grpFill/>
            <a:ln w="381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rgbClr val="61F208"/>
                </a:solidFill>
                <a:effectLst/>
                <a:latin typeface="Arial" pitchFamily="34" charset="0"/>
                <a:ea typeface="宋体" pitchFamily="2" charset="-122"/>
              </a:endParaRPr>
            </a:p>
          </p:txBody>
        </p:sp>
        <p:pic>
          <p:nvPicPr>
            <p:cNvPr id="152" name="图片 151" descr="信封.png"/>
            <p:cNvPicPr>
              <a:picLocks noChangeAspect="1"/>
            </p:cNvPicPr>
            <p:nvPr/>
          </p:nvPicPr>
          <p:blipFill>
            <a:blip r:embed="rId3" cstate="print"/>
            <a:stretch>
              <a:fillRect/>
            </a:stretch>
          </p:blipFill>
          <p:spPr>
            <a:xfrm>
              <a:off x="2466245" y="3793029"/>
              <a:ext cx="664520" cy="374293"/>
            </a:xfrm>
            <a:prstGeom prst="rect">
              <a:avLst/>
            </a:prstGeom>
            <a:grpFill/>
          </p:spPr>
        </p:pic>
      </p:grpSp>
      <p:grpSp>
        <p:nvGrpSpPr>
          <p:cNvPr id="11" name="组合 39"/>
          <p:cNvGrpSpPr/>
          <p:nvPr/>
        </p:nvGrpSpPr>
        <p:grpSpPr>
          <a:xfrm>
            <a:off x="5509729" y="2977826"/>
            <a:ext cx="2160990" cy="1680770"/>
            <a:chOff x="5364363" y="2281236"/>
            <a:chExt cx="2160990" cy="2016924"/>
          </a:xfrm>
          <a:solidFill>
            <a:srgbClr val="00B050"/>
          </a:solidFill>
        </p:grpSpPr>
        <p:sp>
          <p:nvSpPr>
            <p:cNvPr id="149" name="L 形 148"/>
            <p:cNvSpPr/>
            <p:nvPr/>
          </p:nvSpPr>
          <p:spPr bwMode="auto">
            <a:xfrm flipH="1">
              <a:off x="5364363" y="2281236"/>
              <a:ext cx="2160990" cy="2016924"/>
            </a:xfrm>
            <a:prstGeom prst="corner">
              <a:avLst>
                <a:gd name="adj1" fmla="val 33729"/>
                <a:gd name="adj2" fmla="val 28706"/>
              </a:avLst>
            </a:prstGeom>
            <a:grpFill/>
            <a:ln w="381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pic>
          <p:nvPicPr>
            <p:cNvPr id="150" name="图片 149" descr="信封.png"/>
            <p:cNvPicPr>
              <a:picLocks noChangeAspect="1"/>
            </p:cNvPicPr>
            <p:nvPr/>
          </p:nvPicPr>
          <p:blipFill>
            <a:blip r:embed="rId3" cstate="print"/>
            <a:stretch>
              <a:fillRect/>
            </a:stretch>
          </p:blipFill>
          <p:spPr>
            <a:xfrm>
              <a:off x="5580462" y="3721896"/>
              <a:ext cx="792363" cy="446301"/>
            </a:xfrm>
            <a:prstGeom prst="rect">
              <a:avLst/>
            </a:prstGeom>
            <a:grpFill/>
          </p:spPr>
        </p:pic>
      </p:grpSp>
      <p:grpSp>
        <p:nvGrpSpPr>
          <p:cNvPr id="12" name="组合 119"/>
          <p:cNvGrpSpPr/>
          <p:nvPr/>
        </p:nvGrpSpPr>
        <p:grpSpPr>
          <a:xfrm>
            <a:off x="6660235" y="1477349"/>
            <a:ext cx="1896211" cy="1560173"/>
            <a:chOff x="1502659" y="4527122"/>
            <a:chExt cx="1422158" cy="1638182"/>
          </a:xfrm>
        </p:grpSpPr>
        <p:sp>
          <p:nvSpPr>
            <p:cNvPr id="121" name="空心弧 120"/>
            <p:cNvSpPr/>
            <p:nvPr/>
          </p:nvSpPr>
          <p:spPr>
            <a:xfrm>
              <a:off x="2204737" y="4527122"/>
              <a:ext cx="720080" cy="1512168"/>
            </a:xfrm>
            <a:prstGeom prst="blockArc">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矩形 121"/>
            <p:cNvSpPr/>
            <p:nvPr/>
          </p:nvSpPr>
          <p:spPr>
            <a:xfrm>
              <a:off x="1502659" y="5301208"/>
              <a:ext cx="1026114" cy="86409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数据使用处</a:t>
              </a:r>
              <a:endParaRPr lang="zh-CN" altLang="en-US" b="1" dirty="0"/>
            </a:p>
          </p:txBody>
        </p:sp>
      </p:grpSp>
      <p:sp>
        <p:nvSpPr>
          <p:cNvPr id="157" name="TextBox 156"/>
          <p:cNvSpPr txBox="1"/>
          <p:nvPr/>
        </p:nvSpPr>
        <p:spPr>
          <a:xfrm>
            <a:off x="610185" y="1200741"/>
            <a:ext cx="7316426" cy="738664"/>
          </a:xfrm>
          <a:prstGeom prst="rect">
            <a:avLst/>
          </a:prstGeom>
          <a:noFill/>
        </p:spPr>
        <p:txBody>
          <a:bodyPr wrap="none" rtlCol="0">
            <a:spAutoFit/>
          </a:bodyPr>
          <a:lstStyle/>
          <a:p>
            <a:r>
              <a:rPr lang="zh-CN" altLang="en-US" sz="2400" dirty="0" smtClean="0">
                <a:solidFill>
                  <a:schemeClr val="bg1"/>
                </a:solidFill>
              </a:rPr>
              <a:t>直接思路： 对与</a:t>
            </a:r>
            <a:r>
              <a:rPr lang="en-US" altLang="zh-CN" sz="2400" dirty="0" smtClean="0">
                <a:solidFill>
                  <a:schemeClr val="bg1"/>
                </a:solidFill>
              </a:rPr>
              <a:t>Binder</a:t>
            </a:r>
            <a:r>
              <a:rPr lang="zh-CN" altLang="en-US" sz="2400" dirty="0" smtClean="0">
                <a:solidFill>
                  <a:schemeClr val="bg1"/>
                </a:solidFill>
              </a:rPr>
              <a:t>进行数据交换的函数进行保护</a:t>
            </a:r>
            <a:endParaRPr lang="en-US" altLang="zh-CN" sz="2400" dirty="0" smtClean="0">
              <a:solidFill>
                <a:schemeClr val="bg1"/>
              </a:solidFill>
            </a:endParaRPr>
          </a:p>
          <a:p>
            <a:endParaRPr lang="zh-CN" altLang="en-US" dirty="0"/>
          </a:p>
        </p:txBody>
      </p:sp>
      <p:sp>
        <p:nvSpPr>
          <p:cNvPr id="158" name="TextBox 157"/>
          <p:cNvSpPr txBox="1"/>
          <p:nvPr/>
        </p:nvSpPr>
        <p:spPr>
          <a:xfrm>
            <a:off x="251520" y="1117309"/>
            <a:ext cx="9110186" cy="461665"/>
          </a:xfrm>
          <a:prstGeom prst="rect">
            <a:avLst/>
          </a:prstGeom>
          <a:noFill/>
        </p:spPr>
        <p:txBody>
          <a:bodyPr wrap="none" rtlCol="0">
            <a:spAutoFit/>
          </a:bodyPr>
          <a:lstStyle/>
          <a:p>
            <a:r>
              <a:rPr lang="zh-CN" altLang="en-US" sz="2400" dirty="0" smtClean="0">
                <a:solidFill>
                  <a:schemeClr val="bg1"/>
                </a:solidFill>
              </a:rPr>
              <a:t>本作品思路：</a:t>
            </a:r>
            <a:r>
              <a:rPr lang="zh-CN" altLang="en-US" sz="2400" dirty="0" smtClean="0">
                <a:solidFill>
                  <a:schemeClr val="bg1"/>
                </a:solidFill>
                <a:latin typeface="Arial" charset="0"/>
              </a:rPr>
              <a:t>从数据产生处到数据使用处这一完整的通道进行保护</a:t>
            </a:r>
            <a:endParaRPr lang="zh-CN" altLang="en-US" sz="2400" dirty="0">
              <a:solidFill>
                <a:schemeClr val="bg1"/>
              </a:solidFill>
            </a:endParaRPr>
          </a:p>
        </p:txBody>
      </p:sp>
      <p:sp>
        <p:nvSpPr>
          <p:cNvPr id="38" name="灯片编号占位符 37"/>
          <p:cNvSpPr>
            <a:spLocks noGrp="1"/>
          </p:cNvSpPr>
          <p:nvPr>
            <p:ph type="sldNum" sz="quarter" idx="12"/>
          </p:nvPr>
        </p:nvSpPr>
        <p:spPr/>
        <p:txBody>
          <a:bodyPr/>
          <a:lstStyle/>
          <a:p>
            <a:pPr>
              <a:defRPr/>
            </a:pPr>
            <a:fld id="{BC09F378-D143-40A4-B9FE-76DB3FEE71F4}" type="slidenum">
              <a:rPr lang="zh-CN" altLang="en-US" smtClean="0"/>
              <a:pPr>
                <a:defRPr/>
              </a:pPr>
              <a:t>10</a:t>
            </a:fld>
            <a:endParaRPr lang="zh-CN" altLang="en-US" sz="1800">
              <a:solidFill>
                <a:schemeClr val="tx1"/>
              </a:solidFill>
              <a:latin typeface="Arial" pitchFamily="34" charset="0"/>
              <a:ea typeface="宋体" pitchFamily="2" charset="-122"/>
            </a:endParaRPr>
          </a:p>
        </p:txBody>
      </p:sp>
      <p:sp>
        <p:nvSpPr>
          <p:cNvPr id="39" name="矩形 12"/>
          <p:cNvSpPr>
            <a:spLocks noChangeArrowheads="1"/>
          </p:cNvSpPr>
          <p:nvPr/>
        </p:nvSpPr>
        <p:spPr bwMode="auto">
          <a:xfrm>
            <a:off x="-109538" y="552452"/>
            <a:ext cx="4706938" cy="720725"/>
          </a:xfrm>
          <a:prstGeom prst="rect">
            <a:avLst/>
          </a:prstGeom>
          <a:solidFill>
            <a:srgbClr val="FFC000"/>
          </a:solidFill>
          <a:ln w="25400" cap="flat" cmpd="sng">
            <a:solidFill>
              <a:schemeClr val="bg1"/>
            </a:solidFill>
            <a:miter lim="800000"/>
            <a:headEnd/>
            <a:tailEnd/>
          </a:ln>
        </p:spPr>
        <p:txBody>
          <a:bodyPr anchor="ctr"/>
          <a:lstStyle/>
          <a:p>
            <a:pPr algn="ctr"/>
            <a:r>
              <a:rPr lang="zh-CN" altLang="en-US" sz="2000" b="1" dirty="0" smtClean="0">
                <a:latin typeface="微软雅黑" pitchFamily="34" charset="-122"/>
                <a:ea typeface="微软雅黑" pitchFamily="34" charset="-122"/>
              </a:rPr>
              <a:t>设计实现</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设计理念</a:t>
            </a:r>
            <a:endParaRPr lang="zh-CN" altLang="en-US" sz="2000" b="1" dirty="0">
              <a:latin typeface="微软雅黑" pitchFamily="34" charset="-122"/>
              <a:ea typeface="微软雅黑" pitchFamily="34" charset="-122"/>
            </a:endParaRPr>
          </a:p>
        </p:txBody>
      </p:sp>
      <p:grpSp>
        <p:nvGrpSpPr>
          <p:cNvPr id="40" name="组合 39"/>
          <p:cNvGrpSpPr/>
          <p:nvPr/>
        </p:nvGrpSpPr>
        <p:grpSpPr>
          <a:xfrm>
            <a:off x="0" y="4874424"/>
            <a:ext cx="9396413" cy="552444"/>
            <a:chOff x="-155583" y="5162557"/>
            <a:chExt cx="9396413" cy="552444"/>
          </a:xfrm>
        </p:grpSpPr>
        <p:sp>
          <p:nvSpPr>
            <p:cNvPr id="41" name="直接连接符 43"/>
            <p:cNvSpPr>
              <a:spLocks noChangeShapeType="1"/>
            </p:cNvSpPr>
            <p:nvPr/>
          </p:nvSpPr>
          <p:spPr bwMode="auto">
            <a:xfrm>
              <a:off x="-155583" y="5462587"/>
              <a:ext cx="9396413" cy="0"/>
            </a:xfrm>
            <a:prstGeom prst="line">
              <a:avLst/>
            </a:prstGeom>
            <a:noFill/>
            <a:ln w="19050" cap="flat" cmpd="sng">
              <a:solidFill>
                <a:srgbClr val="FFC000"/>
              </a:solidFill>
              <a:prstDash val="dash"/>
              <a:round/>
              <a:headEnd/>
              <a:tailEnd/>
            </a:ln>
          </p:spPr>
          <p:txBody>
            <a:bodyPr/>
            <a:lstStyle/>
            <a:p>
              <a:endParaRPr lang="zh-CN" altLang="en-US"/>
            </a:p>
          </p:txBody>
        </p:sp>
        <p:sp>
          <p:nvSpPr>
            <p:cNvPr id="42" name="燕尾形 51"/>
            <p:cNvSpPr>
              <a:spLocks noChangeArrowheads="1"/>
            </p:cNvSpPr>
            <p:nvPr/>
          </p:nvSpPr>
          <p:spPr bwMode="auto">
            <a:xfrm>
              <a:off x="2843208" y="5210175"/>
              <a:ext cx="1439863" cy="504825"/>
            </a:xfrm>
            <a:prstGeom prst="chevron">
              <a:avLst>
                <a:gd name="adj" fmla="val 49980"/>
              </a:avLst>
            </a:prstGeom>
            <a:solidFill>
              <a:srgbClr val="FFC000"/>
            </a:solidFill>
            <a:ln w="9525">
              <a:noFill/>
              <a:miter lim="800000"/>
              <a:headEnd/>
              <a:tailEnd/>
            </a:ln>
            <a:effectLst/>
          </p:spPr>
          <p:txBody>
            <a:bodyPr anchor="ctr"/>
            <a:lstStyle/>
            <a:p>
              <a:pPr algn="ctr"/>
              <a:r>
                <a:rPr lang="zh-CN" altLang="en-US" sz="1400" b="1" dirty="0" smtClean="0">
                  <a:latin typeface="微软雅黑" pitchFamily="34" charset="-122"/>
                  <a:ea typeface="微软雅黑" pitchFamily="34" charset="-122"/>
                </a:rPr>
                <a:t>设计实现</a:t>
              </a:r>
              <a:endParaRPr lang="zh-CN" altLang="en-US" sz="1400" b="1" dirty="0">
                <a:latin typeface="微软雅黑" pitchFamily="34" charset="-122"/>
                <a:ea typeface="微软雅黑" pitchFamily="34" charset="-122"/>
              </a:endParaRPr>
            </a:p>
          </p:txBody>
        </p:sp>
        <p:sp>
          <p:nvSpPr>
            <p:cNvPr id="43" name="燕尾形 52"/>
            <p:cNvSpPr>
              <a:spLocks noChangeArrowheads="1"/>
            </p:cNvSpPr>
            <p:nvPr/>
          </p:nvSpPr>
          <p:spPr bwMode="auto">
            <a:xfrm>
              <a:off x="4644033" y="5162557"/>
              <a:ext cx="1631346" cy="552444"/>
            </a:xfrm>
            <a:prstGeom prst="chevron">
              <a:avLst>
                <a:gd name="adj" fmla="val 50006"/>
              </a:avLst>
            </a:prstGeom>
            <a:solidFill>
              <a:srgbClr val="664E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rPr>
                <a:t>测试与分析</a:t>
              </a:r>
              <a:endParaRPr lang="zh-CN" altLang="en-US" sz="1400" b="1" dirty="0">
                <a:latin typeface="微软雅黑" pitchFamily="34" charset="-122"/>
                <a:ea typeface="微软雅黑" pitchFamily="34" charset="-122"/>
              </a:endParaRPr>
            </a:p>
          </p:txBody>
        </p:sp>
        <p:sp>
          <p:nvSpPr>
            <p:cNvPr id="44" name="燕尾形 53"/>
            <p:cNvSpPr>
              <a:spLocks noChangeArrowheads="1"/>
            </p:cNvSpPr>
            <p:nvPr/>
          </p:nvSpPr>
          <p:spPr bwMode="auto">
            <a:xfrm>
              <a:off x="6826242" y="5210175"/>
              <a:ext cx="1441450" cy="504825"/>
            </a:xfrm>
            <a:prstGeom prst="chevron">
              <a:avLst>
                <a:gd name="adj" fmla="val 49995"/>
              </a:avLst>
            </a:prstGeom>
            <a:solidFill>
              <a:srgbClr val="664E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sym typeface="微软雅黑" pitchFamily="34" charset="-122"/>
                </a:rPr>
                <a:t>作品总结</a:t>
              </a:r>
              <a:endParaRPr lang="zh-CN" altLang="zh-CN" sz="1400" b="1" dirty="0">
                <a:latin typeface="微软雅黑" pitchFamily="34" charset="-122"/>
                <a:ea typeface="微软雅黑" pitchFamily="34" charset="-122"/>
                <a:sym typeface="微软雅黑" pitchFamily="34" charset="-122"/>
              </a:endParaRPr>
            </a:p>
          </p:txBody>
        </p:sp>
        <p:sp>
          <p:nvSpPr>
            <p:cNvPr id="45" name="燕尾形 54"/>
            <p:cNvSpPr>
              <a:spLocks noChangeArrowheads="1"/>
            </p:cNvSpPr>
            <p:nvPr/>
          </p:nvSpPr>
          <p:spPr bwMode="auto">
            <a:xfrm>
              <a:off x="857242" y="5189539"/>
              <a:ext cx="1439862" cy="504825"/>
            </a:xfrm>
            <a:prstGeom prst="chevron">
              <a:avLst>
                <a:gd name="adj" fmla="val 50006"/>
              </a:avLst>
            </a:prstGeom>
            <a:solidFill>
              <a:srgbClr val="664E00"/>
            </a:solidFill>
            <a:ln w="9525">
              <a:noFill/>
              <a:miter lim="800000"/>
              <a:headEnd/>
              <a:tailEnd/>
            </a:ln>
            <a:effectLst/>
          </p:spPr>
          <p:txBody>
            <a:bodyPr anchor="ctr"/>
            <a:lstStyle/>
            <a:p>
              <a:pPr algn="ctr"/>
              <a:r>
                <a:rPr lang="zh-CN" altLang="en-US" sz="1400" b="1" dirty="0" smtClean="0">
                  <a:latin typeface="微软雅黑" pitchFamily="34" charset="-122"/>
                  <a:ea typeface="微软雅黑" pitchFamily="34" charset="-122"/>
                </a:rPr>
                <a:t>选题背景</a:t>
              </a:r>
              <a:endParaRPr lang="zh-CN" altLang="en-US" sz="1400" b="1" dirty="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1.11111E-6 L 0.26024 -0.0025 " pathEditMode="relative" rAng="0" ptsTypes="AA">
                                      <p:cBhvr>
                                        <p:cTn id="6" dur="500" fill="hold"/>
                                        <p:tgtEl>
                                          <p:spTgt spid="39"/>
                                        </p:tgtEl>
                                        <p:attrNameLst>
                                          <p:attrName>ppt_x,ppt_y</p:attrName>
                                        </p:attrNameLst>
                                      </p:cBhvr>
                                      <p:rCtr x="13003" y="-135"/>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p:cBhvr>
                                        <p:cTn id="10" dur="500"/>
                                        <p:tgtEl>
                                          <p:spTgt spid="39"/>
                                        </p:tgtEl>
                                      </p:cBhvr>
                                    </p:animEffect>
                                    <p:set>
                                      <p:cBhvr>
                                        <p:cTn id="11" dur="1" fill="hold">
                                          <p:stCondLst>
                                            <p:cond delay="499"/>
                                          </p:stCondLst>
                                        </p:cTn>
                                        <p:tgtEl>
                                          <p:spTgt spid="3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157"/>
                                        </p:tgtEl>
                                        <p:attrNameLst>
                                          <p:attrName>style.visibility</p:attrName>
                                        </p:attrNameLst>
                                      </p:cBhvr>
                                      <p:to>
                                        <p:strVal val="visible"/>
                                      </p:to>
                                    </p:set>
                                    <p:anim calcmode="lin" valueType="num">
                                      <p:cBhvr>
                                        <p:cTn id="16" dur="1000" fill="hold"/>
                                        <p:tgtEl>
                                          <p:spTgt spid="157"/>
                                        </p:tgtEl>
                                        <p:attrNameLst>
                                          <p:attrName>ppt_x</p:attrName>
                                        </p:attrNameLst>
                                      </p:cBhvr>
                                      <p:tavLst>
                                        <p:tav tm="0">
                                          <p:val>
                                            <p:strVal val="#ppt_x-.2"/>
                                          </p:val>
                                        </p:tav>
                                        <p:tav tm="100000">
                                          <p:val>
                                            <p:strVal val="#ppt_x"/>
                                          </p:val>
                                        </p:tav>
                                      </p:tavLst>
                                    </p:anim>
                                    <p:anim calcmode="lin" valueType="num">
                                      <p:cBhvr>
                                        <p:cTn id="17" dur="1000" fill="hold"/>
                                        <p:tgtEl>
                                          <p:spTgt spid="157"/>
                                        </p:tgtEl>
                                        <p:attrNameLst>
                                          <p:attrName>ppt_y</p:attrName>
                                        </p:attrNameLst>
                                      </p:cBhvr>
                                      <p:tavLst>
                                        <p:tav tm="0">
                                          <p:val>
                                            <p:strVal val="#ppt_y"/>
                                          </p:val>
                                        </p:tav>
                                        <p:tav tm="100000">
                                          <p:val>
                                            <p:strVal val="#ppt_y"/>
                                          </p:val>
                                        </p:tav>
                                      </p:tavLst>
                                    </p:anim>
                                    <p:animEffect transition="in" filter="wipe(right)" prLst="gradientSize: 0.1">
                                      <p:cBhvr>
                                        <p:cTn id="18" dur="1000"/>
                                        <p:tgtEl>
                                          <p:spTgt spid="157"/>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strVal val="#ppt_w*0.7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animEffect transition="in" filter="fade">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ox(i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ox(i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57"/>
                                        </p:tgtEl>
                                      </p:cBhvr>
                                    </p:animEffect>
                                    <p:set>
                                      <p:cBhvr>
                                        <p:cTn id="49" dur="1" fill="hold">
                                          <p:stCondLst>
                                            <p:cond delay="499"/>
                                          </p:stCondLst>
                                        </p:cTn>
                                        <p:tgtEl>
                                          <p:spTgt spid="15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9" presetClass="entr" presetSubtype="0" fill="hold" grpId="0" nodeType="clickEffect">
                                  <p:stCondLst>
                                    <p:cond delay="0"/>
                                  </p:stCondLst>
                                  <p:childTnLst>
                                    <p:set>
                                      <p:cBhvr>
                                        <p:cTn id="53" dur="1" fill="hold">
                                          <p:stCondLst>
                                            <p:cond delay="0"/>
                                          </p:stCondLst>
                                        </p:cTn>
                                        <p:tgtEl>
                                          <p:spTgt spid="158"/>
                                        </p:tgtEl>
                                        <p:attrNameLst>
                                          <p:attrName>style.visibility</p:attrName>
                                        </p:attrNameLst>
                                      </p:cBhvr>
                                      <p:to>
                                        <p:strVal val="visible"/>
                                      </p:to>
                                    </p:set>
                                    <p:anim calcmode="lin" valueType="num">
                                      <p:cBhvr>
                                        <p:cTn id="54" dur="1000" fill="hold"/>
                                        <p:tgtEl>
                                          <p:spTgt spid="158"/>
                                        </p:tgtEl>
                                        <p:attrNameLst>
                                          <p:attrName>ppt_x</p:attrName>
                                        </p:attrNameLst>
                                      </p:cBhvr>
                                      <p:tavLst>
                                        <p:tav tm="0">
                                          <p:val>
                                            <p:strVal val="#ppt_x-.2"/>
                                          </p:val>
                                        </p:tav>
                                        <p:tav tm="100000">
                                          <p:val>
                                            <p:strVal val="#ppt_x"/>
                                          </p:val>
                                        </p:tav>
                                      </p:tavLst>
                                    </p:anim>
                                    <p:anim calcmode="lin" valueType="num">
                                      <p:cBhvr>
                                        <p:cTn id="55" dur="1000" fill="hold"/>
                                        <p:tgtEl>
                                          <p:spTgt spid="158"/>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5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ox(in)">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 fill="hold" nodeType="click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p:cTn id="66" dur="500" fill="hold"/>
                                        <p:tgtEl>
                                          <p:spTgt spid="10"/>
                                        </p:tgtEl>
                                        <p:attrNameLst>
                                          <p:attrName>ppt_x</p:attrName>
                                        </p:attrNameLst>
                                      </p:cBhvr>
                                      <p:tavLst>
                                        <p:tav tm="0">
                                          <p:val>
                                            <p:strVal val="#ppt_x"/>
                                          </p:val>
                                        </p:tav>
                                        <p:tav tm="100000">
                                          <p:val>
                                            <p:strVal val="#ppt_x"/>
                                          </p:val>
                                        </p:tav>
                                      </p:tavLst>
                                    </p:anim>
                                    <p:anim calcmode="lin" valueType="num">
                                      <p:cBhvr>
                                        <p:cTn id="67" dur="500" fill="hold"/>
                                        <p:tgtEl>
                                          <p:spTgt spid="10"/>
                                        </p:tgtEl>
                                        <p:attrNameLst>
                                          <p:attrName>ppt_y</p:attrName>
                                        </p:attrNameLst>
                                      </p:cBhvr>
                                      <p:tavLst>
                                        <p:tav tm="0">
                                          <p:val>
                                            <p:strVal val="#ppt_y-#ppt_h/2"/>
                                          </p:val>
                                        </p:tav>
                                        <p:tav tm="100000">
                                          <p:val>
                                            <p:strVal val="#ppt_y"/>
                                          </p:val>
                                        </p:tav>
                                      </p:tavLst>
                                    </p:anim>
                                    <p:anim calcmode="lin" valueType="num">
                                      <p:cBhvr>
                                        <p:cTn id="68" dur="500" fill="hold"/>
                                        <p:tgtEl>
                                          <p:spTgt spid="10"/>
                                        </p:tgtEl>
                                        <p:attrNameLst>
                                          <p:attrName>ppt_w</p:attrName>
                                        </p:attrNameLst>
                                      </p:cBhvr>
                                      <p:tavLst>
                                        <p:tav tm="0">
                                          <p:val>
                                            <p:strVal val="#ppt_w"/>
                                          </p:val>
                                        </p:tav>
                                        <p:tav tm="100000">
                                          <p:val>
                                            <p:strVal val="#ppt_w"/>
                                          </p:val>
                                        </p:tav>
                                      </p:tavLst>
                                    </p:anim>
                                    <p:anim calcmode="lin" valueType="num">
                                      <p:cBhvr>
                                        <p:cTn id="6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7" presetClass="entr" presetSubtype="8" fill="hold" grpId="0" nodeType="clickEffect">
                                  <p:stCondLst>
                                    <p:cond delay="0"/>
                                  </p:stCondLst>
                                  <p:childTnLst>
                                    <p:set>
                                      <p:cBhvr>
                                        <p:cTn id="73" dur="1" fill="hold">
                                          <p:stCondLst>
                                            <p:cond delay="0"/>
                                          </p:stCondLst>
                                        </p:cTn>
                                        <p:tgtEl>
                                          <p:spTgt spid="153"/>
                                        </p:tgtEl>
                                        <p:attrNameLst>
                                          <p:attrName>style.visibility</p:attrName>
                                        </p:attrNameLst>
                                      </p:cBhvr>
                                      <p:to>
                                        <p:strVal val="visible"/>
                                      </p:to>
                                    </p:set>
                                    <p:anim calcmode="lin" valueType="num">
                                      <p:cBhvr>
                                        <p:cTn id="74" dur="500" fill="hold"/>
                                        <p:tgtEl>
                                          <p:spTgt spid="153"/>
                                        </p:tgtEl>
                                        <p:attrNameLst>
                                          <p:attrName>ppt_x</p:attrName>
                                        </p:attrNameLst>
                                      </p:cBhvr>
                                      <p:tavLst>
                                        <p:tav tm="0">
                                          <p:val>
                                            <p:strVal val="#ppt_x-#ppt_w/2"/>
                                          </p:val>
                                        </p:tav>
                                        <p:tav tm="100000">
                                          <p:val>
                                            <p:strVal val="#ppt_x"/>
                                          </p:val>
                                        </p:tav>
                                      </p:tavLst>
                                    </p:anim>
                                    <p:anim calcmode="lin" valueType="num">
                                      <p:cBhvr>
                                        <p:cTn id="75" dur="500" fill="hold"/>
                                        <p:tgtEl>
                                          <p:spTgt spid="153"/>
                                        </p:tgtEl>
                                        <p:attrNameLst>
                                          <p:attrName>ppt_y</p:attrName>
                                        </p:attrNameLst>
                                      </p:cBhvr>
                                      <p:tavLst>
                                        <p:tav tm="0">
                                          <p:val>
                                            <p:strVal val="#ppt_y"/>
                                          </p:val>
                                        </p:tav>
                                        <p:tav tm="100000">
                                          <p:val>
                                            <p:strVal val="#ppt_y"/>
                                          </p:val>
                                        </p:tav>
                                      </p:tavLst>
                                    </p:anim>
                                    <p:anim calcmode="lin" valueType="num">
                                      <p:cBhvr>
                                        <p:cTn id="76" dur="500" fill="hold"/>
                                        <p:tgtEl>
                                          <p:spTgt spid="153"/>
                                        </p:tgtEl>
                                        <p:attrNameLst>
                                          <p:attrName>ppt_w</p:attrName>
                                        </p:attrNameLst>
                                      </p:cBhvr>
                                      <p:tavLst>
                                        <p:tav tm="0">
                                          <p:val>
                                            <p:fltVal val="0"/>
                                          </p:val>
                                        </p:tav>
                                        <p:tav tm="100000">
                                          <p:val>
                                            <p:strVal val="#ppt_w"/>
                                          </p:val>
                                        </p:tav>
                                      </p:tavLst>
                                    </p:anim>
                                    <p:anim calcmode="lin" valueType="num">
                                      <p:cBhvr>
                                        <p:cTn id="77" dur="500" fill="hold"/>
                                        <p:tgtEl>
                                          <p:spTgt spid="153"/>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7" presetClass="entr" presetSubtype="4"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anim calcmode="lin" valueType="num">
                                      <p:cBhvr>
                                        <p:cTn id="82" dur="500" fill="hold"/>
                                        <p:tgtEl>
                                          <p:spTgt spid="11"/>
                                        </p:tgtEl>
                                        <p:attrNameLst>
                                          <p:attrName>ppt_x</p:attrName>
                                        </p:attrNameLst>
                                      </p:cBhvr>
                                      <p:tavLst>
                                        <p:tav tm="0">
                                          <p:val>
                                            <p:strVal val="#ppt_x"/>
                                          </p:val>
                                        </p:tav>
                                        <p:tav tm="100000">
                                          <p:val>
                                            <p:strVal val="#ppt_x"/>
                                          </p:val>
                                        </p:tav>
                                      </p:tavLst>
                                    </p:anim>
                                    <p:anim calcmode="lin" valueType="num">
                                      <p:cBhvr>
                                        <p:cTn id="83" dur="500" fill="hold"/>
                                        <p:tgtEl>
                                          <p:spTgt spid="11"/>
                                        </p:tgtEl>
                                        <p:attrNameLst>
                                          <p:attrName>ppt_y</p:attrName>
                                        </p:attrNameLst>
                                      </p:cBhvr>
                                      <p:tavLst>
                                        <p:tav tm="0">
                                          <p:val>
                                            <p:strVal val="#ppt_y+#ppt_h/2"/>
                                          </p:val>
                                        </p:tav>
                                        <p:tav tm="100000">
                                          <p:val>
                                            <p:strVal val="#ppt_y"/>
                                          </p:val>
                                        </p:tav>
                                      </p:tavLst>
                                    </p:anim>
                                    <p:anim calcmode="lin" valueType="num">
                                      <p:cBhvr>
                                        <p:cTn id="84" dur="500" fill="hold"/>
                                        <p:tgtEl>
                                          <p:spTgt spid="11"/>
                                        </p:tgtEl>
                                        <p:attrNameLst>
                                          <p:attrName>ppt_w</p:attrName>
                                        </p:attrNameLst>
                                      </p:cBhvr>
                                      <p:tavLst>
                                        <p:tav tm="0">
                                          <p:val>
                                            <p:strVal val="#ppt_w"/>
                                          </p:val>
                                        </p:tav>
                                        <p:tav tm="100000">
                                          <p:val>
                                            <p:strVal val="#ppt_w"/>
                                          </p:val>
                                        </p:tav>
                                      </p:tavLst>
                                    </p:anim>
                                    <p:anim calcmode="lin" valueType="num">
                                      <p:cBhvr>
                                        <p:cTn id="8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box(in)">
                                      <p:cBhvr>
                                        <p:cTn id="9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7" grpId="0"/>
      <p:bldP spid="157" grpId="1"/>
      <p:bldP spid="158" grpId="0"/>
      <p:bldP spid="39" grpId="0" bldLvl="0" animBg="1" autoUpdateAnimBg="0"/>
      <p:bldP spid="39" grpId="1"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7"/>
            <a:ext cx="8229600" cy="648415"/>
          </a:xfrm>
        </p:spPr>
        <p:txBody>
          <a:bodyPr/>
          <a:lstStyle/>
          <a:p>
            <a:endParaRPr lang="zh-CN" altLang="en-US" dirty="0"/>
          </a:p>
        </p:txBody>
      </p:sp>
      <p:grpSp>
        <p:nvGrpSpPr>
          <p:cNvPr id="3" name="内容占位符 3"/>
          <p:cNvGrpSpPr>
            <a:grpSpLocks noGrp="1"/>
          </p:cNvGrpSpPr>
          <p:nvPr/>
        </p:nvGrpSpPr>
        <p:grpSpPr>
          <a:xfrm>
            <a:off x="457200" y="1057011"/>
            <a:ext cx="8229600" cy="3898612"/>
            <a:chOff x="323528" y="2204864"/>
            <a:chExt cx="8568952" cy="3684418"/>
          </a:xfrm>
        </p:grpSpPr>
        <p:grpSp>
          <p:nvGrpSpPr>
            <p:cNvPr id="4" name="组合 138"/>
            <p:cNvGrpSpPr/>
            <p:nvPr/>
          </p:nvGrpSpPr>
          <p:grpSpPr>
            <a:xfrm>
              <a:off x="323528" y="2204864"/>
              <a:ext cx="8568952" cy="3384376"/>
              <a:chOff x="323528" y="2204864"/>
              <a:chExt cx="8568952" cy="3384376"/>
            </a:xfrm>
          </p:grpSpPr>
          <p:grpSp>
            <p:nvGrpSpPr>
              <p:cNvPr id="5" name="组合 137"/>
              <p:cNvGrpSpPr/>
              <p:nvPr/>
            </p:nvGrpSpPr>
            <p:grpSpPr>
              <a:xfrm>
                <a:off x="323528" y="4581128"/>
                <a:ext cx="8568952" cy="1008112"/>
                <a:chOff x="323528" y="4581128"/>
                <a:chExt cx="8568952" cy="1008112"/>
              </a:xfrm>
            </p:grpSpPr>
            <p:cxnSp>
              <p:nvCxnSpPr>
                <p:cNvPr id="35" name="直接箭头连接符 34"/>
                <p:cNvCxnSpPr/>
                <p:nvPr/>
              </p:nvCxnSpPr>
              <p:spPr>
                <a:xfrm flipH="1">
                  <a:off x="5868144" y="5229200"/>
                  <a:ext cx="1728192" cy="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1403648" y="5157192"/>
                  <a:ext cx="1728192" cy="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868144" y="5085184"/>
                  <a:ext cx="1728192" cy="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1403648" y="5013176"/>
                  <a:ext cx="1728192" cy="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323528" y="4653136"/>
                  <a:ext cx="10801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录音</a:t>
                  </a:r>
                  <a:endParaRPr lang="zh-CN" altLang="en-US" dirty="0"/>
                </a:p>
              </p:txBody>
            </p:sp>
            <p:sp>
              <p:nvSpPr>
                <p:cNvPr id="40" name="圆角矩形 39"/>
                <p:cNvSpPr/>
                <p:nvPr/>
              </p:nvSpPr>
              <p:spPr>
                <a:xfrm>
                  <a:off x="7596336" y="4581128"/>
                  <a:ext cx="12961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媒体服务管理者</a:t>
                  </a:r>
                  <a:endParaRPr lang="zh-CN" altLang="en-US" dirty="0"/>
                </a:p>
              </p:txBody>
            </p:sp>
            <p:sp>
              <p:nvSpPr>
                <p:cNvPr id="41" name="椭圆 40"/>
                <p:cNvSpPr/>
                <p:nvPr/>
              </p:nvSpPr>
              <p:spPr>
                <a:xfrm>
                  <a:off x="1907704" y="4581128"/>
                  <a:ext cx="288032" cy="9361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42" name="椭圆 41"/>
                <p:cNvSpPr/>
                <p:nvPr/>
              </p:nvSpPr>
              <p:spPr>
                <a:xfrm>
                  <a:off x="2555776" y="4581128"/>
                  <a:ext cx="288032" cy="9361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43" name="椭圆 42"/>
                <p:cNvSpPr/>
                <p:nvPr/>
              </p:nvSpPr>
              <p:spPr>
                <a:xfrm>
                  <a:off x="6372200" y="4653136"/>
                  <a:ext cx="288032" cy="9361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44" name="椭圆 43"/>
                <p:cNvSpPr/>
                <p:nvPr/>
              </p:nvSpPr>
              <p:spPr>
                <a:xfrm>
                  <a:off x="7020272" y="4653136"/>
                  <a:ext cx="288032" cy="9361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grpSp>
          <p:grpSp>
            <p:nvGrpSpPr>
              <p:cNvPr id="7" name="组合 136"/>
              <p:cNvGrpSpPr/>
              <p:nvPr/>
            </p:nvGrpSpPr>
            <p:grpSpPr>
              <a:xfrm>
                <a:off x="323528" y="2204864"/>
                <a:ext cx="8568952" cy="3384376"/>
                <a:chOff x="323528" y="2204864"/>
                <a:chExt cx="8568952" cy="3384376"/>
              </a:xfrm>
            </p:grpSpPr>
            <p:cxnSp>
              <p:nvCxnSpPr>
                <p:cNvPr id="9" name="直接箭头连接符 8"/>
                <p:cNvCxnSpPr/>
                <p:nvPr/>
              </p:nvCxnSpPr>
              <p:spPr>
                <a:xfrm flipH="1">
                  <a:off x="5940152" y="4077072"/>
                  <a:ext cx="1728192"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1403648" y="4077072"/>
                  <a:ext cx="1728192"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68144" y="3933056"/>
                  <a:ext cx="1728192"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403648" y="3933056"/>
                  <a:ext cx="1728192"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323528" y="3573016"/>
                  <a:ext cx="10801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发短信</a:t>
                  </a:r>
                  <a:endParaRPr lang="zh-CN" altLang="en-US" dirty="0"/>
                </a:p>
              </p:txBody>
            </p:sp>
            <p:sp>
              <p:nvSpPr>
                <p:cNvPr id="14" name="圆角矩形 13"/>
                <p:cNvSpPr/>
                <p:nvPr/>
              </p:nvSpPr>
              <p:spPr>
                <a:xfrm>
                  <a:off x="7596336" y="3429000"/>
                  <a:ext cx="12961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短信服务提供者</a:t>
                  </a:r>
                  <a:endParaRPr lang="zh-CN" altLang="en-US" dirty="0"/>
                </a:p>
              </p:txBody>
            </p:sp>
            <p:sp>
              <p:nvSpPr>
                <p:cNvPr id="15" name="椭圆 14"/>
                <p:cNvSpPr/>
                <p:nvPr/>
              </p:nvSpPr>
              <p:spPr>
                <a:xfrm>
                  <a:off x="1907704" y="3501008"/>
                  <a:ext cx="288032" cy="9361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16" name="椭圆 15"/>
                <p:cNvSpPr/>
                <p:nvPr/>
              </p:nvSpPr>
              <p:spPr>
                <a:xfrm>
                  <a:off x="2555776" y="3501008"/>
                  <a:ext cx="288032" cy="9361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17" name="椭圆 16"/>
                <p:cNvSpPr/>
                <p:nvPr/>
              </p:nvSpPr>
              <p:spPr>
                <a:xfrm>
                  <a:off x="6372200" y="3501008"/>
                  <a:ext cx="288032" cy="9361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18" name="椭圆 17"/>
                <p:cNvSpPr/>
                <p:nvPr/>
              </p:nvSpPr>
              <p:spPr>
                <a:xfrm>
                  <a:off x="7020272" y="3501008"/>
                  <a:ext cx="288032" cy="9361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grpSp>
              <p:nvGrpSpPr>
                <p:cNvPr id="8" name="组合 135"/>
                <p:cNvGrpSpPr/>
                <p:nvPr/>
              </p:nvGrpSpPr>
              <p:grpSpPr>
                <a:xfrm>
                  <a:off x="323528" y="2204864"/>
                  <a:ext cx="8568952" cy="3384376"/>
                  <a:chOff x="323528" y="2204864"/>
                  <a:chExt cx="8568952" cy="3384376"/>
                </a:xfrm>
              </p:grpSpPr>
              <p:cxnSp>
                <p:nvCxnSpPr>
                  <p:cNvPr id="20" name="直接箭头连接符 19"/>
                  <p:cNvCxnSpPr/>
                  <p:nvPr/>
                </p:nvCxnSpPr>
                <p:spPr>
                  <a:xfrm flipH="1">
                    <a:off x="5940152" y="2996952"/>
                    <a:ext cx="1728192" cy="0"/>
                  </a:xfrm>
                  <a:prstGeom prst="straightConnector1">
                    <a:avLst/>
                  </a:prstGeom>
                  <a:ln w="38100">
                    <a:solidFill>
                      <a:srgbClr val="F258E3"/>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1403648" y="2996952"/>
                    <a:ext cx="1728192" cy="0"/>
                  </a:xfrm>
                  <a:prstGeom prst="straightConnector1">
                    <a:avLst/>
                  </a:prstGeom>
                  <a:ln w="38100">
                    <a:solidFill>
                      <a:srgbClr val="F258E3"/>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940152" y="2852936"/>
                    <a:ext cx="1728192" cy="0"/>
                  </a:xfrm>
                  <a:prstGeom prst="straightConnector1">
                    <a:avLst/>
                  </a:prstGeom>
                  <a:ln w="38100">
                    <a:solidFill>
                      <a:srgbClr val="F258E3"/>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4" idx="3"/>
                  </p:cNvCxnSpPr>
                  <p:nvPr/>
                </p:nvCxnSpPr>
                <p:spPr>
                  <a:xfrm>
                    <a:off x="1403648" y="2852936"/>
                    <a:ext cx="1728192" cy="0"/>
                  </a:xfrm>
                  <a:prstGeom prst="straightConnector1">
                    <a:avLst/>
                  </a:prstGeom>
                  <a:ln w="38100">
                    <a:solidFill>
                      <a:srgbClr val="F258E3"/>
                    </a:solidFill>
                    <a:tailEnd type="arrow"/>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323528" y="2492896"/>
                    <a:ext cx="10801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打电话</a:t>
                    </a:r>
                    <a:endParaRPr lang="zh-CN" altLang="en-US" dirty="0"/>
                  </a:p>
                </p:txBody>
              </p:sp>
              <p:sp>
                <p:nvSpPr>
                  <p:cNvPr id="25" name="椭圆 24"/>
                  <p:cNvSpPr/>
                  <p:nvPr/>
                </p:nvSpPr>
                <p:spPr>
                  <a:xfrm>
                    <a:off x="3131840" y="2204864"/>
                    <a:ext cx="432048" cy="3384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统一方法</a:t>
                    </a:r>
                    <a:endParaRPr lang="zh-CN" altLang="en-US" dirty="0"/>
                  </a:p>
                </p:txBody>
              </p:sp>
              <p:sp>
                <p:nvSpPr>
                  <p:cNvPr id="26" name="矩形 25"/>
                  <p:cNvSpPr/>
                  <p:nvPr/>
                </p:nvSpPr>
                <p:spPr>
                  <a:xfrm>
                    <a:off x="4067944" y="2420888"/>
                    <a:ext cx="1152128"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Binder</a:t>
                    </a:r>
                  </a:p>
                  <a:p>
                    <a:pPr algn="ctr"/>
                    <a:r>
                      <a:rPr lang="en-US" altLang="zh-CN" dirty="0" smtClean="0"/>
                      <a:t>Driver</a:t>
                    </a:r>
                    <a:endParaRPr lang="zh-CN" altLang="en-US" dirty="0"/>
                  </a:p>
                </p:txBody>
              </p:sp>
              <p:sp>
                <p:nvSpPr>
                  <p:cNvPr id="27" name="椭圆 26"/>
                  <p:cNvSpPr/>
                  <p:nvPr/>
                </p:nvSpPr>
                <p:spPr>
                  <a:xfrm>
                    <a:off x="5508104" y="2204864"/>
                    <a:ext cx="432048" cy="3384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统一方法</a:t>
                    </a:r>
                    <a:endParaRPr lang="zh-CN" altLang="en-US" dirty="0"/>
                  </a:p>
                </p:txBody>
              </p:sp>
              <p:sp>
                <p:nvSpPr>
                  <p:cNvPr id="28" name="圆角矩形 27"/>
                  <p:cNvSpPr/>
                  <p:nvPr/>
                </p:nvSpPr>
                <p:spPr>
                  <a:xfrm>
                    <a:off x="7668344" y="2420888"/>
                    <a:ext cx="122413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电话服务提供者</a:t>
                    </a:r>
                    <a:endParaRPr lang="zh-CN" altLang="en-US" dirty="0"/>
                  </a:p>
                </p:txBody>
              </p:sp>
              <p:sp>
                <p:nvSpPr>
                  <p:cNvPr id="29" name="椭圆 28"/>
                  <p:cNvSpPr/>
                  <p:nvPr/>
                </p:nvSpPr>
                <p:spPr>
                  <a:xfrm>
                    <a:off x="1907704" y="2420888"/>
                    <a:ext cx="288032" cy="936104"/>
                  </a:xfrm>
                  <a:prstGeom prst="ellipse">
                    <a:avLst/>
                  </a:prstGeom>
                  <a:solidFill>
                    <a:srgbClr val="F258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30" name="椭圆 29"/>
                  <p:cNvSpPr/>
                  <p:nvPr/>
                </p:nvSpPr>
                <p:spPr>
                  <a:xfrm>
                    <a:off x="2555776" y="2420888"/>
                    <a:ext cx="288032" cy="936104"/>
                  </a:xfrm>
                  <a:prstGeom prst="ellipse">
                    <a:avLst/>
                  </a:prstGeom>
                  <a:solidFill>
                    <a:srgbClr val="F258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31" name="椭圆 30"/>
                  <p:cNvSpPr/>
                  <p:nvPr/>
                </p:nvSpPr>
                <p:spPr>
                  <a:xfrm>
                    <a:off x="6372200" y="2420888"/>
                    <a:ext cx="288032" cy="936104"/>
                  </a:xfrm>
                  <a:prstGeom prst="ellipse">
                    <a:avLst/>
                  </a:prstGeom>
                  <a:solidFill>
                    <a:srgbClr val="F258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32" name="椭圆 31"/>
                  <p:cNvSpPr/>
                  <p:nvPr/>
                </p:nvSpPr>
                <p:spPr>
                  <a:xfrm>
                    <a:off x="7020272" y="2420888"/>
                    <a:ext cx="288032" cy="936104"/>
                  </a:xfrm>
                  <a:prstGeom prst="ellipse">
                    <a:avLst/>
                  </a:prstGeom>
                  <a:solidFill>
                    <a:srgbClr val="F258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cxnSp>
                <p:nvCxnSpPr>
                  <p:cNvPr id="33" name="直接箭头连接符 32"/>
                  <p:cNvCxnSpPr>
                    <a:stCxn id="25" idx="6"/>
                    <a:endCxn id="26" idx="1"/>
                  </p:cNvCxnSpPr>
                  <p:nvPr/>
                </p:nvCxnSpPr>
                <p:spPr>
                  <a:xfrm>
                    <a:off x="3563888" y="3897052"/>
                    <a:ext cx="504056"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5076056" y="3933056"/>
                    <a:ext cx="504056"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pSp>
          </p:grpSp>
        </p:grpSp>
        <p:sp>
          <p:nvSpPr>
            <p:cNvPr id="6" name="TextBox 5"/>
            <p:cNvSpPr txBox="1"/>
            <p:nvPr/>
          </p:nvSpPr>
          <p:spPr>
            <a:xfrm>
              <a:off x="2357904" y="5540242"/>
              <a:ext cx="3872468" cy="349040"/>
            </a:xfrm>
            <a:prstGeom prst="rect">
              <a:avLst/>
            </a:prstGeom>
            <a:noFill/>
          </p:spPr>
          <p:txBody>
            <a:bodyPr wrap="square" rtlCol="0">
              <a:spAutoFit/>
            </a:bodyPr>
            <a:lstStyle/>
            <a:p>
              <a:r>
                <a:rPr lang="zh-CN" altLang="en-US" dirty="0" smtClean="0"/>
                <a:t> </a:t>
              </a:r>
              <a:r>
                <a:rPr lang="en-US" altLang="zh-CN" dirty="0" smtClean="0"/>
                <a:t>	</a:t>
              </a:r>
              <a:r>
                <a:rPr lang="zh-CN" altLang="en-US" dirty="0" smtClean="0">
                  <a:solidFill>
                    <a:schemeClr val="bg1"/>
                  </a:solidFill>
                </a:rPr>
                <a:t>详细的</a:t>
              </a:r>
              <a:r>
                <a:rPr lang="en-US" altLang="zh-CN" dirty="0" smtClean="0">
                  <a:solidFill>
                    <a:schemeClr val="bg1"/>
                  </a:solidFill>
                </a:rPr>
                <a:t>Binder</a:t>
              </a:r>
              <a:r>
                <a:rPr lang="zh-CN" altLang="en-US" dirty="0" smtClean="0">
                  <a:solidFill>
                    <a:schemeClr val="bg1"/>
                  </a:solidFill>
                </a:rPr>
                <a:t>通信模型</a:t>
              </a:r>
              <a:endParaRPr lang="zh-CN" altLang="en-US" dirty="0">
                <a:solidFill>
                  <a:schemeClr val="bg1"/>
                </a:solidFill>
              </a:endParaRPr>
            </a:p>
          </p:txBody>
        </p:sp>
      </p:grpSp>
      <p:sp>
        <p:nvSpPr>
          <p:cNvPr id="46" name="矩形 45"/>
          <p:cNvSpPr/>
          <p:nvPr/>
        </p:nvSpPr>
        <p:spPr>
          <a:xfrm>
            <a:off x="1835696" y="1237320"/>
            <a:ext cx="504056" cy="34203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804248" y="1237320"/>
            <a:ext cx="504056" cy="35403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3419872" y="817273"/>
            <a:ext cx="2304256" cy="369332"/>
          </a:xfrm>
          <a:prstGeom prst="rect">
            <a:avLst/>
          </a:prstGeom>
          <a:noFill/>
        </p:spPr>
        <p:txBody>
          <a:bodyPr wrap="square" rtlCol="0">
            <a:spAutoFit/>
          </a:bodyPr>
          <a:lstStyle/>
          <a:p>
            <a:r>
              <a:rPr lang="zh-CN" altLang="en-US" b="1" dirty="0" smtClean="0">
                <a:solidFill>
                  <a:schemeClr val="bg1"/>
                </a:solidFill>
                <a:latin typeface="Adobe 楷体 Std R" pitchFamily="18" charset="-122"/>
                <a:ea typeface="Adobe 楷体 Std R" pitchFamily="18" charset="-122"/>
              </a:rPr>
              <a:t>对这些方法进行保护</a:t>
            </a:r>
            <a:endParaRPr lang="zh-CN" altLang="en-US" b="1" dirty="0">
              <a:solidFill>
                <a:schemeClr val="bg1"/>
              </a:solidFill>
              <a:latin typeface="Adobe 楷体 Std R" pitchFamily="18" charset="-122"/>
              <a:ea typeface="Adobe 楷体 Std R" pitchFamily="18" charset="-122"/>
            </a:endParaRPr>
          </a:p>
        </p:txBody>
      </p:sp>
      <p:sp>
        <p:nvSpPr>
          <p:cNvPr id="49" name="TextBox 48"/>
          <p:cNvSpPr txBox="1"/>
          <p:nvPr/>
        </p:nvSpPr>
        <p:spPr>
          <a:xfrm>
            <a:off x="323533" y="817273"/>
            <a:ext cx="2723823" cy="369332"/>
          </a:xfrm>
          <a:prstGeom prst="rect">
            <a:avLst/>
          </a:prstGeom>
          <a:noFill/>
        </p:spPr>
        <p:txBody>
          <a:bodyPr wrap="none" rtlCol="0">
            <a:spAutoFit/>
          </a:bodyPr>
          <a:lstStyle/>
          <a:p>
            <a:r>
              <a:rPr lang="zh-CN" altLang="en-US" dirty="0" smtClean="0"/>
              <a:t>最</a:t>
            </a:r>
            <a:r>
              <a:rPr lang="zh-CN" altLang="en-US" dirty="0" smtClean="0">
                <a:solidFill>
                  <a:schemeClr val="bg1"/>
                </a:solidFill>
              </a:rPr>
              <a:t>靠近数据使用端的方法</a:t>
            </a:r>
            <a:endParaRPr lang="zh-CN" altLang="en-US" dirty="0">
              <a:solidFill>
                <a:schemeClr val="bg1"/>
              </a:solidFill>
            </a:endParaRPr>
          </a:p>
        </p:txBody>
      </p:sp>
      <p:sp>
        <p:nvSpPr>
          <p:cNvPr id="50" name="TextBox 49"/>
          <p:cNvSpPr txBox="1"/>
          <p:nvPr/>
        </p:nvSpPr>
        <p:spPr>
          <a:xfrm>
            <a:off x="6156181" y="817273"/>
            <a:ext cx="2723823" cy="369332"/>
          </a:xfrm>
          <a:prstGeom prst="rect">
            <a:avLst/>
          </a:prstGeom>
          <a:noFill/>
        </p:spPr>
        <p:txBody>
          <a:bodyPr wrap="none" rtlCol="0">
            <a:spAutoFit/>
          </a:bodyPr>
          <a:lstStyle/>
          <a:p>
            <a:r>
              <a:rPr lang="zh-CN" altLang="en-US" dirty="0" smtClean="0">
                <a:solidFill>
                  <a:schemeClr val="bg1"/>
                </a:solidFill>
              </a:rPr>
              <a:t>最靠近数据产生处的方法</a:t>
            </a:r>
            <a:endParaRPr lang="zh-CN" altLang="en-US" dirty="0">
              <a:solidFill>
                <a:schemeClr val="bg1"/>
              </a:solidFill>
            </a:endParaRPr>
          </a:p>
        </p:txBody>
      </p:sp>
      <p:cxnSp>
        <p:nvCxnSpPr>
          <p:cNvPr id="52" name="直接连接符 51"/>
          <p:cNvCxnSpPr>
            <a:stCxn id="46" idx="0"/>
            <a:endCxn id="48" idx="1"/>
          </p:cNvCxnSpPr>
          <p:nvPr/>
        </p:nvCxnSpPr>
        <p:spPr>
          <a:xfrm flipV="1">
            <a:off x="2087724" y="1001939"/>
            <a:ext cx="1332148" cy="235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7" idx="0"/>
            <a:endCxn id="48" idx="3"/>
          </p:cNvCxnSpPr>
          <p:nvPr/>
        </p:nvCxnSpPr>
        <p:spPr>
          <a:xfrm flipH="1" flipV="1">
            <a:off x="5724128" y="1001939"/>
            <a:ext cx="1332148" cy="235381"/>
          </a:xfrm>
          <a:prstGeom prst="line">
            <a:avLst/>
          </a:prstGeom>
        </p:spPr>
        <p:style>
          <a:lnRef idx="1">
            <a:schemeClr val="accent1"/>
          </a:lnRef>
          <a:fillRef idx="0">
            <a:schemeClr val="accent1"/>
          </a:fillRef>
          <a:effectRef idx="0">
            <a:schemeClr val="accent1"/>
          </a:effectRef>
          <a:fontRef idx="minor">
            <a:schemeClr val="tx1"/>
          </a:fontRef>
        </p:style>
      </p:cxnSp>
      <p:sp>
        <p:nvSpPr>
          <p:cNvPr id="53" name="灯片编号占位符 52"/>
          <p:cNvSpPr>
            <a:spLocks noGrp="1"/>
          </p:cNvSpPr>
          <p:nvPr>
            <p:ph type="sldNum" sz="quarter" idx="12"/>
          </p:nvPr>
        </p:nvSpPr>
        <p:spPr/>
        <p:txBody>
          <a:bodyPr/>
          <a:lstStyle/>
          <a:p>
            <a:pPr>
              <a:defRPr/>
            </a:pPr>
            <a:fld id="{BC09F378-D143-40A4-B9FE-76DB3FEE71F4}" type="slidenum">
              <a:rPr lang="zh-CN" altLang="en-US" smtClean="0"/>
              <a:pPr>
                <a:defRPr/>
              </a:pPr>
              <a:t>11</a:t>
            </a:fld>
            <a:endParaRPr lang="zh-CN" altLang="en-US" sz="1800">
              <a:solidFill>
                <a:schemeClr val="tx1"/>
              </a:solidFill>
              <a:latin typeface="Arial" pitchFamily="34" charset="0"/>
              <a:ea typeface="宋体" pitchFamily="2" charset="-122"/>
            </a:endParaRPr>
          </a:p>
        </p:txBody>
      </p:sp>
      <p:grpSp>
        <p:nvGrpSpPr>
          <p:cNvPr id="59" name="组合 58"/>
          <p:cNvGrpSpPr/>
          <p:nvPr/>
        </p:nvGrpSpPr>
        <p:grpSpPr>
          <a:xfrm>
            <a:off x="0" y="4874424"/>
            <a:ext cx="9396413" cy="552444"/>
            <a:chOff x="-155583" y="5162557"/>
            <a:chExt cx="9396413" cy="552444"/>
          </a:xfrm>
        </p:grpSpPr>
        <p:sp>
          <p:nvSpPr>
            <p:cNvPr id="54" name="直接连接符 43"/>
            <p:cNvSpPr>
              <a:spLocks noChangeShapeType="1"/>
            </p:cNvSpPr>
            <p:nvPr/>
          </p:nvSpPr>
          <p:spPr bwMode="auto">
            <a:xfrm>
              <a:off x="-155583" y="5462587"/>
              <a:ext cx="9396413" cy="0"/>
            </a:xfrm>
            <a:prstGeom prst="line">
              <a:avLst/>
            </a:prstGeom>
            <a:noFill/>
            <a:ln w="19050" cap="flat" cmpd="sng">
              <a:solidFill>
                <a:srgbClr val="FFC000"/>
              </a:solidFill>
              <a:prstDash val="dash"/>
              <a:round/>
              <a:headEnd/>
              <a:tailEnd/>
            </a:ln>
          </p:spPr>
          <p:txBody>
            <a:bodyPr/>
            <a:lstStyle/>
            <a:p>
              <a:endParaRPr lang="zh-CN" altLang="en-US"/>
            </a:p>
          </p:txBody>
        </p:sp>
        <p:sp>
          <p:nvSpPr>
            <p:cNvPr id="55" name="燕尾形 51"/>
            <p:cNvSpPr>
              <a:spLocks noChangeArrowheads="1"/>
            </p:cNvSpPr>
            <p:nvPr/>
          </p:nvSpPr>
          <p:spPr bwMode="auto">
            <a:xfrm>
              <a:off x="2843208" y="5210175"/>
              <a:ext cx="1439863" cy="504825"/>
            </a:xfrm>
            <a:prstGeom prst="chevron">
              <a:avLst>
                <a:gd name="adj" fmla="val 49980"/>
              </a:avLst>
            </a:prstGeom>
            <a:solidFill>
              <a:srgbClr val="FFC000"/>
            </a:solidFill>
            <a:ln w="9525">
              <a:noFill/>
              <a:miter lim="800000"/>
              <a:headEnd/>
              <a:tailEnd/>
            </a:ln>
            <a:effectLst/>
          </p:spPr>
          <p:txBody>
            <a:bodyPr anchor="ctr"/>
            <a:lstStyle/>
            <a:p>
              <a:pPr algn="ctr"/>
              <a:r>
                <a:rPr lang="zh-CN" altLang="en-US" sz="1400" b="1" dirty="0" smtClean="0">
                  <a:latin typeface="微软雅黑" pitchFamily="34" charset="-122"/>
                  <a:ea typeface="微软雅黑" pitchFamily="34" charset="-122"/>
                </a:rPr>
                <a:t>设计实现</a:t>
              </a:r>
              <a:endParaRPr lang="zh-CN" altLang="en-US" sz="1400" b="1" dirty="0">
                <a:latin typeface="微软雅黑" pitchFamily="34" charset="-122"/>
                <a:ea typeface="微软雅黑" pitchFamily="34" charset="-122"/>
              </a:endParaRPr>
            </a:p>
          </p:txBody>
        </p:sp>
        <p:sp>
          <p:nvSpPr>
            <p:cNvPr id="56" name="燕尾形 52"/>
            <p:cNvSpPr>
              <a:spLocks noChangeArrowheads="1"/>
            </p:cNvSpPr>
            <p:nvPr/>
          </p:nvSpPr>
          <p:spPr bwMode="auto">
            <a:xfrm>
              <a:off x="4644033" y="5162557"/>
              <a:ext cx="1631346" cy="552444"/>
            </a:xfrm>
            <a:prstGeom prst="chevron">
              <a:avLst>
                <a:gd name="adj" fmla="val 50006"/>
              </a:avLst>
            </a:prstGeom>
            <a:solidFill>
              <a:srgbClr val="664E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rPr>
                <a:t>测试与分析</a:t>
              </a:r>
              <a:endParaRPr lang="zh-CN" altLang="en-US" sz="1400" b="1" dirty="0">
                <a:latin typeface="微软雅黑" pitchFamily="34" charset="-122"/>
                <a:ea typeface="微软雅黑" pitchFamily="34" charset="-122"/>
              </a:endParaRPr>
            </a:p>
          </p:txBody>
        </p:sp>
        <p:sp>
          <p:nvSpPr>
            <p:cNvPr id="57" name="燕尾形 53"/>
            <p:cNvSpPr>
              <a:spLocks noChangeArrowheads="1"/>
            </p:cNvSpPr>
            <p:nvPr/>
          </p:nvSpPr>
          <p:spPr bwMode="auto">
            <a:xfrm>
              <a:off x="6826242" y="5210175"/>
              <a:ext cx="1441450" cy="504825"/>
            </a:xfrm>
            <a:prstGeom prst="chevron">
              <a:avLst>
                <a:gd name="adj" fmla="val 49995"/>
              </a:avLst>
            </a:prstGeom>
            <a:solidFill>
              <a:srgbClr val="664E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sym typeface="微软雅黑" pitchFamily="34" charset="-122"/>
                </a:rPr>
                <a:t>作品总结</a:t>
              </a:r>
              <a:endParaRPr lang="zh-CN" altLang="zh-CN" sz="1400" b="1" dirty="0">
                <a:latin typeface="微软雅黑" pitchFamily="34" charset="-122"/>
                <a:ea typeface="微软雅黑" pitchFamily="34" charset="-122"/>
                <a:sym typeface="微软雅黑" pitchFamily="34" charset="-122"/>
              </a:endParaRPr>
            </a:p>
          </p:txBody>
        </p:sp>
        <p:sp>
          <p:nvSpPr>
            <p:cNvPr id="58" name="燕尾形 54"/>
            <p:cNvSpPr>
              <a:spLocks noChangeArrowheads="1"/>
            </p:cNvSpPr>
            <p:nvPr/>
          </p:nvSpPr>
          <p:spPr bwMode="auto">
            <a:xfrm>
              <a:off x="857242" y="5189539"/>
              <a:ext cx="1439862" cy="504825"/>
            </a:xfrm>
            <a:prstGeom prst="chevron">
              <a:avLst>
                <a:gd name="adj" fmla="val 50006"/>
              </a:avLst>
            </a:prstGeom>
            <a:solidFill>
              <a:srgbClr val="664E00"/>
            </a:solidFill>
            <a:ln w="9525">
              <a:noFill/>
              <a:miter lim="800000"/>
              <a:headEnd/>
              <a:tailEnd/>
            </a:ln>
            <a:effectLst/>
          </p:spPr>
          <p:txBody>
            <a:bodyPr anchor="ctr"/>
            <a:lstStyle/>
            <a:p>
              <a:pPr algn="ctr"/>
              <a:r>
                <a:rPr lang="zh-CN" altLang="en-US" sz="1400" b="1" dirty="0" smtClean="0">
                  <a:latin typeface="微软雅黑" pitchFamily="34" charset="-122"/>
                  <a:ea typeface="微软雅黑" pitchFamily="34" charset="-122"/>
                </a:rPr>
                <a:t>选题背景</a:t>
              </a:r>
              <a:endParaRPr lang="zh-CN" altLang="en-US" sz="1400" b="1" dirty="0">
                <a:latin typeface="微软雅黑" pitchFamily="34" charset="-122"/>
                <a:ea typeface="微软雅黑" pitchFamily="34" charset="-122"/>
              </a:endParaRPr>
            </a:p>
          </p:txBody>
        </p:sp>
      </p:grpSp>
      <p:sp>
        <p:nvSpPr>
          <p:cNvPr id="60" name="矩形 12"/>
          <p:cNvSpPr>
            <a:spLocks noChangeArrowheads="1"/>
          </p:cNvSpPr>
          <p:nvPr/>
        </p:nvSpPr>
        <p:spPr bwMode="auto">
          <a:xfrm>
            <a:off x="-109538" y="552452"/>
            <a:ext cx="4706938" cy="720725"/>
          </a:xfrm>
          <a:prstGeom prst="rect">
            <a:avLst/>
          </a:prstGeom>
          <a:solidFill>
            <a:srgbClr val="FFC000"/>
          </a:solidFill>
          <a:ln w="25400" cap="flat" cmpd="sng">
            <a:solidFill>
              <a:schemeClr val="bg1"/>
            </a:solidFill>
            <a:miter lim="800000"/>
            <a:headEnd/>
            <a:tailEnd/>
          </a:ln>
        </p:spPr>
        <p:txBody>
          <a:bodyPr anchor="ctr"/>
          <a:lstStyle/>
          <a:p>
            <a:pPr algn="ctr"/>
            <a:r>
              <a:rPr lang="zh-CN" altLang="en-US" sz="2000" b="1" dirty="0" smtClean="0">
                <a:latin typeface="微软雅黑" pitchFamily="34" charset="-122"/>
                <a:ea typeface="微软雅黑" pitchFamily="34" charset="-122"/>
              </a:rPr>
              <a:t>设计实现</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具体设计模型</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1.11111E-6 L 0.26024 -0.0025 " pathEditMode="relative" rAng="0" ptsTypes="AA">
                                      <p:cBhvr>
                                        <p:cTn id="6" dur="500" fill="hold"/>
                                        <p:tgtEl>
                                          <p:spTgt spid="60"/>
                                        </p:tgtEl>
                                        <p:attrNameLst>
                                          <p:attrName>ppt_x,ppt_y</p:attrName>
                                        </p:attrNameLst>
                                      </p:cBhvr>
                                      <p:rCtr x="13003" y="-135"/>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p:cBhvr>
                                        <p:cTn id="10" dur="500"/>
                                        <p:tgtEl>
                                          <p:spTgt spid="60"/>
                                        </p:tgtEl>
                                      </p:cBhvr>
                                    </p:animEffect>
                                    <p:set>
                                      <p:cBhvr>
                                        <p:cTn id="11" dur="1" fill="hold">
                                          <p:stCondLst>
                                            <p:cond delay="499"/>
                                          </p:stCondLst>
                                        </p:cTn>
                                        <p:tgtEl>
                                          <p:spTgt spid="6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dissolve">
                                      <p:cBhvr>
                                        <p:cTn id="21" dur="500"/>
                                        <p:tgtEl>
                                          <p:spTgt spid="46"/>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p:cTn id="24" dur="1000" fill="hold"/>
                                        <p:tgtEl>
                                          <p:spTgt spid="49"/>
                                        </p:tgtEl>
                                        <p:attrNameLst>
                                          <p:attrName>ppt_x</p:attrName>
                                        </p:attrNameLst>
                                      </p:cBhvr>
                                      <p:tavLst>
                                        <p:tav tm="0">
                                          <p:val>
                                            <p:strVal val="#ppt_x-.2"/>
                                          </p:val>
                                        </p:tav>
                                        <p:tav tm="100000">
                                          <p:val>
                                            <p:strVal val="#ppt_x"/>
                                          </p:val>
                                        </p:tav>
                                      </p:tavLst>
                                    </p:anim>
                                    <p:anim calcmode="lin" valueType="num">
                                      <p:cBhvr>
                                        <p:cTn id="25" dur="10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dissolve">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1000" fill="hold"/>
                                        <p:tgtEl>
                                          <p:spTgt spid="50"/>
                                        </p:tgtEl>
                                        <p:attrNameLst>
                                          <p:attrName>ppt_x</p:attrName>
                                        </p:attrNameLst>
                                      </p:cBhvr>
                                      <p:tavLst>
                                        <p:tav tm="0">
                                          <p:val>
                                            <p:strVal val="#ppt_x-.2"/>
                                          </p:val>
                                        </p:tav>
                                        <p:tav tm="100000">
                                          <p:val>
                                            <p:strVal val="#ppt_x"/>
                                          </p:val>
                                        </p:tav>
                                      </p:tavLst>
                                    </p:anim>
                                    <p:anim calcmode="lin" valueType="num">
                                      <p:cBhvr>
                                        <p:cTn id="37" dur="1000" fill="hold"/>
                                        <p:tgtEl>
                                          <p:spTgt spid="50"/>
                                        </p:tgtEl>
                                        <p:attrNameLst>
                                          <p:attrName>ppt_y</p:attrName>
                                        </p:attrNameLst>
                                      </p:cBhvr>
                                      <p:tavLst>
                                        <p:tav tm="0">
                                          <p:val>
                                            <p:strVal val="#ppt_y"/>
                                          </p:val>
                                        </p:tav>
                                        <p:tav tm="100000">
                                          <p:val>
                                            <p:strVal val="#ppt_y"/>
                                          </p:val>
                                        </p:tav>
                                      </p:tavLst>
                                    </p:anim>
                                    <p:animEffect transition="in" filter="wipe(right)" prLst="gradientSize: 0.1">
                                      <p:cBhvr>
                                        <p:cTn id="38" dur="10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p:cTn id="43" dur="500" fill="hold"/>
                                        <p:tgtEl>
                                          <p:spTgt spid="48"/>
                                        </p:tgtEl>
                                        <p:attrNameLst>
                                          <p:attrName>ppt_w</p:attrName>
                                        </p:attrNameLst>
                                      </p:cBhvr>
                                      <p:tavLst>
                                        <p:tav tm="0">
                                          <p:val>
                                            <p:fltVal val="0"/>
                                          </p:val>
                                        </p:tav>
                                        <p:tav tm="100000">
                                          <p:val>
                                            <p:strVal val="#ppt_w"/>
                                          </p:val>
                                        </p:tav>
                                      </p:tavLst>
                                    </p:anim>
                                    <p:anim calcmode="lin" valueType="num">
                                      <p:cBhvr>
                                        <p:cTn id="44" dur="500" fill="hold"/>
                                        <p:tgtEl>
                                          <p:spTgt spid="48"/>
                                        </p:tgtEl>
                                        <p:attrNameLst>
                                          <p:attrName>ppt_h</p:attrName>
                                        </p:attrNameLst>
                                      </p:cBhvr>
                                      <p:tavLst>
                                        <p:tav tm="0">
                                          <p:val>
                                            <p:strVal val="#ppt_h"/>
                                          </p:val>
                                        </p:tav>
                                        <p:tav tm="100000">
                                          <p:val>
                                            <p:strVal val="#ppt_h"/>
                                          </p:val>
                                        </p:tav>
                                      </p:tavLst>
                                    </p:anim>
                                  </p:childTnLst>
                                </p:cTn>
                              </p:par>
                              <p:par>
                                <p:cTn id="45" presetID="17" presetClass="entr" presetSubtype="4"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p:cTn id="47" dur="500" fill="hold"/>
                                        <p:tgtEl>
                                          <p:spTgt spid="52"/>
                                        </p:tgtEl>
                                        <p:attrNameLst>
                                          <p:attrName>ppt_x</p:attrName>
                                        </p:attrNameLst>
                                      </p:cBhvr>
                                      <p:tavLst>
                                        <p:tav tm="0">
                                          <p:val>
                                            <p:strVal val="#ppt_x"/>
                                          </p:val>
                                        </p:tav>
                                        <p:tav tm="100000">
                                          <p:val>
                                            <p:strVal val="#ppt_x"/>
                                          </p:val>
                                        </p:tav>
                                      </p:tavLst>
                                    </p:anim>
                                    <p:anim calcmode="lin" valueType="num">
                                      <p:cBhvr>
                                        <p:cTn id="48" dur="500" fill="hold"/>
                                        <p:tgtEl>
                                          <p:spTgt spid="52"/>
                                        </p:tgtEl>
                                        <p:attrNameLst>
                                          <p:attrName>ppt_y</p:attrName>
                                        </p:attrNameLst>
                                      </p:cBhvr>
                                      <p:tavLst>
                                        <p:tav tm="0">
                                          <p:val>
                                            <p:strVal val="#ppt_y+#ppt_h/2"/>
                                          </p:val>
                                        </p:tav>
                                        <p:tav tm="100000">
                                          <p:val>
                                            <p:strVal val="#ppt_y"/>
                                          </p:val>
                                        </p:tav>
                                      </p:tavLst>
                                    </p:anim>
                                    <p:anim calcmode="lin" valueType="num">
                                      <p:cBhvr>
                                        <p:cTn id="49" dur="500" fill="hold"/>
                                        <p:tgtEl>
                                          <p:spTgt spid="52"/>
                                        </p:tgtEl>
                                        <p:attrNameLst>
                                          <p:attrName>ppt_w</p:attrName>
                                        </p:attrNameLst>
                                      </p:cBhvr>
                                      <p:tavLst>
                                        <p:tav tm="0">
                                          <p:val>
                                            <p:strVal val="#ppt_w"/>
                                          </p:val>
                                        </p:tav>
                                        <p:tav tm="100000">
                                          <p:val>
                                            <p:strVal val="#ppt_w"/>
                                          </p:val>
                                        </p:tav>
                                      </p:tavLst>
                                    </p:anim>
                                    <p:anim calcmode="lin" valueType="num">
                                      <p:cBhvr>
                                        <p:cTn id="50" dur="500" fill="hold"/>
                                        <p:tgtEl>
                                          <p:spTgt spid="52"/>
                                        </p:tgtEl>
                                        <p:attrNameLst>
                                          <p:attrName>ppt_h</p:attrName>
                                        </p:attrNameLst>
                                      </p:cBhvr>
                                      <p:tavLst>
                                        <p:tav tm="0">
                                          <p:val>
                                            <p:fltVal val="0"/>
                                          </p:val>
                                        </p:tav>
                                        <p:tav tm="100000">
                                          <p:val>
                                            <p:strVal val="#ppt_h"/>
                                          </p:val>
                                        </p:tav>
                                      </p:tavLst>
                                    </p:anim>
                                  </p:childTnLst>
                                </p:cTn>
                              </p:par>
                              <p:par>
                                <p:cTn id="51" presetID="17" presetClass="entr" presetSubtype="4"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anim calcmode="lin" valueType="num">
                                      <p:cBhvr>
                                        <p:cTn id="53" dur="500" fill="hold"/>
                                        <p:tgtEl>
                                          <p:spTgt spid="61"/>
                                        </p:tgtEl>
                                        <p:attrNameLst>
                                          <p:attrName>ppt_x</p:attrName>
                                        </p:attrNameLst>
                                      </p:cBhvr>
                                      <p:tavLst>
                                        <p:tav tm="0">
                                          <p:val>
                                            <p:strVal val="#ppt_x"/>
                                          </p:val>
                                        </p:tav>
                                        <p:tav tm="100000">
                                          <p:val>
                                            <p:strVal val="#ppt_x"/>
                                          </p:val>
                                        </p:tav>
                                      </p:tavLst>
                                    </p:anim>
                                    <p:anim calcmode="lin" valueType="num">
                                      <p:cBhvr>
                                        <p:cTn id="54" dur="500" fill="hold"/>
                                        <p:tgtEl>
                                          <p:spTgt spid="61"/>
                                        </p:tgtEl>
                                        <p:attrNameLst>
                                          <p:attrName>ppt_y</p:attrName>
                                        </p:attrNameLst>
                                      </p:cBhvr>
                                      <p:tavLst>
                                        <p:tav tm="0">
                                          <p:val>
                                            <p:strVal val="#ppt_y+#ppt_h/2"/>
                                          </p:val>
                                        </p:tav>
                                        <p:tav tm="100000">
                                          <p:val>
                                            <p:strVal val="#ppt_y"/>
                                          </p:val>
                                        </p:tav>
                                      </p:tavLst>
                                    </p:anim>
                                    <p:anim calcmode="lin" valueType="num">
                                      <p:cBhvr>
                                        <p:cTn id="55" dur="500" fill="hold"/>
                                        <p:tgtEl>
                                          <p:spTgt spid="61"/>
                                        </p:tgtEl>
                                        <p:attrNameLst>
                                          <p:attrName>ppt_w</p:attrName>
                                        </p:attrNameLst>
                                      </p:cBhvr>
                                      <p:tavLst>
                                        <p:tav tm="0">
                                          <p:val>
                                            <p:strVal val="#ppt_w"/>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p:bldP spid="49" grpId="0"/>
      <p:bldP spid="50" grpId="0"/>
      <p:bldP spid="60" grpId="0" bldLvl="0" animBg="1" autoUpdateAnimBg="0"/>
      <p:bldP spid="60" grpId="1"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7"/>
            <a:ext cx="8229600" cy="648415"/>
          </a:xfrm>
        </p:spPr>
        <p:txBody>
          <a:bodyPr/>
          <a:lstStyle/>
          <a:p>
            <a:endParaRPr lang="zh-CN" altLang="en-US" dirty="0"/>
          </a:p>
        </p:txBody>
      </p:sp>
      <p:sp>
        <p:nvSpPr>
          <p:cNvPr id="3" name="内容占位符 2"/>
          <p:cNvSpPr>
            <a:spLocks noGrp="1"/>
          </p:cNvSpPr>
          <p:nvPr>
            <p:ph idx="1"/>
          </p:nvPr>
        </p:nvSpPr>
        <p:spPr>
          <a:xfrm>
            <a:off x="457200" y="997294"/>
            <a:ext cx="8229600" cy="4107843"/>
          </a:xfrm>
        </p:spPr>
        <p:txBody>
          <a:bodyPr>
            <a:normAutofit/>
          </a:bodyPr>
          <a:lstStyle/>
          <a:p>
            <a:endParaRPr lang="en-US" altLang="zh-CN" sz="1800" dirty="0" smtClean="0"/>
          </a:p>
          <a:p>
            <a:r>
              <a:rPr lang="zh-CN" altLang="en-US" sz="1800" dirty="0" smtClean="0"/>
              <a:t>例子：短信发送流程</a:t>
            </a:r>
            <a:endParaRPr lang="zh-CN" altLang="en-US" sz="1800" dirty="0"/>
          </a:p>
        </p:txBody>
      </p:sp>
      <p:sp>
        <p:nvSpPr>
          <p:cNvPr id="5" name="圆角矩形 4"/>
          <p:cNvSpPr/>
          <p:nvPr/>
        </p:nvSpPr>
        <p:spPr>
          <a:xfrm>
            <a:off x="826284" y="1704972"/>
            <a:ext cx="2520280"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sendText</a:t>
            </a:r>
            <a:r>
              <a:rPr lang="en-US" altLang="zh-CN" sz="1600" dirty="0" smtClean="0"/>
              <a:t>()(</a:t>
            </a:r>
            <a:r>
              <a:rPr lang="en-US" altLang="zh-CN" sz="1600" dirty="0" err="1" smtClean="0"/>
              <a:t>ISms</a:t>
            </a:r>
            <a:r>
              <a:rPr lang="en-US" altLang="zh-CN" sz="1600" dirty="0" smtClean="0"/>
              <a:t>)</a:t>
            </a:r>
            <a:endParaRPr lang="zh-CN" altLang="en-US" sz="1600" dirty="0"/>
          </a:p>
        </p:txBody>
      </p:sp>
      <p:sp>
        <p:nvSpPr>
          <p:cNvPr id="6" name="圆角矩形 5"/>
          <p:cNvSpPr/>
          <p:nvPr/>
        </p:nvSpPr>
        <p:spPr>
          <a:xfrm>
            <a:off x="395536" y="2713435"/>
            <a:ext cx="3384376" cy="384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Native_transact</a:t>
            </a:r>
            <a:r>
              <a:rPr lang="en-US" altLang="zh-CN" sz="1600" dirty="0" smtClean="0"/>
              <a:t>()(</a:t>
            </a:r>
            <a:r>
              <a:rPr lang="en-US" altLang="zh-CN" sz="1600" dirty="0" err="1" smtClean="0"/>
              <a:t>BinderProxy</a:t>
            </a:r>
            <a:r>
              <a:rPr lang="en-US" altLang="zh-CN" sz="1600" dirty="0" smtClean="0"/>
              <a:t>)</a:t>
            </a:r>
            <a:endParaRPr lang="zh-CN" altLang="en-US" sz="1600" dirty="0"/>
          </a:p>
        </p:txBody>
      </p:sp>
      <p:sp>
        <p:nvSpPr>
          <p:cNvPr id="7" name="圆角矩形 6"/>
          <p:cNvSpPr/>
          <p:nvPr/>
        </p:nvSpPr>
        <p:spPr>
          <a:xfrm>
            <a:off x="251520" y="3337554"/>
            <a:ext cx="3744416"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Android_os_BinderProxy_transact</a:t>
            </a:r>
            <a:r>
              <a:rPr lang="en-US" altLang="zh-CN" dirty="0" smtClean="0"/>
              <a:t>()</a:t>
            </a:r>
            <a:endParaRPr lang="zh-CN" altLang="en-US" dirty="0"/>
          </a:p>
        </p:txBody>
      </p:sp>
      <p:sp>
        <p:nvSpPr>
          <p:cNvPr id="8" name="圆角矩形 7"/>
          <p:cNvSpPr/>
          <p:nvPr/>
        </p:nvSpPr>
        <p:spPr>
          <a:xfrm>
            <a:off x="539552" y="3877614"/>
            <a:ext cx="3168352"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Transact()(</a:t>
            </a:r>
            <a:r>
              <a:rPr lang="en-US" altLang="zh-CN" sz="1600" dirty="0" err="1" smtClean="0"/>
              <a:t>Bpbinder</a:t>
            </a:r>
            <a:r>
              <a:rPr lang="en-US" altLang="zh-CN" sz="1600" dirty="0" smtClean="0"/>
              <a:t>)</a:t>
            </a:r>
            <a:endParaRPr lang="zh-CN" altLang="en-US" sz="1600" dirty="0"/>
          </a:p>
        </p:txBody>
      </p:sp>
      <p:sp>
        <p:nvSpPr>
          <p:cNvPr id="9" name="圆角矩形 8"/>
          <p:cNvSpPr/>
          <p:nvPr/>
        </p:nvSpPr>
        <p:spPr>
          <a:xfrm>
            <a:off x="467544" y="4357669"/>
            <a:ext cx="3312368"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talkwithDriver</a:t>
            </a:r>
            <a:r>
              <a:rPr lang="en-US" altLang="zh-CN" sz="1600" dirty="0" smtClean="0"/>
              <a:t>(</a:t>
            </a:r>
            <a:r>
              <a:rPr lang="en-US" altLang="zh-CN" sz="1600" dirty="0" err="1" smtClean="0"/>
              <a:t>IPCThread</a:t>
            </a:r>
            <a:r>
              <a:rPr lang="en-US" altLang="zh-CN" sz="1600" dirty="0" smtClean="0"/>
              <a:t>)</a:t>
            </a:r>
            <a:endParaRPr lang="zh-CN" altLang="en-US" sz="1600" dirty="0"/>
          </a:p>
        </p:txBody>
      </p:sp>
      <p:sp>
        <p:nvSpPr>
          <p:cNvPr id="10" name="圆角矩形 9"/>
          <p:cNvSpPr/>
          <p:nvPr/>
        </p:nvSpPr>
        <p:spPr>
          <a:xfrm>
            <a:off x="755576" y="4837722"/>
            <a:ext cx="6120680" cy="2528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Binder Driver</a:t>
            </a:r>
            <a:endParaRPr lang="zh-CN" altLang="en-US" dirty="0"/>
          </a:p>
        </p:txBody>
      </p:sp>
      <p:sp>
        <p:nvSpPr>
          <p:cNvPr id="11" name="圆角矩形 10"/>
          <p:cNvSpPr/>
          <p:nvPr/>
        </p:nvSpPr>
        <p:spPr>
          <a:xfrm>
            <a:off x="4499992" y="2257433"/>
            <a:ext cx="3024336" cy="240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OnTransact</a:t>
            </a:r>
            <a:r>
              <a:rPr lang="en-US" altLang="zh-CN" sz="1600" dirty="0" smtClean="0"/>
              <a:t>(</a:t>
            </a:r>
            <a:r>
              <a:rPr lang="en-US" altLang="zh-CN" sz="1600" dirty="0" err="1" smtClean="0"/>
              <a:t>Isms.Stub</a:t>
            </a:r>
            <a:r>
              <a:rPr lang="en-US" altLang="zh-CN" sz="1600" dirty="0" smtClean="0"/>
              <a:t>)</a:t>
            </a:r>
            <a:endParaRPr lang="zh-CN" altLang="en-US" sz="1600" dirty="0"/>
          </a:p>
        </p:txBody>
      </p:sp>
      <p:sp>
        <p:nvSpPr>
          <p:cNvPr id="14" name="圆角矩形 13"/>
          <p:cNvSpPr/>
          <p:nvPr/>
        </p:nvSpPr>
        <p:spPr>
          <a:xfrm>
            <a:off x="4427984" y="3337554"/>
            <a:ext cx="3168352"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onTransact</a:t>
            </a:r>
            <a:r>
              <a:rPr lang="en-US" altLang="zh-CN" sz="1600" dirty="0" smtClean="0"/>
              <a:t>(Java </a:t>
            </a:r>
            <a:r>
              <a:rPr lang="en-US" altLang="zh-CN" sz="1600" dirty="0" err="1" smtClean="0"/>
              <a:t>BBinder</a:t>
            </a:r>
            <a:r>
              <a:rPr lang="en-US" altLang="zh-CN" sz="1600" dirty="0" smtClean="0"/>
              <a:t>)</a:t>
            </a:r>
            <a:endParaRPr lang="zh-CN" altLang="en-US" sz="1600" dirty="0"/>
          </a:p>
        </p:txBody>
      </p:sp>
      <p:sp>
        <p:nvSpPr>
          <p:cNvPr id="15" name="圆角矩形 14"/>
          <p:cNvSpPr/>
          <p:nvPr/>
        </p:nvSpPr>
        <p:spPr>
          <a:xfrm>
            <a:off x="4788024" y="2797493"/>
            <a:ext cx="2448272"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execTransact</a:t>
            </a:r>
            <a:r>
              <a:rPr lang="en-US" altLang="zh-CN" sz="1600" dirty="0" smtClean="0"/>
              <a:t>()(Binder)</a:t>
            </a:r>
            <a:endParaRPr lang="zh-CN" altLang="en-US" sz="1600" dirty="0"/>
          </a:p>
        </p:txBody>
      </p:sp>
      <p:sp>
        <p:nvSpPr>
          <p:cNvPr id="16" name="圆角矩形 15"/>
          <p:cNvSpPr/>
          <p:nvPr/>
        </p:nvSpPr>
        <p:spPr>
          <a:xfrm>
            <a:off x="4355901" y="1704972"/>
            <a:ext cx="3672483" cy="312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sendMessage</a:t>
            </a:r>
            <a:r>
              <a:rPr lang="en-US" altLang="zh-CN" sz="1600" dirty="0" smtClean="0"/>
              <a:t>(</a:t>
            </a:r>
            <a:r>
              <a:rPr lang="en-US" altLang="zh-CN" sz="1600" dirty="0" err="1" smtClean="0"/>
              <a:t>SmsMessageSender</a:t>
            </a:r>
            <a:r>
              <a:rPr lang="en-US" altLang="zh-CN" sz="1600" dirty="0" smtClean="0"/>
              <a:t>)</a:t>
            </a:r>
            <a:endParaRPr lang="zh-CN" altLang="en-US" sz="1600" dirty="0"/>
          </a:p>
        </p:txBody>
      </p:sp>
      <p:sp>
        <p:nvSpPr>
          <p:cNvPr id="17" name="圆角矩形 16"/>
          <p:cNvSpPr/>
          <p:nvPr/>
        </p:nvSpPr>
        <p:spPr>
          <a:xfrm>
            <a:off x="4355976" y="4357669"/>
            <a:ext cx="3312368"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talkwithDriver</a:t>
            </a:r>
            <a:r>
              <a:rPr lang="en-US" altLang="zh-CN" sz="1600" dirty="0" smtClean="0"/>
              <a:t>(</a:t>
            </a:r>
            <a:r>
              <a:rPr lang="en-US" altLang="zh-CN" sz="1600" dirty="0" err="1" smtClean="0"/>
              <a:t>IPCThread</a:t>
            </a:r>
            <a:r>
              <a:rPr lang="en-US" altLang="zh-CN" sz="1600" dirty="0" smtClean="0"/>
              <a:t>)</a:t>
            </a:r>
            <a:endParaRPr lang="zh-CN" altLang="en-US" sz="1600" dirty="0"/>
          </a:p>
        </p:txBody>
      </p:sp>
      <p:sp>
        <p:nvSpPr>
          <p:cNvPr id="18" name="圆角矩形 17"/>
          <p:cNvSpPr/>
          <p:nvPr/>
        </p:nvSpPr>
        <p:spPr>
          <a:xfrm>
            <a:off x="4427984" y="3877614"/>
            <a:ext cx="3168352" cy="300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Transact()(</a:t>
            </a:r>
            <a:r>
              <a:rPr lang="en-US" altLang="zh-CN" sz="1600" dirty="0" err="1" smtClean="0"/>
              <a:t>BBbinder</a:t>
            </a:r>
            <a:r>
              <a:rPr lang="en-US" altLang="zh-CN" sz="1600" dirty="0" smtClean="0"/>
              <a:t>)</a:t>
            </a:r>
            <a:endParaRPr lang="zh-CN" altLang="en-US" sz="1600" dirty="0"/>
          </a:p>
        </p:txBody>
      </p:sp>
      <p:cxnSp>
        <p:nvCxnSpPr>
          <p:cNvPr id="26" name="直接箭头连接符 25"/>
          <p:cNvCxnSpPr>
            <a:stCxn id="5" idx="2"/>
            <a:endCxn id="6" idx="0"/>
          </p:cNvCxnSpPr>
          <p:nvPr/>
        </p:nvCxnSpPr>
        <p:spPr>
          <a:xfrm>
            <a:off x="2086424" y="2005005"/>
            <a:ext cx="1300" cy="7084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6" idx="2"/>
            <a:endCxn id="7" idx="0"/>
          </p:cNvCxnSpPr>
          <p:nvPr/>
        </p:nvCxnSpPr>
        <p:spPr>
          <a:xfrm>
            <a:off x="2087724" y="3097527"/>
            <a:ext cx="36004" cy="2400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7" idx="2"/>
            <a:endCxn id="8" idx="0"/>
          </p:cNvCxnSpPr>
          <p:nvPr/>
        </p:nvCxnSpPr>
        <p:spPr>
          <a:xfrm>
            <a:off x="2123728" y="3637587"/>
            <a:ext cx="0" cy="2400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8" idx="2"/>
            <a:endCxn id="9" idx="0"/>
          </p:cNvCxnSpPr>
          <p:nvPr/>
        </p:nvCxnSpPr>
        <p:spPr>
          <a:xfrm>
            <a:off x="2123728" y="4177647"/>
            <a:ext cx="0" cy="1800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9" idx="2"/>
          </p:cNvCxnSpPr>
          <p:nvPr/>
        </p:nvCxnSpPr>
        <p:spPr>
          <a:xfrm>
            <a:off x="2123728" y="4657700"/>
            <a:ext cx="0" cy="1800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17" idx="2"/>
          </p:cNvCxnSpPr>
          <p:nvPr/>
        </p:nvCxnSpPr>
        <p:spPr>
          <a:xfrm flipV="1">
            <a:off x="6012160" y="4657702"/>
            <a:ext cx="0" cy="2400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3217540"/>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0" y="2617473"/>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028389" y="2197427"/>
            <a:ext cx="922497" cy="369332"/>
          </a:xfrm>
          <a:prstGeom prst="rect">
            <a:avLst/>
          </a:prstGeom>
          <a:noFill/>
        </p:spPr>
        <p:txBody>
          <a:bodyPr wrap="square" rtlCol="0">
            <a:spAutoFit/>
          </a:bodyPr>
          <a:lstStyle/>
          <a:p>
            <a:r>
              <a:rPr lang="en-US" altLang="zh-CN" b="1" dirty="0" smtClean="0">
                <a:solidFill>
                  <a:srgbClr val="FFC000"/>
                </a:solidFill>
              </a:rPr>
              <a:t>Java</a:t>
            </a:r>
            <a:r>
              <a:rPr lang="zh-CN" altLang="en-US" b="1" dirty="0" smtClean="0">
                <a:solidFill>
                  <a:srgbClr val="FFC000"/>
                </a:solidFill>
              </a:rPr>
              <a:t>层</a:t>
            </a:r>
            <a:endParaRPr lang="zh-CN" altLang="en-US" b="1" dirty="0">
              <a:solidFill>
                <a:srgbClr val="FFC000"/>
              </a:solidFill>
            </a:endParaRPr>
          </a:p>
        </p:txBody>
      </p:sp>
      <p:sp>
        <p:nvSpPr>
          <p:cNvPr id="46" name="TextBox 45"/>
          <p:cNvSpPr txBox="1"/>
          <p:nvPr/>
        </p:nvSpPr>
        <p:spPr>
          <a:xfrm>
            <a:off x="7812364" y="3997627"/>
            <a:ext cx="1109599" cy="369332"/>
          </a:xfrm>
          <a:prstGeom prst="rect">
            <a:avLst/>
          </a:prstGeom>
          <a:noFill/>
        </p:spPr>
        <p:txBody>
          <a:bodyPr wrap="none" rtlCol="0">
            <a:spAutoFit/>
          </a:bodyPr>
          <a:lstStyle/>
          <a:p>
            <a:r>
              <a:rPr lang="en-US" altLang="zh-CN" b="1" dirty="0" smtClean="0">
                <a:solidFill>
                  <a:srgbClr val="FFC000"/>
                </a:solidFill>
              </a:rPr>
              <a:t>Native</a:t>
            </a:r>
            <a:r>
              <a:rPr lang="zh-CN" altLang="en-US" b="1" dirty="0" smtClean="0">
                <a:solidFill>
                  <a:srgbClr val="FFC000"/>
                </a:solidFill>
              </a:rPr>
              <a:t>层</a:t>
            </a:r>
            <a:endParaRPr lang="zh-CN" altLang="en-US" b="1" dirty="0">
              <a:solidFill>
                <a:srgbClr val="FFC000"/>
              </a:solidFill>
            </a:endParaRPr>
          </a:p>
        </p:txBody>
      </p:sp>
      <p:sp>
        <p:nvSpPr>
          <p:cNvPr id="47" name="TextBox 46"/>
          <p:cNvSpPr txBox="1"/>
          <p:nvPr/>
        </p:nvSpPr>
        <p:spPr>
          <a:xfrm>
            <a:off x="8100396" y="2797493"/>
            <a:ext cx="776175" cy="369332"/>
          </a:xfrm>
          <a:prstGeom prst="rect">
            <a:avLst/>
          </a:prstGeom>
          <a:noFill/>
        </p:spPr>
        <p:txBody>
          <a:bodyPr wrap="none" rtlCol="0">
            <a:spAutoFit/>
          </a:bodyPr>
          <a:lstStyle/>
          <a:p>
            <a:r>
              <a:rPr lang="en-US" altLang="zh-CN" b="1" dirty="0" smtClean="0">
                <a:solidFill>
                  <a:srgbClr val="FFC000"/>
                </a:solidFill>
              </a:rPr>
              <a:t>JNI</a:t>
            </a:r>
            <a:r>
              <a:rPr lang="zh-CN" altLang="en-US" b="1" dirty="0" smtClean="0">
                <a:solidFill>
                  <a:srgbClr val="FFC000"/>
                </a:solidFill>
              </a:rPr>
              <a:t>层</a:t>
            </a:r>
            <a:endParaRPr lang="zh-CN" altLang="en-US" b="1" dirty="0">
              <a:solidFill>
                <a:srgbClr val="FFC000"/>
              </a:solidFill>
            </a:endParaRPr>
          </a:p>
        </p:txBody>
      </p:sp>
      <p:cxnSp>
        <p:nvCxnSpPr>
          <p:cNvPr id="49" name="直接箭头连接符 48"/>
          <p:cNvCxnSpPr>
            <a:stCxn id="17" idx="0"/>
            <a:endCxn id="18" idx="2"/>
          </p:cNvCxnSpPr>
          <p:nvPr/>
        </p:nvCxnSpPr>
        <p:spPr>
          <a:xfrm flipV="1">
            <a:off x="6012160" y="4177647"/>
            <a:ext cx="0" cy="1800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8" idx="0"/>
            <a:endCxn id="14" idx="2"/>
          </p:cNvCxnSpPr>
          <p:nvPr/>
        </p:nvCxnSpPr>
        <p:spPr>
          <a:xfrm flipV="1">
            <a:off x="6012160" y="3637587"/>
            <a:ext cx="0" cy="2400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14" idx="0"/>
            <a:endCxn id="15" idx="2"/>
          </p:cNvCxnSpPr>
          <p:nvPr/>
        </p:nvCxnSpPr>
        <p:spPr>
          <a:xfrm flipV="1">
            <a:off x="6012160" y="3097527"/>
            <a:ext cx="0" cy="2400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5" idx="0"/>
            <a:endCxn id="11" idx="2"/>
          </p:cNvCxnSpPr>
          <p:nvPr/>
        </p:nvCxnSpPr>
        <p:spPr>
          <a:xfrm flipV="1">
            <a:off x="6012160" y="2497460"/>
            <a:ext cx="0" cy="3000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5940152" y="2017409"/>
            <a:ext cx="0" cy="3000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4283968" y="1597360"/>
            <a:ext cx="3816424" cy="480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p:cNvCxnSpPr>
            <a:stCxn id="5" idx="0"/>
            <a:endCxn id="73" idx="2"/>
          </p:cNvCxnSpPr>
          <p:nvPr/>
        </p:nvCxnSpPr>
        <p:spPr>
          <a:xfrm flipV="1">
            <a:off x="2086424" y="1366625"/>
            <a:ext cx="4825836" cy="3383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7" idx="0"/>
            <a:endCxn id="73" idx="2"/>
          </p:cNvCxnSpPr>
          <p:nvPr/>
        </p:nvCxnSpPr>
        <p:spPr>
          <a:xfrm flipV="1">
            <a:off x="6192180" y="1366625"/>
            <a:ext cx="720080" cy="230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652120" y="997293"/>
            <a:ext cx="2520280" cy="369332"/>
          </a:xfrm>
          <a:prstGeom prst="rect">
            <a:avLst/>
          </a:prstGeom>
          <a:noFill/>
          <a:ln>
            <a:solidFill>
              <a:srgbClr val="FF0000"/>
            </a:solidFill>
          </a:ln>
        </p:spPr>
        <p:txBody>
          <a:bodyPr wrap="square" rtlCol="0">
            <a:spAutoFit/>
          </a:bodyPr>
          <a:lstStyle/>
          <a:p>
            <a:r>
              <a:rPr lang="zh-CN" altLang="en-US" dirty="0" smtClean="0">
                <a:solidFill>
                  <a:schemeClr val="bg1"/>
                </a:solidFill>
              </a:rPr>
              <a:t>需要添加保护的方法</a:t>
            </a:r>
            <a:endParaRPr lang="zh-CN" altLang="en-US" dirty="0">
              <a:solidFill>
                <a:schemeClr val="bg1"/>
              </a:solidFill>
            </a:endParaRPr>
          </a:p>
        </p:txBody>
      </p:sp>
      <p:sp>
        <p:nvSpPr>
          <p:cNvPr id="78" name="矩形 77"/>
          <p:cNvSpPr/>
          <p:nvPr/>
        </p:nvSpPr>
        <p:spPr>
          <a:xfrm>
            <a:off x="754251" y="1632939"/>
            <a:ext cx="2736304" cy="480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灯片编号占位符 38"/>
          <p:cNvSpPr>
            <a:spLocks noGrp="1"/>
          </p:cNvSpPr>
          <p:nvPr>
            <p:ph type="sldNum" sz="quarter" idx="12"/>
          </p:nvPr>
        </p:nvSpPr>
        <p:spPr/>
        <p:txBody>
          <a:bodyPr/>
          <a:lstStyle/>
          <a:p>
            <a:pPr>
              <a:defRPr/>
            </a:pPr>
            <a:fld id="{BC09F378-D143-40A4-B9FE-76DB3FEE71F4}" type="slidenum">
              <a:rPr lang="zh-CN" altLang="en-US" smtClean="0"/>
              <a:pPr>
                <a:defRPr/>
              </a:pPr>
              <a:t>12</a:t>
            </a:fld>
            <a:endParaRPr lang="zh-CN" altLang="en-US" sz="1800">
              <a:solidFill>
                <a:schemeClr val="tx1"/>
              </a:solidFill>
              <a:latin typeface="Arial" pitchFamily="34" charset="0"/>
              <a:ea typeface="宋体" pitchFamily="2" charset="-122"/>
            </a:endParaRPr>
          </a:p>
        </p:txBody>
      </p:sp>
      <p:sp>
        <p:nvSpPr>
          <p:cNvPr id="42" name="直接连接符 43"/>
          <p:cNvSpPr>
            <a:spLocks noChangeShapeType="1"/>
          </p:cNvSpPr>
          <p:nvPr/>
        </p:nvSpPr>
        <p:spPr bwMode="auto">
          <a:xfrm>
            <a:off x="-155583" y="5462587"/>
            <a:ext cx="9396413" cy="0"/>
          </a:xfrm>
          <a:prstGeom prst="line">
            <a:avLst/>
          </a:prstGeom>
          <a:noFill/>
          <a:ln w="19050" cap="flat" cmpd="sng">
            <a:solidFill>
              <a:srgbClr val="FFC000"/>
            </a:solidFill>
            <a:prstDash val="dash"/>
            <a:round/>
            <a:headEnd/>
            <a:tailEnd/>
          </a:ln>
        </p:spPr>
        <p:txBody>
          <a:bodyPr/>
          <a:lstStyle/>
          <a:p>
            <a:endParaRPr lang="zh-CN" altLang="en-US"/>
          </a:p>
        </p:txBody>
      </p:sp>
      <p:sp>
        <p:nvSpPr>
          <p:cNvPr id="43" name="燕尾形 51"/>
          <p:cNvSpPr>
            <a:spLocks noChangeArrowheads="1"/>
          </p:cNvSpPr>
          <p:nvPr/>
        </p:nvSpPr>
        <p:spPr bwMode="auto">
          <a:xfrm>
            <a:off x="2843208" y="5210175"/>
            <a:ext cx="1439863" cy="504825"/>
          </a:xfrm>
          <a:prstGeom prst="chevron">
            <a:avLst>
              <a:gd name="adj" fmla="val 49980"/>
            </a:avLst>
          </a:prstGeom>
          <a:solidFill>
            <a:srgbClr val="FFC000"/>
          </a:solidFill>
          <a:ln w="9525">
            <a:noFill/>
            <a:miter lim="800000"/>
            <a:headEnd/>
            <a:tailEnd/>
          </a:ln>
          <a:effectLst/>
        </p:spPr>
        <p:txBody>
          <a:bodyPr anchor="ctr"/>
          <a:lstStyle/>
          <a:p>
            <a:pPr algn="ctr"/>
            <a:r>
              <a:rPr lang="zh-CN" altLang="en-US" sz="1400" b="1" dirty="0" smtClean="0">
                <a:latin typeface="微软雅黑" pitchFamily="34" charset="-122"/>
                <a:ea typeface="微软雅黑" pitchFamily="34" charset="-122"/>
              </a:rPr>
              <a:t>设计实现</a:t>
            </a:r>
            <a:endParaRPr lang="zh-CN" altLang="en-US" sz="1400" b="1" dirty="0">
              <a:latin typeface="微软雅黑" pitchFamily="34" charset="-122"/>
              <a:ea typeface="微软雅黑" pitchFamily="34" charset="-122"/>
            </a:endParaRPr>
          </a:p>
        </p:txBody>
      </p:sp>
      <p:sp>
        <p:nvSpPr>
          <p:cNvPr id="48" name="燕尾形 52"/>
          <p:cNvSpPr>
            <a:spLocks noChangeArrowheads="1"/>
          </p:cNvSpPr>
          <p:nvPr/>
        </p:nvSpPr>
        <p:spPr bwMode="auto">
          <a:xfrm>
            <a:off x="4644033" y="5162557"/>
            <a:ext cx="1631346" cy="552444"/>
          </a:xfrm>
          <a:prstGeom prst="chevron">
            <a:avLst>
              <a:gd name="adj" fmla="val 50006"/>
            </a:avLst>
          </a:prstGeom>
          <a:solidFill>
            <a:srgbClr val="664E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rPr>
              <a:t>测试与分析</a:t>
            </a:r>
            <a:endParaRPr lang="zh-CN" altLang="en-US" sz="1400" b="1" dirty="0">
              <a:latin typeface="微软雅黑" pitchFamily="34" charset="-122"/>
              <a:ea typeface="微软雅黑" pitchFamily="34" charset="-122"/>
            </a:endParaRPr>
          </a:p>
        </p:txBody>
      </p:sp>
      <p:sp>
        <p:nvSpPr>
          <p:cNvPr id="50" name="燕尾形 53"/>
          <p:cNvSpPr>
            <a:spLocks noChangeArrowheads="1"/>
          </p:cNvSpPr>
          <p:nvPr/>
        </p:nvSpPr>
        <p:spPr bwMode="auto">
          <a:xfrm>
            <a:off x="6826242" y="5210175"/>
            <a:ext cx="1441450" cy="504825"/>
          </a:xfrm>
          <a:prstGeom prst="chevron">
            <a:avLst>
              <a:gd name="adj" fmla="val 49995"/>
            </a:avLst>
          </a:prstGeom>
          <a:solidFill>
            <a:srgbClr val="664E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sym typeface="微软雅黑" pitchFamily="34" charset="-122"/>
              </a:rPr>
              <a:t>作品总结</a:t>
            </a:r>
            <a:endParaRPr lang="zh-CN" altLang="zh-CN" sz="1400" b="1" dirty="0">
              <a:latin typeface="微软雅黑" pitchFamily="34" charset="-122"/>
              <a:ea typeface="微软雅黑" pitchFamily="34" charset="-122"/>
              <a:sym typeface="微软雅黑" pitchFamily="34" charset="-122"/>
            </a:endParaRPr>
          </a:p>
        </p:txBody>
      </p:sp>
      <p:sp>
        <p:nvSpPr>
          <p:cNvPr id="51" name="燕尾形 54"/>
          <p:cNvSpPr>
            <a:spLocks noChangeArrowheads="1"/>
          </p:cNvSpPr>
          <p:nvPr/>
        </p:nvSpPr>
        <p:spPr bwMode="auto">
          <a:xfrm>
            <a:off x="857242" y="5189539"/>
            <a:ext cx="1439862" cy="504825"/>
          </a:xfrm>
          <a:prstGeom prst="chevron">
            <a:avLst>
              <a:gd name="adj" fmla="val 50006"/>
            </a:avLst>
          </a:prstGeom>
          <a:solidFill>
            <a:srgbClr val="664E00"/>
          </a:solidFill>
          <a:ln w="9525">
            <a:noFill/>
            <a:miter lim="800000"/>
            <a:headEnd/>
            <a:tailEnd/>
          </a:ln>
          <a:effectLst/>
        </p:spPr>
        <p:txBody>
          <a:bodyPr anchor="ctr"/>
          <a:lstStyle/>
          <a:p>
            <a:pPr algn="ctr"/>
            <a:r>
              <a:rPr lang="zh-CN" altLang="en-US" sz="1400" b="1" dirty="0" smtClean="0">
                <a:latin typeface="微软雅黑" pitchFamily="34" charset="-122"/>
                <a:ea typeface="微软雅黑" pitchFamily="34" charset="-122"/>
              </a:rPr>
              <a:t>选题背景</a:t>
            </a:r>
            <a:endParaRPr lang="zh-CN" altLang="en-US" sz="1400" b="1" dirty="0">
              <a:latin typeface="微软雅黑" pitchFamily="34" charset="-122"/>
              <a:ea typeface="微软雅黑" pitchFamily="34" charset="-122"/>
            </a:endParaRPr>
          </a:p>
        </p:txBody>
      </p:sp>
      <p:sp>
        <p:nvSpPr>
          <p:cNvPr id="53" name="矩形 12"/>
          <p:cNvSpPr>
            <a:spLocks noChangeArrowheads="1"/>
          </p:cNvSpPr>
          <p:nvPr/>
        </p:nvSpPr>
        <p:spPr bwMode="auto">
          <a:xfrm>
            <a:off x="-109538" y="552452"/>
            <a:ext cx="4706938" cy="720725"/>
          </a:xfrm>
          <a:prstGeom prst="rect">
            <a:avLst/>
          </a:prstGeom>
          <a:solidFill>
            <a:srgbClr val="FFC000"/>
          </a:solidFill>
          <a:ln w="25400" cap="flat" cmpd="sng">
            <a:solidFill>
              <a:schemeClr val="bg1"/>
            </a:solidFill>
            <a:miter lim="800000"/>
            <a:headEnd/>
            <a:tailEnd/>
          </a:ln>
        </p:spPr>
        <p:txBody>
          <a:bodyPr anchor="ctr"/>
          <a:lstStyle/>
          <a:p>
            <a:pPr algn="ctr"/>
            <a:r>
              <a:rPr lang="zh-CN" altLang="en-US" sz="2000" b="1" dirty="0" smtClean="0">
                <a:latin typeface="微软雅黑" pitchFamily="34" charset="-122"/>
                <a:ea typeface="微软雅黑" pitchFamily="34" charset="-122"/>
              </a:rPr>
              <a:t>设计实现</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具体设计模型</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42" presetClass="path" presetSubtype="0" accel="50000" decel="50000" fill="hold" grpId="0" nodeType="withEffect">
                                  <p:stCondLst>
                                    <p:cond delay="0"/>
                                  </p:stCondLst>
                                  <p:childTnLst>
                                    <p:animMotion origin="layout" path="M 2.77778E-7 1.11111E-6 L 0.26024 -0.0025 " pathEditMode="relative" rAng="0" ptsTypes="AA">
                                      <p:cBhvr>
                                        <p:cTn id="10" dur="500" fill="hold"/>
                                        <p:tgtEl>
                                          <p:spTgt spid="53"/>
                                        </p:tgtEl>
                                        <p:attrNameLst>
                                          <p:attrName>ppt_x,ppt_y</p:attrName>
                                        </p:attrNameLst>
                                      </p:cBhvr>
                                      <p:rCtr x="13003" y="-135"/>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p:cBhvr>
                                        <p:cTn id="14" dur="500"/>
                                        <p:tgtEl>
                                          <p:spTgt spid="53"/>
                                        </p:tgtEl>
                                      </p:cBhvr>
                                    </p:animEffect>
                                    <p:set>
                                      <p:cBhvr>
                                        <p:cTn id="15" dur="1" fill="hold">
                                          <p:stCondLst>
                                            <p:cond delay="499"/>
                                          </p:stCondLst>
                                        </p:cTn>
                                        <p:tgtEl>
                                          <p:spTgt spid="5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ppt_x</p:attrName>
                                        </p:attrNameLst>
                                      </p:cBhvr>
                                      <p:tavLst>
                                        <p:tav tm="0">
                                          <p:val>
                                            <p:strVal val="#ppt_x"/>
                                          </p:val>
                                        </p:tav>
                                        <p:tav tm="100000">
                                          <p:val>
                                            <p:strVal val="#ppt_x"/>
                                          </p:val>
                                        </p:tav>
                                      </p:tavLst>
                                    </p:anim>
                                    <p:anim calcmode="lin" valueType="num">
                                      <p:cBhvr>
                                        <p:cTn id="21" dur="500" fill="hold"/>
                                        <p:tgtEl>
                                          <p:spTgt spid="26"/>
                                        </p:tgtEl>
                                        <p:attrNameLst>
                                          <p:attrName>ppt_y</p:attrName>
                                        </p:attrNameLst>
                                      </p:cBhvr>
                                      <p:tavLst>
                                        <p:tav tm="0">
                                          <p:val>
                                            <p:strVal val="#ppt_y-#ppt_h/2"/>
                                          </p:val>
                                        </p:tav>
                                        <p:tav tm="100000">
                                          <p:val>
                                            <p:strVal val="#ppt_y"/>
                                          </p:val>
                                        </p:tav>
                                      </p:tavLst>
                                    </p:anim>
                                    <p:anim calcmode="lin" valueType="num">
                                      <p:cBhvr>
                                        <p:cTn id="22" dur="500" fill="hold"/>
                                        <p:tgtEl>
                                          <p:spTgt spid="26"/>
                                        </p:tgtEl>
                                        <p:attrNameLst>
                                          <p:attrName>ppt_w</p:attrName>
                                        </p:attrNameLst>
                                      </p:cBhvr>
                                      <p:tavLst>
                                        <p:tav tm="0">
                                          <p:val>
                                            <p:strVal val="#ppt_w"/>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ppt_x</p:attrName>
                                        </p:attrNameLst>
                                      </p:cBhvr>
                                      <p:tavLst>
                                        <p:tav tm="0">
                                          <p:val>
                                            <p:strVal val="#ppt_x"/>
                                          </p:val>
                                        </p:tav>
                                        <p:tav tm="100000">
                                          <p:val>
                                            <p:strVal val="#ppt_x"/>
                                          </p:val>
                                        </p:tav>
                                      </p:tavLst>
                                    </p:anim>
                                    <p:anim calcmode="lin" valueType="num">
                                      <p:cBhvr>
                                        <p:cTn id="35" dur="500" fill="hold"/>
                                        <p:tgtEl>
                                          <p:spTgt spid="28"/>
                                        </p:tgtEl>
                                        <p:attrNameLst>
                                          <p:attrName>ppt_y</p:attrName>
                                        </p:attrNameLst>
                                      </p:cBhvr>
                                      <p:tavLst>
                                        <p:tav tm="0">
                                          <p:val>
                                            <p:strVal val="#ppt_y-#ppt_h/2"/>
                                          </p:val>
                                        </p:tav>
                                        <p:tav tm="100000">
                                          <p:val>
                                            <p:strVal val="#ppt_y"/>
                                          </p:val>
                                        </p:tav>
                                      </p:tavLst>
                                    </p:anim>
                                    <p:anim calcmode="lin" valueType="num">
                                      <p:cBhvr>
                                        <p:cTn id="36" dur="500" fill="hold"/>
                                        <p:tgtEl>
                                          <p:spTgt spid="28"/>
                                        </p:tgtEl>
                                        <p:attrNameLst>
                                          <p:attrName>ppt_w</p:attrName>
                                        </p:attrNameLst>
                                      </p:cBhvr>
                                      <p:tavLst>
                                        <p:tav tm="0">
                                          <p:val>
                                            <p:strVal val="#ppt_w"/>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strVal val="#ppt_w*0.70"/>
                                          </p:val>
                                        </p:tav>
                                        <p:tav tm="100000">
                                          <p:val>
                                            <p:strVal val="#ppt_w"/>
                                          </p:val>
                                        </p:tav>
                                      </p:tavLst>
                                    </p:anim>
                                    <p:anim calcmode="lin" valueType="num">
                                      <p:cBhvr>
                                        <p:cTn id="43" dur="1000" fill="hold"/>
                                        <p:tgtEl>
                                          <p:spTgt spid="7"/>
                                        </p:tgtEl>
                                        <p:attrNameLst>
                                          <p:attrName>ppt_h</p:attrName>
                                        </p:attrNameLst>
                                      </p:cBhvr>
                                      <p:tavLst>
                                        <p:tav tm="0">
                                          <p:val>
                                            <p:strVal val="#ppt_h"/>
                                          </p:val>
                                        </p:tav>
                                        <p:tav tm="100000">
                                          <p:val>
                                            <p:strVal val="#ppt_h"/>
                                          </p:val>
                                        </p:tav>
                                      </p:tavLst>
                                    </p:anim>
                                    <p:animEffect transition="in" filter="fade">
                                      <p:cBhvr>
                                        <p:cTn id="44" dur="10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ppt_x</p:attrName>
                                        </p:attrNameLst>
                                      </p:cBhvr>
                                      <p:tavLst>
                                        <p:tav tm="0">
                                          <p:val>
                                            <p:strVal val="#ppt_x"/>
                                          </p:val>
                                        </p:tav>
                                        <p:tav tm="100000">
                                          <p:val>
                                            <p:strVal val="#ppt_x"/>
                                          </p:val>
                                        </p:tav>
                                      </p:tavLst>
                                    </p:anim>
                                    <p:anim calcmode="lin" valueType="num">
                                      <p:cBhvr>
                                        <p:cTn id="50" dur="500" fill="hold"/>
                                        <p:tgtEl>
                                          <p:spTgt spid="31"/>
                                        </p:tgtEl>
                                        <p:attrNameLst>
                                          <p:attrName>ppt_y</p:attrName>
                                        </p:attrNameLst>
                                      </p:cBhvr>
                                      <p:tavLst>
                                        <p:tav tm="0">
                                          <p:val>
                                            <p:strVal val="#ppt_y-#ppt_h/2"/>
                                          </p:val>
                                        </p:tav>
                                        <p:tav tm="100000">
                                          <p:val>
                                            <p:strVal val="#ppt_y"/>
                                          </p:val>
                                        </p:tav>
                                      </p:tavLst>
                                    </p:anim>
                                    <p:anim calcmode="lin" valueType="num">
                                      <p:cBhvr>
                                        <p:cTn id="51" dur="500" fill="hold"/>
                                        <p:tgtEl>
                                          <p:spTgt spid="31"/>
                                        </p:tgtEl>
                                        <p:attrNameLst>
                                          <p:attrName>ppt_w</p:attrName>
                                        </p:attrNameLst>
                                      </p:cBhvr>
                                      <p:tavLst>
                                        <p:tav tm="0">
                                          <p:val>
                                            <p:strVal val="#ppt_w"/>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ppt_h/2"/>
                                          </p:val>
                                        </p:tav>
                                        <p:tav tm="100000">
                                          <p:val>
                                            <p:strVal val="#ppt_y"/>
                                          </p:val>
                                        </p:tav>
                                      </p:tavLst>
                                    </p:anim>
                                    <p:anim calcmode="lin" valueType="num">
                                      <p:cBhvr>
                                        <p:cTn id="65" dur="500" fill="hold"/>
                                        <p:tgtEl>
                                          <p:spTgt spid="33"/>
                                        </p:tgtEl>
                                        <p:attrNameLst>
                                          <p:attrName>ppt_w</p:attrName>
                                        </p:attrNameLst>
                                      </p:cBhvr>
                                      <p:tavLst>
                                        <p:tav tm="0">
                                          <p:val>
                                            <p:strVal val="#ppt_w"/>
                                          </p:val>
                                        </p:tav>
                                        <p:tav tm="100000">
                                          <p:val>
                                            <p:strVal val="#ppt_w"/>
                                          </p:val>
                                        </p:tav>
                                      </p:tavLst>
                                    </p:anim>
                                    <p:anim calcmode="lin" valueType="num">
                                      <p:cBhvr>
                                        <p:cTn id="66"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7" presetClass="entr" presetSubtype="1"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p:cTn id="77" dur="500" fill="hold"/>
                                        <p:tgtEl>
                                          <p:spTgt spid="35"/>
                                        </p:tgtEl>
                                        <p:attrNameLst>
                                          <p:attrName>ppt_x</p:attrName>
                                        </p:attrNameLst>
                                      </p:cBhvr>
                                      <p:tavLst>
                                        <p:tav tm="0">
                                          <p:val>
                                            <p:strVal val="#ppt_x"/>
                                          </p:val>
                                        </p:tav>
                                        <p:tav tm="100000">
                                          <p:val>
                                            <p:strVal val="#ppt_x"/>
                                          </p:val>
                                        </p:tav>
                                      </p:tavLst>
                                    </p:anim>
                                    <p:anim calcmode="lin" valueType="num">
                                      <p:cBhvr>
                                        <p:cTn id="78" dur="500" fill="hold"/>
                                        <p:tgtEl>
                                          <p:spTgt spid="35"/>
                                        </p:tgtEl>
                                        <p:attrNameLst>
                                          <p:attrName>ppt_y</p:attrName>
                                        </p:attrNameLst>
                                      </p:cBhvr>
                                      <p:tavLst>
                                        <p:tav tm="0">
                                          <p:val>
                                            <p:strVal val="#ppt_y-#ppt_h/2"/>
                                          </p:val>
                                        </p:tav>
                                        <p:tav tm="100000">
                                          <p:val>
                                            <p:strVal val="#ppt_y"/>
                                          </p:val>
                                        </p:tav>
                                      </p:tavLst>
                                    </p:anim>
                                    <p:anim calcmode="lin" valueType="num">
                                      <p:cBhvr>
                                        <p:cTn id="79" dur="500" fill="hold"/>
                                        <p:tgtEl>
                                          <p:spTgt spid="35"/>
                                        </p:tgtEl>
                                        <p:attrNameLst>
                                          <p:attrName>ppt_w</p:attrName>
                                        </p:attrNameLst>
                                      </p:cBhvr>
                                      <p:tavLst>
                                        <p:tav tm="0">
                                          <p:val>
                                            <p:strVal val="#ppt_w"/>
                                          </p:val>
                                        </p:tav>
                                        <p:tav tm="100000">
                                          <p:val>
                                            <p:strVal val="#ppt_w"/>
                                          </p:val>
                                        </p:tav>
                                      </p:tavLst>
                                    </p:anim>
                                    <p:anim calcmode="lin" valueType="num">
                                      <p:cBhvr>
                                        <p:cTn id="80" dur="5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1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p:cTn id="85" dur="500" fill="hold"/>
                                        <p:tgtEl>
                                          <p:spTgt spid="10"/>
                                        </p:tgtEl>
                                        <p:attrNameLst>
                                          <p:attrName>ppt_w</p:attrName>
                                        </p:attrNameLst>
                                      </p:cBhvr>
                                      <p:tavLst>
                                        <p:tav tm="0">
                                          <p:val>
                                            <p:fltVal val="0"/>
                                          </p:val>
                                        </p:tav>
                                        <p:tav tm="100000">
                                          <p:val>
                                            <p:strVal val="#ppt_w"/>
                                          </p:val>
                                        </p:tav>
                                      </p:tavLst>
                                    </p:anim>
                                    <p:anim calcmode="lin" valueType="num">
                                      <p:cBhvr>
                                        <p:cTn id="86"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7" presetClass="entr" presetSubtype="4"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p:cTn id="91" dur="500" fill="hold"/>
                                        <p:tgtEl>
                                          <p:spTgt spid="37"/>
                                        </p:tgtEl>
                                        <p:attrNameLst>
                                          <p:attrName>ppt_x</p:attrName>
                                        </p:attrNameLst>
                                      </p:cBhvr>
                                      <p:tavLst>
                                        <p:tav tm="0">
                                          <p:val>
                                            <p:strVal val="#ppt_x"/>
                                          </p:val>
                                        </p:tav>
                                        <p:tav tm="100000">
                                          <p:val>
                                            <p:strVal val="#ppt_x"/>
                                          </p:val>
                                        </p:tav>
                                      </p:tavLst>
                                    </p:anim>
                                    <p:anim calcmode="lin" valueType="num">
                                      <p:cBhvr>
                                        <p:cTn id="92" dur="500" fill="hold"/>
                                        <p:tgtEl>
                                          <p:spTgt spid="37"/>
                                        </p:tgtEl>
                                        <p:attrNameLst>
                                          <p:attrName>ppt_y</p:attrName>
                                        </p:attrNameLst>
                                      </p:cBhvr>
                                      <p:tavLst>
                                        <p:tav tm="0">
                                          <p:val>
                                            <p:strVal val="#ppt_y+#ppt_h/2"/>
                                          </p:val>
                                        </p:tav>
                                        <p:tav tm="100000">
                                          <p:val>
                                            <p:strVal val="#ppt_y"/>
                                          </p:val>
                                        </p:tav>
                                      </p:tavLst>
                                    </p:anim>
                                    <p:anim calcmode="lin" valueType="num">
                                      <p:cBhvr>
                                        <p:cTn id="93" dur="500" fill="hold"/>
                                        <p:tgtEl>
                                          <p:spTgt spid="37"/>
                                        </p:tgtEl>
                                        <p:attrNameLst>
                                          <p:attrName>ppt_w</p:attrName>
                                        </p:attrNameLst>
                                      </p:cBhvr>
                                      <p:tavLst>
                                        <p:tav tm="0">
                                          <p:val>
                                            <p:strVal val="#ppt_w"/>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55" presetClass="entr" presetSubtype="0" fill="hold" grpId="0" nodeType="clickEffect">
                                  <p:stCondLst>
                                    <p:cond delay="0"/>
                                  </p:stCondLst>
                                  <p:childTnLst>
                                    <p:set>
                                      <p:cBhvr>
                                        <p:cTn id="98" dur="1" fill="hold">
                                          <p:stCondLst>
                                            <p:cond delay="0"/>
                                          </p:stCondLst>
                                        </p:cTn>
                                        <p:tgtEl>
                                          <p:spTgt spid="17"/>
                                        </p:tgtEl>
                                        <p:attrNameLst>
                                          <p:attrName>style.visibility</p:attrName>
                                        </p:attrNameLst>
                                      </p:cBhvr>
                                      <p:to>
                                        <p:strVal val="visible"/>
                                      </p:to>
                                    </p:set>
                                    <p:anim calcmode="lin" valueType="num">
                                      <p:cBhvr>
                                        <p:cTn id="99" dur="1000" fill="hold"/>
                                        <p:tgtEl>
                                          <p:spTgt spid="17"/>
                                        </p:tgtEl>
                                        <p:attrNameLst>
                                          <p:attrName>ppt_w</p:attrName>
                                        </p:attrNameLst>
                                      </p:cBhvr>
                                      <p:tavLst>
                                        <p:tav tm="0">
                                          <p:val>
                                            <p:strVal val="#ppt_w*0.70"/>
                                          </p:val>
                                        </p:tav>
                                        <p:tav tm="100000">
                                          <p:val>
                                            <p:strVal val="#ppt_w"/>
                                          </p:val>
                                        </p:tav>
                                      </p:tavLst>
                                    </p:anim>
                                    <p:anim calcmode="lin" valueType="num">
                                      <p:cBhvr>
                                        <p:cTn id="100" dur="1000" fill="hold"/>
                                        <p:tgtEl>
                                          <p:spTgt spid="17"/>
                                        </p:tgtEl>
                                        <p:attrNameLst>
                                          <p:attrName>ppt_h</p:attrName>
                                        </p:attrNameLst>
                                      </p:cBhvr>
                                      <p:tavLst>
                                        <p:tav tm="0">
                                          <p:val>
                                            <p:strVal val="#ppt_h"/>
                                          </p:val>
                                        </p:tav>
                                        <p:tav tm="100000">
                                          <p:val>
                                            <p:strVal val="#ppt_h"/>
                                          </p:val>
                                        </p:tav>
                                      </p:tavLst>
                                    </p:anim>
                                    <p:animEffect transition="in" filter="fade">
                                      <p:cBhvr>
                                        <p:cTn id="101" dur="1000"/>
                                        <p:tgtEl>
                                          <p:spTgt spid="17"/>
                                        </p:tgtEl>
                                      </p:cBhvr>
                                    </p:animEffect>
                                  </p:childTnLst>
                                </p:cTn>
                              </p:par>
                            </p:childTnLst>
                          </p:cTn>
                        </p:par>
                      </p:childTnLst>
                    </p:cTn>
                  </p:par>
                  <p:par>
                    <p:cTn id="102" fill="hold">
                      <p:stCondLst>
                        <p:cond delay="indefinite"/>
                      </p:stCondLst>
                      <p:childTnLst>
                        <p:par>
                          <p:cTn id="103" fill="hold">
                            <p:stCondLst>
                              <p:cond delay="0"/>
                            </p:stCondLst>
                            <p:childTnLst>
                              <p:par>
                                <p:cTn id="104" presetID="17" presetClass="entr" presetSubtype="4" fill="hold" nodeType="click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p:cTn id="106" dur="500" fill="hold"/>
                                        <p:tgtEl>
                                          <p:spTgt spid="49"/>
                                        </p:tgtEl>
                                        <p:attrNameLst>
                                          <p:attrName>ppt_x</p:attrName>
                                        </p:attrNameLst>
                                      </p:cBhvr>
                                      <p:tavLst>
                                        <p:tav tm="0">
                                          <p:val>
                                            <p:strVal val="#ppt_x"/>
                                          </p:val>
                                        </p:tav>
                                        <p:tav tm="100000">
                                          <p:val>
                                            <p:strVal val="#ppt_x"/>
                                          </p:val>
                                        </p:tav>
                                      </p:tavLst>
                                    </p:anim>
                                    <p:anim calcmode="lin" valueType="num">
                                      <p:cBhvr>
                                        <p:cTn id="107" dur="500" fill="hold"/>
                                        <p:tgtEl>
                                          <p:spTgt spid="49"/>
                                        </p:tgtEl>
                                        <p:attrNameLst>
                                          <p:attrName>ppt_y</p:attrName>
                                        </p:attrNameLst>
                                      </p:cBhvr>
                                      <p:tavLst>
                                        <p:tav tm="0">
                                          <p:val>
                                            <p:strVal val="#ppt_y+#ppt_h/2"/>
                                          </p:val>
                                        </p:tav>
                                        <p:tav tm="100000">
                                          <p:val>
                                            <p:strVal val="#ppt_y"/>
                                          </p:val>
                                        </p:tav>
                                      </p:tavLst>
                                    </p:anim>
                                    <p:anim calcmode="lin" valueType="num">
                                      <p:cBhvr>
                                        <p:cTn id="108" dur="500" fill="hold"/>
                                        <p:tgtEl>
                                          <p:spTgt spid="49"/>
                                        </p:tgtEl>
                                        <p:attrNameLst>
                                          <p:attrName>ppt_w</p:attrName>
                                        </p:attrNameLst>
                                      </p:cBhvr>
                                      <p:tavLst>
                                        <p:tav tm="0">
                                          <p:val>
                                            <p:strVal val="#ppt_w"/>
                                          </p:val>
                                        </p:tav>
                                        <p:tav tm="100000">
                                          <p:val>
                                            <p:strVal val="#ppt_w"/>
                                          </p:val>
                                        </p:tav>
                                      </p:tavLst>
                                    </p:anim>
                                    <p:anim calcmode="lin" valueType="num">
                                      <p:cBhvr>
                                        <p:cTn id="109"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7" presetClass="entr" presetSubtype="10" fill="hold" grpId="0" nodeType="clickEffect">
                                  <p:stCondLst>
                                    <p:cond delay="0"/>
                                  </p:stCondLst>
                                  <p:childTnLst>
                                    <p:set>
                                      <p:cBhvr>
                                        <p:cTn id="113" dur="1" fill="hold">
                                          <p:stCondLst>
                                            <p:cond delay="0"/>
                                          </p:stCondLst>
                                        </p:cTn>
                                        <p:tgtEl>
                                          <p:spTgt spid="18"/>
                                        </p:tgtEl>
                                        <p:attrNameLst>
                                          <p:attrName>style.visibility</p:attrName>
                                        </p:attrNameLst>
                                      </p:cBhvr>
                                      <p:to>
                                        <p:strVal val="visible"/>
                                      </p:to>
                                    </p:set>
                                    <p:anim calcmode="lin" valueType="num">
                                      <p:cBhvr>
                                        <p:cTn id="114" dur="500" fill="hold"/>
                                        <p:tgtEl>
                                          <p:spTgt spid="18"/>
                                        </p:tgtEl>
                                        <p:attrNameLst>
                                          <p:attrName>ppt_w</p:attrName>
                                        </p:attrNameLst>
                                      </p:cBhvr>
                                      <p:tavLst>
                                        <p:tav tm="0">
                                          <p:val>
                                            <p:fltVal val="0"/>
                                          </p:val>
                                        </p:tav>
                                        <p:tav tm="100000">
                                          <p:val>
                                            <p:strVal val="#ppt_w"/>
                                          </p:val>
                                        </p:tav>
                                      </p:tavLst>
                                    </p:anim>
                                    <p:anim calcmode="lin" valueType="num">
                                      <p:cBhvr>
                                        <p:cTn id="115"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17" presetClass="entr" presetSubtype="4" fill="hold" nodeType="clickEffect">
                                  <p:stCondLst>
                                    <p:cond delay="0"/>
                                  </p:stCondLst>
                                  <p:childTnLst>
                                    <p:set>
                                      <p:cBhvr>
                                        <p:cTn id="119" dur="1" fill="hold">
                                          <p:stCondLst>
                                            <p:cond delay="0"/>
                                          </p:stCondLst>
                                        </p:cTn>
                                        <p:tgtEl>
                                          <p:spTgt spid="54"/>
                                        </p:tgtEl>
                                        <p:attrNameLst>
                                          <p:attrName>style.visibility</p:attrName>
                                        </p:attrNameLst>
                                      </p:cBhvr>
                                      <p:to>
                                        <p:strVal val="visible"/>
                                      </p:to>
                                    </p:set>
                                    <p:anim calcmode="lin" valueType="num">
                                      <p:cBhvr>
                                        <p:cTn id="120" dur="500" fill="hold"/>
                                        <p:tgtEl>
                                          <p:spTgt spid="54"/>
                                        </p:tgtEl>
                                        <p:attrNameLst>
                                          <p:attrName>ppt_x</p:attrName>
                                        </p:attrNameLst>
                                      </p:cBhvr>
                                      <p:tavLst>
                                        <p:tav tm="0">
                                          <p:val>
                                            <p:strVal val="#ppt_x"/>
                                          </p:val>
                                        </p:tav>
                                        <p:tav tm="100000">
                                          <p:val>
                                            <p:strVal val="#ppt_x"/>
                                          </p:val>
                                        </p:tav>
                                      </p:tavLst>
                                    </p:anim>
                                    <p:anim calcmode="lin" valueType="num">
                                      <p:cBhvr>
                                        <p:cTn id="121" dur="500" fill="hold"/>
                                        <p:tgtEl>
                                          <p:spTgt spid="54"/>
                                        </p:tgtEl>
                                        <p:attrNameLst>
                                          <p:attrName>ppt_y</p:attrName>
                                        </p:attrNameLst>
                                      </p:cBhvr>
                                      <p:tavLst>
                                        <p:tav tm="0">
                                          <p:val>
                                            <p:strVal val="#ppt_y+#ppt_h/2"/>
                                          </p:val>
                                        </p:tav>
                                        <p:tav tm="100000">
                                          <p:val>
                                            <p:strVal val="#ppt_y"/>
                                          </p:val>
                                        </p:tav>
                                      </p:tavLst>
                                    </p:anim>
                                    <p:anim calcmode="lin" valueType="num">
                                      <p:cBhvr>
                                        <p:cTn id="122" dur="500" fill="hold"/>
                                        <p:tgtEl>
                                          <p:spTgt spid="54"/>
                                        </p:tgtEl>
                                        <p:attrNameLst>
                                          <p:attrName>ppt_w</p:attrName>
                                        </p:attrNameLst>
                                      </p:cBhvr>
                                      <p:tavLst>
                                        <p:tav tm="0">
                                          <p:val>
                                            <p:strVal val="#ppt_w"/>
                                          </p:val>
                                        </p:tav>
                                        <p:tav tm="100000">
                                          <p:val>
                                            <p:strVal val="#ppt_w"/>
                                          </p:val>
                                        </p:tav>
                                      </p:tavLst>
                                    </p:anim>
                                    <p:anim calcmode="lin" valueType="num">
                                      <p:cBhvr>
                                        <p:cTn id="123" dur="500" fill="hold"/>
                                        <p:tgtEl>
                                          <p:spTgt spid="54"/>
                                        </p:tgtEl>
                                        <p:attrNameLst>
                                          <p:attrName>ppt_h</p:attrName>
                                        </p:attrNameLst>
                                      </p:cBhvr>
                                      <p:tavLst>
                                        <p:tav tm="0">
                                          <p:val>
                                            <p:fltVal val="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4"/>
                                        </p:tgtEl>
                                        <p:attrNameLst>
                                          <p:attrName>style.visibility</p:attrName>
                                        </p:attrNameLst>
                                      </p:cBhvr>
                                      <p:to>
                                        <p:strVal val="visible"/>
                                      </p:to>
                                    </p:set>
                                    <p:anim calcmode="lin" valueType="num">
                                      <p:cBhvr>
                                        <p:cTn id="128" dur="500" fill="hold"/>
                                        <p:tgtEl>
                                          <p:spTgt spid="14"/>
                                        </p:tgtEl>
                                        <p:attrNameLst>
                                          <p:attrName>ppt_w</p:attrName>
                                        </p:attrNameLst>
                                      </p:cBhvr>
                                      <p:tavLst>
                                        <p:tav tm="0">
                                          <p:val>
                                            <p:fltVal val="0"/>
                                          </p:val>
                                        </p:tav>
                                        <p:tav tm="100000">
                                          <p:val>
                                            <p:strVal val="#ppt_w"/>
                                          </p:val>
                                        </p:tav>
                                      </p:tavLst>
                                    </p:anim>
                                    <p:anim calcmode="lin" valueType="num">
                                      <p:cBhvr>
                                        <p:cTn id="129"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nodeType="clickEffect">
                                  <p:stCondLst>
                                    <p:cond delay="0"/>
                                  </p:stCondLst>
                                  <p:childTnLst>
                                    <p:set>
                                      <p:cBhvr>
                                        <p:cTn id="133" dur="1" fill="hold">
                                          <p:stCondLst>
                                            <p:cond delay="0"/>
                                          </p:stCondLst>
                                        </p:cTn>
                                        <p:tgtEl>
                                          <p:spTgt spid="56"/>
                                        </p:tgtEl>
                                        <p:attrNameLst>
                                          <p:attrName>style.visibility</p:attrName>
                                        </p:attrNameLst>
                                      </p:cBhvr>
                                      <p:to>
                                        <p:strVal val="visible"/>
                                      </p:to>
                                    </p:set>
                                    <p:anim calcmode="lin" valueType="num">
                                      <p:cBhvr>
                                        <p:cTn id="134" dur="500" fill="hold"/>
                                        <p:tgtEl>
                                          <p:spTgt spid="56"/>
                                        </p:tgtEl>
                                        <p:attrNameLst>
                                          <p:attrName>ppt_x</p:attrName>
                                        </p:attrNameLst>
                                      </p:cBhvr>
                                      <p:tavLst>
                                        <p:tav tm="0">
                                          <p:val>
                                            <p:strVal val="#ppt_x"/>
                                          </p:val>
                                        </p:tav>
                                        <p:tav tm="100000">
                                          <p:val>
                                            <p:strVal val="#ppt_x"/>
                                          </p:val>
                                        </p:tav>
                                      </p:tavLst>
                                    </p:anim>
                                    <p:anim calcmode="lin" valueType="num">
                                      <p:cBhvr>
                                        <p:cTn id="135" dur="500" fill="hold"/>
                                        <p:tgtEl>
                                          <p:spTgt spid="56"/>
                                        </p:tgtEl>
                                        <p:attrNameLst>
                                          <p:attrName>ppt_y</p:attrName>
                                        </p:attrNameLst>
                                      </p:cBhvr>
                                      <p:tavLst>
                                        <p:tav tm="0">
                                          <p:val>
                                            <p:strVal val="#ppt_y+#ppt_h/2"/>
                                          </p:val>
                                        </p:tav>
                                        <p:tav tm="100000">
                                          <p:val>
                                            <p:strVal val="#ppt_y"/>
                                          </p:val>
                                        </p:tav>
                                      </p:tavLst>
                                    </p:anim>
                                    <p:anim calcmode="lin" valueType="num">
                                      <p:cBhvr>
                                        <p:cTn id="136" dur="500" fill="hold"/>
                                        <p:tgtEl>
                                          <p:spTgt spid="56"/>
                                        </p:tgtEl>
                                        <p:attrNameLst>
                                          <p:attrName>ppt_w</p:attrName>
                                        </p:attrNameLst>
                                      </p:cBhvr>
                                      <p:tavLst>
                                        <p:tav tm="0">
                                          <p:val>
                                            <p:strVal val="#ppt_w"/>
                                          </p:val>
                                        </p:tav>
                                        <p:tav tm="100000">
                                          <p:val>
                                            <p:strVal val="#ppt_w"/>
                                          </p:val>
                                        </p:tav>
                                      </p:tavLst>
                                    </p:anim>
                                    <p:anim calcmode="lin" valueType="num">
                                      <p:cBhvr>
                                        <p:cTn id="137"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10" fill="hold" grpId="0" nodeType="clickEffect">
                                  <p:stCondLst>
                                    <p:cond delay="0"/>
                                  </p:stCondLst>
                                  <p:childTnLst>
                                    <p:set>
                                      <p:cBhvr>
                                        <p:cTn id="141" dur="1" fill="hold">
                                          <p:stCondLst>
                                            <p:cond delay="0"/>
                                          </p:stCondLst>
                                        </p:cTn>
                                        <p:tgtEl>
                                          <p:spTgt spid="15"/>
                                        </p:tgtEl>
                                        <p:attrNameLst>
                                          <p:attrName>style.visibility</p:attrName>
                                        </p:attrNameLst>
                                      </p:cBhvr>
                                      <p:to>
                                        <p:strVal val="visible"/>
                                      </p:to>
                                    </p:set>
                                    <p:anim calcmode="lin" valueType="num">
                                      <p:cBhvr>
                                        <p:cTn id="142" dur="500" fill="hold"/>
                                        <p:tgtEl>
                                          <p:spTgt spid="15"/>
                                        </p:tgtEl>
                                        <p:attrNameLst>
                                          <p:attrName>ppt_w</p:attrName>
                                        </p:attrNameLst>
                                      </p:cBhvr>
                                      <p:tavLst>
                                        <p:tav tm="0">
                                          <p:val>
                                            <p:fltVal val="0"/>
                                          </p:val>
                                        </p:tav>
                                        <p:tav tm="100000">
                                          <p:val>
                                            <p:strVal val="#ppt_w"/>
                                          </p:val>
                                        </p:tav>
                                      </p:tavLst>
                                    </p:anim>
                                    <p:anim calcmode="lin" valueType="num">
                                      <p:cBhvr>
                                        <p:cTn id="143"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7" presetClass="entr" presetSubtype="4" fill="hold" nodeType="clickEffect">
                                  <p:stCondLst>
                                    <p:cond delay="0"/>
                                  </p:stCondLst>
                                  <p:childTnLst>
                                    <p:set>
                                      <p:cBhvr>
                                        <p:cTn id="147" dur="1" fill="hold">
                                          <p:stCondLst>
                                            <p:cond delay="0"/>
                                          </p:stCondLst>
                                        </p:cTn>
                                        <p:tgtEl>
                                          <p:spTgt spid="59"/>
                                        </p:tgtEl>
                                        <p:attrNameLst>
                                          <p:attrName>style.visibility</p:attrName>
                                        </p:attrNameLst>
                                      </p:cBhvr>
                                      <p:to>
                                        <p:strVal val="visible"/>
                                      </p:to>
                                    </p:set>
                                    <p:anim calcmode="lin" valueType="num">
                                      <p:cBhvr>
                                        <p:cTn id="148" dur="500" fill="hold"/>
                                        <p:tgtEl>
                                          <p:spTgt spid="59"/>
                                        </p:tgtEl>
                                        <p:attrNameLst>
                                          <p:attrName>ppt_x</p:attrName>
                                        </p:attrNameLst>
                                      </p:cBhvr>
                                      <p:tavLst>
                                        <p:tav tm="0">
                                          <p:val>
                                            <p:strVal val="#ppt_x"/>
                                          </p:val>
                                        </p:tav>
                                        <p:tav tm="100000">
                                          <p:val>
                                            <p:strVal val="#ppt_x"/>
                                          </p:val>
                                        </p:tav>
                                      </p:tavLst>
                                    </p:anim>
                                    <p:anim calcmode="lin" valueType="num">
                                      <p:cBhvr>
                                        <p:cTn id="149" dur="500" fill="hold"/>
                                        <p:tgtEl>
                                          <p:spTgt spid="59"/>
                                        </p:tgtEl>
                                        <p:attrNameLst>
                                          <p:attrName>ppt_y</p:attrName>
                                        </p:attrNameLst>
                                      </p:cBhvr>
                                      <p:tavLst>
                                        <p:tav tm="0">
                                          <p:val>
                                            <p:strVal val="#ppt_y+#ppt_h/2"/>
                                          </p:val>
                                        </p:tav>
                                        <p:tav tm="100000">
                                          <p:val>
                                            <p:strVal val="#ppt_y"/>
                                          </p:val>
                                        </p:tav>
                                      </p:tavLst>
                                    </p:anim>
                                    <p:anim calcmode="lin" valueType="num">
                                      <p:cBhvr>
                                        <p:cTn id="150" dur="500" fill="hold"/>
                                        <p:tgtEl>
                                          <p:spTgt spid="59"/>
                                        </p:tgtEl>
                                        <p:attrNameLst>
                                          <p:attrName>ppt_w</p:attrName>
                                        </p:attrNameLst>
                                      </p:cBhvr>
                                      <p:tavLst>
                                        <p:tav tm="0">
                                          <p:val>
                                            <p:strVal val="#ppt_w"/>
                                          </p:val>
                                        </p:tav>
                                        <p:tav tm="100000">
                                          <p:val>
                                            <p:strVal val="#ppt_w"/>
                                          </p:val>
                                        </p:tav>
                                      </p:tavLst>
                                    </p:anim>
                                    <p:anim calcmode="lin" valueType="num">
                                      <p:cBhvr>
                                        <p:cTn id="151"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17" presetClass="entr" presetSubtype="10" fill="hold" grpId="0" nodeType="clickEffect">
                                  <p:stCondLst>
                                    <p:cond delay="0"/>
                                  </p:stCondLst>
                                  <p:childTnLst>
                                    <p:set>
                                      <p:cBhvr>
                                        <p:cTn id="155" dur="1" fill="hold">
                                          <p:stCondLst>
                                            <p:cond delay="0"/>
                                          </p:stCondLst>
                                        </p:cTn>
                                        <p:tgtEl>
                                          <p:spTgt spid="11"/>
                                        </p:tgtEl>
                                        <p:attrNameLst>
                                          <p:attrName>style.visibility</p:attrName>
                                        </p:attrNameLst>
                                      </p:cBhvr>
                                      <p:to>
                                        <p:strVal val="visible"/>
                                      </p:to>
                                    </p:set>
                                    <p:anim calcmode="lin" valueType="num">
                                      <p:cBhvr>
                                        <p:cTn id="156" dur="500" fill="hold"/>
                                        <p:tgtEl>
                                          <p:spTgt spid="11"/>
                                        </p:tgtEl>
                                        <p:attrNameLst>
                                          <p:attrName>ppt_w</p:attrName>
                                        </p:attrNameLst>
                                      </p:cBhvr>
                                      <p:tavLst>
                                        <p:tav tm="0">
                                          <p:val>
                                            <p:fltVal val="0"/>
                                          </p:val>
                                        </p:tav>
                                        <p:tav tm="100000">
                                          <p:val>
                                            <p:strVal val="#ppt_w"/>
                                          </p:val>
                                        </p:tav>
                                      </p:tavLst>
                                    </p:anim>
                                    <p:anim calcmode="lin" valueType="num">
                                      <p:cBhvr>
                                        <p:cTn id="157"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58" fill="hold">
                      <p:stCondLst>
                        <p:cond delay="indefinite"/>
                      </p:stCondLst>
                      <p:childTnLst>
                        <p:par>
                          <p:cTn id="159" fill="hold">
                            <p:stCondLst>
                              <p:cond delay="0"/>
                            </p:stCondLst>
                            <p:childTnLst>
                              <p:par>
                                <p:cTn id="160" presetID="17" presetClass="entr" presetSubtype="4" fill="hold" nodeType="clickEffect">
                                  <p:stCondLst>
                                    <p:cond delay="0"/>
                                  </p:stCondLst>
                                  <p:childTnLst>
                                    <p:set>
                                      <p:cBhvr>
                                        <p:cTn id="161" dur="1" fill="hold">
                                          <p:stCondLst>
                                            <p:cond delay="0"/>
                                          </p:stCondLst>
                                        </p:cTn>
                                        <p:tgtEl>
                                          <p:spTgt spid="63"/>
                                        </p:tgtEl>
                                        <p:attrNameLst>
                                          <p:attrName>style.visibility</p:attrName>
                                        </p:attrNameLst>
                                      </p:cBhvr>
                                      <p:to>
                                        <p:strVal val="visible"/>
                                      </p:to>
                                    </p:set>
                                    <p:anim calcmode="lin" valueType="num">
                                      <p:cBhvr>
                                        <p:cTn id="162" dur="500" fill="hold"/>
                                        <p:tgtEl>
                                          <p:spTgt spid="63"/>
                                        </p:tgtEl>
                                        <p:attrNameLst>
                                          <p:attrName>ppt_x</p:attrName>
                                        </p:attrNameLst>
                                      </p:cBhvr>
                                      <p:tavLst>
                                        <p:tav tm="0">
                                          <p:val>
                                            <p:strVal val="#ppt_x"/>
                                          </p:val>
                                        </p:tav>
                                        <p:tav tm="100000">
                                          <p:val>
                                            <p:strVal val="#ppt_x"/>
                                          </p:val>
                                        </p:tav>
                                      </p:tavLst>
                                    </p:anim>
                                    <p:anim calcmode="lin" valueType="num">
                                      <p:cBhvr>
                                        <p:cTn id="163" dur="500" fill="hold"/>
                                        <p:tgtEl>
                                          <p:spTgt spid="63"/>
                                        </p:tgtEl>
                                        <p:attrNameLst>
                                          <p:attrName>ppt_y</p:attrName>
                                        </p:attrNameLst>
                                      </p:cBhvr>
                                      <p:tavLst>
                                        <p:tav tm="0">
                                          <p:val>
                                            <p:strVal val="#ppt_y+#ppt_h/2"/>
                                          </p:val>
                                        </p:tav>
                                        <p:tav tm="100000">
                                          <p:val>
                                            <p:strVal val="#ppt_y"/>
                                          </p:val>
                                        </p:tav>
                                      </p:tavLst>
                                    </p:anim>
                                    <p:anim calcmode="lin" valueType="num">
                                      <p:cBhvr>
                                        <p:cTn id="164" dur="500" fill="hold"/>
                                        <p:tgtEl>
                                          <p:spTgt spid="63"/>
                                        </p:tgtEl>
                                        <p:attrNameLst>
                                          <p:attrName>ppt_w</p:attrName>
                                        </p:attrNameLst>
                                      </p:cBhvr>
                                      <p:tavLst>
                                        <p:tav tm="0">
                                          <p:val>
                                            <p:strVal val="#ppt_w"/>
                                          </p:val>
                                        </p:tav>
                                        <p:tav tm="100000">
                                          <p:val>
                                            <p:strVal val="#ppt_w"/>
                                          </p:val>
                                        </p:tav>
                                      </p:tavLst>
                                    </p:anim>
                                    <p:anim calcmode="lin" valueType="num">
                                      <p:cBhvr>
                                        <p:cTn id="165" dur="500" fill="hold"/>
                                        <p:tgtEl>
                                          <p:spTgt spid="63"/>
                                        </p:tgtEl>
                                        <p:attrNameLst>
                                          <p:attrName>ppt_h</p:attrName>
                                        </p:attrNameLst>
                                      </p:cBhvr>
                                      <p:tavLst>
                                        <p:tav tm="0">
                                          <p:val>
                                            <p:fltVal val="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17" presetClass="entr" presetSubtype="10" fill="hold" grpId="0" nodeType="clickEffect">
                                  <p:stCondLst>
                                    <p:cond delay="0"/>
                                  </p:stCondLst>
                                  <p:childTnLst>
                                    <p:set>
                                      <p:cBhvr>
                                        <p:cTn id="169" dur="1" fill="hold">
                                          <p:stCondLst>
                                            <p:cond delay="0"/>
                                          </p:stCondLst>
                                        </p:cTn>
                                        <p:tgtEl>
                                          <p:spTgt spid="16"/>
                                        </p:tgtEl>
                                        <p:attrNameLst>
                                          <p:attrName>style.visibility</p:attrName>
                                        </p:attrNameLst>
                                      </p:cBhvr>
                                      <p:to>
                                        <p:strVal val="visible"/>
                                      </p:to>
                                    </p:set>
                                    <p:anim calcmode="lin" valueType="num">
                                      <p:cBhvr>
                                        <p:cTn id="170" dur="500" fill="hold"/>
                                        <p:tgtEl>
                                          <p:spTgt spid="16"/>
                                        </p:tgtEl>
                                        <p:attrNameLst>
                                          <p:attrName>ppt_w</p:attrName>
                                        </p:attrNameLst>
                                      </p:cBhvr>
                                      <p:tavLst>
                                        <p:tav tm="0">
                                          <p:val>
                                            <p:fltVal val="0"/>
                                          </p:val>
                                        </p:tav>
                                        <p:tav tm="100000">
                                          <p:val>
                                            <p:strVal val="#ppt_w"/>
                                          </p:val>
                                        </p:tav>
                                      </p:tavLst>
                                    </p:anim>
                                    <p:anim calcmode="lin" valueType="num">
                                      <p:cBhvr>
                                        <p:cTn id="171"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8"/>
                                        </p:tgtEl>
                                        <p:attrNameLst>
                                          <p:attrName>style.visibility</p:attrName>
                                        </p:attrNameLst>
                                      </p:cBhvr>
                                      <p:to>
                                        <p:strVal val="visible"/>
                                      </p:to>
                                    </p:set>
                                    <p:animEffect transition="in" filter="dissolve">
                                      <p:cBhvr>
                                        <p:cTn id="176" dur="500"/>
                                        <p:tgtEl>
                                          <p:spTgt spid="78"/>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7"/>
                                        </p:tgtEl>
                                        <p:attrNameLst>
                                          <p:attrName>style.visibility</p:attrName>
                                        </p:attrNameLst>
                                      </p:cBhvr>
                                      <p:to>
                                        <p:strVal val="visible"/>
                                      </p:to>
                                    </p:set>
                                    <p:animEffect transition="in" filter="dissolve">
                                      <p:cBhvr>
                                        <p:cTn id="181" dur="500"/>
                                        <p:tgtEl>
                                          <p:spTgt spid="67"/>
                                        </p:tgtEl>
                                      </p:cBhvr>
                                    </p:animEffect>
                                  </p:childTnLst>
                                </p:cTn>
                              </p:par>
                            </p:childTnLst>
                          </p:cTn>
                        </p:par>
                      </p:childTnLst>
                    </p:cTn>
                  </p:par>
                  <p:par>
                    <p:cTn id="182" fill="hold">
                      <p:stCondLst>
                        <p:cond delay="indefinite"/>
                      </p:stCondLst>
                      <p:childTnLst>
                        <p:par>
                          <p:cTn id="183" fill="hold">
                            <p:stCondLst>
                              <p:cond delay="0"/>
                            </p:stCondLst>
                            <p:childTnLst>
                              <p:par>
                                <p:cTn id="184" presetID="17" presetClass="entr" presetSubtype="4" fill="hold" nodeType="clickEffect">
                                  <p:stCondLst>
                                    <p:cond delay="0"/>
                                  </p:stCondLst>
                                  <p:childTnLst>
                                    <p:set>
                                      <p:cBhvr>
                                        <p:cTn id="185" dur="1" fill="hold">
                                          <p:stCondLst>
                                            <p:cond delay="0"/>
                                          </p:stCondLst>
                                        </p:cTn>
                                        <p:tgtEl>
                                          <p:spTgt spid="71"/>
                                        </p:tgtEl>
                                        <p:attrNameLst>
                                          <p:attrName>style.visibility</p:attrName>
                                        </p:attrNameLst>
                                      </p:cBhvr>
                                      <p:to>
                                        <p:strVal val="visible"/>
                                      </p:to>
                                    </p:set>
                                    <p:anim calcmode="lin" valueType="num">
                                      <p:cBhvr>
                                        <p:cTn id="186" dur="500" fill="hold"/>
                                        <p:tgtEl>
                                          <p:spTgt spid="71"/>
                                        </p:tgtEl>
                                        <p:attrNameLst>
                                          <p:attrName>ppt_x</p:attrName>
                                        </p:attrNameLst>
                                      </p:cBhvr>
                                      <p:tavLst>
                                        <p:tav tm="0">
                                          <p:val>
                                            <p:strVal val="#ppt_x"/>
                                          </p:val>
                                        </p:tav>
                                        <p:tav tm="100000">
                                          <p:val>
                                            <p:strVal val="#ppt_x"/>
                                          </p:val>
                                        </p:tav>
                                      </p:tavLst>
                                    </p:anim>
                                    <p:anim calcmode="lin" valueType="num">
                                      <p:cBhvr>
                                        <p:cTn id="187" dur="500" fill="hold"/>
                                        <p:tgtEl>
                                          <p:spTgt spid="71"/>
                                        </p:tgtEl>
                                        <p:attrNameLst>
                                          <p:attrName>ppt_y</p:attrName>
                                        </p:attrNameLst>
                                      </p:cBhvr>
                                      <p:tavLst>
                                        <p:tav tm="0">
                                          <p:val>
                                            <p:strVal val="#ppt_y+#ppt_h/2"/>
                                          </p:val>
                                        </p:tav>
                                        <p:tav tm="100000">
                                          <p:val>
                                            <p:strVal val="#ppt_y"/>
                                          </p:val>
                                        </p:tav>
                                      </p:tavLst>
                                    </p:anim>
                                    <p:anim calcmode="lin" valueType="num">
                                      <p:cBhvr>
                                        <p:cTn id="188" dur="500" fill="hold"/>
                                        <p:tgtEl>
                                          <p:spTgt spid="71"/>
                                        </p:tgtEl>
                                        <p:attrNameLst>
                                          <p:attrName>ppt_w</p:attrName>
                                        </p:attrNameLst>
                                      </p:cBhvr>
                                      <p:tavLst>
                                        <p:tav tm="0">
                                          <p:val>
                                            <p:strVal val="#ppt_w"/>
                                          </p:val>
                                        </p:tav>
                                        <p:tav tm="100000">
                                          <p:val>
                                            <p:strVal val="#ppt_w"/>
                                          </p:val>
                                        </p:tav>
                                      </p:tavLst>
                                    </p:anim>
                                    <p:anim calcmode="lin" valueType="num">
                                      <p:cBhvr>
                                        <p:cTn id="189" dur="500" fill="hold"/>
                                        <p:tgtEl>
                                          <p:spTgt spid="71"/>
                                        </p:tgtEl>
                                        <p:attrNameLst>
                                          <p:attrName>ppt_h</p:attrName>
                                        </p:attrNameLst>
                                      </p:cBhvr>
                                      <p:tavLst>
                                        <p:tav tm="0">
                                          <p:val>
                                            <p:fltVal val="0"/>
                                          </p:val>
                                        </p:tav>
                                        <p:tav tm="100000">
                                          <p:val>
                                            <p:strVal val="#ppt_h"/>
                                          </p:val>
                                        </p:tav>
                                      </p:tavLst>
                                    </p:anim>
                                  </p:childTnLst>
                                </p:cTn>
                              </p:par>
                              <p:par>
                                <p:cTn id="190" presetID="17" presetClass="entr" presetSubtype="4" fill="hold" nodeType="withEffect">
                                  <p:stCondLst>
                                    <p:cond delay="0"/>
                                  </p:stCondLst>
                                  <p:childTnLst>
                                    <p:set>
                                      <p:cBhvr>
                                        <p:cTn id="191" dur="1" fill="hold">
                                          <p:stCondLst>
                                            <p:cond delay="0"/>
                                          </p:stCondLst>
                                        </p:cTn>
                                        <p:tgtEl>
                                          <p:spTgt spid="69"/>
                                        </p:tgtEl>
                                        <p:attrNameLst>
                                          <p:attrName>style.visibility</p:attrName>
                                        </p:attrNameLst>
                                      </p:cBhvr>
                                      <p:to>
                                        <p:strVal val="visible"/>
                                      </p:to>
                                    </p:set>
                                    <p:anim calcmode="lin" valueType="num">
                                      <p:cBhvr>
                                        <p:cTn id="192" dur="500" fill="hold"/>
                                        <p:tgtEl>
                                          <p:spTgt spid="69"/>
                                        </p:tgtEl>
                                        <p:attrNameLst>
                                          <p:attrName>ppt_x</p:attrName>
                                        </p:attrNameLst>
                                      </p:cBhvr>
                                      <p:tavLst>
                                        <p:tav tm="0">
                                          <p:val>
                                            <p:strVal val="#ppt_x"/>
                                          </p:val>
                                        </p:tav>
                                        <p:tav tm="100000">
                                          <p:val>
                                            <p:strVal val="#ppt_x"/>
                                          </p:val>
                                        </p:tav>
                                      </p:tavLst>
                                    </p:anim>
                                    <p:anim calcmode="lin" valueType="num">
                                      <p:cBhvr>
                                        <p:cTn id="193" dur="500" fill="hold"/>
                                        <p:tgtEl>
                                          <p:spTgt spid="69"/>
                                        </p:tgtEl>
                                        <p:attrNameLst>
                                          <p:attrName>ppt_y</p:attrName>
                                        </p:attrNameLst>
                                      </p:cBhvr>
                                      <p:tavLst>
                                        <p:tav tm="0">
                                          <p:val>
                                            <p:strVal val="#ppt_y+#ppt_h/2"/>
                                          </p:val>
                                        </p:tav>
                                        <p:tav tm="100000">
                                          <p:val>
                                            <p:strVal val="#ppt_y"/>
                                          </p:val>
                                        </p:tav>
                                      </p:tavLst>
                                    </p:anim>
                                    <p:anim calcmode="lin" valueType="num">
                                      <p:cBhvr>
                                        <p:cTn id="194" dur="500" fill="hold"/>
                                        <p:tgtEl>
                                          <p:spTgt spid="69"/>
                                        </p:tgtEl>
                                        <p:attrNameLst>
                                          <p:attrName>ppt_w</p:attrName>
                                        </p:attrNameLst>
                                      </p:cBhvr>
                                      <p:tavLst>
                                        <p:tav tm="0">
                                          <p:val>
                                            <p:strVal val="#ppt_w"/>
                                          </p:val>
                                        </p:tav>
                                        <p:tav tm="100000">
                                          <p:val>
                                            <p:strVal val="#ppt_w"/>
                                          </p:val>
                                        </p:tav>
                                      </p:tavLst>
                                    </p:anim>
                                    <p:anim calcmode="lin" valueType="num">
                                      <p:cBhvr>
                                        <p:cTn id="195" dur="500" fill="hold"/>
                                        <p:tgtEl>
                                          <p:spTgt spid="69"/>
                                        </p:tgtEl>
                                        <p:attrNameLst>
                                          <p:attrName>ppt_h</p:attrName>
                                        </p:attrNameLst>
                                      </p:cBhvr>
                                      <p:tavLst>
                                        <p:tav tm="0">
                                          <p:val>
                                            <p:fltVal val="0"/>
                                          </p:val>
                                        </p:tav>
                                        <p:tav tm="100000">
                                          <p:val>
                                            <p:strVal val="#ppt_h"/>
                                          </p:val>
                                        </p:tav>
                                      </p:tavLst>
                                    </p:anim>
                                  </p:childTnLst>
                                </p:cTn>
                              </p:par>
                            </p:childTnLst>
                          </p:cTn>
                        </p:par>
                      </p:childTnLst>
                    </p:cTn>
                  </p:par>
                  <p:par>
                    <p:cTn id="196" fill="hold">
                      <p:stCondLst>
                        <p:cond delay="indefinite"/>
                      </p:stCondLst>
                      <p:childTnLst>
                        <p:par>
                          <p:cTn id="197" fill="hold">
                            <p:stCondLst>
                              <p:cond delay="0"/>
                            </p:stCondLst>
                            <p:childTnLst>
                              <p:par>
                                <p:cTn id="198" presetID="29" presetClass="entr" presetSubtype="0" fill="hold" grpId="0" nodeType="clickEffect">
                                  <p:stCondLst>
                                    <p:cond delay="0"/>
                                  </p:stCondLst>
                                  <p:childTnLst>
                                    <p:set>
                                      <p:cBhvr>
                                        <p:cTn id="199" dur="1" fill="hold">
                                          <p:stCondLst>
                                            <p:cond delay="0"/>
                                          </p:stCondLst>
                                        </p:cTn>
                                        <p:tgtEl>
                                          <p:spTgt spid="73"/>
                                        </p:tgtEl>
                                        <p:attrNameLst>
                                          <p:attrName>style.visibility</p:attrName>
                                        </p:attrNameLst>
                                      </p:cBhvr>
                                      <p:to>
                                        <p:strVal val="visible"/>
                                      </p:to>
                                    </p:set>
                                    <p:anim calcmode="lin" valueType="num">
                                      <p:cBhvr>
                                        <p:cTn id="200" dur="1000" fill="hold"/>
                                        <p:tgtEl>
                                          <p:spTgt spid="73"/>
                                        </p:tgtEl>
                                        <p:attrNameLst>
                                          <p:attrName>ppt_x</p:attrName>
                                        </p:attrNameLst>
                                      </p:cBhvr>
                                      <p:tavLst>
                                        <p:tav tm="0">
                                          <p:val>
                                            <p:strVal val="#ppt_x-.2"/>
                                          </p:val>
                                        </p:tav>
                                        <p:tav tm="100000">
                                          <p:val>
                                            <p:strVal val="#ppt_x"/>
                                          </p:val>
                                        </p:tav>
                                      </p:tavLst>
                                    </p:anim>
                                    <p:anim calcmode="lin" valueType="num">
                                      <p:cBhvr>
                                        <p:cTn id="201" dur="1000" fill="hold"/>
                                        <p:tgtEl>
                                          <p:spTgt spid="73"/>
                                        </p:tgtEl>
                                        <p:attrNameLst>
                                          <p:attrName>ppt_y</p:attrName>
                                        </p:attrNameLst>
                                      </p:cBhvr>
                                      <p:tavLst>
                                        <p:tav tm="0">
                                          <p:val>
                                            <p:strVal val="#ppt_y"/>
                                          </p:val>
                                        </p:tav>
                                        <p:tav tm="100000">
                                          <p:val>
                                            <p:strVal val="#ppt_y"/>
                                          </p:val>
                                        </p:tav>
                                      </p:tavLst>
                                    </p:anim>
                                    <p:animEffect transition="in" filter="wipe(right)" prLst="gradientSize: 0.1">
                                      <p:cBhvr>
                                        <p:cTn id="202" dur="1000"/>
                                        <p:tgtEl>
                                          <p:spTgt spid="73"/>
                                        </p:tgtEl>
                                      </p:cBhvr>
                                    </p:animEffect>
                                  </p:childTnLst>
                                </p:cTn>
                              </p:par>
                            </p:childTnLst>
                          </p:cTn>
                        </p:par>
                      </p:childTnLst>
                    </p:cTn>
                  </p:par>
                  <p:par>
                    <p:cTn id="203" fill="hold">
                      <p:stCondLst>
                        <p:cond delay="indefinite"/>
                      </p:stCondLst>
                      <p:childTnLst>
                        <p:par>
                          <p:cTn id="204" fill="hold">
                            <p:stCondLst>
                              <p:cond delay="0"/>
                            </p:stCondLst>
                            <p:childTnLst>
                              <p:par>
                                <p:cTn id="205" presetID="42" presetClass="path" presetSubtype="0" accel="50000" decel="50000" fill="hold" grpId="0" nodeType="clickEffect">
                                  <p:stCondLst>
                                    <p:cond delay="0"/>
                                  </p:stCondLst>
                                  <p:childTnLst>
                                    <p:animMotion origin="layout" path="M 2.22222E-6 3.33333E-6 L 0.93646 0.00444 " pathEditMode="relative" rAng="0" ptsTypes="AA">
                                      <p:cBhvr>
                                        <p:cTn id="206" dur="1000" fill="hold"/>
                                        <p:tgtEl>
                                          <p:spTgt spid="51"/>
                                        </p:tgtEl>
                                        <p:attrNameLst>
                                          <p:attrName>ppt_x,ppt_y</p:attrName>
                                        </p:attrNameLst>
                                      </p:cBhvr>
                                      <p:rCtr x="46823" y="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5" grpId="0" animBg="1"/>
      <p:bldP spid="16" grpId="0" animBg="1"/>
      <p:bldP spid="17" grpId="0" animBg="1"/>
      <p:bldP spid="18" grpId="0" animBg="1"/>
      <p:bldP spid="67" grpId="0" animBg="1"/>
      <p:bldP spid="73" grpId="0" animBg="1"/>
      <p:bldP spid="78" grpId="0" animBg="1"/>
      <p:bldP spid="51" grpId="0" bldLvl="0" animBg="1" autoUpdateAnimBg="0"/>
      <p:bldP spid="53" grpId="0" bldLvl="0" animBg="1" autoUpdateAnimBg="0"/>
      <p:bldP spid="53" grpId="1"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43"/>
          <p:cNvSpPr>
            <a:spLocks noChangeShapeType="1"/>
          </p:cNvSpPr>
          <p:nvPr/>
        </p:nvSpPr>
        <p:spPr bwMode="auto">
          <a:xfrm>
            <a:off x="-106362" y="5159375"/>
            <a:ext cx="9396413" cy="0"/>
          </a:xfrm>
          <a:prstGeom prst="line">
            <a:avLst/>
          </a:prstGeom>
          <a:noFill/>
          <a:ln w="19050" cap="flat" cmpd="sng">
            <a:solidFill>
              <a:srgbClr val="FFC000"/>
            </a:solidFill>
            <a:prstDash val="dash"/>
            <a:round/>
            <a:headEnd/>
            <a:tailEnd/>
          </a:ln>
        </p:spPr>
        <p:txBody>
          <a:bodyPr/>
          <a:lstStyle/>
          <a:p>
            <a:endParaRPr lang="zh-CN" altLang="en-US"/>
          </a:p>
        </p:txBody>
      </p:sp>
      <p:sp>
        <p:nvSpPr>
          <p:cNvPr id="4099" name="燕尾形 49"/>
          <p:cNvSpPr>
            <a:spLocks noChangeArrowheads="1"/>
          </p:cNvSpPr>
          <p:nvPr/>
        </p:nvSpPr>
        <p:spPr bwMode="auto">
          <a:xfrm>
            <a:off x="900113"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4100" name="燕尾形 51"/>
          <p:cNvSpPr>
            <a:spLocks noChangeArrowheads="1"/>
          </p:cNvSpPr>
          <p:nvPr/>
        </p:nvSpPr>
        <p:spPr bwMode="auto">
          <a:xfrm>
            <a:off x="2892429" y="4906963"/>
            <a:ext cx="1439863" cy="504825"/>
          </a:xfrm>
          <a:prstGeom prst="chevron">
            <a:avLst>
              <a:gd name="adj" fmla="val 49980"/>
            </a:avLst>
          </a:prstGeom>
          <a:solidFill>
            <a:srgbClr val="FFC000"/>
          </a:solidFill>
          <a:ln w="9525">
            <a:noFill/>
            <a:miter lim="800000"/>
            <a:headEnd/>
            <a:tailEnd/>
          </a:ln>
          <a:effectLst/>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4101" name="燕尾形 52"/>
          <p:cNvSpPr>
            <a:spLocks noChangeArrowheads="1"/>
          </p:cNvSpPr>
          <p:nvPr/>
        </p:nvSpPr>
        <p:spPr bwMode="auto">
          <a:xfrm>
            <a:off x="4884738"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4102" name="燕尾形 53"/>
          <p:cNvSpPr>
            <a:spLocks noChangeArrowheads="1"/>
          </p:cNvSpPr>
          <p:nvPr/>
        </p:nvSpPr>
        <p:spPr bwMode="auto">
          <a:xfrm>
            <a:off x="6875463" y="4906963"/>
            <a:ext cx="1441450" cy="504825"/>
          </a:xfrm>
          <a:prstGeom prst="chevron">
            <a:avLst>
              <a:gd name="adj" fmla="val 49995"/>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4103" name="燕尾形 54"/>
          <p:cNvSpPr>
            <a:spLocks noChangeArrowheads="1"/>
          </p:cNvSpPr>
          <p:nvPr/>
        </p:nvSpPr>
        <p:spPr bwMode="auto">
          <a:xfrm>
            <a:off x="906463" y="4886327"/>
            <a:ext cx="1439862" cy="504825"/>
          </a:xfrm>
          <a:prstGeom prst="chevron">
            <a:avLst>
              <a:gd name="adj" fmla="val 50006"/>
            </a:avLst>
          </a:prstGeom>
          <a:solidFill>
            <a:srgbClr val="664E00"/>
          </a:solidFill>
          <a:ln w="9525">
            <a:noFill/>
            <a:miter lim="800000"/>
            <a:headEnd/>
            <a:tailEnd/>
          </a:ln>
          <a:effectLst/>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4104" name="矩形 57"/>
          <p:cNvSpPr>
            <a:spLocks noChangeArrowheads="1"/>
          </p:cNvSpPr>
          <p:nvPr/>
        </p:nvSpPr>
        <p:spPr bwMode="auto">
          <a:xfrm>
            <a:off x="3160955" y="5010152"/>
            <a:ext cx="902811" cy="307777"/>
          </a:xfrm>
          <a:prstGeom prst="rect">
            <a:avLst/>
          </a:prstGeom>
          <a:noFill/>
          <a:ln w="9525">
            <a:noFill/>
            <a:miter lim="800000"/>
            <a:headEnd/>
            <a:tailEnd/>
          </a:ln>
        </p:spPr>
        <p:txBody>
          <a:bodyPr wrap="none">
            <a:spAutoFit/>
          </a:bodyPr>
          <a:lstStyle/>
          <a:p>
            <a:pPr algn="ctr"/>
            <a:r>
              <a:rPr lang="zh-CN" altLang="en-US" sz="1400" b="1">
                <a:solidFill>
                  <a:srgbClr val="000000"/>
                </a:solidFill>
                <a:latin typeface="微软雅黑" pitchFamily="34" charset="-122"/>
                <a:ea typeface="微软雅黑" pitchFamily="34" charset="-122"/>
                <a:sym typeface="微软雅黑" pitchFamily="34" charset="-122"/>
              </a:rPr>
              <a:t>模型建立</a:t>
            </a:r>
            <a:endParaRPr lang="zh-CN" altLang="en-US"/>
          </a:p>
        </p:txBody>
      </p:sp>
      <p:sp>
        <p:nvSpPr>
          <p:cNvPr id="4105" name="矩形 59"/>
          <p:cNvSpPr>
            <a:spLocks noChangeArrowheads="1"/>
          </p:cNvSpPr>
          <p:nvPr/>
        </p:nvSpPr>
        <p:spPr bwMode="auto">
          <a:xfrm>
            <a:off x="5152473" y="5010152"/>
            <a:ext cx="902811" cy="307777"/>
          </a:xfrm>
          <a:prstGeom prst="rect">
            <a:avLst/>
          </a:prstGeom>
          <a:noFill/>
          <a:ln w="9525">
            <a:noFill/>
            <a:miter lim="800000"/>
            <a:headEnd/>
            <a:tailEnd/>
          </a:ln>
        </p:spPr>
        <p:txBody>
          <a:bodyPr wrap="none">
            <a:spAutoFit/>
          </a:bodyPr>
          <a:lstStyle/>
          <a:p>
            <a:pPr algn="ctr"/>
            <a:r>
              <a:rPr lang="zh-CN" altLang="en-US" sz="1400" b="1">
                <a:solidFill>
                  <a:srgbClr val="000000"/>
                </a:solidFill>
                <a:latin typeface="微软雅黑" pitchFamily="34" charset="-122"/>
                <a:ea typeface="微软雅黑" pitchFamily="34" charset="-122"/>
                <a:sym typeface="微软雅黑" pitchFamily="34" charset="-122"/>
              </a:rPr>
              <a:t>实证研究</a:t>
            </a:r>
            <a:endParaRPr lang="zh-CN" altLang="en-US"/>
          </a:p>
        </p:txBody>
      </p:sp>
      <p:sp>
        <p:nvSpPr>
          <p:cNvPr id="4106" name="矩形 61"/>
          <p:cNvSpPr>
            <a:spLocks noChangeArrowheads="1"/>
          </p:cNvSpPr>
          <p:nvPr/>
        </p:nvSpPr>
        <p:spPr bwMode="auto">
          <a:xfrm>
            <a:off x="7145580" y="5005390"/>
            <a:ext cx="902811" cy="307777"/>
          </a:xfrm>
          <a:prstGeom prst="rect">
            <a:avLst/>
          </a:prstGeom>
          <a:noFill/>
          <a:ln w="9525">
            <a:noFill/>
            <a:miter lim="800000"/>
            <a:headEnd/>
            <a:tailEnd/>
          </a:ln>
        </p:spPr>
        <p:txBody>
          <a:bodyPr wrap="none">
            <a:spAutoFit/>
          </a:bodyPr>
          <a:lstStyle/>
          <a:p>
            <a:pPr algn="ctr"/>
            <a:r>
              <a:rPr lang="zh-CN" altLang="en-US" sz="1400" b="1">
                <a:latin typeface="微软雅黑" pitchFamily="34" charset="-122"/>
                <a:ea typeface="微软雅黑" pitchFamily="34" charset="-122"/>
                <a:sym typeface="微软雅黑" pitchFamily="34" charset="-122"/>
              </a:rPr>
              <a:t>作品总结</a:t>
            </a:r>
          </a:p>
        </p:txBody>
      </p:sp>
      <p:sp>
        <p:nvSpPr>
          <p:cNvPr id="4107" name="矩形 63"/>
          <p:cNvSpPr>
            <a:spLocks noChangeArrowheads="1"/>
          </p:cNvSpPr>
          <p:nvPr/>
        </p:nvSpPr>
        <p:spPr bwMode="auto">
          <a:xfrm>
            <a:off x="1168642" y="4972051"/>
            <a:ext cx="902811" cy="307777"/>
          </a:xfrm>
          <a:prstGeom prst="rect">
            <a:avLst/>
          </a:prstGeom>
          <a:noFill/>
          <a:ln w="9525">
            <a:noFill/>
            <a:miter lim="800000"/>
            <a:headEnd/>
            <a:tailEnd/>
          </a:ln>
        </p:spPr>
        <p:txBody>
          <a:bodyPr wrap="none">
            <a:spAutoFit/>
          </a:bodyPr>
          <a:lstStyle/>
          <a:p>
            <a:pPr algn="ctr"/>
            <a:r>
              <a:rPr lang="zh-CN" altLang="en-US" sz="1400" b="1" dirty="0">
                <a:solidFill>
                  <a:srgbClr val="000000"/>
                </a:solidFill>
                <a:latin typeface="微软雅黑" pitchFamily="34" charset="-122"/>
                <a:ea typeface="微软雅黑" pitchFamily="34" charset="-122"/>
                <a:sym typeface="微软雅黑" pitchFamily="34" charset="-122"/>
              </a:rPr>
              <a:t>作品概述</a:t>
            </a:r>
          </a:p>
        </p:txBody>
      </p:sp>
      <p:sp>
        <p:nvSpPr>
          <p:cNvPr id="4108" name="矩形 12"/>
          <p:cNvSpPr>
            <a:spLocks noChangeArrowheads="1"/>
          </p:cNvSpPr>
          <p:nvPr/>
        </p:nvSpPr>
        <p:spPr bwMode="auto">
          <a:xfrm>
            <a:off x="-109538" y="552452"/>
            <a:ext cx="4706938" cy="720725"/>
          </a:xfrm>
          <a:prstGeom prst="rect">
            <a:avLst/>
          </a:prstGeom>
          <a:solidFill>
            <a:srgbClr val="FFC000"/>
          </a:solidFill>
          <a:ln w="25400" cap="flat" cmpd="sng">
            <a:solidFill>
              <a:schemeClr val="bg1"/>
            </a:solidFill>
            <a:miter lim="800000"/>
            <a:headEnd/>
            <a:tailEnd/>
          </a:ln>
        </p:spPr>
        <p:txBody>
          <a:bodyPr anchor="ctr"/>
          <a:lstStyle/>
          <a:p>
            <a:pPr algn="ctr"/>
            <a:r>
              <a:rPr lang="zh-CN" altLang="en-US" sz="2000" b="1" dirty="0" smtClean="0">
                <a:latin typeface="微软雅黑" pitchFamily="34" charset="-122"/>
                <a:ea typeface="微软雅黑" pitchFamily="34" charset="-122"/>
              </a:rPr>
              <a:t>设计实现</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数据保护流程</a:t>
            </a:r>
            <a:endParaRPr lang="zh-CN" altLang="en-US" sz="2000" b="1" dirty="0">
              <a:latin typeface="微软雅黑" pitchFamily="34" charset="-122"/>
              <a:ea typeface="微软雅黑" pitchFamily="34" charset="-122"/>
            </a:endParaRPr>
          </a:p>
        </p:txBody>
      </p:sp>
      <p:sp>
        <p:nvSpPr>
          <p:cNvPr id="4109" name="Rectangle 14"/>
          <p:cNvSpPr>
            <a:spLocks noChangeArrowheads="1"/>
          </p:cNvSpPr>
          <p:nvPr/>
        </p:nvSpPr>
        <p:spPr bwMode="auto">
          <a:xfrm>
            <a:off x="466727" y="1562102"/>
            <a:ext cx="7851775" cy="646331"/>
          </a:xfrm>
          <a:prstGeom prst="rect">
            <a:avLst/>
          </a:prstGeom>
          <a:noFill/>
          <a:ln w="9525">
            <a:noFill/>
            <a:miter lim="800000"/>
            <a:headEnd/>
            <a:tailEnd/>
          </a:ln>
        </p:spPr>
        <p:txBody>
          <a:bodyPr>
            <a:spAutoFit/>
          </a:bodyPr>
          <a:lstStyle/>
          <a:p>
            <a:endParaRPr lang="zh-CN" altLang="en-US">
              <a:solidFill>
                <a:schemeClr val="bg1"/>
              </a:solidFill>
            </a:endParaRPr>
          </a:p>
          <a:p>
            <a:endParaRPr lang="zh-CN" altLang="en-US"/>
          </a:p>
        </p:txBody>
      </p:sp>
      <p:sp>
        <p:nvSpPr>
          <p:cNvPr id="4110" name="AutoShape 14"/>
          <p:cNvSpPr>
            <a:spLocks noChangeArrowheads="1"/>
          </p:cNvSpPr>
          <p:nvPr/>
        </p:nvSpPr>
        <p:spPr bwMode="auto">
          <a:xfrm>
            <a:off x="3924301" y="193675"/>
            <a:ext cx="504825" cy="1295400"/>
          </a:xfrm>
          <a:prstGeom prst="downArrow">
            <a:avLst>
              <a:gd name="adj1" fmla="val 50000"/>
              <a:gd name="adj2" fmla="val 64151"/>
            </a:avLst>
          </a:prstGeom>
          <a:solidFill>
            <a:srgbClr val="92D050"/>
          </a:solidFill>
          <a:ln w="9525" cap="flat" cmpd="sng">
            <a:solidFill>
              <a:srgbClr val="FF9900"/>
            </a:solidFill>
            <a:miter lim="800000"/>
            <a:headEnd/>
            <a:tailEnd type="triangle" w="med" len="med"/>
          </a:ln>
          <a:effectLst/>
        </p:spPr>
        <p:txBody>
          <a:bodyPr vert="eaVert" wrap="none" lIns="90170" tIns="46990" rIns="90170" bIns="46990" anchor="ctr"/>
          <a:lstStyle/>
          <a:p>
            <a:pPr algn="ctr"/>
            <a:r>
              <a:rPr lang="zh-CN" altLang="en-US" b="1" dirty="0">
                <a:solidFill>
                  <a:schemeClr val="bg1"/>
                </a:solidFill>
              </a:rPr>
              <a:t>获取密钥①</a:t>
            </a:r>
          </a:p>
        </p:txBody>
      </p:sp>
      <p:pic>
        <p:nvPicPr>
          <p:cNvPr id="4111" name="Picture 15" descr="2bff12be031aec29a8a065e5444ad9e4"/>
          <p:cNvPicPr>
            <a:picLocks noChangeAspect="1" noChangeArrowheads="1"/>
          </p:cNvPicPr>
          <p:nvPr/>
        </p:nvPicPr>
        <p:blipFill>
          <a:blip r:embed="rId3" cstate="print"/>
          <a:srcRect/>
          <a:stretch>
            <a:fillRect/>
          </a:stretch>
        </p:blipFill>
        <p:spPr bwMode="auto">
          <a:xfrm>
            <a:off x="1187450" y="2498727"/>
            <a:ext cx="935038" cy="936625"/>
          </a:xfrm>
          <a:prstGeom prst="rect">
            <a:avLst/>
          </a:prstGeom>
          <a:noFill/>
          <a:ln w="9525">
            <a:noFill/>
            <a:miter lim="800000"/>
            <a:headEnd/>
            <a:tailEnd/>
          </a:ln>
        </p:spPr>
      </p:pic>
      <p:pic>
        <p:nvPicPr>
          <p:cNvPr id="4112" name="Picture 16" descr="3"/>
          <p:cNvPicPr>
            <a:picLocks noChangeAspect="1" noChangeArrowheads="1"/>
          </p:cNvPicPr>
          <p:nvPr/>
        </p:nvPicPr>
        <p:blipFill>
          <a:blip r:embed="rId4" cstate="print"/>
          <a:srcRect/>
          <a:stretch>
            <a:fillRect/>
          </a:stretch>
        </p:blipFill>
        <p:spPr bwMode="auto">
          <a:xfrm>
            <a:off x="4140203" y="1417638"/>
            <a:ext cx="936625" cy="935037"/>
          </a:xfrm>
          <a:prstGeom prst="rect">
            <a:avLst/>
          </a:prstGeom>
          <a:noFill/>
          <a:ln w="9525">
            <a:noFill/>
            <a:miter lim="800000"/>
            <a:headEnd/>
            <a:tailEnd/>
          </a:ln>
        </p:spPr>
      </p:pic>
      <p:sp>
        <p:nvSpPr>
          <p:cNvPr id="4113" name="右箭头8 391"/>
          <p:cNvSpPr>
            <a:spLocks/>
          </p:cNvSpPr>
          <p:nvPr/>
        </p:nvSpPr>
        <p:spPr bwMode="auto">
          <a:xfrm flipV="1">
            <a:off x="177800" y="2786063"/>
            <a:ext cx="1009650" cy="215900"/>
          </a:xfrm>
          <a:custGeom>
            <a:avLst/>
            <a:gdLst/>
            <a:ahLst/>
            <a:cxnLst>
              <a:cxn ang="0">
                <a:pos x="294073" y="0"/>
              </a:cxn>
              <a:cxn ang="0">
                <a:pos x="392328" y="0"/>
              </a:cxn>
              <a:cxn ang="0">
                <a:pos x="602068" y="209739"/>
              </a:cxn>
              <a:cxn ang="0">
                <a:pos x="636802" y="244474"/>
              </a:cxn>
              <a:cxn ang="0">
                <a:pos x="602068" y="279208"/>
              </a:cxn>
              <a:cxn ang="0">
                <a:pos x="392327" y="488949"/>
              </a:cxn>
              <a:cxn ang="0">
                <a:pos x="294071" y="488949"/>
              </a:cxn>
              <a:cxn ang="0">
                <a:pos x="503812" y="279208"/>
              </a:cxn>
              <a:cxn ang="0">
                <a:pos x="0" y="279208"/>
              </a:cxn>
              <a:cxn ang="0">
                <a:pos x="0" y="209739"/>
              </a:cxn>
              <a:cxn ang="0">
                <a:pos x="503813" y="209739"/>
              </a:cxn>
              <a:cxn ang="0">
                <a:pos x="294073" y="0"/>
              </a:cxn>
            </a:cxnLst>
            <a:rect l="0" t="0" r="r" b="b"/>
            <a:pathLst>
              <a:path w="636802" h="488949">
                <a:moveTo>
                  <a:pt x="294073" y="0"/>
                </a:moveTo>
                <a:lnTo>
                  <a:pt x="392328" y="0"/>
                </a:lnTo>
                <a:lnTo>
                  <a:pt x="602068" y="209739"/>
                </a:lnTo>
                <a:lnTo>
                  <a:pt x="636802" y="244474"/>
                </a:lnTo>
                <a:lnTo>
                  <a:pt x="602068" y="279208"/>
                </a:lnTo>
                <a:lnTo>
                  <a:pt x="392327" y="488949"/>
                </a:lnTo>
                <a:lnTo>
                  <a:pt x="294071" y="488949"/>
                </a:lnTo>
                <a:lnTo>
                  <a:pt x="503812" y="279208"/>
                </a:lnTo>
                <a:lnTo>
                  <a:pt x="0" y="279208"/>
                </a:lnTo>
                <a:lnTo>
                  <a:pt x="0" y="209739"/>
                </a:lnTo>
                <a:lnTo>
                  <a:pt x="503813" y="209739"/>
                </a:lnTo>
                <a:lnTo>
                  <a:pt x="294073" y="0"/>
                </a:lnTo>
                <a:close/>
              </a:path>
            </a:pathLst>
          </a:custGeom>
          <a:solidFill>
            <a:srgbClr val="FF9900"/>
          </a:solidFill>
          <a:ln w="9525" cap="flat" cmpd="sng">
            <a:solidFill>
              <a:srgbClr val="FF9900"/>
            </a:solidFill>
            <a:round/>
            <a:headEnd/>
            <a:tailEnd type="triangle" w="med" len="med"/>
          </a:ln>
          <a:effectLst/>
        </p:spPr>
        <p:txBody>
          <a:bodyPr anchor="ctr"/>
          <a:lstStyle/>
          <a:p>
            <a:endParaRPr lang="zh-CN" altLang="en-US"/>
          </a:p>
        </p:txBody>
      </p:sp>
      <p:sp>
        <p:nvSpPr>
          <p:cNvPr id="4114" name="Text Box 18"/>
          <p:cNvSpPr txBox="1">
            <a:spLocks noChangeArrowheads="1"/>
          </p:cNvSpPr>
          <p:nvPr/>
        </p:nvSpPr>
        <p:spPr bwMode="auto">
          <a:xfrm>
            <a:off x="192088" y="2560641"/>
            <a:ext cx="850900" cy="646331"/>
          </a:xfrm>
          <a:prstGeom prst="rect">
            <a:avLst/>
          </a:prstGeom>
          <a:noFill/>
          <a:ln w="9525">
            <a:noFill/>
            <a:miter lim="800000"/>
            <a:headEnd/>
            <a:tailEnd/>
          </a:ln>
        </p:spPr>
        <p:txBody>
          <a:bodyPr>
            <a:spAutoFit/>
          </a:bodyPr>
          <a:lstStyle/>
          <a:p>
            <a:r>
              <a:rPr lang="zh-CN" altLang="en-US" b="1" dirty="0">
                <a:solidFill>
                  <a:schemeClr val="bg1"/>
                </a:solidFill>
                <a:latin typeface="华文彩云" pitchFamily="2" charset="-122"/>
                <a:ea typeface="华文彩云" pitchFamily="2" charset="-122"/>
              </a:rPr>
              <a:t>用户数据</a:t>
            </a:r>
          </a:p>
        </p:txBody>
      </p:sp>
      <p:sp>
        <p:nvSpPr>
          <p:cNvPr id="4115" name="AutoShape 19"/>
          <p:cNvSpPr>
            <a:spLocks noChangeArrowheads="1"/>
          </p:cNvSpPr>
          <p:nvPr/>
        </p:nvSpPr>
        <p:spPr bwMode="auto">
          <a:xfrm>
            <a:off x="2195517" y="2786063"/>
            <a:ext cx="4897437" cy="287337"/>
          </a:xfrm>
          <a:prstGeom prst="rightArrow">
            <a:avLst>
              <a:gd name="adj1" fmla="val 50000"/>
              <a:gd name="adj2" fmla="val 426106"/>
            </a:avLst>
          </a:prstGeom>
          <a:solidFill>
            <a:srgbClr val="92D050"/>
          </a:solidFill>
          <a:ln w="9525" cmpd="sng">
            <a:solidFill>
              <a:srgbClr val="92D050"/>
            </a:solidFill>
            <a:miter lim="800000"/>
            <a:headEnd/>
            <a:tailEnd type="triangle" w="med" len="med"/>
          </a:ln>
          <a:effectLst/>
        </p:spPr>
        <p:txBody>
          <a:bodyPr wrap="none" anchor="ctr"/>
          <a:lstStyle/>
          <a:p>
            <a:pPr algn="ctr"/>
            <a:r>
              <a:rPr lang="zh-CN" altLang="en-US" dirty="0">
                <a:solidFill>
                  <a:srgbClr val="FF0000"/>
                </a:solidFill>
              </a:rPr>
              <a:t>          </a:t>
            </a:r>
            <a:r>
              <a:rPr lang="zh-CN" altLang="en-US" b="1" dirty="0">
                <a:solidFill>
                  <a:schemeClr val="bg1"/>
                </a:solidFill>
              </a:rPr>
              <a:t>加密数据</a:t>
            </a:r>
          </a:p>
        </p:txBody>
      </p:sp>
      <p:sp>
        <p:nvSpPr>
          <p:cNvPr id="4116" name="箭头 399"/>
          <p:cNvSpPr>
            <a:spLocks noChangeShapeType="1"/>
          </p:cNvSpPr>
          <p:nvPr/>
        </p:nvSpPr>
        <p:spPr bwMode="auto">
          <a:xfrm>
            <a:off x="4140200" y="1778000"/>
            <a:ext cx="0" cy="0"/>
          </a:xfrm>
          <a:prstGeom prst="line">
            <a:avLst/>
          </a:prstGeom>
          <a:noFill/>
          <a:ln w="9525" cmpd="sng">
            <a:solidFill>
              <a:schemeClr val="tx1"/>
            </a:solidFill>
            <a:round/>
            <a:headEnd/>
            <a:tailEnd type="triangle" w="med" len="med"/>
          </a:ln>
          <a:effectLst/>
        </p:spPr>
        <p:txBody>
          <a:bodyPr/>
          <a:lstStyle/>
          <a:p>
            <a:endParaRPr lang="zh-CN" altLang="en-US"/>
          </a:p>
        </p:txBody>
      </p:sp>
      <p:pic>
        <p:nvPicPr>
          <p:cNvPr id="4117" name="Picture 21" descr="ic_launcher-web"/>
          <p:cNvPicPr>
            <a:picLocks noChangeAspect="1" noChangeArrowheads="1"/>
          </p:cNvPicPr>
          <p:nvPr/>
        </p:nvPicPr>
        <p:blipFill>
          <a:blip r:embed="rId5" cstate="print"/>
          <a:srcRect/>
          <a:stretch>
            <a:fillRect/>
          </a:stretch>
        </p:blipFill>
        <p:spPr bwMode="auto">
          <a:xfrm>
            <a:off x="7092950" y="2498725"/>
            <a:ext cx="1081088" cy="1079500"/>
          </a:xfrm>
          <a:prstGeom prst="rect">
            <a:avLst/>
          </a:prstGeom>
          <a:noFill/>
          <a:ln w="9525">
            <a:noFill/>
            <a:miter lim="800000"/>
            <a:headEnd/>
            <a:tailEnd/>
          </a:ln>
        </p:spPr>
      </p:pic>
      <p:pic>
        <p:nvPicPr>
          <p:cNvPr id="4118" name="Picture 22" descr="9"/>
          <p:cNvPicPr>
            <a:picLocks noChangeAspect="1" noChangeArrowheads="1"/>
          </p:cNvPicPr>
          <p:nvPr/>
        </p:nvPicPr>
        <p:blipFill>
          <a:blip r:embed="rId6" cstate="print"/>
          <a:srcRect/>
          <a:stretch>
            <a:fillRect/>
          </a:stretch>
        </p:blipFill>
        <p:spPr bwMode="auto">
          <a:xfrm>
            <a:off x="4140203" y="4010027"/>
            <a:ext cx="936625" cy="936625"/>
          </a:xfrm>
          <a:prstGeom prst="rect">
            <a:avLst/>
          </a:prstGeom>
          <a:noFill/>
          <a:ln w="9525">
            <a:noFill/>
            <a:miter lim="800000"/>
            <a:headEnd/>
            <a:tailEnd/>
          </a:ln>
        </p:spPr>
      </p:pic>
      <p:sp>
        <p:nvSpPr>
          <p:cNvPr id="4119" name="箭头 410"/>
          <p:cNvSpPr>
            <a:spLocks noChangeShapeType="1"/>
          </p:cNvSpPr>
          <p:nvPr/>
        </p:nvSpPr>
        <p:spPr bwMode="auto">
          <a:xfrm flipH="1">
            <a:off x="2195517" y="1778000"/>
            <a:ext cx="1800225" cy="792163"/>
          </a:xfrm>
          <a:prstGeom prst="line">
            <a:avLst/>
          </a:prstGeom>
          <a:noFill/>
          <a:ln w="38100" cap="flat" cmpd="sng">
            <a:solidFill>
              <a:srgbClr val="FFC000"/>
            </a:solidFill>
            <a:round/>
            <a:headEnd/>
            <a:tailEnd type="triangle" w="med" len="med"/>
          </a:ln>
          <a:effectLst/>
        </p:spPr>
        <p:txBody>
          <a:bodyPr/>
          <a:lstStyle/>
          <a:p>
            <a:endParaRPr lang="zh-CN" altLang="en-US"/>
          </a:p>
        </p:txBody>
      </p:sp>
      <p:sp>
        <p:nvSpPr>
          <p:cNvPr id="4120" name="箭头 412"/>
          <p:cNvSpPr>
            <a:spLocks noChangeShapeType="1"/>
          </p:cNvSpPr>
          <p:nvPr/>
        </p:nvSpPr>
        <p:spPr bwMode="auto">
          <a:xfrm>
            <a:off x="5148263" y="1778000"/>
            <a:ext cx="2017712" cy="863600"/>
          </a:xfrm>
          <a:prstGeom prst="line">
            <a:avLst/>
          </a:prstGeom>
          <a:noFill/>
          <a:ln w="38100" cap="flat" cmpd="sng">
            <a:solidFill>
              <a:srgbClr val="FFC000"/>
            </a:solidFill>
            <a:round/>
            <a:headEnd/>
            <a:tailEnd type="triangle" w="med" len="med"/>
          </a:ln>
          <a:effectLst/>
        </p:spPr>
        <p:txBody>
          <a:bodyPr/>
          <a:lstStyle/>
          <a:p>
            <a:endParaRPr lang="zh-CN" altLang="en-US"/>
          </a:p>
        </p:txBody>
      </p:sp>
      <p:sp>
        <p:nvSpPr>
          <p:cNvPr id="4121" name="箭头 413"/>
          <p:cNvSpPr>
            <a:spLocks noChangeShapeType="1"/>
          </p:cNvSpPr>
          <p:nvPr/>
        </p:nvSpPr>
        <p:spPr bwMode="auto">
          <a:xfrm flipH="1" flipV="1">
            <a:off x="2051050" y="3362325"/>
            <a:ext cx="1944688" cy="1008063"/>
          </a:xfrm>
          <a:prstGeom prst="line">
            <a:avLst/>
          </a:prstGeom>
          <a:noFill/>
          <a:ln w="38100" cap="flat" cmpd="sng">
            <a:solidFill>
              <a:srgbClr val="FFC000"/>
            </a:solidFill>
            <a:round/>
            <a:headEnd/>
            <a:tailEnd type="triangle" w="med" len="med"/>
          </a:ln>
          <a:effectLst/>
        </p:spPr>
        <p:txBody>
          <a:bodyPr/>
          <a:lstStyle/>
          <a:p>
            <a:endParaRPr lang="zh-CN" altLang="en-US"/>
          </a:p>
        </p:txBody>
      </p:sp>
      <p:sp>
        <p:nvSpPr>
          <p:cNvPr id="4122" name="箭头 415"/>
          <p:cNvSpPr>
            <a:spLocks noChangeShapeType="1"/>
          </p:cNvSpPr>
          <p:nvPr/>
        </p:nvSpPr>
        <p:spPr bwMode="auto">
          <a:xfrm flipV="1">
            <a:off x="5221292" y="3362325"/>
            <a:ext cx="2016125" cy="1008063"/>
          </a:xfrm>
          <a:prstGeom prst="line">
            <a:avLst/>
          </a:prstGeom>
          <a:noFill/>
          <a:ln w="38100" cap="flat" cmpd="sng">
            <a:solidFill>
              <a:srgbClr val="FFC000"/>
            </a:solidFill>
            <a:round/>
            <a:headEnd/>
            <a:tailEnd type="triangle" w="med" len="med"/>
          </a:ln>
          <a:effectLst/>
        </p:spPr>
        <p:txBody>
          <a:bodyPr/>
          <a:lstStyle/>
          <a:p>
            <a:endParaRPr lang="zh-CN" altLang="en-US"/>
          </a:p>
        </p:txBody>
      </p:sp>
      <p:sp>
        <p:nvSpPr>
          <p:cNvPr id="4123" name="Text Box 27"/>
          <p:cNvSpPr txBox="1">
            <a:spLocks noChangeArrowheads="1"/>
          </p:cNvSpPr>
          <p:nvPr/>
        </p:nvSpPr>
        <p:spPr bwMode="auto">
          <a:xfrm>
            <a:off x="2411010" y="2065137"/>
            <a:ext cx="1403350" cy="369332"/>
          </a:xfrm>
          <a:prstGeom prst="rect">
            <a:avLst/>
          </a:prstGeom>
          <a:noFill/>
          <a:ln w="9525">
            <a:noFill/>
            <a:miter lim="800000"/>
            <a:headEnd/>
            <a:tailEnd/>
          </a:ln>
        </p:spPr>
        <p:txBody>
          <a:bodyPr>
            <a:spAutoFit/>
          </a:bodyPr>
          <a:lstStyle/>
          <a:p>
            <a:r>
              <a:rPr lang="zh-CN" altLang="en-US" b="1" dirty="0">
                <a:solidFill>
                  <a:schemeClr val="bg1"/>
                </a:solidFill>
                <a:sym typeface="Arial" pitchFamily="34" charset="0"/>
              </a:rPr>
              <a:t>分配密钥②</a:t>
            </a:r>
          </a:p>
        </p:txBody>
      </p:sp>
      <p:sp>
        <p:nvSpPr>
          <p:cNvPr id="4124" name="Text Box 28"/>
          <p:cNvSpPr txBox="1">
            <a:spLocks noChangeArrowheads="1"/>
          </p:cNvSpPr>
          <p:nvPr/>
        </p:nvSpPr>
        <p:spPr bwMode="auto">
          <a:xfrm>
            <a:off x="5581650" y="2136775"/>
            <a:ext cx="1368425" cy="369332"/>
          </a:xfrm>
          <a:prstGeom prst="rect">
            <a:avLst/>
          </a:prstGeom>
          <a:noFill/>
          <a:ln w="9525" cap="flat" cmpd="sng">
            <a:noFill/>
            <a:bevel/>
            <a:headEnd/>
            <a:tailEnd/>
          </a:ln>
          <a:effectLst/>
        </p:spPr>
        <p:txBody>
          <a:bodyPr>
            <a:spAutoFit/>
          </a:bodyPr>
          <a:lstStyle/>
          <a:p>
            <a:r>
              <a:rPr lang="zh-CN" altLang="en-US" b="1" dirty="0">
                <a:solidFill>
                  <a:schemeClr val="bg1"/>
                </a:solidFill>
                <a:sym typeface="Arial" pitchFamily="34" charset="0"/>
              </a:rPr>
              <a:t>分配密钥②</a:t>
            </a:r>
          </a:p>
        </p:txBody>
      </p:sp>
      <p:sp>
        <p:nvSpPr>
          <p:cNvPr id="4125" name="Text Box 29"/>
          <p:cNvSpPr txBox="1">
            <a:spLocks noChangeArrowheads="1"/>
          </p:cNvSpPr>
          <p:nvPr/>
        </p:nvSpPr>
        <p:spPr bwMode="auto">
          <a:xfrm>
            <a:off x="1835152" y="3794126"/>
            <a:ext cx="2016125" cy="646331"/>
          </a:xfrm>
          <a:prstGeom prst="rect">
            <a:avLst/>
          </a:prstGeom>
          <a:noFill/>
          <a:ln w="9525">
            <a:noFill/>
            <a:miter lim="800000"/>
            <a:headEnd/>
            <a:tailEnd/>
          </a:ln>
        </p:spPr>
        <p:txBody>
          <a:bodyPr>
            <a:spAutoFit/>
          </a:bodyPr>
          <a:lstStyle/>
          <a:p>
            <a:r>
              <a:rPr lang="zh-CN" altLang="en-US" b="1" dirty="0">
                <a:solidFill>
                  <a:schemeClr val="bg1"/>
                </a:solidFill>
                <a:sym typeface="Arial" pitchFamily="34" charset="0"/>
              </a:rPr>
              <a:t>获取密钥①的密文</a:t>
            </a:r>
          </a:p>
        </p:txBody>
      </p:sp>
      <p:sp>
        <p:nvSpPr>
          <p:cNvPr id="4126" name="Text Box 30"/>
          <p:cNvSpPr txBox="1">
            <a:spLocks noChangeArrowheads="1"/>
          </p:cNvSpPr>
          <p:nvPr/>
        </p:nvSpPr>
        <p:spPr bwMode="auto">
          <a:xfrm>
            <a:off x="5148267" y="3867151"/>
            <a:ext cx="2016125" cy="646331"/>
          </a:xfrm>
          <a:prstGeom prst="rect">
            <a:avLst/>
          </a:prstGeom>
          <a:noFill/>
          <a:ln w="9525" cap="flat" cmpd="sng">
            <a:noFill/>
            <a:bevel/>
            <a:headEnd/>
            <a:tailEnd/>
          </a:ln>
          <a:effectLst/>
        </p:spPr>
        <p:txBody>
          <a:bodyPr>
            <a:spAutoFit/>
          </a:bodyPr>
          <a:lstStyle/>
          <a:p>
            <a:r>
              <a:rPr lang="zh-CN" altLang="en-US" b="1" dirty="0">
                <a:solidFill>
                  <a:schemeClr val="bg1"/>
                </a:solidFill>
                <a:sym typeface="Arial" pitchFamily="34" charset="0"/>
              </a:rPr>
              <a:t>获取密钥①的密文</a:t>
            </a:r>
          </a:p>
        </p:txBody>
      </p:sp>
      <p:sp>
        <p:nvSpPr>
          <p:cNvPr id="4127" name="箭头 424"/>
          <p:cNvSpPr>
            <a:spLocks noChangeShapeType="1"/>
          </p:cNvSpPr>
          <p:nvPr/>
        </p:nvSpPr>
        <p:spPr bwMode="auto">
          <a:xfrm>
            <a:off x="4572000" y="2354263"/>
            <a:ext cx="1588" cy="1728787"/>
          </a:xfrm>
          <a:prstGeom prst="line">
            <a:avLst/>
          </a:prstGeom>
          <a:noFill/>
          <a:ln w="38100" cap="flat" cmpd="sng">
            <a:solidFill>
              <a:srgbClr val="FFC000"/>
            </a:solidFill>
            <a:round/>
            <a:headEnd/>
            <a:tailEnd type="triangle" w="med" len="med"/>
          </a:ln>
          <a:effectLst/>
        </p:spPr>
        <p:txBody>
          <a:bodyPr/>
          <a:lstStyle/>
          <a:p>
            <a:endParaRPr lang="zh-CN" altLang="en-US"/>
          </a:p>
        </p:txBody>
      </p:sp>
      <p:sp>
        <p:nvSpPr>
          <p:cNvPr id="4128" name="Text Box 32"/>
          <p:cNvSpPr txBox="1">
            <a:spLocks noChangeArrowheads="1"/>
          </p:cNvSpPr>
          <p:nvPr/>
        </p:nvSpPr>
        <p:spPr bwMode="auto">
          <a:xfrm>
            <a:off x="4068763" y="3217863"/>
            <a:ext cx="1096962" cy="923330"/>
          </a:xfrm>
          <a:prstGeom prst="rect">
            <a:avLst/>
          </a:prstGeom>
          <a:noFill/>
          <a:ln w="9525">
            <a:noFill/>
            <a:miter lim="800000"/>
            <a:headEnd/>
            <a:tailEnd/>
          </a:ln>
        </p:spPr>
        <p:txBody>
          <a:bodyPr>
            <a:spAutoFit/>
          </a:bodyPr>
          <a:lstStyle/>
          <a:p>
            <a:r>
              <a:rPr lang="zh-CN" altLang="en-US" b="1" dirty="0">
                <a:solidFill>
                  <a:schemeClr val="bg1"/>
                </a:solidFill>
                <a:sym typeface="Arial" pitchFamily="34" charset="0"/>
              </a:rPr>
              <a:t>存放密钥①的密文</a:t>
            </a:r>
          </a:p>
        </p:txBody>
      </p:sp>
      <p:sp>
        <p:nvSpPr>
          <p:cNvPr id="4129" name="右箭头8 391"/>
          <p:cNvSpPr>
            <a:spLocks/>
          </p:cNvSpPr>
          <p:nvPr/>
        </p:nvSpPr>
        <p:spPr bwMode="auto">
          <a:xfrm flipV="1">
            <a:off x="8102600" y="2930525"/>
            <a:ext cx="1079500" cy="215900"/>
          </a:xfrm>
          <a:custGeom>
            <a:avLst/>
            <a:gdLst/>
            <a:ahLst/>
            <a:cxnLst>
              <a:cxn ang="0">
                <a:pos x="294073" y="0"/>
              </a:cxn>
              <a:cxn ang="0">
                <a:pos x="392328" y="0"/>
              </a:cxn>
              <a:cxn ang="0">
                <a:pos x="602068" y="209739"/>
              </a:cxn>
              <a:cxn ang="0">
                <a:pos x="636802" y="244474"/>
              </a:cxn>
              <a:cxn ang="0">
                <a:pos x="602068" y="279208"/>
              </a:cxn>
              <a:cxn ang="0">
                <a:pos x="392327" y="488949"/>
              </a:cxn>
              <a:cxn ang="0">
                <a:pos x="294071" y="488949"/>
              </a:cxn>
              <a:cxn ang="0">
                <a:pos x="503812" y="279208"/>
              </a:cxn>
              <a:cxn ang="0">
                <a:pos x="0" y="279208"/>
              </a:cxn>
              <a:cxn ang="0">
                <a:pos x="0" y="209739"/>
              </a:cxn>
              <a:cxn ang="0">
                <a:pos x="503813" y="209739"/>
              </a:cxn>
              <a:cxn ang="0">
                <a:pos x="294073" y="0"/>
              </a:cxn>
            </a:cxnLst>
            <a:rect l="0" t="0" r="r" b="b"/>
            <a:pathLst>
              <a:path w="636802" h="488949">
                <a:moveTo>
                  <a:pt x="294073" y="0"/>
                </a:moveTo>
                <a:lnTo>
                  <a:pt x="392328" y="0"/>
                </a:lnTo>
                <a:lnTo>
                  <a:pt x="602068" y="209739"/>
                </a:lnTo>
                <a:lnTo>
                  <a:pt x="636802" y="244474"/>
                </a:lnTo>
                <a:lnTo>
                  <a:pt x="602068" y="279208"/>
                </a:lnTo>
                <a:lnTo>
                  <a:pt x="392327" y="488949"/>
                </a:lnTo>
                <a:lnTo>
                  <a:pt x="294071" y="488949"/>
                </a:lnTo>
                <a:lnTo>
                  <a:pt x="503812" y="279208"/>
                </a:lnTo>
                <a:lnTo>
                  <a:pt x="0" y="279208"/>
                </a:lnTo>
                <a:lnTo>
                  <a:pt x="0" y="209739"/>
                </a:lnTo>
                <a:lnTo>
                  <a:pt x="503813" y="209739"/>
                </a:lnTo>
                <a:lnTo>
                  <a:pt x="294073" y="0"/>
                </a:lnTo>
                <a:close/>
              </a:path>
            </a:pathLst>
          </a:custGeom>
          <a:solidFill>
            <a:srgbClr val="FF9900"/>
          </a:solidFill>
          <a:ln w="9525" cap="flat" cmpd="sng">
            <a:solidFill>
              <a:srgbClr val="FF9900"/>
            </a:solidFill>
            <a:bevel/>
            <a:headEnd/>
            <a:tailEnd type="triangle" w="med" len="med"/>
          </a:ln>
          <a:effectLst/>
        </p:spPr>
        <p:txBody>
          <a:bodyPr anchor="ctr"/>
          <a:lstStyle/>
          <a:p>
            <a:endParaRPr lang="zh-CN" altLang="en-US"/>
          </a:p>
        </p:txBody>
      </p:sp>
      <p:sp>
        <p:nvSpPr>
          <p:cNvPr id="4130" name="Text Box 34"/>
          <p:cNvSpPr txBox="1">
            <a:spLocks noChangeArrowheads="1"/>
          </p:cNvSpPr>
          <p:nvPr/>
        </p:nvSpPr>
        <p:spPr bwMode="auto">
          <a:xfrm>
            <a:off x="8174038" y="2714627"/>
            <a:ext cx="792162" cy="646331"/>
          </a:xfrm>
          <a:prstGeom prst="rect">
            <a:avLst/>
          </a:prstGeom>
          <a:noFill/>
          <a:ln w="9525">
            <a:noFill/>
            <a:miter lim="800000"/>
            <a:headEnd/>
            <a:tailEnd/>
          </a:ln>
        </p:spPr>
        <p:txBody>
          <a:bodyPr>
            <a:spAutoFit/>
          </a:bodyPr>
          <a:lstStyle/>
          <a:p>
            <a:r>
              <a:rPr lang="zh-CN" altLang="en-US" b="1" dirty="0">
                <a:solidFill>
                  <a:schemeClr val="bg1"/>
                </a:solidFill>
                <a:latin typeface="华文彩云" pitchFamily="2" charset="-122"/>
                <a:ea typeface="华文彩云" pitchFamily="2" charset="-122"/>
              </a:rPr>
              <a:t>用户数据</a:t>
            </a:r>
          </a:p>
        </p:txBody>
      </p:sp>
      <p:sp>
        <p:nvSpPr>
          <p:cNvPr id="4131" name="AutoShape 35"/>
          <p:cNvSpPr>
            <a:spLocks noChangeArrowheads="1"/>
          </p:cNvSpPr>
          <p:nvPr/>
        </p:nvSpPr>
        <p:spPr bwMode="auto">
          <a:xfrm>
            <a:off x="4787904" y="193675"/>
            <a:ext cx="504825" cy="1295400"/>
          </a:xfrm>
          <a:prstGeom prst="downArrow">
            <a:avLst>
              <a:gd name="adj1" fmla="val 50000"/>
              <a:gd name="adj2" fmla="val 64151"/>
            </a:avLst>
          </a:prstGeom>
          <a:solidFill>
            <a:srgbClr val="92D050"/>
          </a:solidFill>
          <a:ln w="9525" cap="flat" cmpd="sng">
            <a:solidFill>
              <a:srgbClr val="FF9900"/>
            </a:solidFill>
            <a:bevel/>
            <a:headEnd/>
            <a:tailEnd/>
          </a:ln>
          <a:effectLst/>
        </p:spPr>
        <p:txBody>
          <a:bodyPr vert="eaVert" wrap="none" lIns="90170" tIns="46990" rIns="90170" bIns="46990" anchor="ctr"/>
          <a:lstStyle/>
          <a:p>
            <a:pPr algn="ctr"/>
            <a:r>
              <a:rPr lang="zh-CN" altLang="en-US" b="1" dirty="0">
                <a:solidFill>
                  <a:schemeClr val="bg1"/>
                </a:solidFill>
              </a:rPr>
              <a:t>获取密钥②</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1.11111E-6 L 0.26024 -0.0025 " pathEditMode="relative" rAng="0" ptsTypes="AA">
                                      <p:cBhvr>
                                        <p:cTn id="6" dur="500" fill="hold"/>
                                        <p:tgtEl>
                                          <p:spTgt spid="4108"/>
                                        </p:tgtEl>
                                        <p:attrNameLst>
                                          <p:attrName>ppt_x,ppt_y</p:attrName>
                                        </p:attrNameLst>
                                      </p:cBhvr>
                                      <p:rCtr x="13003" y="-135"/>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p:cBhvr>
                                        <p:cTn id="10" dur="500"/>
                                        <p:tgtEl>
                                          <p:spTgt spid="4108"/>
                                        </p:tgtEl>
                                      </p:cBhvr>
                                    </p:animEffect>
                                    <p:set>
                                      <p:cBhvr>
                                        <p:cTn id="11" dur="1" fill="hold">
                                          <p:stCondLst>
                                            <p:cond delay="499"/>
                                          </p:stCondLst>
                                        </p:cTn>
                                        <p:tgtEl>
                                          <p:spTgt spid="410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2.22222E-6 3.33333E-6 L 0.93646 0.00444 " pathEditMode="relative" rAng="0" ptsTypes="AA">
                                      <p:cBhvr>
                                        <p:cTn id="15" dur="1000" fill="hold"/>
                                        <p:tgtEl>
                                          <p:spTgt spid="4103"/>
                                        </p:tgtEl>
                                        <p:attrNameLst>
                                          <p:attrName>ppt_x,ppt_y</p:attrName>
                                        </p:attrNameLst>
                                      </p:cBhvr>
                                      <p:rCtr x="46823" y="222"/>
                                    </p:animMotion>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112"/>
                                        </p:tgtEl>
                                        <p:attrNameLst>
                                          <p:attrName>style.visibility</p:attrName>
                                        </p:attrNameLst>
                                      </p:cBhvr>
                                      <p:to>
                                        <p:strVal val="visible"/>
                                      </p:to>
                                    </p:set>
                                    <p:anim calcmode="lin" valueType="num">
                                      <p:cBhvr additive="base">
                                        <p:cTn id="20" dur="500" fill="hold"/>
                                        <p:tgtEl>
                                          <p:spTgt spid="4112"/>
                                        </p:tgtEl>
                                        <p:attrNameLst>
                                          <p:attrName>ppt_x</p:attrName>
                                        </p:attrNameLst>
                                      </p:cBhvr>
                                      <p:tavLst>
                                        <p:tav tm="0">
                                          <p:val>
                                            <p:strVal val="#ppt_x"/>
                                          </p:val>
                                        </p:tav>
                                        <p:tav tm="100000">
                                          <p:val>
                                            <p:strVal val="#ppt_x"/>
                                          </p:val>
                                        </p:tav>
                                      </p:tavLst>
                                    </p:anim>
                                    <p:anim calcmode="lin" valueType="num">
                                      <p:cBhvr additive="base">
                                        <p:cTn id="21" dur="500" fill="hold"/>
                                        <p:tgtEl>
                                          <p:spTgt spid="41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110"/>
                                        </p:tgtEl>
                                        <p:attrNameLst>
                                          <p:attrName>style.visibility</p:attrName>
                                        </p:attrNameLst>
                                      </p:cBhvr>
                                      <p:to>
                                        <p:strVal val="visible"/>
                                      </p:to>
                                    </p:set>
                                    <p:animEffect transition="in" filter="blinds(horizontal)">
                                      <p:cBhvr>
                                        <p:cTn id="26" dur="500"/>
                                        <p:tgtEl>
                                          <p:spTgt spid="41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131"/>
                                        </p:tgtEl>
                                        <p:attrNameLst>
                                          <p:attrName>style.visibility</p:attrName>
                                        </p:attrNameLst>
                                      </p:cBhvr>
                                      <p:to>
                                        <p:strVal val="visible"/>
                                      </p:to>
                                    </p:set>
                                    <p:animEffect transition="in" filter="blinds(horizontal)">
                                      <p:cBhvr>
                                        <p:cTn id="31" dur="500"/>
                                        <p:tgtEl>
                                          <p:spTgt spid="413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127"/>
                                        </p:tgtEl>
                                        <p:attrNameLst>
                                          <p:attrName>style.visibility</p:attrName>
                                        </p:attrNameLst>
                                      </p:cBhvr>
                                      <p:to>
                                        <p:strVal val="visible"/>
                                      </p:to>
                                    </p:set>
                                    <p:animEffect transition="in" filter="blinds(horizontal)">
                                      <p:cBhvr>
                                        <p:cTn id="36" dur="500"/>
                                        <p:tgtEl>
                                          <p:spTgt spid="412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128"/>
                                        </p:tgtEl>
                                        <p:attrNameLst>
                                          <p:attrName>style.visibility</p:attrName>
                                        </p:attrNameLst>
                                      </p:cBhvr>
                                      <p:to>
                                        <p:strVal val="visible"/>
                                      </p:to>
                                    </p:set>
                                    <p:animEffect transition="in" filter="blinds(horizontal)">
                                      <p:cBhvr>
                                        <p:cTn id="41" dur="500"/>
                                        <p:tgtEl>
                                          <p:spTgt spid="41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118"/>
                                        </p:tgtEl>
                                        <p:attrNameLst>
                                          <p:attrName>style.visibility</p:attrName>
                                        </p:attrNameLst>
                                      </p:cBhvr>
                                      <p:to>
                                        <p:strVal val="visible"/>
                                      </p:to>
                                    </p:set>
                                    <p:animEffect transition="in" filter="blinds(horizontal)">
                                      <p:cBhvr>
                                        <p:cTn id="46" dur="500"/>
                                        <p:tgtEl>
                                          <p:spTgt spid="411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111"/>
                                        </p:tgtEl>
                                        <p:attrNameLst>
                                          <p:attrName>style.visibility</p:attrName>
                                        </p:attrNameLst>
                                      </p:cBhvr>
                                      <p:to>
                                        <p:strVal val="visible"/>
                                      </p:to>
                                    </p:set>
                                    <p:anim calcmode="lin" valueType="num">
                                      <p:cBhvr additive="base">
                                        <p:cTn id="51" dur="500" fill="hold"/>
                                        <p:tgtEl>
                                          <p:spTgt spid="4111"/>
                                        </p:tgtEl>
                                        <p:attrNameLst>
                                          <p:attrName>ppt_x</p:attrName>
                                        </p:attrNameLst>
                                      </p:cBhvr>
                                      <p:tavLst>
                                        <p:tav tm="0">
                                          <p:val>
                                            <p:strVal val="#ppt_x"/>
                                          </p:val>
                                        </p:tav>
                                        <p:tav tm="100000">
                                          <p:val>
                                            <p:strVal val="#ppt_x"/>
                                          </p:val>
                                        </p:tav>
                                      </p:tavLst>
                                    </p:anim>
                                    <p:anim calcmode="lin" valueType="num">
                                      <p:cBhvr additive="base">
                                        <p:cTn id="52" dur="500" fill="hold"/>
                                        <p:tgtEl>
                                          <p:spTgt spid="41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117"/>
                                        </p:tgtEl>
                                        <p:attrNameLst>
                                          <p:attrName>style.visibility</p:attrName>
                                        </p:attrNameLst>
                                      </p:cBhvr>
                                      <p:to>
                                        <p:strVal val="visible"/>
                                      </p:to>
                                    </p:set>
                                    <p:anim calcmode="lin" valueType="num">
                                      <p:cBhvr additive="base">
                                        <p:cTn id="57" dur="500" fill="hold"/>
                                        <p:tgtEl>
                                          <p:spTgt spid="4117"/>
                                        </p:tgtEl>
                                        <p:attrNameLst>
                                          <p:attrName>ppt_x</p:attrName>
                                        </p:attrNameLst>
                                      </p:cBhvr>
                                      <p:tavLst>
                                        <p:tav tm="0">
                                          <p:val>
                                            <p:strVal val="#ppt_x"/>
                                          </p:val>
                                        </p:tav>
                                        <p:tav tm="100000">
                                          <p:val>
                                            <p:strVal val="#ppt_x"/>
                                          </p:val>
                                        </p:tav>
                                      </p:tavLst>
                                    </p:anim>
                                    <p:anim calcmode="lin" valueType="num">
                                      <p:cBhvr additive="base">
                                        <p:cTn id="58" dur="500" fill="hold"/>
                                        <p:tgtEl>
                                          <p:spTgt spid="41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120"/>
                                        </p:tgtEl>
                                        <p:attrNameLst>
                                          <p:attrName>style.visibility</p:attrName>
                                        </p:attrNameLst>
                                      </p:cBhvr>
                                      <p:to>
                                        <p:strVal val="visible"/>
                                      </p:to>
                                    </p:set>
                                    <p:anim calcmode="lin" valueType="num">
                                      <p:cBhvr additive="base">
                                        <p:cTn id="63" dur="500" fill="hold"/>
                                        <p:tgtEl>
                                          <p:spTgt spid="4120"/>
                                        </p:tgtEl>
                                        <p:attrNameLst>
                                          <p:attrName>ppt_x</p:attrName>
                                        </p:attrNameLst>
                                      </p:cBhvr>
                                      <p:tavLst>
                                        <p:tav tm="0">
                                          <p:val>
                                            <p:strVal val="#ppt_x"/>
                                          </p:val>
                                        </p:tav>
                                        <p:tav tm="100000">
                                          <p:val>
                                            <p:strVal val="#ppt_x"/>
                                          </p:val>
                                        </p:tav>
                                      </p:tavLst>
                                    </p:anim>
                                    <p:anim calcmode="lin" valueType="num">
                                      <p:cBhvr additive="base">
                                        <p:cTn id="64" dur="500" fill="hold"/>
                                        <p:tgtEl>
                                          <p:spTgt spid="412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119"/>
                                        </p:tgtEl>
                                        <p:attrNameLst>
                                          <p:attrName>style.visibility</p:attrName>
                                        </p:attrNameLst>
                                      </p:cBhvr>
                                      <p:to>
                                        <p:strVal val="visible"/>
                                      </p:to>
                                    </p:set>
                                    <p:anim calcmode="lin" valueType="num">
                                      <p:cBhvr additive="base">
                                        <p:cTn id="69" dur="500" fill="hold"/>
                                        <p:tgtEl>
                                          <p:spTgt spid="4119"/>
                                        </p:tgtEl>
                                        <p:attrNameLst>
                                          <p:attrName>ppt_x</p:attrName>
                                        </p:attrNameLst>
                                      </p:cBhvr>
                                      <p:tavLst>
                                        <p:tav tm="0">
                                          <p:val>
                                            <p:strVal val="#ppt_x"/>
                                          </p:val>
                                        </p:tav>
                                        <p:tav tm="100000">
                                          <p:val>
                                            <p:strVal val="#ppt_x"/>
                                          </p:val>
                                        </p:tav>
                                      </p:tavLst>
                                    </p:anim>
                                    <p:anim calcmode="lin" valueType="num">
                                      <p:cBhvr additive="base">
                                        <p:cTn id="70" dur="500" fill="hold"/>
                                        <p:tgtEl>
                                          <p:spTgt spid="411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123"/>
                                        </p:tgtEl>
                                        <p:attrNameLst>
                                          <p:attrName>style.visibility</p:attrName>
                                        </p:attrNameLst>
                                      </p:cBhvr>
                                      <p:to>
                                        <p:strVal val="visible"/>
                                      </p:to>
                                    </p:set>
                                    <p:animEffect transition="in" filter="blinds(horizontal)">
                                      <p:cBhvr>
                                        <p:cTn id="75" dur="500"/>
                                        <p:tgtEl>
                                          <p:spTgt spid="412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124"/>
                                        </p:tgtEl>
                                        <p:attrNameLst>
                                          <p:attrName>style.visibility</p:attrName>
                                        </p:attrNameLst>
                                      </p:cBhvr>
                                      <p:to>
                                        <p:strVal val="visible"/>
                                      </p:to>
                                    </p:set>
                                    <p:animEffect transition="in" filter="blinds(horizontal)">
                                      <p:cBhvr>
                                        <p:cTn id="80" dur="500"/>
                                        <p:tgtEl>
                                          <p:spTgt spid="4124"/>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121"/>
                                        </p:tgtEl>
                                        <p:attrNameLst>
                                          <p:attrName>style.visibility</p:attrName>
                                        </p:attrNameLst>
                                      </p:cBhvr>
                                      <p:to>
                                        <p:strVal val="visible"/>
                                      </p:to>
                                    </p:set>
                                    <p:anim calcmode="lin" valueType="num">
                                      <p:cBhvr additive="base">
                                        <p:cTn id="85" dur="500" fill="hold"/>
                                        <p:tgtEl>
                                          <p:spTgt spid="4121"/>
                                        </p:tgtEl>
                                        <p:attrNameLst>
                                          <p:attrName>ppt_x</p:attrName>
                                        </p:attrNameLst>
                                      </p:cBhvr>
                                      <p:tavLst>
                                        <p:tav tm="0">
                                          <p:val>
                                            <p:strVal val="#ppt_x"/>
                                          </p:val>
                                        </p:tav>
                                        <p:tav tm="100000">
                                          <p:val>
                                            <p:strVal val="#ppt_x"/>
                                          </p:val>
                                        </p:tav>
                                      </p:tavLst>
                                    </p:anim>
                                    <p:anim calcmode="lin" valueType="num">
                                      <p:cBhvr additive="base">
                                        <p:cTn id="86" dur="500" fill="hold"/>
                                        <p:tgtEl>
                                          <p:spTgt spid="412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122"/>
                                        </p:tgtEl>
                                        <p:attrNameLst>
                                          <p:attrName>style.visibility</p:attrName>
                                        </p:attrNameLst>
                                      </p:cBhvr>
                                      <p:to>
                                        <p:strVal val="visible"/>
                                      </p:to>
                                    </p:set>
                                    <p:anim calcmode="lin" valueType="num">
                                      <p:cBhvr additive="base">
                                        <p:cTn id="91" dur="500" fill="hold"/>
                                        <p:tgtEl>
                                          <p:spTgt spid="4122"/>
                                        </p:tgtEl>
                                        <p:attrNameLst>
                                          <p:attrName>ppt_x</p:attrName>
                                        </p:attrNameLst>
                                      </p:cBhvr>
                                      <p:tavLst>
                                        <p:tav tm="0">
                                          <p:val>
                                            <p:strVal val="#ppt_x"/>
                                          </p:val>
                                        </p:tav>
                                        <p:tav tm="100000">
                                          <p:val>
                                            <p:strVal val="#ppt_x"/>
                                          </p:val>
                                        </p:tav>
                                      </p:tavLst>
                                    </p:anim>
                                    <p:anim calcmode="lin" valueType="num">
                                      <p:cBhvr additive="base">
                                        <p:cTn id="92" dur="500" fill="hold"/>
                                        <p:tgtEl>
                                          <p:spTgt spid="412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4125"/>
                                        </p:tgtEl>
                                        <p:attrNameLst>
                                          <p:attrName>style.visibility</p:attrName>
                                        </p:attrNameLst>
                                      </p:cBhvr>
                                      <p:to>
                                        <p:strVal val="visible"/>
                                      </p:to>
                                    </p:set>
                                    <p:animEffect transition="in" filter="blinds(horizontal)">
                                      <p:cBhvr>
                                        <p:cTn id="97" dur="500"/>
                                        <p:tgtEl>
                                          <p:spTgt spid="4125"/>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4126"/>
                                        </p:tgtEl>
                                        <p:attrNameLst>
                                          <p:attrName>style.visibility</p:attrName>
                                        </p:attrNameLst>
                                      </p:cBhvr>
                                      <p:to>
                                        <p:strVal val="visible"/>
                                      </p:to>
                                    </p:set>
                                    <p:animEffect transition="in" filter="blinds(horizontal)">
                                      <p:cBhvr>
                                        <p:cTn id="102" dur="500"/>
                                        <p:tgtEl>
                                          <p:spTgt spid="4126"/>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113"/>
                                        </p:tgtEl>
                                        <p:attrNameLst>
                                          <p:attrName>style.visibility</p:attrName>
                                        </p:attrNameLst>
                                      </p:cBhvr>
                                      <p:to>
                                        <p:strVal val="visible"/>
                                      </p:to>
                                    </p:set>
                                    <p:animEffect transition="in" filter="blinds(horizontal)">
                                      <p:cBhvr>
                                        <p:cTn id="107" dur="500"/>
                                        <p:tgtEl>
                                          <p:spTgt spid="411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114"/>
                                        </p:tgtEl>
                                        <p:attrNameLst>
                                          <p:attrName>style.visibility</p:attrName>
                                        </p:attrNameLst>
                                      </p:cBhvr>
                                      <p:to>
                                        <p:strVal val="visible"/>
                                      </p:to>
                                    </p:set>
                                    <p:animEffect transition="in" filter="blinds(horizontal)">
                                      <p:cBhvr>
                                        <p:cTn id="112" dur="500"/>
                                        <p:tgtEl>
                                          <p:spTgt spid="4114"/>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4115"/>
                                        </p:tgtEl>
                                        <p:attrNameLst>
                                          <p:attrName>style.visibility</p:attrName>
                                        </p:attrNameLst>
                                      </p:cBhvr>
                                      <p:to>
                                        <p:strVal val="visible"/>
                                      </p:to>
                                    </p:set>
                                    <p:animEffect transition="in" filter="blinds(horizontal)">
                                      <p:cBhvr>
                                        <p:cTn id="117" dur="500"/>
                                        <p:tgtEl>
                                          <p:spTgt spid="4115"/>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4129"/>
                                        </p:tgtEl>
                                        <p:attrNameLst>
                                          <p:attrName>style.visibility</p:attrName>
                                        </p:attrNameLst>
                                      </p:cBhvr>
                                      <p:to>
                                        <p:strVal val="visible"/>
                                      </p:to>
                                    </p:set>
                                    <p:animEffect transition="in" filter="blinds(horizontal)">
                                      <p:cBhvr>
                                        <p:cTn id="122" dur="500"/>
                                        <p:tgtEl>
                                          <p:spTgt spid="4129"/>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4130"/>
                                        </p:tgtEl>
                                        <p:attrNameLst>
                                          <p:attrName>style.visibility</p:attrName>
                                        </p:attrNameLst>
                                      </p:cBhvr>
                                      <p:to>
                                        <p:strVal val="visible"/>
                                      </p:to>
                                    </p:set>
                                    <p:animEffect transition="in" filter="blinds(horizontal)">
                                      <p:cBhvr>
                                        <p:cTn id="127" dur="500"/>
                                        <p:tgtEl>
                                          <p:spTgt spid="4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bldLvl="0" animBg="1" autoUpdateAnimBg="0"/>
      <p:bldP spid="4108" grpId="0" bldLvl="0" animBg="1" autoUpdateAnimBg="0"/>
      <p:bldP spid="4108" grpId="1" bldLvl="0" animBg="1" autoUpdateAnimBg="0"/>
      <p:bldP spid="4110" grpId="0" bldLvl="0" animBg="1" autoUpdateAnimBg="0"/>
      <p:bldP spid="4113" grpId="0" animBg="1"/>
      <p:bldP spid="4114" grpId="0" bldLvl="0" autoUpdateAnimBg="0"/>
      <p:bldP spid="4115" grpId="0" bldLvl="0" animBg="1" autoUpdateAnimBg="0"/>
      <p:bldP spid="4119" grpId="0" animBg="1"/>
      <p:bldP spid="4120" grpId="0" animBg="1"/>
      <p:bldP spid="4121" grpId="0" animBg="1"/>
      <p:bldP spid="4122" grpId="0" animBg="1"/>
      <p:bldP spid="4123" grpId="0" bldLvl="0" autoUpdateAnimBg="0"/>
      <p:bldP spid="4124" grpId="0" bldLvl="0" autoUpdateAnimBg="0"/>
      <p:bldP spid="4125" grpId="0" bldLvl="0" autoUpdateAnimBg="0"/>
      <p:bldP spid="4126" grpId="0" bldLvl="0" autoUpdateAnimBg="0"/>
      <p:bldP spid="4127" grpId="0" animBg="1"/>
      <p:bldP spid="4128" grpId="0" bldLvl="0" autoUpdateAnimBg="0"/>
      <p:bldP spid="4129" grpId="0" animBg="1"/>
      <p:bldP spid="4130" grpId="0" bldLvl="0" autoUpdateAnimBg="0"/>
      <p:bldP spid="4131"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直接连接符 43"/>
          <p:cNvSpPr>
            <a:spLocks noChangeShapeType="1"/>
          </p:cNvSpPr>
          <p:nvPr/>
        </p:nvSpPr>
        <p:spPr bwMode="auto">
          <a:xfrm>
            <a:off x="-106362" y="5159375"/>
            <a:ext cx="9396413" cy="0"/>
          </a:xfrm>
          <a:prstGeom prst="line">
            <a:avLst/>
          </a:prstGeom>
          <a:noFill/>
          <a:ln w="19050">
            <a:solidFill>
              <a:srgbClr val="FFC000"/>
            </a:solidFill>
            <a:prstDash val="dash"/>
            <a:round/>
            <a:headEnd/>
            <a:tailEnd/>
          </a:ln>
        </p:spPr>
        <p:txBody>
          <a:bodyPr/>
          <a:lstStyle/>
          <a:p>
            <a:endParaRPr lang="zh-CN" altLang="en-US"/>
          </a:p>
        </p:txBody>
      </p:sp>
      <p:sp>
        <p:nvSpPr>
          <p:cNvPr id="3076" name="燕尾形 49"/>
          <p:cNvSpPr>
            <a:spLocks noChangeArrowheads="1"/>
          </p:cNvSpPr>
          <p:nvPr/>
        </p:nvSpPr>
        <p:spPr bwMode="auto">
          <a:xfrm>
            <a:off x="900113"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3077" name="燕尾形 51"/>
          <p:cNvSpPr>
            <a:spLocks noChangeArrowheads="1"/>
          </p:cNvSpPr>
          <p:nvPr/>
        </p:nvSpPr>
        <p:spPr bwMode="auto">
          <a:xfrm>
            <a:off x="2892429" y="4906963"/>
            <a:ext cx="1439863" cy="504825"/>
          </a:xfrm>
          <a:prstGeom prst="chevron">
            <a:avLst>
              <a:gd name="adj" fmla="val 49980"/>
            </a:avLst>
          </a:prstGeom>
          <a:solidFill>
            <a:srgbClr val="FFC0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3078" name="燕尾形 52"/>
          <p:cNvSpPr>
            <a:spLocks noChangeArrowheads="1"/>
          </p:cNvSpPr>
          <p:nvPr/>
        </p:nvSpPr>
        <p:spPr bwMode="auto">
          <a:xfrm>
            <a:off x="4884738"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3079" name="燕尾形 53"/>
          <p:cNvSpPr>
            <a:spLocks noChangeArrowheads="1"/>
          </p:cNvSpPr>
          <p:nvPr/>
        </p:nvSpPr>
        <p:spPr bwMode="auto">
          <a:xfrm>
            <a:off x="6875463" y="4906963"/>
            <a:ext cx="1441450" cy="504825"/>
          </a:xfrm>
          <a:prstGeom prst="chevron">
            <a:avLst>
              <a:gd name="adj" fmla="val 49995"/>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13319" name="燕尾形 54"/>
          <p:cNvSpPr>
            <a:spLocks noChangeArrowheads="1"/>
          </p:cNvSpPr>
          <p:nvPr/>
        </p:nvSpPr>
        <p:spPr bwMode="auto">
          <a:xfrm>
            <a:off x="906463" y="4886327"/>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13320" name="TextBox 3"/>
          <p:cNvSpPr>
            <a:spLocks noChangeArrowheads="1"/>
          </p:cNvSpPr>
          <p:nvPr/>
        </p:nvSpPr>
        <p:spPr bwMode="auto">
          <a:xfrm>
            <a:off x="2071690" y="2444751"/>
            <a:ext cx="4967287" cy="369332"/>
          </a:xfrm>
          <a:prstGeom prst="rect">
            <a:avLst/>
          </a:prstGeom>
          <a:noFill/>
          <a:ln w="9525">
            <a:noFill/>
            <a:miter lim="800000"/>
            <a:headEnd/>
            <a:tailEnd/>
          </a:ln>
        </p:spPr>
        <p:txBody>
          <a:bodyPr>
            <a:spAutoFit/>
          </a:bodyPr>
          <a:lstStyle/>
          <a:p>
            <a:pPr algn="ctr"/>
            <a:endParaRPr lang="zh-CN" altLang="zh-CN"/>
          </a:p>
        </p:txBody>
      </p:sp>
      <p:sp>
        <p:nvSpPr>
          <p:cNvPr id="3082" name="矩形 57"/>
          <p:cNvSpPr>
            <a:spLocks noChangeArrowheads="1"/>
          </p:cNvSpPr>
          <p:nvPr/>
        </p:nvSpPr>
        <p:spPr bwMode="auto">
          <a:xfrm>
            <a:off x="3160955" y="5010152"/>
            <a:ext cx="902811" cy="307777"/>
          </a:xfrm>
          <a:prstGeom prst="rect">
            <a:avLst/>
          </a:prstGeom>
          <a:noFill/>
          <a:ln w="9525">
            <a:noFill/>
            <a:miter lim="800000"/>
            <a:headEnd/>
            <a:tailEnd/>
          </a:ln>
        </p:spPr>
        <p:txBody>
          <a:bodyPr wrap="none">
            <a:spAutoFit/>
          </a:bodyPr>
          <a:lstStyle/>
          <a:p>
            <a:pPr algn="ctr"/>
            <a:r>
              <a:rPr lang="zh-CN" altLang="en-US" sz="1400" b="1" dirty="0" smtClean="0">
                <a:solidFill>
                  <a:srgbClr val="000000"/>
                </a:solidFill>
                <a:latin typeface="微软雅黑" pitchFamily="34" charset="-122"/>
                <a:ea typeface="微软雅黑" pitchFamily="34" charset="-122"/>
                <a:sym typeface="微软雅黑" pitchFamily="34" charset="-122"/>
              </a:rPr>
              <a:t>设计实现</a:t>
            </a:r>
            <a:endParaRPr lang="zh-CN" altLang="en-US" dirty="0"/>
          </a:p>
        </p:txBody>
      </p:sp>
      <p:sp>
        <p:nvSpPr>
          <p:cNvPr id="3084" name="矩形 61"/>
          <p:cNvSpPr>
            <a:spLocks noChangeArrowheads="1"/>
          </p:cNvSpPr>
          <p:nvPr/>
        </p:nvSpPr>
        <p:spPr bwMode="auto">
          <a:xfrm>
            <a:off x="7145580" y="5005390"/>
            <a:ext cx="902811" cy="307777"/>
          </a:xfrm>
          <a:prstGeom prst="rect">
            <a:avLst/>
          </a:prstGeom>
          <a:noFill/>
          <a:ln w="9525">
            <a:noFill/>
            <a:miter lim="800000"/>
            <a:headEnd/>
            <a:tailEnd/>
          </a:ln>
        </p:spPr>
        <p:txBody>
          <a:bodyPr wrap="none">
            <a:spAutoFit/>
          </a:bodyPr>
          <a:lstStyle/>
          <a:p>
            <a:pPr algn="ctr"/>
            <a:r>
              <a:rPr lang="zh-CN" altLang="en-US" sz="1400" b="1">
                <a:solidFill>
                  <a:srgbClr val="000000"/>
                </a:solidFill>
                <a:latin typeface="微软雅黑" pitchFamily="34" charset="-122"/>
                <a:ea typeface="微软雅黑" pitchFamily="34" charset="-122"/>
                <a:sym typeface="微软雅黑" pitchFamily="34" charset="-122"/>
              </a:rPr>
              <a:t>作品总结</a:t>
            </a:r>
          </a:p>
        </p:txBody>
      </p:sp>
      <p:sp>
        <p:nvSpPr>
          <p:cNvPr id="3085" name="矩形 63"/>
          <p:cNvSpPr>
            <a:spLocks noChangeArrowheads="1"/>
          </p:cNvSpPr>
          <p:nvPr/>
        </p:nvSpPr>
        <p:spPr bwMode="auto">
          <a:xfrm>
            <a:off x="1066045" y="4972051"/>
            <a:ext cx="1107996" cy="369332"/>
          </a:xfrm>
          <a:prstGeom prst="rect">
            <a:avLst/>
          </a:prstGeom>
          <a:noFill/>
          <a:ln w="9525">
            <a:noFill/>
            <a:miter lim="800000"/>
            <a:headEnd/>
            <a:tailEnd/>
          </a:ln>
        </p:spPr>
        <p:txBody>
          <a:bodyPr wrap="none">
            <a:spAutoFit/>
          </a:bodyPr>
          <a:lstStyle/>
          <a:p>
            <a:pPr algn="ctr"/>
            <a:r>
              <a:rPr lang="zh-CN" altLang="en-US" b="1" dirty="0" smtClean="0"/>
              <a:t>选题背景</a:t>
            </a:r>
            <a:endParaRPr lang="zh-CN" altLang="en-US" b="1" dirty="0"/>
          </a:p>
        </p:txBody>
      </p:sp>
      <p:sp>
        <p:nvSpPr>
          <p:cNvPr id="13325" name="矩形 12"/>
          <p:cNvSpPr>
            <a:spLocks noChangeArrowheads="1"/>
          </p:cNvSpPr>
          <p:nvPr/>
        </p:nvSpPr>
        <p:spPr bwMode="auto">
          <a:xfrm>
            <a:off x="-109538" y="552450"/>
            <a:ext cx="4706938" cy="719138"/>
          </a:xfrm>
          <a:prstGeom prst="rect">
            <a:avLst/>
          </a:prstGeom>
          <a:solidFill>
            <a:srgbClr val="FFC000"/>
          </a:solidFill>
          <a:ln w="25400">
            <a:solidFill>
              <a:schemeClr val="bg1"/>
            </a:solidFill>
            <a:miter lim="800000"/>
            <a:headEnd/>
            <a:tailEnd/>
          </a:ln>
        </p:spPr>
        <p:txBody>
          <a:bodyPr anchor="ctr"/>
          <a:lstStyle/>
          <a:p>
            <a:pPr algn="ctr"/>
            <a:r>
              <a:rPr lang="zh-CN" altLang="en-US" b="1" dirty="0" smtClean="0">
                <a:latin typeface="微软雅黑" pitchFamily="34" charset="-122"/>
                <a:ea typeface="微软雅黑" pitchFamily="34" charset="-122"/>
              </a:rPr>
              <a:t>作品整体模型</a:t>
            </a:r>
            <a:r>
              <a:rPr lang="zh-CN" altLang="en-US" b="1" dirty="0">
                <a:latin typeface="微软雅黑" pitchFamily="34" charset="-122"/>
                <a:ea typeface="微软雅黑" pitchFamily="34" charset="-122"/>
              </a:rPr>
              <a:t>介绍</a:t>
            </a:r>
          </a:p>
        </p:txBody>
      </p:sp>
      <p:sp>
        <p:nvSpPr>
          <p:cNvPr id="3087" name="Rectangle 14"/>
          <p:cNvSpPr>
            <a:spLocks noChangeArrowheads="1"/>
          </p:cNvSpPr>
          <p:nvPr/>
        </p:nvSpPr>
        <p:spPr bwMode="auto">
          <a:xfrm>
            <a:off x="466727" y="1562102"/>
            <a:ext cx="7851775" cy="646331"/>
          </a:xfrm>
          <a:prstGeom prst="rect">
            <a:avLst/>
          </a:prstGeom>
          <a:noFill/>
          <a:ln w="9525">
            <a:noFill/>
            <a:miter lim="800000"/>
            <a:headEnd/>
            <a:tailEnd/>
          </a:ln>
        </p:spPr>
        <p:txBody>
          <a:bodyPr>
            <a:spAutoFit/>
          </a:bodyPr>
          <a:lstStyle/>
          <a:p>
            <a:endParaRPr lang="zh-CN" altLang="en-US">
              <a:solidFill>
                <a:schemeClr val="bg1"/>
              </a:solidFill>
            </a:endParaRPr>
          </a:p>
          <a:p>
            <a:endParaRPr lang="zh-CN" altLang="en-US"/>
          </a:p>
        </p:txBody>
      </p:sp>
      <p:sp>
        <p:nvSpPr>
          <p:cNvPr id="13327" name="TextBox 2"/>
          <p:cNvSpPr>
            <a:spLocks noChangeArrowheads="1"/>
          </p:cNvSpPr>
          <p:nvPr/>
        </p:nvSpPr>
        <p:spPr bwMode="auto">
          <a:xfrm>
            <a:off x="106365" y="1633539"/>
            <a:ext cx="3551237" cy="646331"/>
          </a:xfrm>
          <a:prstGeom prst="rect">
            <a:avLst/>
          </a:prstGeom>
          <a:noFill/>
          <a:ln w="9525">
            <a:noFill/>
            <a:miter lim="800000"/>
            <a:headEnd/>
            <a:tailEnd/>
          </a:ln>
        </p:spPr>
        <p:txBody>
          <a:bodyPr>
            <a:spAutoFit/>
          </a:bodyPr>
          <a:lstStyle/>
          <a:p>
            <a:r>
              <a:rPr lang="en-US" altLang="zh-CN" dirty="0" smtClean="0">
                <a:solidFill>
                  <a:schemeClr val="bg1"/>
                </a:solidFill>
                <a:latin typeface="微软雅黑" pitchFamily="34" charset="-122"/>
                <a:ea typeface="微软雅黑" pitchFamily="34" charset="-122"/>
              </a:rPr>
              <a:t>1.</a:t>
            </a:r>
            <a:r>
              <a:rPr lang="zh-CN" altLang="en-US" b="1" dirty="0" smtClean="0">
                <a:solidFill>
                  <a:schemeClr val="bg1"/>
                </a:solidFill>
                <a:latin typeface="微软雅黑" pitchFamily="34" charset="-122"/>
                <a:ea typeface="微软雅黑" pitchFamily="34" charset="-122"/>
              </a:rPr>
              <a:t>选择模块选择要保护的服务和</a:t>
            </a:r>
            <a:endParaRPr lang="en-US" altLang="zh-CN" b="1" dirty="0" smtClean="0">
              <a:solidFill>
                <a:schemeClr val="bg1"/>
              </a:solidFill>
              <a:latin typeface="微软雅黑" pitchFamily="34" charset="-122"/>
              <a:ea typeface="微软雅黑" pitchFamily="34" charset="-122"/>
            </a:endParaRPr>
          </a:p>
          <a:p>
            <a:r>
              <a:rPr lang="zh-CN" altLang="en-US" b="1" dirty="0" smtClean="0">
                <a:solidFill>
                  <a:schemeClr val="bg1"/>
                </a:solidFill>
                <a:latin typeface="微软雅黑" pitchFamily="34" charset="-122"/>
                <a:ea typeface="微软雅黑" pitchFamily="34" charset="-122"/>
              </a:rPr>
              <a:t>应用</a:t>
            </a:r>
            <a:r>
              <a:rPr lang="en-US" altLang="zh-CN" b="1" dirty="0" smtClean="0"/>
              <a:t>.</a:t>
            </a:r>
            <a:endParaRPr lang="zh-CN" altLang="en-US" b="1" dirty="0"/>
          </a:p>
        </p:txBody>
      </p:sp>
      <p:sp>
        <p:nvSpPr>
          <p:cNvPr id="18" name="灯片编号占位符 17"/>
          <p:cNvSpPr>
            <a:spLocks noGrp="1"/>
          </p:cNvSpPr>
          <p:nvPr>
            <p:ph type="sldNum" sz="quarter" idx="12"/>
          </p:nvPr>
        </p:nvSpPr>
        <p:spPr/>
        <p:txBody>
          <a:bodyPr/>
          <a:lstStyle/>
          <a:p>
            <a:pPr>
              <a:defRPr/>
            </a:pPr>
            <a:fld id="{5D28473D-29CF-49F3-A639-FCD192600F5A}" type="slidenum">
              <a:rPr lang="zh-CN" altLang="en-US" smtClean="0"/>
              <a:pPr>
                <a:defRPr/>
              </a:pPr>
              <a:t>14</a:t>
            </a:fld>
            <a:endParaRPr lang="zh-CN" altLang="en-US" sz="1800" dirty="0">
              <a:solidFill>
                <a:schemeClr val="tx1"/>
              </a:solidFill>
              <a:latin typeface="Arial" pitchFamily="34" charset="0"/>
              <a:ea typeface="宋体" pitchFamily="2" charset="-122"/>
            </a:endParaRPr>
          </a:p>
        </p:txBody>
      </p:sp>
      <p:sp>
        <p:nvSpPr>
          <p:cNvPr id="19" name="矩形 59"/>
          <p:cNvSpPr>
            <a:spLocks noChangeArrowheads="1"/>
          </p:cNvSpPr>
          <p:nvPr/>
        </p:nvSpPr>
        <p:spPr bwMode="auto">
          <a:xfrm>
            <a:off x="5076230" y="5018490"/>
            <a:ext cx="1080495" cy="307777"/>
          </a:xfrm>
          <a:prstGeom prst="rect">
            <a:avLst/>
          </a:prstGeom>
          <a:noFill/>
          <a:ln w="9525">
            <a:noFill/>
            <a:miter lim="800000"/>
            <a:headEnd/>
            <a:tailEnd/>
          </a:ln>
        </p:spPr>
        <p:txBody>
          <a:bodyPr wrap="square">
            <a:spAutoFit/>
          </a:bodyPr>
          <a:lstStyle/>
          <a:p>
            <a:pPr algn="ctr"/>
            <a:r>
              <a:rPr lang="zh-CN" altLang="en-US" sz="1400" b="1" dirty="0" smtClean="0">
                <a:solidFill>
                  <a:srgbClr val="000000"/>
                </a:solidFill>
                <a:latin typeface="微软雅黑" pitchFamily="34" charset="-122"/>
                <a:ea typeface="微软雅黑" pitchFamily="34" charset="-122"/>
                <a:sym typeface="微软雅黑" pitchFamily="34" charset="-122"/>
              </a:rPr>
              <a:t>测试与分析</a:t>
            </a:r>
            <a:endParaRPr lang="zh-CN" altLang="en-US" dirty="0"/>
          </a:p>
        </p:txBody>
      </p:sp>
      <p:pic>
        <p:nvPicPr>
          <p:cNvPr id="2051" name="Picture 3" descr="F:\Information security competition\系统工作原理图.PNG"/>
          <p:cNvPicPr>
            <a:picLocks noChangeAspect="1" noChangeArrowheads="1"/>
          </p:cNvPicPr>
          <p:nvPr/>
        </p:nvPicPr>
        <p:blipFill>
          <a:blip r:embed="rId3" cstate="print"/>
          <a:srcRect/>
          <a:stretch>
            <a:fillRect/>
          </a:stretch>
        </p:blipFill>
        <p:spPr bwMode="auto">
          <a:xfrm>
            <a:off x="3491505" y="1921071"/>
            <a:ext cx="5391903" cy="2553056"/>
          </a:xfrm>
          <a:prstGeom prst="rect">
            <a:avLst/>
          </a:prstGeom>
          <a:noFill/>
        </p:spPr>
      </p:pic>
      <p:sp>
        <p:nvSpPr>
          <p:cNvPr id="20" name="TextBox 19"/>
          <p:cNvSpPr txBox="1"/>
          <p:nvPr/>
        </p:nvSpPr>
        <p:spPr>
          <a:xfrm>
            <a:off x="322053" y="2641400"/>
            <a:ext cx="2809287" cy="646331"/>
          </a:xfrm>
          <a:prstGeom prst="rect">
            <a:avLst/>
          </a:prstGeom>
          <a:noFill/>
        </p:spPr>
        <p:txBody>
          <a:bodyPr wrap="square" rtlCol="0">
            <a:spAutoFit/>
          </a:bodyPr>
          <a:lstStyle/>
          <a:p>
            <a:r>
              <a:rPr lang="en-US" altLang="zh-CN" dirty="0" smtClean="0">
                <a:solidFill>
                  <a:schemeClr val="bg1"/>
                </a:solidFill>
              </a:rPr>
              <a:t>2</a:t>
            </a:r>
            <a:r>
              <a:rPr lang="en-US" altLang="zh-CN" b="1" dirty="0" smtClean="0"/>
              <a:t>.</a:t>
            </a:r>
            <a:r>
              <a:rPr lang="zh-CN" altLang="en-US" b="1" dirty="0" smtClean="0">
                <a:solidFill>
                  <a:schemeClr val="bg1"/>
                </a:solidFill>
              </a:rPr>
              <a:t>在数据流程中对数据进行加密</a:t>
            </a:r>
            <a:endParaRPr lang="zh-CN" altLang="en-US" b="1" dirty="0"/>
          </a:p>
        </p:txBody>
      </p:sp>
      <p:sp>
        <p:nvSpPr>
          <p:cNvPr id="21" name="TextBox 20"/>
          <p:cNvSpPr txBox="1"/>
          <p:nvPr/>
        </p:nvSpPr>
        <p:spPr>
          <a:xfrm>
            <a:off x="682218" y="3721896"/>
            <a:ext cx="2454518" cy="369332"/>
          </a:xfrm>
          <a:prstGeom prst="rect">
            <a:avLst/>
          </a:prstGeom>
          <a:noFill/>
        </p:spPr>
        <p:txBody>
          <a:bodyPr wrap="none" rtlCol="0">
            <a:spAutoFit/>
          </a:bodyPr>
          <a:lstStyle/>
          <a:p>
            <a:r>
              <a:rPr lang="en-US" altLang="zh-CN" b="1" dirty="0" smtClean="0">
                <a:solidFill>
                  <a:schemeClr val="bg1"/>
                </a:solidFill>
              </a:rPr>
              <a:t>3.</a:t>
            </a:r>
            <a:r>
              <a:rPr lang="zh-CN" altLang="en-US" b="1" dirty="0" smtClean="0">
                <a:solidFill>
                  <a:schemeClr val="bg1"/>
                </a:solidFill>
              </a:rPr>
              <a:t>数据使用时进行解密</a:t>
            </a:r>
            <a:endParaRPr lang="zh-CN" altLang="en-US" b="1" dirty="0">
              <a:solidFill>
                <a:schemeClr val="bg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1.11111E-6 L 0.26024 -0.0025 " pathEditMode="relative" rAng="0" ptsTypes="AA">
                                      <p:cBhvr>
                                        <p:cTn id="6" dur="500" fill="hold"/>
                                        <p:tgtEl>
                                          <p:spTgt spid="13325"/>
                                        </p:tgtEl>
                                        <p:attrNameLst>
                                          <p:attrName>ppt_x,ppt_y</p:attrName>
                                        </p:attrNameLst>
                                      </p:cBhvr>
                                      <p:rCtr x="13003" y="-136"/>
                                    </p:animMotion>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13320"/>
                                        </p:tgtEl>
                                        <p:attrNameLst>
                                          <p:attrName>style.visibility</p:attrName>
                                        </p:attrNameLst>
                                      </p:cBhvr>
                                      <p:to>
                                        <p:strVal val="visible"/>
                                      </p:to>
                                    </p:set>
                                    <p:animEffect>
                                      <p:cBhvr>
                                        <p:cTn id="10" dur="500"/>
                                        <p:tgtEl>
                                          <p:spTgt spid="133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p:cBhvr>
                                        <p:cTn id="14" dur="500"/>
                                        <p:tgtEl>
                                          <p:spTgt spid="13325"/>
                                        </p:tgtEl>
                                      </p:cBhvr>
                                    </p:animEffect>
                                    <p:set>
                                      <p:cBhvr>
                                        <p:cTn id="15" dur="1" fill="hold">
                                          <p:stCondLst>
                                            <p:cond delay="499"/>
                                          </p:stCondLst>
                                        </p:cTn>
                                        <p:tgtEl>
                                          <p:spTgt spid="13325"/>
                                        </p:tgtEl>
                                        <p:attrNameLst>
                                          <p:attrName>style.visibility</p:attrName>
                                        </p:attrNameLst>
                                      </p:cBhvr>
                                      <p:to>
                                        <p:strVal val="hidden"/>
                                      </p:to>
                                    </p:set>
                                  </p:childTnLst>
                                </p:cTn>
                              </p:par>
                              <p:par>
                                <p:cTn id="16" presetID="10" presetClass="exit" presetSubtype="0" fill="hold" grpId="1" nodeType="withEffect">
                                  <p:stCondLst>
                                    <p:cond delay="0"/>
                                  </p:stCondLst>
                                  <p:childTnLst>
                                    <p:animEffect>
                                      <p:cBhvr>
                                        <p:cTn id="17" dur="500"/>
                                        <p:tgtEl>
                                          <p:spTgt spid="13320"/>
                                        </p:tgtEl>
                                      </p:cBhvr>
                                    </p:animEffect>
                                    <p:set>
                                      <p:cBhvr>
                                        <p:cTn id="18" dur="1" fill="hold">
                                          <p:stCondLst>
                                            <p:cond delay="499"/>
                                          </p:stCondLst>
                                        </p:cTn>
                                        <p:tgtEl>
                                          <p:spTgt spid="1332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22222E-6 3.33333E-6 L 0.93646 0.00444 " pathEditMode="relative" rAng="0" ptsTypes="AA">
                                      <p:cBhvr>
                                        <p:cTn id="22" dur="1000" fill="hold"/>
                                        <p:tgtEl>
                                          <p:spTgt spid="13319"/>
                                        </p:tgtEl>
                                        <p:attrNameLst>
                                          <p:attrName>ppt_x,ppt_y</p:attrName>
                                        </p:attrNameLst>
                                      </p:cBhvr>
                                      <p:rCtr x="46823" y="222"/>
                                    </p:animMotion>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3327"/>
                                        </p:tgtEl>
                                        <p:attrNameLst>
                                          <p:attrName>style.visibility</p:attrName>
                                        </p:attrNameLst>
                                      </p:cBhvr>
                                      <p:to>
                                        <p:strVal val="visible"/>
                                      </p:to>
                                    </p:set>
                                    <p:animEffect>
                                      <p:cBhvr>
                                        <p:cTn id="26" dur="500"/>
                                        <p:tgtEl>
                                          <p:spTgt spid="13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bldLvl="0" animBg="1" autoUpdateAnimBg="0"/>
      <p:bldP spid="13320" grpId="0" bldLvl="0" autoUpdateAnimBg="0"/>
      <p:bldP spid="13320" grpId="1" bldLvl="0" autoUpdateAnimBg="0"/>
      <p:bldP spid="13325" grpId="0" bldLvl="0" animBg="1" autoUpdateAnimBg="0"/>
      <p:bldP spid="13325" grpId="1" bldLvl="0" animBg="1" autoUpdateAnimBg="0"/>
      <p:bldP spid="1332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pPr>
              <a:buFont typeface="Arial" charset="0"/>
              <a:buNone/>
            </a:pPr>
            <a:fld id="{11DA5EF0-6433-453F-8A8E-A4047EED03B1}" type="slidenum">
              <a:rPr lang="zh-CN" altLang="en-US" smtClean="0"/>
              <a:pPr>
                <a:buFont typeface="Arial" charset="0"/>
                <a:buNone/>
              </a:pPr>
              <a:t>15</a:t>
            </a:fld>
            <a:endParaRPr lang="zh-CN" altLang="en-US" sz="1800" smtClean="0">
              <a:solidFill>
                <a:schemeClr val="tx1"/>
              </a:solidFill>
              <a:latin typeface="Arial" charset="0"/>
              <a:ea typeface="宋体" pitchFamily="2" charset="-122"/>
            </a:endParaRPr>
          </a:p>
        </p:txBody>
      </p:sp>
      <p:sp>
        <p:nvSpPr>
          <p:cNvPr id="28675" name="椭圆 3"/>
          <p:cNvSpPr>
            <a:spLocks noChangeArrowheads="1"/>
          </p:cNvSpPr>
          <p:nvPr/>
        </p:nvSpPr>
        <p:spPr bwMode="auto">
          <a:xfrm>
            <a:off x="3808418" y="1849438"/>
            <a:ext cx="1527175" cy="1584325"/>
          </a:xfrm>
          <a:prstGeom prst="ellipse">
            <a:avLst/>
          </a:prstGeom>
          <a:solidFill>
            <a:schemeClr val="bg1"/>
          </a:solidFill>
          <a:ln w="25400">
            <a:solidFill>
              <a:srgbClr val="FFC000"/>
            </a:solidFill>
            <a:round/>
            <a:headEnd/>
            <a:tailEnd/>
          </a:ln>
        </p:spPr>
        <p:txBody>
          <a:bodyPr anchor="ctr"/>
          <a:lstStyle/>
          <a:p>
            <a:pPr algn="ctr"/>
            <a:r>
              <a:rPr lang="zh-CN" altLang="en-US" sz="2400">
                <a:latin typeface="微软雅黑" pitchFamily="34" charset="-122"/>
                <a:ea typeface="微软雅黑" pitchFamily="34" charset="-122"/>
                <a:sym typeface="微软雅黑" pitchFamily="34" charset="-122"/>
              </a:rPr>
              <a:t>测试与分析</a:t>
            </a:r>
          </a:p>
        </p:txBody>
      </p:sp>
      <p:sp>
        <p:nvSpPr>
          <p:cNvPr id="28676" name="直接连接符 4"/>
          <p:cNvSpPr>
            <a:spLocks noChangeShapeType="1"/>
          </p:cNvSpPr>
          <p:nvPr/>
        </p:nvSpPr>
        <p:spPr bwMode="auto">
          <a:xfrm>
            <a:off x="-68261" y="5160963"/>
            <a:ext cx="1039813" cy="1587"/>
          </a:xfrm>
          <a:prstGeom prst="line">
            <a:avLst/>
          </a:prstGeom>
          <a:noFill/>
          <a:ln w="31750">
            <a:solidFill>
              <a:srgbClr val="FFC000"/>
            </a:solidFill>
            <a:round/>
            <a:headEnd/>
            <a:tailEnd/>
          </a:ln>
        </p:spPr>
        <p:txBody>
          <a:bodyPr/>
          <a:lstStyle/>
          <a:p>
            <a:endParaRPr lang="zh-CN" altLang="en-US"/>
          </a:p>
        </p:txBody>
      </p:sp>
      <p:sp>
        <p:nvSpPr>
          <p:cNvPr id="28677" name="直接连接符 6"/>
          <p:cNvSpPr>
            <a:spLocks noChangeShapeType="1"/>
          </p:cNvSpPr>
          <p:nvPr/>
        </p:nvSpPr>
        <p:spPr bwMode="auto">
          <a:xfrm flipV="1">
            <a:off x="971553" y="2641600"/>
            <a:ext cx="1800225" cy="2519363"/>
          </a:xfrm>
          <a:prstGeom prst="line">
            <a:avLst/>
          </a:prstGeom>
          <a:noFill/>
          <a:ln w="31750">
            <a:solidFill>
              <a:srgbClr val="FFC000"/>
            </a:solidFill>
            <a:round/>
            <a:headEnd/>
            <a:tailEnd/>
          </a:ln>
        </p:spPr>
        <p:txBody>
          <a:bodyPr/>
          <a:lstStyle/>
          <a:p>
            <a:endParaRPr lang="zh-CN" altLang="en-US"/>
          </a:p>
        </p:txBody>
      </p:sp>
      <p:sp>
        <p:nvSpPr>
          <p:cNvPr id="28678" name="直接连接符 15"/>
          <p:cNvSpPr>
            <a:spLocks noChangeShapeType="1"/>
          </p:cNvSpPr>
          <p:nvPr/>
        </p:nvSpPr>
        <p:spPr bwMode="auto">
          <a:xfrm>
            <a:off x="2771778" y="2641603"/>
            <a:ext cx="1008063" cy="9525"/>
          </a:xfrm>
          <a:prstGeom prst="line">
            <a:avLst/>
          </a:prstGeom>
          <a:noFill/>
          <a:ln w="31750">
            <a:solidFill>
              <a:srgbClr val="FFC000"/>
            </a:solidFill>
            <a:round/>
            <a:headEnd/>
            <a:tailEnd/>
          </a:ln>
        </p:spPr>
        <p:txBody>
          <a:bodyPr/>
          <a:lstStyle/>
          <a:p>
            <a:endParaRPr lang="zh-CN" altLang="en-US"/>
          </a:p>
        </p:txBody>
      </p:sp>
      <p:sp>
        <p:nvSpPr>
          <p:cNvPr id="28679" name="直接连接符 20"/>
          <p:cNvSpPr>
            <a:spLocks noChangeShapeType="1"/>
          </p:cNvSpPr>
          <p:nvPr/>
        </p:nvSpPr>
        <p:spPr bwMode="auto">
          <a:xfrm>
            <a:off x="5314950" y="2651125"/>
            <a:ext cx="1417638" cy="7938"/>
          </a:xfrm>
          <a:prstGeom prst="line">
            <a:avLst/>
          </a:prstGeom>
          <a:noFill/>
          <a:ln w="31750">
            <a:solidFill>
              <a:srgbClr val="FFC000"/>
            </a:solidFill>
            <a:round/>
            <a:headEnd/>
            <a:tailEnd/>
          </a:ln>
        </p:spPr>
        <p:txBody>
          <a:bodyPr/>
          <a:lstStyle/>
          <a:p>
            <a:endParaRPr lang="zh-CN" altLang="en-US"/>
          </a:p>
        </p:txBody>
      </p:sp>
      <p:sp>
        <p:nvSpPr>
          <p:cNvPr id="28680" name="直接连接符 22"/>
          <p:cNvSpPr>
            <a:spLocks noChangeShapeType="1"/>
          </p:cNvSpPr>
          <p:nvPr/>
        </p:nvSpPr>
        <p:spPr bwMode="auto">
          <a:xfrm>
            <a:off x="6732596" y="2659063"/>
            <a:ext cx="935037" cy="2501900"/>
          </a:xfrm>
          <a:prstGeom prst="line">
            <a:avLst/>
          </a:prstGeom>
          <a:noFill/>
          <a:ln w="31750">
            <a:solidFill>
              <a:srgbClr val="FFC000"/>
            </a:solidFill>
            <a:round/>
            <a:headEnd/>
            <a:tailEnd/>
          </a:ln>
        </p:spPr>
        <p:txBody>
          <a:bodyPr/>
          <a:lstStyle/>
          <a:p>
            <a:endParaRPr lang="zh-CN" altLang="en-US"/>
          </a:p>
        </p:txBody>
      </p:sp>
      <p:sp>
        <p:nvSpPr>
          <p:cNvPr id="28681" name="直接连接符 27"/>
          <p:cNvSpPr>
            <a:spLocks noChangeShapeType="1"/>
          </p:cNvSpPr>
          <p:nvPr/>
        </p:nvSpPr>
        <p:spPr bwMode="auto">
          <a:xfrm>
            <a:off x="7667633" y="5160963"/>
            <a:ext cx="1584325" cy="1587"/>
          </a:xfrm>
          <a:prstGeom prst="line">
            <a:avLst/>
          </a:prstGeom>
          <a:noFill/>
          <a:ln w="31750">
            <a:solidFill>
              <a:srgbClr val="FFC000"/>
            </a:solidFill>
            <a:round/>
            <a:headEnd/>
            <a:tailEnd/>
          </a:ln>
        </p:spPr>
        <p:txBody>
          <a:bodyPr/>
          <a:lstStyle/>
          <a:p>
            <a:endParaRPr lang="zh-CN" altLang="en-US"/>
          </a:p>
        </p:txBody>
      </p:sp>
      <p:sp>
        <p:nvSpPr>
          <p:cNvPr id="20489" name="椭圆 31"/>
          <p:cNvSpPr>
            <a:spLocks noChangeArrowheads="1"/>
          </p:cNvSpPr>
          <p:nvPr/>
        </p:nvSpPr>
        <p:spPr bwMode="auto">
          <a:xfrm>
            <a:off x="0" y="5059363"/>
            <a:ext cx="215900" cy="215900"/>
          </a:xfrm>
          <a:prstGeom prst="ellipse">
            <a:avLst/>
          </a:prstGeom>
          <a:solidFill>
            <a:schemeClr val="bg1"/>
          </a:solidFill>
          <a:ln w="9525">
            <a:noFill/>
            <a:round/>
            <a:headEnd/>
            <a:tailEnd/>
          </a:ln>
        </p:spPr>
        <p:txBody>
          <a:bodyPr anchor="ctr"/>
          <a:lstStyle/>
          <a:p>
            <a:pPr algn="ctr"/>
            <a:endParaRPr lang="zh-CN" altLang="zh-CN">
              <a:solidFill>
                <a:srgbClr val="FFFFFF"/>
              </a:solidFill>
              <a:latin typeface="宋体" pitchFamily="2" charset="-122"/>
              <a:sym typeface="宋体" pitchFamily="2"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直接连接符 43"/>
          <p:cNvSpPr>
            <a:spLocks noChangeShapeType="1"/>
          </p:cNvSpPr>
          <p:nvPr/>
        </p:nvSpPr>
        <p:spPr bwMode="auto">
          <a:xfrm>
            <a:off x="-106362" y="5159375"/>
            <a:ext cx="9396413" cy="0"/>
          </a:xfrm>
          <a:prstGeom prst="line">
            <a:avLst/>
          </a:prstGeom>
          <a:noFill/>
          <a:ln w="19050">
            <a:solidFill>
              <a:srgbClr val="FFC000"/>
            </a:solidFill>
            <a:prstDash val="dash"/>
            <a:round/>
            <a:headEnd/>
            <a:tailEnd/>
          </a:ln>
        </p:spPr>
        <p:txBody>
          <a:bodyPr/>
          <a:lstStyle/>
          <a:p>
            <a:endParaRPr lang="zh-CN" altLang="en-US"/>
          </a:p>
        </p:txBody>
      </p:sp>
      <p:sp>
        <p:nvSpPr>
          <p:cNvPr id="29699" name="燕尾形 49"/>
          <p:cNvSpPr>
            <a:spLocks noChangeArrowheads="1"/>
          </p:cNvSpPr>
          <p:nvPr/>
        </p:nvSpPr>
        <p:spPr bwMode="auto">
          <a:xfrm>
            <a:off x="900113"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9700" name="燕尾形 51"/>
          <p:cNvSpPr>
            <a:spLocks noChangeArrowheads="1"/>
          </p:cNvSpPr>
          <p:nvPr/>
        </p:nvSpPr>
        <p:spPr bwMode="auto">
          <a:xfrm>
            <a:off x="2892432" y="4906963"/>
            <a:ext cx="1439863" cy="504825"/>
          </a:xfrm>
          <a:prstGeom prst="chevron">
            <a:avLst>
              <a:gd name="adj" fmla="val 49980"/>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9701" name="燕尾形 52"/>
          <p:cNvSpPr>
            <a:spLocks noChangeArrowheads="1"/>
          </p:cNvSpPr>
          <p:nvPr/>
        </p:nvSpPr>
        <p:spPr bwMode="auto">
          <a:xfrm>
            <a:off x="4787900" y="4906963"/>
            <a:ext cx="1728788" cy="504825"/>
          </a:xfrm>
          <a:prstGeom prst="chevron">
            <a:avLst>
              <a:gd name="adj" fmla="val 50004"/>
            </a:avLst>
          </a:prstGeom>
          <a:solidFill>
            <a:srgbClr val="FFC0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9702" name="燕尾形 53"/>
          <p:cNvSpPr>
            <a:spLocks noChangeArrowheads="1"/>
          </p:cNvSpPr>
          <p:nvPr/>
        </p:nvSpPr>
        <p:spPr bwMode="auto">
          <a:xfrm>
            <a:off x="6875463" y="4906963"/>
            <a:ext cx="1441450" cy="504825"/>
          </a:xfrm>
          <a:prstGeom prst="chevron">
            <a:avLst>
              <a:gd name="adj" fmla="val 49995"/>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1511" name="燕尾形 54"/>
          <p:cNvSpPr>
            <a:spLocks noChangeArrowheads="1"/>
          </p:cNvSpPr>
          <p:nvPr/>
        </p:nvSpPr>
        <p:spPr bwMode="auto">
          <a:xfrm>
            <a:off x="898527" y="4875213"/>
            <a:ext cx="1439863"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1512" name="TextBox 3"/>
          <p:cNvSpPr>
            <a:spLocks noChangeArrowheads="1"/>
          </p:cNvSpPr>
          <p:nvPr/>
        </p:nvSpPr>
        <p:spPr bwMode="auto">
          <a:xfrm>
            <a:off x="2071695" y="2444751"/>
            <a:ext cx="4967287" cy="369332"/>
          </a:xfrm>
          <a:prstGeom prst="rect">
            <a:avLst/>
          </a:prstGeom>
          <a:noFill/>
          <a:ln w="9525">
            <a:noFill/>
            <a:miter lim="800000"/>
            <a:headEnd/>
            <a:tailEnd/>
          </a:ln>
        </p:spPr>
        <p:txBody>
          <a:bodyPr>
            <a:spAutoFit/>
          </a:bodyPr>
          <a:lstStyle/>
          <a:p>
            <a:pPr algn="ctr"/>
            <a:endParaRPr lang="zh-CN" altLang="zh-CN"/>
          </a:p>
        </p:txBody>
      </p:sp>
      <p:sp>
        <p:nvSpPr>
          <p:cNvPr id="29705" name="矩形 57"/>
          <p:cNvSpPr>
            <a:spLocks noChangeArrowheads="1"/>
          </p:cNvSpPr>
          <p:nvPr/>
        </p:nvSpPr>
        <p:spPr bwMode="auto">
          <a:xfrm>
            <a:off x="3160958" y="5010155"/>
            <a:ext cx="902811" cy="307777"/>
          </a:xfrm>
          <a:prstGeom prst="rect">
            <a:avLst/>
          </a:prstGeom>
          <a:noFill/>
          <a:ln w="9525">
            <a:noFill/>
            <a:miter lim="800000"/>
            <a:headEnd/>
            <a:tailEnd/>
          </a:ln>
        </p:spPr>
        <p:txBody>
          <a:bodyPr wrap="none">
            <a:spAutoFit/>
          </a:bodyPr>
          <a:lstStyle/>
          <a:p>
            <a:pPr algn="ctr"/>
            <a:r>
              <a:rPr lang="zh-CN" altLang="en-US" sz="1400" b="1" dirty="0" smtClean="0">
                <a:solidFill>
                  <a:srgbClr val="000000"/>
                </a:solidFill>
                <a:latin typeface="微软雅黑" pitchFamily="34" charset="-122"/>
                <a:ea typeface="微软雅黑" pitchFamily="34" charset="-122"/>
                <a:sym typeface="微软雅黑" pitchFamily="34" charset="-122"/>
              </a:rPr>
              <a:t>设计实现</a:t>
            </a:r>
            <a:endParaRPr lang="zh-CN" altLang="en-US" dirty="0"/>
          </a:p>
        </p:txBody>
      </p:sp>
      <p:sp>
        <p:nvSpPr>
          <p:cNvPr id="29706" name="矩形 59"/>
          <p:cNvSpPr>
            <a:spLocks noChangeArrowheads="1"/>
          </p:cNvSpPr>
          <p:nvPr/>
        </p:nvSpPr>
        <p:spPr bwMode="auto">
          <a:xfrm>
            <a:off x="4934461" y="5010150"/>
            <a:ext cx="1338828" cy="369332"/>
          </a:xfrm>
          <a:prstGeom prst="rect">
            <a:avLst/>
          </a:prstGeom>
          <a:noFill/>
          <a:ln w="9525">
            <a:noFill/>
            <a:miter lim="800000"/>
            <a:headEnd/>
            <a:tailEnd/>
          </a:ln>
        </p:spPr>
        <p:txBody>
          <a:bodyPr wrap="none">
            <a:spAutoFit/>
          </a:bodyPr>
          <a:lstStyle/>
          <a:p>
            <a:pPr algn="ctr"/>
            <a:r>
              <a:rPr lang="zh-CN" altLang="en-US" b="1">
                <a:latin typeface="微软雅黑" pitchFamily="34" charset="-122"/>
                <a:ea typeface="微软雅黑" pitchFamily="34" charset="-122"/>
              </a:rPr>
              <a:t>测试与分析</a:t>
            </a:r>
          </a:p>
        </p:txBody>
      </p:sp>
      <p:sp>
        <p:nvSpPr>
          <p:cNvPr id="29707" name="矩形 61"/>
          <p:cNvSpPr>
            <a:spLocks noChangeArrowheads="1"/>
          </p:cNvSpPr>
          <p:nvPr/>
        </p:nvSpPr>
        <p:spPr bwMode="auto">
          <a:xfrm>
            <a:off x="7145586" y="5005393"/>
            <a:ext cx="902811" cy="307777"/>
          </a:xfrm>
          <a:prstGeom prst="rect">
            <a:avLst/>
          </a:prstGeom>
          <a:noFill/>
          <a:ln w="9525">
            <a:noFill/>
            <a:miter lim="800000"/>
            <a:headEnd/>
            <a:tailEnd/>
          </a:ln>
        </p:spPr>
        <p:txBody>
          <a:bodyPr wrap="none">
            <a:spAutoFit/>
          </a:bodyPr>
          <a:lstStyle/>
          <a:p>
            <a:pPr algn="ctr"/>
            <a:r>
              <a:rPr lang="zh-CN" altLang="en-US" sz="1400" b="1">
                <a:solidFill>
                  <a:srgbClr val="000000"/>
                </a:solidFill>
                <a:latin typeface="微软雅黑" pitchFamily="34" charset="-122"/>
                <a:ea typeface="微软雅黑" pitchFamily="34" charset="-122"/>
                <a:sym typeface="微软雅黑" pitchFamily="34" charset="-122"/>
              </a:rPr>
              <a:t>作品总结</a:t>
            </a:r>
          </a:p>
        </p:txBody>
      </p:sp>
      <p:sp>
        <p:nvSpPr>
          <p:cNvPr id="29708" name="矩形 63"/>
          <p:cNvSpPr>
            <a:spLocks noChangeArrowheads="1"/>
          </p:cNvSpPr>
          <p:nvPr/>
        </p:nvSpPr>
        <p:spPr bwMode="auto">
          <a:xfrm>
            <a:off x="1168647" y="4972054"/>
            <a:ext cx="902811" cy="307777"/>
          </a:xfrm>
          <a:prstGeom prst="rect">
            <a:avLst/>
          </a:prstGeom>
          <a:noFill/>
          <a:ln w="9525">
            <a:noFill/>
            <a:miter lim="800000"/>
            <a:headEnd/>
            <a:tailEnd/>
          </a:ln>
        </p:spPr>
        <p:txBody>
          <a:bodyPr wrap="none">
            <a:spAutoFit/>
          </a:bodyPr>
          <a:lstStyle/>
          <a:p>
            <a:pPr algn="ctr"/>
            <a:r>
              <a:rPr lang="zh-CN" altLang="en-US" sz="1400" b="1" dirty="0" smtClean="0">
                <a:solidFill>
                  <a:srgbClr val="000000"/>
                </a:solidFill>
                <a:latin typeface="微软雅黑" pitchFamily="34" charset="-122"/>
                <a:ea typeface="微软雅黑" pitchFamily="34" charset="-122"/>
                <a:sym typeface="微软雅黑" pitchFamily="34" charset="-122"/>
              </a:rPr>
              <a:t>选题背景</a:t>
            </a:r>
            <a:endParaRPr lang="zh-CN" altLang="en-US" sz="1400" b="1" dirty="0">
              <a:solidFill>
                <a:srgbClr val="000000"/>
              </a:solidFill>
              <a:latin typeface="微软雅黑" pitchFamily="34" charset="-122"/>
              <a:ea typeface="微软雅黑" pitchFamily="34" charset="-122"/>
              <a:sym typeface="微软雅黑" pitchFamily="34" charset="-122"/>
            </a:endParaRPr>
          </a:p>
        </p:txBody>
      </p:sp>
      <p:sp>
        <p:nvSpPr>
          <p:cNvPr id="21517" name="矩形 12"/>
          <p:cNvSpPr>
            <a:spLocks noChangeArrowheads="1"/>
          </p:cNvSpPr>
          <p:nvPr/>
        </p:nvSpPr>
        <p:spPr bwMode="auto">
          <a:xfrm>
            <a:off x="-109538" y="552450"/>
            <a:ext cx="4706938" cy="719138"/>
          </a:xfrm>
          <a:prstGeom prst="rect">
            <a:avLst/>
          </a:prstGeom>
          <a:solidFill>
            <a:srgbClr val="FFC000"/>
          </a:solidFill>
          <a:ln w="25400">
            <a:solidFill>
              <a:schemeClr val="bg1"/>
            </a:solidFill>
            <a:miter lim="800000"/>
            <a:headEnd/>
            <a:tailEnd/>
          </a:ln>
        </p:spPr>
        <p:txBody>
          <a:bodyPr anchor="ctr"/>
          <a:lstStyle/>
          <a:p>
            <a:pPr algn="ctr"/>
            <a:r>
              <a:rPr lang="zh-CN" altLang="en-US" sz="2400" b="1" dirty="0">
                <a:latin typeface="微软雅黑" pitchFamily="34" charset="-122"/>
                <a:ea typeface="微软雅黑" pitchFamily="34" charset="-122"/>
              </a:rPr>
              <a:t>测试与</a:t>
            </a:r>
            <a:r>
              <a:rPr lang="zh-CN" altLang="en-US" sz="2400" b="1" dirty="0" smtClean="0">
                <a:latin typeface="微软雅黑" pitchFamily="34" charset="-122"/>
                <a:ea typeface="微软雅黑" pitchFamily="34" charset="-122"/>
              </a:rPr>
              <a:t>分析</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安全性测试</a:t>
            </a:r>
            <a:endParaRPr lang="zh-CN" altLang="en-US" sz="2400" b="1" dirty="0">
              <a:latin typeface="微软雅黑" pitchFamily="34" charset="-122"/>
              <a:ea typeface="微软雅黑" pitchFamily="34" charset="-122"/>
            </a:endParaRPr>
          </a:p>
        </p:txBody>
      </p:sp>
      <p:sp>
        <p:nvSpPr>
          <p:cNvPr id="29710" name="Rectangle 14"/>
          <p:cNvSpPr>
            <a:spLocks noChangeArrowheads="1"/>
          </p:cNvSpPr>
          <p:nvPr/>
        </p:nvSpPr>
        <p:spPr bwMode="auto">
          <a:xfrm>
            <a:off x="466732" y="1562106"/>
            <a:ext cx="7851775" cy="646331"/>
          </a:xfrm>
          <a:prstGeom prst="rect">
            <a:avLst/>
          </a:prstGeom>
          <a:noFill/>
          <a:ln w="9525">
            <a:noFill/>
            <a:miter lim="800000"/>
            <a:headEnd/>
            <a:tailEnd/>
          </a:ln>
        </p:spPr>
        <p:txBody>
          <a:bodyPr>
            <a:spAutoFit/>
          </a:bodyPr>
          <a:lstStyle/>
          <a:p>
            <a:endParaRPr lang="zh-CN" altLang="en-US">
              <a:solidFill>
                <a:schemeClr val="bg1"/>
              </a:solidFill>
            </a:endParaRPr>
          </a:p>
          <a:p>
            <a:endParaRPr lang="zh-CN" altLang="en-US"/>
          </a:p>
        </p:txBody>
      </p:sp>
      <p:sp>
        <p:nvSpPr>
          <p:cNvPr id="23" name="任意多边形 22"/>
          <p:cNvSpPr/>
          <p:nvPr/>
        </p:nvSpPr>
        <p:spPr>
          <a:xfrm>
            <a:off x="0" y="1297329"/>
            <a:ext cx="1763688" cy="1731639"/>
          </a:xfrm>
          <a:custGeom>
            <a:avLst/>
            <a:gdLst>
              <a:gd name="connsiteX0" fmla="*/ 487680 w 1310640"/>
              <a:gd name="connsiteY0" fmla="*/ 487680 h 1645920"/>
              <a:gd name="connsiteX1" fmla="*/ 624840 w 1310640"/>
              <a:gd name="connsiteY1" fmla="*/ 0 h 1645920"/>
              <a:gd name="connsiteX2" fmla="*/ 883920 w 1310640"/>
              <a:gd name="connsiteY2" fmla="*/ 685800 h 1645920"/>
              <a:gd name="connsiteX3" fmla="*/ 1310640 w 1310640"/>
              <a:gd name="connsiteY3" fmla="*/ 563880 h 1645920"/>
              <a:gd name="connsiteX4" fmla="*/ 944880 w 1310640"/>
              <a:gd name="connsiteY4" fmla="*/ 853440 h 1645920"/>
              <a:gd name="connsiteX5" fmla="*/ 1310640 w 1310640"/>
              <a:gd name="connsiteY5" fmla="*/ 1280160 h 1645920"/>
              <a:gd name="connsiteX6" fmla="*/ 716280 w 1310640"/>
              <a:gd name="connsiteY6" fmla="*/ 868680 h 1645920"/>
              <a:gd name="connsiteX7" fmla="*/ 746760 w 1310640"/>
              <a:gd name="connsiteY7" fmla="*/ 1645920 h 1645920"/>
              <a:gd name="connsiteX8" fmla="*/ 579120 w 1310640"/>
              <a:gd name="connsiteY8" fmla="*/ 975360 h 1645920"/>
              <a:gd name="connsiteX9" fmla="*/ 198120 w 1310640"/>
              <a:gd name="connsiteY9" fmla="*/ 1310640 h 1645920"/>
              <a:gd name="connsiteX10" fmla="*/ 457200 w 1310640"/>
              <a:gd name="connsiteY10" fmla="*/ 853440 h 1645920"/>
              <a:gd name="connsiteX11" fmla="*/ 0 w 1310640"/>
              <a:gd name="connsiteY11" fmla="*/ 960120 h 1645920"/>
              <a:gd name="connsiteX12" fmla="*/ 335280 w 1310640"/>
              <a:gd name="connsiteY12" fmla="*/ 762000 h 1645920"/>
              <a:gd name="connsiteX13" fmla="*/ 45720 w 1310640"/>
              <a:gd name="connsiteY13" fmla="*/ 457200 h 1645920"/>
              <a:gd name="connsiteX14" fmla="*/ 320040 w 1310640"/>
              <a:gd name="connsiteY14" fmla="*/ 609600 h 1645920"/>
              <a:gd name="connsiteX15" fmla="*/ 335280 w 1310640"/>
              <a:gd name="connsiteY15" fmla="*/ 320040 h 1645920"/>
              <a:gd name="connsiteX16" fmla="*/ 426720 w 1310640"/>
              <a:gd name="connsiteY16" fmla="*/ 518160 h 1645920"/>
              <a:gd name="connsiteX17" fmla="*/ 426720 w 1310640"/>
              <a:gd name="connsiteY17" fmla="*/ 518160 h 1645920"/>
              <a:gd name="connsiteX18" fmla="*/ 487680 w 1310640"/>
              <a:gd name="connsiteY18" fmla="*/ 487680 h 1645920"/>
              <a:gd name="connsiteX0" fmla="*/ 487680 w 1310640"/>
              <a:gd name="connsiteY0" fmla="*/ 548964 h 1707204"/>
              <a:gd name="connsiteX1" fmla="*/ 624840 w 1310640"/>
              <a:gd name="connsiteY1" fmla="*/ 61284 h 1707204"/>
              <a:gd name="connsiteX2" fmla="*/ 883920 w 1310640"/>
              <a:gd name="connsiteY2" fmla="*/ 747084 h 1707204"/>
              <a:gd name="connsiteX3" fmla="*/ 1310640 w 1310640"/>
              <a:gd name="connsiteY3" fmla="*/ 625164 h 1707204"/>
              <a:gd name="connsiteX4" fmla="*/ 944880 w 1310640"/>
              <a:gd name="connsiteY4" fmla="*/ 914724 h 1707204"/>
              <a:gd name="connsiteX5" fmla="*/ 1310640 w 1310640"/>
              <a:gd name="connsiteY5" fmla="*/ 1341444 h 1707204"/>
              <a:gd name="connsiteX6" fmla="*/ 716280 w 1310640"/>
              <a:gd name="connsiteY6" fmla="*/ 929964 h 1707204"/>
              <a:gd name="connsiteX7" fmla="*/ 746760 w 1310640"/>
              <a:gd name="connsiteY7" fmla="*/ 1707204 h 1707204"/>
              <a:gd name="connsiteX8" fmla="*/ 579120 w 1310640"/>
              <a:gd name="connsiteY8" fmla="*/ 1036644 h 1707204"/>
              <a:gd name="connsiteX9" fmla="*/ 198120 w 1310640"/>
              <a:gd name="connsiteY9" fmla="*/ 1371924 h 1707204"/>
              <a:gd name="connsiteX10" fmla="*/ 457200 w 1310640"/>
              <a:gd name="connsiteY10" fmla="*/ 914724 h 1707204"/>
              <a:gd name="connsiteX11" fmla="*/ 0 w 1310640"/>
              <a:gd name="connsiteY11" fmla="*/ 1021404 h 1707204"/>
              <a:gd name="connsiteX12" fmla="*/ 335280 w 1310640"/>
              <a:gd name="connsiteY12" fmla="*/ 823284 h 1707204"/>
              <a:gd name="connsiteX13" fmla="*/ 45720 w 1310640"/>
              <a:gd name="connsiteY13" fmla="*/ 518484 h 1707204"/>
              <a:gd name="connsiteX14" fmla="*/ 320040 w 1310640"/>
              <a:gd name="connsiteY14" fmla="*/ 670884 h 1707204"/>
              <a:gd name="connsiteX15" fmla="*/ 186911 w 1310640"/>
              <a:gd name="connsiteY15" fmla="*/ 0 h 1707204"/>
              <a:gd name="connsiteX16" fmla="*/ 426720 w 1310640"/>
              <a:gd name="connsiteY16" fmla="*/ 579444 h 1707204"/>
              <a:gd name="connsiteX17" fmla="*/ 426720 w 1310640"/>
              <a:gd name="connsiteY17" fmla="*/ 579444 h 1707204"/>
              <a:gd name="connsiteX18" fmla="*/ 487680 w 1310640"/>
              <a:gd name="connsiteY18" fmla="*/ 548964 h 1707204"/>
              <a:gd name="connsiteX0" fmla="*/ 400954 w 1310640"/>
              <a:gd name="connsiteY0" fmla="*/ 367703 h 1707204"/>
              <a:gd name="connsiteX1" fmla="*/ 624840 w 1310640"/>
              <a:gd name="connsiteY1" fmla="*/ 61284 h 1707204"/>
              <a:gd name="connsiteX2" fmla="*/ 883920 w 1310640"/>
              <a:gd name="connsiteY2" fmla="*/ 747084 h 1707204"/>
              <a:gd name="connsiteX3" fmla="*/ 1310640 w 1310640"/>
              <a:gd name="connsiteY3" fmla="*/ 625164 h 1707204"/>
              <a:gd name="connsiteX4" fmla="*/ 944880 w 1310640"/>
              <a:gd name="connsiteY4" fmla="*/ 914724 h 1707204"/>
              <a:gd name="connsiteX5" fmla="*/ 1310640 w 1310640"/>
              <a:gd name="connsiteY5" fmla="*/ 1341444 h 1707204"/>
              <a:gd name="connsiteX6" fmla="*/ 716280 w 1310640"/>
              <a:gd name="connsiteY6" fmla="*/ 929964 h 1707204"/>
              <a:gd name="connsiteX7" fmla="*/ 746760 w 1310640"/>
              <a:gd name="connsiteY7" fmla="*/ 1707204 h 1707204"/>
              <a:gd name="connsiteX8" fmla="*/ 579120 w 1310640"/>
              <a:gd name="connsiteY8" fmla="*/ 1036644 h 1707204"/>
              <a:gd name="connsiteX9" fmla="*/ 198120 w 1310640"/>
              <a:gd name="connsiteY9" fmla="*/ 1371924 h 1707204"/>
              <a:gd name="connsiteX10" fmla="*/ 457200 w 1310640"/>
              <a:gd name="connsiteY10" fmla="*/ 914724 h 1707204"/>
              <a:gd name="connsiteX11" fmla="*/ 0 w 1310640"/>
              <a:gd name="connsiteY11" fmla="*/ 1021404 h 1707204"/>
              <a:gd name="connsiteX12" fmla="*/ 335280 w 1310640"/>
              <a:gd name="connsiteY12" fmla="*/ 823284 h 1707204"/>
              <a:gd name="connsiteX13" fmla="*/ 45720 w 1310640"/>
              <a:gd name="connsiteY13" fmla="*/ 518484 h 1707204"/>
              <a:gd name="connsiteX14" fmla="*/ 320040 w 1310640"/>
              <a:gd name="connsiteY14" fmla="*/ 670884 h 1707204"/>
              <a:gd name="connsiteX15" fmla="*/ 186911 w 1310640"/>
              <a:gd name="connsiteY15" fmla="*/ 0 h 1707204"/>
              <a:gd name="connsiteX16" fmla="*/ 426720 w 1310640"/>
              <a:gd name="connsiteY16" fmla="*/ 579444 h 1707204"/>
              <a:gd name="connsiteX17" fmla="*/ 426720 w 1310640"/>
              <a:gd name="connsiteY17" fmla="*/ 579444 h 1707204"/>
              <a:gd name="connsiteX18" fmla="*/ 400954 w 1310640"/>
              <a:gd name="connsiteY18" fmla="*/ 367703 h 1707204"/>
              <a:gd name="connsiteX0" fmla="*/ 561487 w 1310640"/>
              <a:gd name="connsiteY0" fmla="*/ 367703 h 1707204"/>
              <a:gd name="connsiteX1" fmla="*/ 624840 w 1310640"/>
              <a:gd name="connsiteY1" fmla="*/ 61284 h 1707204"/>
              <a:gd name="connsiteX2" fmla="*/ 883920 w 1310640"/>
              <a:gd name="connsiteY2" fmla="*/ 747084 h 1707204"/>
              <a:gd name="connsiteX3" fmla="*/ 1310640 w 1310640"/>
              <a:gd name="connsiteY3" fmla="*/ 625164 h 1707204"/>
              <a:gd name="connsiteX4" fmla="*/ 944880 w 1310640"/>
              <a:gd name="connsiteY4" fmla="*/ 914724 h 1707204"/>
              <a:gd name="connsiteX5" fmla="*/ 1310640 w 1310640"/>
              <a:gd name="connsiteY5" fmla="*/ 1341444 h 1707204"/>
              <a:gd name="connsiteX6" fmla="*/ 716280 w 1310640"/>
              <a:gd name="connsiteY6" fmla="*/ 929964 h 1707204"/>
              <a:gd name="connsiteX7" fmla="*/ 746760 w 1310640"/>
              <a:gd name="connsiteY7" fmla="*/ 1707204 h 1707204"/>
              <a:gd name="connsiteX8" fmla="*/ 579120 w 1310640"/>
              <a:gd name="connsiteY8" fmla="*/ 1036644 h 1707204"/>
              <a:gd name="connsiteX9" fmla="*/ 198120 w 1310640"/>
              <a:gd name="connsiteY9" fmla="*/ 1371924 h 1707204"/>
              <a:gd name="connsiteX10" fmla="*/ 457200 w 1310640"/>
              <a:gd name="connsiteY10" fmla="*/ 914724 h 1707204"/>
              <a:gd name="connsiteX11" fmla="*/ 0 w 1310640"/>
              <a:gd name="connsiteY11" fmla="*/ 1021404 h 1707204"/>
              <a:gd name="connsiteX12" fmla="*/ 335280 w 1310640"/>
              <a:gd name="connsiteY12" fmla="*/ 823284 h 1707204"/>
              <a:gd name="connsiteX13" fmla="*/ 45720 w 1310640"/>
              <a:gd name="connsiteY13" fmla="*/ 518484 h 1707204"/>
              <a:gd name="connsiteX14" fmla="*/ 320040 w 1310640"/>
              <a:gd name="connsiteY14" fmla="*/ 670884 h 1707204"/>
              <a:gd name="connsiteX15" fmla="*/ 186911 w 1310640"/>
              <a:gd name="connsiteY15" fmla="*/ 0 h 1707204"/>
              <a:gd name="connsiteX16" fmla="*/ 426720 w 1310640"/>
              <a:gd name="connsiteY16" fmla="*/ 579444 h 1707204"/>
              <a:gd name="connsiteX17" fmla="*/ 426720 w 1310640"/>
              <a:gd name="connsiteY17" fmla="*/ 579444 h 1707204"/>
              <a:gd name="connsiteX18" fmla="*/ 561487 w 1310640"/>
              <a:gd name="connsiteY18" fmla="*/ 367703 h 1707204"/>
              <a:gd name="connsiteX0" fmla="*/ 507976 w 1310640"/>
              <a:gd name="connsiteY0" fmla="*/ 367703 h 1707204"/>
              <a:gd name="connsiteX1" fmla="*/ 624840 w 1310640"/>
              <a:gd name="connsiteY1" fmla="*/ 61284 h 1707204"/>
              <a:gd name="connsiteX2" fmla="*/ 883920 w 1310640"/>
              <a:gd name="connsiteY2" fmla="*/ 747084 h 1707204"/>
              <a:gd name="connsiteX3" fmla="*/ 1310640 w 1310640"/>
              <a:gd name="connsiteY3" fmla="*/ 625164 h 1707204"/>
              <a:gd name="connsiteX4" fmla="*/ 944880 w 1310640"/>
              <a:gd name="connsiteY4" fmla="*/ 914724 h 1707204"/>
              <a:gd name="connsiteX5" fmla="*/ 1310640 w 1310640"/>
              <a:gd name="connsiteY5" fmla="*/ 1341444 h 1707204"/>
              <a:gd name="connsiteX6" fmla="*/ 716280 w 1310640"/>
              <a:gd name="connsiteY6" fmla="*/ 929964 h 1707204"/>
              <a:gd name="connsiteX7" fmla="*/ 746760 w 1310640"/>
              <a:gd name="connsiteY7" fmla="*/ 1707204 h 1707204"/>
              <a:gd name="connsiteX8" fmla="*/ 579120 w 1310640"/>
              <a:gd name="connsiteY8" fmla="*/ 1036644 h 1707204"/>
              <a:gd name="connsiteX9" fmla="*/ 198120 w 1310640"/>
              <a:gd name="connsiteY9" fmla="*/ 1371924 h 1707204"/>
              <a:gd name="connsiteX10" fmla="*/ 457200 w 1310640"/>
              <a:gd name="connsiteY10" fmla="*/ 914724 h 1707204"/>
              <a:gd name="connsiteX11" fmla="*/ 0 w 1310640"/>
              <a:gd name="connsiteY11" fmla="*/ 1021404 h 1707204"/>
              <a:gd name="connsiteX12" fmla="*/ 335280 w 1310640"/>
              <a:gd name="connsiteY12" fmla="*/ 823284 h 1707204"/>
              <a:gd name="connsiteX13" fmla="*/ 45720 w 1310640"/>
              <a:gd name="connsiteY13" fmla="*/ 518484 h 1707204"/>
              <a:gd name="connsiteX14" fmla="*/ 320040 w 1310640"/>
              <a:gd name="connsiteY14" fmla="*/ 670884 h 1707204"/>
              <a:gd name="connsiteX15" fmla="*/ 186911 w 1310640"/>
              <a:gd name="connsiteY15" fmla="*/ 0 h 1707204"/>
              <a:gd name="connsiteX16" fmla="*/ 426720 w 1310640"/>
              <a:gd name="connsiteY16" fmla="*/ 579444 h 1707204"/>
              <a:gd name="connsiteX17" fmla="*/ 426720 w 1310640"/>
              <a:gd name="connsiteY17" fmla="*/ 579444 h 1707204"/>
              <a:gd name="connsiteX18" fmla="*/ 507976 w 1310640"/>
              <a:gd name="connsiteY18" fmla="*/ 367703 h 1707204"/>
              <a:gd name="connsiteX0" fmla="*/ 507976 w 1310640"/>
              <a:gd name="connsiteY0" fmla="*/ 367703 h 1707204"/>
              <a:gd name="connsiteX1" fmla="*/ 624840 w 1310640"/>
              <a:gd name="connsiteY1" fmla="*/ 61284 h 1707204"/>
              <a:gd name="connsiteX2" fmla="*/ 883920 w 1310640"/>
              <a:gd name="connsiteY2" fmla="*/ 747084 h 1707204"/>
              <a:gd name="connsiteX3" fmla="*/ 1310640 w 1310640"/>
              <a:gd name="connsiteY3" fmla="*/ 625164 h 1707204"/>
              <a:gd name="connsiteX4" fmla="*/ 944880 w 1310640"/>
              <a:gd name="connsiteY4" fmla="*/ 914724 h 1707204"/>
              <a:gd name="connsiteX5" fmla="*/ 1310640 w 1310640"/>
              <a:gd name="connsiteY5" fmla="*/ 1341444 h 1707204"/>
              <a:gd name="connsiteX6" fmla="*/ 716280 w 1310640"/>
              <a:gd name="connsiteY6" fmla="*/ 929964 h 1707204"/>
              <a:gd name="connsiteX7" fmla="*/ 746760 w 1310640"/>
              <a:gd name="connsiteY7" fmla="*/ 1707204 h 1707204"/>
              <a:gd name="connsiteX8" fmla="*/ 579120 w 1310640"/>
              <a:gd name="connsiteY8" fmla="*/ 1036644 h 1707204"/>
              <a:gd name="connsiteX9" fmla="*/ 198120 w 1310640"/>
              <a:gd name="connsiteY9" fmla="*/ 1371924 h 1707204"/>
              <a:gd name="connsiteX10" fmla="*/ 457200 w 1310640"/>
              <a:gd name="connsiteY10" fmla="*/ 914724 h 1707204"/>
              <a:gd name="connsiteX11" fmla="*/ 0 w 1310640"/>
              <a:gd name="connsiteY11" fmla="*/ 1021404 h 1707204"/>
              <a:gd name="connsiteX12" fmla="*/ 335280 w 1310640"/>
              <a:gd name="connsiteY12" fmla="*/ 823284 h 1707204"/>
              <a:gd name="connsiteX13" fmla="*/ 45720 w 1310640"/>
              <a:gd name="connsiteY13" fmla="*/ 518484 h 1707204"/>
              <a:gd name="connsiteX14" fmla="*/ 320040 w 1310640"/>
              <a:gd name="connsiteY14" fmla="*/ 670884 h 1707204"/>
              <a:gd name="connsiteX15" fmla="*/ 186911 w 1310640"/>
              <a:gd name="connsiteY15" fmla="*/ 0 h 1707204"/>
              <a:gd name="connsiteX16" fmla="*/ 426720 w 1310640"/>
              <a:gd name="connsiteY16" fmla="*/ 579444 h 1707204"/>
              <a:gd name="connsiteX17" fmla="*/ 561487 w 1310640"/>
              <a:gd name="connsiteY17" fmla="*/ 367703 h 1707204"/>
              <a:gd name="connsiteX18" fmla="*/ 507976 w 1310640"/>
              <a:gd name="connsiteY18" fmla="*/ 367703 h 1707204"/>
              <a:gd name="connsiteX0" fmla="*/ 507976 w 1310640"/>
              <a:gd name="connsiteY0" fmla="*/ 367703 h 1707204"/>
              <a:gd name="connsiteX1" fmla="*/ 624840 w 1310640"/>
              <a:gd name="connsiteY1" fmla="*/ 61284 h 1707204"/>
              <a:gd name="connsiteX2" fmla="*/ 883920 w 1310640"/>
              <a:gd name="connsiteY2" fmla="*/ 747084 h 1707204"/>
              <a:gd name="connsiteX3" fmla="*/ 1310640 w 1310640"/>
              <a:gd name="connsiteY3" fmla="*/ 625164 h 1707204"/>
              <a:gd name="connsiteX4" fmla="*/ 944880 w 1310640"/>
              <a:gd name="connsiteY4" fmla="*/ 914724 h 1707204"/>
              <a:gd name="connsiteX5" fmla="*/ 1310640 w 1310640"/>
              <a:gd name="connsiteY5" fmla="*/ 1341444 h 1707204"/>
              <a:gd name="connsiteX6" fmla="*/ 716280 w 1310640"/>
              <a:gd name="connsiteY6" fmla="*/ 929964 h 1707204"/>
              <a:gd name="connsiteX7" fmla="*/ 746760 w 1310640"/>
              <a:gd name="connsiteY7" fmla="*/ 1707204 h 1707204"/>
              <a:gd name="connsiteX8" fmla="*/ 579120 w 1310640"/>
              <a:gd name="connsiteY8" fmla="*/ 1036644 h 1707204"/>
              <a:gd name="connsiteX9" fmla="*/ 198120 w 1310640"/>
              <a:gd name="connsiteY9" fmla="*/ 1371924 h 1707204"/>
              <a:gd name="connsiteX10" fmla="*/ 347443 w 1310640"/>
              <a:gd name="connsiteY10" fmla="*/ 980538 h 1707204"/>
              <a:gd name="connsiteX11" fmla="*/ 0 w 1310640"/>
              <a:gd name="connsiteY11" fmla="*/ 1021404 h 1707204"/>
              <a:gd name="connsiteX12" fmla="*/ 335280 w 1310640"/>
              <a:gd name="connsiteY12" fmla="*/ 823284 h 1707204"/>
              <a:gd name="connsiteX13" fmla="*/ 45720 w 1310640"/>
              <a:gd name="connsiteY13" fmla="*/ 518484 h 1707204"/>
              <a:gd name="connsiteX14" fmla="*/ 320040 w 1310640"/>
              <a:gd name="connsiteY14" fmla="*/ 670884 h 1707204"/>
              <a:gd name="connsiteX15" fmla="*/ 186911 w 1310640"/>
              <a:gd name="connsiteY15" fmla="*/ 0 h 1707204"/>
              <a:gd name="connsiteX16" fmla="*/ 426720 w 1310640"/>
              <a:gd name="connsiteY16" fmla="*/ 579444 h 1707204"/>
              <a:gd name="connsiteX17" fmla="*/ 561487 w 1310640"/>
              <a:gd name="connsiteY17" fmla="*/ 367703 h 1707204"/>
              <a:gd name="connsiteX18" fmla="*/ 507976 w 1310640"/>
              <a:gd name="connsiteY18" fmla="*/ 367703 h 1707204"/>
              <a:gd name="connsiteX0" fmla="*/ 507976 w 1310640"/>
              <a:gd name="connsiteY0" fmla="*/ 367703 h 1707204"/>
              <a:gd name="connsiteX1" fmla="*/ 624840 w 1310640"/>
              <a:gd name="connsiteY1" fmla="*/ 61284 h 1707204"/>
              <a:gd name="connsiteX2" fmla="*/ 883920 w 1310640"/>
              <a:gd name="connsiteY2" fmla="*/ 747084 h 1707204"/>
              <a:gd name="connsiteX3" fmla="*/ 1310640 w 1310640"/>
              <a:gd name="connsiteY3" fmla="*/ 625164 h 1707204"/>
              <a:gd name="connsiteX4" fmla="*/ 944880 w 1310640"/>
              <a:gd name="connsiteY4" fmla="*/ 914724 h 1707204"/>
              <a:gd name="connsiteX5" fmla="*/ 1310640 w 1310640"/>
              <a:gd name="connsiteY5" fmla="*/ 1341444 h 1707204"/>
              <a:gd name="connsiteX6" fmla="*/ 716280 w 1310640"/>
              <a:gd name="connsiteY6" fmla="*/ 929964 h 1707204"/>
              <a:gd name="connsiteX7" fmla="*/ 746760 w 1310640"/>
              <a:gd name="connsiteY7" fmla="*/ 1707204 h 1707204"/>
              <a:gd name="connsiteX8" fmla="*/ 507976 w 1310640"/>
              <a:gd name="connsiteY8" fmla="*/ 1164389 h 1707204"/>
              <a:gd name="connsiteX9" fmla="*/ 198120 w 1310640"/>
              <a:gd name="connsiteY9" fmla="*/ 1371924 h 1707204"/>
              <a:gd name="connsiteX10" fmla="*/ 347443 w 1310640"/>
              <a:gd name="connsiteY10" fmla="*/ 980538 h 1707204"/>
              <a:gd name="connsiteX11" fmla="*/ 0 w 1310640"/>
              <a:gd name="connsiteY11" fmla="*/ 1021404 h 1707204"/>
              <a:gd name="connsiteX12" fmla="*/ 335280 w 1310640"/>
              <a:gd name="connsiteY12" fmla="*/ 823284 h 1707204"/>
              <a:gd name="connsiteX13" fmla="*/ 45720 w 1310640"/>
              <a:gd name="connsiteY13" fmla="*/ 518484 h 1707204"/>
              <a:gd name="connsiteX14" fmla="*/ 320040 w 1310640"/>
              <a:gd name="connsiteY14" fmla="*/ 670884 h 1707204"/>
              <a:gd name="connsiteX15" fmla="*/ 186911 w 1310640"/>
              <a:gd name="connsiteY15" fmla="*/ 0 h 1707204"/>
              <a:gd name="connsiteX16" fmla="*/ 426720 w 1310640"/>
              <a:gd name="connsiteY16" fmla="*/ 579444 h 1707204"/>
              <a:gd name="connsiteX17" fmla="*/ 561487 w 1310640"/>
              <a:gd name="connsiteY17" fmla="*/ 367703 h 1707204"/>
              <a:gd name="connsiteX18" fmla="*/ 507976 w 1310640"/>
              <a:gd name="connsiteY18" fmla="*/ 367703 h 1707204"/>
              <a:gd name="connsiteX0" fmla="*/ 507976 w 1310640"/>
              <a:gd name="connsiteY0" fmla="*/ 367703 h 1707204"/>
              <a:gd name="connsiteX1" fmla="*/ 624840 w 1310640"/>
              <a:gd name="connsiteY1" fmla="*/ 61284 h 1707204"/>
              <a:gd name="connsiteX2" fmla="*/ 883920 w 1310640"/>
              <a:gd name="connsiteY2" fmla="*/ 747084 h 1707204"/>
              <a:gd name="connsiteX3" fmla="*/ 1310640 w 1310640"/>
              <a:gd name="connsiteY3" fmla="*/ 625164 h 1707204"/>
              <a:gd name="connsiteX4" fmla="*/ 944880 w 1310640"/>
              <a:gd name="connsiteY4" fmla="*/ 914724 h 1707204"/>
              <a:gd name="connsiteX5" fmla="*/ 1310640 w 1310640"/>
              <a:gd name="connsiteY5" fmla="*/ 1341444 h 1707204"/>
              <a:gd name="connsiteX6" fmla="*/ 775531 w 1310640"/>
              <a:gd name="connsiteY6" fmla="*/ 1103105 h 1707204"/>
              <a:gd name="connsiteX7" fmla="*/ 746760 w 1310640"/>
              <a:gd name="connsiteY7" fmla="*/ 1707204 h 1707204"/>
              <a:gd name="connsiteX8" fmla="*/ 507976 w 1310640"/>
              <a:gd name="connsiteY8" fmla="*/ 1164389 h 1707204"/>
              <a:gd name="connsiteX9" fmla="*/ 198120 w 1310640"/>
              <a:gd name="connsiteY9" fmla="*/ 1371924 h 1707204"/>
              <a:gd name="connsiteX10" fmla="*/ 347443 w 1310640"/>
              <a:gd name="connsiteY10" fmla="*/ 980538 h 1707204"/>
              <a:gd name="connsiteX11" fmla="*/ 0 w 1310640"/>
              <a:gd name="connsiteY11" fmla="*/ 1021404 h 1707204"/>
              <a:gd name="connsiteX12" fmla="*/ 335280 w 1310640"/>
              <a:gd name="connsiteY12" fmla="*/ 823284 h 1707204"/>
              <a:gd name="connsiteX13" fmla="*/ 45720 w 1310640"/>
              <a:gd name="connsiteY13" fmla="*/ 518484 h 1707204"/>
              <a:gd name="connsiteX14" fmla="*/ 320040 w 1310640"/>
              <a:gd name="connsiteY14" fmla="*/ 670884 h 1707204"/>
              <a:gd name="connsiteX15" fmla="*/ 186911 w 1310640"/>
              <a:gd name="connsiteY15" fmla="*/ 0 h 1707204"/>
              <a:gd name="connsiteX16" fmla="*/ 426720 w 1310640"/>
              <a:gd name="connsiteY16" fmla="*/ 579444 h 1707204"/>
              <a:gd name="connsiteX17" fmla="*/ 561487 w 1310640"/>
              <a:gd name="connsiteY17" fmla="*/ 367703 h 1707204"/>
              <a:gd name="connsiteX18" fmla="*/ 507976 w 1310640"/>
              <a:gd name="connsiteY18" fmla="*/ 367703 h 1707204"/>
              <a:gd name="connsiteX0" fmla="*/ 507976 w 1310640"/>
              <a:gd name="connsiteY0" fmla="*/ 367703 h 1707204"/>
              <a:gd name="connsiteX1" fmla="*/ 624840 w 1310640"/>
              <a:gd name="connsiteY1" fmla="*/ 61284 h 1707204"/>
              <a:gd name="connsiteX2" fmla="*/ 936064 w 1310640"/>
              <a:gd name="connsiteY2" fmla="*/ 551553 h 1707204"/>
              <a:gd name="connsiteX3" fmla="*/ 1310640 w 1310640"/>
              <a:gd name="connsiteY3" fmla="*/ 625164 h 1707204"/>
              <a:gd name="connsiteX4" fmla="*/ 944880 w 1310640"/>
              <a:gd name="connsiteY4" fmla="*/ 914724 h 1707204"/>
              <a:gd name="connsiteX5" fmla="*/ 1310640 w 1310640"/>
              <a:gd name="connsiteY5" fmla="*/ 1341444 h 1707204"/>
              <a:gd name="connsiteX6" fmla="*/ 775531 w 1310640"/>
              <a:gd name="connsiteY6" fmla="*/ 1103105 h 1707204"/>
              <a:gd name="connsiteX7" fmla="*/ 746760 w 1310640"/>
              <a:gd name="connsiteY7" fmla="*/ 1707204 h 1707204"/>
              <a:gd name="connsiteX8" fmla="*/ 507976 w 1310640"/>
              <a:gd name="connsiteY8" fmla="*/ 1164389 h 1707204"/>
              <a:gd name="connsiteX9" fmla="*/ 198120 w 1310640"/>
              <a:gd name="connsiteY9" fmla="*/ 1371924 h 1707204"/>
              <a:gd name="connsiteX10" fmla="*/ 347443 w 1310640"/>
              <a:gd name="connsiteY10" fmla="*/ 980538 h 1707204"/>
              <a:gd name="connsiteX11" fmla="*/ 0 w 1310640"/>
              <a:gd name="connsiteY11" fmla="*/ 1021404 h 1707204"/>
              <a:gd name="connsiteX12" fmla="*/ 335280 w 1310640"/>
              <a:gd name="connsiteY12" fmla="*/ 823284 h 1707204"/>
              <a:gd name="connsiteX13" fmla="*/ 45720 w 1310640"/>
              <a:gd name="connsiteY13" fmla="*/ 518484 h 1707204"/>
              <a:gd name="connsiteX14" fmla="*/ 320040 w 1310640"/>
              <a:gd name="connsiteY14" fmla="*/ 670884 h 1707204"/>
              <a:gd name="connsiteX15" fmla="*/ 186911 w 1310640"/>
              <a:gd name="connsiteY15" fmla="*/ 0 h 1707204"/>
              <a:gd name="connsiteX16" fmla="*/ 426720 w 1310640"/>
              <a:gd name="connsiteY16" fmla="*/ 579444 h 1707204"/>
              <a:gd name="connsiteX17" fmla="*/ 561487 w 1310640"/>
              <a:gd name="connsiteY17" fmla="*/ 367703 h 1707204"/>
              <a:gd name="connsiteX18" fmla="*/ 507976 w 1310640"/>
              <a:gd name="connsiteY18" fmla="*/ 367703 h 1707204"/>
              <a:gd name="connsiteX0" fmla="*/ 507976 w 1310640"/>
              <a:gd name="connsiteY0" fmla="*/ 428985 h 1768486"/>
              <a:gd name="connsiteX1" fmla="*/ 882553 w 1310640"/>
              <a:gd name="connsiteY1" fmla="*/ 0 h 1768486"/>
              <a:gd name="connsiteX2" fmla="*/ 936064 w 1310640"/>
              <a:gd name="connsiteY2" fmla="*/ 612835 h 1768486"/>
              <a:gd name="connsiteX3" fmla="*/ 1310640 w 1310640"/>
              <a:gd name="connsiteY3" fmla="*/ 686446 h 1768486"/>
              <a:gd name="connsiteX4" fmla="*/ 944880 w 1310640"/>
              <a:gd name="connsiteY4" fmla="*/ 976006 h 1768486"/>
              <a:gd name="connsiteX5" fmla="*/ 1310640 w 1310640"/>
              <a:gd name="connsiteY5" fmla="*/ 1402726 h 1768486"/>
              <a:gd name="connsiteX6" fmla="*/ 775531 w 1310640"/>
              <a:gd name="connsiteY6" fmla="*/ 1164387 h 1768486"/>
              <a:gd name="connsiteX7" fmla="*/ 746760 w 1310640"/>
              <a:gd name="connsiteY7" fmla="*/ 1768486 h 1768486"/>
              <a:gd name="connsiteX8" fmla="*/ 507976 w 1310640"/>
              <a:gd name="connsiteY8" fmla="*/ 1225671 h 1768486"/>
              <a:gd name="connsiteX9" fmla="*/ 198120 w 1310640"/>
              <a:gd name="connsiteY9" fmla="*/ 1433206 h 1768486"/>
              <a:gd name="connsiteX10" fmla="*/ 347443 w 1310640"/>
              <a:gd name="connsiteY10" fmla="*/ 1041820 h 1768486"/>
              <a:gd name="connsiteX11" fmla="*/ 0 w 1310640"/>
              <a:gd name="connsiteY11" fmla="*/ 1082686 h 1768486"/>
              <a:gd name="connsiteX12" fmla="*/ 335280 w 1310640"/>
              <a:gd name="connsiteY12" fmla="*/ 884566 h 1768486"/>
              <a:gd name="connsiteX13" fmla="*/ 45720 w 1310640"/>
              <a:gd name="connsiteY13" fmla="*/ 579766 h 1768486"/>
              <a:gd name="connsiteX14" fmla="*/ 320040 w 1310640"/>
              <a:gd name="connsiteY14" fmla="*/ 732166 h 1768486"/>
              <a:gd name="connsiteX15" fmla="*/ 186911 w 1310640"/>
              <a:gd name="connsiteY15" fmla="*/ 61282 h 1768486"/>
              <a:gd name="connsiteX16" fmla="*/ 426720 w 1310640"/>
              <a:gd name="connsiteY16" fmla="*/ 640726 h 1768486"/>
              <a:gd name="connsiteX17" fmla="*/ 561487 w 1310640"/>
              <a:gd name="connsiteY17" fmla="*/ 428985 h 1768486"/>
              <a:gd name="connsiteX18" fmla="*/ 507976 w 1310640"/>
              <a:gd name="connsiteY18" fmla="*/ 428985 h 1768486"/>
              <a:gd name="connsiteX0" fmla="*/ 507976 w 1310640"/>
              <a:gd name="connsiteY0" fmla="*/ 428985 h 1768486"/>
              <a:gd name="connsiteX1" fmla="*/ 882553 w 1310640"/>
              <a:gd name="connsiteY1" fmla="*/ 0 h 1768486"/>
              <a:gd name="connsiteX2" fmla="*/ 936064 w 1310640"/>
              <a:gd name="connsiteY2" fmla="*/ 612835 h 1768486"/>
              <a:gd name="connsiteX3" fmla="*/ 1310640 w 1310640"/>
              <a:gd name="connsiteY3" fmla="*/ 686446 h 1768486"/>
              <a:gd name="connsiteX4" fmla="*/ 944880 w 1310640"/>
              <a:gd name="connsiteY4" fmla="*/ 976006 h 1768486"/>
              <a:gd name="connsiteX5" fmla="*/ 1310640 w 1310640"/>
              <a:gd name="connsiteY5" fmla="*/ 1402726 h 1768486"/>
              <a:gd name="connsiteX6" fmla="*/ 775531 w 1310640"/>
              <a:gd name="connsiteY6" fmla="*/ 1164387 h 1768486"/>
              <a:gd name="connsiteX7" fmla="*/ 746760 w 1310640"/>
              <a:gd name="connsiteY7" fmla="*/ 1768486 h 1768486"/>
              <a:gd name="connsiteX8" fmla="*/ 507976 w 1310640"/>
              <a:gd name="connsiteY8" fmla="*/ 1225671 h 1768486"/>
              <a:gd name="connsiteX9" fmla="*/ 198120 w 1310640"/>
              <a:gd name="connsiteY9" fmla="*/ 1433206 h 1768486"/>
              <a:gd name="connsiteX10" fmla="*/ 347443 w 1310640"/>
              <a:gd name="connsiteY10" fmla="*/ 1041820 h 1768486"/>
              <a:gd name="connsiteX11" fmla="*/ 0 w 1310640"/>
              <a:gd name="connsiteY11" fmla="*/ 1082686 h 1768486"/>
              <a:gd name="connsiteX12" fmla="*/ 335280 w 1310640"/>
              <a:gd name="connsiteY12" fmla="*/ 884566 h 1768486"/>
              <a:gd name="connsiteX13" fmla="*/ 45720 w 1310640"/>
              <a:gd name="connsiteY13" fmla="*/ 579766 h 1768486"/>
              <a:gd name="connsiteX14" fmla="*/ 320040 w 1310640"/>
              <a:gd name="connsiteY14" fmla="*/ 732166 h 1768486"/>
              <a:gd name="connsiteX15" fmla="*/ 186911 w 1310640"/>
              <a:gd name="connsiteY15" fmla="*/ 61282 h 1768486"/>
              <a:gd name="connsiteX16" fmla="*/ 400954 w 1310640"/>
              <a:gd name="connsiteY16" fmla="*/ 490268 h 1768486"/>
              <a:gd name="connsiteX17" fmla="*/ 561487 w 1310640"/>
              <a:gd name="connsiteY17" fmla="*/ 428985 h 1768486"/>
              <a:gd name="connsiteX18" fmla="*/ 507976 w 1310640"/>
              <a:gd name="connsiteY18" fmla="*/ 428985 h 1768486"/>
              <a:gd name="connsiteX0" fmla="*/ 507976 w 1310640"/>
              <a:gd name="connsiteY0" fmla="*/ 428985 h 1768486"/>
              <a:gd name="connsiteX1" fmla="*/ 882553 w 1310640"/>
              <a:gd name="connsiteY1" fmla="*/ 0 h 1768486"/>
              <a:gd name="connsiteX2" fmla="*/ 936064 w 1310640"/>
              <a:gd name="connsiteY2" fmla="*/ 612835 h 1768486"/>
              <a:gd name="connsiteX3" fmla="*/ 1310640 w 1310640"/>
              <a:gd name="connsiteY3" fmla="*/ 686446 h 1768486"/>
              <a:gd name="connsiteX4" fmla="*/ 944880 w 1310640"/>
              <a:gd name="connsiteY4" fmla="*/ 976006 h 1768486"/>
              <a:gd name="connsiteX5" fmla="*/ 1310640 w 1310640"/>
              <a:gd name="connsiteY5" fmla="*/ 1402726 h 1768486"/>
              <a:gd name="connsiteX6" fmla="*/ 775531 w 1310640"/>
              <a:gd name="connsiteY6" fmla="*/ 1164387 h 1768486"/>
              <a:gd name="connsiteX7" fmla="*/ 746760 w 1310640"/>
              <a:gd name="connsiteY7" fmla="*/ 1768486 h 1768486"/>
              <a:gd name="connsiteX8" fmla="*/ 507976 w 1310640"/>
              <a:gd name="connsiteY8" fmla="*/ 1225671 h 1768486"/>
              <a:gd name="connsiteX9" fmla="*/ 198120 w 1310640"/>
              <a:gd name="connsiteY9" fmla="*/ 1433206 h 1768486"/>
              <a:gd name="connsiteX10" fmla="*/ 347443 w 1310640"/>
              <a:gd name="connsiteY10" fmla="*/ 1041820 h 1768486"/>
              <a:gd name="connsiteX11" fmla="*/ 0 w 1310640"/>
              <a:gd name="connsiteY11" fmla="*/ 1082686 h 1768486"/>
              <a:gd name="connsiteX12" fmla="*/ 335280 w 1310640"/>
              <a:gd name="connsiteY12" fmla="*/ 884566 h 1768486"/>
              <a:gd name="connsiteX13" fmla="*/ 45720 w 1310640"/>
              <a:gd name="connsiteY13" fmla="*/ 579766 h 1768486"/>
              <a:gd name="connsiteX14" fmla="*/ 320040 w 1310640"/>
              <a:gd name="connsiteY14" fmla="*/ 732166 h 1768486"/>
              <a:gd name="connsiteX15" fmla="*/ 186911 w 1310640"/>
              <a:gd name="connsiteY15" fmla="*/ 61282 h 1768486"/>
              <a:gd name="connsiteX16" fmla="*/ 400954 w 1310640"/>
              <a:gd name="connsiteY16" fmla="*/ 490268 h 1768486"/>
              <a:gd name="connsiteX17" fmla="*/ 561487 w 1310640"/>
              <a:gd name="connsiteY17" fmla="*/ 367701 h 1768486"/>
              <a:gd name="connsiteX18" fmla="*/ 507976 w 1310640"/>
              <a:gd name="connsiteY18" fmla="*/ 428985 h 17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0640" h="1768486">
                <a:moveTo>
                  <a:pt x="507976" y="428985"/>
                </a:moveTo>
                <a:lnTo>
                  <a:pt x="882553" y="0"/>
                </a:lnTo>
                <a:lnTo>
                  <a:pt x="936064" y="612835"/>
                </a:lnTo>
                <a:lnTo>
                  <a:pt x="1310640" y="686446"/>
                </a:lnTo>
                <a:lnTo>
                  <a:pt x="944880" y="976006"/>
                </a:lnTo>
                <a:lnTo>
                  <a:pt x="1310640" y="1402726"/>
                </a:lnTo>
                <a:lnTo>
                  <a:pt x="775531" y="1164387"/>
                </a:lnTo>
                <a:lnTo>
                  <a:pt x="746760" y="1768486"/>
                </a:lnTo>
                <a:lnTo>
                  <a:pt x="507976" y="1225671"/>
                </a:lnTo>
                <a:lnTo>
                  <a:pt x="198120" y="1433206"/>
                </a:lnTo>
                <a:lnTo>
                  <a:pt x="347443" y="1041820"/>
                </a:lnTo>
                <a:lnTo>
                  <a:pt x="0" y="1082686"/>
                </a:lnTo>
                <a:lnTo>
                  <a:pt x="335280" y="884566"/>
                </a:lnTo>
                <a:lnTo>
                  <a:pt x="45720" y="579766"/>
                </a:lnTo>
                <a:lnTo>
                  <a:pt x="320040" y="732166"/>
                </a:lnTo>
                <a:lnTo>
                  <a:pt x="186911" y="61282"/>
                </a:lnTo>
                <a:lnTo>
                  <a:pt x="400954" y="490268"/>
                </a:lnTo>
                <a:lnTo>
                  <a:pt x="561487" y="367701"/>
                </a:lnTo>
                <a:lnTo>
                  <a:pt x="507976" y="428985"/>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未开启</a:t>
            </a:r>
            <a:endParaRPr lang="en-US" altLang="zh-CN" b="1" dirty="0" smtClean="0"/>
          </a:p>
          <a:p>
            <a:pPr algn="ctr"/>
            <a:r>
              <a:rPr lang="zh-CN" altLang="en-US" b="1" dirty="0" smtClean="0"/>
              <a:t>保护</a:t>
            </a:r>
            <a:endParaRPr lang="en-US" altLang="zh-CN" b="1" dirty="0" smtClean="0"/>
          </a:p>
          <a:p>
            <a:pPr algn="ctr"/>
            <a:endParaRPr lang="zh-CN" altLang="en-US" dirty="0"/>
          </a:p>
        </p:txBody>
      </p:sp>
      <p:grpSp>
        <p:nvGrpSpPr>
          <p:cNvPr id="26" name="组合 25"/>
          <p:cNvGrpSpPr/>
          <p:nvPr/>
        </p:nvGrpSpPr>
        <p:grpSpPr>
          <a:xfrm>
            <a:off x="1762718" y="1057300"/>
            <a:ext cx="7169753" cy="1915888"/>
            <a:chOff x="1762715" y="1057300"/>
            <a:chExt cx="7169753" cy="1915888"/>
          </a:xfrm>
        </p:grpSpPr>
        <p:pic>
          <p:nvPicPr>
            <p:cNvPr id="17" name="Picture 17" descr="隐私3_副本"/>
            <p:cNvPicPr>
              <a:picLocks noChangeAspect="1" noChangeArrowheads="1"/>
            </p:cNvPicPr>
            <p:nvPr/>
          </p:nvPicPr>
          <p:blipFill>
            <a:blip r:embed="rId3" cstate="print"/>
            <a:srcRect/>
            <a:stretch>
              <a:fillRect/>
            </a:stretch>
          </p:blipFill>
          <p:spPr bwMode="auto">
            <a:xfrm>
              <a:off x="1762715" y="1560906"/>
              <a:ext cx="7169753" cy="1412282"/>
            </a:xfrm>
            <a:prstGeom prst="rect">
              <a:avLst/>
            </a:prstGeom>
            <a:noFill/>
            <a:ln w="9525">
              <a:noFill/>
              <a:miter lim="800000"/>
              <a:headEnd/>
              <a:tailEnd/>
            </a:ln>
          </p:spPr>
        </p:pic>
        <p:sp>
          <p:nvSpPr>
            <p:cNvPr id="21" name="矩形 20"/>
            <p:cNvSpPr/>
            <p:nvPr/>
          </p:nvSpPr>
          <p:spPr>
            <a:xfrm>
              <a:off x="7092280" y="2197427"/>
              <a:ext cx="1728192" cy="660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7092280" y="1057300"/>
              <a:ext cx="1579278" cy="369332"/>
            </a:xfrm>
            <a:prstGeom prst="rect">
              <a:avLst/>
            </a:prstGeom>
            <a:noFill/>
          </p:spPr>
          <p:txBody>
            <a:bodyPr wrap="none" rtlCol="0">
              <a:spAutoFit/>
            </a:bodyPr>
            <a:lstStyle/>
            <a:p>
              <a:r>
                <a:rPr lang="zh-CN" altLang="en-US" b="1" dirty="0" smtClean="0">
                  <a:solidFill>
                    <a:srgbClr val="FF0000"/>
                  </a:solidFill>
                </a:rPr>
                <a:t>截获短信信息</a:t>
              </a:r>
              <a:endParaRPr lang="zh-CN" altLang="en-US" b="1" dirty="0">
                <a:solidFill>
                  <a:srgbClr val="FF0000"/>
                </a:solidFill>
              </a:endParaRPr>
            </a:p>
          </p:txBody>
        </p:sp>
        <p:cxnSp>
          <p:nvCxnSpPr>
            <p:cNvPr id="27" name="直接箭头连接符 26"/>
            <p:cNvCxnSpPr>
              <a:stCxn id="25" idx="2"/>
            </p:cNvCxnSpPr>
            <p:nvPr/>
          </p:nvCxnSpPr>
          <p:spPr>
            <a:xfrm>
              <a:off x="7881919" y="1426632"/>
              <a:ext cx="2449" cy="7107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762714" y="3073601"/>
            <a:ext cx="7203300" cy="1871564"/>
            <a:chOff x="1762714" y="3073600"/>
            <a:chExt cx="7203300" cy="1871564"/>
          </a:xfrm>
        </p:grpSpPr>
        <p:pic>
          <p:nvPicPr>
            <p:cNvPr id="18" name="Picture 17" descr="保护后"/>
            <p:cNvPicPr>
              <a:picLocks noChangeAspect="1" noChangeArrowheads="1"/>
            </p:cNvPicPr>
            <p:nvPr/>
          </p:nvPicPr>
          <p:blipFill>
            <a:blip r:embed="rId4" cstate="print"/>
            <a:srcRect/>
            <a:stretch>
              <a:fillRect/>
            </a:stretch>
          </p:blipFill>
          <p:spPr bwMode="auto">
            <a:xfrm>
              <a:off x="1762714" y="3073600"/>
              <a:ext cx="7203300" cy="1871564"/>
            </a:xfrm>
            <a:prstGeom prst="rect">
              <a:avLst/>
            </a:prstGeom>
            <a:noFill/>
            <a:ln w="9525">
              <a:noFill/>
              <a:miter lim="800000"/>
              <a:headEnd/>
              <a:tailEnd/>
            </a:ln>
          </p:spPr>
        </p:pic>
        <p:sp>
          <p:nvSpPr>
            <p:cNvPr id="22" name="矩形 21"/>
            <p:cNvSpPr/>
            <p:nvPr/>
          </p:nvSpPr>
          <p:spPr>
            <a:xfrm>
              <a:off x="7164288" y="3817607"/>
              <a:ext cx="1728192" cy="8400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7236296" y="3337553"/>
              <a:ext cx="1579278" cy="369332"/>
            </a:xfrm>
            <a:prstGeom prst="rect">
              <a:avLst/>
            </a:prstGeom>
            <a:noFill/>
          </p:spPr>
          <p:txBody>
            <a:bodyPr wrap="none" rtlCol="0">
              <a:spAutoFit/>
            </a:bodyPr>
            <a:lstStyle/>
            <a:p>
              <a:r>
                <a:rPr lang="zh-CN" altLang="en-US" b="1" dirty="0" smtClean="0">
                  <a:solidFill>
                    <a:srgbClr val="FF0000"/>
                  </a:solidFill>
                </a:rPr>
                <a:t>只能得到乱码</a:t>
              </a:r>
              <a:endParaRPr lang="zh-CN" altLang="en-US" b="1" dirty="0">
                <a:solidFill>
                  <a:srgbClr val="FF0000"/>
                </a:solidFill>
              </a:endParaRPr>
            </a:p>
          </p:txBody>
        </p:sp>
      </p:grpSp>
      <p:sp>
        <p:nvSpPr>
          <p:cNvPr id="29" name="椭圆 28"/>
          <p:cNvSpPr/>
          <p:nvPr/>
        </p:nvSpPr>
        <p:spPr>
          <a:xfrm>
            <a:off x="251520" y="3517574"/>
            <a:ext cx="1296144" cy="1020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开启保护后</a:t>
            </a:r>
            <a:endParaRPr lang="zh-CN" altLang="en-US" b="1" dirty="0"/>
          </a:p>
        </p:txBody>
      </p:sp>
      <p:sp>
        <p:nvSpPr>
          <p:cNvPr id="31" name="灯片编号占位符 30"/>
          <p:cNvSpPr>
            <a:spLocks noGrp="1"/>
          </p:cNvSpPr>
          <p:nvPr>
            <p:ph type="sldNum" sz="quarter" idx="12"/>
          </p:nvPr>
        </p:nvSpPr>
        <p:spPr/>
        <p:txBody>
          <a:bodyPr/>
          <a:lstStyle/>
          <a:p>
            <a:pPr>
              <a:defRPr/>
            </a:pPr>
            <a:fld id="{5D28473D-29CF-49F3-A639-FCD192600F5A}" type="slidenum">
              <a:rPr lang="zh-CN" altLang="en-US" smtClean="0"/>
              <a:pPr>
                <a:defRPr/>
              </a:pPr>
              <a:t>16</a:t>
            </a:fld>
            <a:endParaRPr lang="zh-CN" altLang="en-US" sz="1800">
              <a:solidFill>
                <a:schemeClr val="tx1"/>
              </a:solidFill>
              <a:latin typeface="Arial" pitchFamily="34"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1.11111E-6 L 0.26024 -0.0025 " pathEditMode="relative" rAng="0" ptsTypes="AA">
                                      <p:cBhvr>
                                        <p:cTn id="6" dur="500" fill="hold"/>
                                        <p:tgtEl>
                                          <p:spTgt spid="21517"/>
                                        </p:tgtEl>
                                        <p:attrNameLst>
                                          <p:attrName>ppt_x,ppt_y</p:attrName>
                                        </p:attrNameLst>
                                      </p:cBhvr>
                                      <p:rCtr x="13003" y="-136"/>
                                    </p:animMotion>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1000" fill="hold"/>
                                        <p:tgtEl>
                                          <p:spTgt spid="23"/>
                                        </p:tgtEl>
                                        <p:attrNameLst>
                                          <p:attrName>ppt_w</p:attrName>
                                        </p:attrNameLst>
                                      </p:cBhvr>
                                      <p:tavLst>
                                        <p:tav tm="0">
                                          <p:val>
                                            <p:strVal val="#ppt_w*0.70"/>
                                          </p:val>
                                        </p:tav>
                                        <p:tav tm="100000">
                                          <p:val>
                                            <p:strVal val="#ppt_w"/>
                                          </p:val>
                                        </p:tav>
                                      </p:tavLst>
                                    </p:anim>
                                    <p:anim calcmode="lin" valueType="num">
                                      <p:cBhvr>
                                        <p:cTn id="12" dur="1000" fill="hold"/>
                                        <p:tgtEl>
                                          <p:spTgt spid="23"/>
                                        </p:tgtEl>
                                        <p:attrNameLst>
                                          <p:attrName>ppt_h</p:attrName>
                                        </p:attrNameLst>
                                      </p:cBhvr>
                                      <p:tavLst>
                                        <p:tav tm="0">
                                          <p:val>
                                            <p:strVal val="#ppt_h"/>
                                          </p:val>
                                        </p:tav>
                                        <p:tav tm="100000">
                                          <p:val>
                                            <p:strVal val="#ppt_h"/>
                                          </p:val>
                                        </p:tav>
                                      </p:tavLst>
                                    </p:anim>
                                    <p:animEffect transition="in" filter="fade">
                                      <p:cBhvr>
                                        <p:cTn id="13" dur="10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22222E-6 3.33333E-6 L 0.93646 0.00444 " pathEditMode="relative" rAng="0" ptsTypes="AA">
                                      <p:cBhvr>
                                        <p:cTn id="22" dur="1000" fill="hold"/>
                                        <p:tgtEl>
                                          <p:spTgt spid="21511"/>
                                        </p:tgtEl>
                                        <p:attrNameLst>
                                          <p:attrName>ppt_x,ppt_y</p:attrName>
                                        </p:attrNameLst>
                                      </p:cBhvr>
                                      <p:rCtr x="46823" y="222"/>
                                    </p:animMotion>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bldLvl="0" animBg="1" autoUpdateAnimBg="0"/>
      <p:bldP spid="21517" grpId="0" bldLvl="0" animBg="1" autoUpdateAnimBg="0"/>
      <p:bldP spid="23"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直接连接符 43"/>
          <p:cNvSpPr>
            <a:spLocks noChangeShapeType="1"/>
          </p:cNvSpPr>
          <p:nvPr/>
        </p:nvSpPr>
        <p:spPr bwMode="auto">
          <a:xfrm>
            <a:off x="-106362" y="5159375"/>
            <a:ext cx="9396413" cy="0"/>
          </a:xfrm>
          <a:prstGeom prst="line">
            <a:avLst/>
          </a:prstGeom>
          <a:noFill/>
          <a:ln w="19050">
            <a:solidFill>
              <a:srgbClr val="FFC000"/>
            </a:solidFill>
            <a:prstDash val="dash"/>
            <a:round/>
            <a:headEnd/>
            <a:tailEnd/>
          </a:ln>
        </p:spPr>
        <p:txBody>
          <a:bodyPr/>
          <a:lstStyle/>
          <a:p>
            <a:endParaRPr lang="zh-CN" altLang="en-US"/>
          </a:p>
        </p:txBody>
      </p:sp>
      <p:sp>
        <p:nvSpPr>
          <p:cNvPr id="29699" name="燕尾形 49"/>
          <p:cNvSpPr>
            <a:spLocks noChangeArrowheads="1"/>
          </p:cNvSpPr>
          <p:nvPr/>
        </p:nvSpPr>
        <p:spPr bwMode="auto">
          <a:xfrm>
            <a:off x="900113"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9700" name="燕尾形 51"/>
          <p:cNvSpPr>
            <a:spLocks noChangeArrowheads="1"/>
          </p:cNvSpPr>
          <p:nvPr/>
        </p:nvSpPr>
        <p:spPr bwMode="auto">
          <a:xfrm>
            <a:off x="2892432" y="4906963"/>
            <a:ext cx="1439863" cy="504825"/>
          </a:xfrm>
          <a:prstGeom prst="chevron">
            <a:avLst>
              <a:gd name="adj" fmla="val 49980"/>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9701" name="燕尾形 52"/>
          <p:cNvSpPr>
            <a:spLocks noChangeArrowheads="1"/>
          </p:cNvSpPr>
          <p:nvPr/>
        </p:nvSpPr>
        <p:spPr bwMode="auto">
          <a:xfrm>
            <a:off x="4787900" y="4906963"/>
            <a:ext cx="1728788" cy="504825"/>
          </a:xfrm>
          <a:prstGeom prst="chevron">
            <a:avLst>
              <a:gd name="adj" fmla="val 50004"/>
            </a:avLst>
          </a:prstGeom>
          <a:solidFill>
            <a:srgbClr val="FFC0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9702" name="燕尾形 53"/>
          <p:cNvSpPr>
            <a:spLocks noChangeArrowheads="1"/>
          </p:cNvSpPr>
          <p:nvPr/>
        </p:nvSpPr>
        <p:spPr bwMode="auto">
          <a:xfrm>
            <a:off x="6875463" y="4906963"/>
            <a:ext cx="1441450" cy="504825"/>
          </a:xfrm>
          <a:prstGeom prst="chevron">
            <a:avLst>
              <a:gd name="adj" fmla="val 49995"/>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1511" name="燕尾形 54"/>
          <p:cNvSpPr>
            <a:spLocks noChangeArrowheads="1"/>
          </p:cNvSpPr>
          <p:nvPr/>
        </p:nvSpPr>
        <p:spPr bwMode="auto">
          <a:xfrm>
            <a:off x="898527" y="4875213"/>
            <a:ext cx="1439863"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1512" name="TextBox 3"/>
          <p:cNvSpPr>
            <a:spLocks noChangeArrowheads="1"/>
          </p:cNvSpPr>
          <p:nvPr/>
        </p:nvSpPr>
        <p:spPr bwMode="auto">
          <a:xfrm>
            <a:off x="2071694" y="2444751"/>
            <a:ext cx="4967287" cy="369332"/>
          </a:xfrm>
          <a:prstGeom prst="rect">
            <a:avLst/>
          </a:prstGeom>
          <a:noFill/>
          <a:ln w="9525">
            <a:noFill/>
            <a:miter lim="800000"/>
            <a:headEnd/>
            <a:tailEnd/>
          </a:ln>
        </p:spPr>
        <p:txBody>
          <a:bodyPr>
            <a:spAutoFit/>
          </a:bodyPr>
          <a:lstStyle/>
          <a:p>
            <a:pPr algn="ctr"/>
            <a:endParaRPr lang="zh-CN" altLang="zh-CN"/>
          </a:p>
        </p:txBody>
      </p:sp>
      <p:sp>
        <p:nvSpPr>
          <p:cNvPr id="29705" name="矩形 57"/>
          <p:cNvSpPr>
            <a:spLocks noChangeArrowheads="1"/>
          </p:cNvSpPr>
          <p:nvPr/>
        </p:nvSpPr>
        <p:spPr bwMode="auto">
          <a:xfrm>
            <a:off x="3160958" y="5010155"/>
            <a:ext cx="902811" cy="307777"/>
          </a:xfrm>
          <a:prstGeom prst="rect">
            <a:avLst/>
          </a:prstGeom>
          <a:noFill/>
          <a:ln w="9525">
            <a:noFill/>
            <a:miter lim="800000"/>
            <a:headEnd/>
            <a:tailEnd/>
          </a:ln>
        </p:spPr>
        <p:txBody>
          <a:bodyPr wrap="none">
            <a:spAutoFit/>
          </a:bodyPr>
          <a:lstStyle/>
          <a:p>
            <a:pPr algn="ctr"/>
            <a:r>
              <a:rPr lang="zh-CN" altLang="en-US" sz="1400" b="1" dirty="0" smtClean="0">
                <a:solidFill>
                  <a:srgbClr val="000000"/>
                </a:solidFill>
                <a:latin typeface="微软雅黑" pitchFamily="34" charset="-122"/>
                <a:ea typeface="微软雅黑" pitchFamily="34" charset="-122"/>
                <a:sym typeface="微软雅黑" pitchFamily="34" charset="-122"/>
              </a:rPr>
              <a:t>设计实现</a:t>
            </a:r>
            <a:endParaRPr lang="zh-CN" altLang="en-US" dirty="0"/>
          </a:p>
        </p:txBody>
      </p:sp>
      <p:sp>
        <p:nvSpPr>
          <p:cNvPr id="29706" name="矩形 59"/>
          <p:cNvSpPr>
            <a:spLocks noChangeArrowheads="1"/>
          </p:cNvSpPr>
          <p:nvPr/>
        </p:nvSpPr>
        <p:spPr bwMode="auto">
          <a:xfrm>
            <a:off x="4934461" y="5010150"/>
            <a:ext cx="1338828" cy="369332"/>
          </a:xfrm>
          <a:prstGeom prst="rect">
            <a:avLst/>
          </a:prstGeom>
          <a:noFill/>
          <a:ln w="9525">
            <a:noFill/>
            <a:miter lim="800000"/>
            <a:headEnd/>
            <a:tailEnd/>
          </a:ln>
        </p:spPr>
        <p:txBody>
          <a:bodyPr wrap="none">
            <a:spAutoFit/>
          </a:bodyPr>
          <a:lstStyle/>
          <a:p>
            <a:pPr algn="ctr"/>
            <a:r>
              <a:rPr lang="zh-CN" altLang="en-US" b="1" dirty="0">
                <a:latin typeface="微软雅黑" pitchFamily="34" charset="-122"/>
                <a:ea typeface="微软雅黑" pitchFamily="34" charset="-122"/>
              </a:rPr>
              <a:t>测试与分析</a:t>
            </a:r>
          </a:p>
        </p:txBody>
      </p:sp>
      <p:sp>
        <p:nvSpPr>
          <p:cNvPr id="29707" name="矩形 61"/>
          <p:cNvSpPr>
            <a:spLocks noChangeArrowheads="1"/>
          </p:cNvSpPr>
          <p:nvPr/>
        </p:nvSpPr>
        <p:spPr bwMode="auto">
          <a:xfrm>
            <a:off x="7145586" y="5005393"/>
            <a:ext cx="902811" cy="307777"/>
          </a:xfrm>
          <a:prstGeom prst="rect">
            <a:avLst/>
          </a:prstGeom>
          <a:noFill/>
          <a:ln w="9525">
            <a:noFill/>
            <a:miter lim="800000"/>
            <a:headEnd/>
            <a:tailEnd/>
          </a:ln>
        </p:spPr>
        <p:txBody>
          <a:bodyPr wrap="none">
            <a:spAutoFit/>
          </a:bodyPr>
          <a:lstStyle/>
          <a:p>
            <a:pPr algn="ctr"/>
            <a:r>
              <a:rPr lang="zh-CN" altLang="en-US" sz="1400" b="1">
                <a:solidFill>
                  <a:srgbClr val="000000"/>
                </a:solidFill>
                <a:latin typeface="微软雅黑" pitchFamily="34" charset="-122"/>
                <a:ea typeface="微软雅黑" pitchFamily="34" charset="-122"/>
                <a:sym typeface="微软雅黑" pitchFamily="34" charset="-122"/>
              </a:rPr>
              <a:t>作品总结</a:t>
            </a:r>
          </a:p>
        </p:txBody>
      </p:sp>
      <p:sp>
        <p:nvSpPr>
          <p:cNvPr id="29708" name="矩形 63"/>
          <p:cNvSpPr>
            <a:spLocks noChangeArrowheads="1"/>
          </p:cNvSpPr>
          <p:nvPr/>
        </p:nvSpPr>
        <p:spPr bwMode="auto">
          <a:xfrm>
            <a:off x="1168647" y="4972054"/>
            <a:ext cx="902811" cy="307777"/>
          </a:xfrm>
          <a:prstGeom prst="rect">
            <a:avLst/>
          </a:prstGeom>
          <a:noFill/>
          <a:ln w="9525">
            <a:noFill/>
            <a:miter lim="800000"/>
            <a:headEnd/>
            <a:tailEnd/>
          </a:ln>
        </p:spPr>
        <p:txBody>
          <a:bodyPr wrap="none">
            <a:spAutoFit/>
          </a:bodyPr>
          <a:lstStyle/>
          <a:p>
            <a:pPr algn="ctr"/>
            <a:r>
              <a:rPr lang="zh-CN" altLang="en-US" sz="1400" b="1" dirty="0" smtClean="0">
                <a:solidFill>
                  <a:srgbClr val="000000"/>
                </a:solidFill>
                <a:latin typeface="微软雅黑" pitchFamily="34" charset="-122"/>
                <a:ea typeface="微软雅黑" pitchFamily="34" charset="-122"/>
                <a:sym typeface="微软雅黑" pitchFamily="34" charset="-122"/>
              </a:rPr>
              <a:t>选题背景</a:t>
            </a:r>
            <a:endParaRPr lang="zh-CN" altLang="en-US" sz="1400" b="1" dirty="0">
              <a:solidFill>
                <a:srgbClr val="000000"/>
              </a:solidFill>
              <a:latin typeface="微软雅黑" pitchFamily="34" charset="-122"/>
              <a:ea typeface="微软雅黑" pitchFamily="34" charset="-122"/>
              <a:sym typeface="微软雅黑" pitchFamily="34" charset="-122"/>
            </a:endParaRPr>
          </a:p>
        </p:txBody>
      </p:sp>
      <p:sp>
        <p:nvSpPr>
          <p:cNvPr id="21517" name="矩形 12"/>
          <p:cNvSpPr>
            <a:spLocks noChangeArrowheads="1"/>
          </p:cNvSpPr>
          <p:nvPr/>
        </p:nvSpPr>
        <p:spPr bwMode="auto">
          <a:xfrm>
            <a:off x="-109538" y="552450"/>
            <a:ext cx="4706938" cy="719138"/>
          </a:xfrm>
          <a:prstGeom prst="rect">
            <a:avLst/>
          </a:prstGeom>
          <a:solidFill>
            <a:srgbClr val="FFC000"/>
          </a:solidFill>
          <a:ln w="25400">
            <a:solidFill>
              <a:schemeClr val="bg1"/>
            </a:solidFill>
            <a:miter lim="800000"/>
            <a:headEnd/>
            <a:tailEnd/>
          </a:ln>
        </p:spPr>
        <p:txBody>
          <a:bodyPr anchor="ctr"/>
          <a:lstStyle/>
          <a:p>
            <a:pPr algn="ctr"/>
            <a:r>
              <a:rPr lang="zh-CN" altLang="en-US" sz="2400" b="1" dirty="0" smtClean="0">
                <a:latin typeface="微软雅黑" pitchFamily="34" charset="-122"/>
                <a:ea typeface="微软雅黑" pitchFamily="34" charset="-122"/>
              </a:rPr>
              <a:t>测试与分析</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性能测试</a:t>
            </a:r>
            <a:endParaRPr lang="zh-CN" altLang="en-US" sz="2400" b="1" dirty="0">
              <a:latin typeface="微软雅黑" pitchFamily="34" charset="-122"/>
              <a:ea typeface="微软雅黑" pitchFamily="34" charset="-122"/>
            </a:endParaRPr>
          </a:p>
        </p:txBody>
      </p:sp>
      <p:sp>
        <p:nvSpPr>
          <p:cNvPr id="29710" name="Rectangle 14"/>
          <p:cNvSpPr>
            <a:spLocks noChangeArrowheads="1"/>
          </p:cNvSpPr>
          <p:nvPr/>
        </p:nvSpPr>
        <p:spPr bwMode="auto">
          <a:xfrm>
            <a:off x="466729" y="1562106"/>
            <a:ext cx="7851775" cy="646331"/>
          </a:xfrm>
          <a:prstGeom prst="rect">
            <a:avLst/>
          </a:prstGeom>
          <a:noFill/>
          <a:ln w="9525">
            <a:noFill/>
            <a:miter lim="800000"/>
            <a:headEnd/>
            <a:tailEnd/>
          </a:ln>
        </p:spPr>
        <p:txBody>
          <a:bodyPr>
            <a:spAutoFit/>
          </a:bodyPr>
          <a:lstStyle/>
          <a:p>
            <a:endParaRPr lang="zh-CN" altLang="en-US">
              <a:solidFill>
                <a:schemeClr val="bg1"/>
              </a:solidFill>
            </a:endParaRPr>
          </a:p>
          <a:p>
            <a:endParaRPr lang="zh-CN" altLang="en-US"/>
          </a:p>
        </p:txBody>
      </p:sp>
      <p:grpSp>
        <p:nvGrpSpPr>
          <p:cNvPr id="3" name="组合 20"/>
          <p:cNvGrpSpPr/>
          <p:nvPr/>
        </p:nvGrpSpPr>
        <p:grpSpPr>
          <a:xfrm>
            <a:off x="250020" y="1344810"/>
            <a:ext cx="4177964" cy="3097419"/>
            <a:chOff x="250020" y="1344807"/>
            <a:chExt cx="4476390" cy="3169452"/>
          </a:xfrm>
        </p:grpSpPr>
        <p:graphicFrame>
          <p:nvGraphicFramePr>
            <p:cNvPr id="17" name="图表 16"/>
            <p:cNvGraphicFramePr/>
            <p:nvPr/>
          </p:nvGraphicFramePr>
          <p:xfrm>
            <a:off x="250020" y="1704972"/>
            <a:ext cx="4476390" cy="2809287"/>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1762713" y="1344807"/>
              <a:ext cx="1321104" cy="377921"/>
            </a:xfrm>
            <a:prstGeom prst="rect">
              <a:avLst/>
            </a:prstGeom>
            <a:noFill/>
          </p:spPr>
          <p:txBody>
            <a:bodyPr wrap="none" rtlCol="0">
              <a:spAutoFit/>
            </a:bodyPr>
            <a:lstStyle/>
            <a:p>
              <a:r>
                <a:rPr lang="en-US" altLang="zh-CN" b="1" dirty="0" smtClean="0">
                  <a:solidFill>
                    <a:schemeClr val="accent3"/>
                  </a:solidFill>
                  <a:latin typeface="+mj-ea"/>
                  <a:ea typeface="+mj-ea"/>
                </a:rPr>
                <a:t>CPU</a:t>
              </a:r>
              <a:r>
                <a:rPr lang="zh-CN" altLang="en-US" b="1" dirty="0" smtClean="0">
                  <a:solidFill>
                    <a:schemeClr val="accent3"/>
                  </a:solidFill>
                  <a:latin typeface="+mj-ea"/>
                  <a:ea typeface="+mj-ea"/>
                </a:rPr>
                <a:t>占用率</a:t>
              </a:r>
              <a:endParaRPr lang="zh-CN" altLang="en-US" b="1" dirty="0">
                <a:solidFill>
                  <a:schemeClr val="accent3"/>
                </a:solidFill>
                <a:latin typeface="+mj-ea"/>
                <a:ea typeface="+mj-ea"/>
              </a:endParaRPr>
            </a:p>
          </p:txBody>
        </p:sp>
      </p:grpSp>
      <p:grpSp>
        <p:nvGrpSpPr>
          <p:cNvPr id="23" name="组合 22"/>
          <p:cNvGrpSpPr/>
          <p:nvPr/>
        </p:nvGrpSpPr>
        <p:grpSpPr>
          <a:xfrm>
            <a:off x="4716072" y="1200741"/>
            <a:ext cx="4249947" cy="3169452"/>
            <a:chOff x="4716072" y="1200741"/>
            <a:chExt cx="4249947" cy="3169452"/>
          </a:xfrm>
        </p:grpSpPr>
        <p:grpSp>
          <p:nvGrpSpPr>
            <p:cNvPr id="2" name="组合 17"/>
            <p:cNvGrpSpPr/>
            <p:nvPr/>
          </p:nvGrpSpPr>
          <p:grpSpPr>
            <a:xfrm>
              <a:off x="4716072" y="1200741"/>
              <a:ext cx="4249947" cy="3169452"/>
              <a:chOff x="5500745" y="1296785"/>
              <a:chExt cx="5326601" cy="4225936"/>
            </a:xfrm>
          </p:grpSpPr>
          <p:graphicFrame>
            <p:nvGraphicFramePr>
              <p:cNvPr id="15" name="图表 14"/>
              <p:cNvGraphicFramePr/>
              <p:nvPr/>
            </p:nvGraphicFramePr>
            <p:xfrm>
              <a:off x="5500745" y="2065137"/>
              <a:ext cx="5326601" cy="3457584"/>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6764684" y="1296785"/>
                <a:ext cx="3144639" cy="492443"/>
              </a:xfrm>
              <a:prstGeom prst="rect">
                <a:avLst/>
              </a:prstGeom>
              <a:noFill/>
            </p:spPr>
            <p:txBody>
              <a:bodyPr wrap="none" rtlCol="0">
                <a:spAutoFit/>
              </a:bodyPr>
              <a:lstStyle/>
              <a:p>
                <a:r>
                  <a:rPr lang="zh-CN" altLang="en-US" b="1" dirty="0" smtClean="0">
                    <a:solidFill>
                      <a:schemeClr val="accent3"/>
                    </a:solidFill>
                    <a:latin typeface="+mn-lt"/>
                  </a:rPr>
                  <a:t>对应用相关服务的影响</a:t>
                </a:r>
                <a:endParaRPr lang="zh-CN" altLang="en-US" b="1" dirty="0">
                  <a:solidFill>
                    <a:schemeClr val="accent3"/>
                  </a:solidFill>
                  <a:latin typeface="+mn-lt"/>
                </a:endParaRPr>
              </a:p>
            </p:txBody>
          </p:sp>
        </p:grpSp>
        <p:cxnSp>
          <p:nvCxnSpPr>
            <p:cNvPr id="22" name="直接连接符 21"/>
            <p:cNvCxnSpPr/>
            <p:nvPr/>
          </p:nvCxnSpPr>
          <p:spPr>
            <a:xfrm>
              <a:off x="5076231" y="3649863"/>
              <a:ext cx="3600400"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24" name="灯片编号占位符 23"/>
          <p:cNvSpPr>
            <a:spLocks noGrp="1"/>
          </p:cNvSpPr>
          <p:nvPr>
            <p:ph type="sldNum" sz="quarter" idx="12"/>
          </p:nvPr>
        </p:nvSpPr>
        <p:spPr/>
        <p:txBody>
          <a:bodyPr/>
          <a:lstStyle/>
          <a:p>
            <a:pPr>
              <a:defRPr/>
            </a:pPr>
            <a:fld id="{5D28473D-29CF-49F3-A639-FCD192600F5A}" type="slidenum">
              <a:rPr lang="zh-CN" altLang="en-US" smtClean="0"/>
              <a:pPr>
                <a:defRPr/>
              </a:pPr>
              <a:t>17</a:t>
            </a:fld>
            <a:endParaRPr lang="zh-CN" altLang="en-US" sz="1800" dirty="0">
              <a:solidFill>
                <a:schemeClr val="tx1"/>
              </a:solidFill>
              <a:latin typeface="Arial" pitchFamily="34"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1.11111E-6 L 0.26024 -0.0025 " pathEditMode="relative" rAng="0" ptsTypes="AA">
                                      <p:cBhvr>
                                        <p:cTn id="6" dur="500" fill="hold"/>
                                        <p:tgtEl>
                                          <p:spTgt spid="21517"/>
                                        </p:tgtEl>
                                        <p:attrNameLst>
                                          <p:attrName>ppt_x,ppt_y</p:attrName>
                                        </p:attrNameLst>
                                      </p:cBhvr>
                                      <p:rCtr x="13003" y="-136"/>
                                    </p:animMotion>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21512"/>
                                        </p:tgtEl>
                                        <p:attrNameLst>
                                          <p:attrName>style.visibility</p:attrName>
                                        </p:attrNameLst>
                                      </p:cBhvr>
                                      <p:to>
                                        <p:strVal val="visible"/>
                                      </p:to>
                                    </p:set>
                                    <p:animEffect>
                                      <p:cBhvr>
                                        <p:cTn id="10" dur="500"/>
                                        <p:tgtEl>
                                          <p:spTgt spid="21512"/>
                                        </p:tgtEl>
                                      </p:cBhvr>
                                    </p:animEffect>
                                  </p:childTnLst>
                                </p:cTn>
                              </p:par>
                              <p:par>
                                <p:cTn id="11" presetID="10" presetClass="exit" presetSubtype="0" fill="hold" grpId="1" nodeType="withEffect">
                                  <p:stCondLst>
                                    <p:cond delay="0"/>
                                  </p:stCondLst>
                                  <p:childTnLst>
                                    <p:animEffect>
                                      <p:cBhvr>
                                        <p:cTn id="12" dur="500"/>
                                        <p:tgtEl>
                                          <p:spTgt spid="21512"/>
                                        </p:tgtEl>
                                      </p:cBhvr>
                                    </p:animEffect>
                                    <p:set>
                                      <p:cBhvr>
                                        <p:cTn id="13" dur="1" fill="hold">
                                          <p:stCondLst>
                                            <p:cond delay="499"/>
                                          </p:stCondLst>
                                        </p:cTn>
                                        <p:tgtEl>
                                          <p:spTgt spid="2151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2.22222E-6 3.33333E-6 L 0.93646 0.00444 " pathEditMode="relative" rAng="0" ptsTypes="AA">
                                      <p:cBhvr>
                                        <p:cTn id="17" dur="1000" fill="hold"/>
                                        <p:tgtEl>
                                          <p:spTgt spid="21511"/>
                                        </p:tgtEl>
                                        <p:attrNameLst>
                                          <p:attrName>ppt_x,ppt_y</p:attrName>
                                        </p:attrNameLst>
                                      </p:cBhvr>
                                      <p:rCtr x="46823" y="222"/>
                                    </p:animMotion>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in)">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bldLvl="0" animBg="1" autoUpdateAnimBg="0"/>
      <p:bldP spid="21512" grpId="0" bldLvl="0" autoUpdateAnimBg="0"/>
      <p:bldP spid="21512" grpId="1" bldLvl="0" autoUpdateAnimBg="0"/>
      <p:bldP spid="21517"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pPr>
              <a:buFont typeface="Arial" charset="0"/>
              <a:buNone/>
            </a:pPr>
            <a:fld id="{3D9F3253-2FD3-4099-9735-C5AA078A5D93}" type="slidenum">
              <a:rPr lang="zh-CN" altLang="en-US" smtClean="0"/>
              <a:pPr>
                <a:buFont typeface="Arial" charset="0"/>
                <a:buNone/>
              </a:pPr>
              <a:t>18</a:t>
            </a:fld>
            <a:endParaRPr lang="zh-CN" altLang="en-US" sz="1800" smtClean="0">
              <a:solidFill>
                <a:schemeClr val="tx1"/>
              </a:solidFill>
              <a:latin typeface="Arial" charset="0"/>
              <a:ea typeface="宋体" pitchFamily="2" charset="-122"/>
            </a:endParaRPr>
          </a:p>
        </p:txBody>
      </p:sp>
      <p:sp>
        <p:nvSpPr>
          <p:cNvPr id="33795" name="椭圆 3"/>
          <p:cNvSpPr>
            <a:spLocks noChangeArrowheads="1"/>
          </p:cNvSpPr>
          <p:nvPr/>
        </p:nvSpPr>
        <p:spPr bwMode="auto">
          <a:xfrm>
            <a:off x="3635375" y="1704975"/>
            <a:ext cx="1944688" cy="1873250"/>
          </a:xfrm>
          <a:prstGeom prst="ellipse">
            <a:avLst/>
          </a:prstGeom>
          <a:solidFill>
            <a:schemeClr val="bg1"/>
          </a:solidFill>
          <a:ln w="25400">
            <a:solidFill>
              <a:srgbClr val="FFC000"/>
            </a:solidFill>
            <a:round/>
            <a:headEnd/>
            <a:tailEnd/>
          </a:ln>
        </p:spPr>
        <p:txBody>
          <a:bodyPr anchor="ctr"/>
          <a:lstStyle/>
          <a:p>
            <a:pPr algn="ctr"/>
            <a:r>
              <a:rPr lang="zh-CN" altLang="en-US" sz="2400" b="1">
                <a:latin typeface="微软雅黑" pitchFamily="34" charset="-122"/>
                <a:ea typeface="微软雅黑" pitchFamily="34" charset="-122"/>
                <a:sym typeface="微软雅黑" pitchFamily="34" charset="-122"/>
              </a:rPr>
              <a:t>创新点总结</a:t>
            </a:r>
          </a:p>
        </p:txBody>
      </p:sp>
      <p:sp>
        <p:nvSpPr>
          <p:cNvPr id="33796" name="直接连接符 4"/>
          <p:cNvSpPr>
            <a:spLocks noChangeShapeType="1"/>
          </p:cNvSpPr>
          <p:nvPr/>
        </p:nvSpPr>
        <p:spPr bwMode="auto">
          <a:xfrm>
            <a:off x="-68261" y="5160963"/>
            <a:ext cx="1039813" cy="1587"/>
          </a:xfrm>
          <a:prstGeom prst="line">
            <a:avLst/>
          </a:prstGeom>
          <a:noFill/>
          <a:ln w="31750">
            <a:solidFill>
              <a:srgbClr val="FFC000"/>
            </a:solidFill>
            <a:round/>
            <a:headEnd/>
            <a:tailEnd/>
          </a:ln>
        </p:spPr>
        <p:txBody>
          <a:bodyPr/>
          <a:lstStyle/>
          <a:p>
            <a:endParaRPr lang="zh-CN" altLang="en-US"/>
          </a:p>
        </p:txBody>
      </p:sp>
      <p:sp>
        <p:nvSpPr>
          <p:cNvPr id="33797" name="直接连接符 6"/>
          <p:cNvSpPr>
            <a:spLocks noChangeShapeType="1"/>
          </p:cNvSpPr>
          <p:nvPr/>
        </p:nvSpPr>
        <p:spPr bwMode="auto">
          <a:xfrm flipV="1">
            <a:off x="971553" y="2641600"/>
            <a:ext cx="1800225" cy="2519363"/>
          </a:xfrm>
          <a:prstGeom prst="line">
            <a:avLst/>
          </a:prstGeom>
          <a:noFill/>
          <a:ln w="31750">
            <a:solidFill>
              <a:srgbClr val="FFC000"/>
            </a:solidFill>
            <a:round/>
            <a:headEnd/>
            <a:tailEnd/>
          </a:ln>
        </p:spPr>
        <p:txBody>
          <a:bodyPr/>
          <a:lstStyle/>
          <a:p>
            <a:endParaRPr lang="zh-CN" altLang="en-US"/>
          </a:p>
        </p:txBody>
      </p:sp>
      <p:sp>
        <p:nvSpPr>
          <p:cNvPr id="33798" name="直接连接符 15"/>
          <p:cNvSpPr>
            <a:spLocks noChangeShapeType="1"/>
          </p:cNvSpPr>
          <p:nvPr/>
        </p:nvSpPr>
        <p:spPr bwMode="auto">
          <a:xfrm flipV="1">
            <a:off x="2771783" y="2641600"/>
            <a:ext cx="792163" cy="0"/>
          </a:xfrm>
          <a:prstGeom prst="line">
            <a:avLst/>
          </a:prstGeom>
          <a:noFill/>
          <a:ln w="31750">
            <a:solidFill>
              <a:srgbClr val="FFC000"/>
            </a:solidFill>
            <a:round/>
            <a:headEnd/>
            <a:tailEnd/>
          </a:ln>
        </p:spPr>
        <p:txBody>
          <a:bodyPr/>
          <a:lstStyle/>
          <a:p>
            <a:endParaRPr lang="zh-CN" altLang="en-US"/>
          </a:p>
        </p:txBody>
      </p:sp>
      <p:sp>
        <p:nvSpPr>
          <p:cNvPr id="33799" name="直接连接符 20"/>
          <p:cNvSpPr>
            <a:spLocks noChangeShapeType="1"/>
          </p:cNvSpPr>
          <p:nvPr/>
        </p:nvSpPr>
        <p:spPr bwMode="auto">
          <a:xfrm>
            <a:off x="5580071" y="2641600"/>
            <a:ext cx="1152525" cy="17463"/>
          </a:xfrm>
          <a:prstGeom prst="line">
            <a:avLst/>
          </a:prstGeom>
          <a:noFill/>
          <a:ln w="31750">
            <a:solidFill>
              <a:srgbClr val="FFC000"/>
            </a:solidFill>
            <a:round/>
            <a:headEnd/>
            <a:tailEnd/>
          </a:ln>
        </p:spPr>
        <p:txBody>
          <a:bodyPr/>
          <a:lstStyle/>
          <a:p>
            <a:endParaRPr lang="zh-CN" altLang="en-US"/>
          </a:p>
        </p:txBody>
      </p:sp>
      <p:sp>
        <p:nvSpPr>
          <p:cNvPr id="33800" name="直接连接符 22"/>
          <p:cNvSpPr>
            <a:spLocks noChangeShapeType="1"/>
          </p:cNvSpPr>
          <p:nvPr/>
        </p:nvSpPr>
        <p:spPr bwMode="auto">
          <a:xfrm>
            <a:off x="6732596" y="2659063"/>
            <a:ext cx="935037" cy="2501900"/>
          </a:xfrm>
          <a:prstGeom prst="line">
            <a:avLst/>
          </a:prstGeom>
          <a:noFill/>
          <a:ln w="31750">
            <a:solidFill>
              <a:srgbClr val="FFC000"/>
            </a:solidFill>
            <a:round/>
            <a:headEnd/>
            <a:tailEnd/>
          </a:ln>
        </p:spPr>
        <p:txBody>
          <a:bodyPr/>
          <a:lstStyle/>
          <a:p>
            <a:endParaRPr lang="zh-CN" altLang="en-US"/>
          </a:p>
        </p:txBody>
      </p:sp>
      <p:sp>
        <p:nvSpPr>
          <p:cNvPr id="33801" name="直接连接符 27"/>
          <p:cNvSpPr>
            <a:spLocks noChangeShapeType="1"/>
          </p:cNvSpPr>
          <p:nvPr/>
        </p:nvSpPr>
        <p:spPr bwMode="auto">
          <a:xfrm>
            <a:off x="7667633" y="5160963"/>
            <a:ext cx="1584325" cy="1587"/>
          </a:xfrm>
          <a:prstGeom prst="line">
            <a:avLst/>
          </a:prstGeom>
          <a:noFill/>
          <a:ln w="31750">
            <a:solidFill>
              <a:srgbClr val="FFC000"/>
            </a:solidFill>
            <a:round/>
            <a:headEnd/>
            <a:tailEnd/>
          </a:ln>
        </p:spPr>
        <p:txBody>
          <a:bodyPr/>
          <a:lstStyle/>
          <a:p>
            <a:endParaRPr lang="zh-CN" altLang="en-US"/>
          </a:p>
        </p:txBody>
      </p:sp>
      <p:sp>
        <p:nvSpPr>
          <p:cNvPr id="25609" name="椭圆 31"/>
          <p:cNvSpPr>
            <a:spLocks noChangeArrowheads="1"/>
          </p:cNvSpPr>
          <p:nvPr/>
        </p:nvSpPr>
        <p:spPr bwMode="auto">
          <a:xfrm>
            <a:off x="0" y="5059363"/>
            <a:ext cx="215900" cy="215900"/>
          </a:xfrm>
          <a:prstGeom prst="ellipse">
            <a:avLst/>
          </a:prstGeom>
          <a:solidFill>
            <a:schemeClr val="bg1"/>
          </a:solidFill>
          <a:ln w="9525">
            <a:noFill/>
            <a:round/>
            <a:headEnd/>
            <a:tailEnd/>
          </a:ln>
        </p:spPr>
        <p:txBody>
          <a:bodyPr anchor="ctr"/>
          <a:lstStyle/>
          <a:p>
            <a:pPr algn="ctr"/>
            <a:endParaRPr lang="zh-CN" altLang="zh-CN">
              <a:solidFill>
                <a:srgbClr val="FFFFFF"/>
              </a:solidFill>
              <a:latin typeface="宋体" pitchFamily="2" charset="-122"/>
              <a:sym typeface="宋体" pitchFamily="2" charset="-122"/>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400" b="1" dirty="0" smtClean="0"/>
              <a:t>创新性</a:t>
            </a:r>
            <a:r>
              <a:rPr lang="zh-CN" altLang="en-US" sz="2400" dirty="0" smtClean="0"/>
              <a:t>：</a:t>
            </a:r>
            <a:endParaRPr lang="en-US" altLang="zh-CN" sz="2400" dirty="0" smtClean="0"/>
          </a:p>
          <a:p>
            <a:r>
              <a:rPr lang="zh-CN" altLang="en-US" sz="2400" dirty="0" smtClean="0">
                <a:latin typeface="Arial" charset="0"/>
              </a:rPr>
              <a:t>首创针对</a:t>
            </a:r>
            <a:r>
              <a:rPr lang="en-US" altLang="zh-CN" sz="2400" dirty="0" smtClean="0">
                <a:latin typeface="Arial" charset="0"/>
              </a:rPr>
              <a:t>Binder</a:t>
            </a:r>
            <a:r>
              <a:rPr lang="zh-CN" altLang="en-US" sz="2400" dirty="0" smtClean="0">
                <a:latin typeface="Arial" charset="0"/>
              </a:rPr>
              <a:t>的保护：加固</a:t>
            </a:r>
            <a:r>
              <a:rPr lang="en-US" altLang="zh-CN" sz="2400" dirty="0" smtClean="0">
                <a:latin typeface="Arial" charset="0"/>
              </a:rPr>
              <a:t>binder</a:t>
            </a:r>
            <a:r>
              <a:rPr lang="zh-CN" altLang="en-US" sz="2400" dirty="0" smtClean="0">
                <a:latin typeface="Arial" charset="0"/>
              </a:rPr>
              <a:t>机制，保护敏感数据在手机内部传递的安全。</a:t>
            </a:r>
            <a:endParaRPr lang="en-US" altLang="zh-CN" sz="2400" dirty="0" smtClean="0">
              <a:latin typeface="Arial" charset="0"/>
            </a:endParaRPr>
          </a:p>
          <a:p>
            <a:pPr>
              <a:buNone/>
            </a:pPr>
            <a:r>
              <a:rPr lang="en-US" altLang="zh-CN" sz="2400" dirty="0" smtClean="0">
                <a:latin typeface="Arial" charset="0"/>
              </a:rPr>
              <a:t>   </a:t>
            </a:r>
          </a:p>
          <a:p>
            <a:pPr>
              <a:buNone/>
            </a:pPr>
            <a:r>
              <a:rPr lang="en-US" altLang="zh-CN" sz="2400" dirty="0" smtClean="0">
                <a:latin typeface="Arial" charset="0"/>
              </a:rPr>
              <a:t>    </a:t>
            </a:r>
            <a:r>
              <a:rPr lang="zh-CN" altLang="en-US" sz="2400" b="1" dirty="0" smtClean="0">
                <a:latin typeface="Arial" charset="0"/>
              </a:rPr>
              <a:t>实用性：</a:t>
            </a:r>
            <a:endParaRPr lang="en-US" altLang="zh-CN" sz="2400" b="1" dirty="0" smtClean="0">
              <a:latin typeface="Arial" charset="0"/>
            </a:endParaRPr>
          </a:p>
          <a:p>
            <a:pPr>
              <a:buNone/>
            </a:pPr>
            <a:r>
              <a:rPr lang="en-US" altLang="zh-CN" sz="2400" b="1" dirty="0" smtClean="0">
                <a:latin typeface="Arial" charset="0"/>
              </a:rPr>
              <a:t>     1. </a:t>
            </a:r>
            <a:r>
              <a:rPr lang="zh-CN" altLang="en-US" sz="2400" dirty="0" smtClean="0">
                <a:latin typeface="Arial" charset="0"/>
              </a:rPr>
              <a:t>用户可以灵活地设置保护方案，可以设置开启保护和关闭保护的时间，为用户提供自定义的保护方式</a:t>
            </a:r>
            <a:endParaRPr lang="en-US" altLang="zh-CN" sz="2400" dirty="0" smtClean="0">
              <a:latin typeface="Arial" charset="0"/>
            </a:endParaRPr>
          </a:p>
          <a:p>
            <a:pPr>
              <a:buNone/>
            </a:pPr>
            <a:r>
              <a:rPr lang="en-US" altLang="zh-CN" sz="2400" b="1" dirty="0" smtClean="0">
                <a:latin typeface="Arial" charset="0"/>
              </a:rPr>
              <a:t>     2</a:t>
            </a:r>
            <a:r>
              <a:rPr lang="en-US" altLang="zh-CN" dirty="0" smtClean="0"/>
              <a:t>. </a:t>
            </a:r>
            <a:r>
              <a:rPr lang="zh-CN" altLang="en-US" sz="2400" dirty="0" smtClean="0">
                <a:latin typeface="Arial" charset="0"/>
              </a:rPr>
              <a:t>负载小，对系统性能的影响比较小</a:t>
            </a:r>
          </a:p>
        </p:txBody>
      </p:sp>
      <p:sp>
        <p:nvSpPr>
          <p:cNvPr id="5" name="灯片编号占位符 4"/>
          <p:cNvSpPr>
            <a:spLocks noGrp="1"/>
          </p:cNvSpPr>
          <p:nvPr>
            <p:ph type="sldNum" sz="quarter" idx="12"/>
          </p:nvPr>
        </p:nvSpPr>
        <p:spPr/>
        <p:txBody>
          <a:bodyPr/>
          <a:lstStyle/>
          <a:p>
            <a:pPr>
              <a:defRPr/>
            </a:pPr>
            <a:fld id="{BC09F378-D143-40A4-B9FE-76DB3FEE71F4}" type="slidenum">
              <a:rPr lang="zh-CN" altLang="en-US" smtClean="0"/>
              <a:pPr>
                <a:defRPr/>
              </a:pPr>
              <a:t>19</a:t>
            </a:fld>
            <a:endParaRPr lang="zh-CN" altLang="en-US" sz="1800">
              <a:solidFill>
                <a:schemeClr val="tx1"/>
              </a:solidFill>
              <a:latin typeface="Arial" pitchFamily="34" charset="0"/>
              <a:ea typeface="宋体" pitchFamily="2" charset="-122"/>
            </a:endParaRPr>
          </a:p>
        </p:txBody>
      </p:sp>
      <p:sp>
        <p:nvSpPr>
          <p:cNvPr id="6" name="矩形 12"/>
          <p:cNvSpPr>
            <a:spLocks noChangeArrowheads="1"/>
          </p:cNvSpPr>
          <p:nvPr/>
        </p:nvSpPr>
        <p:spPr bwMode="auto">
          <a:xfrm>
            <a:off x="-109538" y="552450"/>
            <a:ext cx="4706938" cy="719138"/>
          </a:xfrm>
          <a:prstGeom prst="rect">
            <a:avLst/>
          </a:prstGeom>
          <a:solidFill>
            <a:srgbClr val="FFC000"/>
          </a:solidFill>
          <a:ln w="25400">
            <a:solidFill>
              <a:schemeClr val="bg1"/>
            </a:solidFill>
            <a:miter lim="800000"/>
            <a:headEnd/>
            <a:tailEnd/>
          </a:ln>
        </p:spPr>
        <p:txBody>
          <a:bodyPr anchor="ctr"/>
          <a:lstStyle/>
          <a:p>
            <a:pPr algn="ctr"/>
            <a:r>
              <a:rPr lang="zh-CN" altLang="en-US" sz="2400" b="1" dirty="0" smtClean="0">
                <a:latin typeface="微软雅黑" pitchFamily="34" charset="-122"/>
                <a:ea typeface="微软雅黑" pitchFamily="34" charset="-122"/>
              </a:rPr>
              <a:t>作品总结</a:t>
            </a:r>
            <a:endParaRPr lang="zh-CN" altLang="en-US" sz="2400" b="1" dirty="0">
              <a:latin typeface="微软雅黑" pitchFamily="34" charset="-122"/>
              <a:ea typeface="微软雅黑" pitchFamily="34" charset="-122"/>
            </a:endParaRPr>
          </a:p>
        </p:txBody>
      </p:sp>
      <p:sp>
        <p:nvSpPr>
          <p:cNvPr id="7" name="直接连接符 35"/>
          <p:cNvSpPr>
            <a:spLocks noChangeShapeType="1"/>
          </p:cNvSpPr>
          <p:nvPr/>
        </p:nvSpPr>
        <p:spPr bwMode="auto">
          <a:xfrm>
            <a:off x="-106363" y="5159375"/>
            <a:ext cx="9396413" cy="0"/>
          </a:xfrm>
          <a:prstGeom prst="line">
            <a:avLst/>
          </a:prstGeom>
          <a:noFill/>
          <a:ln w="19050">
            <a:solidFill>
              <a:srgbClr val="FFC000"/>
            </a:solidFill>
            <a:prstDash val="dash"/>
            <a:round/>
            <a:headEnd/>
            <a:tailEnd/>
          </a:ln>
        </p:spPr>
        <p:txBody>
          <a:bodyPr/>
          <a:lstStyle/>
          <a:p>
            <a:endParaRPr lang="zh-CN" altLang="en-US"/>
          </a:p>
        </p:txBody>
      </p:sp>
      <p:sp>
        <p:nvSpPr>
          <p:cNvPr id="8" name="燕尾形 37"/>
          <p:cNvSpPr>
            <a:spLocks noChangeArrowheads="1"/>
          </p:cNvSpPr>
          <p:nvPr/>
        </p:nvSpPr>
        <p:spPr bwMode="auto">
          <a:xfrm>
            <a:off x="2892425" y="4906963"/>
            <a:ext cx="1439863" cy="504825"/>
          </a:xfrm>
          <a:prstGeom prst="chevron">
            <a:avLst>
              <a:gd name="adj" fmla="val 49980"/>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9" name="燕尾形 38"/>
          <p:cNvSpPr>
            <a:spLocks noChangeArrowheads="1"/>
          </p:cNvSpPr>
          <p:nvPr/>
        </p:nvSpPr>
        <p:spPr bwMode="auto">
          <a:xfrm>
            <a:off x="4788099" y="4906963"/>
            <a:ext cx="1536501"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10" name="燕尾形 39"/>
          <p:cNvSpPr>
            <a:spLocks noChangeArrowheads="1"/>
          </p:cNvSpPr>
          <p:nvPr/>
        </p:nvSpPr>
        <p:spPr bwMode="auto">
          <a:xfrm>
            <a:off x="6875463" y="4906963"/>
            <a:ext cx="1441450" cy="504825"/>
          </a:xfrm>
          <a:prstGeom prst="chevron">
            <a:avLst>
              <a:gd name="adj" fmla="val 49995"/>
            </a:avLst>
          </a:prstGeom>
          <a:solidFill>
            <a:srgbClr val="FFC0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11" name="燕尾形 40"/>
          <p:cNvSpPr>
            <a:spLocks noChangeArrowheads="1"/>
          </p:cNvSpPr>
          <p:nvPr/>
        </p:nvSpPr>
        <p:spPr bwMode="auto">
          <a:xfrm>
            <a:off x="906463" y="4886325"/>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12" name="矩形 41"/>
          <p:cNvSpPr>
            <a:spLocks noChangeArrowheads="1"/>
          </p:cNvSpPr>
          <p:nvPr/>
        </p:nvSpPr>
        <p:spPr bwMode="auto">
          <a:xfrm>
            <a:off x="3058358" y="5010150"/>
            <a:ext cx="1107996" cy="369332"/>
          </a:xfrm>
          <a:prstGeom prst="rect">
            <a:avLst/>
          </a:prstGeom>
          <a:noFill/>
          <a:ln w="9525">
            <a:noFill/>
            <a:miter lim="800000"/>
            <a:headEnd/>
            <a:tailEnd/>
          </a:ln>
        </p:spPr>
        <p:txBody>
          <a:bodyPr wrap="none">
            <a:spAutoFit/>
          </a:bodyPr>
          <a:lstStyle/>
          <a:p>
            <a:pPr algn="ctr"/>
            <a:r>
              <a:rPr lang="zh-CN" altLang="en-US" b="1" dirty="0" smtClean="0">
                <a:latin typeface="微软雅黑" pitchFamily="34" charset="-122"/>
                <a:ea typeface="微软雅黑" pitchFamily="34" charset="-122"/>
              </a:rPr>
              <a:t>设计实现</a:t>
            </a:r>
            <a:endParaRPr lang="zh-CN" altLang="en-US" b="1" dirty="0">
              <a:latin typeface="微软雅黑" pitchFamily="34" charset="-122"/>
              <a:ea typeface="微软雅黑" pitchFamily="34" charset="-122"/>
            </a:endParaRPr>
          </a:p>
        </p:txBody>
      </p:sp>
      <p:sp>
        <p:nvSpPr>
          <p:cNvPr id="13" name="矩形 42"/>
          <p:cNvSpPr>
            <a:spLocks noChangeArrowheads="1"/>
          </p:cNvSpPr>
          <p:nvPr/>
        </p:nvSpPr>
        <p:spPr bwMode="auto">
          <a:xfrm>
            <a:off x="4934461" y="5010150"/>
            <a:ext cx="1338829" cy="369332"/>
          </a:xfrm>
          <a:prstGeom prst="rect">
            <a:avLst/>
          </a:prstGeom>
          <a:noFill/>
          <a:ln w="9525">
            <a:noFill/>
            <a:miter lim="800000"/>
            <a:headEnd/>
            <a:tailEnd/>
          </a:ln>
        </p:spPr>
        <p:txBody>
          <a:bodyPr wrap="none">
            <a:spAutoFit/>
          </a:bodyPr>
          <a:lstStyle/>
          <a:p>
            <a:pPr algn="ctr"/>
            <a:r>
              <a:rPr lang="zh-CN" altLang="en-US" b="1" dirty="0" smtClean="0">
                <a:latin typeface="微软雅黑" pitchFamily="34" charset="-122"/>
                <a:ea typeface="微软雅黑" pitchFamily="34" charset="-122"/>
              </a:rPr>
              <a:t>设计与分析</a:t>
            </a:r>
            <a:endParaRPr lang="zh-CN" altLang="en-US" b="1" dirty="0">
              <a:latin typeface="微软雅黑" pitchFamily="34" charset="-122"/>
              <a:ea typeface="微软雅黑" pitchFamily="34" charset="-122"/>
            </a:endParaRPr>
          </a:p>
        </p:txBody>
      </p:sp>
      <p:sp>
        <p:nvSpPr>
          <p:cNvPr id="14" name="矩形 43"/>
          <p:cNvSpPr>
            <a:spLocks noChangeArrowheads="1"/>
          </p:cNvSpPr>
          <p:nvPr/>
        </p:nvSpPr>
        <p:spPr bwMode="auto">
          <a:xfrm>
            <a:off x="7058859" y="5019675"/>
            <a:ext cx="1107996" cy="369332"/>
          </a:xfrm>
          <a:prstGeom prst="rect">
            <a:avLst/>
          </a:prstGeom>
          <a:noFill/>
          <a:ln w="9525">
            <a:noFill/>
            <a:miter lim="800000"/>
            <a:headEnd/>
            <a:tailEnd/>
          </a:ln>
        </p:spPr>
        <p:txBody>
          <a:bodyPr wrap="none">
            <a:spAutoFit/>
          </a:bodyPr>
          <a:lstStyle/>
          <a:p>
            <a:pPr algn="ctr"/>
            <a:r>
              <a:rPr lang="zh-CN" altLang="en-US" b="1" dirty="0">
                <a:solidFill>
                  <a:srgbClr val="000000"/>
                </a:solidFill>
                <a:latin typeface="微软雅黑" pitchFamily="34" charset="-122"/>
                <a:ea typeface="微软雅黑" pitchFamily="34" charset="-122"/>
                <a:sym typeface="微软雅黑" pitchFamily="34" charset="-122"/>
              </a:rPr>
              <a:t>作品总结</a:t>
            </a:r>
          </a:p>
        </p:txBody>
      </p:sp>
      <p:sp>
        <p:nvSpPr>
          <p:cNvPr id="15" name="矩形 44"/>
          <p:cNvSpPr>
            <a:spLocks noChangeArrowheads="1"/>
          </p:cNvSpPr>
          <p:nvPr/>
        </p:nvSpPr>
        <p:spPr bwMode="auto">
          <a:xfrm>
            <a:off x="1168638" y="4972050"/>
            <a:ext cx="902811" cy="307777"/>
          </a:xfrm>
          <a:prstGeom prst="rect">
            <a:avLst/>
          </a:prstGeom>
          <a:noFill/>
          <a:ln w="9525">
            <a:noFill/>
            <a:miter lim="800000"/>
            <a:headEnd/>
            <a:tailEnd/>
          </a:ln>
        </p:spPr>
        <p:txBody>
          <a:bodyPr wrap="none">
            <a:spAutoFit/>
          </a:bodyPr>
          <a:lstStyle/>
          <a:p>
            <a:pPr algn="ctr"/>
            <a:r>
              <a:rPr lang="zh-CN" altLang="en-US" sz="1400" b="1" dirty="0" smtClean="0">
                <a:solidFill>
                  <a:srgbClr val="000000"/>
                </a:solidFill>
                <a:latin typeface="微软雅黑" pitchFamily="34" charset="-122"/>
                <a:ea typeface="微软雅黑" pitchFamily="34" charset="-122"/>
                <a:sym typeface="微软雅黑" pitchFamily="34" charset="-122"/>
              </a:rPr>
              <a:t>选题背景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1.11111E-6 L 0.26024 -0.0025 " pathEditMode="relative" rAng="0" ptsTypes="AA">
                                      <p:cBhvr>
                                        <p:cTn id="6" dur="500" fill="hold"/>
                                        <p:tgtEl>
                                          <p:spTgt spid="6"/>
                                        </p:tgtEl>
                                        <p:attrNameLst>
                                          <p:attrName>ppt_x,ppt_y</p:attrName>
                                        </p:attrNameLst>
                                      </p:cBhvr>
                                      <p:rCtr x="13003" y="-1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直接连接符 27"/>
          <p:cNvSpPr>
            <a:spLocks noChangeShapeType="1"/>
          </p:cNvSpPr>
          <p:nvPr/>
        </p:nvSpPr>
        <p:spPr bwMode="auto">
          <a:xfrm>
            <a:off x="-68263" y="5160963"/>
            <a:ext cx="3348038" cy="1587"/>
          </a:xfrm>
          <a:prstGeom prst="line">
            <a:avLst/>
          </a:prstGeom>
          <a:noFill/>
          <a:ln w="31750">
            <a:solidFill>
              <a:srgbClr val="FFC000"/>
            </a:solidFill>
            <a:round/>
            <a:headEnd/>
            <a:tailEnd type="oval" w="lg" len="lg"/>
          </a:ln>
        </p:spPr>
        <p:txBody>
          <a:bodyPr/>
          <a:lstStyle/>
          <a:p>
            <a:endParaRPr lang="zh-CN" altLang="en-US"/>
          </a:p>
        </p:txBody>
      </p:sp>
      <p:sp>
        <p:nvSpPr>
          <p:cNvPr id="5124" name="直接连接符 31"/>
          <p:cNvSpPr>
            <a:spLocks noChangeShapeType="1"/>
          </p:cNvSpPr>
          <p:nvPr/>
        </p:nvSpPr>
        <p:spPr bwMode="auto">
          <a:xfrm>
            <a:off x="5889633" y="5160963"/>
            <a:ext cx="3349625" cy="1587"/>
          </a:xfrm>
          <a:prstGeom prst="line">
            <a:avLst/>
          </a:prstGeom>
          <a:noFill/>
          <a:ln w="31750">
            <a:solidFill>
              <a:srgbClr val="FFC000"/>
            </a:solidFill>
            <a:round/>
            <a:headEnd type="oval" w="lg" len="lg"/>
            <a:tailEnd/>
          </a:ln>
        </p:spPr>
        <p:txBody>
          <a:bodyPr/>
          <a:lstStyle/>
          <a:p>
            <a:endParaRPr lang="zh-CN" altLang="en-US"/>
          </a:p>
        </p:txBody>
      </p:sp>
      <p:sp>
        <p:nvSpPr>
          <p:cNvPr id="5125" name="直接连接符 33"/>
          <p:cNvSpPr>
            <a:spLocks noChangeShapeType="1"/>
          </p:cNvSpPr>
          <p:nvPr/>
        </p:nvSpPr>
        <p:spPr bwMode="auto">
          <a:xfrm>
            <a:off x="1979613" y="3001963"/>
            <a:ext cx="1300162" cy="2159000"/>
          </a:xfrm>
          <a:prstGeom prst="line">
            <a:avLst/>
          </a:prstGeom>
          <a:noFill/>
          <a:ln w="57150">
            <a:solidFill>
              <a:srgbClr val="FFC000"/>
            </a:solidFill>
            <a:round/>
            <a:headEnd type="oval" w="med" len="med"/>
            <a:tailEnd/>
          </a:ln>
        </p:spPr>
        <p:txBody>
          <a:bodyPr/>
          <a:lstStyle/>
          <a:p>
            <a:endParaRPr lang="zh-CN" altLang="en-US"/>
          </a:p>
        </p:txBody>
      </p:sp>
      <p:sp>
        <p:nvSpPr>
          <p:cNvPr id="5126" name="直接连接符 35"/>
          <p:cNvSpPr>
            <a:spLocks noChangeShapeType="1"/>
          </p:cNvSpPr>
          <p:nvPr/>
        </p:nvSpPr>
        <p:spPr bwMode="auto">
          <a:xfrm flipV="1">
            <a:off x="1979613" y="1201738"/>
            <a:ext cx="1008062" cy="1800225"/>
          </a:xfrm>
          <a:prstGeom prst="line">
            <a:avLst/>
          </a:prstGeom>
          <a:noFill/>
          <a:ln w="57150">
            <a:solidFill>
              <a:srgbClr val="FFC000"/>
            </a:solidFill>
            <a:round/>
            <a:headEnd type="oval" w="med" len="med"/>
            <a:tailEnd type="oval" w="med" len="med"/>
          </a:ln>
        </p:spPr>
        <p:txBody>
          <a:bodyPr/>
          <a:lstStyle/>
          <a:p>
            <a:endParaRPr lang="zh-CN" altLang="en-US"/>
          </a:p>
        </p:txBody>
      </p:sp>
      <p:sp>
        <p:nvSpPr>
          <p:cNvPr id="5127" name="直接连接符 37"/>
          <p:cNvSpPr>
            <a:spLocks noChangeShapeType="1"/>
          </p:cNvSpPr>
          <p:nvPr/>
        </p:nvSpPr>
        <p:spPr bwMode="auto">
          <a:xfrm>
            <a:off x="3059113" y="1200150"/>
            <a:ext cx="2736850" cy="215900"/>
          </a:xfrm>
          <a:prstGeom prst="line">
            <a:avLst/>
          </a:prstGeom>
          <a:noFill/>
          <a:ln w="57150">
            <a:solidFill>
              <a:srgbClr val="FFC000"/>
            </a:solidFill>
            <a:round/>
            <a:headEnd type="oval" w="med" len="med"/>
            <a:tailEnd type="oval" w="med" len="med"/>
          </a:ln>
        </p:spPr>
        <p:txBody>
          <a:bodyPr/>
          <a:lstStyle/>
          <a:p>
            <a:endParaRPr lang="zh-CN" altLang="en-US"/>
          </a:p>
        </p:txBody>
      </p:sp>
      <p:sp>
        <p:nvSpPr>
          <p:cNvPr id="5128" name="直接连接符 39"/>
          <p:cNvSpPr>
            <a:spLocks noChangeShapeType="1"/>
          </p:cNvSpPr>
          <p:nvPr/>
        </p:nvSpPr>
        <p:spPr bwMode="auto">
          <a:xfrm>
            <a:off x="5724533" y="1417638"/>
            <a:ext cx="1223963" cy="2160587"/>
          </a:xfrm>
          <a:prstGeom prst="line">
            <a:avLst/>
          </a:prstGeom>
          <a:noFill/>
          <a:ln w="57150">
            <a:solidFill>
              <a:srgbClr val="FFC000"/>
            </a:solidFill>
            <a:round/>
            <a:headEnd/>
            <a:tailEnd/>
          </a:ln>
        </p:spPr>
        <p:txBody>
          <a:bodyPr/>
          <a:lstStyle/>
          <a:p>
            <a:endParaRPr lang="zh-CN" altLang="en-US"/>
          </a:p>
        </p:txBody>
      </p:sp>
      <p:sp>
        <p:nvSpPr>
          <p:cNvPr id="5129" name="直接连接符 41"/>
          <p:cNvSpPr>
            <a:spLocks noChangeShapeType="1"/>
          </p:cNvSpPr>
          <p:nvPr/>
        </p:nvSpPr>
        <p:spPr bwMode="auto">
          <a:xfrm flipH="1">
            <a:off x="5889633" y="3578225"/>
            <a:ext cx="1058863" cy="1582738"/>
          </a:xfrm>
          <a:prstGeom prst="line">
            <a:avLst/>
          </a:prstGeom>
          <a:noFill/>
          <a:ln w="57150">
            <a:solidFill>
              <a:srgbClr val="FFC000"/>
            </a:solidFill>
            <a:round/>
            <a:headEnd/>
            <a:tailEnd/>
          </a:ln>
        </p:spPr>
        <p:txBody>
          <a:bodyPr/>
          <a:lstStyle/>
          <a:p>
            <a:endParaRPr lang="zh-CN" altLang="en-US"/>
          </a:p>
        </p:txBody>
      </p:sp>
      <p:sp>
        <p:nvSpPr>
          <p:cNvPr id="5130" name="椭圆 13"/>
          <p:cNvSpPr>
            <a:spLocks noChangeArrowheads="1"/>
          </p:cNvSpPr>
          <p:nvPr/>
        </p:nvSpPr>
        <p:spPr bwMode="auto">
          <a:xfrm>
            <a:off x="3190875" y="5059363"/>
            <a:ext cx="215900" cy="215900"/>
          </a:xfrm>
          <a:prstGeom prst="ellipse">
            <a:avLst/>
          </a:prstGeom>
          <a:solidFill>
            <a:schemeClr val="bg1"/>
          </a:solidFill>
          <a:ln w="9525">
            <a:noFill/>
            <a:round/>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5131" name="椭圆 43"/>
          <p:cNvSpPr>
            <a:spLocks noChangeArrowheads="1"/>
          </p:cNvSpPr>
          <p:nvPr/>
        </p:nvSpPr>
        <p:spPr bwMode="auto">
          <a:xfrm>
            <a:off x="2292350" y="454025"/>
            <a:ext cx="1390650" cy="1443038"/>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buFont typeface="Arial" pitchFamily="34" charset="0"/>
              <a:buNone/>
              <a:defRPr/>
            </a:pPr>
            <a:r>
              <a:rPr lang="zh-CN" altLang="en-US" sz="2400" dirty="0">
                <a:solidFill>
                  <a:schemeClr val="tx1"/>
                </a:solidFill>
                <a:sym typeface="微软雅黑" pitchFamily="34" charset="-122"/>
              </a:rPr>
              <a:t>设计模型</a:t>
            </a:r>
          </a:p>
        </p:txBody>
      </p:sp>
      <p:sp>
        <p:nvSpPr>
          <p:cNvPr id="5132" name="椭圆 44"/>
          <p:cNvSpPr>
            <a:spLocks noChangeArrowheads="1"/>
          </p:cNvSpPr>
          <p:nvPr/>
        </p:nvSpPr>
        <p:spPr bwMode="auto">
          <a:xfrm>
            <a:off x="4500563" y="263525"/>
            <a:ext cx="2209800" cy="2195513"/>
          </a:xfrm>
          <a:prstGeom prst="ellipse">
            <a:avLst/>
          </a:prstGeom>
          <a:ln>
            <a:solidFill>
              <a:srgbClr val="FFC000"/>
            </a:solidFill>
            <a:headEnd/>
            <a:tailEnd/>
          </a:ln>
        </p:spPr>
        <p:style>
          <a:lnRef idx="2">
            <a:schemeClr val="dk1"/>
          </a:lnRef>
          <a:fillRef idx="1">
            <a:schemeClr val="lt1"/>
          </a:fillRef>
          <a:effectRef idx="0">
            <a:schemeClr val="dk1"/>
          </a:effectRef>
          <a:fontRef idx="minor">
            <a:schemeClr val="dk1"/>
          </a:fontRef>
        </p:style>
        <p:txBody>
          <a:bodyPr anchor="ctr"/>
          <a:lstStyle/>
          <a:p>
            <a:pPr algn="ctr">
              <a:buFont typeface="Arial" pitchFamily="34" charset="0"/>
              <a:buNone/>
              <a:defRPr/>
            </a:pPr>
            <a:r>
              <a:rPr lang="zh-CN" altLang="en-US" sz="2400" dirty="0">
                <a:solidFill>
                  <a:schemeClr val="tx1"/>
                </a:solidFill>
                <a:sym typeface="微软雅黑" pitchFamily="34" charset="-122"/>
              </a:rPr>
              <a:t>测试与</a:t>
            </a:r>
            <a:endParaRPr lang="en-US" altLang="zh-CN" sz="2400" dirty="0">
              <a:solidFill>
                <a:schemeClr val="tx1"/>
              </a:solidFill>
              <a:sym typeface="微软雅黑" pitchFamily="34" charset="-122"/>
            </a:endParaRPr>
          </a:p>
          <a:p>
            <a:pPr algn="ctr">
              <a:buFont typeface="Arial" pitchFamily="34" charset="0"/>
              <a:buNone/>
              <a:defRPr/>
            </a:pPr>
            <a:r>
              <a:rPr lang="zh-CN" altLang="en-US" sz="2400" dirty="0">
                <a:solidFill>
                  <a:schemeClr val="tx1"/>
                </a:solidFill>
                <a:sym typeface="微软雅黑" pitchFamily="34" charset="-122"/>
              </a:rPr>
              <a:t>分析</a:t>
            </a:r>
          </a:p>
        </p:txBody>
      </p:sp>
      <p:sp>
        <p:nvSpPr>
          <p:cNvPr id="5133" name="椭圆 45"/>
          <p:cNvSpPr>
            <a:spLocks noChangeArrowheads="1"/>
          </p:cNvSpPr>
          <p:nvPr/>
        </p:nvSpPr>
        <p:spPr bwMode="auto">
          <a:xfrm>
            <a:off x="6299200" y="2884488"/>
            <a:ext cx="1252538" cy="1300162"/>
          </a:xfrm>
          <a:prstGeom prst="ellipse">
            <a:avLst/>
          </a:prstGeom>
          <a:solidFill>
            <a:schemeClr val="bg1"/>
          </a:solidFill>
          <a:ln w="25400">
            <a:solidFill>
              <a:srgbClr val="FFC000"/>
            </a:solidFill>
            <a:round/>
            <a:headEnd/>
            <a:tailEnd/>
          </a:ln>
        </p:spPr>
        <p:txBody>
          <a:bodyPr anchor="ctr"/>
          <a:lstStyle/>
          <a:p>
            <a:pPr algn="ctr"/>
            <a:r>
              <a:rPr lang="zh-CN" altLang="en-US" sz="2400" dirty="0" smtClean="0">
                <a:latin typeface="微软雅黑" pitchFamily="34" charset="-122"/>
                <a:ea typeface="微软雅黑" pitchFamily="34" charset="-122"/>
                <a:sym typeface="微软雅黑" pitchFamily="34" charset="-122"/>
              </a:rPr>
              <a:t>作品总结</a:t>
            </a:r>
            <a:endParaRPr lang="zh-CN" altLang="en-US" sz="2400" dirty="0">
              <a:latin typeface="微软雅黑" pitchFamily="34" charset="-122"/>
              <a:ea typeface="微软雅黑" pitchFamily="34" charset="-122"/>
              <a:sym typeface="微软雅黑" pitchFamily="34" charset="-122"/>
            </a:endParaRPr>
          </a:p>
        </p:txBody>
      </p:sp>
      <p:sp>
        <p:nvSpPr>
          <p:cNvPr id="5134" name="椭圆 42"/>
          <p:cNvSpPr>
            <a:spLocks noChangeArrowheads="1"/>
          </p:cNvSpPr>
          <p:nvPr/>
        </p:nvSpPr>
        <p:spPr bwMode="auto">
          <a:xfrm>
            <a:off x="1185871" y="2209803"/>
            <a:ext cx="1527175" cy="158432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buFont typeface="Arial" pitchFamily="34" charset="0"/>
              <a:buNone/>
              <a:defRPr/>
            </a:pPr>
            <a:r>
              <a:rPr lang="zh-CN" altLang="en-US" sz="2400" dirty="0">
                <a:solidFill>
                  <a:schemeClr val="tx1"/>
                </a:solidFill>
                <a:sym typeface="微软雅黑" pitchFamily="34" charset="-122"/>
              </a:rPr>
              <a:t>作品背景</a:t>
            </a:r>
          </a:p>
        </p:txBody>
      </p:sp>
      <p:sp>
        <p:nvSpPr>
          <p:cNvPr id="15" name="灯片编号占位符 14"/>
          <p:cNvSpPr>
            <a:spLocks noGrp="1"/>
          </p:cNvSpPr>
          <p:nvPr>
            <p:ph type="sldNum" sz="quarter" idx="12"/>
          </p:nvPr>
        </p:nvSpPr>
        <p:spPr/>
        <p:txBody>
          <a:bodyPr/>
          <a:lstStyle/>
          <a:p>
            <a:pPr>
              <a:defRPr/>
            </a:pPr>
            <a:fld id="{5D28473D-29CF-49F3-A639-FCD192600F5A}" type="slidenum">
              <a:rPr lang="zh-CN" altLang="en-US" smtClean="0"/>
              <a:pPr>
                <a:defRPr/>
              </a:pPr>
              <a:t>2</a:t>
            </a:fld>
            <a:endParaRPr lang="zh-CN" altLang="en-US" sz="1800">
              <a:solidFill>
                <a:schemeClr val="tx1"/>
              </a:solidFill>
              <a:latin typeface="Arial" pitchFamily="34" charset="0"/>
              <a:ea typeface="宋体" pitchFamily="2" charset="-122"/>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5"/>
          <p:cNvSpPr>
            <a:spLocks noChangeArrowheads="1"/>
          </p:cNvSpPr>
          <p:nvPr/>
        </p:nvSpPr>
        <p:spPr bwMode="auto">
          <a:xfrm>
            <a:off x="5649913" y="-739775"/>
            <a:ext cx="285750" cy="6856413"/>
          </a:xfrm>
          <a:prstGeom prst="rect">
            <a:avLst/>
          </a:prstGeom>
          <a:solidFill>
            <a:schemeClr val="bg1"/>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7651" name="矩形 6"/>
          <p:cNvSpPr>
            <a:spLocks noChangeArrowheads="1"/>
          </p:cNvSpPr>
          <p:nvPr/>
        </p:nvSpPr>
        <p:spPr bwMode="auto">
          <a:xfrm>
            <a:off x="6007100" y="-739775"/>
            <a:ext cx="71438" cy="6856413"/>
          </a:xfrm>
          <a:prstGeom prst="rect">
            <a:avLst/>
          </a:prstGeom>
          <a:solidFill>
            <a:schemeClr val="bg1"/>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7652" name="矩形 7"/>
          <p:cNvSpPr>
            <a:spLocks noChangeArrowheads="1"/>
          </p:cNvSpPr>
          <p:nvPr/>
        </p:nvSpPr>
        <p:spPr bwMode="auto">
          <a:xfrm>
            <a:off x="6305558" y="-739775"/>
            <a:ext cx="142875" cy="6856413"/>
          </a:xfrm>
          <a:prstGeom prst="rect">
            <a:avLst/>
          </a:prstGeom>
          <a:solidFill>
            <a:schemeClr val="bg1"/>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7653" name="矩形 8"/>
          <p:cNvSpPr>
            <a:spLocks noChangeArrowheads="1"/>
          </p:cNvSpPr>
          <p:nvPr/>
        </p:nvSpPr>
        <p:spPr bwMode="auto">
          <a:xfrm>
            <a:off x="6519863" y="-739775"/>
            <a:ext cx="214312" cy="6856413"/>
          </a:xfrm>
          <a:prstGeom prst="rect">
            <a:avLst/>
          </a:prstGeom>
          <a:solidFill>
            <a:schemeClr val="bg1"/>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7654" name="矩形 9"/>
          <p:cNvSpPr>
            <a:spLocks noChangeArrowheads="1"/>
          </p:cNvSpPr>
          <p:nvPr/>
        </p:nvSpPr>
        <p:spPr bwMode="auto">
          <a:xfrm>
            <a:off x="6864350" y="-739775"/>
            <a:ext cx="71438" cy="6856413"/>
          </a:xfrm>
          <a:prstGeom prst="rect">
            <a:avLst/>
          </a:prstGeom>
          <a:solidFill>
            <a:schemeClr val="bg1"/>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7655" name="矩形 10"/>
          <p:cNvSpPr>
            <a:spLocks noChangeArrowheads="1"/>
          </p:cNvSpPr>
          <p:nvPr/>
        </p:nvSpPr>
        <p:spPr bwMode="auto">
          <a:xfrm>
            <a:off x="5649913" y="2259013"/>
            <a:ext cx="285750" cy="366712"/>
          </a:xfrm>
          <a:prstGeom prst="rect">
            <a:avLst/>
          </a:prstGeom>
          <a:solidFill>
            <a:srgbClr val="FFC000"/>
          </a:solidFill>
          <a:ln w="9525">
            <a:noFill/>
            <a:miter lim="800000"/>
            <a:headEnd/>
            <a:tailEnd/>
          </a:ln>
        </p:spPr>
        <p:txBody>
          <a:bodyPr anchor="ctr"/>
          <a:lstStyle/>
          <a:p>
            <a:pPr algn="ctr"/>
            <a:endParaRPr lang="zh-CN" altLang="zh-CN">
              <a:latin typeface="宋体" pitchFamily="2" charset="-122"/>
              <a:sym typeface="宋体" pitchFamily="2" charset="-122"/>
            </a:endParaRPr>
          </a:p>
        </p:txBody>
      </p:sp>
      <p:sp>
        <p:nvSpPr>
          <p:cNvPr id="27656" name="矩形 11"/>
          <p:cNvSpPr>
            <a:spLocks noChangeArrowheads="1"/>
          </p:cNvSpPr>
          <p:nvPr/>
        </p:nvSpPr>
        <p:spPr bwMode="auto">
          <a:xfrm>
            <a:off x="6010275" y="2259013"/>
            <a:ext cx="71438" cy="366712"/>
          </a:xfrm>
          <a:prstGeom prst="rect">
            <a:avLst/>
          </a:prstGeom>
          <a:solidFill>
            <a:srgbClr val="FFC000"/>
          </a:solidFill>
          <a:ln w="9525">
            <a:noFill/>
            <a:miter lim="800000"/>
            <a:headEnd/>
            <a:tailEnd/>
          </a:ln>
        </p:spPr>
        <p:txBody>
          <a:bodyPr anchor="ctr"/>
          <a:lstStyle/>
          <a:p>
            <a:pPr algn="ctr"/>
            <a:endParaRPr lang="zh-CN" altLang="zh-CN">
              <a:latin typeface="宋体" pitchFamily="2" charset="-122"/>
              <a:sym typeface="宋体" pitchFamily="2" charset="-122"/>
            </a:endParaRPr>
          </a:p>
        </p:txBody>
      </p:sp>
      <p:sp>
        <p:nvSpPr>
          <p:cNvPr id="27657" name="矩形 12"/>
          <p:cNvSpPr>
            <a:spLocks noChangeArrowheads="1"/>
          </p:cNvSpPr>
          <p:nvPr/>
        </p:nvSpPr>
        <p:spPr bwMode="auto">
          <a:xfrm>
            <a:off x="6307146" y="2259013"/>
            <a:ext cx="142875" cy="366712"/>
          </a:xfrm>
          <a:prstGeom prst="rect">
            <a:avLst/>
          </a:prstGeom>
          <a:solidFill>
            <a:srgbClr val="FFC000"/>
          </a:solidFill>
          <a:ln w="9525">
            <a:noFill/>
            <a:miter lim="800000"/>
            <a:headEnd/>
            <a:tailEnd/>
          </a:ln>
        </p:spPr>
        <p:txBody>
          <a:bodyPr anchor="ctr"/>
          <a:lstStyle/>
          <a:p>
            <a:pPr algn="ctr"/>
            <a:endParaRPr lang="zh-CN" altLang="zh-CN">
              <a:latin typeface="宋体" pitchFamily="2" charset="-122"/>
              <a:sym typeface="宋体" pitchFamily="2" charset="-122"/>
            </a:endParaRPr>
          </a:p>
        </p:txBody>
      </p:sp>
      <p:sp>
        <p:nvSpPr>
          <p:cNvPr id="27658" name="矩形 13"/>
          <p:cNvSpPr>
            <a:spLocks noChangeArrowheads="1"/>
          </p:cNvSpPr>
          <p:nvPr/>
        </p:nvSpPr>
        <p:spPr bwMode="auto">
          <a:xfrm>
            <a:off x="6521458" y="2259013"/>
            <a:ext cx="214313" cy="366712"/>
          </a:xfrm>
          <a:prstGeom prst="rect">
            <a:avLst/>
          </a:prstGeom>
          <a:solidFill>
            <a:srgbClr val="FFC000"/>
          </a:solidFill>
          <a:ln w="9525">
            <a:noFill/>
            <a:miter lim="800000"/>
            <a:headEnd/>
            <a:tailEnd/>
          </a:ln>
        </p:spPr>
        <p:txBody>
          <a:bodyPr anchor="ctr"/>
          <a:lstStyle/>
          <a:p>
            <a:pPr algn="ctr"/>
            <a:endParaRPr lang="zh-CN" altLang="zh-CN">
              <a:latin typeface="宋体" pitchFamily="2" charset="-122"/>
              <a:sym typeface="宋体" pitchFamily="2" charset="-122"/>
            </a:endParaRPr>
          </a:p>
        </p:txBody>
      </p:sp>
      <p:sp>
        <p:nvSpPr>
          <p:cNvPr id="27659" name="矩形 14"/>
          <p:cNvSpPr>
            <a:spLocks noChangeArrowheads="1"/>
          </p:cNvSpPr>
          <p:nvPr/>
        </p:nvSpPr>
        <p:spPr bwMode="auto">
          <a:xfrm>
            <a:off x="6867525" y="2259013"/>
            <a:ext cx="71438" cy="366712"/>
          </a:xfrm>
          <a:prstGeom prst="rect">
            <a:avLst/>
          </a:prstGeom>
          <a:solidFill>
            <a:srgbClr val="FFC000"/>
          </a:solidFill>
          <a:ln w="9525">
            <a:noFill/>
            <a:miter lim="800000"/>
            <a:headEnd/>
            <a:tailEnd/>
          </a:ln>
        </p:spPr>
        <p:txBody>
          <a:bodyPr anchor="ctr"/>
          <a:lstStyle/>
          <a:p>
            <a:pPr algn="ctr"/>
            <a:endParaRPr lang="zh-CN" altLang="zh-CN">
              <a:latin typeface="宋体" pitchFamily="2" charset="-122"/>
              <a:sym typeface="宋体" pitchFamily="2" charset="-122"/>
            </a:endParaRPr>
          </a:p>
        </p:txBody>
      </p:sp>
      <p:sp>
        <p:nvSpPr>
          <p:cNvPr id="27660" name="TextBox 15"/>
          <p:cNvSpPr>
            <a:spLocks noChangeArrowheads="1"/>
          </p:cNvSpPr>
          <p:nvPr/>
        </p:nvSpPr>
        <p:spPr bwMode="auto">
          <a:xfrm>
            <a:off x="5372108" y="1804990"/>
            <a:ext cx="1000125" cy="1015663"/>
          </a:xfrm>
          <a:prstGeom prst="rect">
            <a:avLst/>
          </a:prstGeom>
          <a:noFill/>
          <a:ln w="9525">
            <a:noFill/>
            <a:miter lim="800000"/>
            <a:headEnd/>
            <a:tailEnd/>
          </a:ln>
        </p:spPr>
        <p:txBody>
          <a:bodyPr>
            <a:spAutoFit/>
          </a:bodyPr>
          <a:lstStyle/>
          <a:p>
            <a:r>
              <a:rPr lang="zh-CN" altLang="en-US" sz="6000">
                <a:solidFill>
                  <a:srgbClr val="FFC000"/>
                </a:solidFill>
                <a:latin typeface="黑体" pitchFamily="49" charset="-122"/>
                <a:ea typeface="黑体" pitchFamily="49" charset="-122"/>
                <a:sym typeface="黑体" pitchFamily="49" charset="-122"/>
              </a:rPr>
              <a:t>谢</a:t>
            </a:r>
            <a:endParaRPr lang="zh-CN" altLang="en-US"/>
          </a:p>
        </p:txBody>
      </p:sp>
      <p:sp>
        <p:nvSpPr>
          <p:cNvPr id="27661" name="TextBox 16"/>
          <p:cNvSpPr>
            <a:spLocks noChangeArrowheads="1"/>
          </p:cNvSpPr>
          <p:nvPr/>
        </p:nvSpPr>
        <p:spPr bwMode="auto">
          <a:xfrm>
            <a:off x="6164271" y="2012950"/>
            <a:ext cx="1000125" cy="1015663"/>
          </a:xfrm>
          <a:prstGeom prst="rect">
            <a:avLst/>
          </a:prstGeom>
          <a:noFill/>
          <a:ln w="9525">
            <a:noFill/>
            <a:miter lim="800000"/>
            <a:headEnd/>
            <a:tailEnd/>
          </a:ln>
        </p:spPr>
        <p:txBody>
          <a:bodyPr>
            <a:spAutoFit/>
          </a:bodyPr>
          <a:lstStyle/>
          <a:p>
            <a:r>
              <a:rPr lang="zh-CN" altLang="en-US" sz="6000">
                <a:solidFill>
                  <a:srgbClr val="FFC000"/>
                </a:solidFill>
                <a:latin typeface="黑体" pitchFamily="49" charset="-122"/>
                <a:ea typeface="黑体" pitchFamily="49" charset="-122"/>
                <a:sym typeface="黑体" pitchFamily="49" charset="-122"/>
              </a:rPr>
              <a:t>谢</a:t>
            </a:r>
            <a:endParaRPr lang="zh-CN" altLang="en-US"/>
          </a:p>
        </p:txBody>
      </p:sp>
      <p:sp>
        <p:nvSpPr>
          <p:cNvPr id="27662" name="矩形 17"/>
          <p:cNvSpPr>
            <a:spLocks noChangeArrowheads="1"/>
          </p:cNvSpPr>
          <p:nvPr/>
        </p:nvSpPr>
        <p:spPr bwMode="auto">
          <a:xfrm>
            <a:off x="5649913" y="-739775"/>
            <a:ext cx="285750" cy="2641600"/>
          </a:xfrm>
          <a:prstGeom prst="rect">
            <a:avLst/>
          </a:prstGeom>
          <a:solidFill>
            <a:schemeClr val="bg1"/>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7663" name="矩形 18"/>
          <p:cNvSpPr>
            <a:spLocks noChangeArrowheads="1"/>
          </p:cNvSpPr>
          <p:nvPr/>
        </p:nvSpPr>
        <p:spPr bwMode="auto">
          <a:xfrm>
            <a:off x="6007100" y="-739775"/>
            <a:ext cx="71438" cy="2641600"/>
          </a:xfrm>
          <a:prstGeom prst="rect">
            <a:avLst/>
          </a:prstGeom>
          <a:solidFill>
            <a:schemeClr val="bg1"/>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7664" name="矩形 19"/>
          <p:cNvSpPr>
            <a:spLocks noChangeArrowheads="1"/>
          </p:cNvSpPr>
          <p:nvPr/>
        </p:nvSpPr>
        <p:spPr bwMode="auto">
          <a:xfrm>
            <a:off x="6305558" y="-739773"/>
            <a:ext cx="142875" cy="2784475"/>
          </a:xfrm>
          <a:prstGeom prst="rect">
            <a:avLst/>
          </a:prstGeom>
          <a:solidFill>
            <a:schemeClr val="bg1"/>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7665" name="矩形 20"/>
          <p:cNvSpPr>
            <a:spLocks noChangeArrowheads="1"/>
          </p:cNvSpPr>
          <p:nvPr/>
        </p:nvSpPr>
        <p:spPr bwMode="auto">
          <a:xfrm>
            <a:off x="6519863" y="-739773"/>
            <a:ext cx="214312" cy="2784475"/>
          </a:xfrm>
          <a:prstGeom prst="rect">
            <a:avLst/>
          </a:prstGeom>
          <a:solidFill>
            <a:schemeClr val="bg1"/>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7666" name="矩形 21"/>
          <p:cNvSpPr>
            <a:spLocks noChangeArrowheads="1"/>
          </p:cNvSpPr>
          <p:nvPr/>
        </p:nvSpPr>
        <p:spPr bwMode="auto">
          <a:xfrm>
            <a:off x="6864350" y="-739773"/>
            <a:ext cx="71438" cy="2784475"/>
          </a:xfrm>
          <a:prstGeom prst="rect">
            <a:avLst/>
          </a:prstGeom>
          <a:solidFill>
            <a:schemeClr val="bg1"/>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0" name="灯片编号占位符 19"/>
          <p:cNvSpPr>
            <a:spLocks noGrp="1"/>
          </p:cNvSpPr>
          <p:nvPr>
            <p:ph type="sldNum" sz="quarter" idx="12"/>
          </p:nvPr>
        </p:nvSpPr>
        <p:spPr/>
        <p:txBody>
          <a:bodyPr/>
          <a:lstStyle/>
          <a:p>
            <a:pPr>
              <a:defRPr/>
            </a:pPr>
            <a:fld id="{5D28473D-29CF-49F3-A639-FCD192600F5A}" type="slidenum">
              <a:rPr lang="zh-CN" altLang="en-US" smtClean="0"/>
              <a:pPr>
                <a:defRPr/>
              </a:pPr>
              <a:t>20</a:t>
            </a:fld>
            <a:endParaRPr lang="zh-CN" altLang="en-US" sz="1800">
              <a:solidFill>
                <a:schemeClr val="tx1"/>
              </a:solidFill>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100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700" fill="hold"/>
                                        <p:tgtEl>
                                          <p:spTgt spid="27650"/>
                                        </p:tgtEl>
                                        <p:attrNameLst>
                                          <p:attrName>ppt_x</p:attrName>
                                        </p:attrNameLst>
                                      </p:cBhvr>
                                      <p:tavLst>
                                        <p:tav tm="0">
                                          <p:val>
                                            <p:strVal val="#ppt_x"/>
                                          </p:val>
                                        </p:tav>
                                        <p:tav tm="100000">
                                          <p:val>
                                            <p:strVal val="#ppt_x"/>
                                          </p:val>
                                        </p:tav>
                                      </p:tavLst>
                                    </p:anim>
                                    <p:anim calcmode="lin" valueType="num">
                                      <p:cBhvr>
                                        <p:cTn id="8" dur="700" fill="hold"/>
                                        <p:tgtEl>
                                          <p:spTgt spid="27650"/>
                                        </p:tgtEl>
                                        <p:attrNameLst>
                                          <p:attrName>ppt_y</p:attrName>
                                        </p:attrNameLst>
                                      </p:cBhvr>
                                      <p:tavLst>
                                        <p:tav tm="0">
                                          <p:val>
                                            <p:strVal val="1+#ppt_h/2"/>
                                          </p:val>
                                        </p:tav>
                                        <p:tav tm="100000">
                                          <p:val>
                                            <p:strVal val="#ppt_y"/>
                                          </p:val>
                                        </p:tav>
                                      </p:tavLst>
                                    </p:anim>
                                  </p:childTnLst>
                                </p:cTn>
                              </p:par>
                              <p:par>
                                <p:cTn id="9" presetID="2" presetClass="entr" presetSubtype="1" accel="50000" decel="50000" fill="hold" grpId="0" nodeType="withEffect">
                                  <p:stCondLst>
                                    <p:cond delay="1000"/>
                                  </p:stCondLst>
                                  <p:childTnLst>
                                    <p:set>
                                      <p:cBhvr>
                                        <p:cTn id="10" dur="1" fill="hold">
                                          <p:stCondLst>
                                            <p:cond delay="0"/>
                                          </p:stCondLst>
                                        </p:cTn>
                                        <p:tgtEl>
                                          <p:spTgt spid="27651"/>
                                        </p:tgtEl>
                                        <p:attrNameLst>
                                          <p:attrName>style.visibility</p:attrName>
                                        </p:attrNameLst>
                                      </p:cBhvr>
                                      <p:to>
                                        <p:strVal val="visible"/>
                                      </p:to>
                                    </p:set>
                                    <p:anim calcmode="lin" valueType="num">
                                      <p:cBhvr>
                                        <p:cTn id="11" dur="700" fill="hold"/>
                                        <p:tgtEl>
                                          <p:spTgt spid="27651"/>
                                        </p:tgtEl>
                                        <p:attrNameLst>
                                          <p:attrName>ppt_x</p:attrName>
                                        </p:attrNameLst>
                                      </p:cBhvr>
                                      <p:tavLst>
                                        <p:tav tm="0">
                                          <p:val>
                                            <p:strVal val="#ppt_x"/>
                                          </p:val>
                                        </p:tav>
                                        <p:tav tm="100000">
                                          <p:val>
                                            <p:strVal val="#ppt_x"/>
                                          </p:val>
                                        </p:tav>
                                      </p:tavLst>
                                    </p:anim>
                                    <p:anim calcmode="lin" valueType="num">
                                      <p:cBhvr>
                                        <p:cTn id="12" dur="700" fill="hold"/>
                                        <p:tgtEl>
                                          <p:spTgt spid="27651"/>
                                        </p:tgtEl>
                                        <p:attrNameLst>
                                          <p:attrName>ppt_y</p:attrName>
                                        </p:attrNameLst>
                                      </p:cBhvr>
                                      <p:tavLst>
                                        <p:tav tm="0">
                                          <p:val>
                                            <p:strVal val="0-#ppt_h/2"/>
                                          </p:val>
                                        </p:tav>
                                        <p:tav tm="100000">
                                          <p:val>
                                            <p:strVal val="#ppt_y"/>
                                          </p:val>
                                        </p:tav>
                                      </p:tavLst>
                                    </p:anim>
                                  </p:childTnLst>
                                </p:cTn>
                              </p:par>
                              <p:par>
                                <p:cTn id="13" presetID="2" presetClass="entr" presetSubtype="4" accel="50000" decel="50000" fill="hold" grpId="0" nodeType="withEffect">
                                  <p:stCondLst>
                                    <p:cond delay="1000"/>
                                  </p:stCondLst>
                                  <p:childTnLst>
                                    <p:set>
                                      <p:cBhvr>
                                        <p:cTn id="14" dur="1" fill="hold">
                                          <p:stCondLst>
                                            <p:cond delay="0"/>
                                          </p:stCondLst>
                                        </p:cTn>
                                        <p:tgtEl>
                                          <p:spTgt spid="27652"/>
                                        </p:tgtEl>
                                        <p:attrNameLst>
                                          <p:attrName>style.visibility</p:attrName>
                                        </p:attrNameLst>
                                      </p:cBhvr>
                                      <p:to>
                                        <p:strVal val="visible"/>
                                      </p:to>
                                    </p:set>
                                    <p:anim calcmode="lin" valueType="num">
                                      <p:cBhvr>
                                        <p:cTn id="15" dur="700" fill="hold"/>
                                        <p:tgtEl>
                                          <p:spTgt spid="27652"/>
                                        </p:tgtEl>
                                        <p:attrNameLst>
                                          <p:attrName>ppt_x</p:attrName>
                                        </p:attrNameLst>
                                      </p:cBhvr>
                                      <p:tavLst>
                                        <p:tav tm="0">
                                          <p:val>
                                            <p:strVal val="#ppt_x"/>
                                          </p:val>
                                        </p:tav>
                                        <p:tav tm="100000">
                                          <p:val>
                                            <p:strVal val="#ppt_x"/>
                                          </p:val>
                                        </p:tav>
                                      </p:tavLst>
                                    </p:anim>
                                    <p:anim calcmode="lin" valueType="num">
                                      <p:cBhvr>
                                        <p:cTn id="16" dur="700" fill="hold"/>
                                        <p:tgtEl>
                                          <p:spTgt spid="27652"/>
                                        </p:tgtEl>
                                        <p:attrNameLst>
                                          <p:attrName>ppt_y</p:attrName>
                                        </p:attrNameLst>
                                      </p:cBhvr>
                                      <p:tavLst>
                                        <p:tav tm="0">
                                          <p:val>
                                            <p:strVal val="1+#ppt_h/2"/>
                                          </p:val>
                                        </p:tav>
                                        <p:tav tm="100000">
                                          <p:val>
                                            <p:strVal val="#ppt_y"/>
                                          </p:val>
                                        </p:tav>
                                      </p:tavLst>
                                    </p:anim>
                                  </p:childTnLst>
                                </p:cTn>
                              </p:par>
                              <p:par>
                                <p:cTn id="17" presetID="2" presetClass="entr" presetSubtype="1" accel="50000" decel="50000" fill="hold" grpId="0" nodeType="withEffect">
                                  <p:stCondLst>
                                    <p:cond delay="1000"/>
                                  </p:stCondLst>
                                  <p:childTnLst>
                                    <p:set>
                                      <p:cBhvr>
                                        <p:cTn id="18" dur="1" fill="hold">
                                          <p:stCondLst>
                                            <p:cond delay="0"/>
                                          </p:stCondLst>
                                        </p:cTn>
                                        <p:tgtEl>
                                          <p:spTgt spid="27653"/>
                                        </p:tgtEl>
                                        <p:attrNameLst>
                                          <p:attrName>style.visibility</p:attrName>
                                        </p:attrNameLst>
                                      </p:cBhvr>
                                      <p:to>
                                        <p:strVal val="visible"/>
                                      </p:to>
                                    </p:set>
                                    <p:anim calcmode="lin" valueType="num">
                                      <p:cBhvr>
                                        <p:cTn id="19" dur="700" fill="hold"/>
                                        <p:tgtEl>
                                          <p:spTgt spid="27653"/>
                                        </p:tgtEl>
                                        <p:attrNameLst>
                                          <p:attrName>ppt_x</p:attrName>
                                        </p:attrNameLst>
                                      </p:cBhvr>
                                      <p:tavLst>
                                        <p:tav tm="0">
                                          <p:val>
                                            <p:strVal val="#ppt_x"/>
                                          </p:val>
                                        </p:tav>
                                        <p:tav tm="100000">
                                          <p:val>
                                            <p:strVal val="#ppt_x"/>
                                          </p:val>
                                        </p:tav>
                                      </p:tavLst>
                                    </p:anim>
                                    <p:anim calcmode="lin" valueType="num">
                                      <p:cBhvr>
                                        <p:cTn id="20" dur="700" fill="hold"/>
                                        <p:tgtEl>
                                          <p:spTgt spid="27653"/>
                                        </p:tgtEl>
                                        <p:attrNameLst>
                                          <p:attrName>ppt_y</p:attrName>
                                        </p:attrNameLst>
                                      </p:cBhvr>
                                      <p:tavLst>
                                        <p:tav tm="0">
                                          <p:val>
                                            <p:strVal val="0-#ppt_h/2"/>
                                          </p:val>
                                        </p:tav>
                                        <p:tav tm="100000">
                                          <p:val>
                                            <p:strVal val="#ppt_y"/>
                                          </p:val>
                                        </p:tav>
                                      </p:tavLst>
                                    </p:anim>
                                  </p:childTnLst>
                                </p:cTn>
                              </p:par>
                              <p:par>
                                <p:cTn id="21" presetID="2" presetClass="entr" presetSubtype="4" accel="50000" decel="50000" fill="hold" grpId="0" nodeType="withEffect">
                                  <p:stCondLst>
                                    <p:cond delay="1000"/>
                                  </p:stCondLst>
                                  <p:childTnLst>
                                    <p:set>
                                      <p:cBhvr>
                                        <p:cTn id="22" dur="1" fill="hold">
                                          <p:stCondLst>
                                            <p:cond delay="0"/>
                                          </p:stCondLst>
                                        </p:cTn>
                                        <p:tgtEl>
                                          <p:spTgt spid="27654"/>
                                        </p:tgtEl>
                                        <p:attrNameLst>
                                          <p:attrName>style.visibility</p:attrName>
                                        </p:attrNameLst>
                                      </p:cBhvr>
                                      <p:to>
                                        <p:strVal val="visible"/>
                                      </p:to>
                                    </p:set>
                                    <p:anim calcmode="lin" valueType="num">
                                      <p:cBhvr>
                                        <p:cTn id="23" dur="700" fill="hold"/>
                                        <p:tgtEl>
                                          <p:spTgt spid="27654"/>
                                        </p:tgtEl>
                                        <p:attrNameLst>
                                          <p:attrName>ppt_x</p:attrName>
                                        </p:attrNameLst>
                                      </p:cBhvr>
                                      <p:tavLst>
                                        <p:tav tm="0">
                                          <p:val>
                                            <p:strVal val="#ppt_x"/>
                                          </p:val>
                                        </p:tav>
                                        <p:tav tm="100000">
                                          <p:val>
                                            <p:strVal val="#ppt_x"/>
                                          </p:val>
                                        </p:tav>
                                      </p:tavLst>
                                    </p:anim>
                                    <p:anim calcmode="lin" valueType="num">
                                      <p:cBhvr>
                                        <p:cTn id="24" dur="700" fill="hold"/>
                                        <p:tgtEl>
                                          <p:spTgt spid="27654"/>
                                        </p:tgtEl>
                                        <p:attrNameLst>
                                          <p:attrName>ppt_y</p:attrName>
                                        </p:attrNameLst>
                                      </p:cBhvr>
                                      <p:tavLst>
                                        <p:tav tm="0">
                                          <p:val>
                                            <p:strVal val="1+#ppt_h/2"/>
                                          </p:val>
                                        </p:tav>
                                        <p:tav tm="100000">
                                          <p:val>
                                            <p:strVal val="#ppt_y"/>
                                          </p:val>
                                        </p:tav>
                                      </p:tavLst>
                                    </p:anim>
                                  </p:childTnLst>
                                </p:cTn>
                              </p:par>
                            </p:childTnLst>
                          </p:cTn>
                        </p:par>
                        <p:par>
                          <p:cTn id="25" fill="hold">
                            <p:stCondLst>
                              <p:cond delay="1700"/>
                            </p:stCondLst>
                            <p:childTnLst>
                              <p:par>
                                <p:cTn id="26" presetID="2" presetClass="exit" presetSubtype="4" accel="50000" fill="hold" grpId="1" nodeType="afterEffect">
                                  <p:stCondLst>
                                    <p:cond delay="800"/>
                                  </p:stCondLst>
                                  <p:childTnLst>
                                    <p:anim calcmode="lin" valueType="num">
                                      <p:cBhvr>
                                        <p:cTn id="27" dur="500"/>
                                        <p:tgtEl>
                                          <p:spTgt spid="27650"/>
                                        </p:tgtEl>
                                        <p:attrNameLst>
                                          <p:attrName>ppt_x</p:attrName>
                                        </p:attrNameLst>
                                      </p:cBhvr>
                                      <p:tavLst>
                                        <p:tav tm="0">
                                          <p:val>
                                            <p:strVal val="ppt_x"/>
                                          </p:val>
                                        </p:tav>
                                        <p:tav tm="100000">
                                          <p:val>
                                            <p:strVal val="ppt_x"/>
                                          </p:val>
                                        </p:tav>
                                      </p:tavLst>
                                    </p:anim>
                                    <p:anim calcmode="lin" valueType="num">
                                      <p:cBhvr>
                                        <p:cTn id="28" dur="500"/>
                                        <p:tgtEl>
                                          <p:spTgt spid="27650"/>
                                        </p:tgtEl>
                                        <p:attrNameLst>
                                          <p:attrName>ppt_y</p:attrName>
                                        </p:attrNameLst>
                                      </p:cBhvr>
                                      <p:tavLst>
                                        <p:tav tm="0">
                                          <p:val>
                                            <p:strVal val="ppt_y"/>
                                          </p:val>
                                        </p:tav>
                                        <p:tav tm="100000">
                                          <p:val>
                                            <p:strVal val="1+ppt_h/2"/>
                                          </p:val>
                                        </p:tav>
                                      </p:tavLst>
                                    </p:anim>
                                    <p:set>
                                      <p:cBhvr>
                                        <p:cTn id="29" dur="1" fill="hold">
                                          <p:stCondLst>
                                            <p:cond delay="499"/>
                                          </p:stCondLst>
                                        </p:cTn>
                                        <p:tgtEl>
                                          <p:spTgt spid="27650"/>
                                        </p:tgtEl>
                                        <p:attrNameLst>
                                          <p:attrName>style.visibility</p:attrName>
                                        </p:attrNameLst>
                                      </p:cBhvr>
                                      <p:to>
                                        <p:strVal val="hidden"/>
                                      </p:to>
                                    </p:set>
                                  </p:childTnLst>
                                </p:cTn>
                              </p:par>
                              <p:par>
                                <p:cTn id="30" presetID="2" presetClass="exit" presetSubtype="1" accel="50000" fill="hold" grpId="1" nodeType="withEffect">
                                  <p:stCondLst>
                                    <p:cond delay="800"/>
                                  </p:stCondLst>
                                  <p:childTnLst>
                                    <p:anim calcmode="lin" valueType="num">
                                      <p:cBhvr>
                                        <p:cTn id="31" dur="500"/>
                                        <p:tgtEl>
                                          <p:spTgt spid="27651"/>
                                        </p:tgtEl>
                                        <p:attrNameLst>
                                          <p:attrName>ppt_x</p:attrName>
                                        </p:attrNameLst>
                                      </p:cBhvr>
                                      <p:tavLst>
                                        <p:tav tm="0">
                                          <p:val>
                                            <p:strVal val="ppt_x"/>
                                          </p:val>
                                        </p:tav>
                                        <p:tav tm="100000">
                                          <p:val>
                                            <p:strVal val="ppt_x"/>
                                          </p:val>
                                        </p:tav>
                                      </p:tavLst>
                                    </p:anim>
                                    <p:anim calcmode="lin" valueType="num">
                                      <p:cBhvr>
                                        <p:cTn id="32" dur="500"/>
                                        <p:tgtEl>
                                          <p:spTgt spid="27651"/>
                                        </p:tgtEl>
                                        <p:attrNameLst>
                                          <p:attrName>ppt_y</p:attrName>
                                        </p:attrNameLst>
                                      </p:cBhvr>
                                      <p:tavLst>
                                        <p:tav tm="0">
                                          <p:val>
                                            <p:strVal val="ppt_y"/>
                                          </p:val>
                                        </p:tav>
                                        <p:tav tm="100000">
                                          <p:val>
                                            <p:strVal val="0-ppt_h/2"/>
                                          </p:val>
                                        </p:tav>
                                      </p:tavLst>
                                    </p:anim>
                                    <p:set>
                                      <p:cBhvr>
                                        <p:cTn id="33" dur="1" fill="hold">
                                          <p:stCondLst>
                                            <p:cond delay="499"/>
                                          </p:stCondLst>
                                        </p:cTn>
                                        <p:tgtEl>
                                          <p:spTgt spid="27651"/>
                                        </p:tgtEl>
                                        <p:attrNameLst>
                                          <p:attrName>style.visibility</p:attrName>
                                        </p:attrNameLst>
                                      </p:cBhvr>
                                      <p:to>
                                        <p:strVal val="hidden"/>
                                      </p:to>
                                    </p:set>
                                  </p:childTnLst>
                                </p:cTn>
                              </p:par>
                              <p:par>
                                <p:cTn id="34" presetID="2" presetClass="exit" presetSubtype="4" accel="50000" fill="hold" grpId="1" nodeType="withEffect">
                                  <p:stCondLst>
                                    <p:cond delay="800"/>
                                  </p:stCondLst>
                                  <p:childTnLst>
                                    <p:anim calcmode="lin" valueType="num">
                                      <p:cBhvr>
                                        <p:cTn id="35" dur="500"/>
                                        <p:tgtEl>
                                          <p:spTgt spid="27652"/>
                                        </p:tgtEl>
                                        <p:attrNameLst>
                                          <p:attrName>ppt_x</p:attrName>
                                        </p:attrNameLst>
                                      </p:cBhvr>
                                      <p:tavLst>
                                        <p:tav tm="0">
                                          <p:val>
                                            <p:strVal val="ppt_x"/>
                                          </p:val>
                                        </p:tav>
                                        <p:tav tm="100000">
                                          <p:val>
                                            <p:strVal val="ppt_x"/>
                                          </p:val>
                                        </p:tav>
                                      </p:tavLst>
                                    </p:anim>
                                    <p:anim calcmode="lin" valueType="num">
                                      <p:cBhvr>
                                        <p:cTn id="36" dur="500"/>
                                        <p:tgtEl>
                                          <p:spTgt spid="27652"/>
                                        </p:tgtEl>
                                        <p:attrNameLst>
                                          <p:attrName>ppt_y</p:attrName>
                                        </p:attrNameLst>
                                      </p:cBhvr>
                                      <p:tavLst>
                                        <p:tav tm="0">
                                          <p:val>
                                            <p:strVal val="ppt_y"/>
                                          </p:val>
                                        </p:tav>
                                        <p:tav tm="100000">
                                          <p:val>
                                            <p:strVal val="1+ppt_h/2"/>
                                          </p:val>
                                        </p:tav>
                                      </p:tavLst>
                                    </p:anim>
                                    <p:set>
                                      <p:cBhvr>
                                        <p:cTn id="37" dur="1" fill="hold">
                                          <p:stCondLst>
                                            <p:cond delay="499"/>
                                          </p:stCondLst>
                                        </p:cTn>
                                        <p:tgtEl>
                                          <p:spTgt spid="27652"/>
                                        </p:tgtEl>
                                        <p:attrNameLst>
                                          <p:attrName>style.visibility</p:attrName>
                                        </p:attrNameLst>
                                      </p:cBhvr>
                                      <p:to>
                                        <p:strVal val="hidden"/>
                                      </p:to>
                                    </p:set>
                                  </p:childTnLst>
                                </p:cTn>
                              </p:par>
                              <p:par>
                                <p:cTn id="38" presetID="2" presetClass="exit" presetSubtype="1" accel="50000" fill="hold" grpId="1" nodeType="withEffect">
                                  <p:stCondLst>
                                    <p:cond delay="800"/>
                                  </p:stCondLst>
                                  <p:childTnLst>
                                    <p:anim calcmode="lin" valueType="num">
                                      <p:cBhvr>
                                        <p:cTn id="39" dur="500"/>
                                        <p:tgtEl>
                                          <p:spTgt spid="27653"/>
                                        </p:tgtEl>
                                        <p:attrNameLst>
                                          <p:attrName>ppt_x</p:attrName>
                                        </p:attrNameLst>
                                      </p:cBhvr>
                                      <p:tavLst>
                                        <p:tav tm="0">
                                          <p:val>
                                            <p:strVal val="ppt_x"/>
                                          </p:val>
                                        </p:tav>
                                        <p:tav tm="100000">
                                          <p:val>
                                            <p:strVal val="ppt_x"/>
                                          </p:val>
                                        </p:tav>
                                      </p:tavLst>
                                    </p:anim>
                                    <p:anim calcmode="lin" valueType="num">
                                      <p:cBhvr>
                                        <p:cTn id="40" dur="500"/>
                                        <p:tgtEl>
                                          <p:spTgt spid="27653"/>
                                        </p:tgtEl>
                                        <p:attrNameLst>
                                          <p:attrName>ppt_y</p:attrName>
                                        </p:attrNameLst>
                                      </p:cBhvr>
                                      <p:tavLst>
                                        <p:tav tm="0">
                                          <p:val>
                                            <p:strVal val="ppt_y"/>
                                          </p:val>
                                        </p:tav>
                                        <p:tav tm="100000">
                                          <p:val>
                                            <p:strVal val="0-ppt_h/2"/>
                                          </p:val>
                                        </p:tav>
                                      </p:tavLst>
                                    </p:anim>
                                    <p:set>
                                      <p:cBhvr>
                                        <p:cTn id="41" dur="1" fill="hold">
                                          <p:stCondLst>
                                            <p:cond delay="499"/>
                                          </p:stCondLst>
                                        </p:cTn>
                                        <p:tgtEl>
                                          <p:spTgt spid="27653"/>
                                        </p:tgtEl>
                                        <p:attrNameLst>
                                          <p:attrName>style.visibility</p:attrName>
                                        </p:attrNameLst>
                                      </p:cBhvr>
                                      <p:to>
                                        <p:strVal val="hidden"/>
                                      </p:to>
                                    </p:set>
                                  </p:childTnLst>
                                </p:cTn>
                              </p:par>
                              <p:par>
                                <p:cTn id="42" presetID="2" presetClass="exit" presetSubtype="4" accel="50000" fill="hold" grpId="1" nodeType="withEffect">
                                  <p:stCondLst>
                                    <p:cond delay="800"/>
                                  </p:stCondLst>
                                  <p:childTnLst>
                                    <p:anim calcmode="lin" valueType="num">
                                      <p:cBhvr>
                                        <p:cTn id="43" dur="500"/>
                                        <p:tgtEl>
                                          <p:spTgt spid="27654"/>
                                        </p:tgtEl>
                                        <p:attrNameLst>
                                          <p:attrName>ppt_x</p:attrName>
                                        </p:attrNameLst>
                                      </p:cBhvr>
                                      <p:tavLst>
                                        <p:tav tm="0">
                                          <p:val>
                                            <p:strVal val="ppt_x"/>
                                          </p:val>
                                        </p:tav>
                                        <p:tav tm="100000">
                                          <p:val>
                                            <p:strVal val="ppt_x"/>
                                          </p:val>
                                        </p:tav>
                                      </p:tavLst>
                                    </p:anim>
                                    <p:anim calcmode="lin" valueType="num">
                                      <p:cBhvr>
                                        <p:cTn id="44" dur="500"/>
                                        <p:tgtEl>
                                          <p:spTgt spid="27654"/>
                                        </p:tgtEl>
                                        <p:attrNameLst>
                                          <p:attrName>ppt_y</p:attrName>
                                        </p:attrNameLst>
                                      </p:cBhvr>
                                      <p:tavLst>
                                        <p:tav tm="0">
                                          <p:val>
                                            <p:strVal val="ppt_y"/>
                                          </p:val>
                                        </p:tav>
                                        <p:tav tm="100000">
                                          <p:val>
                                            <p:strVal val="1+ppt_h/2"/>
                                          </p:val>
                                        </p:tav>
                                      </p:tavLst>
                                    </p:anim>
                                    <p:set>
                                      <p:cBhvr>
                                        <p:cTn id="45" dur="1" fill="hold">
                                          <p:stCondLst>
                                            <p:cond delay="499"/>
                                          </p:stCondLst>
                                        </p:cTn>
                                        <p:tgtEl>
                                          <p:spTgt spid="27654"/>
                                        </p:tgtEl>
                                        <p:attrNameLst>
                                          <p:attrName>style.visibility</p:attrName>
                                        </p:attrNameLst>
                                      </p:cBhvr>
                                      <p:to>
                                        <p:strVal val="hidden"/>
                                      </p:to>
                                    </p:set>
                                  </p:childTnLst>
                                </p:cTn>
                              </p:par>
                              <p:par>
                                <p:cTn id="46" presetID="2" presetClass="entr" presetSubtype="4" accel="50000" decel="50000" fill="hold" grpId="0" nodeType="withEffect">
                                  <p:stCondLst>
                                    <p:cond delay="0"/>
                                  </p:stCondLst>
                                  <p:childTnLst>
                                    <p:set>
                                      <p:cBhvr>
                                        <p:cTn id="47" dur="1" fill="hold">
                                          <p:stCondLst>
                                            <p:cond delay="0"/>
                                          </p:stCondLst>
                                        </p:cTn>
                                        <p:tgtEl>
                                          <p:spTgt spid="27655"/>
                                        </p:tgtEl>
                                        <p:attrNameLst>
                                          <p:attrName>style.visibility</p:attrName>
                                        </p:attrNameLst>
                                      </p:cBhvr>
                                      <p:to>
                                        <p:strVal val="visible"/>
                                      </p:to>
                                    </p:set>
                                    <p:anim calcmode="lin" valueType="num">
                                      <p:cBhvr>
                                        <p:cTn id="48" dur="700" fill="hold"/>
                                        <p:tgtEl>
                                          <p:spTgt spid="27655"/>
                                        </p:tgtEl>
                                        <p:attrNameLst>
                                          <p:attrName>ppt_x</p:attrName>
                                        </p:attrNameLst>
                                      </p:cBhvr>
                                      <p:tavLst>
                                        <p:tav tm="0">
                                          <p:val>
                                            <p:strVal val="#ppt_x"/>
                                          </p:val>
                                        </p:tav>
                                        <p:tav tm="100000">
                                          <p:val>
                                            <p:strVal val="#ppt_x"/>
                                          </p:val>
                                        </p:tav>
                                      </p:tavLst>
                                    </p:anim>
                                    <p:anim calcmode="lin" valueType="num">
                                      <p:cBhvr>
                                        <p:cTn id="49" dur="700" fill="hold"/>
                                        <p:tgtEl>
                                          <p:spTgt spid="27655"/>
                                        </p:tgtEl>
                                        <p:attrNameLst>
                                          <p:attrName>ppt_y</p:attrName>
                                        </p:attrNameLst>
                                      </p:cBhvr>
                                      <p:tavLst>
                                        <p:tav tm="0">
                                          <p:val>
                                            <p:strVal val="1+#ppt_h/2"/>
                                          </p:val>
                                        </p:tav>
                                        <p:tav tm="100000">
                                          <p:val>
                                            <p:strVal val="#ppt_y"/>
                                          </p:val>
                                        </p:tav>
                                      </p:tavLst>
                                    </p:anim>
                                  </p:childTnLst>
                                </p:cTn>
                              </p:par>
                              <p:par>
                                <p:cTn id="50" presetID="2" presetClass="entr" presetSubtype="1" accel="50000" decel="50000" fill="hold" grpId="0" nodeType="withEffect">
                                  <p:stCondLst>
                                    <p:cond delay="100"/>
                                  </p:stCondLst>
                                  <p:childTnLst>
                                    <p:set>
                                      <p:cBhvr>
                                        <p:cTn id="51" dur="1" fill="hold">
                                          <p:stCondLst>
                                            <p:cond delay="0"/>
                                          </p:stCondLst>
                                        </p:cTn>
                                        <p:tgtEl>
                                          <p:spTgt spid="27656"/>
                                        </p:tgtEl>
                                        <p:attrNameLst>
                                          <p:attrName>style.visibility</p:attrName>
                                        </p:attrNameLst>
                                      </p:cBhvr>
                                      <p:to>
                                        <p:strVal val="visible"/>
                                      </p:to>
                                    </p:set>
                                    <p:anim calcmode="lin" valueType="num">
                                      <p:cBhvr>
                                        <p:cTn id="52" dur="700" fill="hold"/>
                                        <p:tgtEl>
                                          <p:spTgt spid="27656"/>
                                        </p:tgtEl>
                                        <p:attrNameLst>
                                          <p:attrName>ppt_x</p:attrName>
                                        </p:attrNameLst>
                                      </p:cBhvr>
                                      <p:tavLst>
                                        <p:tav tm="0">
                                          <p:val>
                                            <p:strVal val="#ppt_x"/>
                                          </p:val>
                                        </p:tav>
                                        <p:tav tm="100000">
                                          <p:val>
                                            <p:strVal val="#ppt_x"/>
                                          </p:val>
                                        </p:tav>
                                      </p:tavLst>
                                    </p:anim>
                                    <p:anim calcmode="lin" valueType="num">
                                      <p:cBhvr>
                                        <p:cTn id="53" dur="700" fill="hold"/>
                                        <p:tgtEl>
                                          <p:spTgt spid="27656"/>
                                        </p:tgtEl>
                                        <p:attrNameLst>
                                          <p:attrName>ppt_y</p:attrName>
                                        </p:attrNameLst>
                                      </p:cBhvr>
                                      <p:tavLst>
                                        <p:tav tm="0">
                                          <p:val>
                                            <p:strVal val="0-#ppt_h/2"/>
                                          </p:val>
                                        </p:tav>
                                        <p:tav tm="100000">
                                          <p:val>
                                            <p:strVal val="#ppt_y"/>
                                          </p:val>
                                        </p:tav>
                                      </p:tavLst>
                                    </p:anim>
                                  </p:childTnLst>
                                </p:cTn>
                              </p:par>
                              <p:par>
                                <p:cTn id="54" presetID="2" presetClass="entr" presetSubtype="4" accel="50000" decel="50000" fill="hold" grpId="0" nodeType="withEffect">
                                  <p:stCondLst>
                                    <p:cond delay="200"/>
                                  </p:stCondLst>
                                  <p:childTnLst>
                                    <p:set>
                                      <p:cBhvr>
                                        <p:cTn id="55" dur="1" fill="hold">
                                          <p:stCondLst>
                                            <p:cond delay="0"/>
                                          </p:stCondLst>
                                        </p:cTn>
                                        <p:tgtEl>
                                          <p:spTgt spid="27657"/>
                                        </p:tgtEl>
                                        <p:attrNameLst>
                                          <p:attrName>style.visibility</p:attrName>
                                        </p:attrNameLst>
                                      </p:cBhvr>
                                      <p:to>
                                        <p:strVal val="visible"/>
                                      </p:to>
                                    </p:set>
                                    <p:anim calcmode="lin" valueType="num">
                                      <p:cBhvr>
                                        <p:cTn id="56" dur="700" fill="hold"/>
                                        <p:tgtEl>
                                          <p:spTgt spid="27657"/>
                                        </p:tgtEl>
                                        <p:attrNameLst>
                                          <p:attrName>ppt_x</p:attrName>
                                        </p:attrNameLst>
                                      </p:cBhvr>
                                      <p:tavLst>
                                        <p:tav tm="0">
                                          <p:val>
                                            <p:strVal val="#ppt_x"/>
                                          </p:val>
                                        </p:tav>
                                        <p:tav tm="100000">
                                          <p:val>
                                            <p:strVal val="#ppt_x"/>
                                          </p:val>
                                        </p:tav>
                                      </p:tavLst>
                                    </p:anim>
                                    <p:anim calcmode="lin" valueType="num">
                                      <p:cBhvr>
                                        <p:cTn id="57" dur="700" fill="hold"/>
                                        <p:tgtEl>
                                          <p:spTgt spid="27657"/>
                                        </p:tgtEl>
                                        <p:attrNameLst>
                                          <p:attrName>ppt_y</p:attrName>
                                        </p:attrNameLst>
                                      </p:cBhvr>
                                      <p:tavLst>
                                        <p:tav tm="0">
                                          <p:val>
                                            <p:strVal val="1+#ppt_h/2"/>
                                          </p:val>
                                        </p:tav>
                                        <p:tav tm="100000">
                                          <p:val>
                                            <p:strVal val="#ppt_y"/>
                                          </p:val>
                                        </p:tav>
                                      </p:tavLst>
                                    </p:anim>
                                  </p:childTnLst>
                                </p:cTn>
                              </p:par>
                              <p:par>
                                <p:cTn id="58" presetID="2" presetClass="entr" presetSubtype="1" accel="50000" decel="50000" fill="hold" grpId="0" nodeType="withEffect">
                                  <p:stCondLst>
                                    <p:cond delay="100"/>
                                  </p:stCondLst>
                                  <p:childTnLst>
                                    <p:set>
                                      <p:cBhvr>
                                        <p:cTn id="59" dur="1" fill="hold">
                                          <p:stCondLst>
                                            <p:cond delay="0"/>
                                          </p:stCondLst>
                                        </p:cTn>
                                        <p:tgtEl>
                                          <p:spTgt spid="27658"/>
                                        </p:tgtEl>
                                        <p:attrNameLst>
                                          <p:attrName>style.visibility</p:attrName>
                                        </p:attrNameLst>
                                      </p:cBhvr>
                                      <p:to>
                                        <p:strVal val="visible"/>
                                      </p:to>
                                    </p:set>
                                    <p:anim calcmode="lin" valueType="num">
                                      <p:cBhvr>
                                        <p:cTn id="60" dur="700" fill="hold"/>
                                        <p:tgtEl>
                                          <p:spTgt spid="27658"/>
                                        </p:tgtEl>
                                        <p:attrNameLst>
                                          <p:attrName>ppt_x</p:attrName>
                                        </p:attrNameLst>
                                      </p:cBhvr>
                                      <p:tavLst>
                                        <p:tav tm="0">
                                          <p:val>
                                            <p:strVal val="#ppt_x"/>
                                          </p:val>
                                        </p:tav>
                                        <p:tav tm="100000">
                                          <p:val>
                                            <p:strVal val="#ppt_x"/>
                                          </p:val>
                                        </p:tav>
                                      </p:tavLst>
                                    </p:anim>
                                    <p:anim calcmode="lin" valueType="num">
                                      <p:cBhvr>
                                        <p:cTn id="61" dur="700" fill="hold"/>
                                        <p:tgtEl>
                                          <p:spTgt spid="27658"/>
                                        </p:tgtEl>
                                        <p:attrNameLst>
                                          <p:attrName>ppt_y</p:attrName>
                                        </p:attrNameLst>
                                      </p:cBhvr>
                                      <p:tavLst>
                                        <p:tav tm="0">
                                          <p:val>
                                            <p:strVal val="0-#ppt_h/2"/>
                                          </p:val>
                                        </p:tav>
                                        <p:tav tm="100000">
                                          <p:val>
                                            <p:strVal val="#ppt_y"/>
                                          </p:val>
                                        </p:tav>
                                      </p:tavLst>
                                    </p:anim>
                                  </p:childTnLst>
                                </p:cTn>
                              </p:par>
                              <p:par>
                                <p:cTn id="62" presetID="2" presetClass="entr" presetSubtype="4" accel="50000" decel="50000" fill="hold" grpId="0" nodeType="withEffect">
                                  <p:stCondLst>
                                    <p:cond delay="200"/>
                                  </p:stCondLst>
                                  <p:childTnLst>
                                    <p:set>
                                      <p:cBhvr>
                                        <p:cTn id="63" dur="1" fill="hold">
                                          <p:stCondLst>
                                            <p:cond delay="0"/>
                                          </p:stCondLst>
                                        </p:cTn>
                                        <p:tgtEl>
                                          <p:spTgt spid="27659"/>
                                        </p:tgtEl>
                                        <p:attrNameLst>
                                          <p:attrName>style.visibility</p:attrName>
                                        </p:attrNameLst>
                                      </p:cBhvr>
                                      <p:to>
                                        <p:strVal val="visible"/>
                                      </p:to>
                                    </p:set>
                                    <p:anim calcmode="lin" valueType="num">
                                      <p:cBhvr>
                                        <p:cTn id="64" dur="700" fill="hold"/>
                                        <p:tgtEl>
                                          <p:spTgt spid="27659"/>
                                        </p:tgtEl>
                                        <p:attrNameLst>
                                          <p:attrName>ppt_x</p:attrName>
                                        </p:attrNameLst>
                                      </p:cBhvr>
                                      <p:tavLst>
                                        <p:tav tm="0">
                                          <p:val>
                                            <p:strVal val="#ppt_x"/>
                                          </p:val>
                                        </p:tav>
                                        <p:tav tm="100000">
                                          <p:val>
                                            <p:strVal val="#ppt_x"/>
                                          </p:val>
                                        </p:tav>
                                      </p:tavLst>
                                    </p:anim>
                                    <p:anim calcmode="lin" valueType="num">
                                      <p:cBhvr>
                                        <p:cTn id="65" dur="700" fill="hold"/>
                                        <p:tgtEl>
                                          <p:spTgt spid="27659"/>
                                        </p:tgtEl>
                                        <p:attrNameLst>
                                          <p:attrName>ppt_y</p:attrName>
                                        </p:attrNameLst>
                                      </p:cBhvr>
                                      <p:tavLst>
                                        <p:tav tm="0">
                                          <p:val>
                                            <p:strVal val="1+#ppt_h/2"/>
                                          </p:val>
                                        </p:tav>
                                        <p:tav tm="100000">
                                          <p:val>
                                            <p:strVal val="#ppt_y"/>
                                          </p:val>
                                        </p:tav>
                                      </p:tavLst>
                                    </p:anim>
                                  </p:childTnLst>
                                </p:cTn>
                              </p:par>
                            </p:childTnLst>
                          </p:cTn>
                        </p:par>
                        <p:par>
                          <p:cTn id="66" fill="hold">
                            <p:stCondLst>
                              <p:cond delay="3000"/>
                            </p:stCondLst>
                            <p:childTnLst>
                              <p:par>
                                <p:cTn id="67" presetID="55" presetClass="exit" presetSubtype="0" fill="hold" grpId="1" nodeType="afterEffect">
                                  <p:stCondLst>
                                    <p:cond delay="200"/>
                                  </p:stCondLst>
                                  <p:childTnLst>
                                    <p:anim calcmode="lin" valueType="num">
                                      <p:cBhvr>
                                        <p:cTn id="68" dur="500"/>
                                        <p:tgtEl>
                                          <p:spTgt spid="27655"/>
                                        </p:tgtEl>
                                        <p:attrNameLst>
                                          <p:attrName>ppt_w</p:attrName>
                                        </p:attrNameLst>
                                      </p:cBhvr>
                                      <p:tavLst>
                                        <p:tav tm="0">
                                          <p:val>
                                            <p:strVal val="ppt_w"/>
                                          </p:val>
                                        </p:tav>
                                        <p:tav tm="100000">
                                          <p:val>
                                            <p:strVal val="ppt_w*0.70"/>
                                          </p:val>
                                        </p:tav>
                                      </p:tavLst>
                                    </p:anim>
                                    <p:anim calcmode="lin" valueType="num">
                                      <p:cBhvr>
                                        <p:cTn id="69" dur="500"/>
                                        <p:tgtEl>
                                          <p:spTgt spid="27655"/>
                                        </p:tgtEl>
                                        <p:attrNameLst>
                                          <p:attrName>ppt_h</p:attrName>
                                        </p:attrNameLst>
                                      </p:cBhvr>
                                      <p:tavLst>
                                        <p:tav tm="0">
                                          <p:val>
                                            <p:strVal val="ppt_h"/>
                                          </p:val>
                                        </p:tav>
                                        <p:tav tm="100000">
                                          <p:val>
                                            <p:strVal val="ppt_h"/>
                                          </p:val>
                                        </p:tav>
                                      </p:tavLst>
                                    </p:anim>
                                    <p:animEffect>
                                      <p:cBhvr>
                                        <p:cTn id="70" dur="500"/>
                                        <p:tgtEl>
                                          <p:spTgt spid="27655"/>
                                        </p:tgtEl>
                                      </p:cBhvr>
                                    </p:animEffect>
                                    <p:set>
                                      <p:cBhvr>
                                        <p:cTn id="71" dur="1" fill="hold">
                                          <p:stCondLst>
                                            <p:cond delay="499"/>
                                          </p:stCondLst>
                                        </p:cTn>
                                        <p:tgtEl>
                                          <p:spTgt spid="27655"/>
                                        </p:tgtEl>
                                        <p:attrNameLst>
                                          <p:attrName>style.visibility</p:attrName>
                                        </p:attrNameLst>
                                      </p:cBhvr>
                                      <p:to>
                                        <p:strVal val="hidden"/>
                                      </p:to>
                                    </p:set>
                                  </p:childTnLst>
                                </p:cTn>
                              </p:par>
                              <p:par>
                                <p:cTn id="72" presetID="55" presetClass="exit" presetSubtype="0" fill="hold" grpId="1" nodeType="withEffect">
                                  <p:stCondLst>
                                    <p:cond delay="200"/>
                                  </p:stCondLst>
                                  <p:childTnLst>
                                    <p:anim calcmode="lin" valueType="num">
                                      <p:cBhvr>
                                        <p:cTn id="73" dur="500"/>
                                        <p:tgtEl>
                                          <p:spTgt spid="27656"/>
                                        </p:tgtEl>
                                        <p:attrNameLst>
                                          <p:attrName>ppt_w</p:attrName>
                                        </p:attrNameLst>
                                      </p:cBhvr>
                                      <p:tavLst>
                                        <p:tav tm="0">
                                          <p:val>
                                            <p:strVal val="ppt_w"/>
                                          </p:val>
                                        </p:tav>
                                        <p:tav tm="100000">
                                          <p:val>
                                            <p:strVal val="ppt_w*0.70"/>
                                          </p:val>
                                        </p:tav>
                                      </p:tavLst>
                                    </p:anim>
                                    <p:anim calcmode="lin" valueType="num">
                                      <p:cBhvr>
                                        <p:cTn id="74" dur="500"/>
                                        <p:tgtEl>
                                          <p:spTgt spid="27656"/>
                                        </p:tgtEl>
                                        <p:attrNameLst>
                                          <p:attrName>ppt_h</p:attrName>
                                        </p:attrNameLst>
                                      </p:cBhvr>
                                      <p:tavLst>
                                        <p:tav tm="0">
                                          <p:val>
                                            <p:strVal val="ppt_h"/>
                                          </p:val>
                                        </p:tav>
                                        <p:tav tm="100000">
                                          <p:val>
                                            <p:strVal val="ppt_h"/>
                                          </p:val>
                                        </p:tav>
                                      </p:tavLst>
                                    </p:anim>
                                    <p:animEffect>
                                      <p:cBhvr>
                                        <p:cTn id="75" dur="500"/>
                                        <p:tgtEl>
                                          <p:spTgt spid="27656"/>
                                        </p:tgtEl>
                                      </p:cBhvr>
                                    </p:animEffect>
                                    <p:set>
                                      <p:cBhvr>
                                        <p:cTn id="76" dur="1" fill="hold">
                                          <p:stCondLst>
                                            <p:cond delay="499"/>
                                          </p:stCondLst>
                                        </p:cTn>
                                        <p:tgtEl>
                                          <p:spTgt spid="27656"/>
                                        </p:tgtEl>
                                        <p:attrNameLst>
                                          <p:attrName>style.visibility</p:attrName>
                                        </p:attrNameLst>
                                      </p:cBhvr>
                                      <p:to>
                                        <p:strVal val="hidden"/>
                                      </p:to>
                                    </p:set>
                                  </p:childTnLst>
                                </p:cTn>
                              </p:par>
                              <p:par>
                                <p:cTn id="77" presetID="55" presetClass="exit" presetSubtype="0" fill="hold" grpId="1" nodeType="withEffect">
                                  <p:stCondLst>
                                    <p:cond delay="300"/>
                                  </p:stCondLst>
                                  <p:childTnLst>
                                    <p:anim calcmode="lin" valueType="num">
                                      <p:cBhvr>
                                        <p:cTn id="78" dur="500"/>
                                        <p:tgtEl>
                                          <p:spTgt spid="27657"/>
                                        </p:tgtEl>
                                        <p:attrNameLst>
                                          <p:attrName>ppt_w</p:attrName>
                                        </p:attrNameLst>
                                      </p:cBhvr>
                                      <p:tavLst>
                                        <p:tav tm="0">
                                          <p:val>
                                            <p:strVal val="ppt_w"/>
                                          </p:val>
                                        </p:tav>
                                        <p:tav tm="100000">
                                          <p:val>
                                            <p:strVal val="ppt_w*0.70"/>
                                          </p:val>
                                        </p:tav>
                                      </p:tavLst>
                                    </p:anim>
                                    <p:anim calcmode="lin" valueType="num">
                                      <p:cBhvr>
                                        <p:cTn id="79" dur="500"/>
                                        <p:tgtEl>
                                          <p:spTgt spid="27657"/>
                                        </p:tgtEl>
                                        <p:attrNameLst>
                                          <p:attrName>ppt_h</p:attrName>
                                        </p:attrNameLst>
                                      </p:cBhvr>
                                      <p:tavLst>
                                        <p:tav tm="0">
                                          <p:val>
                                            <p:strVal val="ppt_h"/>
                                          </p:val>
                                        </p:tav>
                                        <p:tav tm="100000">
                                          <p:val>
                                            <p:strVal val="ppt_h"/>
                                          </p:val>
                                        </p:tav>
                                      </p:tavLst>
                                    </p:anim>
                                    <p:animEffect>
                                      <p:cBhvr>
                                        <p:cTn id="80" dur="500"/>
                                        <p:tgtEl>
                                          <p:spTgt spid="27657"/>
                                        </p:tgtEl>
                                      </p:cBhvr>
                                    </p:animEffect>
                                    <p:set>
                                      <p:cBhvr>
                                        <p:cTn id="81" dur="1" fill="hold">
                                          <p:stCondLst>
                                            <p:cond delay="499"/>
                                          </p:stCondLst>
                                        </p:cTn>
                                        <p:tgtEl>
                                          <p:spTgt spid="27657"/>
                                        </p:tgtEl>
                                        <p:attrNameLst>
                                          <p:attrName>style.visibility</p:attrName>
                                        </p:attrNameLst>
                                      </p:cBhvr>
                                      <p:to>
                                        <p:strVal val="hidden"/>
                                      </p:to>
                                    </p:set>
                                  </p:childTnLst>
                                </p:cTn>
                              </p:par>
                              <p:par>
                                <p:cTn id="82" presetID="55" presetClass="exit" presetSubtype="0" fill="hold" grpId="1" nodeType="withEffect">
                                  <p:stCondLst>
                                    <p:cond delay="400"/>
                                  </p:stCondLst>
                                  <p:childTnLst>
                                    <p:anim calcmode="lin" valueType="num">
                                      <p:cBhvr>
                                        <p:cTn id="83" dur="500"/>
                                        <p:tgtEl>
                                          <p:spTgt spid="27658"/>
                                        </p:tgtEl>
                                        <p:attrNameLst>
                                          <p:attrName>ppt_w</p:attrName>
                                        </p:attrNameLst>
                                      </p:cBhvr>
                                      <p:tavLst>
                                        <p:tav tm="0">
                                          <p:val>
                                            <p:strVal val="ppt_w"/>
                                          </p:val>
                                        </p:tav>
                                        <p:tav tm="100000">
                                          <p:val>
                                            <p:strVal val="ppt_w*0.70"/>
                                          </p:val>
                                        </p:tav>
                                      </p:tavLst>
                                    </p:anim>
                                    <p:anim calcmode="lin" valueType="num">
                                      <p:cBhvr>
                                        <p:cTn id="84" dur="500"/>
                                        <p:tgtEl>
                                          <p:spTgt spid="27658"/>
                                        </p:tgtEl>
                                        <p:attrNameLst>
                                          <p:attrName>ppt_h</p:attrName>
                                        </p:attrNameLst>
                                      </p:cBhvr>
                                      <p:tavLst>
                                        <p:tav tm="0">
                                          <p:val>
                                            <p:strVal val="ppt_h"/>
                                          </p:val>
                                        </p:tav>
                                        <p:tav tm="100000">
                                          <p:val>
                                            <p:strVal val="ppt_h"/>
                                          </p:val>
                                        </p:tav>
                                      </p:tavLst>
                                    </p:anim>
                                    <p:animEffect>
                                      <p:cBhvr>
                                        <p:cTn id="85" dur="500"/>
                                        <p:tgtEl>
                                          <p:spTgt spid="27658"/>
                                        </p:tgtEl>
                                      </p:cBhvr>
                                    </p:animEffect>
                                    <p:set>
                                      <p:cBhvr>
                                        <p:cTn id="86" dur="1" fill="hold">
                                          <p:stCondLst>
                                            <p:cond delay="499"/>
                                          </p:stCondLst>
                                        </p:cTn>
                                        <p:tgtEl>
                                          <p:spTgt spid="27658"/>
                                        </p:tgtEl>
                                        <p:attrNameLst>
                                          <p:attrName>style.visibility</p:attrName>
                                        </p:attrNameLst>
                                      </p:cBhvr>
                                      <p:to>
                                        <p:strVal val="hidden"/>
                                      </p:to>
                                    </p:set>
                                  </p:childTnLst>
                                </p:cTn>
                              </p:par>
                              <p:par>
                                <p:cTn id="87" presetID="55" presetClass="exit" presetSubtype="0" fill="hold" grpId="1" nodeType="withEffect">
                                  <p:stCondLst>
                                    <p:cond delay="200"/>
                                  </p:stCondLst>
                                  <p:childTnLst>
                                    <p:anim calcmode="lin" valueType="num">
                                      <p:cBhvr>
                                        <p:cTn id="88" dur="500"/>
                                        <p:tgtEl>
                                          <p:spTgt spid="27659"/>
                                        </p:tgtEl>
                                        <p:attrNameLst>
                                          <p:attrName>ppt_w</p:attrName>
                                        </p:attrNameLst>
                                      </p:cBhvr>
                                      <p:tavLst>
                                        <p:tav tm="0">
                                          <p:val>
                                            <p:strVal val="ppt_w"/>
                                          </p:val>
                                        </p:tav>
                                        <p:tav tm="100000">
                                          <p:val>
                                            <p:strVal val="ppt_w*0.70"/>
                                          </p:val>
                                        </p:tav>
                                      </p:tavLst>
                                    </p:anim>
                                    <p:anim calcmode="lin" valueType="num">
                                      <p:cBhvr>
                                        <p:cTn id="89" dur="500"/>
                                        <p:tgtEl>
                                          <p:spTgt spid="27659"/>
                                        </p:tgtEl>
                                        <p:attrNameLst>
                                          <p:attrName>ppt_h</p:attrName>
                                        </p:attrNameLst>
                                      </p:cBhvr>
                                      <p:tavLst>
                                        <p:tav tm="0">
                                          <p:val>
                                            <p:strVal val="ppt_h"/>
                                          </p:val>
                                        </p:tav>
                                        <p:tav tm="100000">
                                          <p:val>
                                            <p:strVal val="ppt_h"/>
                                          </p:val>
                                        </p:tav>
                                      </p:tavLst>
                                    </p:anim>
                                    <p:animEffect>
                                      <p:cBhvr>
                                        <p:cTn id="90" dur="500"/>
                                        <p:tgtEl>
                                          <p:spTgt spid="27659"/>
                                        </p:tgtEl>
                                      </p:cBhvr>
                                    </p:animEffect>
                                    <p:set>
                                      <p:cBhvr>
                                        <p:cTn id="91" dur="1" fill="hold">
                                          <p:stCondLst>
                                            <p:cond delay="499"/>
                                          </p:stCondLst>
                                        </p:cTn>
                                        <p:tgtEl>
                                          <p:spTgt spid="27659"/>
                                        </p:tgtEl>
                                        <p:attrNameLst>
                                          <p:attrName>style.visibility</p:attrName>
                                        </p:attrNameLst>
                                      </p:cBhvr>
                                      <p:to>
                                        <p:strVal val="hidden"/>
                                      </p:to>
                                    </p:set>
                                  </p:childTnLst>
                                </p:cTn>
                              </p:par>
                            </p:childTnLst>
                          </p:cTn>
                        </p:par>
                        <p:par>
                          <p:cTn id="92" fill="hold">
                            <p:stCondLst>
                              <p:cond delay="3900"/>
                            </p:stCondLst>
                            <p:childTnLst>
                              <p:par>
                                <p:cTn id="93" presetID="2" presetClass="entr" presetSubtype="4" accel="50000" decel="50000" fill="hold" grpId="0" nodeType="afterEffect">
                                  <p:stCondLst>
                                    <p:cond delay="0"/>
                                  </p:stCondLst>
                                  <p:childTnLst>
                                    <p:set>
                                      <p:cBhvr>
                                        <p:cTn id="94" dur="1" fill="hold">
                                          <p:stCondLst>
                                            <p:cond delay="0"/>
                                          </p:stCondLst>
                                        </p:cTn>
                                        <p:tgtEl>
                                          <p:spTgt spid="27660"/>
                                        </p:tgtEl>
                                        <p:attrNameLst>
                                          <p:attrName>style.visibility</p:attrName>
                                        </p:attrNameLst>
                                      </p:cBhvr>
                                      <p:to>
                                        <p:strVal val="visible"/>
                                      </p:to>
                                    </p:set>
                                    <p:anim calcmode="lin" valueType="num">
                                      <p:cBhvr>
                                        <p:cTn id="95" dur="400" fill="hold"/>
                                        <p:tgtEl>
                                          <p:spTgt spid="27660"/>
                                        </p:tgtEl>
                                        <p:attrNameLst>
                                          <p:attrName>ppt_x</p:attrName>
                                        </p:attrNameLst>
                                      </p:cBhvr>
                                      <p:tavLst>
                                        <p:tav tm="0">
                                          <p:val>
                                            <p:strVal val="#ppt_x"/>
                                          </p:val>
                                        </p:tav>
                                        <p:tav tm="100000">
                                          <p:val>
                                            <p:strVal val="#ppt_x"/>
                                          </p:val>
                                        </p:tav>
                                      </p:tavLst>
                                    </p:anim>
                                    <p:anim calcmode="lin" valueType="num">
                                      <p:cBhvr>
                                        <p:cTn id="96" dur="400" fill="hold"/>
                                        <p:tgtEl>
                                          <p:spTgt spid="27660"/>
                                        </p:tgtEl>
                                        <p:attrNameLst>
                                          <p:attrName>ppt_y</p:attrName>
                                        </p:attrNameLst>
                                      </p:cBhvr>
                                      <p:tavLst>
                                        <p:tav tm="0">
                                          <p:val>
                                            <p:strVal val="1+#ppt_h/2"/>
                                          </p:val>
                                        </p:tav>
                                        <p:tav tm="100000">
                                          <p:val>
                                            <p:strVal val="#ppt_y"/>
                                          </p:val>
                                        </p:tav>
                                      </p:tavLst>
                                    </p:anim>
                                  </p:childTnLst>
                                </p:cTn>
                              </p:par>
                              <p:par>
                                <p:cTn id="97" presetID="2" presetClass="entr" presetSubtype="1" accel="50000" decel="50000" fill="hold" grpId="0" nodeType="withEffect">
                                  <p:stCondLst>
                                    <p:cond delay="0"/>
                                  </p:stCondLst>
                                  <p:childTnLst>
                                    <p:set>
                                      <p:cBhvr>
                                        <p:cTn id="98" dur="1" fill="hold">
                                          <p:stCondLst>
                                            <p:cond delay="0"/>
                                          </p:stCondLst>
                                        </p:cTn>
                                        <p:tgtEl>
                                          <p:spTgt spid="27662"/>
                                        </p:tgtEl>
                                        <p:attrNameLst>
                                          <p:attrName>style.visibility</p:attrName>
                                        </p:attrNameLst>
                                      </p:cBhvr>
                                      <p:to>
                                        <p:strVal val="visible"/>
                                      </p:to>
                                    </p:set>
                                    <p:anim calcmode="lin" valueType="num">
                                      <p:cBhvr>
                                        <p:cTn id="99" dur="400" fill="hold"/>
                                        <p:tgtEl>
                                          <p:spTgt spid="27662"/>
                                        </p:tgtEl>
                                        <p:attrNameLst>
                                          <p:attrName>ppt_x</p:attrName>
                                        </p:attrNameLst>
                                      </p:cBhvr>
                                      <p:tavLst>
                                        <p:tav tm="0">
                                          <p:val>
                                            <p:strVal val="#ppt_x"/>
                                          </p:val>
                                        </p:tav>
                                        <p:tav tm="100000">
                                          <p:val>
                                            <p:strVal val="#ppt_x"/>
                                          </p:val>
                                        </p:tav>
                                      </p:tavLst>
                                    </p:anim>
                                    <p:anim calcmode="lin" valueType="num">
                                      <p:cBhvr>
                                        <p:cTn id="100" dur="400" fill="hold"/>
                                        <p:tgtEl>
                                          <p:spTgt spid="27662"/>
                                        </p:tgtEl>
                                        <p:attrNameLst>
                                          <p:attrName>ppt_y</p:attrName>
                                        </p:attrNameLst>
                                      </p:cBhvr>
                                      <p:tavLst>
                                        <p:tav tm="0">
                                          <p:val>
                                            <p:strVal val="0-#ppt_h/2"/>
                                          </p:val>
                                        </p:tav>
                                        <p:tav tm="100000">
                                          <p:val>
                                            <p:strVal val="#ppt_y"/>
                                          </p:val>
                                        </p:tav>
                                      </p:tavLst>
                                    </p:anim>
                                  </p:childTnLst>
                                </p:cTn>
                              </p:par>
                              <p:par>
                                <p:cTn id="101" presetID="2" presetClass="entr" presetSubtype="1" accel="50000" decel="50000" fill="hold" grpId="0" nodeType="withEffect">
                                  <p:stCondLst>
                                    <p:cond delay="0"/>
                                  </p:stCondLst>
                                  <p:childTnLst>
                                    <p:set>
                                      <p:cBhvr>
                                        <p:cTn id="102" dur="1" fill="hold">
                                          <p:stCondLst>
                                            <p:cond delay="0"/>
                                          </p:stCondLst>
                                        </p:cTn>
                                        <p:tgtEl>
                                          <p:spTgt spid="27663"/>
                                        </p:tgtEl>
                                        <p:attrNameLst>
                                          <p:attrName>style.visibility</p:attrName>
                                        </p:attrNameLst>
                                      </p:cBhvr>
                                      <p:to>
                                        <p:strVal val="visible"/>
                                      </p:to>
                                    </p:set>
                                    <p:anim calcmode="lin" valueType="num">
                                      <p:cBhvr>
                                        <p:cTn id="103" dur="400" fill="hold"/>
                                        <p:tgtEl>
                                          <p:spTgt spid="27663"/>
                                        </p:tgtEl>
                                        <p:attrNameLst>
                                          <p:attrName>ppt_x</p:attrName>
                                        </p:attrNameLst>
                                      </p:cBhvr>
                                      <p:tavLst>
                                        <p:tav tm="0">
                                          <p:val>
                                            <p:strVal val="#ppt_x"/>
                                          </p:val>
                                        </p:tav>
                                        <p:tav tm="100000">
                                          <p:val>
                                            <p:strVal val="#ppt_x"/>
                                          </p:val>
                                        </p:tav>
                                      </p:tavLst>
                                    </p:anim>
                                    <p:anim calcmode="lin" valueType="num">
                                      <p:cBhvr>
                                        <p:cTn id="104" dur="400" fill="hold"/>
                                        <p:tgtEl>
                                          <p:spTgt spid="27663"/>
                                        </p:tgtEl>
                                        <p:attrNameLst>
                                          <p:attrName>ppt_y</p:attrName>
                                        </p:attrNameLst>
                                      </p:cBhvr>
                                      <p:tavLst>
                                        <p:tav tm="0">
                                          <p:val>
                                            <p:strVal val="0-#ppt_h/2"/>
                                          </p:val>
                                        </p:tav>
                                        <p:tav tm="100000">
                                          <p:val>
                                            <p:strVal val="#ppt_y"/>
                                          </p:val>
                                        </p:tav>
                                      </p:tavLst>
                                    </p:anim>
                                  </p:childTnLst>
                                </p:cTn>
                              </p:par>
                              <p:par>
                                <p:cTn id="105" presetID="2" presetClass="entr" presetSubtype="1" accel="50000" decel="50000" fill="hold" grpId="0" nodeType="withEffect">
                                  <p:stCondLst>
                                    <p:cond delay="200"/>
                                  </p:stCondLst>
                                  <p:childTnLst>
                                    <p:set>
                                      <p:cBhvr>
                                        <p:cTn id="106" dur="1" fill="hold">
                                          <p:stCondLst>
                                            <p:cond delay="0"/>
                                          </p:stCondLst>
                                        </p:cTn>
                                        <p:tgtEl>
                                          <p:spTgt spid="27664"/>
                                        </p:tgtEl>
                                        <p:attrNameLst>
                                          <p:attrName>style.visibility</p:attrName>
                                        </p:attrNameLst>
                                      </p:cBhvr>
                                      <p:to>
                                        <p:strVal val="visible"/>
                                      </p:to>
                                    </p:set>
                                    <p:anim calcmode="lin" valueType="num">
                                      <p:cBhvr>
                                        <p:cTn id="107" dur="400" fill="hold"/>
                                        <p:tgtEl>
                                          <p:spTgt spid="27664"/>
                                        </p:tgtEl>
                                        <p:attrNameLst>
                                          <p:attrName>ppt_x</p:attrName>
                                        </p:attrNameLst>
                                      </p:cBhvr>
                                      <p:tavLst>
                                        <p:tav tm="0">
                                          <p:val>
                                            <p:strVal val="#ppt_x"/>
                                          </p:val>
                                        </p:tav>
                                        <p:tav tm="100000">
                                          <p:val>
                                            <p:strVal val="#ppt_x"/>
                                          </p:val>
                                        </p:tav>
                                      </p:tavLst>
                                    </p:anim>
                                    <p:anim calcmode="lin" valueType="num">
                                      <p:cBhvr>
                                        <p:cTn id="108" dur="400" fill="hold"/>
                                        <p:tgtEl>
                                          <p:spTgt spid="27664"/>
                                        </p:tgtEl>
                                        <p:attrNameLst>
                                          <p:attrName>ppt_y</p:attrName>
                                        </p:attrNameLst>
                                      </p:cBhvr>
                                      <p:tavLst>
                                        <p:tav tm="0">
                                          <p:val>
                                            <p:strVal val="0-#ppt_h/2"/>
                                          </p:val>
                                        </p:tav>
                                        <p:tav tm="100000">
                                          <p:val>
                                            <p:strVal val="#ppt_y"/>
                                          </p:val>
                                        </p:tav>
                                      </p:tavLst>
                                    </p:anim>
                                  </p:childTnLst>
                                </p:cTn>
                              </p:par>
                              <p:par>
                                <p:cTn id="109" presetID="2" presetClass="entr" presetSubtype="1" accel="50000" decel="50000" fill="hold" grpId="0" nodeType="withEffect">
                                  <p:stCondLst>
                                    <p:cond delay="200"/>
                                  </p:stCondLst>
                                  <p:childTnLst>
                                    <p:set>
                                      <p:cBhvr>
                                        <p:cTn id="110" dur="1" fill="hold">
                                          <p:stCondLst>
                                            <p:cond delay="0"/>
                                          </p:stCondLst>
                                        </p:cTn>
                                        <p:tgtEl>
                                          <p:spTgt spid="27665"/>
                                        </p:tgtEl>
                                        <p:attrNameLst>
                                          <p:attrName>style.visibility</p:attrName>
                                        </p:attrNameLst>
                                      </p:cBhvr>
                                      <p:to>
                                        <p:strVal val="visible"/>
                                      </p:to>
                                    </p:set>
                                    <p:anim calcmode="lin" valueType="num">
                                      <p:cBhvr>
                                        <p:cTn id="111" dur="400" fill="hold"/>
                                        <p:tgtEl>
                                          <p:spTgt spid="27665"/>
                                        </p:tgtEl>
                                        <p:attrNameLst>
                                          <p:attrName>ppt_x</p:attrName>
                                        </p:attrNameLst>
                                      </p:cBhvr>
                                      <p:tavLst>
                                        <p:tav tm="0">
                                          <p:val>
                                            <p:strVal val="#ppt_x"/>
                                          </p:val>
                                        </p:tav>
                                        <p:tav tm="100000">
                                          <p:val>
                                            <p:strVal val="#ppt_x"/>
                                          </p:val>
                                        </p:tav>
                                      </p:tavLst>
                                    </p:anim>
                                    <p:anim calcmode="lin" valueType="num">
                                      <p:cBhvr>
                                        <p:cTn id="112" dur="400" fill="hold"/>
                                        <p:tgtEl>
                                          <p:spTgt spid="27665"/>
                                        </p:tgtEl>
                                        <p:attrNameLst>
                                          <p:attrName>ppt_y</p:attrName>
                                        </p:attrNameLst>
                                      </p:cBhvr>
                                      <p:tavLst>
                                        <p:tav tm="0">
                                          <p:val>
                                            <p:strVal val="0-#ppt_h/2"/>
                                          </p:val>
                                        </p:tav>
                                        <p:tav tm="100000">
                                          <p:val>
                                            <p:strVal val="#ppt_y"/>
                                          </p:val>
                                        </p:tav>
                                      </p:tavLst>
                                    </p:anim>
                                  </p:childTnLst>
                                </p:cTn>
                              </p:par>
                              <p:par>
                                <p:cTn id="113" presetID="2" presetClass="entr" presetSubtype="4" accel="50000" decel="50000" fill="hold" grpId="0" nodeType="withEffect">
                                  <p:stCondLst>
                                    <p:cond delay="200"/>
                                  </p:stCondLst>
                                  <p:childTnLst>
                                    <p:set>
                                      <p:cBhvr>
                                        <p:cTn id="114" dur="1" fill="hold">
                                          <p:stCondLst>
                                            <p:cond delay="0"/>
                                          </p:stCondLst>
                                        </p:cTn>
                                        <p:tgtEl>
                                          <p:spTgt spid="27661"/>
                                        </p:tgtEl>
                                        <p:attrNameLst>
                                          <p:attrName>style.visibility</p:attrName>
                                        </p:attrNameLst>
                                      </p:cBhvr>
                                      <p:to>
                                        <p:strVal val="visible"/>
                                      </p:to>
                                    </p:set>
                                    <p:anim calcmode="lin" valueType="num">
                                      <p:cBhvr>
                                        <p:cTn id="115" dur="400" fill="hold"/>
                                        <p:tgtEl>
                                          <p:spTgt spid="27661"/>
                                        </p:tgtEl>
                                        <p:attrNameLst>
                                          <p:attrName>ppt_x</p:attrName>
                                        </p:attrNameLst>
                                      </p:cBhvr>
                                      <p:tavLst>
                                        <p:tav tm="0">
                                          <p:val>
                                            <p:strVal val="#ppt_x"/>
                                          </p:val>
                                        </p:tav>
                                        <p:tav tm="100000">
                                          <p:val>
                                            <p:strVal val="#ppt_x"/>
                                          </p:val>
                                        </p:tav>
                                      </p:tavLst>
                                    </p:anim>
                                    <p:anim calcmode="lin" valueType="num">
                                      <p:cBhvr>
                                        <p:cTn id="116" dur="400" fill="hold"/>
                                        <p:tgtEl>
                                          <p:spTgt spid="27661"/>
                                        </p:tgtEl>
                                        <p:attrNameLst>
                                          <p:attrName>ppt_y</p:attrName>
                                        </p:attrNameLst>
                                      </p:cBhvr>
                                      <p:tavLst>
                                        <p:tav tm="0">
                                          <p:val>
                                            <p:strVal val="1+#ppt_h/2"/>
                                          </p:val>
                                        </p:tav>
                                        <p:tav tm="100000">
                                          <p:val>
                                            <p:strVal val="#ppt_y"/>
                                          </p:val>
                                        </p:tav>
                                      </p:tavLst>
                                    </p:anim>
                                  </p:childTnLst>
                                </p:cTn>
                              </p:par>
                              <p:par>
                                <p:cTn id="117" presetID="2" presetClass="entr" presetSubtype="1" accel="50000" decel="50000" fill="hold" grpId="0" nodeType="withEffect">
                                  <p:stCondLst>
                                    <p:cond delay="400"/>
                                  </p:stCondLst>
                                  <p:childTnLst>
                                    <p:set>
                                      <p:cBhvr>
                                        <p:cTn id="118" dur="1" fill="hold">
                                          <p:stCondLst>
                                            <p:cond delay="0"/>
                                          </p:stCondLst>
                                        </p:cTn>
                                        <p:tgtEl>
                                          <p:spTgt spid="27666"/>
                                        </p:tgtEl>
                                        <p:attrNameLst>
                                          <p:attrName>style.visibility</p:attrName>
                                        </p:attrNameLst>
                                      </p:cBhvr>
                                      <p:to>
                                        <p:strVal val="visible"/>
                                      </p:to>
                                    </p:set>
                                    <p:anim calcmode="lin" valueType="num">
                                      <p:cBhvr>
                                        <p:cTn id="119" dur="400" fill="hold"/>
                                        <p:tgtEl>
                                          <p:spTgt spid="27666"/>
                                        </p:tgtEl>
                                        <p:attrNameLst>
                                          <p:attrName>ppt_x</p:attrName>
                                        </p:attrNameLst>
                                      </p:cBhvr>
                                      <p:tavLst>
                                        <p:tav tm="0">
                                          <p:val>
                                            <p:strVal val="#ppt_x"/>
                                          </p:val>
                                        </p:tav>
                                        <p:tav tm="100000">
                                          <p:val>
                                            <p:strVal val="#ppt_x"/>
                                          </p:val>
                                        </p:tav>
                                      </p:tavLst>
                                    </p:anim>
                                    <p:anim calcmode="lin" valueType="num">
                                      <p:cBhvr>
                                        <p:cTn id="120" dur="400" fill="hold"/>
                                        <p:tgtEl>
                                          <p:spTgt spid="276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autoUpdateAnimBg="0"/>
      <p:bldP spid="27650" grpId="1" bldLvl="0" animBg="1" autoUpdateAnimBg="0"/>
      <p:bldP spid="27651" grpId="0" bldLvl="0" animBg="1" autoUpdateAnimBg="0"/>
      <p:bldP spid="27651" grpId="1" bldLvl="0" animBg="1" autoUpdateAnimBg="0"/>
      <p:bldP spid="27652" grpId="0" bldLvl="0" animBg="1" autoUpdateAnimBg="0"/>
      <p:bldP spid="27652" grpId="1" bldLvl="0" animBg="1" autoUpdateAnimBg="0"/>
      <p:bldP spid="27653" grpId="0" bldLvl="0" animBg="1" autoUpdateAnimBg="0"/>
      <p:bldP spid="27653" grpId="1" bldLvl="0" animBg="1" autoUpdateAnimBg="0"/>
      <p:bldP spid="27654" grpId="0" bldLvl="0" animBg="1" autoUpdateAnimBg="0"/>
      <p:bldP spid="27654" grpId="1" bldLvl="0" animBg="1" autoUpdateAnimBg="0"/>
      <p:bldP spid="27655" grpId="0" bldLvl="0" animBg="1" autoUpdateAnimBg="0"/>
      <p:bldP spid="27655" grpId="1" bldLvl="0" animBg="1" autoUpdateAnimBg="0"/>
      <p:bldP spid="27656" grpId="0" bldLvl="0" animBg="1" autoUpdateAnimBg="0"/>
      <p:bldP spid="27656" grpId="1" bldLvl="0" animBg="1" autoUpdateAnimBg="0"/>
      <p:bldP spid="27657" grpId="0" bldLvl="0" animBg="1" autoUpdateAnimBg="0"/>
      <p:bldP spid="27657" grpId="1" bldLvl="0" animBg="1" autoUpdateAnimBg="0"/>
      <p:bldP spid="27658" grpId="0" bldLvl="0" animBg="1" autoUpdateAnimBg="0"/>
      <p:bldP spid="27658" grpId="1" bldLvl="0" animBg="1" autoUpdateAnimBg="0"/>
      <p:bldP spid="27659" grpId="0" bldLvl="0" animBg="1" autoUpdateAnimBg="0"/>
      <p:bldP spid="27659" grpId="1" bldLvl="0" animBg="1" autoUpdateAnimBg="0"/>
      <p:bldP spid="27660" grpId="0" bldLvl="0" autoUpdateAnimBg="0"/>
      <p:bldP spid="27661" grpId="0" bldLvl="0" autoUpdateAnimBg="0"/>
      <p:bldP spid="27662" grpId="0" bldLvl="0" animBg="1" autoUpdateAnimBg="0"/>
      <p:bldP spid="27663" grpId="0" bldLvl="0" animBg="1" autoUpdateAnimBg="0"/>
      <p:bldP spid="27664" grpId="0" bldLvl="0" animBg="1" autoUpdateAnimBg="0"/>
      <p:bldP spid="27665" grpId="0" bldLvl="0" animBg="1" autoUpdateAnimBg="0"/>
      <p:bldP spid="27666"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pPr>
              <a:buFont typeface="Arial" charset="0"/>
              <a:buNone/>
            </a:pPr>
            <a:fld id="{6FBE8B33-8361-4BBD-A107-9BEC117A23E7}" type="slidenum">
              <a:rPr lang="zh-CN" altLang="en-US" smtClean="0"/>
              <a:pPr>
                <a:buFont typeface="Arial" charset="0"/>
                <a:buNone/>
              </a:pPr>
              <a:t>3</a:t>
            </a:fld>
            <a:endParaRPr lang="zh-CN" altLang="en-US" sz="1800" smtClean="0">
              <a:solidFill>
                <a:schemeClr val="tx1"/>
              </a:solidFill>
              <a:latin typeface="Arial" charset="0"/>
              <a:ea typeface="宋体" pitchFamily="2" charset="-122"/>
            </a:endParaRPr>
          </a:p>
        </p:txBody>
      </p:sp>
      <p:sp>
        <p:nvSpPr>
          <p:cNvPr id="17411" name="椭圆 3"/>
          <p:cNvSpPr>
            <a:spLocks noChangeArrowheads="1"/>
          </p:cNvSpPr>
          <p:nvPr/>
        </p:nvSpPr>
        <p:spPr bwMode="auto">
          <a:xfrm>
            <a:off x="3808418" y="1849438"/>
            <a:ext cx="1527175" cy="1584325"/>
          </a:xfrm>
          <a:prstGeom prst="ellipse">
            <a:avLst/>
          </a:prstGeom>
          <a:solidFill>
            <a:schemeClr val="bg1"/>
          </a:solidFill>
          <a:ln w="25400">
            <a:solidFill>
              <a:srgbClr val="FFC000"/>
            </a:solidFill>
            <a:round/>
            <a:headEnd/>
            <a:tailEnd/>
          </a:ln>
        </p:spPr>
        <p:txBody>
          <a:bodyPr anchor="ctr"/>
          <a:lstStyle/>
          <a:p>
            <a:pPr algn="ctr"/>
            <a:r>
              <a:rPr lang="zh-CN" altLang="en-US" sz="2400">
                <a:latin typeface="微软雅黑" pitchFamily="34" charset="-122"/>
                <a:ea typeface="微软雅黑" pitchFamily="34" charset="-122"/>
                <a:sym typeface="微软雅黑" pitchFamily="34" charset="-122"/>
              </a:rPr>
              <a:t>选题背景</a:t>
            </a:r>
            <a:endParaRPr lang="zh-CN" altLang="en-US"/>
          </a:p>
        </p:txBody>
      </p:sp>
      <p:sp>
        <p:nvSpPr>
          <p:cNvPr id="17412" name="直接连接符 4"/>
          <p:cNvSpPr>
            <a:spLocks noChangeShapeType="1"/>
          </p:cNvSpPr>
          <p:nvPr/>
        </p:nvSpPr>
        <p:spPr bwMode="auto">
          <a:xfrm>
            <a:off x="-68261" y="5160963"/>
            <a:ext cx="1039813" cy="1587"/>
          </a:xfrm>
          <a:prstGeom prst="line">
            <a:avLst/>
          </a:prstGeom>
          <a:noFill/>
          <a:ln w="31750">
            <a:solidFill>
              <a:srgbClr val="FFC000"/>
            </a:solidFill>
            <a:round/>
            <a:headEnd/>
            <a:tailEnd/>
          </a:ln>
        </p:spPr>
        <p:txBody>
          <a:bodyPr/>
          <a:lstStyle/>
          <a:p>
            <a:endParaRPr lang="zh-CN" altLang="en-US"/>
          </a:p>
        </p:txBody>
      </p:sp>
      <p:sp>
        <p:nvSpPr>
          <p:cNvPr id="17413" name="直接连接符 6"/>
          <p:cNvSpPr>
            <a:spLocks noChangeShapeType="1"/>
          </p:cNvSpPr>
          <p:nvPr/>
        </p:nvSpPr>
        <p:spPr bwMode="auto">
          <a:xfrm flipV="1">
            <a:off x="971553" y="2641600"/>
            <a:ext cx="1800225" cy="2519363"/>
          </a:xfrm>
          <a:prstGeom prst="line">
            <a:avLst/>
          </a:prstGeom>
          <a:noFill/>
          <a:ln w="31750">
            <a:solidFill>
              <a:srgbClr val="FFC000"/>
            </a:solidFill>
            <a:round/>
            <a:headEnd/>
            <a:tailEnd/>
          </a:ln>
        </p:spPr>
        <p:txBody>
          <a:bodyPr/>
          <a:lstStyle/>
          <a:p>
            <a:endParaRPr lang="zh-CN" altLang="en-US"/>
          </a:p>
        </p:txBody>
      </p:sp>
      <p:sp>
        <p:nvSpPr>
          <p:cNvPr id="17414" name="直接连接符 15"/>
          <p:cNvSpPr>
            <a:spLocks noChangeShapeType="1"/>
          </p:cNvSpPr>
          <p:nvPr/>
        </p:nvSpPr>
        <p:spPr bwMode="auto">
          <a:xfrm>
            <a:off x="2771778" y="2641603"/>
            <a:ext cx="1008063" cy="9525"/>
          </a:xfrm>
          <a:prstGeom prst="line">
            <a:avLst/>
          </a:prstGeom>
          <a:noFill/>
          <a:ln w="31750">
            <a:solidFill>
              <a:srgbClr val="FFC000"/>
            </a:solidFill>
            <a:round/>
            <a:headEnd/>
            <a:tailEnd/>
          </a:ln>
        </p:spPr>
        <p:txBody>
          <a:bodyPr/>
          <a:lstStyle/>
          <a:p>
            <a:endParaRPr lang="zh-CN" altLang="en-US"/>
          </a:p>
        </p:txBody>
      </p:sp>
      <p:sp>
        <p:nvSpPr>
          <p:cNvPr id="17415" name="直接连接符 20"/>
          <p:cNvSpPr>
            <a:spLocks noChangeShapeType="1"/>
          </p:cNvSpPr>
          <p:nvPr/>
        </p:nvSpPr>
        <p:spPr bwMode="auto">
          <a:xfrm>
            <a:off x="5314950" y="2651125"/>
            <a:ext cx="1417638" cy="7938"/>
          </a:xfrm>
          <a:prstGeom prst="line">
            <a:avLst/>
          </a:prstGeom>
          <a:noFill/>
          <a:ln w="31750">
            <a:solidFill>
              <a:srgbClr val="FFC000"/>
            </a:solidFill>
            <a:round/>
            <a:headEnd/>
            <a:tailEnd/>
          </a:ln>
        </p:spPr>
        <p:txBody>
          <a:bodyPr/>
          <a:lstStyle/>
          <a:p>
            <a:endParaRPr lang="zh-CN" altLang="en-US"/>
          </a:p>
        </p:txBody>
      </p:sp>
      <p:sp>
        <p:nvSpPr>
          <p:cNvPr id="17416" name="直接连接符 22"/>
          <p:cNvSpPr>
            <a:spLocks noChangeShapeType="1"/>
          </p:cNvSpPr>
          <p:nvPr/>
        </p:nvSpPr>
        <p:spPr bwMode="auto">
          <a:xfrm>
            <a:off x="6732596" y="2659063"/>
            <a:ext cx="935037" cy="2501900"/>
          </a:xfrm>
          <a:prstGeom prst="line">
            <a:avLst/>
          </a:prstGeom>
          <a:noFill/>
          <a:ln w="31750">
            <a:solidFill>
              <a:srgbClr val="FFC000"/>
            </a:solidFill>
            <a:round/>
            <a:headEnd/>
            <a:tailEnd/>
          </a:ln>
        </p:spPr>
        <p:txBody>
          <a:bodyPr/>
          <a:lstStyle/>
          <a:p>
            <a:endParaRPr lang="zh-CN" altLang="en-US"/>
          </a:p>
        </p:txBody>
      </p:sp>
      <p:sp>
        <p:nvSpPr>
          <p:cNvPr id="17417" name="直接连接符 27"/>
          <p:cNvSpPr>
            <a:spLocks noChangeShapeType="1"/>
          </p:cNvSpPr>
          <p:nvPr/>
        </p:nvSpPr>
        <p:spPr bwMode="auto">
          <a:xfrm>
            <a:off x="7667633" y="5160963"/>
            <a:ext cx="1584325" cy="1587"/>
          </a:xfrm>
          <a:prstGeom prst="line">
            <a:avLst/>
          </a:prstGeom>
          <a:noFill/>
          <a:ln w="31750">
            <a:solidFill>
              <a:srgbClr val="FFC000"/>
            </a:solidFill>
            <a:round/>
            <a:headEnd/>
            <a:tailEnd/>
          </a:ln>
        </p:spPr>
        <p:txBody>
          <a:bodyPr/>
          <a:lstStyle/>
          <a:p>
            <a:endParaRPr lang="zh-CN" altLang="en-US"/>
          </a:p>
        </p:txBody>
      </p:sp>
      <p:sp>
        <p:nvSpPr>
          <p:cNvPr id="6153" name="椭圆 31"/>
          <p:cNvSpPr>
            <a:spLocks noChangeArrowheads="1"/>
          </p:cNvSpPr>
          <p:nvPr/>
        </p:nvSpPr>
        <p:spPr bwMode="auto">
          <a:xfrm>
            <a:off x="0" y="5059363"/>
            <a:ext cx="215900" cy="215900"/>
          </a:xfrm>
          <a:prstGeom prst="ellipse">
            <a:avLst/>
          </a:prstGeom>
          <a:solidFill>
            <a:schemeClr val="bg1"/>
          </a:solidFill>
          <a:ln w="9525">
            <a:noFill/>
            <a:round/>
            <a:headEnd/>
            <a:tailEnd/>
          </a:ln>
        </p:spPr>
        <p:txBody>
          <a:bodyPr anchor="ctr"/>
          <a:lstStyle/>
          <a:p>
            <a:pPr algn="ctr"/>
            <a:endParaRPr lang="zh-CN" altLang="zh-CN">
              <a:solidFill>
                <a:srgbClr val="FFFFFF"/>
              </a:solidFill>
              <a:latin typeface="宋体" pitchFamily="2" charset="-122"/>
              <a:sym typeface="宋体" pitchFamily="2" charset="-12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直接连接符 43"/>
          <p:cNvSpPr>
            <a:spLocks noChangeShapeType="1"/>
          </p:cNvSpPr>
          <p:nvPr/>
        </p:nvSpPr>
        <p:spPr bwMode="auto">
          <a:xfrm>
            <a:off x="-106362" y="5159375"/>
            <a:ext cx="9396413" cy="0"/>
          </a:xfrm>
          <a:prstGeom prst="line">
            <a:avLst/>
          </a:prstGeom>
          <a:noFill/>
          <a:ln w="19050">
            <a:solidFill>
              <a:srgbClr val="FFC000"/>
            </a:solidFill>
            <a:prstDash val="dash"/>
            <a:round/>
            <a:headEnd/>
            <a:tailEnd/>
          </a:ln>
        </p:spPr>
        <p:txBody>
          <a:bodyPr/>
          <a:lstStyle/>
          <a:p>
            <a:endParaRPr lang="zh-CN" altLang="en-US"/>
          </a:p>
        </p:txBody>
      </p:sp>
      <p:sp>
        <p:nvSpPr>
          <p:cNvPr id="18435" name="燕尾形 49"/>
          <p:cNvSpPr>
            <a:spLocks noChangeArrowheads="1"/>
          </p:cNvSpPr>
          <p:nvPr/>
        </p:nvSpPr>
        <p:spPr bwMode="auto">
          <a:xfrm>
            <a:off x="900113"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18436" name="燕尾形 51"/>
          <p:cNvSpPr>
            <a:spLocks noChangeArrowheads="1"/>
          </p:cNvSpPr>
          <p:nvPr/>
        </p:nvSpPr>
        <p:spPr bwMode="auto">
          <a:xfrm>
            <a:off x="2892432" y="4906963"/>
            <a:ext cx="1439863" cy="504825"/>
          </a:xfrm>
          <a:prstGeom prst="chevron">
            <a:avLst>
              <a:gd name="adj" fmla="val 49980"/>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18437" name="燕尾形 52"/>
          <p:cNvSpPr>
            <a:spLocks noChangeArrowheads="1"/>
          </p:cNvSpPr>
          <p:nvPr/>
        </p:nvSpPr>
        <p:spPr bwMode="auto">
          <a:xfrm>
            <a:off x="4884738"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18438" name="燕尾形 53"/>
          <p:cNvSpPr>
            <a:spLocks noChangeArrowheads="1"/>
          </p:cNvSpPr>
          <p:nvPr/>
        </p:nvSpPr>
        <p:spPr bwMode="auto">
          <a:xfrm>
            <a:off x="6875464" y="4906963"/>
            <a:ext cx="1874837" cy="504825"/>
          </a:xfrm>
          <a:prstGeom prst="chevron">
            <a:avLst>
              <a:gd name="adj" fmla="val 49999"/>
            </a:avLst>
          </a:prstGeom>
          <a:solidFill>
            <a:srgbClr val="664E00"/>
          </a:solidFill>
          <a:ln w="9525">
            <a:noFill/>
            <a:miter lim="800000"/>
            <a:headEnd/>
            <a:tailEnd/>
          </a:ln>
        </p:spPr>
        <p:txBody>
          <a:bodyPr anchor="ctr"/>
          <a:lstStyle/>
          <a:p>
            <a:pPr algn="ctr"/>
            <a:r>
              <a:rPr lang="zh-CN" altLang="en-US" b="1" dirty="0">
                <a:latin typeface="微软雅黑" pitchFamily="34" charset="-122"/>
                <a:ea typeface="微软雅黑" pitchFamily="34" charset="-122"/>
                <a:sym typeface="微软雅黑" pitchFamily="34" charset="-122"/>
              </a:rPr>
              <a:t>创新点总结</a:t>
            </a:r>
            <a:endParaRPr lang="zh-CN" altLang="zh-CN" b="1" dirty="0">
              <a:latin typeface="微软雅黑" pitchFamily="34" charset="-122"/>
              <a:ea typeface="微软雅黑" pitchFamily="34" charset="-122"/>
              <a:sym typeface="微软雅黑" pitchFamily="34" charset="-122"/>
            </a:endParaRPr>
          </a:p>
        </p:txBody>
      </p:sp>
      <p:sp>
        <p:nvSpPr>
          <p:cNvPr id="7175" name="燕尾形 54"/>
          <p:cNvSpPr>
            <a:spLocks noChangeArrowheads="1"/>
          </p:cNvSpPr>
          <p:nvPr/>
        </p:nvSpPr>
        <p:spPr bwMode="auto">
          <a:xfrm>
            <a:off x="906463" y="4886328"/>
            <a:ext cx="1439862" cy="504825"/>
          </a:xfrm>
          <a:prstGeom prst="chevron">
            <a:avLst>
              <a:gd name="adj" fmla="val 50006"/>
            </a:avLst>
          </a:prstGeom>
          <a:solidFill>
            <a:srgbClr val="FFC0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18441" name="矩形 57"/>
          <p:cNvSpPr>
            <a:spLocks noChangeArrowheads="1"/>
          </p:cNvSpPr>
          <p:nvPr/>
        </p:nvSpPr>
        <p:spPr bwMode="auto">
          <a:xfrm>
            <a:off x="3059153" y="4946650"/>
            <a:ext cx="1107996" cy="369332"/>
          </a:xfrm>
          <a:prstGeom prst="rect">
            <a:avLst/>
          </a:prstGeom>
          <a:noFill/>
          <a:ln w="9525">
            <a:noFill/>
            <a:miter lim="800000"/>
            <a:headEnd/>
            <a:tailEnd/>
          </a:ln>
        </p:spPr>
        <p:txBody>
          <a:bodyPr wrap="none">
            <a:spAutoFit/>
          </a:bodyPr>
          <a:lstStyle/>
          <a:p>
            <a:pPr algn="ctr"/>
            <a:r>
              <a:rPr lang="zh-CN" altLang="en-US" b="1" dirty="0" smtClean="0">
                <a:latin typeface="微软雅黑" pitchFamily="34" charset="-122"/>
                <a:ea typeface="微软雅黑" pitchFamily="34" charset="-122"/>
              </a:rPr>
              <a:t>设计实现</a:t>
            </a:r>
            <a:endParaRPr lang="zh-CN" altLang="en-US" b="1" dirty="0">
              <a:latin typeface="微软雅黑" pitchFamily="34" charset="-122"/>
              <a:ea typeface="微软雅黑" pitchFamily="34" charset="-122"/>
            </a:endParaRPr>
          </a:p>
        </p:txBody>
      </p:sp>
      <p:sp>
        <p:nvSpPr>
          <p:cNvPr id="18442" name="矩形 59"/>
          <p:cNvSpPr>
            <a:spLocks noChangeArrowheads="1"/>
          </p:cNvSpPr>
          <p:nvPr/>
        </p:nvSpPr>
        <p:spPr bwMode="auto">
          <a:xfrm>
            <a:off x="4933958" y="5010150"/>
            <a:ext cx="1438275" cy="369332"/>
          </a:xfrm>
          <a:prstGeom prst="rect">
            <a:avLst/>
          </a:prstGeom>
          <a:noFill/>
          <a:ln w="9525">
            <a:noFill/>
            <a:miter lim="800000"/>
            <a:headEnd/>
            <a:tailEnd/>
          </a:ln>
        </p:spPr>
        <p:txBody>
          <a:bodyPr>
            <a:spAutoFit/>
          </a:bodyPr>
          <a:lstStyle/>
          <a:p>
            <a:pPr algn="ctr"/>
            <a:r>
              <a:rPr lang="zh-CN" altLang="en-US" b="1" dirty="0">
                <a:latin typeface="微软雅黑" pitchFamily="34" charset="-122"/>
                <a:ea typeface="微软雅黑" pitchFamily="34" charset="-122"/>
                <a:sym typeface="微软雅黑" pitchFamily="34" charset="-122"/>
              </a:rPr>
              <a:t>测试与分析</a:t>
            </a:r>
            <a:endParaRPr lang="zh-CN" altLang="en-US" b="1" dirty="0">
              <a:latin typeface="微软雅黑" pitchFamily="34" charset="-122"/>
              <a:ea typeface="微软雅黑" pitchFamily="34" charset="-122"/>
            </a:endParaRPr>
          </a:p>
        </p:txBody>
      </p:sp>
      <p:sp>
        <p:nvSpPr>
          <p:cNvPr id="18443" name="矩形 63"/>
          <p:cNvSpPr>
            <a:spLocks noChangeArrowheads="1"/>
          </p:cNvSpPr>
          <p:nvPr/>
        </p:nvSpPr>
        <p:spPr bwMode="auto">
          <a:xfrm>
            <a:off x="1066046" y="4972050"/>
            <a:ext cx="1107996" cy="369332"/>
          </a:xfrm>
          <a:prstGeom prst="rect">
            <a:avLst/>
          </a:prstGeom>
          <a:noFill/>
          <a:ln w="9525">
            <a:noFill/>
            <a:miter lim="800000"/>
            <a:headEnd/>
            <a:tailEnd/>
          </a:ln>
        </p:spPr>
        <p:txBody>
          <a:bodyPr wrap="none">
            <a:spAutoFit/>
          </a:bodyPr>
          <a:lstStyle/>
          <a:p>
            <a:pPr algn="ctr"/>
            <a:r>
              <a:rPr lang="zh-CN" altLang="en-US" b="1" dirty="0">
                <a:latin typeface="微软雅黑" pitchFamily="34" charset="-122"/>
                <a:ea typeface="微软雅黑" pitchFamily="34" charset="-122"/>
              </a:rPr>
              <a:t>选题背景</a:t>
            </a:r>
          </a:p>
        </p:txBody>
      </p:sp>
      <p:sp>
        <p:nvSpPr>
          <p:cNvPr id="7181" name="矩形 12"/>
          <p:cNvSpPr>
            <a:spLocks noChangeArrowheads="1"/>
          </p:cNvSpPr>
          <p:nvPr/>
        </p:nvSpPr>
        <p:spPr bwMode="auto">
          <a:xfrm>
            <a:off x="0" y="264312"/>
            <a:ext cx="4706938" cy="719137"/>
          </a:xfrm>
          <a:prstGeom prst="rect">
            <a:avLst/>
          </a:prstGeom>
          <a:solidFill>
            <a:srgbClr val="FFC000"/>
          </a:solidFill>
          <a:ln w="25400">
            <a:solidFill>
              <a:schemeClr val="bg1"/>
            </a:solidFill>
            <a:miter lim="800000"/>
            <a:headEnd/>
            <a:tailEnd/>
          </a:ln>
        </p:spPr>
        <p:txBody>
          <a:bodyPr anchor="ctr"/>
          <a:lstStyle/>
          <a:p>
            <a:pPr algn="ctr"/>
            <a:r>
              <a:rPr lang="zh-CN" altLang="en-US" sz="2400" b="1" dirty="0" smtClean="0">
                <a:latin typeface="微软雅黑" pitchFamily="34" charset="-122"/>
                <a:ea typeface="微软雅黑" pitchFamily="34" charset="-122"/>
              </a:rPr>
              <a:t>一、选题</a:t>
            </a:r>
            <a:r>
              <a:rPr lang="zh-CN" altLang="en-US" sz="2400" b="1" dirty="0">
                <a:latin typeface="微软雅黑" pitchFamily="34" charset="-122"/>
                <a:ea typeface="微软雅黑" pitchFamily="34" charset="-122"/>
              </a:rPr>
              <a:t>背景</a:t>
            </a:r>
          </a:p>
        </p:txBody>
      </p:sp>
      <p:sp>
        <p:nvSpPr>
          <p:cNvPr id="18445" name="Rectangle 14"/>
          <p:cNvSpPr>
            <a:spLocks noChangeArrowheads="1"/>
          </p:cNvSpPr>
          <p:nvPr/>
        </p:nvSpPr>
        <p:spPr bwMode="auto">
          <a:xfrm>
            <a:off x="466729" y="1562100"/>
            <a:ext cx="7851775" cy="923330"/>
          </a:xfrm>
          <a:prstGeom prst="rect">
            <a:avLst/>
          </a:prstGeom>
          <a:noFill/>
          <a:ln w="9525">
            <a:noFill/>
            <a:miter lim="800000"/>
            <a:headEnd/>
            <a:tailEnd/>
          </a:ln>
        </p:spPr>
        <p:txBody>
          <a:bodyPr>
            <a:spAutoFit/>
          </a:bodyPr>
          <a:lstStyle/>
          <a:p>
            <a:endParaRPr lang="zh-CN" altLang="en-US">
              <a:solidFill>
                <a:schemeClr val="bg1"/>
              </a:solidFill>
            </a:endParaRPr>
          </a:p>
          <a:p>
            <a:endParaRPr lang="zh-CN" altLang="en-US"/>
          </a:p>
          <a:p>
            <a:endParaRPr lang="zh-CN" altLang="en-US"/>
          </a:p>
        </p:txBody>
      </p:sp>
      <p:grpSp>
        <p:nvGrpSpPr>
          <p:cNvPr id="4" name="组合 28"/>
          <p:cNvGrpSpPr>
            <a:grpSpLocks/>
          </p:cNvGrpSpPr>
          <p:nvPr/>
        </p:nvGrpSpPr>
        <p:grpSpPr bwMode="auto">
          <a:xfrm>
            <a:off x="1474788" y="1273175"/>
            <a:ext cx="1655762" cy="1569660"/>
            <a:chOff x="1474788" y="1273175"/>
            <a:chExt cx="1655762" cy="1569660"/>
          </a:xfrm>
        </p:grpSpPr>
        <p:pic>
          <p:nvPicPr>
            <p:cNvPr id="18453" name="图片 18" descr="获取口令.jpg"/>
            <p:cNvPicPr>
              <a:picLocks noChangeAspect="1"/>
            </p:cNvPicPr>
            <p:nvPr/>
          </p:nvPicPr>
          <p:blipFill>
            <a:blip r:embed="rId3" cstate="print"/>
            <a:srcRect/>
            <a:stretch>
              <a:fillRect/>
            </a:stretch>
          </p:blipFill>
          <p:spPr bwMode="auto">
            <a:xfrm>
              <a:off x="1978025" y="1344613"/>
              <a:ext cx="1152525" cy="1358900"/>
            </a:xfrm>
            <a:prstGeom prst="rect">
              <a:avLst/>
            </a:prstGeom>
            <a:noFill/>
            <a:ln w="9525">
              <a:noFill/>
              <a:miter lim="800000"/>
              <a:headEnd/>
              <a:tailEnd/>
            </a:ln>
          </p:spPr>
        </p:pic>
        <p:sp>
          <p:nvSpPr>
            <p:cNvPr id="24" name="TextBox 23"/>
            <p:cNvSpPr txBox="1"/>
            <p:nvPr/>
          </p:nvSpPr>
          <p:spPr>
            <a:xfrm>
              <a:off x="1474788" y="1273175"/>
              <a:ext cx="576262" cy="1569660"/>
            </a:xfrm>
            <a:prstGeom prst="rect">
              <a:avLst/>
            </a:prstGeom>
            <a:noFill/>
          </p:spPr>
          <p:txBody>
            <a:bodyPr>
              <a:spAutoFit/>
            </a:bodyPr>
            <a:lstStyle/>
            <a:p>
              <a:pPr>
                <a:defRPr/>
              </a:pPr>
              <a:r>
                <a:rPr lang="zh-CN" altLang="en-US" sz="2400" b="1" dirty="0" smtClean="0">
                  <a:solidFill>
                    <a:schemeClr val="bg1"/>
                  </a:solidFill>
                  <a:latin typeface="+mj-lt"/>
                  <a:ea typeface="华文彩云" pitchFamily="2" charset="-122"/>
                </a:rPr>
                <a:t>口令泄露</a:t>
              </a:r>
              <a:endParaRPr lang="zh-CN" altLang="en-US" sz="2400" b="1" dirty="0">
                <a:solidFill>
                  <a:schemeClr val="bg1"/>
                </a:solidFill>
                <a:latin typeface="+mj-lt"/>
                <a:ea typeface="华文彩云" pitchFamily="2" charset="-122"/>
              </a:endParaRPr>
            </a:p>
          </p:txBody>
        </p:sp>
      </p:grpSp>
      <p:sp>
        <p:nvSpPr>
          <p:cNvPr id="18450" name="任意多边形 27"/>
          <p:cNvSpPr>
            <a:spLocks noChangeArrowheads="1"/>
          </p:cNvSpPr>
          <p:nvPr/>
        </p:nvSpPr>
        <p:spPr bwMode="auto">
          <a:xfrm>
            <a:off x="3563944" y="1273175"/>
            <a:ext cx="3114675" cy="2089150"/>
          </a:xfrm>
          <a:custGeom>
            <a:avLst/>
            <a:gdLst>
              <a:gd name="T0" fmla="*/ 1153990 w 2389238"/>
              <a:gd name="T1" fmla="*/ 0 h 2388010"/>
              <a:gd name="T2" fmla="*/ 1000124 w 2389238"/>
              <a:gd name="T3" fmla="*/ 580565 h 2388010"/>
              <a:gd name="T4" fmla="*/ 115399 w 2389238"/>
              <a:gd name="T5" fmla="*/ 683776 h 2388010"/>
              <a:gd name="T6" fmla="*/ 653927 w 2389238"/>
              <a:gd name="T7" fmla="*/ 864396 h 2388010"/>
              <a:gd name="T8" fmla="*/ 0 w 2389238"/>
              <a:gd name="T9" fmla="*/ 1238537 h 2388010"/>
              <a:gd name="T10" fmla="*/ 500062 w 2389238"/>
              <a:gd name="T11" fmla="*/ 1225636 h 2388010"/>
              <a:gd name="T12" fmla="*/ 846259 w 2389238"/>
              <a:gd name="T13" fmla="*/ 1199833 h 2388010"/>
              <a:gd name="T14" fmla="*/ 634693 w 2389238"/>
              <a:gd name="T15" fmla="*/ 1702989 h 2388010"/>
              <a:gd name="T16" fmla="*/ 1346321 w 2389238"/>
              <a:gd name="T17" fmla="*/ 1290143 h 2388010"/>
              <a:gd name="T18" fmla="*/ 1944890 w 2389238"/>
              <a:gd name="T19" fmla="*/ 2088957 h 2388010"/>
              <a:gd name="T20" fmla="*/ 2000249 w 2389238"/>
              <a:gd name="T21" fmla="*/ 1277241 h 2388010"/>
              <a:gd name="T22" fmla="*/ 2942673 w 2389238"/>
              <a:gd name="T23" fmla="*/ 1354650 h 2388010"/>
              <a:gd name="T24" fmla="*/ 2558010 w 2389238"/>
              <a:gd name="T25" fmla="*/ 1045016 h 2388010"/>
              <a:gd name="T26" fmla="*/ 3115772 w 2389238"/>
              <a:gd name="T27" fmla="*/ 812791 h 2388010"/>
              <a:gd name="T28" fmla="*/ 2288746 w 2389238"/>
              <a:gd name="T29" fmla="*/ 619269 h 2388010"/>
              <a:gd name="T30" fmla="*/ 2134881 w 2389238"/>
              <a:gd name="T31" fmla="*/ 141916 h 2388010"/>
              <a:gd name="T32" fmla="*/ 1750218 w 2389238"/>
              <a:gd name="T33" fmla="*/ 464452 h 2388010"/>
              <a:gd name="T34" fmla="*/ 1153990 w 2389238"/>
              <a:gd name="T35" fmla="*/ 0 h 23880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89238"/>
              <a:gd name="T55" fmla="*/ 0 h 2388010"/>
              <a:gd name="T56" fmla="*/ 2389238 w 2389238"/>
              <a:gd name="T57" fmla="*/ 2388010 h 23880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89238" h="2388010">
                <a:moveTo>
                  <a:pt x="884903" y="0"/>
                </a:moveTo>
                <a:lnTo>
                  <a:pt x="766916" y="663678"/>
                </a:lnTo>
                <a:lnTo>
                  <a:pt x="88490" y="781665"/>
                </a:lnTo>
                <a:lnTo>
                  <a:pt x="501445" y="988142"/>
                </a:lnTo>
                <a:lnTo>
                  <a:pt x="0" y="1415845"/>
                </a:lnTo>
                <a:lnTo>
                  <a:pt x="383458" y="1401097"/>
                </a:lnTo>
                <a:lnTo>
                  <a:pt x="648929" y="1371600"/>
                </a:lnTo>
                <a:lnTo>
                  <a:pt x="486696" y="1946787"/>
                </a:lnTo>
                <a:lnTo>
                  <a:pt x="1032387" y="1474839"/>
                </a:lnTo>
                <a:lnTo>
                  <a:pt x="1491382" y="2388010"/>
                </a:lnTo>
                <a:lnTo>
                  <a:pt x="1533832" y="1460090"/>
                </a:lnTo>
                <a:lnTo>
                  <a:pt x="2256503" y="1548581"/>
                </a:lnTo>
                <a:lnTo>
                  <a:pt x="1961535" y="1194619"/>
                </a:lnTo>
                <a:lnTo>
                  <a:pt x="2389238" y="929149"/>
                </a:lnTo>
                <a:lnTo>
                  <a:pt x="1755058" y="707923"/>
                </a:lnTo>
                <a:lnTo>
                  <a:pt x="1637071" y="162232"/>
                </a:lnTo>
                <a:lnTo>
                  <a:pt x="1342103" y="530942"/>
                </a:lnTo>
                <a:lnTo>
                  <a:pt x="884903" y="0"/>
                </a:lnTo>
                <a:close/>
              </a:path>
            </a:pathLst>
          </a:custGeom>
          <a:solidFill>
            <a:srgbClr val="FFC000"/>
          </a:solidFill>
          <a:ln w="9525" algn="ctr">
            <a:solidFill>
              <a:schemeClr val="tx1"/>
            </a:solidFill>
            <a:round/>
            <a:headEnd/>
            <a:tailEnd/>
          </a:ln>
        </p:spPr>
        <p:txBody>
          <a:bodyPr/>
          <a:lstStyle/>
          <a:p>
            <a:endParaRPr lang="en-US" altLang="zh-CN" b="1" dirty="0">
              <a:latin typeface="华文楷体" pitchFamily="2" charset="-122"/>
              <a:ea typeface="华文楷体" pitchFamily="2" charset="-122"/>
            </a:endParaRPr>
          </a:p>
          <a:p>
            <a:endParaRPr lang="en-US" altLang="zh-CN" b="1" dirty="0">
              <a:latin typeface="华文楷体" pitchFamily="2" charset="-122"/>
              <a:ea typeface="华文楷体" pitchFamily="2" charset="-122"/>
            </a:endParaRPr>
          </a:p>
          <a:p>
            <a:r>
              <a:rPr lang="en-US" altLang="zh-CN" b="1" dirty="0">
                <a:latin typeface="华文楷体" pitchFamily="2" charset="-122"/>
                <a:ea typeface="华文楷体" pitchFamily="2" charset="-122"/>
              </a:rPr>
              <a:t>                 </a:t>
            </a:r>
            <a:r>
              <a:rPr lang="zh-CN" altLang="en-US" b="1" dirty="0">
                <a:latin typeface="华文楷体" pitchFamily="2" charset="-122"/>
                <a:ea typeface="华文楷体" pitchFamily="2" charset="-122"/>
              </a:rPr>
              <a:t>手机上的</a:t>
            </a:r>
            <a:endParaRPr lang="en-US" altLang="zh-CN" b="1" dirty="0">
              <a:latin typeface="华文楷体" pitchFamily="2" charset="-122"/>
              <a:ea typeface="华文楷体" pitchFamily="2" charset="-122"/>
            </a:endParaRPr>
          </a:p>
          <a:p>
            <a:r>
              <a:rPr lang="en-US" altLang="zh-CN" b="1" dirty="0">
                <a:latin typeface="华文楷体" pitchFamily="2" charset="-122"/>
                <a:ea typeface="华文楷体" pitchFamily="2" charset="-122"/>
              </a:rPr>
              <a:t>          </a:t>
            </a:r>
            <a:r>
              <a:rPr lang="zh-CN" altLang="en-US" b="1" dirty="0">
                <a:latin typeface="华文楷体" pitchFamily="2" charset="-122"/>
                <a:ea typeface="华文楷体" pitchFamily="2" charset="-122"/>
              </a:rPr>
              <a:t>敏感信息被窃取</a:t>
            </a:r>
          </a:p>
        </p:txBody>
      </p:sp>
      <p:grpSp>
        <p:nvGrpSpPr>
          <p:cNvPr id="30" name="组合 29"/>
          <p:cNvGrpSpPr/>
          <p:nvPr/>
        </p:nvGrpSpPr>
        <p:grpSpPr>
          <a:xfrm>
            <a:off x="1402548" y="3001566"/>
            <a:ext cx="1706526" cy="1728792"/>
            <a:chOff x="1402548" y="3001566"/>
            <a:chExt cx="1706526" cy="1728792"/>
          </a:xfrm>
        </p:grpSpPr>
        <p:pic>
          <p:nvPicPr>
            <p:cNvPr id="27" name="图片 26" descr="验证码.jpg"/>
            <p:cNvPicPr>
              <a:picLocks noChangeAspect="1"/>
            </p:cNvPicPr>
            <p:nvPr/>
          </p:nvPicPr>
          <p:blipFill>
            <a:blip r:embed="rId4" cstate="print"/>
            <a:stretch>
              <a:fillRect/>
            </a:stretch>
          </p:blipFill>
          <p:spPr>
            <a:xfrm>
              <a:off x="1402548" y="3001566"/>
              <a:ext cx="1079876" cy="1728792"/>
            </a:xfrm>
            <a:prstGeom prst="rect">
              <a:avLst/>
            </a:prstGeom>
          </p:spPr>
        </p:pic>
        <p:sp>
          <p:nvSpPr>
            <p:cNvPr id="29" name="TextBox 28"/>
            <p:cNvSpPr txBox="1"/>
            <p:nvPr/>
          </p:nvSpPr>
          <p:spPr>
            <a:xfrm>
              <a:off x="2555076" y="3073599"/>
              <a:ext cx="553998" cy="1655261"/>
            </a:xfrm>
            <a:prstGeom prst="rect">
              <a:avLst/>
            </a:prstGeom>
            <a:noFill/>
          </p:spPr>
          <p:txBody>
            <a:bodyPr vert="eaVert" wrap="none" rtlCol="0">
              <a:spAutoFit/>
            </a:bodyPr>
            <a:lstStyle/>
            <a:p>
              <a:r>
                <a:rPr lang="zh-CN" altLang="en-US" sz="2400" b="1" dirty="0" smtClean="0">
                  <a:solidFill>
                    <a:schemeClr val="bg1"/>
                  </a:solidFill>
                  <a:latin typeface="+mj-lt"/>
                  <a:ea typeface="华文彩云" pitchFamily="2" charset="-122"/>
                </a:rPr>
                <a:t>验证码泄露</a:t>
              </a:r>
              <a:endParaRPr lang="zh-CN" altLang="en-US" sz="2400" b="1" dirty="0">
                <a:solidFill>
                  <a:schemeClr val="bg1"/>
                </a:solidFill>
                <a:latin typeface="+mj-lt"/>
                <a:ea typeface="华文彩云" pitchFamily="2" charset="-122"/>
              </a:endParaRPr>
            </a:p>
          </p:txBody>
        </p:sp>
      </p:grpSp>
      <p:grpSp>
        <p:nvGrpSpPr>
          <p:cNvPr id="32" name="组合 31"/>
          <p:cNvGrpSpPr/>
          <p:nvPr/>
        </p:nvGrpSpPr>
        <p:grpSpPr>
          <a:xfrm>
            <a:off x="5914172" y="2641403"/>
            <a:ext cx="3001936" cy="2156941"/>
            <a:chOff x="5914172" y="2641401"/>
            <a:chExt cx="3001936" cy="2156941"/>
          </a:xfrm>
        </p:grpSpPr>
        <p:sp>
          <p:nvSpPr>
            <p:cNvPr id="7176" name="TextBox 3"/>
            <p:cNvSpPr>
              <a:spLocks noChangeArrowheads="1"/>
            </p:cNvSpPr>
            <p:nvPr/>
          </p:nvSpPr>
          <p:spPr bwMode="auto">
            <a:xfrm>
              <a:off x="6156726" y="2641401"/>
              <a:ext cx="2665221" cy="461665"/>
            </a:xfrm>
            <a:prstGeom prst="rect">
              <a:avLst/>
            </a:prstGeom>
            <a:noFill/>
            <a:ln w="9525">
              <a:noFill/>
              <a:miter lim="800000"/>
              <a:headEnd/>
              <a:tailEnd/>
            </a:ln>
          </p:spPr>
          <p:txBody>
            <a:bodyPr wrap="square">
              <a:spAutoFit/>
            </a:bodyPr>
            <a:lstStyle/>
            <a:p>
              <a:pPr>
                <a:defRPr/>
              </a:pPr>
              <a:r>
                <a:rPr lang="zh-CN" altLang="en-US" sz="2400" b="1" dirty="0" smtClean="0">
                  <a:solidFill>
                    <a:schemeClr val="bg1"/>
                  </a:solidFill>
                  <a:latin typeface="+mj-lt"/>
                  <a:ea typeface="华文彩云" pitchFamily="2" charset="-122"/>
                </a:rPr>
                <a:t>定位信息被篡改</a:t>
              </a:r>
              <a:endParaRPr lang="zh-CN" altLang="zh-CN" sz="2400" b="1" dirty="0">
                <a:solidFill>
                  <a:schemeClr val="bg1"/>
                </a:solidFill>
                <a:latin typeface="+mj-lt"/>
                <a:ea typeface="华文彩云" pitchFamily="2" charset="-122"/>
              </a:endParaRPr>
            </a:p>
          </p:txBody>
        </p:sp>
        <p:pic>
          <p:nvPicPr>
            <p:cNvPr id="31" name="图片 30" descr="地图.jpg"/>
            <p:cNvPicPr>
              <a:picLocks noChangeAspect="1"/>
            </p:cNvPicPr>
            <p:nvPr/>
          </p:nvPicPr>
          <p:blipFill>
            <a:blip r:embed="rId5" cstate="print"/>
            <a:stretch>
              <a:fillRect/>
            </a:stretch>
          </p:blipFill>
          <p:spPr>
            <a:xfrm>
              <a:off x="5914172" y="3145632"/>
              <a:ext cx="3001936" cy="1652710"/>
            </a:xfrm>
            <a:prstGeom prst="rect">
              <a:avLst/>
            </a:prstGeom>
          </p:spPr>
        </p:pic>
      </p:grpSp>
      <p:sp>
        <p:nvSpPr>
          <p:cNvPr id="25" name="灯片编号占位符 24"/>
          <p:cNvSpPr>
            <a:spLocks noGrp="1"/>
          </p:cNvSpPr>
          <p:nvPr>
            <p:ph type="sldNum" sz="quarter" idx="12"/>
          </p:nvPr>
        </p:nvSpPr>
        <p:spPr/>
        <p:txBody>
          <a:bodyPr/>
          <a:lstStyle/>
          <a:p>
            <a:pPr>
              <a:defRPr/>
            </a:pPr>
            <a:fld id="{5D28473D-29CF-49F3-A639-FCD192600F5A}" type="slidenum">
              <a:rPr lang="zh-CN" altLang="en-US" smtClean="0"/>
              <a:pPr>
                <a:defRPr/>
              </a:pPr>
              <a:t>4</a:t>
            </a:fld>
            <a:endParaRPr lang="zh-CN" altLang="en-US" sz="1800">
              <a:solidFill>
                <a:schemeClr val="tx1"/>
              </a:solidFill>
              <a:latin typeface="Arial" pitchFamily="34"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4948 0.05611 L 0.30972 0.05361 " pathEditMode="relative" rAng="0" ptsTypes="AA">
                                      <p:cBhvr>
                                        <p:cTn id="6" dur="500" fill="hold"/>
                                        <p:tgtEl>
                                          <p:spTgt spid="7181"/>
                                        </p:tgtEl>
                                        <p:attrNameLst>
                                          <p:attrName>ppt_x,ppt_y</p:attrName>
                                        </p:attrNameLst>
                                      </p:cBhvr>
                                      <p:rCtr x="13000" y="-10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0165 0.00416 L 0.91996 0.00861 " pathEditMode="relative" rAng="0" ptsTypes="AA">
                                      <p:cBhvr>
                                        <p:cTn id="10" dur="500" fill="hold"/>
                                        <p:tgtEl>
                                          <p:spTgt spid="7175"/>
                                        </p:tgtEl>
                                        <p:attrNameLst>
                                          <p:attrName>ppt_x,ppt_y</p:attrName>
                                        </p:attrNameLst>
                                      </p:cBhvr>
                                      <p:rCtr x="46800" y="200"/>
                                    </p:animMotion>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8450"/>
                                        </p:tgtEl>
                                        <p:attrNameLst>
                                          <p:attrName>style.visibility</p:attrName>
                                        </p:attrNameLst>
                                      </p:cBhvr>
                                      <p:to>
                                        <p:strVal val="visible"/>
                                      </p:to>
                                    </p:set>
                                    <p:anim calcmode="lin" valueType="num">
                                      <p:cBhvr>
                                        <p:cTn id="15" dur="1000" fill="hold"/>
                                        <p:tgtEl>
                                          <p:spTgt spid="18450"/>
                                        </p:tgtEl>
                                        <p:attrNameLst>
                                          <p:attrName>ppt_w</p:attrName>
                                        </p:attrNameLst>
                                      </p:cBhvr>
                                      <p:tavLst>
                                        <p:tav tm="0">
                                          <p:val>
                                            <p:strVal val="#ppt_w*0.70"/>
                                          </p:val>
                                        </p:tav>
                                        <p:tav tm="100000">
                                          <p:val>
                                            <p:strVal val="#ppt_w"/>
                                          </p:val>
                                        </p:tav>
                                      </p:tavLst>
                                    </p:anim>
                                    <p:anim calcmode="lin" valueType="num">
                                      <p:cBhvr>
                                        <p:cTn id="16" dur="1000" fill="hold"/>
                                        <p:tgtEl>
                                          <p:spTgt spid="18450"/>
                                        </p:tgtEl>
                                        <p:attrNameLst>
                                          <p:attrName>ppt_h</p:attrName>
                                        </p:attrNameLst>
                                      </p:cBhvr>
                                      <p:tavLst>
                                        <p:tav tm="0">
                                          <p:val>
                                            <p:strVal val="#ppt_h"/>
                                          </p:val>
                                        </p:tav>
                                        <p:tav tm="100000">
                                          <p:val>
                                            <p:strVal val="#ppt_h"/>
                                          </p:val>
                                        </p:tav>
                                      </p:tavLst>
                                    </p:anim>
                                    <p:animEffect transition="in" filter="fade">
                                      <p:cBhvr>
                                        <p:cTn id="17" dur="1000"/>
                                        <p:tgtEl>
                                          <p:spTgt spid="184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nimBg="1" autoUpdateAnimBg="0"/>
      <p:bldP spid="7181" grpId="0" bldLvl="0" animBg="1" autoUpdateAnimBg="0"/>
      <p:bldP spid="184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6119" y="1200743"/>
            <a:ext cx="8229600" cy="4287863"/>
          </a:xfrm>
        </p:spPr>
        <p:txBody>
          <a:bodyPr>
            <a:normAutofit/>
          </a:bodyPr>
          <a:lstStyle/>
          <a:p>
            <a:r>
              <a:rPr lang="en-US" altLang="zh-CN" sz="2000" b="1" dirty="0" smtClean="0">
                <a:latin typeface="微软雅黑" pitchFamily="34" charset="-122"/>
                <a:ea typeface="微软雅黑" pitchFamily="34" charset="-122"/>
              </a:rPr>
              <a:t>Binder</a:t>
            </a:r>
            <a:r>
              <a:rPr lang="zh-CN" altLang="en-US" sz="2000" b="1" dirty="0" smtClean="0">
                <a:latin typeface="微软雅黑" pitchFamily="34" charset="-122"/>
                <a:ea typeface="微软雅黑" pitchFamily="34" charset="-122"/>
              </a:rPr>
              <a:t>机制是</a:t>
            </a:r>
            <a:r>
              <a:rPr lang="en-US" altLang="zh-CN" sz="2000" b="1" dirty="0" smtClean="0">
                <a:latin typeface="微软雅黑" pitchFamily="34" charset="-122"/>
                <a:ea typeface="微软雅黑" pitchFamily="34" charset="-122"/>
              </a:rPr>
              <a:t>Android</a:t>
            </a:r>
            <a:r>
              <a:rPr lang="zh-CN" altLang="en-US" sz="2000" b="1" dirty="0" smtClean="0">
                <a:latin typeface="微软雅黑" pitchFamily="34" charset="-122"/>
                <a:ea typeface="微软雅黑" pitchFamily="34" charset="-122"/>
              </a:rPr>
              <a:t>中进程间通信间的桥梁。</a:t>
            </a:r>
          </a:p>
          <a:p>
            <a:endParaRPr lang="zh-CN" altLang="en-US" b="1" dirty="0">
              <a:latin typeface="微软雅黑" pitchFamily="34" charset="-122"/>
              <a:ea typeface="微软雅黑" pitchFamily="34" charset="-122"/>
            </a:endParaRPr>
          </a:p>
        </p:txBody>
      </p:sp>
      <p:sp>
        <p:nvSpPr>
          <p:cNvPr id="4" name="圆角矩形 3"/>
          <p:cNvSpPr/>
          <p:nvPr/>
        </p:nvSpPr>
        <p:spPr>
          <a:xfrm>
            <a:off x="683343" y="1813085"/>
            <a:ext cx="1224136" cy="2460273"/>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需要短信数据的</a:t>
            </a:r>
            <a:r>
              <a:rPr lang="en-US" altLang="zh-CN" b="1" dirty="0" smtClean="0">
                <a:solidFill>
                  <a:schemeClr val="tx1"/>
                </a:solidFill>
              </a:rPr>
              <a:t>APP</a:t>
            </a:r>
            <a:endParaRPr lang="zh-CN" altLang="en-US" b="1" dirty="0">
              <a:solidFill>
                <a:schemeClr val="tx1"/>
              </a:solidFill>
            </a:endParaRPr>
          </a:p>
        </p:txBody>
      </p:sp>
      <p:sp>
        <p:nvSpPr>
          <p:cNvPr id="5" name="矩形 4"/>
          <p:cNvSpPr/>
          <p:nvPr/>
        </p:nvSpPr>
        <p:spPr>
          <a:xfrm>
            <a:off x="3923703" y="1993104"/>
            <a:ext cx="1152128" cy="21602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Binder</a:t>
            </a:r>
          </a:p>
          <a:p>
            <a:pPr algn="ctr"/>
            <a:r>
              <a:rPr lang="en-US" altLang="zh-CN" b="1" dirty="0" smtClean="0">
                <a:solidFill>
                  <a:schemeClr val="tx1"/>
                </a:solidFill>
              </a:rPr>
              <a:t>Driver</a:t>
            </a:r>
            <a:endParaRPr lang="zh-CN" altLang="en-US" b="1" dirty="0">
              <a:solidFill>
                <a:schemeClr val="tx1"/>
              </a:solidFill>
            </a:endParaRPr>
          </a:p>
        </p:txBody>
      </p:sp>
      <p:sp>
        <p:nvSpPr>
          <p:cNvPr id="7" name="圆角矩形 6"/>
          <p:cNvSpPr/>
          <p:nvPr/>
        </p:nvSpPr>
        <p:spPr>
          <a:xfrm>
            <a:off x="7020047" y="1813084"/>
            <a:ext cx="1368152" cy="2520280"/>
          </a:xfrm>
          <a:prstGeom prst="roundRect">
            <a:avLst/>
          </a:prstGeom>
          <a:solidFill>
            <a:schemeClr val="accent3"/>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提供短信数据的服务端</a:t>
            </a:r>
            <a:endParaRPr lang="zh-CN" altLang="en-US" b="1" dirty="0">
              <a:solidFill>
                <a:schemeClr val="tx1"/>
              </a:solidFill>
            </a:endParaRPr>
          </a:p>
        </p:txBody>
      </p:sp>
      <p:grpSp>
        <p:nvGrpSpPr>
          <p:cNvPr id="6" name="组合 12"/>
          <p:cNvGrpSpPr/>
          <p:nvPr/>
        </p:nvGrpSpPr>
        <p:grpSpPr>
          <a:xfrm>
            <a:off x="2049770" y="2029182"/>
            <a:ext cx="1944216" cy="924028"/>
            <a:chOff x="1905979" y="3184262"/>
            <a:chExt cx="1944216" cy="1108834"/>
          </a:xfrm>
        </p:grpSpPr>
        <p:sp>
          <p:nvSpPr>
            <p:cNvPr id="10" name="右箭头 9"/>
            <p:cNvSpPr/>
            <p:nvPr/>
          </p:nvSpPr>
          <p:spPr>
            <a:xfrm>
              <a:off x="1907704" y="3717032"/>
              <a:ext cx="1800200" cy="576064"/>
            </a:xfrm>
            <a:prstGeom prs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905979" y="3184262"/>
              <a:ext cx="1944216" cy="443199"/>
            </a:xfrm>
            <a:prstGeom prst="rect">
              <a:avLst/>
            </a:prstGeom>
            <a:noFill/>
          </p:spPr>
          <p:txBody>
            <a:bodyPr wrap="square" rtlCol="0">
              <a:spAutoFit/>
            </a:bodyPr>
            <a:lstStyle/>
            <a:p>
              <a:r>
                <a:rPr lang="zh-CN" altLang="en-US" b="1" dirty="0" smtClean="0">
                  <a:solidFill>
                    <a:schemeClr val="bg1"/>
                  </a:solidFill>
                  <a:latin typeface="华文楷体" pitchFamily="2" charset="-122"/>
                  <a:ea typeface="华文楷体" pitchFamily="2" charset="-122"/>
                </a:rPr>
                <a:t>发送请求</a:t>
              </a:r>
              <a:endParaRPr lang="zh-CN" altLang="en-US" b="1" dirty="0">
                <a:solidFill>
                  <a:schemeClr val="bg1"/>
                </a:solidFill>
                <a:latin typeface="华文楷体" pitchFamily="2" charset="-122"/>
                <a:ea typeface="华文楷体" pitchFamily="2" charset="-122"/>
              </a:endParaRPr>
            </a:p>
          </p:txBody>
        </p:sp>
      </p:grpSp>
      <p:grpSp>
        <p:nvGrpSpPr>
          <p:cNvPr id="8" name="组合 14"/>
          <p:cNvGrpSpPr/>
          <p:nvPr/>
        </p:nvGrpSpPr>
        <p:grpSpPr>
          <a:xfrm>
            <a:off x="5147839" y="2065136"/>
            <a:ext cx="2160690" cy="888074"/>
            <a:chOff x="5004048" y="3227407"/>
            <a:chExt cx="2160690" cy="1065689"/>
          </a:xfrm>
        </p:grpSpPr>
        <p:sp>
          <p:nvSpPr>
            <p:cNvPr id="11" name="右箭头 10"/>
            <p:cNvSpPr/>
            <p:nvPr/>
          </p:nvSpPr>
          <p:spPr>
            <a:xfrm>
              <a:off x="5004048" y="3717032"/>
              <a:ext cx="1728192"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076506" y="3227407"/>
              <a:ext cx="2088232" cy="443198"/>
            </a:xfrm>
            <a:prstGeom prst="rect">
              <a:avLst/>
            </a:prstGeom>
            <a:noFill/>
          </p:spPr>
          <p:txBody>
            <a:bodyPr wrap="square" rtlCol="0">
              <a:spAutoFit/>
            </a:bodyPr>
            <a:lstStyle/>
            <a:p>
              <a:r>
                <a:rPr lang="zh-CN" altLang="en-US" b="1" dirty="0" smtClean="0">
                  <a:solidFill>
                    <a:schemeClr val="bg1"/>
                  </a:solidFill>
                  <a:latin typeface="华文楷体" pitchFamily="2" charset="-122"/>
                  <a:ea typeface="华文楷体" pitchFamily="2" charset="-122"/>
                </a:rPr>
                <a:t>提交请求</a:t>
              </a:r>
              <a:endParaRPr lang="zh-CN" altLang="en-US" b="1" dirty="0">
                <a:solidFill>
                  <a:schemeClr val="bg1"/>
                </a:solidFill>
                <a:latin typeface="华文楷体" pitchFamily="2" charset="-122"/>
                <a:ea typeface="华文楷体" pitchFamily="2" charset="-122"/>
              </a:endParaRPr>
            </a:p>
          </p:txBody>
        </p:sp>
      </p:grpSp>
      <p:grpSp>
        <p:nvGrpSpPr>
          <p:cNvPr id="9" name="组合 17"/>
          <p:cNvGrpSpPr/>
          <p:nvPr/>
        </p:nvGrpSpPr>
        <p:grpSpPr>
          <a:xfrm>
            <a:off x="5147843" y="3193244"/>
            <a:ext cx="1944215" cy="1126386"/>
            <a:chOff x="5004048" y="4581128"/>
            <a:chExt cx="1944215" cy="1351662"/>
          </a:xfrm>
        </p:grpSpPr>
        <p:sp>
          <p:nvSpPr>
            <p:cNvPr id="16" name="左箭头 15"/>
            <p:cNvSpPr/>
            <p:nvPr/>
          </p:nvSpPr>
          <p:spPr>
            <a:xfrm>
              <a:off x="5004048" y="4581128"/>
              <a:ext cx="1800200" cy="576064"/>
            </a:xfrm>
            <a:prstGeom prst="lef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076056" y="5157193"/>
              <a:ext cx="1872207" cy="775597"/>
            </a:xfrm>
            <a:prstGeom prst="rect">
              <a:avLst/>
            </a:prstGeom>
            <a:noFill/>
          </p:spPr>
          <p:txBody>
            <a:bodyPr wrap="square" rtlCol="0">
              <a:spAutoFit/>
            </a:bodyPr>
            <a:lstStyle/>
            <a:p>
              <a:r>
                <a:rPr lang="zh-CN" altLang="en-US" b="1" dirty="0" smtClean="0">
                  <a:solidFill>
                    <a:schemeClr val="bg1"/>
                  </a:solidFill>
                  <a:latin typeface="华文楷体" pitchFamily="2" charset="-122"/>
                  <a:ea typeface="华文楷体" pitchFamily="2" charset="-122"/>
                </a:rPr>
                <a:t>响应请求</a:t>
              </a:r>
              <a:endParaRPr lang="en-US" altLang="zh-CN" b="1" dirty="0" smtClean="0">
                <a:solidFill>
                  <a:schemeClr val="bg1"/>
                </a:solidFill>
                <a:latin typeface="华文楷体" pitchFamily="2" charset="-122"/>
                <a:ea typeface="华文楷体" pitchFamily="2" charset="-122"/>
              </a:endParaRPr>
            </a:p>
            <a:p>
              <a:r>
                <a:rPr lang="zh-CN" altLang="en-US" b="1" dirty="0" smtClean="0">
                  <a:solidFill>
                    <a:schemeClr val="bg1"/>
                  </a:solidFill>
                  <a:latin typeface="华文楷体" pitchFamily="2" charset="-122"/>
                  <a:ea typeface="华文楷体" pitchFamily="2" charset="-122"/>
                </a:rPr>
                <a:t>发送数据</a:t>
              </a:r>
              <a:endParaRPr lang="zh-CN" altLang="en-US" b="1" dirty="0">
                <a:solidFill>
                  <a:schemeClr val="bg1"/>
                </a:solidFill>
                <a:latin typeface="华文楷体" pitchFamily="2" charset="-122"/>
                <a:ea typeface="华文楷体" pitchFamily="2" charset="-122"/>
              </a:endParaRPr>
            </a:p>
          </p:txBody>
        </p:sp>
      </p:grpSp>
      <p:grpSp>
        <p:nvGrpSpPr>
          <p:cNvPr id="13" name="组合 20"/>
          <p:cNvGrpSpPr/>
          <p:nvPr/>
        </p:nvGrpSpPr>
        <p:grpSpPr>
          <a:xfrm>
            <a:off x="1979487" y="3193242"/>
            <a:ext cx="1857692" cy="849387"/>
            <a:chOff x="1835696" y="4581128"/>
            <a:chExt cx="1857692" cy="1019263"/>
          </a:xfrm>
        </p:grpSpPr>
        <p:sp>
          <p:nvSpPr>
            <p:cNvPr id="19" name="左箭头 18"/>
            <p:cNvSpPr/>
            <p:nvPr/>
          </p:nvSpPr>
          <p:spPr>
            <a:xfrm>
              <a:off x="1835696" y="4581128"/>
              <a:ext cx="1800200"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835696" y="5157193"/>
              <a:ext cx="1857692" cy="443198"/>
            </a:xfrm>
            <a:prstGeom prst="rect">
              <a:avLst/>
            </a:prstGeom>
            <a:noFill/>
          </p:spPr>
          <p:txBody>
            <a:bodyPr wrap="square" rtlCol="0">
              <a:spAutoFit/>
            </a:bodyPr>
            <a:lstStyle/>
            <a:p>
              <a:r>
                <a:rPr lang="zh-CN" altLang="en-US" b="1" dirty="0" smtClean="0">
                  <a:solidFill>
                    <a:schemeClr val="bg1"/>
                  </a:solidFill>
                  <a:latin typeface="华文楷体" pitchFamily="2" charset="-122"/>
                  <a:ea typeface="华文楷体" pitchFamily="2" charset="-122"/>
                </a:rPr>
                <a:t>回复数据</a:t>
              </a:r>
            </a:p>
          </p:txBody>
        </p:sp>
      </p:grpSp>
      <p:sp>
        <p:nvSpPr>
          <p:cNvPr id="21" name="矩形 12"/>
          <p:cNvSpPr>
            <a:spLocks noChangeArrowheads="1"/>
          </p:cNvSpPr>
          <p:nvPr/>
        </p:nvSpPr>
        <p:spPr bwMode="auto">
          <a:xfrm>
            <a:off x="0" y="336347"/>
            <a:ext cx="4706938" cy="719137"/>
          </a:xfrm>
          <a:prstGeom prst="rect">
            <a:avLst/>
          </a:prstGeom>
          <a:solidFill>
            <a:srgbClr val="FFC000"/>
          </a:solidFill>
          <a:ln w="25400">
            <a:solidFill>
              <a:schemeClr val="bg1"/>
            </a:solidFill>
            <a:miter lim="800000"/>
            <a:headEnd/>
            <a:tailEnd/>
          </a:ln>
        </p:spPr>
        <p:txBody>
          <a:bodyPr anchor="ctr"/>
          <a:lstStyle/>
          <a:p>
            <a:pPr algn="ctr"/>
            <a:r>
              <a:rPr lang="zh-CN" altLang="en-US" sz="2400" b="1" dirty="0">
                <a:latin typeface="微软雅黑" pitchFamily="34" charset="-122"/>
                <a:ea typeface="微软雅黑" pitchFamily="34" charset="-122"/>
              </a:rPr>
              <a:t>选题背景</a:t>
            </a:r>
          </a:p>
        </p:txBody>
      </p:sp>
      <p:sp>
        <p:nvSpPr>
          <p:cNvPr id="31" name="燕尾形 54"/>
          <p:cNvSpPr>
            <a:spLocks noChangeArrowheads="1"/>
          </p:cNvSpPr>
          <p:nvPr/>
        </p:nvSpPr>
        <p:spPr bwMode="auto">
          <a:xfrm>
            <a:off x="906463" y="4886328"/>
            <a:ext cx="1439862" cy="504825"/>
          </a:xfrm>
          <a:prstGeom prst="chevron">
            <a:avLst>
              <a:gd name="adj" fmla="val 50006"/>
            </a:avLst>
          </a:prstGeom>
          <a:solidFill>
            <a:srgbClr val="FFC0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rPr>
              <a:t>选题背景</a:t>
            </a:r>
            <a:endParaRPr lang="zh-CN" altLang="en-US" sz="1400" b="1" dirty="0">
              <a:latin typeface="微软雅黑" pitchFamily="34" charset="-122"/>
              <a:ea typeface="微软雅黑" pitchFamily="34" charset="-122"/>
            </a:endParaRPr>
          </a:p>
        </p:txBody>
      </p:sp>
      <p:sp>
        <p:nvSpPr>
          <p:cNvPr id="35" name="灯片编号占位符 34"/>
          <p:cNvSpPr>
            <a:spLocks noGrp="1"/>
          </p:cNvSpPr>
          <p:nvPr>
            <p:ph type="sldNum" sz="quarter" idx="12"/>
          </p:nvPr>
        </p:nvSpPr>
        <p:spPr/>
        <p:txBody>
          <a:bodyPr/>
          <a:lstStyle/>
          <a:p>
            <a:pPr>
              <a:defRPr/>
            </a:pPr>
            <a:fld id="{BC09F378-D143-40A4-B9FE-76DB3FEE71F4}" type="slidenum">
              <a:rPr lang="zh-CN" altLang="en-US" smtClean="0"/>
              <a:pPr>
                <a:defRPr/>
              </a:pPr>
              <a:t>5</a:t>
            </a:fld>
            <a:endParaRPr lang="zh-CN" altLang="en-US" sz="1800">
              <a:solidFill>
                <a:schemeClr val="tx1"/>
              </a:solidFill>
              <a:latin typeface="Arial" pitchFamily="34" charset="0"/>
              <a:ea typeface="宋体" pitchFamily="2" charset="-122"/>
            </a:endParaRPr>
          </a:p>
        </p:txBody>
      </p:sp>
      <p:grpSp>
        <p:nvGrpSpPr>
          <p:cNvPr id="38" name="组合 37"/>
          <p:cNvGrpSpPr/>
          <p:nvPr/>
        </p:nvGrpSpPr>
        <p:grpSpPr>
          <a:xfrm>
            <a:off x="-106362" y="4874424"/>
            <a:ext cx="9396413" cy="537364"/>
            <a:chOff x="-106362" y="4874424"/>
            <a:chExt cx="9396413" cy="537364"/>
          </a:xfrm>
        </p:grpSpPr>
        <p:sp>
          <p:nvSpPr>
            <p:cNvPr id="27" name="直接连接符 43"/>
            <p:cNvSpPr>
              <a:spLocks noChangeShapeType="1"/>
            </p:cNvSpPr>
            <p:nvPr/>
          </p:nvSpPr>
          <p:spPr bwMode="auto">
            <a:xfrm>
              <a:off x="-106362" y="5159375"/>
              <a:ext cx="9396413" cy="0"/>
            </a:xfrm>
            <a:prstGeom prst="line">
              <a:avLst/>
            </a:prstGeom>
            <a:noFill/>
            <a:ln w="19050">
              <a:solidFill>
                <a:srgbClr val="FFC000"/>
              </a:solidFill>
              <a:prstDash val="dash"/>
              <a:round/>
              <a:headEnd/>
              <a:tailEnd/>
            </a:ln>
          </p:spPr>
          <p:txBody>
            <a:bodyPr/>
            <a:lstStyle/>
            <a:p>
              <a:endParaRPr lang="zh-CN" altLang="en-US"/>
            </a:p>
          </p:txBody>
        </p:sp>
        <p:grpSp>
          <p:nvGrpSpPr>
            <p:cNvPr id="37" name="组合 36"/>
            <p:cNvGrpSpPr/>
            <p:nvPr/>
          </p:nvGrpSpPr>
          <p:grpSpPr>
            <a:xfrm>
              <a:off x="898317" y="4874424"/>
              <a:ext cx="7851984" cy="537364"/>
              <a:chOff x="898317" y="4874424"/>
              <a:chExt cx="7851984" cy="537364"/>
            </a:xfrm>
          </p:grpSpPr>
          <p:sp>
            <p:nvSpPr>
              <p:cNvPr id="28" name="燕尾形 51"/>
              <p:cNvSpPr>
                <a:spLocks noChangeArrowheads="1"/>
              </p:cNvSpPr>
              <p:nvPr/>
            </p:nvSpPr>
            <p:spPr bwMode="auto">
              <a:xfrm>
                <a:off x="2892432" y="4906963"/>
                <a:ext cx="1439863" cy="504825"/>
              </a:xfrm>
              <a:prstGeom prst="chevron">
                <a:avLst>
                  <a:gd name="adj" fmla="val 49980"/>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29" name="燕尾形 52"/>
              <p:cNvSpPr>
                <a:spLocks noChangeArrowheads="1"/>
              </p:cNvSpPr>
              <p:nvPr/>
            </p:nvSpPr>
            <p:spPr bwMode="auto">
              <a:xfrm>
                <a:off x="4884738"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30" name="燕尾形 53"/>
              <p:cNvSpPr>
                <a:spLocks noChangeArrowheads="1"/>
              </p:cNvSpPr>
              <p:nvPr/>
            </p:nvSpPr>
            <p:spPr bwMode="auto">
              <a:xfrm>
                <a:off x="6875464" y="4906963"/>
                <a:ext cx="1874837" cy="504825"/>
              </a:xfrm>
              <a:prstGeom prst="chevron">
                <a:avLst>
                  <a:gd name="adj" fmla="val 49999"/>
                </a:avLst>
              </a:prstGeom>
              <a:solidFill>
                <a:srgbClr val="664E00"/>
              </a:solidFill>
              <a:ln w="9525">
                <a:noFill/>
                <a:miter lim="800000"/>
                <a:headEnd/>
                <a:tailEnd/>
              </a:ln>
            </p:spPr>
            <p:txBody>
              <a:bodyPr anchor="ctr"/>
              <a:lstStyle/>
              <a:p>
                <a:pPr algn="ctr"/>
                <a:r>
                  <a:rPr lang="zh-CN" altLang="en-US" b="1" dirty="0">
                    <a:latin typeface="微软雅黑" pitchFamily="34" charset="-122"/>
                    <a:ea typeface="微软雅黑" pitchFamily="34" charset="-122"/>
                    <a:sym typeface="微软雅黑" pitchFamily="34" charset="-122"/>
                  </a:rPr>
                  <a:t>创新点总结</a:t>
                </a:r>
                <a:endParaRPr lang="zh-CN" altLang="zh-CN" b="1" dirty="0">
                  <a:latin typeface="微软雅黑" pitchFamily="34" charset="-122"/>
                  <a:ea typeface="微软雅黑" pitchFamily="34" charset="-122"/>
                  <a:sym typeface="微软雅黑" pitchFamily="34" charset="-122"/>
                </a:endParaRPr>
              </a:p>
            </p:txBody>
          </p:sp>
          <p:sp>
            <p:nvSpPr>
              <p:cNvPr id="32" name="矩形 57"/>
              <p:cNvSpPr>
                <a:spLocks noChangeArrowheads="1"/>
              </p:cNvSpPr>
              <p:nvPr/>
            </p:nvSpPr>
            <p:spPr bwMode="auto">
              <a:xfrm>
                <a:off x="3059153" y="4946650"/>
                <a:ext cx="1107996" cy="369332"/>
              </a:xfrm>
              <a:prstGeom prst="rect">
                <a:avLst/>
              </a:prstGeom>
              <a:noFill/>
              <a:ln w="9525">
                <a:noFill/>
                <a:miter lim="800000"/>
                <a:headEnd/>
                <a:tailEnd/>
              </a:ln>
            </p:spPr>
            <p:txBody>
              <a:bodyPr wrap="none">
                <a:spAutoFit/>
              </a:bodyPr>
              <a:lstStyle/>
              <a:p>
                <a:pPr algn="ctr"/>
                <a:r>
                  <a:rPr lang="zh-CN" altLang="en-US" b="1" dirty="0" smtClean="0">
                    <a:latin typeface="微软雅黑" pitchFamily="34" charset="-122"/>
                    <a:ea typeface="微软雅黑" pitchFamily="34" charset="-122"/>
                  </a:rPr>
                  <a:t>设计实现</a:t>
                </a:r>
                <a:endParaRPr lang="zh-CN" altLang="en-US" b="1" dirty="0">
                  <a:latin typeface="微软雅黑" pitchFamily="34" charset="-122"/>
                  <a:ea typeface="微软雅黑" pitchFamily="34" charset="-122"/>
                </a:endParaRPr>
              </a:p>
            </p:txBody>
          </p:sp>
          <p:sp>
            <p:nvSpPr>
              <p:cNvPr id="33" name="矩形 59"/>
              <p:cNvSpPr>
                <a:spLocks noChangeArrowheads="1"/>
              </p:cNvSpPr>
              <p:nvPr/>
            </p:nvSpPr>
            <p:spPr bwMode="auto">
              <a:xfrm>
                <a:off x="4933958" y="5010150"/>
                <a:ext cx="1438275" cy="369332"/>
              </a:xfrm>
              <a:prstGeom prst="rect">
                <a:avLst/>
              </a:prstGeom>
              <a:noFill/>
              <a:ln w="9525">
                <a:noFill/>
                <a:miter lim="800000"/>
                <a:headEnd/>
                <a:tailEnd/>
              </a:ln>
            </p:spPr>
            <p:txBody>
              <a:bodyPr>
                <a:spAutoFit/>
              </a:bodyPr>
              <a:lstStyle/>
              <a:p>
                <a:pPr algn="ctr"/>
                <a:r>
                  <a:rPr lang="zh-CN" altLang="en-US" b="1" dirty="0">
                    <a:latin typeface="微软雅黑" pitchFamily="34" charset="-122"/>
                    <a:ea typeface="微软雅黑" pitchFamily="34" charset="-122"/>
                    <a:sym typeface="微软雅黑" pitchFamily="34" charset="-122"/>
                  </a:rPr>
                  <a:t>测试与分析</a:t>
                </a:r>
                <a:endParaRPr lang="zh-CN" altLang="en-US" b="1" dirty="0">
                  <a:latin typeface="微软雅黑" pitchFamily="34" charset="-122"/>
                  <a:ea typeface="微软雅黑" pitchFamily="34" charset="-122"/>
                </a:endParaRPr>
              </a:p>
            </p:txBody>
          </p:sp>
          <p:sp>
            <p:nvSpPr>
              <p:cNvPr id="36" name="燕尾形 54"/>
              <p:cNvSpPr>
                <a:spLocks noChangeArrowheads="1"/>
              </p:cNvSpPr>
              <p:nvPr/>
            </p:nvSpPr>
            <p:spPr bwMode="auto">
              <a:xfrm>
                <a:off x="898317" y="4874424"/>
                <a:ext cx="1439862" cy="504825"/>
              </a:xfrm>
              <a:prstGeom prst="chevron">
                <a:avLst>
                  <a:gd name="adj" fmla="val 50006"/>
                </a:avLst>
              </a:prstGeom>
              <a:solidFill>
                <a:srgbClr val="FFC0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rPr>
                  <a:t>选题背景</a:t>
                </a:r>
                <a:endParaRPr lang="zh-CN" altLang="en-US" sz="1400" b="1" dirty="0">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0.7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strVal val="#ppt_w*0.70"/>
                                          </p:val>
                                        </p:tav>
                                        <p:tav tm="100000">
                                          <p:val>
                                            <p:strVal val="#ppt_w"/>
                                          </p:val>
                                        </p:tav>
                                      </p:tavLst>
                                    </p:anim>
                                    <p:anim calcmode="lin" valueType="num">
                                      <p:cBhvr>
                                        <p:cTn id="30" dur="1000" fill="hold"/>
                                        <p:tgtEl>
                                          <p:spTgt spid="8"/>
                                        </p:tgtEl>
                                        <p:attrNameLst>
                                          <p:attrName>ppt_h</p:attrName>
                                        </p:attrNameLst>
                                      </p:cBhvr>
                                      <p:tavLst>
                                        <p:tav tm="0">
                                          <p:val>
                                            <p:strVal val="#ppt_h"/>
                                          </p:val>
                                        </p:tav>
                                        <p:tav tm="100000">
                                          <p:val>
                                            <p:strVal val="#ppt_h"/>
                                          </p:val>
                                        </p:tav>
                                      </p:tavLst>
                                    </p:anim>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strVal val="#ppt_w*0.70"/>
                                          </p:val>
                                        </p:tav>
                                        <p:tav tm="100000">
                                          <p:val>
                                            <p:strVal val="#ppt_w"/>
                                          </p:val>
                                        </p:tav>
                                      </p:tavLst>
                                    </p:anim>
                                    <p:anim calcmode="lin" valueType="num">
                                      <p:cBhvr>
                                        <p:cTn id="37" dur="1000" fill="hold"/>
                                        <p:tgtEl>
                                          <p:spTgt spid="9"/>
                                        </p:tgtEl>
                                        <p:attrNameLst>
                                          <p:attrName>ppt_h</p:attrName>
                                        </p:attrNameLst>
                                      </p:cBhvr>
                                      <p:tavLst>
                                        <p:tav tm="0">
                                          <p:val>
                                            <p:strVal val="#ppt_h"/>
                                          </p:val>
                                        </p:tav>
                                        <p:tav tm="100000">
                                          <p:val>
                                            <p:strVal val="#ppt_h"/>
                                          </p:val>
                                        </p:tav>
                                      </p:tavLst>
                                    </p:anim>
                                    <p:animEffect transition="in" filter="fade">
                                      <p:cBhvr>
                                        <p:cTn id="38" dur="1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strVal val="#ppt_w*0.70"/>
                                          </p:val>
                                        </p:tav>
                                        <p:tav tm="100000">
                                          <p:val>
                                            <p:strVal val="#ppt_w"/>
                                          </p:val>
                                        </p:tav>
                                      </p:tavLst>
                                    </p:anim>
                                    <p:anim calcmode="lin" valueType="num">
                                      <p:cBhvr>
                                        <p:cTn id="44" dur="1000" fill="hold"/>
                                        <p:tgtEl>
                                          <p:spTgt spid="13"/>
                                        </p:tgtEl>
                                        <p:attrNameLst>
                                          <p:attrName>ppt_h</p:attrName>
                                        </p:attrNameLst>
                                      </p:cBhvr>
                                      <p:tavLst>
                                        <p:tav tm="0">
                                          <p:val>
                                            <p:strVal val="#ppt_h"/>
                                          </p:val>
                                        </p:tav>
                                        <p:tav tm="100000">
                                          <p:val>
                                            <p:strVal val="#ppt_h"/>
                                          </p:val>
                                        </p:tav>
                                      </p:tavLst>
                                    </p:anim>
                                    <p:animEffect transition="in" filter="fade">
                                      <p:cBhvr>
                                        <p:cTn id="45" dur="10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0" nodeType="clickEffect">
                                  <p:stCondLst>
                                    <p:cond delay="0"/>
                                  </p:stCondLst>
                                  <p:childTnLst>
                                    <p:animMotion origin="layout" path="M -0.0165 0.00416 L 0.91996 0.00861 " pathEditMode="relative" rAng="0" ptsTypes="AA">
                                      <p:cBhvr>
                                        <p:cTn id="49" dur="500" fill="hold"/>
                                        <p:tgtEl>
                                          <p:spTgt spid="31"/>
                                        </p:tgtEl>
                                        <p:attrNameLst>
                                          <p:attrName>ppt_x,ppt_y</p:attrName>
                                        </p:attrNameLst>
                                      </p:cBhvr>
                                      <p:rCtr x="46800" y="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31"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7"/>
            <a:ext cx="8229600" cy="648415"/>
          </a:xfrm>
        </p:spPr>
        <p:txBody>
          <a:bodyPr/>
          <a:lstStyle/>
          <a:p>
            <a:endParaRPr lang="zh-CN" altLang="en-US" dirty="0"/>
          </a:p>
        </p:txBody>
      </p:sp>
      <p:sp>
        <p:nvSpPr>
          <p:cNvPr id="3" name="内容占位符 2"/>
          <p:cNvSpPr>
            <a:spLocks noGrp="1"/>
          </p:cNvSpPr>
          <p:nvPr>
            <p:ph idx="1"/>
          </p:nvPr>
        </p:nvSpPr>
        <p:spPr>
          <a:xfrm>
            <a:off x="251520" y="697263"/>
            <a:ext cx="8568952" cy="1080119"/>
          </a:xfrm>
        </p:spPr>
        <p:txBody>
          <a:bodyPr>
            <a:normAutofit fontScale="92500" lnSpcReduction="20000"/>
          </a:bodyPr>
          <a:lstStyle/>
          <a:p>
            <a:pPr>
              <a:buNone/>
            </a:pPr>
            <a:r>
              <a:rPr lang="en-US" altLang="zh-CN" dirty="0" smtClean="0"/>
              <a:t>Binder</a:t>
            </a:r>
            <a:r>
              <a:rPr lang="zh-CN" altLang="en-US" dirty="0" smtClean="0"/>
              <a:t>机制简析</a:t>
            </a:r>
            <a:endParaRPr lang="en-US" altLang="zh-CN" dirty="0" smtClean="0"/>
          </a:p>
          <a:p>
            <a:pPr>
              <a:buNone/>
            </a:pPr>
            <a:r>
              <a:rPr lang="zh-CN" altLang="en-US" sz="2400" dirty="0" smtClean="0">
                <a:latin typeface="Arial" charset="0"/>
              </a:rPr>
              <a:t>   为更好地管理进程间的请求和数据传递，可以兼顾上层各种进程调用的方法，</a:t>
            </a:r>
            <a:r>
              <a:rPr lang="en-US" altLang="zh-CN" sz="2400" dirty="0" smtClean="0">
                <a:latin typeface="Arial" charset="0"/>
              </a:rPr>
              <a:t>Binder</a:t>
            </a:r>
            <a:r>
              <a:rPr lang="zh-CN" altLang="en-US" sz="2400" dirty="0" smtClean="0">
                <a:latin typeface="Arial" charset="0"/>
              </a:rPr>
              <a:t>机制最后调用统一方法</a:t>
            </a:r>
            <a:r>
              <a:rPr lang="en-US" altLang="zh-CN" sz="2400" dirty="0" smtClean="0">
                <a:latin typeface="Arial" charset="0"/>
              </a:rPr>
              <a:t>(IOCTL)</a:t>
            </a:r>
            <a:r>
              <a:rPr lang="zh-CN" altLang="en-US" sz="2400" dirty="0" smtClean="0">
                <a:latin typeface="Arial" charset="0"/>
              </a:rPr>
              <a:t>与</a:t>
            </a:r>
            <a:r>
              <a:rPr lang="en-US" altLang="zh-CN" sz="2400" dirty="0" smtClean="0">
                <a:latin typeface="Arial" charset="0"/>
              </a:rPr>
              <a:t>Binder</a:t>
            </a:r>
            <a:r>
              <a:rPr lang="zh-CN" altLang="en-US" sz="2400" dirty="0" smtClean="0">
                <a:latin typeface="Arial" charset="0"/>
              </a:rPr>
              <a:t>通信。</a:t>
            </a:r>
            <a:endParaRPr lang="en-US" altLang="zh-CN" sz="2400" dirty="0" smtClean="0">
              <a:latin typeface="Arial" charset="0"/>
            </a:endParaRPr>
          </a:p>
          <a:p>
            <a:pPr>
              <a:buNone/>
            </a:pPr>
            <a:endParaRPr lang="zh-CN" altLang="en-US" sz="2400" dirty="0" smtClean="0">
              <a:latin typeface="Arial" charset="0"/>
            </a:endParaRPr>
          </a:p>
        </p:txBody>
      </p:sp>
      <p:grpSp>
        <p:nvGrpSpPr>
          <p:cNvPr id="4" name="组合 140"/>
          <p:cNvGrpSpPr/>
          <p:nvPr/>
        </p:nvGrpSpPr>
        <p:grpSpPr>
          <a:xfrm>
            <a:off x="323528" y="1837387"/>
            <a:ext cx="8568952" cy="3118237"/>
            <a:chOff x="323528" y="2204864"/>
            <a:chExt cx="8568952" cy="3741884"/>
          </a:xfrm>
        </p:grpSpPr>
        <p:grpSp>
          <p:nvGrpSpPr>
            <p:cNvPr id="5" name="组合 138"/>
            <p:cNvGrpSpPr/>
            <p:nvPr/>
          </p:nvGrpSpPr>
          <p:grpSpPr>
            <a:xfrm>
              <a:off x="323528" y="2204864"/>
              <a:ext cx="8568952" cy="3384376"/>
              <a:chOff x="323528" y="2204864"/>
              <a:chExt cx="8568952" cy="3384376"/>
            </a:xfrm>
          </p:grpSpPr>
          <p:grpSp>
            <p:nvGrpSpPr>
              <p:cNvPr id="6" name="组合 137"/>
              <p:cNvGrpSpPr/>
              <p:nvPr/>
            </p:nvGrpSpPr>
            <p:grpSpPr>
              <a:xfrm>
                <a:off x="323528" y="4581128"/>
                <a:ext cx="8568952" cy="1008112"/>
                <a:chOff x="323528" y="4581128"/>
                <a:chExt cx="8568952" cy="1008112"/>
              </a:xfrm>
            </p:grpSpPr>
            <p:cxnSp>
              <p:nvCxnSpPr>
                <p:cNvPr id="135" name="直接箭头连接符 134"/>
                <p:cNvCxnSpPr/>
                <p:nvPr/>
              </p:nvCxnSpPr>
              <p:spPr>
                <a:xfrm flipH="1">
                  <a:off x="5868144" y="5229200"/>
                  <a:ext cx="1728192" cy="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H="1">
                  <a:off x="1403648" y="5157192"/>
                  <a:ext cx="1728192" cy="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5868144" y="5085184"/>
                  <a:ext cx="1728192" cy="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1403648" y="5013176"/>
                  <a:ext cx="1728192" cy="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323528" y="4653136"/>
                  <a:ext cx="10801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录音</a:t>
                  </a:r>
                  <a:endParaRPr lang="zh-CN" altLang="en-US" dirty="0"/>
                </a:p>
              </p:txBody>
            </p:sp>
            <p:sp>
              <p:nvSpPr>
                <p:cNvPr id="29" name="圆角矩形 28"/>
                <p:cNvSpPr/>
                <p:nvPr/>
              </p:nvSpPr>
              <p:spPr>
                <a:xfrm>
                  <a:off x="7596336" y="4581128"/>
                  <a:ext cx="129614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媒体服务管理者</a:t>
                  </a:r>
                  <a:endParaRPr lang="zh-CN" altLang="en-US" dirty="0"/>
                </a:p>
              </p:txBody>
            </p:sp>
            <p:sp>
              <p:nvSpPr>
                <p:cNvPr id="71" name="椭圆 70"/>
                <p:cNvSpPr/>
                <p:nvPr/>
              </p:nvSpPr>
              <p:spPr>
                <a:xfrm>
                  <a:off x="1907704" y="4581128"/>
                  <a:ext cx="288032" cy="9361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72" name="椭圆 71"/>
                <p:cNvSpPr/>
                <p:nvPr/>
              </p:nvSpPr>
              <p:spPr>
                <a:xfrm>
                  <a:off x="2555776" y="4581128"/>
                  <a:ext cx="288032" cy="9361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77" name="椭圆 76"/>
                <p:cNvSpPr/>
                <p:nvPr/>
              </p:nvSpPr>
              <p:spPr>
                <a:xfrm>
                  <a:off x="6372200" y="4653136"/>
                  <a:ext cx="288032" cy="9361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78" name="椭圆 77"/>
                <p:cNvSpPr/>
                <p:nvPr/>
              </p:nvSpPr>
              <p:spPr>
                <a:xfrm>
                  <a:off x="7020272" y="4653136"/>
                  <a:ext cx="288032" cy="936104"/>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grpSp>
          <p:grpSp>
            <p:nvGrpSpPr>
              <p:cNvPr id="7" name="组合 136"/>
              <p:cNvGrpSpPr/>
              <p:nvPr/>
            </p:nvGrpSpPr>
            <p:grpSpPr>
              <a:xfrm>
                <a:off x="323528" y="2204864"/>
                <a:ext cx="8568952" cy="3384376"/>
                <a:chOff x="323528" y="2204864"/>
                <a:chExt cx="8568952" cy="3384376"/>
              </a:xfrm>
            </p:grpSpPr>
            <p:cxnSp>
              <p:nvCxnSpPr>
                <p:cNvPr id="133" name="直接箭头连接符 132"/>
                <p:cNvCxnSpPr/>
                <p:nvPr/>
              </p:nvCxnSpPr>
              <p:spPr>
                <a:xfrm flipH="1">
                  <a:off x="5940152" y="4077072"/>
                  <a:ext cx="1728192"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H="1">
                  <a:off x="1403648" y="4077072"/>
                  <a:ext cx="1728192"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5868144" y="3933056"/>
                  <a:ext cx="1728192"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1403648" y="3933056"/>
                  <a:ext cx="1728192"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323528" y="3573016"/>
                  <a:ext cx="10801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发短信</a:t>
                  </a:r>
                  <a:endParaRPr lang="zh-CN" altLang="en-US" dirty="0"/>
                </a:p>
              </p:txBody>
            </p:sp>
            <p:sp>
              <p:nvSpPr>
                <p:cNvPr id="28" name="圆角矩形 27"/>
                <p:cNvSpPr/>
                <p:nvPr/>
              </p:nvSpPr>
              <p:spPr>
                <a:xfrm>
                  <a:off x="7596336" y="3429000"/>
                  <a:ext cx="12961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短信服务提供者</a:t>
                  </a:r>
                  <a:endParaRPr lang="zh-CN" altLang="en-US" dirty="0"/>
                </a:p>
              </p:txBody>
            </p:sp>
            <p:sp>
              <p:nvSpPr>
                <p:cNvPr id="69" name="椭圆 68"/>
                <p:cNvSpPr/>
                <p:nvPr/>
              </p:nvSpPr>
              <p:spPr>
                <a:xfrm>
                  <a:off x="1907704" y="3501008"/>
                  <a:ext cx="288032" cy="9361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方法</a:t>
                  </a:r>
                  <a:endParaRPr lang="en-US" altLang="zh-CN" dirty="0" smtClean="0"/>
                </a:p>
                <a:p>
                  <a:pPr algn="ctr"/>
                  <a:r>
                    <a:rPr lang="en-US" altLang="zh-CN" dirty="0" smtClean="0"/>
                    <a:t>A</a:t>
                  </a:r>
                  <a:endParaRPr lang="zh-CN" altLang="en-US" dirty="0"/>
                </a:p>
              </p:txBody>
            </p:sp>
            <p:sp>
              <p:nvSpPr>
                <p:cNvPr id="70" name="椭圆 69"/>
                <p:cNvSpPr/>
                <p:nvPr/>
              </p:nvSpPr>
              <p:spPr>
                <a:xfrm>
                  <a:off x="2555076" y="3601878"/>
                  <a:ext cx="288732" cy="83523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方法</a:t>
                  </a:r>
                  <a:endParaRPr lang="en-US" altLang="zh-CN" dirty="0" smtClean="0"/>
                </a:p>
                <a:p>
                  <a:pPr algn="ctr"/>
                  <a:r>
                    <a:rPr lang="en-US" altLang="zh-CN" dirty="0" smtClean="0"/>
                    <a:t>B</a:t>
                  </a:r>
                  <a:endParaRPr lang="zh-CN" altLang="en-US" dirty="0"/>
                </a:p>
              </p:txBody>
            </p:sp>
            <p:sp>
              <p:nvSpPr>
                <p:cNvPr id="75" name="椭圆 74"/>
                <p:cNvSpPr/>
                <p:nvPr/>
              </p:nvSpPr>
              <p:spPr>
                <a:xfrm>
                  <a:off x="6372200" y="3501008"/>
                  <a:ext cx="288032" cy="9361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76" name="椭圆 75"/>
                <p:cNvSpPr/>
                <p:nvPr/>
              </p:nvSpPr>
              <p:spPr>
                <a:xfrm>
                  <a:off x="7020272" y="3501008"/>
                  <a:ext cx="288032" cy="9361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grpSp>
              <p:nvGrpSpPr>
                <p:cNvPr id="8" name="组合 135"/>
                <p:cNvGrpSpPr/>
                <p:nvPr/>
              </p:nvGrpSpPr>
              <p:grpSpPr>
                <a:xfrm>
                  <a:off x="323528" y="2204864"/>
                  <a:ext cx="8568952" cy="3384376"/>
                  <a:chOff x="323528" y="2204864"/>
                  <a:chExt cx="8568952" cy="3384376"/>
                </a:xfrm>
              </p:grpSpPr>
              <p:cxnSp>
                <p:nvCxnSpPr>
                  <p:cNvPr id="131" name="直接箭头连接符 130"/>
                  <p:cNvCxnSpPr/>
                  <p:nvPr/>
                </p:nvCxnSpPr>
                <p:spPr>
                  <a:xfrm flipH="1">
                    <a:off x="5940152" y="2996952"/>
                    <a:ext cx="1728192" cy="0"/>
                  </a:xfrm>
                  <a:prstGeom prst="straightConnector1">
                    <a:avLst/>
                  </a:prstGeom>
                  <a:ln w="38100">
                    <a:solidFill>
                      <a:srgbClr val="F258E3"/>
                    </a:solidFill>
                    <a:tailEnd type="arrow"/>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flipH="1">
                    <a:off x="1403648" y="2996952"/>
                    <a:ext cx="1728192" cy="0"/>
                  </a:xfrm>
                  <a:prstGeom prst="straightConnector1">
                    <a:avLst/>
                  </a:prstGeom>
                  <a:ln w="38100">
                    <a:solidFill>
                      <a:srgbClr val="F258E3"/>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5940152" y="2852936"/>
                    <a:ext cx="1728192" cy="0"/>
                  </a:xfrm>
                  <a:prstGeom prst="straightConnector1">
                    <a:avLst/>
                  </a:prstGeom>
                  <a:ln w="38100">
                    <a:solidFill>
                      <a:srgbClr val="F258E3"/>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21" idx="3"/>
                  </p:cNvCxnSpPr>
                  <p:nvPr/>
                </p:nvCxnSpPr>
                <p:spPr>
                  <a:xfrm>
                    <a:off x="1403648" y="2852936"/>
                    <a:ext cx="1728192" cy="0"/>
                  </a:xfrm>
                  <a:prstGeom prst="straightConnector1">
                    <a:avLst/>
                  </a:prstGeom>
                  <a:ln w="38100">
                    <a:solidFill>
                      <a:srgbClr val="F258E3"/>
                    </a:solidFill>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323528" y="2492896"/>
                    <a:ext cx="108012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打电话</a:t>
                    </a:r>
                    <a:endParaRPr lang="zh-CN" altLang="en-US" dirty="0"/>
                  </a:p>
                </p:txBody>
              </p:sp>
              <p:sp>
                <p:nvSpPr>
                  <p:cNvPr id="24" name="椭圆 23"/>
                  <p:cNvSpPr/>
                  <p:nvPr/>
                </p:nvSpPr>
                <p:spPr>
                  <a:xfrm>
                    <a:off x="3131840" y="2204864"/>
                    <a:ext cx="432048" cy="3384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IOCTL</a:t>
                    </a:r>
                    <a:endParaRPr lang="zh-CN" altLang="en-US" dirty="0"/>
                  </a:p>
                </p:txBody>
              </p:sp>
              <p:sp>
                <p:nvSpPr>
                  <p:cNvPr id="25" name="矩形 24"/>
                  <p:cNvSpPr/>
                  <p:nvPr/>
                </p:nvSpPr>
                <p:spPr>
                  <a:xfrm>
                    <a:off x="4067944" y="2420888"/>
                    <a:ext cx="1152128"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Binder</a:t>
                    </a:r>
                  </a:p>
                  <a:p>
                    <a:pPr algn="ctr"/>
                    <a:r>
                      <a:rPr lang="en-US" altLang="zh-CN" dirty="0" smtClean="0"/>
                      <a:t>Driver</a:t>
                    </a:r>
                    <a:endParaRPr lang="zh-CN" altLang="en-US" dirty="0"/>
                  </a:p>
                </p:txBody>
              </p:sp>
              <p:sp>
                <p:nvSpPr>
                  <p:cNvPr id="26" name="椭圆 25"/>
                  <p:cNvSpPr/>
                  <p:nvPr/>
                </p:nvSpPr>
                <p:spPr>
                  <a:xfrm>
                    <a:off x="5508104" y="2204864"/>
                    <a:ext cx="432048" cy="3384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IOCTL</a:t>
                    </a:r>
                    <a:endParaRPr lang="zh-CN" altLang="en-US" dirty="0"/>
                  </a:p>
                </p:txBody>
              </p:sp>
              <p:sp>
                <p:nvSpPr>
                  <p:cNvPr id="27" name="圆角矩形 26"/>
                  <p:cNvSpPr/>
                  <p:nvPr/>
                </p:nvSpPr>
                <p:spPr>
                  <a:xfrm>
                    <a:off x="7668344" y="2420888"/>
                    <a:ext cx="122413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电话服务提供者</a:t>
                    </a:r>
                    <a:endParaRPr lang="zh-CN" altLang="en-US" dirty="0"/>
                  </a:p>
                </p:txBody>
              </p:sp>
              <p:sp>
                <p:nvSpPr>
                  <p:cNvPr id="66" name="椭圆 65"/>
                  <p:cNvSpPr/>
                  <p:nvPr/>
                </p:nvSpPr>
                <p:spPr>
                  <a:xfrm>
                    <a:off x="1834746" y="2420889"/>
                    <a:ext cx="360990" cy="921672"/>
                  </a:xfrm>
                  <a:prstGeom prst="ellipse">
                    <a:avLst/>
                  </a:prstGeom>
                  <a:solidFill>
                    <a:srgbClr val="F258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方法</a:t>
                    </a:r>
                    <a:endParaRPr lang="en-US" altLang="zh-CN" dirty="0" smtClean="0"/>
                  </a:p>
                  <a:p>
                    <a:pPr algn="ctr"/>
                    <a:r>
                      <a:rPr lang="en-US" altLang="zh-CN" dirty="0" smtClean="0"/>
                      <a:t>A</a:t>
                    </a:r>
                    <a:endParaRPr lang="zh-CN" altLang="en-US" dirty="0"/>
                  </a:p>
                </p:txBody>
              </p:sp>
              <p:sp>
                <p:nvSpPr>
                  <p:cNvPr id="67" name="椭圆 66"/>
                  <p:cNvSpPr/>
                  <p:nvPr/>
                </p:nvSpPr>
                <p:spPr>
                  <a:xfrm>
                    <a:off x="2555076" y="2391726"/>
                    <a:ext cx="288732" cy="965268"/>
                  </a:xfrm>
                  <a:prstGeom prst="ellipse">
                    <a:avLst/>
                  </a:prstGeom>
                  <a:solidFill>
                    <a:srgbClr val="F258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方法</a:t>
                    </a:r>
                    <a:endParaRPr lang="en-US" altLang="zh-CN" dirty="0" smtClean="0"/>
                  </a:p>
                  <a:p>
                    <a:pPr algn="ctr"/>
                    <a:r>
                      <a:rPr lang="en-US" altLang="zh-CN" dirty="0" smtClean="0"/>
                      <a:t>B</a:t>
                    </a:r>
                    <a:endParaRPr lang="zh-CN" altLang="en-US" dirty="0"/>
                  </a:p>
                </p:txBody>
              </p:sp>
              <p:sp>
                <p:nvSpPr>
                  <p:cNvPr id="73" name="椭圆 72"/>
                  <p:cNvSpPr/>
                  <p:nvPr/>
                </p:nvSpPr>
                <p:spPr>
                  <a:xfrm>
                    <a:off x="6372200" y="2420888"/>
                    <a:ext cx="288032" cy="936104"/>
                  </a:xfrm>
                  <a:prstGeom prst="ellipse">
                    <a:avLst/>
                  </a:prstGeom>
                  <a:solidFill>
                    <a:srgbClr val="F258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sp>
                <p:nvSpPr>
                  <p:cNvPr id="74" name="椭圆 73"/>
                  <p:cNvSpPr/>
                  <p:nvPr/>
                </p:nvSpPr>
                <p:spPr>
                  <a:xfrm>
                    <a:off x="7020272" y="2420888"/>
                    <a:ext cx="288032" cy="936104"/>
                  </a:xfrm>
                  <a:prstGeom prst="ellipse">
                    <a:avLst/>
                  </a:prstGeom>
                  <a:solidFill>
                    <a:srgbClr val="F258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方法</a:t>
                    </a:r>
                  </a:p>
                </p:txBody>
              </p:sp>
              <p:cxnSp>
                <p:nvCxnSpPr>
                  <p:cNvPr id="111" name="直接箭头连接符 110"/>
                  <p:cNvCxnSpPr>
                    <a:stCxn id="24" idx="6"/>
                    <a:endCxn id="25" idx="1"/>
                  </p:cNvCxnSpPr>
                  <p:nvPr/>
                </p:nvCxnSpPr>
                <p:spPr>
                  <a:xfrm>
                    <a:off x="3563888" y="3897052"/>
                    <a:ext cx="504056"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5076056" y="3933056"/>
                    <a:ext cx="504056"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pSp>
          </p:grpSp>
        </p:grpSp>
        <p:sp>
          <p:nvSpPr>
            <p:cNvPr id="140" name="TextBox 139"/>
            <p:cNvSpPr txBox="1"/>
            <p:nvPr/>
          </p:nvSpPr>
          <p:spPr>
            <a:xfrm>
              <a:off x="3275406" y="5503550"/>
              <a:ext cx="3096344" cy="443198"/>
            </a:xfrm>
            <a:prstGeom prst="rect">
              <a:avLst/>
            </a:prstGeom>
            <a:noFill/>
          </p:spPr>
          <p:txBody>
            <a:bodyPr wrap="square" rtlCol="0">
              <a:spAutoFit/>
            </a:bodyPr>
            <a:lstStyle/>
            <a:p>
              <a:r>
                <a:rPr lang="zh-CN" altLang="en-US" dirty="0" smtClean="0">
                  <a:solidFill>
                    <a:schemeClr val="bg1"/>
                  </a:solidFill>
                </a:rPr>
                <a:t>更详细的</a:t>
              </a:r>
              <a:r>
                <a:rPr lang="en-US" altLang="zh-CN" dirty="0" smtClean="0">
                  <a:solidFill>
                    <a:schemeClr val="bg1"/>
                  </a:solidFill>
                </a:rPr>
                <a:t>Binder</a:t>
              </a:r>
              <a:r>
                <a:rPr lang="zh-CN" altLang="en-US" dirty="0" smtClean="0">
                  <a:solidFill>
                    <a:schemeClr val="bg1"/>
                  </a:solidFill>
                </a:rPr>
                <a:t>通信模型</a:t>
              </a:r>
              <a:endParaRPr lang="zh-CN" altLang="en-US" dirty="0">
                <a:solidFill>
                  <a:schemeClr val="bg1"/>
                </a:solidFill>
              </a:endParaRPr>
            </a:p>
          </p:txBody>
        </p:sp>
      </p:grpSp>
      <p:grpSp>
        <p:nvGrpSpPr>
          <p:cNvPr id="9" name="组合 121"/>
          <p:cNvGrpSpPr/>
          <p:nvPr/>
        </p:nvGrpSpPr>
        <p:grpSpPr>
          <a:xfrm>
            <a:off x="2555776" y="3457568"/>
            <a:ext cx="3860384" cy="1043855"/>
            <a:chOff x="2555776" y="3068960"/>
            <a:chExt cx="3860384" cy="1252626"/>
          </a:xfrm>
        </p:grpSpPr>
        <p:sp>
          <p:nvSpPr>
            <p:cNvPr id="120" name="任意多边形 119"/>
            <p:cNvSpPr/>
            <p:nvPr/>
          </p:nvSpPr>
          <p:spPr>
            <a:xfrm>
              <a:off x="2555776" y="3068960"/>
              <a:ext cx="1412112" cy="1180618"/>
            </a:xfrm>
            <a:custGeom>
              <a:avLst/>
              <a:gdLst>
                <a:gd name="connsiteX0" fmla="*/ 613458 w 1412112"/>
                <a:gd name="connsiteY0" fmla="*/ 0 h 1180618"/>
                <a:gd name="connsiteX1" fmla="*/ 613458 w 1412112"/>
                <a:gd name="connsiteY1" fmla="*/ 0 h 1180618"/>
                <a:gd name="connsiteX2" fmla="*/ 590309 w 1412112"/>
                <a:gd name="connsiteY2" fmla="*/ 127322 h 1180618"/>
                <a:gd name="connsiteX3" fmla="*/ 567160 w 1412112"/>
                <a:gd name="connsiteY3" fmla="*/ 185195 h 1180618"/>
                <a:gd name="connsiteX4" fmla="*/ 555585 w 1412112"/>
                <a:gd name="connsiteY4" fmla="*/ 254643 h 1180618"/>
                <a:gd name="connsiteX5" fmla="*/ 532436 w 1412112"/>
                <a:gd name="connsiteY5" fmla="*/ 335666 h 1180618"/>
                <a:gd name="connsiteX6" fmla="*/ 520861 w 1412112"/>
                <a:gd name="connsiteY6" fmla="*/ 381965 h 1180618"/>
                <a:gd name="connsiteX7" fmla="*/ 509286 w 1412112"/>
                <a:gd name="connsiteY7" fmla="*/ 439838 h 1180618"/>
                <a:gd name="connsiteX8" fmla="*/ 486137 w 1412112"/>
                <a:gd name="connsiteY8" fmla="*/ 509286 h 1180618"/>
                <a:gd name="connsiteX9" fmla="*/ 474562 w 1412112"/>
                <a:gd name="connsiteY9" fmla="*/ 555585 h 1180618"/>
                <a:gd name="connsiteX10" fmla="*/ 0 w 1412112"/>
                <a:gd name="connsiteY10" fmla="*/ 648183 h 1180618"/>
                <a:gd name="connsiteX11" fmla="*/ 509286 w 1412112"/>
                <a:gd name="connsiteY11" fmla="*/ 729205 h 1180618"/>
                <a:gd name="connsiteX12" fmla="*/ 439838 w 1412112"/>
                <a:gd name="connsiteY12" fmla="*/ 1180618 h 1180618"/>
                <a:gd name="connsiteX13" fmla="*/ 740780 w 1412112"/>
                <a:gd name="connsiteY13" fmla="*/ 752355 h 1180618"/>
                <a:gd name="connsiteX14" fmla="*/ 821803 w 1412112"/>
                <a:gd name="connsiteY14" fmla="*/ 995423 h 1180618"/>
                <a:gd name="connsiteX15" fmla="*/ 833377 w 1412112"/>
                <a:gd name="connsiteY15" fmla="*/ 833378 h 1180618"/>
                <a:gd name="connsiteX16" fmla="*/ 1145894 w 1412112"/>
                <a:gd name="connsiteY16" fmla="*/ 1111170 h 1180618"/>
                <a:gd name="connsiteX17" fmla="*/ 1006998 w 1412112"/>
                <a:gd name="connsiteY17" fmla="*/ 740780 h 1180618"/>
                <a:gd name="connsiteX18" fmla="*/ 1122745 w 1412112"/>
                <a:gd name="connsiteY18" fmla="*/ 763929 h 1180618"/>
                <a:gd name="connsiteX19" fmla="*/ 995423 w 1412112"/>
                <a:gd name="connsiteY19" fmla="*/ 659757 h 1180618"/>
                <a:gd name="connsiteX20" fmla="*/ 1412112 w 1412112"/>
                <a:gd name="connsiteY20" fmla="*/ 497712 h 1180618"/>
                <a:gd name="connsiteX21" fmla="*/ 937550 w 1412112"/>
                <a:gd name="connsiteY21" fmla="*/ 451413 h 1180618"/>
                <a:gd name="connsiteX22" fmla="*/ 1030147 w 1412112"/>
                <a:gd name="connsiteY22" fmla="*/ 231494 h 1180618"/>
                <a:gd name="connsiteX23" fmla="*/ 856527 w 1412112"/>
                <a:gd name="connsiteY23" fmla="*/ 358816 h 1180618"/>
                <a:gd name="connsiteX24" fmla="*/ 752355 w 1412112"/>
                <a:gd name="connsiteY24" fmla="*/ 23150 h 1180618"/>
                <a:gd name="connsiteX25" fmla="*/ 706056 w 1412112"/>
                <a:gd name="connsiteY25" fmla="*/ 335666 h 1180618"/>
                <a:gd name="connsiteX26" fmla="*/ 613458 w 1412112"/>
                <a:gd name="connsiteY26" fmla="*/ 0 h 118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12112" h="1180618">
                  <a:moveTo>
                    <a:pt x="613458" y="0"/>
                  </a:moveTo>
                  <a:lnTo>
                    <a:pt x="613458" y="0"/>
                  </a:lnTo>
                  <a:cubicBezTo>
                    <a:pt x="605742" y="42441"/>
                    <a:pt x="600771" y="85473"/>
                    <a:pt x="590309" y="127322"/>
                  </a:cubicBezTo>
                  <a:cubicBezTo>
                    <a:pt x="585270" y="147479"/>
                    <a:pt x="572627" y="165150"/>
                    <a:pt x="567160" y="185195"/>
                  </a:cubicBezTo>
                  <a:cubicBezTo>
                    <a:pt x="560985" y="207837"/>
                    <a:pt x="560188" y="231630"/>
                    <a:pt x="555585" y="254643"/>
                  </a:cubicBezTo>
                  <a:cubicBezTo>
                    <a:pt x="543525" y="314940"/>
                    <a:pt x="547143" y="284192"/>
                    <a:pt x="532436" y="335666"/>
                  </a:cubicBezTo>
                  <a:cubicBezTo>
                    <a:pt x="528066" y="350962"/>
                    <a:pt x="524312" y="366436"/>
                    <a:pt x="520861" y="381965"/>
                  </a:cubicBezTo>
                  <a:cubicBezTo>
                    <a:pt x="516593" y="401170"/>
                    <a:pt x="514462" y="420858"/>
                    <a:pt x="509286" y="439838"/>
                  </a:cubicBezTo>
                  <a:cubicBezTo>
                    <a:pt x="502866" y="463380"/>
                    <a:pt x="493853" y="486137"/>
                    <a:pt x="486137" y="509286"/>
                  </a:cubicBezTo>
                  <a:cubicBezTo>
                    <a:pt x="473342" y="547671"/>
                    <a:pt x="474562" y="531809"/>
                    <a:pt x="474562" y="555585"/>
                  </a:cubicBezTo>
                  <a:lnTo>
                    <a:pt x="0" y="648183"/>
                  </a:lnTo>
                  <a:lnTo>
                    <a:pt x="509286" y="729205"/>
                  </a:lnTo>
                  <a:lnTo>
                    <a:pt x="439838" y="1180618"/>
                  </a:lnTo>
                  <a:lnTo>
                    <a:pt x="740780" y="752355"/>
                  </a:lnTo>
                  <a:lnTo>
                    <a:pt x="821803" y="995423"/>
                  </a:lnTo>
                  <a:lnTo>
                    <a:pt x="833377" y="833378"/>
                  </a:lnTo>
                  <a:lnTo>
                    <a:pt x="1145894" y="1111170"/>
                  </a:lnTo>
                  <a:lnTo>
                    <a:pt x="1006998" y="740780"/>
                  </a:lnTo>
                  <a:lnTo>
                    <a:pt x="1122745" y="763929"/>
                  </a:lnTo>
                  <a:lnTo>
                    <a:pt x="995423" y="659757"/>
                  </a:lnTo>
                  <a:lnTo>
                    <a:pt x="1412112" y="497712"/>
                  </a:lnTo>
                  <a:lnTo>
                    <a:pt x="937550" y="451413"/>
                  </a:lnTo>
                  <a:lnTo>
                    <a:pt x="1030147" y="231494"/>
                  </a:lnTo>
                  <a:lnTo>
                    <a:pt x="856527" y="358816"/>
                  </a:lnTo>
                  <a:lnTo>
                    <a:pt x="752355" y="23150"/>
                  </a:lnTo>
                  <a:lnTo>
                    <a:pt x="706056" y="335666"/>
                  </a:lnTo>
                  <a:lnTo>
                    <a:pt x="613458" y="0"/>
                  </a:lnTo>
                  <a:close/>
                </a:path>
              </a:pathLst>
            </a:cu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a:off x="5004048" y="3140968"/>
              <a:ext cx="1412112" cy="1180618"/>
            </a:xfrm>
            <a:custGeom>
              <a:avLst/>
              <a:gdLst>
                <a:gd name="connsiteX0" fmla="*/ 613458 w 1412112"/>
                <a:gd name="connsiteY0" fmla="*/ 0 h 1180618"/>
                <a:gd name="connsiteX1" fmla="*/ 613458 w 1412112"/>
                <a:gd name="connsiteY1" fmla="*/ 0 h 1180618"/>
                <a:gd name="connsiteX2" fmla="*/ 590309 w 1412112"/>
                <a:gd name="connsiteY2" fmla="*/ 127322 h 1180618"/>
                <a:gd name="connsiteX3" fmla="*/ 567160 w 1412112"/>
                <a:gd name="connsiteY3" fmla="*/ 185195 h 1180618"/>
                <a:gd name="connsiteX4" fmla="*/ 555585 w 1412112"/>
                <a:gd name="connsiteY4" fmla="*/ 254643 h 1180618"/>
                <a:gd name="connsiteX5" fmla="*/ 532436 w 1412112"/>
                <a:gd name="connsiteY5" fmla="*/ 335666 h 1180618"/>
                <a:gd name="connsiteX6" fmla="*/ 520861 w 1412112"/>
                <a:gd name="connsiteY6" fmla="*/ 381965 h 1180618"/>
                <a:gd name="connsiteX7" fmla="*/ 509286 w 1412112"/>
                <a:gd name="connsiteY7" fmla="*/ 439838 h 1180618"/>
                <a:gd name="connsiteX8" fmla="*/ 486137 w 1412112"/>
                <a:gd name="connsiteY8" fmla="*/ 509286 h 1180618"/>
                <a:gd name="connsiteX9" fmla="*/ 474562 w 1412112"/>
                <a:gd name="connsiteY9" fmla="*/ 555585 h 1180618"/>
                <a:gd name="connsiteX10" fmla="*/ 0 w 1412112"/>
                <a:gd name="connsiteY10" fmla="*/ 648183 h 1180618"/>
                <a:gd name="connsiteX11" fmla="*/ 509286 w 1412112"/>
                <a:gd name="connsiteY11" fmla="*/ 729205 h 1180618"/>
                <a:gd name="connsiteX12" fmla="*/ 439838 w 1412112"/>
                <a:gd name="connsiteY12" fmla="*/ 1180618 h 1180618"/>
                <a:gd name="connsiteX13" fmla="*/ 740780 w 1412112"/>
                <a:gd name="connsiteY13" fmla="*/ 752355 h 1180618"/>
                <a:gd name="connsiteX14" fmla="*/ 821803 w 1412112"/>
                <a:gd name="connsiteY14" fmla="*/ 995423 h 1180618"/>
                <a:gd name="connsiteX15" fmla="*/ 833377 w 1412112"/>
                <a:gd name="connsiteY15" fmla="*/ 833378 h 1180618"/>
                <a:gd name="connsiteX16" fmla="*/ 1145894 w 1412112"/>
                <a:gd name="connsiteY16" fmla="*/ 1111170 h 1180618"/>
                <a:gd name="connsiteX17" fmla="*/ 1006998 w 1412112"/>
                <a:gd name="connsiteY17" fmla="*/ 740780 h 1180618"/>
                <a:gd name="connsiteX18" fmla="*/ 1122745 w 1412112"/>
                <a:gd name="connsiteY18" fmla="*/ 763929 h 1180618"/>
                <a:gd name="connsiteX19" fmla="*/ 995423 w 1412112"/>
                <a:gd name="connsiteY19" fmla="*/ 659757 h 1180618"/>
                <a:gd name="connsiteX20" fmla="*/ 1412112 w 1412112"/>
                <a:gd name="connsiteY20" fmla="*/ 497712 h 1180618"/>
                <a:gd name="connsiteX21" fmla="*/ 937550 w 1412112"/>
                <a:gd name="connsiteY21" fmla="*/ 451413 h 1180618"/>
                <a:gd name="connsiteX22" fmla="*/ 1030147 w 1412112"/>
                <a:gd name="connsiteY22" fmla="*/ 231494 h 1180618"/>
                <a:gd name="connsiteX23" fmla="*/ 856527 w 1412112"/>
                <a:gd name="connsiteY23" fmla="*/ 358816 h 1180618"/>
                <a:gd name="connsiteX24" fmla="*/ 752355 w 1412112"/>
                <a:gd name="connsiteY24" fmla="*/ 23150 h 1180618"/>
                <a:gd name="connsiteX25" fmla="*/ 706056 w 1412112"/>
                <a:gd name="connsiteY25" fmla="*/ 335666 h 1180618"/>
                <a:gd name="connsiteX26" fmla="*/ 613458 w 1412112"/>
                <a:gd name="connsiteY26" fmla="*/ 0 h 118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12112" h="1180618">
                  <a:moveTo>
                    <a:pt x="613458" y="0"/>
                  </a:moveTo>
                  <a:lnTo>
                    <a:pt x="613458" y="0"/>
                  </a:lnTo>
                  <a:cubicBezTo>
                    <a:pt x="605742" y="42441"/>
                    <a:pt x="600771" y="85473"/>
                    <a:pt x="590309" y="127322"/>
                  </a:cubicBezTo>
                  <a:cubicBezTo>
                    <a:pt x="585270" y="147479"/>
                    <a:pt x="572627" y="165150"/>
                    <a:pt x="567160" y="185195"/>
                  </a:cubicBezTo>
                  <a:cubicBezTo>
                    <a:pt x="560985" y="207837"/>
                    <a:pt x="560188" y="231630"/>
                    <a:pt x="555585" y="254643"/>
                  </a:cubicBezTo>
                  <a:cubicBezTo>
                    <a:pt x="543525" y="314940"/>
                    <a:pt x="547143" y="284192"/>
                    <a:pt x="532436" y="335666"/>
                  </a:cubicBezTo>
                  <a:cubicBezTo>
                    <a:pt x="528066" y="350962"/>
                    <a:pt x="524312" y="366436"/>
                    <a:pt x="520861" y="381965"/>
                  </a:cubicBezTo>
                  <a:cubicBezTo>
                    <a:pt x="516593" y="401170"/>
                    <a:pt x="514462" y="420858"/>
                    <a:pt x="509286" y="439838"/>
                  </a:cubicBezTo>
                  <a:cubicBezTo>
                    <a:pt x="502866" y="463380"/>
                    <a:pt x="493853" y="486137"/>
                    <a:pt x="486137" y="509286"/>
                  </a:cubicBezTo>
                  <a:cubicBezTo>
                    <a:pt x="473342" y="547671"/>
                    <a:pt x="474562" y="531809"/>
                    <a:pt x="474562" y="555585"/>
                  </a:cubicBezTo>
                  <a:lnTo>
                    <a:pt x="0" y="648183"/>
                  </a:lnTo>
                  <a:lnTo>
                    <a:pt x="509286" y="729205"/>
                  </a:lnTo>
                  <a:lnTo>
                    <a:pt x="439838" y="1180618"/>
                  </a:lnTo>
                  <a:lnTo>
                    <a:pt x="740780" y="752355"/>
                  </a:lnTo>
                  <a:lnTo>
                    <a:pt x="821803" y="995423"/>
                  </a:lnTo>
                  <a:lnTo>
                    <a:pt x="833377" y="833378"/>
                  </a:lnTo>
                  <a:lnTo>
                    <a:pt x="1145894" y="1111170"/>
                  </a:lnTo>
                  <a:lnTo>
                    <a:pt x="1006998" y="740780"/>
                  </a:lnTo>
                  <a:lnTo>
                    <a:pt x="1122745" y="763929"/>
                  </a:lnTo>
                  <a:lnTo>
                    <a:pt x="995423" y="659757"/>
                  </a:lnTo>
                  <a:lnTo>
                    <a:pt x="1412112" y="497712"/>
                  </a:lnTo>
                  <a:lnTo>
                    <a:pt x="937550" y="451413"/>
                  </a:lnTo>
                  <a:lnTo>
                    <a:pt x="1030147" y="231494"/>
                  </a:lnTo>
                  <a:lnTo>
                    <a:pt x="856527" y="358816"/>
                  </a:lnTo>
                  <a:lnTo>
                    <a:pt x="752355" y="23150"/>
                  </a:lnTo>
                  <a:lnTo>
                    <a:pt x="706056" y="335666"/>
                  </a:lnTo>
                  <a:lnTo>
                    <a:pt x="613458" y="0"/>
                  </a:lnTo>
                  <a:close/>
                </a:path>
              </a:pathLst>
            </a:cu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直接连接符 43"/>
          <p:cNvSpPr>
            <a:spLocks noChangeShapeType="1"/>
          </p:cNvSpPr>
          <p:nvPr/>
        </p:nvSpPr>
        <p:spPr bwMode="auto">
          <a:xfrm>
            <a:off x="-106362" y="5159375"/>
            <a:ext cx="9396413" cy="0"/>
          </a:xfrm>
          <a:prstGeom prst="line">
            <a:avLst/>
          </a:prstGeom>
          <a:noFill/>
          <a:ln w="19050">
            <a:solidFill>
              <a:srgbClr val="FFC000"/>
            </a:solidFill>
            <a:prstDash val="dash"/>
            <a:round/>
            <a:headEnd/>
            <a:tailEnd/>
          </a:ln>
        </p:spPr>
        <p:txBody>
          <a:bodyPr/>
          <a:lstStyle/>
          <a:p>
            <a:endParaRPr lang="zh-CN" altLang="en-US"/>
          </a:p>
        </p:txBody>
      </p:sp>
      <p:sp>
        <p:nvSpPr>
          <p:cNvPr id="51" name="燕尾形 51"/>
          <p:cNvSpPr>
            <a:spLocks noChangeArrowheads="1"/>
          </p:cNvSpPr>
          <p:nvPr/>
        </p:nvSpPr>
        <p:spPr bwMode="auto">
          <a:xfrm>
            <a:off x="2892432" y="4906963"/>
            <a:ext cx="1439863" cy="504825"/>
          </a:xfrm>
          <a:prstGeom prst="chevron">
            <a:avLst>
              <a:gd name="adj" fmla="val 49980"/>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52" name="燕尾形 52"/>
          <p:cNvSpPr>
            <a:spLocks noChangeArrowheads="1"/>
          </p:cNvSpPr>
          <p:nvPr/>
        </p:nvSpPr>
        <p:spPr bwMode="auto">
          <a:xfrm>
            <a:off x="4884738"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53" name="燕尾形 53"/>
          <p:cNvSpPr>
            <a:spLocks noChangeArrowheads="1"/>
          </p:cNvSpPr>
          <p:nvPr/>
        </p:nvSpPr>
        <p:spPr bwMode="auto">
          <a:xfrm>
            <a:off x="6875464" y="4906963"/>
            <a:ext cx="1874837" cy="504825"/>
          </a:xfrm>
          <a:prstGeom prst="chevron">
            <a:avLst>
              <a:gd name="adj" fmla="val 49999"/>
            </a:avLst>
          </a:prstGeom>
          <a:solidFill>
            <a:srgbClr val="664E00"/>
          </a:solidFill>
          <a:ln w="9525">
            <a:noFill/>
            <a:miter lim="800000"/>
            <a:headEnd/>
            <a:tailEnd/>
          </a:ln>
        </p:spPr>
        <p:txBody>
          <a:bodyPr anchor="ctr"/>
          <a:lstStyle/>
          <a:p>
            <a:pPr algn="ctr"/>
            <a:r>
              <a:rPr lang="zh-CN" altLang="en-US" b="1" dirty="0">
                <a:latin typeface="微软雅黑" pitchFamily="34" charset="-122"/>
                <a:ea typeface="微软雅黑" pitchFamily="34" charset="-122"/>
                <a:sym typeface="微软雅黑" pitchFamily="34" charset="-122"/>
              </a:rPr>
              <a:t>创新点总结</a:t>
            </a:r>
            <a:endParaRPr lang="zh-CN" altLang="zh-CN" b="1" dirty="0">
              <a:latin typeface="微软雅黑" pitchFamily="34" charset="-122"/>
              <a:ea typeface="微软雅黑" pitchFamily="34" charset="-122"/>
              <a:sym typeface="微软雅黑" pitchFamily="34" charset="-122"/>
            </a:endParaRPr>
          </a:p>
        </p:txBody>
      </p:sp>
      <p:sp>
        <p:nvSpPr>
          <p:cNvPr id="54" name="燕尾形 54"/>
          <p:cNvSpPr>
            <a:spLocks noChangeArrowheads="1"/>
          </p:cNvSpPr>
          <p:nvPr/>
        </p:nvSpPr>
        <p:spPr bwMode="auto">
          <a:xfrm>
            <a:off x="906463" y="4886328"/>
            <a:ext cx="1439862" cy="504825"/>
          </a:xfrm>
          <a:prstGeom prst="chevron">
            <a:avLst>
              <a:gd name="adj" fmla="val 50006"/>
            </a:avLst>
          </a:prstGeom>
          <a:solidFill>
            <a:srgbClr val="FFC0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rPr>
              <a:t>选题背景</a:t>
            </a:r>
            <a:endParaRPr lang="zh-CN" altLang="en-US" sz="1400" b="1" dirty="0">
              <a:latin typeface="微软雅黑" pitchFamily="34" charset="-122"/>
              <a:ea typeface="微软雅黑" pitchFamily="34" charset="-122"/>
            </a:endParaRPr>
          </a:p>
        </p:txBody>
      </p:sp>
      <p:sp>
        <p:nvSpPr>
          <p:cNvPr id="55" name="矩形 57"/>
          <p:cNvSpPr>
            <a:spLocks noChangeArrowheads="1"/>
          </p:cNvSpPr>
          <p:nvPr/>
        </p:nvSpPr>
        <p:spPr bwMode="auto">
          <a:xfrm>
            <a:off x="3059153" y="4946650"/>
            <a:ext cx="1107996" cy="369332"/>
          </a:xfrm>
          <a:prstGeom prst="rect">
            <a:avLst/>
          </a:prstGeom>
          <a:noFill/>
          <a:ln w="9525">
            <a:noFill/>
            <a:miter lim="800000"/>
            <a:headEnd/>
            <a:tailEnd/>
          </a:ln>
        </p:spPr>
        <p:txBody>
          <a:bodyPr wrap="none">
            <a:spAutoFit/>
          </a:bodyPr>
          <a:lstStyle/>
          <a:p>
            <a:pPr algn="ctr"/>
            <a:r>
              <a:rPr lang="zh-CN" altLang="en-US" b="1" dirty="0" smtClean="0">
                <a:latin typeface="微软雅黑" pitchFamily="34" charset="-122"/>
                <a:ea typeface="微软雅黑" pitchFamily="34" charset="-122"/>
              </a:rPr>
              <a:t>设计实现</a:t>
            </a:r>
            <a:endParaRPr lang="zh-CN" altLang="en-US" b="1" dirty="0">
              <a:latin typeface="微软雅黑" pitchFamily="34" charset="-122"/>
              <a:ea typeface="微软雅黑" pitchFamily="34" charset="-122"/>
            </a:endParaRPr>
          </a:p>
        </p:txBody>
      </p:sp>
      <p:sp>
        <p:nvSpPr>
          <p:cNvPr id="56" name="矩形 59"/>
          <p:cNvSpPr>
            <a:spLocks noChangeArrowheads="1"/>
          </p:cNvSpPr>
          <p:nvPr/>
        </p:nvSpPr>
        <p:spPr bwMode="auto">
          <a:xfrm>
            <a:off x="4933958" y="5010150"/>
            <a:ext cx="1438275" cy="369332"/>
          </a:xfrm>
          <a:prstGeom prst="rect">
            <a:avLst/>
          </a:prstGeom>
          <a:noFill/>
          <a:ln w="9525">
            <a:noFill/>
            <a:miter lim="800000"/>
            <a:headEnd/>
            <a:tailEnd/>
          </a:ln>
        </p:spPr>
        <p:txBody>
          <a:bodyPr>
            <a:spAutoFit/>
          </a:bodyPr>
          <a:lstStyle/>
          <a:p>
            <a:pPr algn="ctr"/>
            <a:r>
              <a:rPr lang="zh-CN" altLang="en-US" b="1" dirty="0">
                <a:latin typeface="微软雅黑" pitchFamily="34" charset="-122"/>
                <a:ea typeface="微软雅黑" pitchFamily="34" charset="-122"/>
                <a:sym typeface="微软雅黑" pitchFamily="34" charset="-122"/>
              </a:rPr>
              <a:t>测试与分析</a:t>
            </a:r>
            <a:endParaRPr lang="zh-CN" altLang="en-US" b="1" dirty="0">
              <a:latin typeface="微软雅黑" pitchFamily="34" charset="-122"/>
              <a:ea typeface="微软雅黑" pitchFamily="34" charset="-122"/>
            </a:endParaRPr>
          </a:p>
        </p:txBody>
      </p:sp>
      <p:sp>
        <p:nvSpPr>
          <p:cNvPr id="58" name="灯片编号占位符 57"/>
          <p:cNvSpPr>
            <a:spLocks noGrp="1"/>
          </p:cNvSpPr>
          <p:nvPr>
            <p:ph type="sldNum" sz="quarter" idx="12"/>
          </p:nvPr>
        </p:nvSpPr>
        <p:spPr/>
        <p:txBody>
          <a:bodyPr/>
          <a:lstStyle/>
          <a:p>
            <a:pPr>
              <a:defRPr/>
            </a:pPr>
            <a:fld id="{BC09F378-D143-40A4-B9FE-76DB3FEE71F4}" type="slidenum">
              <a:rPr lang="zh-CN" altLang="en-US" smtClean="0"/>
              <a:pPr>
                <a:defRPr/>
              </a:pPr>
              <a:t>6</a:t>
            </a:fld>
            <a:endParaRPr lang="zh-CN" altLang="en-US" sz="1800">
              <a:solidFill>
                <a:schemeClr val="tx1"/>
              </a:solidFill>
              <a:latin typeface="Arial" pitchFamily="34" charset="0"/>
              <a:ea typeface="宋体" pitchFamily="2" charset="-122"/>
            </a:endParaRPr>
          </a:p>
        </p:txBody>
      </p:sp>
      <p:sp>
        <p:nvSpPr>
          <p:cNvPr id="59" name="椭圆 58"/>
          <p:cNvSpPr/>
          <p:nvPr/>
        </p:nvSpPr>
        <p:spPr bwMode="auto">
          <a:xfrm>
            <a:off x="3851672" y="2497335"/>
            <a:ext cx="1800825" cy="72033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lang="zh-CN" altLang="en-US" b="1" dirty="0" smtClean="0">
                <a:latin typeface="微软雅黑" pitchFamily="34" charset="-122"/>
                <a:ea typeface="微软雅黑" pitchFamily="34" charset="-122"/>
              </a:rPr>
              <a:t>   数据泄    露危险</a:t>
            </a:r>
            <a:endPar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endParaRPr>
          </a:p>
        </p:txBody>
      </p:sp>
      <p:cxnSp>
        <p:nvCxnSpPr>
          <p:cNvPr id="61" name="直接连接符 60"/>
          <p:cNvCxnSpPr>
            <a:stCxn id="59" idx="3"/>
            <a:endCxn id="120" idx="22"/>
          </p:cNvCxnSpPr>
          <p:nvPr/>
        </p:nvCxnSpPr>
        <p:spPr bwMode="auto">
          <a:xfrm flipH="1">
            <a:off x="3585923" y="3112176"/>
            <a:ext cx="529472" cy="53830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63" name="直接连接符 62"/>
          <p:cNvCxnSpPr>
            <a:stCxn id="59" idx="5"/>
            <a:endCxn id="121" idx="0"/>
          </p:cNvCxnSpPr>
          <p:nvPr/>
        </p:nvCxnSpPr>
        <p:spPr bwMode="auto">
          <a:xfrm>
            <a:off x="5388770" y="3112177"/>
            <a:ext cx="228736" cy="405399"/>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64" name="燕尾形 54"/>
          <p:cNvSpPr>
            <a:spLocks noChangeArrowheads="1"/>
          </p:cNvSpPr>
          <p:nvPr/>
        </p:nvSpPr>
        <p:spPr bwMode="auto">
          <a:xfrm>
            <a:off x="898317" y="4874424"/>
            <a:ext cx="1439862" cy="504825"/>
          </a:xfrm>
          <a:prstGeom prst="chevron">
            <a:avLst>
              <a:gd name="adj" fmla="val 50006"/>
            </a:avLst>
          </a:prstGeom>
          <a:solidFill>
            <a:srgbClr val="FFC0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rPr>
              <a:t>选题背景</a:t>
            </a:r>
            <a:endParaRPr lang="zh-CN" altLang="en-US" sz="1400" b="1" dirty="0">
              <a:latin typeface="微软雅黑" pitchFamily="34" charset="-122"/>
              <a:ea typeface="微软雅黑" pitchFamily="34" charset="-122"/>
            </a:endParaRPr>
          </a:p>
        </p:txBody>
      </p:sp>
      <p:sp>
        <p:nvSpPr>
          <p:cNvPr id="60" name="矩形 12"/>
          <p:cNvSpPr>
            <a:spLocks noChangeArrowheads="1"/>
          </p:cNvSpPr>
          <p:nvPr/>
        </p:nvSpPr>
        <p:spPr bwMode="auto">
          <a:xfrm>
            <a:off x="0" y="336345"/>
            <a:ext cx="4706938" cy="719137"/>
          </a:xfrm>
          <a:prstGeom prst="rect">
            <a:avLst/>
          </a:prstGeom>
          <a:solidFill>
            <a:srgbClr val="FFC000"/>
          </a:solidFill>
          <a:ln w="25400">
            <a:solidFill>
              <a:schemeClr val="bg1"/>
            </a:solidFill>
            <a:miter lim="800000"/>
            <a:headEnd/>
            <a:tailEnd/>
          </a:ln>
        </p:spPr>
        <p:txBody>
          <a:bodyPr anchor="ctr"/>
          <a:lstStyle/>
          <a:p>
            <a:pPr algn="ctr"/>
            <a:r>
              <a:rPr lang="zh-CN" altLang="en-US" sz="2400" b="1" dirty="0">
                <a:latin typeface="微软雅黑" pitchFamily="34" charset="-122"/>
                <a:ea typeface="微软雅黑" pitchFamily="34" charset="-122"/>
              </a:rPr>
              <a:t>选题</a:t>
            </a:r>
            <a:r>
              <a:rPr lang="zh-CN" altLang="en-US" sz="2400" b="1" dirty="0" smtClean="0">
                <a:latin typeface="微软雅黑" pitchFamily="34" charset="-122"/>
                <a:ea typeface="微软雅黑" pitchFamily="34" charset="-122"/>
              </a:rPr>
              <a:t>背景</a:t>
            </a:r>
            <a:r>
              <a:rPr lang="en-US" altLang="zh-CN" sz="2400" b="1" dirty="0" smtClean="0">
                <a:latin typeface="微软雅黑" pitchFamily="34" charset="-122"/>
                <a:ea typeface="微软雅黑" pitchFamily="34" charset="-122"/>
              </a:rPr>
              <a:t>—Binder</a:t>
            </a:r>
            <a:r>
              <a:rPr lang="zh-CN" altLang="en-US" sz="2400" b="1" dirty="0" smtClean="0">
                <a:latin typeface="微软雅黑" pitchFamily="34" charset="-122"/>
                <a:ea typeface="微软雅黑" pitchFamily="34" charset="-122"/>
              </a:rPr>
              <a:t>中的危险</a:t>
            </a:r>
            <a:endParaRPr lang="zh-CN" alt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strVal val="#ppt_w*0.70"/>
                                          </p:val>
                                        </p:tav>
                                        <p:tav tm="100000">
                                          <p:val>
                                            <p:strVal val="#ppt_w"/>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p:cTn id="31" dur="500" fill="hold"/>
                                        <p:tgtEl>
                                          <p:spTgt spid="61"/>
                                        </p:tgtEl>
                                        <p:attrNameLst>
                                          <p:attrName>ppt_x</p:attrName>
                                        </p:attrNameLst>
                                      </p:cBhvr>
                                      <p:tavLst>
                                        <p:tav tm="0">
                                          <p:val>
                                            <p:strVal val="#ppt_x"/>
                                          </p:val>
                                        </p:tav>
                                        <p:tav tm="100000">
                                          <p:val>
                                            <p:strVal val="#ppt_x"/>
                                          </p:val>
                                        </p:tav>
                                      </p:tavLst>
                                    </p:anim>
                                    <p:anim calcmode="lin" valueType="num">
                                      <p:cBhvr>
                                        <p:cTn id="32" dur="500" fill="hold"/>
                                        <p:tgtEl>
                                          <p:spTgt spid="61"/>
                                        </p:tgtEl>
                                        <p:attrNameLst>
                                          <p:attrName>ppt_y</p:attrName>
                                        </p:attrNameLst>
                                      </p:cBhvr>
                                      <p:tavLst>
                                        <p:tav tm="0">
                                          <p:val>
                                            <p:strVal val="#ppt_y+#ppt_h/2"/>
                                          </p:val>
                                        </p:tav>
                                        <p:tav tm="100000">
                                          <p:val>
                                            <p:strVal val="#ppt_y"/>
                                          </p:val>
                                        </p:tav>
                                      </p:tavLst>
                                    </p:anim>
                                    <p:anim calcmode="lin" valueType="num">
                                      <p:cBhvr>
                                        <p:cTn id="33" dur="500" fill="hold"/>
                                        <p:tgtEl>
                                          <p:spTgt spid="61"/>
                                        </p:tgtEl>
                                        <p:attrNameLst>
                                          <p:attrName>ppt_w</p:attrName>
                                        </p:attrNameLst>
                                      </p:cBhvr>
                                      <p:tavLst>
                                        <p:tav tm="0">
                                          <p:val>
                                            <p:strVal val="#ppt_w"/>
                                          </p:val>
                                        </p:tav>
                                        <p:tav tm="100000">
                                          <p:val>
                                            <p:strVal val="#ppt_w"/>
                                          </p:val>
                                        </p:tav>
                                      </p:tavLst>
                                    </p:anim>
                                    <p:anim calcmode="lin" valueType="num">
                                      <p:cBhvr>
                                        <p:cTn id="34" dur="500" fill="hold"/>
                                        <p:tgtEl>
                                          <p:spTgt spid="61"/>
                                        </p:tgtEl>
                                        <p:attrNameLst>
                                          <p:attrName>ppt_h</p:attrName>
                                        </p:attrNameLst>
                                      </p:cBhvr>
                                      <p:tavLst>
                                        <p:tav tm="0">
                                          <p:val>
                                            <p:fltVal val="0"/>
                                          </p:val>
                                        </p:tav>
                                        <p:tav tm="100000">
                                          <p:val>
                                            <p:strVal val="#ppt_h"/>
                                          </p:val>
                                        </p:tav>
                                      </p:tavLst>
                                    </p:anim>
                                  </p:childTnLst>
                                </p:cTn>
                              </p:par>
                              <p:par>
                                <p:cTn id="35" presetID="17" presetClass="entr" presetSubtype="4"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p:cTn id="37" dur="500" fill="hold"/>
                                        <p:tgtEl>
                                          <p:spTgt spid="63"/>
                                        </p:tgtEl>
                                        <p:attrNameLst>
                                          <p:attrName>ppt_x</p:attrName>
                                        </p:attrNameLst>
                                      </p:cBhvr>
                                      <p:tavLst>
                                        <p:tav tm="0">
                                          <p:val>
                                            <p:strVal val="#ppt_x"/>
                                          </p:val>
                                        </p:tav>
                                        <p:tav tm="100000">
                                          <p:val>
                                            <p:strVal val="#ppt_x"/>
                                          </p:val>
                                        </p:tav>
                                      </p:tavLst>
                                    </p:anim>
                                    <p:anim calcmode="lin" valueType="num">
                                      <p:cBhvr>
                                        <p:cTn id="38" dur="500" fill="hold"/>
                                        <p:tgtEl>
                                          <p:spTgt spid="63"/>
                                        </p:tgtEl>
                                        <p:attrNameLst>
                                          <p:attrName>ppt_y</p:attrName>
                                        </p:attrNameLst>
                                      </p:cBhvr>
                                      <p:tavLst>
                                        <p:tav tm="0">
                                          <p:val>
                                            <p:strVal val="#ppt_y+#ppt_h/2"/>
                                          </p:val>
                                        </p:tav>
                                        <p:tav tm="100000">
                                          <p:val>
                                            <p:strVal val="#ppt_y"/>
                                          </p:val>
                                        </p:tav>
                                      </p:tavLst>
                                    </p:anim>
                                    <p:anim calcmode="lin" valueType="num">
                                      <p:cBhvr>
                                        <p:cTn id="39" dur="500" fill="hold"/>
                                        <p:tgtEl>
                                          <p:spTgt spid="63"/>
                                        </p:tgtEl>
                                        <p:attrNameLst>
                                          <p:attrName>ppt_w</p:attrName>
                                        </p:attrNameLst>
                                      </p:cBhvr>
                                      <p:tavLst>
                                        <p:tav tm="0">
                                          <p:val>
                                            <p:strVal val="#ppt_w"/>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dissolve">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0" nodeType="clickEffect">
                                  <p:stCondLst>
                                    <p:cond delay="0"/>
                                  </p:stCondLst>
                                  <p:childTnLst>
                                    <p:animMotion origin="layout" path="M -4.72222E-6 -3.33333E-6 L 0.93646 0.00445 " pathEditMode="relative" rAng="0" ptsTypes="AA">
                                      <p:cBhvr>
                                        <p:cTn id="49" dur="500" fill="hold"/>
                                        <p:tgtEl>
                                          <p:spTgt spid="54"/>
                                        </p:tgtEl>
                                        <p:attrNameLst>
                                          <p:attrName>ppt_x,ppt_y</p:attrName>
                                        </p:attrNameLst>
                                      </p:cBhvr>
                                      <p:rCtr x="46800" y="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4" grpId="0" bldLvl="0" animBg="1" autoUpdateAnimBg="0"/>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7"/>
            <a:ext cx="8229600" cy="648415"/>
          </a:xfrm>
        </p:spPr>
        <p:txBody>
          <a:bodyPr/>
          <a:lstStyle/>
          <a:p>
            <a:endParaRPr lang="zh-CN" altLang="en-US" dirty="0"/>
          </a:p>
        </p:txBody>
      </p:sp>
      <p:sp>
        <p:nvSpPr>
          <p:cNvPr id="22" name="TextBox 21"/>
          <p:cNvSpPr txBox="1"/>
          <p:nvPr/>
        </p:nvSpPr>
        <p:spPr>
          <a:xfrm>
            <a:off x="538152" y="984642"/>
            <a:ext cx="7488832" cy="923330"/>
          </a:xfrm>
          <a:prstGeom prst="rect">
            <a:avLst/>
          </a:prstGeom>
          <a:noFill/>
        </p:spPr>
        <p:txBody>
          <a:bodyPr wrap="square" rtlCol="0">
            <a:spAutoFit/>
          </a:bodyPr>
          <a:lstStyle/>
          <a:p>
            <a:r>
              <a:rPr lang="zh-CN" altLang="en-US" dirty="0" smtClean="0">
                <a:solidFill>
                  <a:schemeClr val="bg1"/>
                </a:solidFill>
              </a:rPr>
              <a:t>实际攻击案例：</a:t>
            </a:r>
            <a:r>
              <a:rPr lang="en-US" altLang="zh-CN" dirty="0" smtClean="0">
                <a:solidFill>
                  <a:schemeClr val="bg1"/>
                </a:solidFill>
              </a:rPr>
              <a:t>2014</a:t>
            </a:r>
            <a:r>
              <a:rPr lang="zh-CN" altLang="en-US" dirty="0" smtClean="0">
                <a:solidFill>
                  <a:schemeClr val="bg1"/>
                </a:solidFill>
              </a:rPr>
              <a:t>年</a:t>
            </a:r>
            <a:r>
              <a:rPr lang="en-US" altLang="zh-CN" dirty="0" err="1" smtClean="0">
                <a:solidFill>
                  <a:schemeClr val="bg1"/>
                </a:solidFill>
              </a:rPr>
              <a:t>Blackhat</a:t>
            </a:r>
            <a:r>
              <a:rPr lang="zh-CN" altLang="en-US" dirty="0" smtClean="0">
                <a:solidFill>
                  <a:schemeClr val="bg1"/>
                </a:solidFill>
              </a:rPr>
              <a:t>欧洲峰会上提出了针对</a:t>
            </a:r>
            <a:r>
              <a:rPr lang="en-US" altLang="zh-CN" dirty="0" smtClean="0">
                <a:solidFill>
                  <a:schemeClr val="bg1"/>
                </a:solidFill>
              </a:rPr>
              <a:t>Binder</a:t>
            </a:r>
            <a:r>
              <a:rPr lang="zh-CN" altLang="en-US" dirty="0" smtClean="0">
                <a:solidFill>
                  <a:schemeClr val="bg1"/>
                </a:solidFill>
              </a:rPr>
              <a:t>的攻击</a:t>
            </a:r>
          </a:p>
          <a:p>
            <a:endParaRPr lang="en-US" altLang="zh-CN" dirty="0" smtClean="0"/>
          </a:p>
          <a:p>
            <a:endParaRPr lang="zh-CN" altLang="en-US" dirty="0"/>
          </a:p>
        </p:txBody>
      </p:sp>
      <p:pic>
        <p:nvPicPr>
          <p:cNvPr id="23" name="图片 17" descr="blackhatppt.PNG"/>
          <p:cNvPicPr>
            <a:picLocks noChangeAspect="1"/>
          </p:cNvPicPr>
          <p:nvPr/>
        </p:nvPicPr>
        <p:blipFill>
          <a:blip r:embed="rId3" cstate="print"/>
          <a:srcRect/>
          <a:stretch>
            <a:fillRect/>
          </a:stretch>
        </p:blipFill>
        <p:spPr bwMode="auto">
          <a:xfrm>
            <a:off x="1978031" y="1361282"/>
            <a:ext cx="4322763" cy="2545292"/>
          </a:xfrm>
          <a:prstGeom prst="rect">
            <a:avLst/>
          </a:prstGeom>
          <a:noFill/>
          <a:ln w="9525">
            <a:noFill/>
            <a:miter lim="800000"/>
            <a:headEnd/>
            <a:tailEnd/>
          </a:ln>
        </p:spPr>
      </p:pic>
      <p:grpSp>
        <p:nvGrpSpPr>
          <p:cNvPr id="3" name="组合 28"/>
          <p:cNvGrpSpPr>
            <a:grpSpLocks/>
          </p:cNvGrpSpPr>
          <p:nvPr/>
        </p:nvGrpSpPr>
        <p:grpSpPr bwMode="auto">
          <a:xfrm>
            <a:off x="179512" y="1837387"/>
            <a:ext cx="9144000" cy="834760"/>
            <a:chOff x="0" y="1128708"/>
            <a:chExt cx="9144000" cy="1001027"/>
          </a:xfrm>
        </p:grpSpPr>
        <p:grpSp>
          <p:nvGrpSpPr>
            <p:cNvPr id="4" name="组合 24"/>
            <p:cNvGrpSpPr>
              <a:grpSpLocks/>
            </p:cNvGrpSpPr>
            <p:nvPr/>
          </p:nvGrpSpPr>
          <p:grpSpPr bwMode="auto">
            <a:xfrm>
              <a:off x="5796562" y="1128708"/>
              <a:ext cx="3347438" cy="992948"/>
              <a:chOff x="5652493" y="1128708"/>
              <a:chExt cx="3347438" cy="992948"/>
            </a:xfrm>
          </p:grpSpPr>
          <p:sp>
            <p:nvSpPr>
              <p:cNvPr id="28" name="流程图: 顺序访问存储器 20"/>
              <p:cNvSpPr>
                <a:spLocks noChangeArrowheads="1"/>
              </p:cNvSpPr>
              <p:nvPr/>
            </p:nvSpPr>
            <p:spPr bwMode="auto">
              <a:xfrm flipH="1">
                <a:off x="5652493" y="1128708"/>
                <a:ext cx="3347438" cy="936428"/>
              </a:xfrm>
              <a:prstGeom prst="flowChartMagneticTape">
                <a:avLst/>
              </a:prstGeom>
              <a:solidFill>
                <a:schemeClr val="accent1"/>
              </a:solidFill>
              <a:ln w="9525" algn="ctr">
                <a:solidFill>
                  <a:schemeClr val="tx1"/>
                </a:solidFill>
                <a:round/>
                <a:headEnd/>
                <a:tailEnd/>
              </a:ln>
            </p:spPr>
            <p:txBody>
              <a:bodyPr/>
              <a:lstStyle/>
              <a:p>
                <a:endParaRPr lang="zh-CN" altLang="en-US"/>
              </a:p>
            </p:txBody>
          </p:sp>
          <p:sp>
            <p:nvSpPr>
              <p:cNvPr id="29" name="TextBox 23"/>
              <p:cNvSpPr txBox="1">
                <a:spLocks noChangeArrowheads="1"/>
              </p:cNvSpPr>
              <p:nvPr/>
            </p:nvSpPr>
            <p:spPr bwMode="auto">
              <a:xfrm>
                <a:off x="5835266" y="1272774"/>
                <a:ext cx="2948567" cy="848882"/>
              </a:xfrm>
              <a:prstGeom prst="rect">
                <a:avLst/>
              </a:prstGeom>
              <a:noFill/>
              <a:ln w="9525">
                <a:noFill/>
                <a:miter lim="800000"/>
                <a:headEnd/>
                <a:tailEnd/>
              </a:ln>
            </p:spPr>
            <p:txBody>
              <a:bodyPr>
                <a:spAutoFit/>
              </a:bodyPr>
              <a:lstStyle/>
              <a:p>
                <a:r>
                  <a:rPr lang="zh-CN" altLang="en-US" sz="2000" dirty="0">
                    <a:solidFill>
                      <a:schemeClr val="bg1"/>
                    </a:solidFill>
                    <a:latin typeface="华文楷体" pitchFamily="2" charset="-122"/>
                    <a:ea typeface="华文楷体" pitchFamily="2" charset="-122"/>
                  </a:rPr>
                  <a:t>攻击一：获取从键盘记录器中的数据</a:t>
                </a:r>
              </a:p>
            </p:txBody>
          </p:sp>
        </p:grpSp>
        <p:pic>
          <p:nvPicPr>
            <p:cNvPr id="27" name="图片 25" descr="键盘记录器.PNG"/>
            <p:cNvPicPr>
              <a:picLocks noChangeAspect="1"/>
            </p:cNvPicPr>
            <p:nvPr/>
          </p:nvPicPr>
          <p:blipFill>
            <a:blip r:embed="rId4" cstate="print"/>
            <a:srcRect/>
            <a:stretch>
              <a:fillRect/>
            </a:stretch>
          </p:blipFill>
          <p:spPr bwMode="auto">
            <a:xfrm>
              <a:off x="0" y="1344807"/>
              <a:ext cx="5502117" cy="784928"/>
            </a:xfrm>
            <a:prstGeom prst="rect">
              <a:avLst/>
            </a:prstGeom>
            <a:noFill/>
            <a:ln w="9525">
              <a:noFill/>
              <a:miter lim="800000"/>
              <a:headEnd/>
              <a:tailEnd/>
            </a:ln>
          </p:spPr>
        </p:pic>
      </p:grpSp>
      <p:grpSp>
        <p:nvGrpSpPr>
          <p:cNvPr id="5" name="组合 29"/>
          <p:cNvGrpSpPr>
            <a:grpSpLocks/>
          </p:cNvGrpSpPr>
          <p:nvPr/>
        </p:nvGrpSpPr>
        <p:grpSpPr bwMode="auto">
          <a:xfrm>
            <a:off x="322263" y="2857500"/>
            <a:ext cx="8821737" cy="739511"/>
            <a:chOff x="322053" y="2425301"/>
            <a:chExt cx="8821946" cy="887445"/>
          </a:xfrm>
        </p:grpSpPr>
        <p:sp>
          <p:nvSpPr>
            <p:cNvPr id="31" name="流程图: 顺序访问存储器 21"/>
            <p:cNvSpPr>
              <a:spLocks noChangeArrowheads="1"/>
            </p:cNvSpPr>
            <p:nvPr/>
          </p:nvSpPr>
          <p:spPr bwMode="auto">
            <a:xfrm flipH="1">
              <a:off x="5796560" y="2425301"/>
              <a:ext cx="3347439" cy="792363"/>
            </a:xfrm>
            <a:prstGeom prst="flowChartMagneticTape">
              <a:avLst/>
            </a:prstGeom>
            <a:solidFill>
              <a:schemeClr val="accent1"/>
            </a:solidFill>
            <a:ln w="9525" algn="ctr">
              <a:solidFill>
                <a:schemeClr val="tx1"/>
              </a:solidFill>
              <a:round/>
              <a:headEnd/>
              <a:tailEnd/>
            </a:ln>
          </p:spPr>
          <p:txBody>
            <a:bodyPr/>
            <a:lstStyle/>
            <a:p>
              <a:r>
                <a:rPr lang="zh-CN" altLang="en-US" sz="2000" dirty="0">
                  <a:solidFill>
                    <a:schemeClr val="bg1"/>
                  </a:solidFill>
                  <a:latin typeface="华文楷体" pitchFamily="2" charset="-122"/>
                  <a:ea typeface="华文楷体" pitchFamily="2" charset="-122"/>
                </a:rPr>
                <a:t>攻击二：从</a:t>
              </a:r>
              <a:r>
                <a:rPr lang="en-US" altLang="zh-CN" sz="2000" dirty="0">
                  <a:solidFill>
                    <a:schemeClr val="bg1"/>
                  </a:solidFill>
                  <a:latin typeface="华文楷体" pitchFamily="2" charset="-122"/>
                  <a:ea typeface="华文楷体" pitchFamily="2" charset="-122"/>
                </a:rPr>
                <a:t>Binder</a:t>
              </a:r>
              <a:r>
                <a:rPr lang="zh-CN" altLang="en-US" sz="2000" dirty="0">
                  <a:solidFill>
                    <a:schemeClr val="bg1"/>
                  </a:solidFill>
                  <a:latin typeface="华文楷体" pitchFamily="2" charset="-122"/>
                  <a:ea typeface="华文楷体" pitchFamily="2" charset="-122"/>
                </a:rPr>
                <a:t>中窃取</a:t>
              </a:r>
              <a:r>
                <a:rPr lang="en-US" altLang="zh-CN" sz="2000" dirty="0">
                  <a:solidFill>
                    <a:schemeClr val="bg1"/>
                  </a:solidFill>
                  <a:latin typeface="华文楷体" pitchFamily="2" charset="-122"/>
                  <a:ea typeface="华文楷体" pitchFamily="2" charset="-122"/>
                </a:rPr>
                <a:t>APP</a:t>
              </a:r>
              <a:r>
                <a:rPr lang="zh-CN" altLang="en-US" sz="2000" dirty="0">
                  <a:solidFill>
                    <a:schemeClr val="bg1"/>
                  </a:solidFill>
                  <a:latin typeface="华文楷体" pitchFamily="2" charset="-122"/>
                  <a:ea typeface="华文楷体" pitchFamily="2" charset="-122"/>
                </a:rPr>
                <a:t>间的信息</a:t>
              </a:r>
            </a:p>
          </p:txBody>
        </p:sp>
        <p:pic>
          <p:nvPicPr>
            <p:cNvPr id="32" name="图片 26" descr="APP内部截获.PNG"/>
            <p:cNvPicPr>
              <a:picLocks noChangeAspect="1"/>
            </p:cNvPicPr>
            <p:nvPr/>
          </p:nvPicPr>
          <p:blipFill>
            <a:blip r:embed="rId5" cstate="print"/>
            <a:srcRect/>
            <a:stretch>
              <a:fillRect/>
            </a:stretch>
          </p:blipFill>
          <p:spPr bwMode="auto">
            <a:xfrm>
              <a:off x="322053" y="2497335"/>
              <a:ext cx="4762913" cy="815411"/>
            </a:xfrm>
            <a:prstGeom prst="rect">
              <a:avLst/>
            </a:prstGeom>
            <a:noFill/>
            <a:ln w="9525">
              <a:noFill/>
              <a:miter lim="800000"/>
              <a:headEnd/>
              <a:tailEnd/>
            </a:ln>
          </p:spPr>
        </p:pic>
      </p:grpSp>
      <p:grpSp>
        <p:nvGrpSpPr>
          <p:cNvPr id="6" name="组合 30"/>
          <p:cNvGrpSpPr>
            <a:grpSpLocks/>
          </p:cNvGrpSpPr>
          <p:nvPr/>
        </p:nvGrpSpPr>
        <p:grpSpPr bwMode="auto">
          <a:xfrm>
            <a:off x="322263" y="3793929"/>
            <a:ext cx="8821737" cy="1143000"/>
            <a:chOff x="322053" y="3433764"/>
            <a:chExt cx="8821945" cy="1371719"/>
          </a:xfrm>
        </p:grpSpPr>
        <p:sp>
          <p:nvSpPr>
            <p:cNvPr id="34" name="流程图: 顺序访问存储器 22"/>
            <p:cNvSpPr>
              <a:spLocks noChangeArrowheads="1"/>
            </p:cNvSpPr>
            <p:nvPr/>
          </p:nvSpPr>
          <p:spPr bwMode="auto">
            <a:xfrm flipH="1">
              <a:off x="5796560" y="3793929"/>
              <a:ext cx="3347438" cy="792363"/>
            </a:xfrm>
            <a:prstGeom prst="flowChartMagneticTape">
              <a:avLst/>
            </a:prstGeom>
            <a:solidFill>
              <a:schemeClr val="accent1"/>
            </a:solidFill>
            <a:ln w="9525" algn="ctr">
              <a:solidFill>
                <a:schemeClr val="tx1"/>
              </a:solidFill>
              <a:round/>
              <a:headEnd/>
              <a:tailEnd/>
            </a:ln>
          </p:spPr>
          <p:txBody>
            <a:bodyPr/>
            <a:lstStyle/>
            <a:p>
              <a:r>
                <a:rPr lang="zh-CN" altLang="en-US" sz="2000">
                  <a:solidFill>
                    <a:schemeClr val="bg1"/>
                  </a:solidFill>
                  <a:latin typeface="华文楷体" pitchFamily="2" charset="-122"/>
                  <a:ea typeface="华文楷体" pitchFamily="2" charset="-122"/>
                </a:rPr>
                <a:t>攻击三：从</a:t>
              </a:r>
              <a:r>
                <a:rPr lang="en-US" altLang="zh-CN" sz="2000">
                  <a:solidFill>
                    <a:schemeClr val="bg1"/>
                  </a:solidFill>
                  <a:latin typeface="华文楷体" pitchFamily="2" charset="-122"/>
                  <a:ea typeface="华文楷体" pitchFamily="2" charset="-122"/>
                </a:rPr>
                <a:t>Binder</a:t>
              </a:r>
              <a:r>
                <a:rPr lang="zh-CN" altLang="en-US" sz="2000">
                  <a:solidFill>
                    <a:schemeClr val="bg1"/>
                  </a:solidFill>
                  <a:latin typeface="华文楷体" pitchFamily="2" charset="-122"/>
                  <a:ea typeface="华文楷体" pitchFamily="2" charset="-122"/>
                </a:rPr>
                <a:t>中截获短信内容</a:t>
              </a:r>
            </a:p>
          </p:txBody>
        </p:sp>
        <p:pic>
          <p:nvPicPr>
            <p:cNvPr id="35" name="图片 27" descr="截获短信内容.PNG"/>
            <p:cNvPicPr>
              <a:picLocks noChangeAspect="1"/>
            </p:cNvPicPr>
            <p:nvPr/>
          </p:nvPicPr>
          <p:blipFill>
            <a:blip r:embed="rId6" cstate="print"/>
            <a:srcRect/>
            <a:stretch>
              <a:fillRect/>
            </a:stretch>
          </p:blipFill>
          <p:spPr bwMode="auto">
            <a:xfrm>
              <a:off x="322053" y="3433764"/>
              <a:ext cx="4755292" cy="1371719"/>
            </a:xfrm>
            <a:prstGeom prst="rect">
              <a:avLst/>
            </a:prstGeom>
            <a:noFill/>
            <a:ln w="9525">
              <a:noFill/>
              <a:miter lim="800000"/>
              <a:headEnd/>
              <a:tailEnd/>
            </a:ln>
          </p:spPr>
        </p:pic>
      </p:grpSp>
      <p:cxnSp>
        <p:nvCxnSpPr>
          <p:cNvPr id="98" name="直接连接符 97"/>
          <p:cNvCxnSpPr>
            <a:stCxn id="37" idx="3"/>
            <a:endCxn id="38" idx="2"/>
          </p:cNvCxnSpPr>
          <p:nvPr/>
        </p:nvCxnSpPr>
        <p:spPr>
          <a:xfrm>
            <a:off x="1043608" y="3817609"/>
            <a:ext cx="2016224" cy="30003"/>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1187624" y="2857502"/>
            <a:ext cx="1800200" cy="60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Hooked-</a:t>
            </a:r>
            <a:r>
              <a:rPr lang="en-US" altLang="zh-CN" dirty="0" err="1" smtClean="0"/>
              <a:t>ioctl</a:t>
            </a:r>
            <a:endParaRPr lang="zh-CN" altLang="en-US" dirty="0"/>
          </a:p>
        </p:txBody>
      </p:sp>
      <p:sp>
        <p:nvSpPr>
          <p:cNvPr id="37" name="矩形 36"/>
          <p:cNvSpPr/>
          <p:nvPr/>
        </p:nvSpPr>
        <p:spPr>
          <a:xfrm>
            <a:off x="323528" y="3337553"/>
            <a:ext cx="720080" cy="96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请求数据的客户端</a:t>
            </a:r>
            <a:endParaRPr lang="zh-CN" altLang="en-US" dirty="0"/>
          </a:p>
        </p:txBody>
      </p:sp>
      <p:sp>
        <p:nvSpPr>
          <p:cNvPr id="38" name="椭圆 37"/>
          <p:cNvSpPr/>
          <p:nvPr/>
        </p:nvSpPr>
        <p:spPr>
          <a:xfrm>
            <a:off x="3059832" y="3397560"/>
            <a:ext cx="864096" cy="9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ioctl</a:t>
            </a:r>
            <a:endParaRPr lang="zh-CN" altLang="en-US" dirty="0"/>
          </a:p>
        </p:txBody>
      </p:sp>
      <p:sp>
        <p:nvSpPr>
          <p:cNvPr id="39" name="矩形 38"/>
          <p:cNvSpPr/>
          <p:nvPr/>
        </p:nvSpPr>
        <p:spPr>
          <a:xfrm>
            <a:off x="4211960" y="2977514"/>
            <a:ext cx="936104" cy="1740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Binder </a:t>
            </a:r>
          </a:p>
          <a:p>
            <a:pPr algn="ctr"/>
            <a:r>
              <a:rPr lang="en-US" altLang="zh-CN" dirty="0" smtClean="0"/>
              <a:t>Driver</a:t>
            </a:r>
            <a:endParaRPr lang="zh-CN" altLang="en-US" dirty="0"/>
          </a:p>
        </p:txBody>
      </p:sp>
      <p:sp>
        <p:nvSpPr>
          <p:cNvPr id="41" name="矩形 40"/>
          <p:cNvSpPr/>
          <p:nvPr/>
        </p:nvSpPr>
        <p:spPr>
          <a:xfrm>
            <a:off x="8028384" y="3397560"/>
            <a:ext cx="648072" cy="9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提供据的服务端</a:t>
            </a:r>
            <a:endParaRPr lang="zh-CN" altLang="en-US" dirty="0"/>
          </a:p>
        </p:txBody>
      </p:sp>
      <p:sp>
        <p:nvSpPr>
          <p:cNvPr id="51" name="椭圆 50"/>
          <p:cNvSpPr/>
          <p:nvPr/>
        </p:nvSpPr>
        <p:spPr>
          <a:xfrm>
            <a:off x="6372200" y="2797493"/>
            <a:ext cx="1656184" cy="600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Hooked-</a:t>
            </a:r>
            <a:r>
              <a:rPr lang="en-US" altLang="zh-CN" dirty="0" err="1" smtClean="0"/>
              <a:t>ioctl</a:t>
            </a:r>
            <a:endParaRPr lang="zh-CN" altLang="en-US" dirty="0"/>
          </a:p>
        </p:txBody>
      </p:sp>
      <p:sp>
        <p:nvSpPr>
          <p:cNvPr id="75" name="椭圆 74"/>
          <p:cNvSpPr/>
          <p:nvPr/>
        </p:nvSpPr>
        <p:spPr>
          <a:xfrm>
            <a:off x="5580112" y="3397560"/>
            <a:ext cx="864096" cy="9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ioctl</a:t>
            </a:r>
            <a:endParaRPr lang="zh-CN" altLang="en-US" dirty="0"/>
          </a:p>
        </p:txBody>
      </p:sp>
      <p:cxnSp>
        <p:nvCxnSpPr>
          <p:cNvPr id="78" name="直接连接符 77"/>
          <p:cNvCxnSpPr>
            <a:stCxn id="37" idx="3"/>
            <a:endCxn id="40" idx="3"/>
          </p:cNvCxnSpPr>
          <p:nvPr/>
        </p:nvCxnSpPr>
        <p:spPr>
          <a:xfrm flipV="1">
            <a:off x="1043609" y="3369689"/>
            <a:ext cx="407649" cy="4479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40" idx="5"/>
            <a:endCxn id="38" idx="2"/>
          </p:cNvCxnSpPr>
          <p:nvPr/>
        </p:nvCxnSpPr>
        <p:spPr>
          <a:xfrm>
            <a:off x="2724196" y="3369692"/>
            <a:ext cx="335641" cy="4779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38" idx="6"/>
            <a:endCxn id="39" idx="1"/>
          </p:cNvCxnSpPr>
          <p:nvPr/>
        </p:nvCxnSpPr>
        <p:spPr>
          <a:xfrm>
            <a:off x="3923928" y="3847610"/>
            <a:ext cx="28803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39" idx="3"/>
            <a:endCxn id="75" idx="2"/>
          </p:cNvCxnSpPr>
          <p:nvPr/>
        </p:nvCxnSpPr>
        <p:spPr>
          <a:xfrm>
            <a:off x="5148064" y="3847610"/>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51" idx="5"/>
            <a:endCxn id="41" idx="1"/>
          </p:cNvCxnSpPr>
          <p:nvPr/>
        </p:nvCxnSpPr>
        <p:spPr>
          <a:xfrm>
            <a:off x="7785846" y="3309683"/>
            <a:ext cx="242543" cy="5379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75" idx="6"/>
            <a:endCxn id="41" idx="1"/>
          </p:cNvCxnSpPr>
          <p:nvPr/>
        </p:nvCxnSpPr>
        <p:spPr>
          <a:xfrm>
            <a:off x="6444208" y="3847610"/>
            <a:ext cx="1584176"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75" idx="6"/>
            <a:endCxn id="51" idx="3"/>
          </p:cNvCxnSpPr>
          <p:nvPr/>
        </p:nvCxnSpPr>
        <p:spPr>
          <a:xfrm flipV="1">
            <a:off x="6444213" y="3309683"/>
            <a:ext cx="170535" cy="5379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 name="组合 116"/>
          <p:cNvGrpSpPr/>
          <p:nvPr/>
        </p:nvGrpSpPr>
        <p:grpSpPr>
          <a:xfrm>
            <a:off x="1331643" y="1957402"/>
            <a:ext cx="1350191" cy="714375"/>
            <a:chOff x="1835696" y="188640"/>
            <a:chExt cx="1350191" cy="857250"/>
          </a:xfrm>
        </p:grpSpPr>
        <p:pic>
          <p:nvPicPr>
            <p:cNvPr id="1026" name="Picture 2" descr="F:\Information security competition\ppt素材\信封.png"/>
            <p:cNvPicPr>
              <a:picLocks noChangeAspect="1" noChangeArrowheads="1"/>
            </p:cNvPicPr>
            <p:nvPr/>
          </p:nvPicPr>
          <p:blipFill>
            <a:blip r:embed="rId7" cstate="print"/>
            <a:srcRect/>
            <a:stretch>
              <a:fillRect/>
            </a:stretch>
          </p:blipFill>
          <p:spPr bwMode="auto">
            <a:xfrm>
              <a:off x="2035521" y="332655"/>
              <a:ext cx="1150366" cy="648073"/>
            </a:xfrm>
            <a:prstGeom prst="rect">
              <a:avLst/>
            </a:prstGeom>
            <a:noFill/>
          </p:spPr>
        </p:pic>
        <p:pic>
          <p:nvPicPr>
            <p:cNvPr id="1027" name="Picture 3" descr="F:\Information security competition\ppt素材\txl_call_show_marker_normal_item_bother.png"/>
            <p:cNvPicPr>
              <a:picLocks noChangeAspect="1" noChangeArrowheads="1"/>
            </p:cNvPicPr>
            <p:nvPr/>
          </p:nvPicPr>
          <p:blipFill>
            <a:blip r:embed="rId8" cstate="print"/>
            <a:srcRect/>
            <a:stretch>
              <a:fillRect/>
            </a:stretch>
          </p:blipFill>
          <p:spPr bwMode="auto">
            <a:xfrm>
              <a:off x="1835696" y="188640"/>
              <a:ext cx="857250" cy="857250"/>
            </a:xfrm>
            <a:prstGeom prst="rect">
              <a:avLst/>
            </a:prstGeom>
            <a:noFill/>
          </p:spPr>
        </p:pic>
      </p:grpSp>
      <p:grpSp>
        <p:nvGrpSpPr>
          <p:cNvPr id="8" name="组合 115"/>
          <p:cNvGrpSpPr/>
          <p:nvPr/>
        </p:nvGrpSpPr>
        <p:grpSpPr>
          <a:xfrm>
            <a:off x="6300192" y="1957402"/>
            <a:ext cx="1240332" cy="714375"/>
            <a:chOff x="6732240" y="116632"/>
            <a:chExt cx="1240332" cy="857250"/>
          </a:xfrm>
        </p:grpSpPr>
        <p:pic>
          <p:nvPicPr>
            <p:cNvPr id="95" name="Picture 2" descr="F:\Information security competition\ppt素材\信封.png"/>
            <p:cNvPicPr>
              <a:picLocks noChangeAspect="1" noChangeArrowheads="1"/>
            </p:cNvPicPr>
            <p:nvPr/>
          </p:nvPicPr>
          <p:blipFill>
            <a:blip r:embed="rId7" cstate="print"/>
            <a:srcRect/>
            <a:stretch>
              <a:fillRect/>
            </a:stretch>
          </p:blipFill>
          <p:spPr bwMode="auto">
            <a:xfrm>
              <a:off x="6950028" y="260649"/>
              <a:ext cx="1022544" cy="576063"/>
            </a:xfrm>
            <a:prstGeom prst="rect">
              <a:avLst/>
            </a:prstGeom>
            <a:noFill/>
          </p:spPr>
        </p:pic>
        <p:pic>
          <p:nvPicPr>
            <p:cNvPr id="115" name="Picture 3" descr="F:\Information security competition\ppt素材\txl_call_show_marker_normal_item_bother.png"/>
            <p:cNvPicPr>
              <a:picLocks noChangeAspect="1" noChangeArrowheads="1"/>
            </p:cNvPicPr>
            <p:nvPr/>
          </p:nvPicPr>
          <p:blipFill>
            <a:blip r:embed="rId8" cstate="print"/>
            <a:srcRect/>
            <a:stretch>
              <a:fillRect/>
            </a:stretch>
          </p:blipFill>
          <p:spPr bwMode="auto">
            <a:xfrm>
              <a:off x="6732240" y="116632"/>
              <a:ext cx="857250" cy="857250"/>
            </a:xfrm>
            <a:prstGeom prst="rect">
              <a:avLst/>
            </a:prstGeom>
            <a:noFill/>
          </p:spPr>
        </p:pic>
      </p:grpSp>
      <p:sp>
        <p:nvSpPr>
          <p:cNvPr id="119" name="TextBox 118"/>
          <p:cNvSpPr txBox="1"/>
          <p:nvPr/>
        </p:nvSpPr>
        <p:spPr>
          <a:xfrm>
            <a:off x="539552" y="1057303"/>
            <a:ext cx="7884368" cy="369332"/>
          </a:xfrm>
          <a:prstGeom prst="rect">
            <a:avLst/>
          </a:prstGeom>
          <a:noFill/>
        </p:spPr>
        <p:txBody>
          <a:bodyPr wrap="square" rtlCol="0">
            <a:spAutoFit/>
          </a:bodyPr>
          <a:lstStyle/>
          <a:p>
            <a:r>
              <a:rPr lang="zh-CN" altLang="en-US" dirty="0" smtClean="0">
                <a:solidFill>
                  <a:schemeClr val="bg1"/>
                </a:solidFill>
              </a:rPr>
              <a:t>           </a:t>
            </a:r>
            <a:endParaRPr lang="zh-CN" altLang="en-US" dirty="0">
              <a:solidFill>
                <a:schemeClr val="bg1"/>
              </a:solidFill>
            </a:endParaRPr>
          </a:p>
        </p:txBody>
      </p:sp>
      <p:grpSp>
        <p:nvGrpSpPr>
          <p:cNvPr id="9" name="组合 131"/>
          <p:cNvGrpSpPr/>
          <p:nvPr/>
        </p:nvGrpSpPr>
        <p:grpSpPr>
          <a:xfrm>
            <a:off x="2050845" y="1128708"/>
            <a:ext cx="5553040" cy="3833130"/>
            <a:chOff x="2051720" y="1484784"/>
            <a:chExt cx="5553040" cy="4599756"/>
          </a:xfrm>
        </p:grpSpPr>
        <p:sp>
          <p:nvSpPr>
            <p:cNvPr id="133" name="任意多边形 132"/>
            <p:cNvSpPr/>
            <p:nvPr/>
          </p:nvSpPr>
          <p:spPr>
            <a:xfrm>
              <a:off x="2438400" y="1798320"/>
              <a:ext cx="5166360" cy="4267200"/>
            </a:xfrm>
            <a:custGeom>
              <a:avLst/>
              <a:gdLst>
                <a:gd name="connsiteX0" fmla="*/ 1295400 w 5166360"/>
                <a:gd name="connsiteY0" fmla="*/ 1219200 h 4267200"/>
                <a:gd name="connsiteX1" fmla="*/ 1386840 w 5166360"/>
                <a:gd name="connsiteY1" fmla="*/ 0 h 4267200"/>
                <a:gd name="connsiteX2" fmla="*/ 2316480 w 5166360"/>
                <a:gd name="connsiteY2" fmla="*/ 1325880 h 4267200"/>
                <a:gd name="connsiteX3" fmla="*/ 4297680 w 5166360"/>
                <a:gd name="connsiteY3" fmla="*/ 60960 h 4267200"/>
                <a:gd name="connsiteX4" fmla="*/ 3261360 w 5166360"/>
                <a:gd name="connsiteY4" fmla="*/ 1737360 h 4267200"/>
                <a:gd name="connsiteX5" fmla="*/ 5166360 w 5166360"/>
                <a:gd name="connsiteY5" fmla="*/ 2423160 h 4267200"/>
                <a:gd name="connsiteX6" fmla="*/ 3352800 w 5166360"/>
                <a:gd name="connsiteY6" fmla="*/ 2560320 h 4267200"/>
                <a:gd name="connsiteX7" fmla="*/ 4221480 w 5166360"/>
                <a:gd name="connsiteY7" fmla="*/ 3886200 h 4267200"/>
                <a:gd name="connsiteX8" fmla="*/ 2651760 w 5166360"/>
                <a:gd name="connsiteY8" fmla="*/ 3108960 h 4267200"/>
                <a:gd name="connsiteX9" fmla="*/ 2118360 w 5166360"/>
                <a:gd name="connsiteY9" fmla="*/ 4267200 h 4267200"/>
                <a:gd name="connsiteX10" fmla="*/ 1965960 w 5166360"/>
                <a:gd name="connsiteY10" fmla="*/ 3017520 h 4267200"/>
                <a:gd name="connsiteX11" fmla="*/ 1127760 w 5166360"/>
                <a:gd name="connsiteY11" fmla="*/ 3810000 h 4267200"/>
                <a:gd name="connsiteX12" fmla="*/ 1295400 w 5166360"/>
                <a:gd name="connsiteY12" fmla="*/ 2682240 h 4267200"/>
                <a:gd name="connsiteX13" fmla="*/ 15240 w 5166360"/>
                <a:gd name="connsiteY13" fmla="*/ 2956560 h 4267200"/>
                <a:gd name="connsiteX14" fmla="*/ 807720 w 5166360"/>
                <a:gd name="connsiteY14" fmla="*/ 2042160 h 4267200"/>
                <a:gd name="connsiteX15" fmla="*/ 0 w 5166360"/>
                <a:gd name="connsiteY15" fmla="*/ 960120 h 4267200"/>
                <a:gd name="connsiteX16" fmla="*/ 1249680 w 5166360"/>
                <a:gd name="connsiteY16" fmla="*/ 1386840 h 4267200"/>
                <a:gd name="connsiteX17" fmla="*/ 1310640 w 5166360"/>
                <a:gd name="connsiteY17" fmla="*/ 1280160 h 4267200"/>
                <a:gd name="connsiteX18" fmla="*/ 1295400 w 5166360"/>
                <a:gd name="connsiteY18" fmla="*/ 121920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66360" h="4267200">
                  <a:moveTo>
                    <a:pt x="1295400" y="1219200"/>
                  </a:moveTo>
                  <a:lnTo>
                    <a:pt x="1386840" y="0"/>
                  </a:lnTo>
                  <a:lnTo>
                    <a:pt x="2316480" y="1325880"/>
                  </a:lnTo>
                  <a:lnTo>
                    <a:pt x="4297680" y="60960"/>
                  </a:lnTo>
                  <a:lnTo>
                    <a:pt x="3261360" y="1737360"/>
                  </a:lnTo>
                  <a:lnTo>
                    <a:pt x="5166360" y="2423160"/>
                  </a:lnTo>
                  <a:lnTo>
                    <a:pt x="3352800" y="2560320"/>
                  </a:lnTo>
                  <a:lnTo>
                    <a:pt x="4221480" y="3886200"/>
                  </a:lnTo>
                  <a:lnTo>
                    <a:pt x="2651760" y="3108960"/>
                  </a:lnTo>
                  <a:lnTo>
                    <a:pt x="2118360" y="4267200"/>
                  </a:lnTo>
                  <a:lnTo>
                    <a:pt x="1965960" y="3017520"/>
                  </a:lnTo>
                  <a:lnTo>
                    <a:pt x="1127760" y="3810000"/>
                  </a:lnTo>
                  <a:lnTo>
                    <a:pt x="1295400" y="2682240"/>
                  </a:lnTo>
                  <a:lnTo>
                    <a:pt x="15240" y="2956560"/>
                  </a:lnTo>
                  <a:lnTo>
                    <a:pt x="807720" y="2042160"/>
                  </a:lnTo>
                  <a:lnTo>
                    <a:pt x="0" y="960120"/>
                  </a:lnTo>
                  <a:lnTo>
                    <a:pt x="1249680" y="1386840"/>
                  </a:lnTo>
                  <a:lnTo>
                    <a:pt x="1310640" y="1280160"/>
                  </a:lnTo>
                  <a:lnTo>
                    <a:pt x="1295400" y="1219200"/>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4" name="图片 133" descr="achievement_weibo.png"/>
            <p:cNvPicPr>
              <a:picLocks noChangeAspect="1"/>
            </p:cNvPicPr>
            <p:nvPr/>
          </p:nvPicPr>
          <p:blipFill>
            <a:blip r:embed="rId9" cstate="print"/>
            <a:stretch>
              <a:fillRect/>
            </a:stretch>
          </p:blipFill>
          <p:spPr>
            <a:xfrm>
              <a:off x="3419872" y="1484784"/>
              <a:ext cx="648072" cy="648072"/>
            </a:xfrm>
            <a:prstGeom prst="rect">
              <a:avLst/>
            </a:prstGeom>
          </p:spPr>
        </p:pic>
        <p:pic>
          <p:nvPicPr>
            <p:cNvPr id="135" name="图片 134" descr="achievement_weixin.png"/>
            <p:cNvPicPr>
              <a:picLocks noChangeAspect="1"/>
            </p:cNvPicPr>
            <p:nvPr/>
          </p:nvPicPr>
          <p:blipFill>
            <a:blip r:embed="rId10" cstate="print"/>
            <a:stretch>
              <a:fillRect/>
            </a:stretch>
          </p:blipFill>
          <p:spPr>
            <a:xfrm>
              <a:off x="2339752" y="4509120"/>
              <a:ext cx="576064" cy="576064"/>
            </a:xfrm>
            <a:prstGeom prst="rect">
              <a:avLst/>
            </a:prstGeom>
          </p:spPr>
        </p:pic>
        <p:pic>
          <p:nvPicPr>
            <p:cNvPr id="136" name="图片 135" descr="av_shield_item_icon_access_call_log.png"/>
            <p:cNvPicPr>
              <a:picLocks noChangeAspect="1"/>
            </p:cNvPicPr>
            <p:nvPr/>
          </p:nvPicPr>
          <p:blipFill>
            <a:blip r:embed="rId11" cstate="print"/>
            <a:stretch>
              <a:fillRect/>
            </a:stretch>
          </p:blipFill>
          <p:spPr>
            <a:xfrm>
              <a:off x="2051720" y="2400320"/>
              <a:ext cx="576064" cy="576064"/>
            </a:xfrm>
            <a:prstGeom prst="rect">
              <a:avLst/>
            </a:prstGeom>
          </p:spPr>
        </p:pic>
        <p:pic>
          <p:nvPicPr>
            <p:cNvPr id="137" name="图片 136" descr="av_shield_item_icon_access_contact.png"/>
            <p:cNvPicPr>
              <a:picLocks noChangeAspect="1"/>
            </p:cNvPicPr>
            <p:nvPr/>
          </p:nvPicPr>
          <p:blipFill>
            <a:blip r:embed="rId12" cstate="print"/>
            <a:stretch>
              <a:fillRect/>
            </a:stretch>
          </p:blipFill>
          <p:spPr>
            <a:xfrm>
              <a:off x="3275856" y="5229200"/>
              <a:ext cx="555496" cy="555496"/>
            </a:xfrm>
            <a:prstGeom prst="rect">
              <a:avLst/>
            </a:prstGeom>
          </p:spPr>
        </p:pic>
        <p:pic>
          <p:nvPicPr>
            <p:cNvPr id="138" name="图片 137" descr="av_shield_item_icon_access_location.png"/>
            <p:cNvPicPr>
              <a:picLocks noChangeAspect="1"/>
            </p:cNvPicPr>
            <p:nvPr/>
          </p:nvPicPr>
          <p:blipFill>
            <a:blip r:embed="rId13" cstate="print"/>
            <a:stretch>
              <a:fillRect/>
            </a:stretch>
          </p:blipFill>
          <p:spPr>
            <a:xfrm>
              <a:off x="6228184" y="1484784"/>
              <a:ext cx="627504" cy="627504"/>
            </a:xfrm>
            <a:prstGeom prst="rect">
              <a:avLst/>
            </a:prstGeom>
          </p:spPr>
        </p:pic>
        <p:pic>
          <p:nvPicPr>
            <p:cNvPr id="139" name="图片 138" descr="av_shield_item_icon_access_mms.png"/>
            <p:cNvPicPr>
              <a:picLocks noChangeAspect="1"/>
            </p:cNvPicPr>
            <p:nvPr/>
          </p:nvPicPr>
          <p:blipFill>
            <a:blip r:embed="rId14" cstate="print"/>
            <a:stretch>
              <a:fillRect/>
            </a:stretch>
          </p:blipFill>
          <p:spPr>
            <a:xfrm>
              <a:off x="6084168" y="5301208"/>
              <a:ext cx="555496" cy="555496"/>
            </a:xfrm>
            <a:prstGeom prst="rect">
              <a:avLst/>
            </a:prstGeom>
          </p:spPr>
        </p:pic>
        <p:pic>
          <p:nvPicPr>
            <p:cNvPr id="140" name="图片 139" descr="av_shield_item_icon_anti_eavesdrop.png"/>
            <p:cNvPicPr>
              <a:picLocks noChangeAspect="1"/>
            </p:cNvPicPr>
            <p:nvPr/>
          </p:nvPicPr>
          <p:blipFill>
            <a:blip r:embed="rId15" cstate="print"/>
            <a:stretch>
              <a:fillRect/>
            </a:stretch>
          </p:blipFill>
          <p:spPr>
            <a:xfrm>
              <a:off x="7020272" y="3861048"/>
              <a:ext cx="555496" cy="555496"/>
            </a:xfrm>
            <a:prstGeom prst="rect">
              <a:avLst/>
            </a:prstGeom>
          </p:spPr>
        </p:pic>
        <p:pic>
          <p:nvPicPr>
            <p:cNvPr id="141" name="Picture 2" descr="F:\软件\360MobileSafe.apk\res\drawable-hdpi\txl_attach_cap.png"/>
            <p:cNvPicPr>
              <a:picLocks noChangeAspect="1" noChangeArrowheads="1"/>
            </p:cNvPicPr>
            <p:nvPr/>
          </p:nvPicPr>
          <p:blipFill>
            <a:blip r:embed="rId16" cstate="print"/>
            <a:srcRect/>
            <a:stretch>
              <a:fillRect/>
            </a:stretch>
          </p:blipFill>
          <p:spPr bwMode="auto">
            <a:xfrm>
              <a:off x="4427984" y="5589240"/>
              <a:ext cx="495300" cy="495300"/>
            </a:xfrm>
            <a:prstGeom prst="rect">
              <a:avLst/>
            </a:prstGeom>
            <a:noFill/>
          </p:spPr>
        </p:pic>
      </p:grpSp>
      <p:sp>
        <p:nvSpPr>
          <p:cNvPr id="142" name="矩形 141"/>
          <p:cNvSpPr/>
          <p:nvPr/>
        </p:nvSpPr>
        <p:spPr>
          <a:xfrm>
            <a:off x="3995936" y="2737487"/>
            <a:ext cx="1152128"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Binder</a:t>
            </a:r>
            <a:endParaRPr lang="zh-CN" altLang="en-US" dirty="0">
              <a:solidFill>
                <a:schemeClr val="tx1"/>
              </a:solidFill>
            </a:endParaRPr>
          </a:p>
        </p:txBody>
      </p:sp>
      <p:sp>
        <p:nvSpPr>
          <p:cNvPr id="50" name="灯片编号占位符 49"/>
          <p:cNvSpPr>
            <a:spLocks noGrp="1"/>
          </p:cNvSpPr>
          <p:nvPr>
            <p:ph type="sldNum" sz="quarter" idx="12"/>
          </p:nvPr>
        </p:nvSpPr>
        <p:spPr/>
        <p:txBody>
          <a:bodyPr/>
          <a:lstStyle/>
          <a:p>
            <a:pPr>
              <a:defRPr/>
            </a:pPr>
            <a:fld id="{BC09F378-D143-40A4-B9FE-76DB3FEE71F4}" type="slidenum">
              <a:rPr lang="zh-CN" altLang="en-US" smtClean="0"/>
              <a:pPr>
                <a:defRPr/>
              </a:pPr>
              <a:t>7</a:t>
            </a:fld>
            <a:endParaRPr lang="zh-CN" altLang="en-US" sz="1800">
              <a:solidFill>
                <a:schemeClr val="tx1"/>
              </a:solidFill>
              <a:latin typeface="Arial" pitchFamily="34" charset="0"/>
              <a:ea typeface="宋体" pitchFamily="2" charset="-122"/>
            </a:endParaRPr>
          </a:p>
        </p:txBody>
      </p:sp>
      <p:sp>
        <p:nvSpPr>
          <p:cNvPr id="52" name="矩形 12"/>
          <p:cNvSpPr>
            <a:spLocks noChangeArrowheads="1"/>
          </p:cNvSpPr>
          <p:nvPr/>
        </p:nvSpPr>
        <p:spPr bwMode="auto">
          <a:xfrm>
            <a:off x="0" y="336345"/>
            <a:ext cx="4706938" cy="719137"/>
          </a:xfrm>
          <a:prstGeom prst="rect">
            <a:avLst/>
          </a:prstGeom>
          <a:solidFill>
            <a:srgbClr val="FFC000"/>
          </a:solidFill>
          <a:ln w="25400">
            <a:solidFill>
              <a:schemeClr val="bg1"/>
            </a:solidFill>
            <a:miter lim="800000"/>
            <a:headEnd/>
            <a:tailEnd/>
          </a:ln>
        </p:spPr>
        <p:txBody>
          <a:bodyPr anchor="ctr"/>
          <a:lstStyle/>
          <a:p>
            <a:pPr algn="ctr"/>
            <a:r>
              <a:rPr lang="zh-CN" altLang="en-US" sz="2400" b="1" dirty="0">
                <a:latin typeface="微软雅黑" pitchFamily="34" charset="-122"/>
                <a:ea typeface="微软雅黑" pitchFamily="34" charset="-122"/>
              </a:rPr>
              <a:t>选题</a:t>
            </a:r>
            <a:r>
              <a:rPr lang="zh-CN" altLang="en-US" sz="2400" b="1" dirty="0" smtClean="0">
                <a:latin typeface="微软雅黑" pitchFamily="34" charset="-122"/>
                <a:ea typeface="微软雅黑" pitchFamily="34" charset="-122"/>
              </a:rPr>
              <a:t>背景</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攻击实例</a:t>
            </a:r>
            <a:endParaRPr lang="zh-CN" altLang="en-US" sz="2400" b="1" dirty="0">
              <a:latin typeface="微软雅黑" pitchFamily="34" charset="-122"/>
              <a:ea typeface="微软雅黑" pitchFamily="34" charset="-122"/>
            </a:endParaRPr>
          </a:p>
        </p:txBody>
      </p:sp>
      <p:grpSp>
        <p:nvGrpSpPr>
          <p:cNvPr id="53" name="组合 52"/>
          <p:cNvGrpSpPr/>
          <p:nvPr/>
        </p:nvGrpSpPr>
        <p:grpSpPr>
          <a:xfrm>
            <a:off x="-106362" y="4874424"/>
            <a:ext cx="9396413" cy="537364"/>
            <a:chOff x="-106362" y="4874424"/>
            <a:chExt cx="9396413" cy="537364"/>
          </a:xfrm>
        </p:grpSpPr>
        <p:sp>
          <p:nvSpPr>
            <p:cNvPr id="54" name="直接连接符 43"/>
            <p:cNvSpPr>
              <a:spLocks noChangeShapeType="1"/>
            </p:cNvSpPr>
            <p:nvPr/>
          </p:nvSpPr>
          <p:spPr bwMode="auto">
            <a:xfrm>
              <a:off x="-106362" y="5159375"/>
              <a:ext cx="9396413" cy="0"/>
            </a:xfrm>
            <a:prstGeom prst="line">
              <a:avLst/>
            </a:prstGeom>
            <a:noFill/>
            <a:ln w="19050">
              <a:solidFill>
                <a:srgbClr val="FFC000"/>
              </a:solidFill>
              <a:prstDash val="dash"/>
              <a:round/>
              <a:headEnd/>
              <a:tailEnd/>
            </a:ln>
          </p:spPr>
          <p:txBody>
            <a:bodyPr/>
            <a:lstStyle/>
            <a:p>
              <a:endParaRPr lang="zh-CN" altLang="en-US"/>
            </a:p>
          </p:txBody>
        </p:sp>
        <p:grpSp>
          <p:nvGrpSpPr>
            <p:cNvPr id="55" name="组合 36"/>
            <p:cNvGrpSpPr/>
            <p:nvPr/>
          </p:nvGrpSpPr>
          <p:grpSpPr>
            <a:xfrm>
              <a:off x="898317" y="4874424"/>
              <a:ext cx="7851984" cy="537364"/>
              <a:chOff x="898317" y="4874424"/>
              <a:chExt cx="7851984" cy="537364"/>
            </a:xfrm>
          </p:grpSpPr>
          <p:sp>
            <p:nvSpPr>
              <p:cNvPr id="56" name="燕尾形 51"/>
              <p:cNvSpPr>
                <a:spLocks noChangeArrowheads="1"/>
              </p:cNvSpPr>
              <p:nvPr/>
            </p:nvSpPr>
            <p:spPr bwMode="auto">
              <a:xfrm>
                <a:off x="2892432" y="4906963"/>
                <a:ext cx="1439863" cy="504825"/>
              </a:xfrm>
              <a:prstGeom prst="chevron">
                <a:avLst>
                  <a:gd name="adj" fmla="val 49980"/>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57" name="燕尾形 52"/>
              <p:cNvSpPr>
                <a:spLocks noChangeArrowheads="1"/>
              </p:cNvSpPr>
              <p:nvPr/>
            </p:nvSpPr>
            <p:spPr bwMode="auto">
              <a:xfrm>
                <a:off x="4884738" y="4906963"/>
                <a:ext cx="1439862" cy="504825"/>
              </a:xfrm>
              <a:prstGeom prst="chevron">
                <a:avLst>
                  <a:gd name="adj" fmla="val 50006"/>
                </a:avLst>
              </a:prstGeom>
              <a:solidFill>
                <a:srgbClr val="664E00"/>
              </a:solidFill>
              <a:ln w="9525">
                <a:noFill/>
                <a:miter lim="800000"/>
                <a:headEnd/>
                <a:tailEnd/>
              </a:ln>
            </p:spPr>
            <p:txBody>
              <a:bodyPr anchor="ctr"/>
              <a:lstStyle/>
              <a:p>
                <a:pPr algn="ctr"/>
                <a:endParaRPr lang="zh-CN" altLang="zh-CN" sz="1400" b="1">
                  <a:latin typeface="微软雅黑" pitchFamily="34" charset="-122"/>
                  <a:ea typeface="微软雅黑" pitchFamily="34" charset="-122"/>
                  <a:sym typeface="微软雅黑" pitchFamily="34" charset="-122"/>
                </a:endParaRPr>
              </a:p>
            </p:txBody>
          </p:sp>
          <p:sp>
            <p:nvSpPr>
              <p:cNvPr id="58" name="燕尾形 53"/>
              <p:cNvSpPr>
                <a:spLocks noChangeArrowheads="1"/>
              </p:cNvSpPr>
              <p:nvPr/>
            </p:nvSpPr>
            <p:spPr bwMode="auto">
              <a:xfrm>
                <a:off x="6875464" y="4906963"/>
                <a:ext cx="1874837" cy="504825"/>
              </a:xfrm>
              <a:prstGeom prst="chevron">
                <a:avLst>
                  <a:gd name="adj" fmla="val 49999"/>
                </a:avLst>
              </a:prstGeom>
              <a:solidFill>
                <a:srgbClr val="664E00"/>
              </a:solidFill>
              <a:ln w="9525">
                <a:noFill/>
                <a:miter lim="800000"/>
                <a:headEnd/>
                <a:tailEnd/>
              </a:ln>
            </p:spPr>
            <p:txBody>
              <a:bodyPr anchor="ctr"/>
              <a:lstStyle/>
              <a:p>
                <a:pPr algn="ctr"/>
                <a:r>
                  <a:rPr lang="zh-CN" altLang="en-US" b="1" dirty="0">
                    <a:latin typeface="微软雅黑" pitchFamily="34" charset="-122"/>
                    <a:ea typeface="微软雅黑" pitchFamily="34" charset="-122"/>
                    <a:sym typeface="微软雅黑" pitchFamily="34" charset="-122"/>
                  </a:rPr>
                  <a:t>创新点总结</a:t>
                </a:r>
                <a:endParaRPr lang="zh-CN" altLang="zh-CN" b="1" dirty="0">
                  <a:latin typeface="微软雅黑" pitchFamily="34" charset="-122"/>
                  <a:ea typeface="微软雅黑" pitchFamily="34" charset="-122"/>
                  <a:sym typeface="微软雅黑" pitchFamily="34" charset="-122"/>
                </a:endParaRPr>
              </a:p>
            </p:txBody>
          </p:sp>
          <p:sp>
            <p:nvSpPr>
              <p:cNvPr id="59" name="矩形 57"/>
              <p:cNvSpPr>
                <a:spLocks noChangeArrowheads="1"/>
              </p:cNvSpPr>
              <p:nvPr/>
            </p:nvSpPr>
            <p:spPr bwMode="auto">
              <a:xfrm>
                <a:off x="3059153" y="4946650"/>
                <a:ext cx="1107996" cy="369332"/>
              </a:xfrm>
              <a:prstGeom prst="rect">
                <a:avLst/>
              </a:prstGeom>
              <a:noFill/>
              <a:ln w="9525">
                <a:noFill/>
                <a:miter lim="800000"/>
                <a:headEnd/>
                <a:tailEnd/>
              </a:ln>
            </p:spPr>
            <p:txBody>
              <a:bodyPr wrap="none">
                <a:spAutoFit/>
              </a:bodyPr>
              <a:lstStyle/>
              <a:p>
                <a:pPr algn="ctr"/>
                <a:r>
                  <a:rPr lang="zh-CN" altLang="en-US" b="1" dirty="0" smtClean="0">
                    <a:latin typeface="微软雅黑" pitchFamily="34" charset="-122"/>
                    <a:ea typeface="微软雅黑" pitchFamily="34" charset="-122"/>
                  </a:rPr>
                  <a:t>设计实现</a:t>
                </a:r>
                <a:endParaRPr lang="zh-CN" altLang="en-US" b="1" dirty="0">
                  <a:latin typeface="微软雅黑" pitchFamily="34" charset="-122"/>
                  <a:ea typeface="微软雅黑" pitchFamily="34" charset="-122"/>
                </a:endParaRPr>
              </a:p>
            </p:txBody>
          </p:sp>
          <p:sp>
            <p:nvSpPr>
              <p:cNvPr id="60" name="矩形 59"/>
              <p:cNvSpPr>
                <a:spLocks noChangeArrowheads="1"/>
              </p:cNvSpPr>
              <p:nvPr/>
            </p:nvSpPr>
            <p:spPr bwMode="auto">
              <a:xfrm>
                <a:off x="4933958" y="5010150"/>
                <a:ext cx="1438275" cy="369332"/>
              </a:xfrm>
              <a:prstGeom prst="rect">
                <a:avLst/>
              </a:prstGeom>
              <a:noFill/>
              <a:ln w="9525">
                <a:noFill/>
                <a:miter lim="800000"/>
                <a:headEnd/>
                <a:tailEnd/>
              </a:ln>
            </p:spPr>
            <p:txBody>
              <a:bodyPr>
                <a:spAutoFit/>
              </a:bodyPr>
              <a:lstStyle/>
              <a:p>
                <a:pPr algn="ctr"/>
                <a:r>
                  <a:rPr lang="zh-CN" altLang="en-US" b="1" dirty="0">
                    <a:latin typeface="微软雅黑" pitchFamily="34" charset="-122"/>
                    <a:ea typeface="微软雅黑" pitchFamily="34" charset="-122"/>
                    <a:sym typeface="微软雅黑" pitchFamily="34" charset="-122"/>
                  </a:rPr>
                  <a:t>测试与分析</a:t>
                </a:r>
                <a:endParaRPr lang="zh-CN" altLang="en-US" b="1" dirty="0">
                  <a:latin typeface="微软雅黑" pitchFamily="34" charset="-122"/>
                  <a:ea typeface="微软雅黑" pitchFamily="34" charset="-122"/>
                </a:endParaRPr>
              </a:p>
            </p:txBody>
          </p:sp>
          <p:sp>
            <p:nvSpPr>
              <p:cNvPr id="61" name="燕尾形 54"/>
              <p:cNvSpPr>
                <a:spLocks noChangeArrowheads="1"/>
              </p:cNvSpPr>
              <p:nvPr/>
            </p:nvSpPr>
            <p:spPr bwMode="auto">
              <a:xfrm>
                <a:off x="898317" y="4874424"/>
                <a:ext cx="1439862" cy="504825"/>
              </a:xfrm>
              <a:prstGeom prst="chevron">
                <a:avLst>
                  <a:gd name="adj" fmla="val 50006"/>
                </a:avLst>
              </a:prstGeom>
              <a:solidFill>
                <a:srgbClr val="FFC0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rPr>
                  <a:t>选题背景</a:t>
                </a:r>
                <a:endParaRPr lang="zh-CN" altLang="en-US" sz="1400" b="1" dirty="0">
                  <a:latin typeface="微软雅黑" pitchFamily="34" charset="-122"/>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2000"/>
                                        <p:tgtEl>
                                          <p:spTgt spid="23"/>
                                        </p:tgtEl>
                                      </p:cBhvr>
                                    </p:animEffect>
                                    <p:set>
                                      <p:cBhvr>
                                        <p:cTn id="13" dur="1" fill="hold">
                                          <p:stCondLst>
                                            <p:cond delay="1999"/>
                                          </p:stCondLst>
                                        </p:cTn>
                                        <p:tgtEl>
                                          <p:spTgt spid="2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19"/>
                                        </p:tgtEl>
                                        <p:attrNameLst>
                                          <p:attrName>style.visibility</p:attrName>
                                        </p:attrNameLst>
                                      </p:cBhvr>
                                      <p:to>
                                        <p:strVal val="visible"/>
                                      </p:to>
                                    </p:set>
                                    <p:anim calcmode="lin" valueType="num">
                                      <p:cBhvr>
                                        <p:cTn id="18" dur="1000" fill="hold"/>
                                        <p:tgtEl>
                                          <p:spTgt spid="119"/>
                                        </p:tgtEl>
                                        <p:attrNameLst>
                                          <p:attrName>ppt_x</p:attrName>
                                        </p:attrNameLst>
                                      </p:cBhvr>
                                      <p:tavLst>
                                        <p:tav tm="0">
                                          <p:val>
                                            <p:strVal val="#ppt_x-.2"/>
                                          </p:val>
                                        </p:tav>
                                        <p:tav tm="100000">
                                          <p:val>
                                            <p:strVal val="#ppt_x"/>
                                          </p:val>
                                        </p:tav>
                                      </p:tavLst>
                                    </p:anim>
                                    <p:anim calcmode="lin" valueType="num">
                                      <p:cBhvr>
                                        <p:cTn id="19" dur="1000" fill="hold"/>
                                        <p:tgtEl>
                                          <p:spTgt spid="11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19"/>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1000" fill="hold"/>
                                        <p:tgtEl>
                                          <p:spTgt spid="37"/>
                                        </p:tgtEl>
                                        <p:attrNameLst>
                                          <p:attrName>ppt_w</p:attrName>
                                        </p:attrNameLst>
                                      </p:cBhvr>
                                      <p:tavLst>
                                        <p:tav tm="0">
                                          <p:val>
                                            <p:strVal val="#ppt_w*0.70"/>
                                          </p:val>
                                        </p:tav>
                                        <p:tav tm="100000">
                                          <p:val>
                                            <p:strVal val="#ppt_w"/>
                                          </p:val>
                                        </p:tav>
                                      </p:tavLst>
                                    </p:anim>
                                    <p:anim calcmode="lin" valueType="num">
                                      <p:cBhvr>
                                        <p:cTn id="26" dur="1000" fill="hold"/>
                                        <p:tgtEl>
                                          <p:spTgt spid="37"/>
                                        </p:tgtEl>
                                        <p:attrNameLst>
                                          <p:attrName>ppt_h</p:attrName>
                                        </p:attrNameLst>
                                      </p:cBhvr>
                                      <p:tavLst>
                                        <p:tav tm="0">
                                          <p:val>
                                            <p:strVal val="#ppt_h"/>
                                          </p:val>
                                        </p:tav>
                                        <p:tav tm="100000">
                                          <p:val>
                                            <p:strVal val="#ppt_h"/>
                                          </p:val>
                                        </p:tav>
                                      </p:tavLst>
                                    </p:anim>
                                    <p:animEffect transition="in" filter="fade">
                                      <p:cBhvr>
                                        <p:cTn id="27" dur="10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 calcmode="lin" valueType="num">
                                      <p:cBhvr>
                                        <p:cTn id="32" dur="500" fill="hold"/>
                                        <p:tgtEl>
                                          <p:spTgt spid="98"/>
                                        </p:tgtEl>
                                        <p:attrNameLst>
                                          <p:attrName>ppt_x</p:attrName>
                                        </p:attrNameLst>
                                      </p:cBhvr>
                                      <p:tavLst>
                                        <p:tav tm="0">
                                          <p:val>
                                            <p:strVal val="#ppt_x-#ppt_w/2"/>
                                          </p:val>
                                        </p:tav>
                                        <p:tav tm="100000">
                                          <p:val>
                                            <p:strVal val="#ppt_x"/>
                                          </p:val>
                                        </p:tav>
                                      </p:tavLst>
                                    </p:anim>
                                    <p:anim calcmode="lin" valueType="num">
                                      <p:cBhvr>
                                        <p:cTn id="33" dur="500" fill="hold"/>
                                        <p:tgtEl>
                                          <p:spTgt spid="98"/>
                                        </p:tgtEl>
                                        <p:attrNameLst>
                                          <p:attrName>ppt_y</p:attrName>
                                        </p:attrNameLst>
                                      </p:cBhvr>
                                      <p:tavLst>
                                        <p:tav tm="0">
                                          <p:val>
                                            <p:strVal val="#ppt_y"/>
                                          </p:val>
                                        </p:tav>
                                        <p:tav tm="100000">
                                          <p:val>
                                            <p:strVal val="#ppt_y"/>
                                          </p:val>
                                        </p:tav>
                                      </p:tavLst>
                                    </p:anim>
                                    <p:anim calcmode="lin" valueType="num">
                                      <p:cBhvr>
                                        <p:cTn id="34" dur="500" fill="hold"/>
                                        <p:tgtEl>
                                          <p:spTgt spid="98"/>
                                        </p:tgtEl>
                                        <p:attrNameLst>
                                          <p:attrName>ppt_w</p:attrName>
                                        </p:attrNameLst>
                                      </p:cBhvr>
                                      <p:tavLst>
                                        <p:tav tm="0">
                                          <p:val>
                                            <p:fltVal val="0"/>
                                          </p:val>
                                        </p:tav>
                                        <p:tav tm="100000">
                                          <p:val>
                                            <p:strVal val="#ppt_w"/>
                                          </p:val>
                                        </p:tav>
                                      </p:tavLst>
                                    </p:anim>
                                    <p:anim calcmode="lin" valueType="num">
                                      <p:cBhvr>
                                        <p:cTn id="35" dur="500" fill="hold"/>
                                        <p:tgtEl>
                                          <p:spTgt spid="98"/>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1000" fill="hold"/>
                                        <p:tgtEl>
                                          <p:spTgt spid="38"/>
                                        </p:tgtEl>
                                        <p:attrNameLst>
                                          <p:attrName>ppt_w</p:attrName>
                                        </p:attrNameLst>
                                      </p:cBhvr>
                                      <p:tavLst>
                                        <p:tav tm="0">
                                          <p:val>
                                            <p:strVal val="#ppt_w*0.70"/>
                                          </p:val>
                                        </p:tav>
                                        <p:tav tm="100000">
                                          <p:val>
                                            <p:strVal val="#ppt_w"/>
                                          </p:val>
                                        </p:tav>
                                      </p:tavLst>
                                    </p:anim>
                                    <p:anim calcmode="lin" valueType="num">
                                      <p:cBhvr>
                                        <p:cTn id="41" dur="1000" fill="hold"/>
                                        <p:tgtEl>
                                          <p:spTgt spid="38"/>
                                        </p:tgtEl>
                                        <p:attrNameLst>
                                          <p:attrName>ppt_h</p:attrName>
                                        </p:attrNameLst>
                                      </p:cBhvr>
                                      <p:tavLst>
                                        <p:tav tm="0">
                                          <p:val>
                                            <p:strVal val="#ppt_h"/>
                                          </p:val>
                                        </p:tav>
                                        <p:tav tm="100000">
                                          <p:val>
                                            <p:strVal val="#ppt_h"/>
                                          </p:val>
                                        </p:tav>
                                      </p:tavLst>
                                    </p:anim>
                                    <p:animEffect transition="in" filter="fade">
                                      <p:cBhvr>
                                        <p:cTn id="42" dur="10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p:cTn id="47" dur="500" fill="hold"/>
                                        <p:tgtEl>
                                          <p:spTgt spid="78"/>
                                        </p:tgtEl>
                                        <p:attrNameLst>
                                          <p:attrName>ppt_x</p:attrName>
                                        </p:attrNameLst>
                                      </p:cBhvr>
                                      <p:tavLst>
                                        <p:tav tm="0">
                                          <p:val>
                                            <p:strVal val="#ppt_x"/>
                                          </p:val>
                                        </p:tav>
                                        <p:tav tm="100000">
                                          <p:val>
                                            <p:strVal val="#ppt_x"/>
                                          </p:val>
                                        </p:tav>
                                      </p:tavLst>
                                    </p:anim>
                                    <p:anim calcmode="lin" valueType="num">
                                      <p:cBhvr>
                                        <p:cTn id="48" dur="500" fill="hold"/>
                                        <p:tgtEl>
                                          <p:spTgt spid="78"/>
                                        </p:tgtEl>
                                        <p:attrNameLst>
                                          <p:attrName>ppt_y</p:attrName>
                                        </p:attrNameLst>
                                      </p:cBhvr>
                                      <p:tavLst>
                                        <p:tav tm="0">
                                          <p:val>
                                            <p:strVal val="#ppt_y+#ppt_h/2"/>
                                          </p:val>
                                        </p:tav>
                                        <p:tav tm="100000">
                                          <p:val>
                                            <p:strVal val="#ppt_y"/>
                                          </p:val>
                                        </p:tav>
                                      </p:tavLst>
                                    </p:anim>
                                    <p:anim calcmode="lin" valueType="num">
                                      <p:cBhvr>
                                        <p:cTn id="49" dur="500" fill="hold"/>
                                        <p:tgtEl>
                                          <p:spTgt spid="78"/>
                                        </p:tgtEl>
                                        <p:attrNameLst>
                                          <p:attrName>ppt_w</p:attrName>
                                        </p:attrNameLst>
                                      </p:cBhvr>
                                      <p:tavLst>
                                        <p:tav tm="0">
                                          <p:val>
                                            <p:strVal val="#ppt_w"/>
                                          </p:val>
                                        </p:tav>
                                        <p:tav tm="100000">
                                          <p:val>
                                            <p:strVal val="#ppt_w"/>
                                          </p:val>
                                        </p:tav>
                                      </p:tavLst>
                                    </p:anim>
                                    <p:anim calcmode="lin" valueType="num">
                                      <p:cBhvr>
                                        <p:cTn id="50" dur="500" fill="hold"/>
                                        <p:tgtEl>
                                          <p:spTgt spid="78"/>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ppt_x</p:attrName>
                                        </p:attrNameLst>
                                      </p:cBhvr>
                                      <p:tavLst>
                                        <p:tav tm="0">
                                          <p:val>
                                            <p:strVal val="#ppt_x-#ppt_w/2"/>
                                          </p:val>
                                        </p:tav>
                                        <p:tav tm="100000">
                                          <p:val>
                                            <p:strVal val="#ppt_x"/>
                                          </p:val>
                                        </p:tav>
                                      </p:tavLst>
                                    </p:anim>
                                    <p:anim calcmode="lin" valueType="num">
                                      <p:cBhvr>
                                        <p:cTn id="56" dur="500" fill="hold"/>
                                        <p:tgtEl>
                                          <p:spTgt spid="40"/>
                                        </p:tgtEl>
                                        <p:attrNameLst>
                                          <p:attrName>ppt_y</p:attrName>
                                        </p:attrNameLst>
                                      </p:cBhvr>
                                      <p:tavLst>
                                        <p:tav tm="0">
                                          <p:val>
                                            <p:strVal val="#ppt_y"/>
                                          </p:val>
                                        </p:tav>
                                        <p:tav tm="100000">
                                          <p:val>
                                            <p:strVal val="#ppt_y"/>
                                          </p:val>
                                        </p:tav>
                                      </p:tavLst>
                                    </p:anim>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nodeType="clickEffect">
                                  <p:stCondLst>
                                    <p:cond delay="0"/>
                                  </p:stCondLst>
                                  <p:childTnLst>
                                    <p:set>
                                      <p:cBhvr>
                                        <p:cTn id="62" dur="1" fill="hold">
                                          <p:stCondLst>
                                            <p:cond delay="0"/>
                                          </p:stCondLst>
                                        </p:cTn>
                                        <p:tgtEl>
                                          <p:spTgt spid="82"/>
                                        </p:tgtEl>
                                        <p:attrNameLst>
                                          <p:attrName>style.visibility</p:attrName>
                                        </p:attrNameLst>
                                      </p:cBhvr>
                                      <p:to>
                                        <p:strVal val="visible"/>
                                      </p:to>
                                    </p:set>
                                    <p:anim calcmode="lin" valueType="num">
                                      <p:cBhvr>
                                        <p:cTn id="63" dur="500" fill="hold"/>
                                        <p:tgtEl>
                                          <p:spTgt spid="82"/>
                                        </p:tgtEl>
                                        <p:attrNameLst>
                                          <p:attrName>ppt_x</p:attrName>
                                        </p:attrNameLst>
                                      </p:cBhvr>
                                      <p:tavLst>
                                        <p:tav tm="0">
                                          <p:val>
                                            <p:strVal val="#ppt_x"/>
                                          </p:val>
                                        </p:tav>
                                        <p:tav tm="100000">
                                          <p:val>
                                            <p:strVal val="#ppt_x"/>
                                          </p:val>
                                        </p:tav>
                                      </p:tavLst>
                                    </p:anim>
                                    <p:anim calcmode="lin" valueType="num">
                                      <p:cBhvr>
                                        <p:cTn id="64" dur="500" fill="hold"/>
                                        <p:tgtEl>
                                          <p:spTgt spid="82"/>
                                        </p:tgtEl>
                                        <p:attrNameLst>
                                          <p:attrName>ppt_y</p:attrName>
                                        </p:attrNameLst>
                                      </p:cBhvr>
                                      <p:tavLst>
                                        <p:tav tm="0">
                                          <p:val>
                                            <p:strVal val="#ppt_y-#ppt_h/2"/>
                                          </p:val>
                                        </p:tav>
                                        <p:tav tm="100000">
                                          <p:val>
                                            <p:strVal val="#ppt_y"/>
                                          </p:val>
                                        </p:tav>
                                      </p:tavLst>
                                    </p:anim>
                                    <p:anim calcmode="lin" valueType="num">
                                      <p:cBhvr>
                                        <p:cTn id="65" dur="500" fill="hold"/>
                                        <p:tgtEl>
                                          <p:spTgt spid="82"/>
                                        </p:tgtEl>
                                        <p:attrNameLst>
                                          <p:attrName>ppt_w</p:attrName>
                                        </p:attrNameLst>
                                      </p:cBhvr>
                                      <p:tavLst>
                                        <p:tav tm="0">
                                          <p:val>
                                            <p:strVal val="#ppt_w"/>
                                          </p:val>
                                        </p:tav>
                                        <p:tav tm="100000">
                                          <p:val>
                                            <p:strVal val="#ppt_w"/>
                                          </p:val>
                                        </p:tav>
                                      </p:tavLst>
                                    </p:anim>
                                    <p:anim calcmode="lin" valueType="num">
                                      <p:cBhvr>
                                        <p:cTn id="66" dur="500" fill="hold"/>
                                        <p:tgtEl>
                                          <p:spTgt spid="82"/>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p:cTn id="71" dur="1000" fill="hold"/>
                                        <p:tgtEl>
                                          <p:spTgt spid="7"/>
                                        </p:tgtEl>
                                        <p:attrNameLst>
                                          <p:attrName>ppt_w</p:attrName>
                                        </p:attrNameLst>
                                      </p:cBhvr>
                                      <p:tavLst>
                                        <p:tav tm="0">
                                          <p:val>
                                            <p:strVal val="#ppt_w*0.70"/>
                                          </p:val>
                                        </p:tav>
                                        <p:tav tm="100000">
                                          <p:val>
                                            <p:strVal val="#ppt_w"/>
                                          </p:val>
                                        </p:tav>
                                      </p:tavLst>
                                    </p:anim>
                                    <p:anim calcmode="lin" valueType="num">
                                      <p:cBhvr>
                                        <p:cTn id="72" dur="1000" fill="hold"/>
                                        <p:tgtEl>
                                          <p:spTgt spid="7"/>
                                        </p:tgtEl>
                                        <p:attrNameLst>
                                          <p:attrName>ppt_h</p:attrName>
                                        </p:attrNameLst>
                                      </p:cBhvr>
                                      <p:tavLst>
                                        <p:tav tm="0">
                                          <p:val>
                                            <p:strVal val="#ppt_h"/>
                                          </p:val>
                                        </p:tav>
                                        <p:tav tm="100000">
                                          <p:val>
                                            <p:strVal val="#ppt_h"/>
                                          </p:val>
                                        </p:tav>
                                      </p:tavLst>
                                    </p:anim>
                                    <p:animEffect transition="in" filter="fade">
                                      <p:cBhvr>
                                        <p:cTn id="73" dur="10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17" presetClass="entr" presetSubtype="8" fill="hold" nodeType="clickEffect">
                                  <p:stCondLst>
                                    <p:cond delay="0"/>
                                  </p:stCondLst>
                                  <p:childTnLst>
                                    <p:set>
                                      <p:cBhvr>
                                        <p:cTn id="77" dur="1" fill="hold">
                                          <p:stCondLst>
                                            <p:cond delay="0"/>
                                          </p:stCondLst>
                                        </p:cTn>
                                        <p:tgtEl>
                                          <p:spTgt spid="84"/>
                                        </p:tgtEl>
                                        <p:attrNameLst>
                                          <p:attrName>style.visibility</p:attrName>
                                        </p:attrNameLst>
                                      </p:cBhvr>
                                      <p:to>
                                        <p:strVal val="visible"/>
                                      </p:to>
                                    </p:set>
                                    <p:anim calcmode="lin" valueType="num">
                                      <p:cBhvr>
                                        <p:cTn id="78" dur="500" fill="hold"/>
                                        <p:tgtEl>
                                          <p:spTgt spid="84"/>
                                        </p:tgtEl>
                                        <p:attrNameLst>
                                          <p:attrName>ppt_x</p:attrName>
                                        </p:attrNameLst>
                                      </p:cBhvr>
                                      <p:tavLst>
                                        <p:tav tm="0">
                                          <p:val>
                                            <p:strVal val="#ppt_x-#ppt_w/2"/>
                                          </p:val>
                                        </p:tav>
                                        <p:tav tm="100000">
                                          <p:val>
                                            <p:strVal val="#ppt_x"/>
                                          </p:val>
                                        </p:tav>
                                      </p:tavLst>
                                    </p:anim>
                                    <p:anim calcmode="lin" valueType="num">
                                      <p:cBhvr>
                                        <p:cTn id="79" dur="500" fill="hold"/>
                                        <p:tgtEl>
                                          <p:spTgt spid="84"/>
                                        </p:tgtEl>
                                        <p:attrNameLst>
                                          <p:attrName>ppt_y</p:attrName>
                                        </p:attrNameLst>
                                      </p:cBhvr>
                                      <p:tavLst>
                                        <p:tav tm="0">
                                          <p:val>
                                            <p:strVal val="#ppt_y"/>
                                          </p:val>
                                        </p:tav>
                                        <p:tav tm="100000">
                                          <p:val>
                                            <p:strVal val="#ppt_y"/>
                                          </p:val>
                                        </p:tav>
                                      </p:tavLst>
                                    </p:anim>
                                    <p:anim calcmode="lin" valueType="num">
                                      <p:cBhvr>
                                        <p:cTn id="80" dur="500" fill="hold"/>
                                        <p:tgtEl>
                                          <p:spTgt spid="84"/>
                                        </p:tgtEl>
                                        <p:attrNameLst>
                                          <p:attrName>ppt_w</p:attrName>
                                        </p:attrNameLst>
                                      </p:cBhvr>
                                      <p:tavLst>
                                        <p:tav tm="0">
                                          <p:val>
                                            <p:fltVal val="0"/>
                                          </p:val>
                                        </p:tav>
                                        <p:tav tm="100000">
                                          <p:val>
                                            <p:strVal val="#ppt_w"/>
                                          </p:val>
                                        </p:tav>
                                      </p:tavLst>
                                    </p:anim>
                                    <p:anim calcmode="lin" valueType="num">
                                      <p:cBhvr>
                                        <p:cTn id="81" dur="5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17" presetClass="entr" presetSubtype="8"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cBhvr>
                                        <p:cTn id="86" dur="500" fill="hold"/>
                                        <p:tgtEl>
                                          <p:spTgt spid="39"/>
                                        </p:tgtEl>
                                        <p:attrNameLst>
                                          <p:attrName>ppt_x</p:attrName>
                                        </p:attrNameLst>
                                      </p:cBhvr>
                                      <p:tavLst>
                                        <p:tav tm="0">
                                          <p:val>
                                            <p:strVal val="#ppt_x-#ppt_w/2"/>
                                          </p:val>
                                        </p:tav>
                                        <p:tav tm="100000">
                                          <p:val>
                                            <p:strVal val="#ppt_x"/>
                                          </p:val>
                                        </p:tav>
                                      </p:tavLst>
                                    </p:anim>
                                    <p:anim calcmode="lin" valueType="num">
                                      <p:cBhvr>
                                        <p:cTn id="87" dur="500" fill="hold"/>
                                        <p:tgtEl>
                                          <p:spTgt spid="39"/>
                                        </p:tgtEl>
                                        <p:attrNameLst>
                                          <p:attrName>ppt_y</p:attrName>
                                        </p:attrNameLst>
                                      </p:cBhvr>
                                      <p:tavLst>
                                        <p:tav tm="0">
                                          <p:val>
                                            <p:strVal val="#ppt_y"/>
                                          </p:val>
                                        </p:tav>
                                        <p:tav tm="100000">
                                          <p:val>
                                            <p:strVal val="#ppt_y"/>
                                          </p:val>
                                        </p:tav>
                                      </p:tavLst>
                                    </p:anim>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2"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 calcmode="lin" valueType="num">
                                      <p:cBhvr>
                                        <p:cTn id="94" dur="500" fill="hold"/>
                                        <p:tgtEl>
                                          <p:spTgt spid="41"/>
                                        </p:tgtEl>
                                        <p:attrNameLst>
                                          <p:attrName>ppt_x</p:attrName>
                                        </p:attrNameLst>
                                      </p:cBhvr>
                                      <p:tavLst>
                                        <p:tav tm="0">
                                          <p:val>
                                            <p:strVal val="#ppt_x+#ppt_w/2"/>
                                          </p:val>
                                        </p:tav>
                                        <p:tav tm="100000">
                                          <p:val>
                                            <p:strVal val="#ppt_x"/>
                                          </p:val>
                                        </p:tav>
                                      </p:tavLst>
                                    </p:anim>
                                    <p:anim calcmode="lin" valueType="num">
                                      <p:cBhvr>
                                        <p:cTn id="95" dur="500" fill="hold"/>
                                        <p:tgtEl>
                                          <p:spTgt spid="41"/>
                                        </p:tgtEl>
                                        <p:attrNameLst>
                                          <p:attrName>ppt_y</p:attrName>
                                        </p:attrNameLst>
                                      </p:cBhvr>
                                      <p:tavLst>
                                        <p:tav tm="0">
                                          <p:val>
                                            <p:strVal val="#ppt_y"/>
                                          </p:val>
                                        </p:tav>
                                        <p:tav tm="100000">
                                          <p:val>
                                            <p:strVal val="#ppt_y"/>
                                          </p:val>
                                        </p:tav>
                                      </p:tavLst>
                                    </p:anim>
                                    <p:anim calcmode="lin" valueType="num">
                                      <p:cBhvr>
                                        <p:cTn id="96" dur="500" fill="hold"/>
                                        <p:tgtEl>
                                          <p:spTgt spid="41"/>
                                        </p:tgtEl>
                                        <p:attrNameLst>
                                          <p:attrName>ppt_w</p:attrName>
                                        </p:attrNameLst>
                                      </p:cBhvr>
                                      <p:tavLst>
                                        <p:tav tm="0">
                                          <p:val>
                                            <p:fltVal val="0"/>
                                          </p:val>
                                        </p:tav>
                                        <p:tav tm="100000">
                                          <p:val>
                                            <p:strVal val="#ppt_w"/>
                                          </p:val>
                                        </p:tav>
                                      </p:tavLst>
                                    </p:anim>
                                    <p:anim calcmode="lin" valueType="num">
                                      <p:cBhvr>
                                        <p:cTn id="97"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7" presetClass="entr" presetSubtype="2" fill="hold" nodeType="clickEffect">
                                  <p:stCondLst>
                                    <p:cond delay="0"/>
                                  </p:stCondLst>
                                  <p:childTnLst>
                                    <p:set>
                                      <p:cBhvr>
                                        <p:cTn id="101" dur="1" fill="hold">
                                          <p:stCondLst>
                                            <p:cond delay="0"/>
                                          </p:stCondLst>
                                        </p:cTn>
                                        <p:tgtEl>
                                          <p:spTgt spid="101"/>
                                        </p:tgtEl>
                                        <p:attrNameLst>
                                          <p:attrName>style.visibility</p:attrName>
                                        </p:attrNameLst>
                                      </p:cBhvr>
                                      <p:to>
                                        <p:strVal val="visible"/>
                                      </p:to>
                                    </p:set>
                                    <p:anim calcmode="lin" valueType="num">
                                      <p:cBhvr>
                                        <p:cTn id="102" dur="500" fill="hold"/>
                                        <p:tgtEl>
                                          <p:spTgt spid="101"/>
                                        </p:tgtEl>
                                        <p:attrNameLst>
                                          <p:attrName>ppt_x</p:attrName>
                                        </p:attrNameLst>
                                      </p:cBhvr>
                                      <p:tavLst>
                                        <p:tav tm="0">
                                          <p:val>
                                            <p:strVal val="#ppt_x+#ppt_w/2"/>
                                          </p:val>
                                        </p:tav>
                                        <p:tav tm="100000">
                                          <p:val>
                                            <p:strVal val="#ppt_x"/>
                                          </p:val>
                                        </p:tav>
                                      </p:tavLst>
                                    </p:anim>
                                    <p:anim calcmode="lin" valueType="num">
                                      <p:cBhvr>
                                        <p:cTn id="103" dur="500" fill="hold"/>
                                        <p:tgtEl>
                                          <p:spTgt spid="101"/>
                                        </p:tgtEl>
                                        <p:attrNameLst>
                                          <p:attrName>ppt_y</p:attrName>
                                        </p:attrNameLst>
                                      </p:cBhvr>
                                      <p:tavLst>
                                        <p:tav tm="0">
                                          <p:val>
                                            <p:strVal val="#ppt_y"/>
                                          </p:val>
                                        </p:tav>
                                        <p:tav tm="100000">
                                          <p:val>
                                            <p:strVal val="#ppt_y"/>
                                          </p:val>
                                        </p:tav>
                                      </p:tavLst>
                                    </p:anim>
                                    <p:anim calcmode="lin" valueType="num">
                                      <p:cBhvr>
                                        <p:cTn id="104" dur="500" fill="hold"/>
                                        <p:tgtEl>
                                          <p:spTgt spid="101"/>
                                        </p:tgtEl>
                                        <p:attrNameLst>
                                          <p:attrName>ppt_w</p:attrName>
                                        </p:attrNameLst>
                                      </p:cBhvr>
                                      <p:tavLst>
                                        <p:tav tm="0">
                                          <p:val>
                                            <p:fltVal val="0"/>
                                          </p:val>
                                        </p:tav>
                                        <p:tav tm="100000">
                                          <p:val>
                                            <p:strVal val="#ppt_w"/>
                                          </p:val>
                                        </p:tav>
                                      </p:tavLst>
                                    </p:anim>
                                    <p:anim calcmode="lin" valueType="num">
                                      <p:cBhvr>
                                        <p:cTn id="105" dur="500" fill="hold"/>
                                        <p:tgtEl>
                                          <p:spTgt spid="101"/>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17" presetClass="entr" presetSubtype="2" fill="hold" grpId="0" nodeType="clickEffect">
                                  <p:stCondLst>
                                    <p:cond delay="0"/>
                                  </p:stCondLst>
                                  <p:childTnLst>
                                    <p:set>
                                      <p:cBhvr>
                                        <p:cTn id="109" dur="1" fill="hold">
                                          <p:stCondLst>
                                            <p:cond delay="0"/>
                                          </p:stCondLst>
                                        </p:cTn>
                                        <p:tgtEl>
                                          <p:spTgt spid="75"/>
                                        </p:tgtEl>
                                        <p:attrNameLst>
                                          <p:attrName>style.visibility</p:attrName>
                                        </p:attrNameLst>
                                      </p:cBhvr>
                                      <p:to>
                                        <p:strVal val="visible"/>
                                      </p:to>
                                    </p:set>
                                    <p:anim calcmode="lin" valueType="num">
                                      <p:cBhvr>
                                        <p:cTn id="110" dur="500" fill="hold"/>
                                        <p:tgtEl>
                                          <p:spTgt spid="75"/>
                                        </p:tgtEl>
                                        <p:attrNameLst>
                                          <p:attrName>ppt_x</p:attrName>
                                        </p:attrNameLst>
                                      </p:cBhvr>
                                      <p:tavLst>
                                        <p:tav tm="0">
                                          <p:val>
                                            <p:strVal val="#ppt_x+#ppt_w/2"/>
                                          </p:val>
                                        </p:tav>
                                        <p:tav tm="100000">
                                          <p:val>
                                            <p:strVal val="#ppt_x"/>
                                          </p:val>
                                        </p:tav>
                                      </p:tavLst>
                                    </p:anim>
                                    <p:anim calcmode="lin" valueType="num">
                                      <p:cBhvr>
                                        <p:cTn id="111" dur="500" fill="hold"/>
                                        <p:tgtEl>
                                          <p:spTgt spid="75"/>
                                        </p:tgtEl>
                                        <p:attrNameLst>
                                          <p:attrName>ppt_y</p:attrName>
                                        </p:attrNameLst>
                                      </p:cBhvr>
                                      <p:tavLst>
                                        <p:tav tm="0">
                                          <p:val>
                                            <p:strVal val="#ppt_y"/>
                                          </p:val>
                                        </p:tav>
                                        <p:tav tm="100000">
                                          <p:val>
                                            <p:strVal val="#ppt_y"/>
                                          </p:val>
                                        </p:tav>
                                      </p:tavLst>
                                    </p:anim>
                                    <p:anim calcmode="lin" valueType="num">
                                      <p:cBhvr>
                                        <p:cTn id="112" dur="500" fill="hold"/>
                                        <p:tgtEl>
                                          <p:spTgt spid="75"/>
                                        </p:tgtEl>
                                        <p:attrNameLst>
                                          <p:attrName>ppt_w</p:attrName>
                                        </p:attrNameLst>
                                      </p:cBhvr>
                                      <p:tavLst>
                                        <p:tav tm="0">
                                          <p:val>
                                            <p:fltVal val="0"/>
                                          </p:val>
                                        </p:tav>
                                        <p:tav tm="100000">
                                          <p:val>
                                            <p:strVal val="#ppt_w"/>
                                          </p:val>
                                        </p:tav>
                                      </p:tavLst>
                                    </p:anim>
                                    <p:anim calcmode="lin" valueType="num">
                                      <p:cBhvr>
                                        <p:cTn id="113" dur="500" fill="hold"/>
                                        <p:tgtEl>
                                          <p:spTgt spid="75"/>
                                        </p:tgtEl>
                                        <p:attrNameLst>
                                          <p:attrName>ppt_h</p:attrName>
                                        </p:attrNameLst>
                                      </p:cBhvr>
                                      <p:tavLst>
                                        <p:tav tm="0">
                                          <p:val>
                                            <p:strVal val="#ppt_h"/>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17" presetClass="entr" presetSubtype="4" fill="hold" nodeType="clickEffect">
                                  <p:stCondLst>
                                    <p:cond delay="0"/>
                                  </p:stCondLst>
                                  <p:childTnLst>
                                    <p:set>
                                      <p:cBhvr>
                                        <p:cTn id="117" dur="1" fill="hold">
                                          <p:stCondLst>
                                            <p:cond delay="0"/>
                                          </p:stCondLst>
                                        </p:cTn>
                                        <p:tgtEl>
                                          <p:spTgt spid="94"/>
                                        </p:tgtEl>
                                        <p:attrNameLst>
                                          <p:attrName>style.visibility</p:attrName>
                                        </p:attrNameLst>
                                      </p:cBhvr>
                                      <p:to>
                                        <p:strVal val="visible"/>
                                      </p:to>
                                    </p:set>
                                    <p:anim calcmode="lin" valueType="num">
                                      <p:cBhvr>
                                        <p:cTn id="118" dur="500" fill="hold"/>
                                        <p:tgtEl>
                                          <p:spTgt spid="94"/>
                                        </p:tgtEl>
                                        <p:attrNameLst>
                                          <p:attrName>ppt_x</p:attrName>
                                        </p:attrNameLst>
                                      </p:cBhvr>
                                      <p:tavLst>
                                        <p:tav tm="0">
                                          <p:val>
                                            <p:strVal val="#ppt_x"/>
                                          </p:val>
                                        </p:tav>
                                        <p:tav tm="100000">
                                          <p:val>
                                            <p:strVal val="#ppt_x"/>
                                          </p:val>
                                        </p:tav>
                                      </p:tavLst>
                                    </p:anim>
                                    <p:anim calcmode="lin" valueType="num">
                                      <p:cBhvr>
                                        <p:cTn id="119" dur="500" fill="hold"/>
                                        <p:tgtEl>
                                          <p:spTgt spid="94"/>
                                        </p:tgtEl>
                                        <p:attrNameLst>
                                          <p:attrName>ppt_y</p:attrName>
                                        </p:attrNameLst>
                                      </p:cBhvr>
                                      <p:tavLst>
                                        <p:tav tm="0">
                                          <p:val>
                                            <p:strVal val="#ppt_y+#ppt_h/2"/>
                                          </p:val>
                                        </p:tav>
                                        <p:tav tm="100000">
                                          <p:val>
                                            <p:strVal val="#ppt_y"/>
                                          </p:val>
                                        </p:tav>
                                      </p:tavLst>
                                    </p:anim>
                                    <p:anim calcmode="lin" valueType="num">
                                      <p:cBhvr>
                                        <p:cTn id="120" dur="500" fill="hold"/>
                                        <p:tgtEl>
                                          <p:spTgt spid="94"/>
                                        </p:tgtEl>
                                        <p:attrNameLst>
                                          <p:attrName>ppt_w</p:attrName>
                                        </p:attrNameLst>
                                      </p:cBhvr>
                                      <p:tavLst>
                                        <p:tav tm="0">
                                          <p:val>
                                            <p:strVal val="#ppt_w"/>
                                          </p:val>
                                        </p:tav>
                                        <p:tav tm="100000">
                                          <p:val>
                                            <p:strVal val="#ppt_w"/>
                                          </p:val>
                                        </p:tav>
                                      </p:tavLst>
                                    </p:anim>
                                    <p:anim calcmode="lin" valueType="num">
                                      <p:cBhvr>
                                        <p:cTn id="121" dur="500" fill="hold"/>
                                        <p:tgtEl>
                                          <p:spTgt spid="94"/>
                                        </p:tgtEl>
                                        <p:attrNameLst>
                                          <p:attrName>ppt_h</p:attrName>
                                        </p:attrNameLst>
                                      </p:cBhvr>
                                      <p:tavLst>
                                        <p:tav tm="0">
                                          <p:val>
                                            <p:fltVal val="0"/>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grpId="0" nodeType="clickEffect">
                                  <p:stCondLst>
                                    <p:cond delay="0"/>
                                  </p:stCondLst>
                                  <p:childTnLst>
                                    <p:set>
                                      <p:cBhvr>
                                        <p:cTn id="125" dur="1" fill="hold">
                                          <p:stCondLst>
                                            <p:cond delay="0"/>
                                          </p:stCondLst>
                                        </p:cTn>
                                        <p:tgtEl>
                                          <p:spTgt spid="51"/>
                                        </p:tgtEl>
                                        <p:attrNameLst>
                                          <p:attrName>style.visibility</p:attrName>
                                        </p:attrNameLst>
                                      </p:cBhvr>
                                      <p:to>
                                        <p:strVal val="visible"/>
                                      </p:to>
                                    </p:set>
                                    <p:anim calcmode="lin" valueType="num">
                                      <p:cBhvr>
                                        <p:cTn id="126" dur="500" fill="hold"/>
                                        <p:tgtEl>
                                          <p:spTgt spid="51"/>
                                        </p:tgtEl>
                                        <p:attrNameLst>
                                          <p:attrName>ppt_x</p:attrName>
                                        </p:attrNameLst>
                                      </p:cBhvr>
                                      <p:tavLst>
                                        <p:tav tm="0">
                                          <p:val>
                                            <p:strVal val="#ppt_x"/>
                                          </p:val>
                                        </p:tav>
                                        <p:tav tm="100000">
                                          <p:val>
                                            <p:strVal val="#ppt_x"/>
                                          </p:val>
                                        </p:tav>
                                      </p:tavLst>
                                    </p:anim>
                                    <p:anim calcmode="lin" valueType="num">
                                      <p:cBhvr>
                                        <p:cTn id="127" dur="500" fill="hold"/>
                                        <p:tgtEl>
                                          <p:spTgt spid="51"/>
                                        </p:tgtEl>
                                        <p:attrNameLst>
                                          <p:attrName>ppt_y</p:attrName>
                                        </p:attrNameLst>
                                      </p:cBhvr>
                                      <p:tavLst>
                                        <p:tav tm="0">
                                          <p:val>
                                            <p:strVal val="#ppt_y+#ppt_h/2"/>
                                          </p:val>
                                        </p:tav>
                                        <p:tav tm="100000">
                                          <p:val>
                                            <p:strVal val="#ppt_y"/>
                                          </p:val>
                                        </p:tav>
                                      </p:tavLst>
                                    </p:anim>
                                    <p:anim calcmode="lin" valueType="num">
                                      <p:cBhvr>
                                        <p:cTn id="128" dur="500" fill="hold"/>
                                        <p:tgtEl>
                                          <p:spTgt spid="51"/>
                                        </p:tgtEl>
                                        <p:attrNameLst>
                                          <p:attrName>ppt_w</p:attrName>
                                        </p:attrNameLst>
                                      </p:cBhvr>
                                      <p:tavLst>
                                        <p:tav tm="0">
                                          <p:val>
                                            <p:strVal val="#ppt_w"/>
                                          </p:val>
                                        </p:tav>
                                        <p:tav tm="100000">
                                          <p:val>
                                            <p:strVal val="#ppt_w"/>
                                          </p:val>
                                        </p:tav>
                                      </p:tavLst>
                                    </p:anim>
                                    <p:anim calcmode="lin" valueType="num">
                                      <p:cBhvr>
                                        <p:cTn id="129" dur="500" fill="hold"/>
                                        <p:tgtEl>
                                          <p:spTgt spid="51"/>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55" presetClass="entr" presetSubtype="0" fill="hold" nodeType="clickEffect">
                                  <p:stCondLst>
                                    <p:cond delay="0"/>
                                  </p:stCondLst>
                                  <p:childTnLst>
                                    <p:set>
                                      <p:cBhvr>
                                        <p:cTn id="133" dur="1" fill="hold">
                                          <p:stCondLst>
                                            <p:cond delay="0"/>
                                          </p:stCondLst>
                                        </p:cTn>
                                        <p:tgtEl>
                                          <p:spTgt spid="8"/>
                                        </p:tgtEl>
                                        <p:attrNameLst>
                                          <p:attrName>style.visibility</p:attrName>
                                        </p:attrNameLst>
                                      </p:cBhvr>
                                      <p:to>
                                        <p:strVal val="visible"/>
                                      </p:to>
                                    </p:set>
                                    <p:anim calcmode="lin" valueType="num">
                                      <p:cBhvr>
                                        <p:cTn id="134" dur="1000" fill="hold"/>
                                        <p:tgtEl>
                                          <p:spTgt spid="8"/>
                                        </p:tgtEl>
                                        <p:attrNameLst>
                                          <p:attrName>ppt_w</p:attrName>
                                        </p:attrNameLst>
                                      </p:cBhvr>
                                      <p:tavLst>
                                        <p:tav tm="0">
                                          <p:val>
                                            <p:strVal val="#ppt_w*0.70"/>
                                          </p:val>
                                        </p:tav>
                                        <p:tav tm="100000">
                                          <p:val>
                                            <p:strVal val="#ppt_w"/>
                                          </p:val>
                                        </p:tav>
                                      </p:tavLst>
                                    </p:anim>
                                    <p:anim calcmode="lin" valueType="num">
                                      <p:cBhvr>
                                        <p:cTn id="135" dur="1000" fill="hold"/>
                                        <p:tgtEl>
                                          <p:spTgt spid="8"/>
                                        </p:tgtEl>
                                        <p:attrNameLst>
                                          <p:attrName>ppt_h</p:attrName>
                                        </p:attrNameLst>
                                      </p:cBhvr>
                                      <p:tavLst>
                                        <p:tav tm="0">
                                          <p:val>
                                            <p:strVal val="#ppt_h"/>
                                          </p:val>
                                        </p:tav>
                                        <p:tav tm="100000">
                                          <p:val>
                                            <p:strVal val="#ppt_h"/>
                                          </p:val>
                                        </p:tav>
                                      </p:tavLst>
                                    </p:anim>
                                    <p:animEffect transition="in" filter="fade">
                                      <p:cBhvr>
                                        <p:cTn id="136" dur="1000"/>
                                        <p:tgtEl>
                                          <p:spTgt spid="8"/>
                                        </p:tgtEl>
                                      </p:cBhvr>
                                    </p:animEffect>
                                  </p:childTnLst>
                                </p:cTn>
                              </p:par>
                            </p:childTnLst>
                          </p:cTn>
                        </p:par>
                      </p:childTnLst>
                    </p:cTn>
                  </p:par>
                  <p:par>
                    <p:cTn id="137" fill="hold">
                      <p:stCondLst>
                        <p:cond delay="indefinite"/>
                      </p:stCondLst>
                      <p:childTnLst>
                        <p:par>
                          <p:cTn id="138" fill="hold">
                            <p:stCondLst>
                              <p:cond delay="0"/>
                            </p:stCondLst>
                            <p:childTnLst>
                              <p:par>
                                <p:cTn id="139" presetID="17" presetClass="entr" presetSubtype="1" fill="hold" nodeType="clickEffect">
                                  <p:stCondLst>
                                    <p:cond delay="0"/>
                                  </p:stCondLst>
                                  <p:childTnLst>
                                    <p:set>
                                      <p:cBhvr>
                                        <p:cTn id="140" dur="1" fill="hold">
                                          <p:stCondLst>
                                            <p:cond delay="0"/>
                                          </p:stCondLst>
                                        </p:cTn>
                                        <p:tgtEl>
                                          <p:spTgt spid="90"/>
                                        </p:tgtEl>
                                        <p:attrNameLst>
                                          <p:attrName>style.visibility</p:attrName>
                                        </p:attrNameLst>
                                      </p:cBhvr>
                                      <p:to>
                                        <p:strVal val="visible"/>
                                      </p:to>
                                    </p:set>
                                    <p:anim calcmode="lin" valueType="num">
                                      <p:cBhvr>
                                        <p:cTn id="141" dur="500" fill="hold"/>
                                        <p:tgtEl>
                                          <p:spTgt spid="90"/>
                                        </p:tgtEl>
                                        <p:attrNameLst>
                                          <p:attrName>ppt_x</p:attrName>
                                        </p:attrNameLst>
                                      </p:cBhvr>
                                      <p:tavLst>
                                        <p:tav tm="0">
                                          <p:val>
                                            <p:strVal val="#ppt_x"/>
                                          </p:val>
                                        </p:tav>
                                        <p:tav tm="100000">
                                          <p:val>
                                            <p:strVal val="#ppt_x"/>
                                          </p:val>
                                        </p:tav>
                                      </p:tavLst>
                                    </p:anim>
                                    <p:anim calcmode="lin" valueType="num">
                                      <p:cBhvr>
                                        <p:cTn id="142" dur="500" fill="hold"/>
                                        <p:tgtEl>
                                          <p:spTgt spid="90"/>
                                        </p:tgtEl>
                                        <p:attrNameLst>
                                          <p:attrName>ppt_y</p:attrName>
                                        </p:attrNameLst>
                                      </p:cBhvr>
                                      <p:tavLst>
                                        <p:tav tm="0">
                                          <p:val>
                                            <p:strVal val="#ppt_y-#ppt_h/2"/>
                                          </p:val>
                                        </p:tav>
                                        <p:tav tm="100000">
                                          <p:val>
                                            <p:strVal val="#ppt_y"/>
                                          </p:val>
                                        </p:tav>
                                      </p:tavLst>
                                    </p:anim>
                                    <p:anim calcmode="lin" valueType="num">
                                      <p:cBhvr>
                                        <p:cTn id="143" dur="500" fill="hold"/>
                                        <p:tgtEl>
                                          <p:spTgt spid="90"/>
                                        </p:tgtEl>
                                        <p:attrNameLst>
                                          <p:attrName>ppt_w</p:attrName>
                                        </p:attrNameLst>
                                      </p:cBhvr>
                                      <p:tavLst>
                                        <p:tav tm="0">
                                          <p:val>
                                            <p:strVal val="#ppt_w"/>
                                          </p:val>
                                        </p:tav>
                                        <p:tav tm="100000">
                                          <p:val>
                                            <p:strVal val="#ppt_w"/>
                                          </p:val>
                                        </p:tav>
                                      </p:tavLst>
                                    </p:anim>
                                    <p:anim calcmode="lin" valueType="num">
                                      <p:cBhvr>
                                        <p:cTn id="144" dur="5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7" presetClass="entr" presetSubtype="2" fill="hold" nodeType="clickEffect">
                                  <p:stCondLst>
                                    <p:cond delay="0"/>
                                  </p:stCondLst>
                                  <p:childTnLst>
                                    <p:set>
                                      <p:cBhvr>
                                        <p:cTn id="148" dur="1" fill="hold">
                                          <p:stCondLst>
                                            <p:cond delay="0"/>
                                          </p:stCondLst>
                                        </p:cTn>
                                        <p:tgtEl>
                                          <p:spTgt spid="87"/>
                                        </p:tgtEl>
                                        <p:attrNameLst>
                                          <p:attrName>style.visibility</p:attrName>
                                        </p:attrNameLst>
                                      </p:cBhvr>
                                      <p:to>
                                        <p:strVal val="visible"/>
                                      </p:to>
                                    </p:set>
                                    <p:anim calcmode="lin" valueType="num">
                                      <p:cBhvr>
                                        <p:cTn id="149" dur="500" fill="hold"/>
                                        <p:tgtEl>
                                          <p:spTgt spid="87"/>
                                        </p:tgtEl>
                                        <p:attrNameLst>
                                          <p:attrName>ppt_x</p:attrName>
                                        </p:attrNameLst>
                                      </p:cBhvr>
                                      <p:tavLst>
                                        <p:tav tm="0">
                                          <p:val>
                                            <p:strVal val="#ppt_x+#ppt_w/2"/>
                                          </p:val>
                                        </p:tav>
                                        <p:tav tm="100000">
                                          <p:val>
                                            <p:strVal val="#ppt_x"/>
                                          </p:val>
                                        </p:tav>
                                      </p:tavLst>
                                    </p:anim>
                                    <p:anim calcmode="lin" valueType="num">
                                      <p:cBhvr>
                                        <p:cTn id="150" dur="500" fill="hold"/>
                                        <p:tgtEl>
                                          <p:spTgt spid="87"/>
                                        </p:tgtEl>
                                        <p:attrNameLst>
                                          <p:attrName>ppt_y</p:attrName>
                                        </p:attrNameLst>
                                      </p:cBhvr>
                                      <p:tavLst>
                                        <p:tav tm="0">
                                          <p:val>
                                            <p:strVal val="#ppt_y"/>
                                          </p:val>
                                        </p:tav>
                                        <p:tav tm="100000">
                                          <p:val>
                                            <p:strVal val="#ppt_y"/>
                                          </p:val>
                                        </p:tav>
                                      </p:tavLst>
                                    </p:anim>
                                    <p:anim calcmode="lin" valueType="num">
                                      <p:cBhvr>
                                        <p:cTn id="151" dur="500" fill="hold"/>
                                        <p:tgtEl>
                                          <p:spTgt spid="87"/>
                                        </p:tgtEl>
                                        <p:attrNameLst>
                                          <p:attrName>ppt_w</p:attrName>
                                        </p:attrNameLst>
                                      </p:cBhvr>
                                      <p:tavLst>
                                        <p:tav tm="0">
                                          <p:val>
                                            <p:fltVal val="0"/>
                                          </p:val>
                                        </p:tav>
                                        <p:tav tm="100000">
                                          <p:val>
                                            <p:strVal val="#ppt_w"/>
                                          </p:val>
                                        </p:tav>
                                      </p:tavLst>
                                    </p:anim>
                                    <p:anim calcmode="lin" valueType="num">
                                      <p:cBhvr>
                                        <p:cTn id="152" dur="500" fill="hold"/>
                                        <p:tgtEl>
                                          <p:spTgt spid="87"/>
                                        </p:tgtEl>
                                        <p:attrNameLst>
                                          <p:attrName>ppt_h</p:attrName>
                                        </p:attrNameLst>
                                      </p:cBhvr>
                                      <p:tavLst>
                                        <p:tav tm="0">
                                          <p:val>
                                            <p:strVal val="#ppt_h"/>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grpId="1" nodeType="clickEffect">
                                  <p:stCondLst>
                                    <p:cond delay="0"/>
                                  </p:stCondLst>
                                  <p:childTnLst>
                                    <p:animEffect transition="out" filter="fade">
                                      <p:cBhvr>
                                        <p:cTn id="156" dur="500"/>
                                        <p:tgtEl>
                                          <p:spTgt spid="37"/>
                                        </p:tgtEl>
                                      </p:cBhvr>
                                    </p:animEffect>
                                    <p:set>
                                      <p:cBhvr>
                                        <p:cTn id="157" dur="1" fill="hold">
                                          <p:stCondLst>
                                            <p:cond delay="499"/>
                                          </p:stCondLst>
                                        </p:cTn>
                                        <p:tgtEl>
                                          <p:spTgt spid="37"/>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78"/>
                                        </p:tgtEl>
                                      </p:cBhvr>
                                    </p:animEffect>
                                    <p:set>
                                      <p:cBhvr>
                                        <p:cTn id="160" dur="1" fill="hold">
                                          <p:stCondLst>
                                            <p:cond delay="499"/>
                                          </p:stCondLst>
                                        </p:cTn>
                                        <p:tgtEl>
                                          <p:spTgt spid="78"/>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40"/>
                                        </p:tgtEl>
                                      </p:cBhvr>
                                    </p:animEffect>
                                    <p:set>
                                      <p:cBhvr>
                                        <p:cTn id="163" dur="1" fill="hold">
                                          <p:stCondLst>
                                            <p:cond delay="499"/>
                                          </p:stCondLst>
                                        </p:cTn>
                                        <p:tgtEl>
                                          <p:spTgt spid="40"/>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82"/>
                                        </p:tgtEl>
                                      </p:cBhvr>
                                    </p:animEffect>
                                    <p:set>
                                      <p:cBhvr>
                                        <p:cTn id="166" dur="1" fill="hold">
                                          <p:stCondLst>
                                            <p:cond delay="499"/>
                                          </p:stCondLst>
                                        </p:cTn>
                                        <p:tgtEl>
                                          <p:spTgt spid="82"/>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8"/>
                                        </p:tgtEl>
                                      </p:cBhvr>
                                    </p:animEffect>
                                    <p:set>
                                      <p:cBhvr>
                                        <p:cTn id="169" dur="1" fill="hold">
                                          <p:stCondLst>
                                            <p:cond delay="499"/>
                                          </p:stCondLst>
                                        </p:cTn>
                                        <p:tgtEl>
                                          <p:spTgt spid="38"/>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84"/>
                                        </p:tgtEl>
                                      </p:cBhvr>
                                    </p:animEffect>
                                    <p:set>
                                      <p:cBhvr>
                                        <p:cTn id="172" dur="1" fill="hold">
                                          <p:stCondLst>
                                            <p:cond delay="499"/>
                                          </p:stCondLst>
                                        </p:cTn>
                                        <p:tgtEl>
                                          <p:spTgt spid="84"/>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39"/>
                                        </p:tgtEl>
                                      </p:cBhvr>
                                    </p:animEffect>
                                    <p:set>
                                      <p:cBhvr>
                                        <p:cTn id="175" dur="1" fill="hold">
                                          <p:stCondLst>
                                            <p:cond delay="499"/>
                                          </p:stCondLst>
                                        </p:cTn>
                                        <p:tgtEl>
                                          <p:spTgt spid="39"/>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87"/>
                                        </p:tgtEl>
                                      </p:cBhvr>
                                    </p:animEffect>
                                    <p:set>
                                      <p:cBhvr>
                                        <p:cTn id="178" dur="1" fill="hold">
                                          <p:stCondLst>
                                            <p:cond delay="499"/>
                                          </p:stCondLst>
                                        </p:cTn>
                                        <p:tgtEl>
                                          <p:spTgt spid="87"/>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51"/>
                                        </p:tgtEl>
                                      </p:cBhvr>
                                    </p:animEffect>
                                    <p:set>
                                      <p:cBhvr>
                                        <p:cTn id="181" dur="1" fill="hold">
                                          <p:stCondLst>
                                            <p:cond delay="499"/>
                                          </p:stCondLst>
                                        </p:cTn>
                                        <p:tgtEl>
                                          <p:spTgt spid="51"/>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75"/>
                                        </p:tgtEl>
                                      </p:cBhvr>
                                    </p:animEffect>
                                    <p:set>
                                      <p:cBhvr>
                                        <p:cTn id="184" dur="1" fill="hold">
                                          <p:stCondLst>
                                            <p:cond delay="499"/>
                                          </p:stCondLst>
                                        </p:cTn>
                                        <p:tgtEl>
                                          <p:spTgt spid="75"/>
                                        </p:tgtEl>
                                        <p:attrNameLst>
                                          <p:attrName>style.visibility</p:attrName>
                                        </p:attrNameLst>
                                      </p:cBhvr>
                                      <p:to>
                                        <p:strVal val="hidden"/>
                                      </p:to>
                                    </p:set>
                                  </p:childTnLst>
                                </p:cTn>
                              </p:par>
                              <p:par>
                                <p:cTn id="185" presetID="10" presetClass="exit" presetSubtype="0" fill="hold" nodeType="withEffect">
                                  <p:stCondLst>
                                    <p:cond delay="0"/>
                                  </p:stCondLst>
                                  <p:childTnLst>
                                    <p:animEffect transition="out" filter="fade">
                                      <p:cBhvr>
                                        <p:cTn id="186" dur="500"/>
                                        <p:tgtEl>
                                          <p:spTgt spid="90"/>
                                        </p:tgtEl>
                                      </p:cBhvr>
                                    </p:animEffect>
                                    <p:set>
                                      <p:cBhvr>
                                        <p:cTn id="187" dur="1" fill="hold">
                                          <p:stCondLst>
                                            <p:cond delay="499"/>
                                          </p:stCondLst>
                                        </p:cTn>
                                        <p:tgtEl>
                                          <p:spTgt spid="90"/>
                                        </p:tgtEl>
                                        <p:attrNameLst>
                                          <p:attrName>style.visibility</p:attrName>
                                        </p:attrNameLst>
                                      </p:cBhvr>
                                      <p:to>
                                        <p:strVal val="hidden"/>
                                      </p:to>
                                    </p:set>
                                  </p:childTnLst>
                                </p:cTn>
                              </p:par>
                              <p:par>
                                <p:cTn id="188" presetID="10" presetClass="exit" presetSubtype="0" fill="hold" nodeType="withEffect">
                                  <p:stCondLst>
                                    <p:cond delay="0"/>
                                  </p:stCondLst>
                                  <p:childTnLst>
                                    <p:animEffect transition="out" filter="fade">
                                      <p:cBhvr>
                                        <p:cTn id="189" dur="500"/>
                                        <p:tgtEl>
                                          <p:spTgt spid="101"/>
                                        </p:tgtEl>
                                      </p:cBhvr>
                                    </p:animEffect>
                                    <p:set>
                                      <p:cBhvr>
                                        <p:cTn id="190" dur="1" fill="hold">
                                          <p:stCondLst>
                                            <p:cond delay="499"/>
                                          </p:stCondLst>
                                        </p:cTn>
                                        <p:tgtEl>
                                          <p:spTgt spid="101"/>
                                        </p:tgtEl>
                                        <p:attrNameLst>
                                          <p:attrName>style.visibility</p:attrName>
                                        </p:attrNameLst>
                                      </p:cBhvr>
                                      <p:to>
                                        <p:strVal val="hidden"/>
                                      </p:to>
                                    </p:set>
                                  </p:childTnLst>
                                </p:cTn>
                              </p:par>
                              <p:par>
                                <p:cTn id="191" presetID="10" presetClass="exit" presetSubtype="0" fill="hold" nodeType="withEffect">
                                  <p:stCondLst>
                                    <p:cond delay="0"/>
                                  </p:stCondLst>
                                  <p:childTnLst>
                                    <p:animEffect transition="out" filter="fade">
                                      <p:cBhvr>
                                        <p:cTn id="192" dur="500"/>
                                        <p:tgtEl>
                                          <p:spTgt spid="94"/>
                                        </p:tgtEl>
                                      </p:cBhvr>
                                    </p:animEffect>
                                    <p:set>
                                      <p:cBhvr>
                                        <p:cTn id="193" dur="1" fill="hold">
                                          <p:stCondLst>
                                            <p:cond delay="499"/>
                                          </p:stCondLst>
                                        </p:cTn>
                                        <p:tgtEl>
                                          <p:spTgt spid="94"/>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41"/>
                                        </p:tgtEl>
                                      </p:cBhvr>
                                    </p:animEffect>
                                    <p:set>
                                      <p:cBhvr>
                                        <p:cTn id="196" dur="1" fill="hold">
                                          <p:stCondLst>
                                            <p:cond delay="499"/>
                                          </p:stCondLst>
                                        </p:cTn>
                                        <p:tgtEl>
                                          <p:spTgt spid="41"/>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8"/>
                                        </p:tgtEl>
                                      </p:cBhvr>
                                    </p:animEffect>
                                    <p:set>
                                      <p:cBhvr>
                                        <p:cTn id="199" dur="1" fill="hold">
                                          <p:stCondLst>
                                            <p:cond delay="499"/>
                                          </p:stCondLst>
                                        </p:cTn>
                                        <p:tgtEl>
                                          <p:spTgt spid="8"/>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7"/>
                                        </p:tgtEl>
                                      </p:cBhvr>
                                    </p:animEffect>
                                    <p:set>
                                      <p:cBhvr>
                                        <p:cTn id="202" dur="1" fill="hold">
                                          <p:stCondLst>
                                            <p:cond delay="499"/>
                                          </p:stCondLst>
                                        </p:cTn>
                                        <p:tgtEl>
                                          <p:spTgt spid="7"/>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98"/>
                                        </p:tgtEl>
                                      </p:cBhvr>
                                    </p:animEffect>
                                    <p:set>
                                      <p:cBhvr>
                                        <p:cTn id="205" dur="1" fill="hold">
                                          <p:stCondLst>
                                            <p:cond delay="499"/>
                                          </p:stCondLst>
                                        </p:cTn>
                                        <p:tgtEl>
                                          <p:spTgt spid="98"/>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87"/>
                                        </p:tgtEl>
                                      </p:cBhvr>
                                    </p:animEffect>
                                    <p:set>
                                      <p:cBhvr>
                                        <p:cTn id="208" dur="1" fill="hold">
                                          <p:stCondLst>
                                            <p:cond delay="499"/>
                                          </p:stCondLst>
                                        </p:cTn>
                                        <p:tgtEl>
                                          <p:spTgt spid="8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nodeType="clickEffect">
                                  <p:stCondLst>
                                    <p:cond delay="0"/>
                                  </p:stCondLst>
                                  <p:childTnLst>
                                    <p:set>
                                      <p:cBhvr>
                                        <p:cTn id="212" dur="1" fill="hold">
                                          <p:stCondLst>
                                            <p:cond delay="0"/>
                                          </p:stCondLst>
                                        </p:cTn>
                                        <p:tgtEl>
                                          <p:spTgt spid="3"/>
                                        </p:tgtEl>
                                        <p:attrNameLst>
                                          <p:attrName>style.visibility</p:attrName>
                                        </p:attrNameLst>
                                      </p:cBhvr>
                                      <p:to>
                                        <p:strVal val="visible"/>
                                      </p:to>
                                    </p:set>
                                    <p:anim calcmode="lin" valueType="num">
                                      <p:cBhvr additive="base">
                                        <p:cTn id="213" dur="500" fill="hold"/>
                                        <p:tgtEl>
                                          <p:spTgt spid="3"/>
                                        </p:tgtEl>
                                        <p:attrNameLst>
                                          <p:attrName>ppt_x</p:attrName>
                                        </p:attrNameLst>
                                      </p:cBhvr>
                                      <p:tavLst>
                                        <p:tav tm="0">
                                          <p:val>
                                            <p:strVal val="#ppt_x"/>
                                          </p:val>
                                        </p:tav>
                                        <p:tav tm="100000">
                                          <p:val>
                                            <p:strVal val="#ppt_x"/>
                                          </p:val>
                                        </p:tav>
                                      </p:tavLst>
                                    </p:anim>
                                    <p:anim calcmode="lin" valueType="num">
                                      <p:cBhvr additive="base">
                                        <p:cTn id="2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2" presetClass="entr" presetSubtype="4" fill="hold" nodeType="clickEffect">
                                  <p:stCondLst>
                                    <p:cond delay="0"/>
                                  </p:stCondLst>
                                  <p:childTnLst>
                                    <p:set>
                                      <p:cBhvr>
                                        <p:cTn id="218" dur="1" fill="hold">
                                          <p:stCondLst>
                                            <p:cond delay="0"/>
                                          </p:stCondLst>
                                        </p:cTn>
                                        <p:tgtEl>
                                          <p:spTgt spid="5"/>
                                        </p:tgtEl>
                                        <p:attrNameLst>
                                          <p:attrName>style.visibility</p:attrName>
                                        </p:attrNameLst>
                                      </p:cBhvr>
                                      <p:to>
                                        <p:strVal val="visible"/>
                                      </p:to>
                                    </p:set>
                                    <p:anim calcmode="lin" valueType="num">
                                      <p:cBhvr additive="base">
                                        <p:cTn id="219" dur="500" fill="hold"/>
                                        <p:tgtEl>
                                          <p:spTgt spid="5"/>
                                        </p:tgtEl>
                                        <p:attrNameLst>
                                          <p:attrName>ppt_x</p:attrName>
                                        </p:attrNameLst>
                                      </p:cBhvr>
                                      <p:tavLst>
                                        <p:tav tm="0">
                                          <p:val>
                                            <p:strVal val="#ppt_x"/>
                                          </p:val>
                                        </p:tav>
                                        <p:tav tm="100000">
                                          <p:val>
                                            <p:strVal val="#ppt_x"/>
                                          </p:val>
                                        </p:tav>
                                      </p:tavLst>
                                    </p:anim>
                                    <p:anim calcmode="lin" valueType="num">
                                      <p:cBhvr additive="base">
                                        <p:cTn id="2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17" presetClass="entr" presetSubtype="10" fill="hold" nodeType="clickEffect">
                                  <p:stCondLst>
                                    <p:cond delay="0"/>
                                  </p:stCondLst>
                                  <p:childTnLst>
                                    <p:set>
                                      <p:cBhvr>
                                        <p:cTn id="224" dur="1" fill="hold">
                                          <p:stCondLst>
                                            <p:cond delay="0"/>
                                          </p:stCondLst>
                                        </p:cTn>
                                        <p:tgtEl>
                                          <p:spTgt spid="6"/>
                                        </p:tgtEl>
                                        <p:attrNameLst>
                                          <p:attrName>style.visibility</p:attrName>
                                        </p:attrNameLst>
                                      </p:cBhvr>
                                      <p:to>
                                        <p:strVal val="visible"/>
                                      </p:to>
                                    </p:set>
                                    <p:anim calcmode="lin" valueType="num">
                                      <p:cBhvr>
                                        <p:cTn id="225" dur="500" fill="hold"/>
                                        <p:tgtEl>
                                          <p:spTgt spid="6"/>
                                        </p:tgtEl>
                                        <p:attrNameLst>
                                          <p:attrName>ppt_w</p:attrName>
                                        </p:attrNameLst>
                                      </p:cBhvr>
                                      <p:tavLst>
                                        <p:tav tm="0">
                                          <p:val>
                                            <p:fltVal val="0"/>
                                          </p:val>
                                        </p:tav>
                                        <p:tav tm="100000">
                                          <p:val>
                                            <p:strVal val="#ppt_w"/>
                                          </p:val>
                                        </p:tav>
                                      </p:tavLst>
                                    </p:anim>
                                    <p:anim calcmode="lin" valueType="num">
                                      <p:cBhvr>
                                        <p:cTn id="226"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27" fill="hold">
                      <p:stCondLst>
                        <p:cond delay="indefinite"/>
                      </p:stCondLst>
                      <p:childTnLst>
                        <p:par>
                          <p:cTn id="228" fill="hold">
                            <p:stCondLst>
                              <p:cond delay="0"/>
                            </p:stCondLst>
                            <p:childTnLst>
                              <p:par>
                                <p:cTn id="229" presetID="10" presetClass="exit" presetSubtype="0" fill="hold" nodeType="clickEffect">
                                  <p:stCondLst>
                                    <p:cond delay="0"/>
                                  </p:stCondLst>
                                  <p:childTnLst>
                                    <p:animEffect transition="out" filter="fade">
                                      <p:cBhvr>
                                        <p:cTn id="230" dur="500"/>
                                        <p:tgtEl>
                                          <p:spTgt spid="3"/>
                                        </p:tgtEl>
                                      </p:cBhvr>
                                    </p:animEffect>
                                    <p:set>
                                      <p:cBhvr>
                                        <p:cTn id="231" dur="1" fill="hold">
                                          <p:stCondLst>
                                            <p:cond delay="499"/>
                                          </p:stCondLst>
                                        </p:cTn>
                                        <p:tgtEl>
                                          <p:spTgt spid="3"/>
                                        </p:tgtEl>
                                        <p:attrNameLst>
                                          <p:attrName>style.visibility</p:attrName>
                                        </p:attrNameLst>
                                      </p:cBhvr>
                                      <p:to>
                                        <p:strVal val="hidden"/>
                                      </p:to>
                                    </p:set>
                                  </p:childTnLst>
                                </p:cTn>
                              </p:par>
                              <p:par>
                                <p:cTn id="232" presetID="10" presetClass="exit" presetSubtype="0" fill="hold" nodeType="withEffect">
                                  <p:stCondLst>
                                    <p:cond delay="0"/>
                                  </p:stCondLst>
                                  <p:childTnLst>
                                    <p:animEffect transition="out" filter="fade">
                                      <p:cBhvr>
                                        <p:cTn id="233" dur="500"/>
                                        <p:tgtEl>
                                          <p:spTgt spid="5"/>
                                        </p:tgtEl>
                                      </p:cBhvr>
                                    </p:animEffect>
                                    <p:set>
                                      <p:cBhvr>
                                        <p:cTn id="234" dur="1" fill="hold">
                                          <p:stCondLst>
                                            <p:cond delay="499"/>
                                          </p:stCondLst>
                                        </p:cTn>
                                        <p:tgtEl>
                                          <p:spTgt spid="5"/>
                                        </p:tgtEl>
                                        <p:attrNameLst>
                                          <p:attrName>style.visibility</p:attrName>
                                        </p:attrNameLst>
                                      </p:cBhvr>
                                      <p:to>
                                        <p:strVal val="hidden"/>
                                      </p:to>
                                    </p:set>
                                  </p:childTnLst>
                                </p:cTn>
                              </p:par>
                              <p:par>
                                <p:cTn id="235" presetID="10" presetClass="exit" presetSubtype="0" fill="hold" nodeType="withEffect">
                                  <p:stCondLst>
                                    <p:cond delay="0"/>
                                  </p:stCondLst>
                                  <p:childTnLst>
                                    <p:animEffect transition="out" filter="fade">
                                      <p:cBhvr>
                                        <p:cTn id="236" dur="500"/>
                                        <p:tgtEl>
                                          <p:spTgt spid="6"/>
                                        </p:tgtEl>
                                      </p:cBhvr>
                                    </p:animEffect>
                                    <p:set>
                                      <p:cBhvr>
                                        <p:cTn id="237" dur="1" fill="hold">
                                          <p:stCondLst>
                                            <p:cond delay="499"/>
                                          </p:stCondLst>
                                        </p:cTn>
                                        <p:tgtEl>
                                          <p:spTgt spid="6"/>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2" presetClass="entr" presetSubtype="4" fill="hold" grpId="0" nodeType="clickEffect">
                                  <p:stCondLst>
                                    <p:cond delay="0"/>
                                  </p:stCondLst>
                                  <p:childTnLst>
                                    <p:set>
                                      <p:cBhvr>
                                        <p:cTn id="241" dur="1" fill="hold">
                                          <p:stCondLst>
                                            <p:cond delay="0"/>
                                          </p:stCondLst>
                                        </p:cTn>
                                        <p:tgtEl>
                                          <p:spTgt spid="142"/>
                                        </p:tgtEl>
                                        <p:attrNameLst>
                                          <p:attrName>style.visibility</p:attrName>
                                        </p:attrNameLst>
                                      </p:cBhvr>
                                      <p:to>
                                        <p:strVal val="visible"/>
                                      </p:to>
                                    </p:set>
                                    <p:anim calcmode="lin" valueType="num">
                                      <p:cBhvr additive="base">
                                        <p:cTn id="242" dur="500" fill="hold"/>
                                        <p:tgtEl>
                                          <p:spTgt spid="142"/>
                                        </p:tgtEl>
                                        <p:attrNameLst>
                                          <p:attrName>ppt_x</p:attrName>
                                        </p:attrNameLst>
                                      </p:cBhvr>
                                      <p:tavLst>
                                        <p:tav tm="0">
                                          <p:val>
                                            <p:strVal val="#ppt_x"/>
                                          </p:val>
                                        </p:tav>
                                        <p:tav tm="100000">
                                          <p:val>
                                            <p:strVal val="#ppt_x"/>
                                          </p:val>
                                        </p:tav>
                                      </p:tavLst>
                                    </p:anim>
                                    <p:anim calcmode="lin" valueType="num">
                                      <p:cBhvr additive="base">
                                        <p:cTn id="243"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55" presetClass="entr" presetSubtype="0" fill="hold" nodeType="clickEffect">
                                  <p:stCondLst>
                                    <p:cond delay="0"/>
                                  </p:stCondLst>
                                  <p:childTnLst>
                                    <p:set>
                                      <p:cBhvr>
                                        <p:cTn id="247" dur="1" fill="hold">
                                          <p:stCondLst>
                                            <p:cond delay="0"/>
                                          </p:stCondLst>
                                        </p:cTn>
                                        <p:tgtEl>
                                          <p:spTgt spid="9"/>
                                        </p:tgtEl>
                                        <p:attrNameLst>
                                          <p:attrName>style.visibility</p:attrName>
                                        </p:attrNameLst>
                                      </p:cBhvr>
                                      <p:to>
                                        <p:strVal val="visible"/>
                                      </p:to>
                                    </p:set>
                                    <p:anim calcmode="lin" valueType="num">
                                      <p:cBhvr>
                                        <p:cTn id="248" dur="1000" fill="hold"/>
                                        <p:tgtEl>
                                          <p:spTgt spid="9"/>
                                        </p:tgtEl>
                                        <p:attrNameLst>
                                          <p:attrName>ppt_w</p:attrName>
                                        </p:attrNameLst>
                                      </p:cBhvr>
                                      <p:tavLst>
                                        <p:tav tm="0">
                                          <p:val>
                                            <p:strVal val="#ppt_w*0.70"/>
                                          </p:val>
                                        </p:tav>
                                        <p:tav tm="100000">
                                          <p:val>
                                            <p:strVal val="#ppt_w"/>
                                          </p:val>
                                        </p:tav>
                                      </p:tavLst>
                                    </p:anim>
                                    <p:anim calcmode="lin" valueType="num">
                                      <p:cBhvr>
                                        <p:cTn id="249" dur="1000" fill="hold"/>
                                        <p:tgtEl>
                                          <p:spTgt spid="9"/>
                                        </p:tgtEl>
                                        <p:attrNameLst>
                                          <p:attrName>ppt_h</p:attrName>
                                        </p:attrNameLst>
                                      </p:cBhvr>
                                      <p:tavLst>
                                        <p:tav tm="0">
                                          <p:val>
                                            <p:strVal val="#ppt_h"/>
                                          </p:val>
                                        </p:tav>
                                        <p:tav tm="100000">
                                          <p:val>
                                            <p:strVal val="#ppt_h"/>
                                          </p:val>
                                        </p:tav>
                                      </p:tavLst>
                                    </p:anim>
                                    <p:animEffect transition="in" filter="fade">
                                      <p:cBhvr>
                                        <p:cTn id="25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37" grpId="0" animBg="1"/>
      <p:bldP spid="37" grpId="1" animBg="1"/>
      <p:bldP spid="38" grpId="0" animBg="1"/>
      <p:bldP spid="38" grpId="1" animBg="1"/>
      <p:bldP spid="39" grpId="0" animBg="1"/>
      <p:bldP spid="39" grpId="1" animBg="1"/>
      <p:bldP spid="41" grpId="0" animBg="1"/>
      <p:bldP spid="41" grpId="1" animBg="1"/>
      <p:bldP spid="51" grpId="0" animBg="1"/>
      <p:bldP spid="51" grpId="1" animBg="1"/>
      <p:bldP spid="75" grpId="0" animBg="1"/>
      <p:bldP spid="75" grpId="1" animBg="1"/>
      <p:bldP spid="119" grpId="0"/>
      <p:bldP spid="1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p>
            <a:pPr>
              <a:buFont typeface="Arial" charset="0"/>
              <a:buNone/>
            </a:pPr>
            <a:fld id="{54B9D03E-1F8A-4187-A168-DA07C5C92E0F}" type="slidenum">
              <a:rPr lang="zh-CN" altLang="en-US" smtClean="0"/>
              <a:pPr>
                <a:buFont typeface="Arial" charset="0"/>
                <a:buNone/>
              </a:pPr>
              <a:t>8</a:t>
            </a:fld>
            <a:endParaRPr lang="zh-CN" altLang="en-US" sz="1800" smtClean="0">
              <a:solidFill>
                <a:schemeClr val="tx1"/>
              </a:solidFill>
              <a:latin typeface="Arial" charset="0"/>
              <a:ea typeface="宋体" pitchFamily="2" charset="-122"/>
            </a:endParaRPr>
          </a:p>
        </p:txBody>
      </p:sp>
      <p:sp>
        <p:nvSpPr>
          <p:cNvPr id="22531" name="椭圆 3"/>
          <p:cNvSpPr>
            <a:spLocks noChangeArrowheads="1"/>
          </p:cNvSpPr>
          <p:nvPr/>
        </p:nvSpPr>
        <p:spPr bwMode="auto">
          <a:xfrm>
            <a:off x="3808418" y="1849438"/>
            <a:ext cx="1527175" cy="1584325"/>
          </a:xfrm>
          <a:prstGeom prst="ellipse">
            <a:avLst/>
          </a:prstGeom>
          <a:solidFill>
            <a:schemeClr val="bg1"/>
          </a:solidFill>
          <a:ln w="25400">
            <a:solidFill>
              <a:srgbClr val="FFC000"/>
            </a:solidFill>
            <a:round/>
            <a:headEnd/>
            <a:tailEnd/>
          </a:ln>
        </p:spPr>
        <p:txBody>
          <a:bodyPr anchor="ctr"/>
          <a:lstStyle/>
          <a:p>
            <a:pPr algn="ctr"/>
            <a:r>
              <a:rPr lang="zh-CN" altLang="en-US" sz="2400" b="1">
                <a:latin typeface="微软雅黑" pitchFamily="34" charset="-122"/>
                <a:ea typeface="微软雅黑" pitchFamily="34" charset="-122"/>
                <a:sym typeface="微软雅黑" pitchFamily="34" charset="-122"/>
              </a:rPr>
              <a:t>作品设计</a:t>
            </a:r>
          </a:p>
        </p:txBody>
      </p:sp>
      <p:sp>
        <p:nvSpPr>
          <p:cNvPr id="22532" name="直接连接符 4"/>
          <p:cNvSpPr>
            <a:spLocks noChangeShapeType="1"/>
          </p:cNvSpPr>
          <p:nvPr/>
        </p:nvSpPr>
        <p:spPr bwMode="auto">
          <a:xfrm>
            <a:off x="-68261" y="5160963"/>
            <a:ext cx="1039813" cy="1587"/>
          </a:xfrm>
          <a:prstGeom prst="line">
            <a:avLst/>
          </a:prstGeom>
          <a:noFill/>
          <a:ln w="31750">
            <a:solidFill>
              <a:srgbClr val="FFC000"/>
            </a:solidFill>
            <a:round/>
            <a:headEnd/>
            <a:tailEnd/>
          </a:ln>
        </p:spPr>
        <p:txBody>
          <a:bodyPr/>
          <a:lstStyle/>
          <a:p>
            <a:endParaRPr lang="zh-CN" altLang="en-US"/>
          </a:p>
        </p:txBody>
      </p:sp>
      <p:sp>
        <p:nvSpPr>
          <p:cNvPr id="22533" name="直接连接符 6"/>
          <p:cNvSpPr>
            <a:spLocks noChangeShapeType="1"/>
          </p:cNvSpPr>
          <p:nvPr/>
        </p:nvSpPr>
        <p:spPr bwMode="auto">
          <a:xfrm flipV="1">
            <a:off x="971553" y="2641600"/>
            <a:ext cx="1800225" cy="2519363"/>
          </a:xfrm>
          <a:prstGeom prst="line">
            <a:avLst/>
          </a:prstGeom>
          <a:noFill/>
          <a:ln w="31750">
            <a:solidFill>
              <a:srgbClr val="FFC000"/>
            </a:solidFill>
            <a:round/>
            <a:headEnd/>
            <a:tailEnd/>
          </a:ln>
        </p:spPr>
        <p:txBody>
          <a:bodyPr/>
          <a:lstStyle/>
          <a:p>
            <a:endParaRPr lang="zh-CN" altLang="en-US"/>
          </a:p>
        </p:txBody>
      </p:sp>
      <p:sp>
        <p:nvSpPr>
          <p:cNvPr id="22534" name="直接连接符 15"/>
          <p:cNvSpPr>
            <a:spLocks noChangeShapeType="1"/>
          </p:cNvSpPr>
          <p:nvPr/>
        </p:nvSpPr>
        <p:spPr bwMode="auto">
          <a:xfrm>
            <a:off x="2771778" y="2641603"/>
            <a:ext cx="1008063" cy="9525"/>
          </a:xfrm>
          <a:prstGeom prst="line">
            <a:avLst/>
          </a:prstGeom>
          <a:noFill/>
          <a:ln w="31750">
            <a:solidFill>
              <a:srgbClr val="FFC000"/>
            </a:solidFill>
            <a:round/>
            <a:headEnd/>
            <a:tailEnd/>
          </a:ln>
        </p:spPr>
        <p:txBody>
          <a:bodyPr/>
          <a:lstStyle/>
          <a:p>
            <a:endParaRPr lang="zh-CN" altLang="en-US"/>
          </a:p>
        </p:txBody>
      </p:sp>
      <p:sp>
        <p:nvSpPr>
          <p:cNvPr id="22535" name="直接连接符 20"/>
          <p:cNvSpPr>
            <a:spLocks noChangeShapeType="1"/>
          </p:cNvSpPr>
          <p:nvPr/>
        </p:nvSpPr>
        <p:spPr bwMode="auto">
          <a:xfrm>
            <a:off x="5314950" y="2651125"/>
            <a:ext cx="1417638" cy="7938"/>
          </a:xfrm>
          <a:prstGeom prst="line">
            <a:avLst/>
          </a:prstGeom>
          <a:noFill/>
          <a:ln w="31750">
            <a:solidFill>
              <a:srgbClr val="FFC000"/>
            </a:solidFill>
            <a:round/>
            <a:headEnd/>
            <a:tailEnd/>
          </a:ln>
        </p:spPr>
        <p:txBody>
          <a:bodyPr/>
          <a:lstStyle/>
          <a:p>
            <a:endParaRPr lang="zh-CN" altLang="en-US"/>
          </a:p>
        </p:txBody>
      </p:sp>
      <p:sp>
        <p:nvSpPr>
          <p:cNvPr id="22536" name="直接连接符 22"/>
          <p:cNvSpPr>
            <a:spLocks noChangeShapeType="1"/>
          </p:cNvSpPr>
          <p:nvPr/>
        </p:nvSpPr>
        <p:spPr bwMode="auto">
          <a:xfrm>
            <a:off x="6732596" y="2659063"/>
            <a:ext cx="935037" cy="2501900"/>
          </a:xfrm>
          <a:prstGeom prst="line">
            <a:avLst/>
          </a:prstGeom>
          <a:noFill/>
          <a:ln w="31750">
            <a:solidFill>
              <a:srgbClr val="FFC000"/>
            </a:solidFill>
            <a:round/>
            <a:headEnd/>
            <a:tailEnd/>
          </a:ln>
        </p:spPr>
        <p:txBody>
          <a:bodyPr/>
          <a:lstStyle/>
          <a:p>
            <a:endParaRPr lang="zh-CN" altLang="en-US"/>
          </a:p>
        </p:txBody>
      </p:sp>
      <p:sp>
        <p:nvSpPr>
          <p:cNvPr id="22537" name="直接连接符 27"/>
          <p:cNvSpPr>
            <a:spLocks noChangeShapeType="1"/>
          </p:cNvSpPr>
          <p:nvPr/>
        </p:nvSpPr>
        <p:spPr bwMode="auto">
          <a:xfrm>
            <a:off x="7667633" y="5160963"/>
            <a:ext cx="1584325" cy="1587"/>
          </a:xfrm>
          <a:prstGeom prst="line">
            <a:avLst/>
          </a:prstGeom>
          <a:noFill/>
          <a:ln w="31750">
            <a:solidFill>
              <a:srgbClr val="FFC000"/>
            </a:solidFill>
            <a:round/>
            <a:headEnd/>
            <a:tailEnd/>
          </a:ln>
        </p:spPr>
        <p:txBody>
          <a:bodyPr/>
          <a:lstStyle/>
          <a:p>
            <a:endParaRPr lang="zh-CN" altLang="en-US"/>
          </a:p>
        </p:txBody>
      </p:sp>
      <p:sp>
        <p:nvSpPr>
          <p:cNvPr id="10249" name="椭圆 31"/>
          <p:cNvSpPr>
            <a:spLocks noChangeArrowheads="1"/>
          </p:cNvSpPr>
          <p:nvPr/>
        </p:nvSpPr>
        <p:spPr bwMode="auto">
          <a:xfrm>
            <a:off x="0" y="5059363"/>
            <a:ext cx="215900" cy="215900"/>
          </a:xfrm>
          <a:prstGeom prst="ellipse">
            <a:avLst/>
          </a:prstGeom>
          <a:solidFill>
            <a:schemeClr val="bg1"/>
          </a:solidFill>
          <a:ln w="9525">
            <a:noFill/>
            <a:round/>
            <a:headEnd/>
            <a:tailEnd/>
          </a:ln>
        </p:spPr>
        <p:txBody>
          <a:bodyPr anchor="ctr"/>
          <a:lstStyle/>
          <a:p>
            <a:pPr algn="ctr"/>
            <a:endParaRPr lang="zh-CN" altLang="zh-CN">
              <a:solidFill>
                <a:srgbClr val="FFFFFF"/>
              </a:solidFill>
              <a:latin typeface="宋体" pitchFamily="2" charset="-122"/>
              <a:sym typeface="宋体" pitchFamily="2"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Picture 16" descr="QQ图片20150715165334"/>
          <p:cNvPicPr>
            <a:picLocks noGrp="1" noChangeAspect="1" noChangeArrowheads="1"/>
          </p:cNvPicPr>
          <p:nvPr>
            <p:ph idx="1"/>
          </p:nvPr>
        </p:nvPicPr>
        <p:blipFill>
          <a:blip r:embed="rId3" cstate="print"/>
          <a:srcRect/>
          <a:stretch>
            <a:fillRect/>
          </a:stretch>
        </p:blipFill>
        <p:spPr bwMode="auto">
          <a:xfrm>
            <a:off x="610185" y="1272774"/>
            <a:ext cx="2593187" cy="3601650"/>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pPr>
              <a:defRPr/>
            </a:pPr>
            <a:fld id="{BC09F378-D143-40A4-B9FE-76DB3FEE71F4}" type="slidenum">
              <a:rPr lang="zh-CN" altLang="en-US" smtClean="0"/>
              <a:pPr>
                <a:defRPr/>
              </a:pPr>
              <a:t>9</a:t>
            </a:fld>
            <a:endParaRPr lang="zh-CN" altLang="en-US" sz="1800">
              <a:solidFill>
                <a:schemeClr val="tx1"/>
              </a:solidFill>
              <a:latin typeface="Arial" pitchFamily="34" charset="0"/>
              <a:ea typeface="宋体" pitchFamily="2" charset="-122"/>
            </a:endParaRPr>
          </a:p>
        </p:txBody>
      </p:sp>
      <p:sp>
        <p:nvSpPr>
          <p:cNvPr id="7" name="矩形 12"/>
          <p:cNvSpPr>
            <a:spLocks noChangeArrowheads="1"/>
          </p:cNvSpPr>
          <p:nvPr/>
        </p:nvSpPr>
        <p:spPr bwMode="auto">
          <a:xfrm>
            <a:off x="-109538" y="552450"/>
            <a:ext cx="3960813" cy="719138"/>
          </a:xfrm>
          <a:prstGeom prst="rect">
            <a:avLst/>
          </a:prstGeom>
          <a:solidFill>
            <a:srgbClr val="FFC000"/>
          </a:solidFill>
          <a:ln w="25400">
            <a:solidFill>
              <a:schemeClr val="bg1"/>
            </a:solidFill>
            <a:miter lim="800000"/>
            <a:headEnd/>
            <a:tailEnd/>
          </a:ln>
        </p:spPr>
        <p:txBody>
          <a:bodyPr anchor="ctr"/>
          <a:lstStyle/>
          <a:p>
            <a:pPr algn="ctr"/>
            <a:r>
              <a:rPr lang="zh-CN" altLang="en-US" b="1" dirty="0" smtClean="0">
                <a:latin typeface="微软雅黑" pitchFamily="34" charset="-122"/>
                <a:ea typeface="微软雅黑" pitchFamily="34" charset="-122"/>
              </a:rPr>
              <a:t>设计实现</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设计模型</a:t>
            </a:r>
            <a:endParaRPr lang="zh-CN" altLang="en-US" b="1" dirty="0">
              <a:latin typeface="微软雅黑" pitchFamily="34" charset="-122"/>
              <a:ea typeface="微软雅黑" pitchFamily="34" charset="-122"/>
            </a:endParaRPr>
          </a:p>
        </p:txBody>
      </p:sp>
      <p:sp>
        <p:nvSpPr>
          <p:cNvPr id="8" name="矩形 7"/>
          <p:cNvSpPr/>
          <p:nvPr/>
        </p:nvSpPr>
        <p:spPr bwMode="auto">
          <a:xfrm>
            <a:off x="754251" y="2497335"/>
            <a:ext cx="1008462" cy="7923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9" name="TextBox 8"/>
          <p:cNvSpPr txBox="1"/>
          <p:nvPr/>
        </p:nvSpPr>
        <p:spPr>
          <a:xfrm>
            <a:off x="3563538" y="1849039"/>
            <a:ext cx="4466046" cy="400110"/>
          </a:xfrm>
          <a:prstGeom prst="rect">
            <a:avLst/>
          </a:prstGeom>
          <a:noFill/>
        </p:spPr>
        <p:txBody>
          <a:bodyPr wrap="square" rtlCol="0">
            <a:spAutoFit/>
          </a:bodyPr>
          <a:lstStyle/>
          <a:p>
            <a:pPr algn="r"/>
            <a:r>
              <a:rPr lang="zh-CN" altLang="en-US" sz="2000" b="1" dirty="0" smtClean="0">
                <a:solidFill>
                  <a:schemeClr val="bg1"/>
                </a:solidFill>
                <a:latin typeface="微软雅黑" pitchFamily="34" charset="-122"/>
                <a:ea typeface="微软雅黑" pitchFamily="34" charset="-122"/>
                <a:sym typeface="Arial" charset="0"/>
              </a:rPr>
              <a:t>安全配置：设定用户自定义防护方案</a:t>
            </a:r>
          </a:p>
        </p:txBody>
      </p:sp>
      <p:cxnSp>
        <p:nvCxnSpPr>
          <p:cNvPr id="11" name="直接连接符 10"/>
          <p:cNvCxnSpPr>
            <a:stCxn id="8" idx="3"/>
            <a:endCxn id="9" idx="1"/>
          </p:cNvCxnSpPr>
          <p:nvPr/>
        </p:nvCxnSpPr>
        <p:spPr bwMode="auto">
          <a:xfrm flipV="1">
            <a:off x="1762713" y="2049094"/>
            <a:ext cx="1800825" cy="8444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2" name="矩形 11"/>
          <p:cNvSpPr/>
          <p:nvPr/>
        </p:nvSpPr>
        <p:spPr bwMode="auto">
          <a:xfrm>
            <a:off x="754251" y="3145632"/>
            <a:ext cx="1008462" cy="86439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3" name="矩形 12"/>
          <p:cNvSpPr/>
          <p:nvPr/>
        </p:nvSpPr>
        <p:spPr bwMode="auto">
          <a:xfrm>
            <a:off x="2050845" y="2353269"/>
            <a:ext cx="1008462" cy="86439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4" name="矩形 13"/>
          <p:cNvSpPr/>
          <p:nvPr/>
        </p:nvSpPr>
        <p:spPr bwMode="auto">
          <a:xfrm>
            <a:off x="2050845" y="3073599"/>
            <a:ext cx="1008462" cy="86439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5" name="TextBox 14"/>
          <p:cNvSpPr txBox="1"/>
          <p:nvPr/>
        </p:nvSpPr>
        <p:spPr>
          <a:xfrm>
            <a:off x="3995736" y="3073599"/>
            <a:ext cx="3518912" cy="400110"/>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sym typeface="Arial" charset="0"/>
              </a:rPr>
              <a:t>计划任务：定时创建防护任务</a:t>
            </a:r>
          </a:p>
        </p:txBody>
      </p:sp>
      <p:sp>
        <p:nvSpPr>
          <p:cNvPr id="16" name="TextBox 15"/>
          <p:cNvSpPr txBox="1"/>
          <p:nvPr/>
        </p:nvSpPr>
        <p:spPr>
          <a:xfrm>
            <a:off x="3923703" y="2497335"/>
            <a:ext cx="3518912" cy="400110"/>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sym typeface="Arial" charset="0"/>
              </a:rPr>
              <a:t>日志记录：记录用户防护信息</a:t>
            </a:r>
          </a:p>
        </p:txBody>
      </p:sp>
      <p:sp>
        <p:nvSpPr>
          <p:cNvPr id="17" name="TextBox 16"/>
          <p:cNvSpPr txBox="1"/>
          <p:nvPr/>
        </p:nvSpPr>
        <p:spPr>
          <a:xfrm>
            <a:off x="3851674" y="3721896"/>
            <a:ext cx="4031873" cy="400110"/>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sym typeface="Arial" charset="0"/>
              </a:rPr>
              <a:t>应用管理：管理当前被保护的程序</a:t>
            </a:r>
          </a:p>
        </p:txBody>
      </p:sp>
      <p:cxnSp>
        <p:nvCxnSpPr>
          <p:cNvPr id="19" name="直接连接符 18"/>
          <p:cNvCxnSpPr>
            <a:stCxn id="13" idx="3"/>
            <a:endCxn id="16" idx="1"/>
          </p:cNvCxnSpPr>
          <p:nvPr/>
        </p:nvCxnSpPr>
        <p:spPr bwMode="auto">
          <a:xfrm flipV="1">
            <a:off x="3059307" y="2697390"/>
            <a:ext cx="864396" cy="8807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2" name="直接连接符 21"/>
          <p:cNvCxnSpPr>
            <a:stCxn id="12" idx="3"/>
            <a:endCxn id="15" idx="1"/>
          </p:cNvCxnSpPr>
          <p:nvPr/>
        </p:nvCxnSpPr>
        <p:spPr bwMode="auto">
          <a:xfrm flipV="1">
            <a:off x="1762713" y="3273654"/>
            <a:ext cx="2233023" cy="304176"/>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4" name="直接连接符 23"/>
          <p:cNvCxnSpPr>
            <a:stCxn id="14" idx="3"/>
            <a:endCxn id="17" idx="1"/>
          </p:cNvCxnSpPr>
          <p:nvPr/>
        </p:nvCxnSpPr>
        <p:spPr bwMode="auto">
          <a:xfrm>
            <a:off x="3059307" y="3505797"/>
            <a:ext cx="792367" cy="416154"/>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18" name="组合 17"/>
          <p:cNvGrpSpPr/>
          <p:nvPr/>
        </p:nvGrpSpPr>
        <p:grpSpPr>
          <a:xfrm>
            <a:off x="0" y="4874424"/>
            <a:ext cx="9396413" cy="552444"/>
            <a:chOff x="-155583" y="5162557"/>
            <a:chExt cx="9396413" cy="552444"/>
          </a:xfrm>
        </p:grpSpPr>
        <p:sp>
          <p:nvSpPr>
            <p:cNvPr id="20" name="直接连接符 43"/>
            <p:cNvSpPr>
              <a:spLocks noChangeShapeType="1"/>
            </p:cNvSpPr>
            <p:nvPr/>
          </p:nvSpPr>
          <p:spPr bwMode="auto">
            <a:xfrm>
              <a:off x="-155583" y="5462587"/>
              <a:ext cx="9396413" cy="0"/>
            </a:xfrm>
            <a:prstGeom prst="line">
              <a:avLst/>
            </a:prstGeom>
            <a:noFill/>
            <a:ln w="19050" cap="flat" cmpd="sng">
              <a:solidFill>
                <a:srgbClr val="FFC000"/>
              </a:solidFill>
              <a:prstDash val="dash"/>
              <a:round/>
              <a:headEnd/>
              <a:tailEnd/>
            </a:ln>
          </p:spPr>
          <p:txBody>
            <a:bodyPr/>
            <a:lstStyle/>
            <a:p>
              <a:endParaRPr lang="zh-CN" altLang="en-US"/>
            </a:p>
          </p:txBody>
        </p:sp>
        <p:sp>
          <p:nvSpPr>
            <p:cNvPr id="21" name="燕尾形 51"/>
            <p:cNvSpPr>
              <a:spLocks noChangeArrowheads="1"/>
            </p:cNvSpPr>
            <p:nvPr/>
          </p:nvSpPr>
          <p:spPr bwMode="auto">
            <a:xfrm>
              <a:off x="2843208" y="5210175"/>
              <a:ext cx="1439863" cy="504825"/>
            </a:xfrm>
            <a:prstGeom prst="chevron">
              <a:avLst>
                <a:gd name="adj" fmla="val 49980"/>
              </a:avLst>
            </a:prstGeom>
            <a:solidFill>
              <a:srgbClr val="FFC000"/>
            </a:solidFill>
            <a:ln w="9525">
              <a:noFill/>
              <a:miter lim="800000"/>
              <a:headEnd/>
              <a:tailEnd/>
            </a:ln>
            <a:effectLst/>
          </p:spPr>
          <p:txBody>
            <a:bodyPr anchor="ctr"/>
            <a:lstStyle/>
            <a:p>
              <a:pPr algn="ctr"/>
              <a:r>
                <a:rPr lang="zh-CN" altLang="en-US" sz="1400" b="1" dirty="0" smtClean="0">
                  <a:latin typeface="微软雅黑" pitchFamily="34" charset="-122"/>
                  <a:ea typeface="微软雅黑" pitchFamily="34" charset="-122"/>
                </a:rPr>
                <a:t>设计实现</a:t>
              </a:r>
              <a:endParaRPr lang="zh-CN" altLang="en-US" sz="1400" b="1" dirty="0">
                <a:latin typeface="微软雅黑" pitchFamily="34" charset="-122"/>
                <a:ea typeface="微软雅黑" pitchFamily="34" charset="-122"/>
              </a:endParaRPr>
            </a:p>
          </p:txBody>
        </p:sp>
        <p:sp>
          <p:nvSpPr>
            <p:cNvPr id="23" name="燕尾形 52"/>
            <p:cNvSpPr>
              <a:spLocks noChangeArrowheads="1"/>
            </p:cNvSpPr>
            <p:nvPr/>
          </p:nvSpPr>
          <p:spPr bwMode="auto">
            <a:xfrm>
              <a:off x="4644033" y="5162557"/>
              <a:ext cx="1631346" cy="552444"/>
            </a:xfrm>
            <a:prstGeom prst="chevron">
              <a:avLst>
                <a:gd name="adj" fmla="val 50006"/>
              </a:avLst>
            </a:prstGeom>
            <a:solidFill>
              <a:srgbClr val="664E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rPr>
                <a:t>测试与分析</a:t>
              </a:r>
              <a:endParaRPr lang="zh-CN" altLang="en-US" sz="1400" b="1" dirty="0">
                <a:latin typeface="微软雅黑" pitchFamily="34" charset="-122"/>
                <a:ea typeface="微软雅黑" pitchFamily="34" charset="-122"/>
              </a:endParaRPr>
            </a:p>
          </p:txBody>
        </p:sp>
        <p:sp>
          <p:nvSpPr>
            <p:cNvPr id="25" name="燕尾形 53"/>
            <p:cNvSpPr>
              <a:spLocks noChangeArrowheads="1"/>
            </p:cNvSpPr>
            <p:nvPr/>
          </p:nvSpPr>
          <p:spPr bwMode="auto">
            <a:xfrm>
              <a:off x="6826242" y="5210175"/>
              <a:ext cx="1441450" cy="504825"/>
            </a:xfrm>
            <a:prstGeom prst="chevron">
              <a:avLst>
                <a:gd name="adj" fmla="val 49995"/>
              </a:avLst>
            </a:prstGeom>
            <a:solidFill>
              <a:srgbClr val="664E00"/>
            </a:solidFill>
            <a:ln w="9525">
              <a:noFill/>
              <a:miter lim="800000"/>
              <a:headEnd/>
              <a:tailEnd/>
            </a:ln>
          </p:spPr>
          <p:txBody>
            <a:bodyPr anchor="ctr"/>
            <a:lstStyle/>
            <a:p>
              <a:pPr algn="ctr"/>
              <a:r>
                <a:rPr lang="zh-CN" altLang="en-US" sz="1400" b="1" dirty="0" smtClean="0">
                  <a:latin typeface="微软雅黑" pitchFamily="34" charset="-122"/>
                  <a:ea typeface="微软雅黑" pitchFamily="34" charset="-122"/>
                  <a:sym typeface="微软雅黑" pitchFamily="34" charset="-122"/>
                </a:rPr>
                <a:t>作品总结</a:t>
              </a:r>
              <a:endParaRPr lang="zh-CN" altLang="zh-CN" sz="1400" b="1" dirty="0">
                <a:latin typeface="微软雅黑" pitchFamily="34" charset="-122"/>
                <a:ea typeface="微软雅黑" pitchFamily="34" charset="-122"/>
                <a:sym typeface="微软雅黑" pitchFamily="34" charset="-122"/>
              </a:endParaRPr>
            </a:p>
          </p:txBody>
        </p:sp>
        <p:sp>
          <p:nvSpPr>
            <p:cNvPr id="26" name="燕尾形 54"/>
            <p:cNvSpPr>
              <a:spLocks noChangeArrowheads="1"/>
            </p:cNvSpPr>
            <p:nvPr/>
          </p:nvSpPr>
          <p:spPr bwMode="auto">
            <a:xfrm>
              <a:off x="857242" y="5189539"/>
              <a:ext cx="1439862" cy="504825"/>
            </a:xfrm>
            <a:prstGeom prst="chevron">
              <a:avLst>
                <a:gd name="adj" fmla="val 50006"/>
              </a:avLst>
            </a:prstGeom>
            <a:solidFill>
              <a:srgbClr val="664E00"/>
            </a:solidFill>
            <a:ln w="9525">
              <a:noFill/>
              <a:miter lim="800000"/>
              <a:headEnd/>
              <a:tailEnd/>
            </a:ln>
            <a:effectLst/>
          </p:spPr>
          <p:txBody>
            <a:bodyPr anchor="ctr"/>
            <a:lstStyle/>
            <a:p>
              <a:pPr algn="ctr"/>
              <a:r>
                <a:rPr lang="zh-CN" altLang="en-US" sz="1400" b="1" dirty="0" smtClean="0">
                  <a:latin typeface="微软雅黑" pitchFamily="34" charset="-122"/>
                  <a:ea typeface="微软雅黑" pitchFamily="34" charset="-122"/>
                </a:rPr>
                <a:t>选题背景</a:t>
              </a:r>
              <a:endParaRPr lang="zh-CN" altLang="en-US" sz="1400" b="1" dirty="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1.11111E-6 L 0.26024 -0.0025 " pathEditMode="relative" rAng="0" ptsTypes="AA">
                                      <p:cBhvr>
                                        <p:cTn id="6" dur="500" fill="hold"/>
                                        <p:tgtEl>
                                          <p:spTgt spid="7"/>
                                        </p:tgtEl>
                                        <p:attrNameLst>
                                          <p:attrName>ppt_x,ppt_y</p:attrName>
                                        </p:attrNameLst>
                                      </p:cBhvr>
                                      <p:rCtr x="13003" y="-136"/>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ppt_h/2"/>
                                          </p:val>
                                        </p:tav>
                                        <p:tav tm="100000">
                                          <p:val>
                                            <p:strVal val="#ppt_y"/>
                                          </p:val>
                                        </p:tav>
                                      </p:tavLst>
                                    </p:anim>
                                    <p:anim calcmode="lin" valueType="num">
                                      <p:cBhvr>
                                        <p:cTn id="29" dur="500" fill="hold"/>
                                        <p:tgtEl>
                                          <p:spTgt spid="11"/>
                                        </p:tgtEl>
                                        <p:attrNameLst>
                                          <p:attrName>ppt_w</p:attrName>
                                        </p:attrNameLst>
                                      </p:cBhvr>
                                      <p:tavLst>
                                        <p:tav tm="0">
                                          <p:val>
                                            <p:strVal val="#ppt_w"/>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dissolv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2"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4"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ppt_x</p:attrName>
                                        </p:attrNameLst>
                                      </p:cBhvr>
                                      <p:tavLst>
                                        <p:tav tm="0">
                                          <p:val>
                                            <p:strVal val="#ppt_x"/>
                                          </p:val>
                                        </p:tav>
                                        <p:tav tm="100000">
                                          <p:val>
                                            <p:strVal val="#ppt_x"/>
                                          </p:val>
                                        </p:tav>
                                      </p:tavLst>
                                    </p:anim>
                                    <p:anim calcmode="lin" valueType="num">
                                      <p:cBhvr>
                                        <p:cTn id="54" dur="500" fill="hold"/>
                                        <p:tgtEl>
                                          <p:spTgt spid="19"/>
                                        </p:tgtEl>
                                        <p:attrNameLst>
                                          <p:attrName>ppt_y</p:attrName>
                                        </p:attrNameLst>
                                      </p:cBhvr>
                                      <p:tavLst>
                                        <p:tav tm="0">
                                          <p:val>
                                            <p:strVal val="#ppt_y+#ppt_h/2"/>
                                          </p:val>
                                        </p:tav>
                                        <p:tav tm="100000">
                                          <p:val>
                                            <p:strVal val="#ppt_y"/>
                                          </p:val>
                                        </p:tav>
                                      </p:tavLst>
                                    </p:anim>
                                    <p:anim calcmode="lin" valueType="num">
                                      <p:cBhvr>
                                        <p:cTn id="55" dur="500" fill="hold"/>
                                        <p:tgtEl>
                                          <p:spTgt spid="19"/>
                                        </p:tgtEl>
                                        <p:attrNameLst>
                                          <p:attrName>ppt_w</p:attrName>
                                        </p:attrNameLst>
                                      </p:cBhvr>
                                      <p:tavLst>
                                        <p:tav tm="0">
                                          <p:val>
                                            <p:strVal val="#ppt_w"/>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dissolv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3"/>
                                        </p:tgtEl>
                                      </p:cBhvr>
                                    </p:animEffect>
                                    <p:set>
                                      <p:cBhvr>
                                        <p:cTn id="66" dur="1" fill="hold">
                                          <p:stCondLst>
                                            <p:cond delay="499"/>
                                          </p:stCondLst>
                                        </p:cTn>
                                        <p:tgtEl>
                                          <p:spTgt spid="13"/>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4"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p:cTn id="79" dur="500" fill="hold"/>
                                        <p:tgtEl>
                                          <p:spTgt spid="22"/>
                                        </p:tgtEl>
                                        <p:attrNameLst>
                                          <p:attrName>ppt_x</p:attrName>
                                        </p:attrNameLst>
                                      </p:cBhvr>
                                      <p:tavLst>
                                        <p:tav tm="0">
                                          <p:val>
                                            <p:strVal val="#ppt_x"/>
                                          </p:val>
                                        </p:tav>
                                        <p:tav tm="100000">
                                          <p:val>
                                            <p:strVal val="#ppt_x"/>
                                          </p:val>
                                        </p:tav>
                                      </p:tavLst>
                                    </p:anim>
                                    <p:anim calcmode="lin" valueType="num">
                                      <p:cBhvr>
                                        <p:cTn id="80" dur="500" fill="hold"/>
                                        <p:tgtEl>
                                          <p:spTgt spid="22"/>
                                        </p:tgtEl>
                                        <p:attrNameLst>
                                          <p:attrName>ppt_y</p:attrName>
                                        </p:attrNameLst>
                                      </p:cBhvr>
                                      <p:tavLst>
                                        <p:tav tm="0">
                                          <p:val>
                                            <p:strVal val="#ppt_y+#ppt_h/2"/>
                                          </p:val>
                                        </p:tav>
                                        <p:tav tm="100000">
                                          <p:val>
                                            <p:strVal val="#ppt_y"/>
                                          </p:val>
                                        </p:tav>
                                      </p:tavLst>
                                    </p:anim>
                                    <p:anim calcmode="lin" valueType="num">
                                      <p:cBhvr>
                                        <p:cTn id="81" dur="500" fill="hold"/>
                                        <p:tgtEl>
                                          <p:spTgt spid="22"/>
                                        </p:tgtEl>
                                        <p:attrNameLst>
                                          <p:attrName>ppt_w</p:attrName>
                                        </p:attrNameLst>
                                      </p:cBhvr>
                                      <p:tavLst>
                                        <p:tav tm="0">
                                          <p:val>
                                            <p:strVal val="#ppt_w"/>
                                          </p:val>
                                        </p:tav>
                                        <p:tav tm="100000">
                                          <p:val>
                                            <p:strVal val="#ppt_w"/>
                                          </p:val>
                                        </p:tav>
                                      </p:tavLst>
                                    </p:anim>
                                    <p:anim calcmode="lin" valueType="num">
                                      <p:cBhvr>
                                        <p:cTn id="82"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55" presetClass="entr" presetSubtype="0"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p:cTn id="87" dur="1000" fill="hold"/>
                                        <p:tgtEl>
                                          <p:spTgt spid="15"/>
                                        </p:tgtEl>
                                        <p:attrNameLst>
                                          <p:attrName>ppt_w</p:attrName>
                                        </p:attrNameLst>
                                      </p:cBhvr>
                                      <p:tavLst>
                                        <p:tav tm="0">
                                          <p:val>
                                            <p:strVal val="#ppt_w*0.70"/>
                                          </p:val>
                                        </p:tav>
                                        <p:tav tm="100000">
                                          <p:val>
                                            <p:strVal val="#ppt_w"/>
                                          </p:val>
                                        </p:tav>
                                      </p:tavLst>
                                    </p:anim>
                                    <p:anim calcmode="lin" valueType="num">
                                      <p:cBhvr>
                                        <p:cTn id="88" dur="1000" fill="hold"/>
                                        <p:tgtEl>
                                          <p:spTgt spid="15"/>
                                        </p:tgtEl>
                                        <p:attrNameLst>
                                          <p:attrName>ppt_h</p:attrName>
                                        </p:attrNameLst>
                                      </p:cBhvr>
                                      <p:tavLst>
                                        <p:tav tm="0">
                                          <p:val>
                                            <p:strVal val="#ppt_h"/>
                                          </p:val>
                                        </p:tav>
                                        <p:tav tm="100000">
                                          <p:val>
                                            <p:strVal val="#ppt_h"/>
                                          </p:val>
                                        </p:tav>
                                      </p:tavLst>
                                    </p:anim>
                                    <p:animEffect transition="in" filter="fade">
                                      <p:cBhvr>
                                        <p:cTn id="89" dur="1000"/>
                                        <p:tgtEl>
                                          <p:spTgt spid="1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12"/>
                                        </p:tgtEl>
                                      </p:cBhvr>
                                    </p:animEffect>
                                    <p:set>
                                      <p:cBhvr>
                                        <p:cTn id="94" dur="1" fill="hold">
                                          <p:stCondLst>
                                            <p:cond delay="499"/>
                                          </p:stCondLst>
                                        </p:cTn>
                                        <p:tgtEl>
                                          <p:spTgt spid="12"/>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22"/>
                                        </p:tgtEl>
                                      </p:cBhvr>
                                    </p:animEffect>
                                    <p:set>
                                      <p:cBhvr>
                                        <p:cTn id="97" dur="1" fill="hold">
                                          <p:stCondLst>
                                            <p:cond delay="499"/>
                                          </p:stCondLst>
                                        </p:cTn>
                                        <p:tgtEl>
                                          <p:spTgt spid="2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dissolve">
                                      <p:cBhvr>
                                        <p:cTn id="102" dur="500"/>
                                        <p:tgtEl>
                                          <p:spTgt spid="14"/>
                                        </p:tgtEl>
                                      </p:cBhvr>
                                    </p:animEffect>
                                  </p:childTnLst>
                                </p:cTn>
                              </p:par>
                            </p:childTnLst>
                          </p:cTn>
                        </p:par>
                      </p:childTnLst>
                    </p:cTn>
                  </p:par>
                  <p:par>
                    <p:cTn id="103" fill="hold">
                      <p:stCondLst>
                        <p:cond delay="indefinite"/>
                      </p:stCondLst>
                      <p:childTnLst>
                        <p:par>
                          <p:cTn id="104" fill="hold">
                            <p:stCondLst>
                              <p:cond delay="0"/>
                            </p:stCondLst>
                            <p:childTnLst>
                              <p:par>
                                <p:cTn id="105" presetID="17" presetClass="entr" presetSubtype="4" fill="hold" nodeType="click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p:cTn id="107" dur="500" fill="hold"/>
                                        <p:tgtEl>
                                          <p:spTgt spid="24"/>
                                        </p:tgtEl>
                                        <p:attrNameLst>
                                          <p:attrName>ppt_x</p:attrName>
                                        </p:attrNameLst>
                                      </p:cBhvr>
                                      <p:tavLst>
                                        <p:tav tm="0">
                                          <p:val>
                                            <p:strVal val="#ppt_x"/>
                                          </p:val>
                                        </p:tav>
                                        <p:tav tm="100000">
                                          <p:val>
                                            <p:strVal val="#ppt_x"/>
                                          </p:val>
                                        </p:tav>
                                      </p:tavLst>
                                    </p:anim>
                                    <p:anim calcmode="lin" valueType="num">
                                      <p:cBhvr>
                                        <p:cTn id="108" dur="500" fill="hold"/>
                                        <p:tgtEl>
                                          <p:spTgt spid="24"/>
                                        </p:tgtEl>
                                        <p:attrNameLst>
                                          <p:attrName>ppt_y</p:attrName>
                                        </p:attrNameLst>
                                      </p:cBhvr>
                                      <p:tavLst>
                                        <p:tav tm="0">
                                          <p:val>
                                            <p:strVal val="#ppt_y+#ppt_h/2"/>
                                          </p:val>
                                        </p:tav>
                                        <p:tav tm="100000">
                                          <p:val>
                                            <p:strVal val="#ppt_y"/>
                                          </p:val>
                                        </p:tav>
                                      </p:tavLst>
                                    </p:anim>
                                    <p:anim calcmode="lin" valueType="num">
                                      <p:cBhvr>
                                        <p:cTn id="109" dur="500" fill="hold"/>
                                        <p:tgtEl>
                                          <p:spTgt spid="24"/>
                                        </p:tgtEl>
                                        <p:attrNameLst>
                                          <p:attrName>ppt_w</p:attrName>
                                        </p:attrNameLst>
                                      </p:cBhvr>
                                      <p:tavLst>
                                        <p:tav tm="0">
                                          <p:val>
                                            <p:strVal val="#ppt_w"/>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55" presetClass="entr" presetSubtype="0"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1000" fill="hold"/>
                                        <p:tgtEl>
                                          <p:spTgt spid="17"/>
                                        </p:tgtEl>
                                        <p:attrNameLst>
                                          <p:attrName>ppt_w</p:attrName>
                                        </p:attrNameLst>
                                      </p:cBhvr>
                                      <p:tavLst>
                                        <p:tav tm="0">
                                          <p:val>
                                            <p:strVal val="#ppt_w*0.70"/>
                                          </p:val>
                                        </p:tav>
                                        <p:tav tm="100000">
                                          <p:val>
                                            <p:strVal val="#ppt_w"/>
                                          </p:val>
                                        </p:tav>
                                      </p:tavLst>
                                    </p:anim>
                                    <p:anim calcmode="lin" valueType="num">
                                      <p:cBhvr>
                                        <p:cTn id="116" dur="1000" fill="hold"/>
                                        <p:tgtEl>
                                          <p:spTgt spid="17"/>
                                        </p:tgtEl>
                                        <p:attrNameLst>
                                          <p:attrName>ppt_h</p:attrName>
                                        </p:attrNameLst>
                                      </p:cBhvr>
                                      <p:tavLst>
                                        <p:tav tm="0">
                                          <p:val>
                                            <p:strVal val="#ppt_h"/>
                                          </p:val>
                                        </p:tav>
                                        <p:tav tm="100000">
                                          <p:val>
                                            <p:strVal val="#ppt_h"/>
                                          </p:val>
                                        </p:tav>
                                      </p:tavLst>
                                    </p:anim>
                                    <p:animEffect transition="in" filter="fade">
                                      <p:cBhvr>
                                        <p:cTn id="117" dur="10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1" nodeType="clickEffect">
                                  <p:stCondLst>
                                    <p:cond delay="0"/>
                                  </p:stCondLst>
                                  <p:childTnLst>
                                    <p:animEffect transition="out" filter="fade">
                                      <p:cBhvr>
                                        <p:cTn id="121" dur="500"/>
                                        <p:tgtEl>
                                          <p:spTgt spid="14"/>
                                        </p:tgtEl>
                                      </p:cBhvr>
                                    </p:animEffect>
                                    <p:set>
                                      <p:cBhvr>
                                        <p:cTn id="122" dur="1" fill="hold">
                                          <p:stCondLst>
                                            <p:cond delay="499"/>
                                          </p:stCondLst>
                                        </p:cTn>
                                        <p:tgtEl>
                                          <p:spTgt spid="1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24"/>
                                        </p:tgtEl>
                                      </p:cBhvr>
                                    </p:animEffect>
                                    <p:set>
                                      <p:cBhvr>
                                        <p:cTn id="125"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7" grpId="1" animBg="1"/>
      <p:bldP spid="8" grpId="1" animBg="1"/>
      <p:bldP spid="8" grpId="2" animBg="1"/>
      <p:bldP spid="9" grpId="0"/>
      <p:bldP spid="12" grpId="0" animBg="1"/>
      <p:bldP spid="12" grpId="1" animBg="1"/>
      <p:bldP spid="13" grpId="0" animBg="1"/>
      <p:bldP spid="13" grpId="1" animBg="1"/>
      <p:bldP spid="14" grpId="0" animBg="1"/>
      <p:bldP spid="14" grpId="1" animBg="1"/>
      <p:bldP spid="15" grpId="0"/>
      <p:bldP spid="16" grpId="0"/>
      <p:bldP spid="17" grpId="0"/>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2901</TotalTime>
  <Pages>0</Pages>
  <Words>2034</Words>
  <Characters>0</Characters>
  <Application>Microsoft Office PowerPoint</Application>
  <DocSecurity>0</DocSecurity>
  <PresentationFormat>全屏显示(16:10)</PresentationFormat>
  <Lines>0</Lines>
  <Paragraphs>302</Paragraphs>
  <Slides>20</Slides>
  <Notes>17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20</vt:i4>
      </vt:variant>
    </vt:vector>
  </HeadingPairs>
  <TitlesOfParts>
    <vt:vector size="31" baseType="lpstr">
      <vt:lpstr>Adobe 楷体 Std R</vt:lpstr>
      <vt:lpstr>MS PGothic</vt:lpstr>
      <vt:lpstr>黑体</vt:lpstr>
      <vt:lpstr>华文彩云</vt:lpstr>
      <vt:lpstr>华文楷体</vt:lpstr>
      <vt:lpstr>宋体</vt:lpstr>
      <vt:lpstr>微软雅黑</vt:lpstr>
      <vt:lpstr>Arial</vt:lpstr>
      <vt:lpstr>Calibri</vt: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kingsoft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Yu Liang</cp:lastModifiedBy>
  <cp:revision>137</cp:revision>
  <dcterms:created xsi:type="dcterms:W3CDTF">2011-02-15T16:08:00Z</dcterms:created>
  <dcterms:modified xsi:type="dcterms:W3CDTF">2015-07-27T02:34:57Z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2052-9.1.0.5133</vt:lpwstr>
  </property>
</Properties>
</file>