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5" r:id="rId5"/>
    <p:sldId id="267" r:id="rId6"/>
    <p:sldId id="269" r:id="rId7"/>
    <p:sldId id="276" r:id="rId8"/>
    <p:sldId id="277" r:id="rId9"/>
    <p:sldId id="270" r:id="rId10"/>
    <p:sldId id="271" r:id="rId11"/>
    <p:sldId id="273" r:id="rId12"/>
    <p:sldId id="274" r:id="rId13"/>
    <p:sldId id="275" r:id="rId14"/>
    <p:sldId id="278" r:id="rId15"/>
    <p:sldId id="284" r:id="rId16"/>
    <p:sldId id="279" r:id="rId17"/>
    <p:sldId id="280" r:id="rId18"/>
    <p:sldId id="281" r:id="rId19"/>
    <p:sldId id="286" r:id="rId20"/>
    <p:sldId id="285" r:id="rId21"/>
    <p:sldId id="272" r:id="rId22"/>
    <p:sldId id="287" r:id="rId23"/>
    <p:sldId id="288" r:id="rId24"/>
    <p:sldId id="289" r:id="rId25"/>
    <p:sldId id="290" r:id="rId26"/>
    <p:sldId id="26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97D0"/>
    <a:srgbClr val="73FAD8"/>
    <a:srgbClr val="22A9E7"/>
    <a:srgbClr val="595594"/>
    <a:srgbClr val="29C4FA"/>
    <a:srgbClr val="F281CA"/>
    <a:srgbClr val="3A3838"/>
    <a:srgbClr val="FFD966"/>
    <a:srgbClr val="715EA4"/>
    <a:srgbClr val="FFF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C5845-A36F-41A4-A47A-AAF27DD60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4489FA-C140-4463-B62F-4864182EA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87992-5D8C-476C-A573-E28A9751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03BC-2AFF-447E-B815-6708AB441783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81E7E-F456-4395-80F8-67FD3087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9E0363-B8E8-4077-910C-576871BD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F26D-CA13-4813-91AF-EE98A3877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12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E435C-359A-467A-9F53-A74FA0540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0B1DF5-EFE9-4806-A6FE-6D8A2545A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ED8B95-1F2A-4B17-B006-58B2B072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03BC-2AFF-447E-B815-6708AB441783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16A95-C9AC-419C-A259-FE1B4780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254BBD-F00D-48D5-B0C4-F36E662D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F26D-CA13-4813-91AF-EE98A3877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64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284C09-A7F9-40E7-BB2C-BB819AD4E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CCFFBD-0CF7-4907-9F56-ECB794546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77D3A5-AB74-4BCE-825D-42F60812B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03BC-2AFF-447E-B815-6708AB441783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24D343-B4E5-4488-AFC1-D23A2DA5E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46D8E-DA3E-4823-98B4-F800AE84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F26D-CA13-4813-91AF-EE98A3877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14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81A4D04-A823-4DF8-B374-4911A3BE153D}"/>
              </a:ext>
            </a:extLst>
          </p:cNvPr>
          <p:cNvSpPr/>
          <p:nvPr userDrawn="1"/>
        </p:nvSpPr>
        <p:spPr>
          <a:xfrm>
            <a:off x="904875" y="614362"/>
            <a:ext cx="10458450" cy="564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CDBF8B-0120-42C0-A681-E29DDED1EFFC}"/>
              </a:ext>
            </a:extLst>
          </p:cNvPr>
          <p:cNvSpPr/>
          <p:nvPr userDrawn="1"/>
        </p:nvSpPr>
        <p:spPr>
          <a:xfrm>
            <a:off x="5381625" y="614361"/>
            <a:ext cx="5981700" cy="5648326"/>
          </a:xfrm>
          <a:prstGeom prst="rect">
            <a:avLst/>
          </a:prstGeom>
          <a:solidFill>
            <a:srgbClr val="FFF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6D147-17FD-4D5E-B764-F0D77D59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4635BA-C5A7-4B80-84CF-5E2BD4B61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E758BC-A962-48C4-A37D-126C8126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03BC-2AFF-447E-B815-6708AB441783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996B8C-BC56-4FC7-8704-1ADF3CD0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71D17F-8EB1-4406-AD53-D5EA16B3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F26D-CA13-4813-91AF-EE98A3877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70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D75B9-CC34-43B0-A9B5-FFC4E9B7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356C46-93BB-44B0-AEC4-F2CD96A2D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EB9679-9A55-461C-8CAC-1DBE7E7E1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4A76A7-039E-4A8E-B1C9-16DFBA43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03BC-2AFF-447E-B815-6708AB441783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F08CA3-D900-4F06-90C6-B1CAB840C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7408CF-8C74-4BCD-B104-25B96F8A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F26D-CA13-4813-91AF-EE98A3877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04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85184-8DBE-47F6-AE1E-DAC1BB62F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A873E6-4B96-4BF4-A9E5-AC59746AD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71492B-F020-48C0-82D1-D8A94FDB2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2DACC4-38D5-4E6D-813D-C531CEBE6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C33771-4407-4143-846D-A9C22E551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14725C-8A59-440A-A17B-43308F7DC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03BC-2AFF-447E-B815-6708AB441783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61266C-4D46-41A4-898B-047882D7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53D7C9-C920-4995-9C69-A161B89A6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F26D-CA13-4813-91AF-EE98A3877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17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22428-F8C9-46E0-B52A-351EDD7D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0B2CAF-DA36-4C96-A760-2B1F75C44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03BC-2AFF-447E-B815-6708AB441783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10F638-6D67-4894-88CD-AE2F034C7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6E7A2D-1F85-470B-B533-577E2409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F26D-CA13-4813-91AF-EE98A3877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24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FEC255-7E4C-46D8-81C2-CEE3288B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03BC-2AFF-447E-B815-6708AB441783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50794A-77C8-4D92-AF8A-148464B7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56BA00-A22E-4DEB-98B3-467F8F83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F26D-CA13-4813-91AF-EE98A3877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58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2385C-88E4-43CF-9F15-13E7710A5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940D44-A5F6-485B-AF3A-EB0D34353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34A320-F2CB-4E3E-909C-E3F218EBA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8D45F9-4B0A-40DE-9860-3403F724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03BC-2AFF-447E-B815-6708AB441783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8310CE-646C-4E5F-BD26-7AE6E312F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3AC62E-6311-49BA-9916-93036F100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F26D-CA13-4813-91AF-EE98A3877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63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D093F-F557-495F-A389-A43946A30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BD4E10-6540-40B1-86F1-1EDC6CE69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D89CFE-BE69-43E7-9F22-6A06EE820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15F53B-3E5B-4FC8-8EB8-247A0A14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03BC-2AFF-447E-B815-6708AB441783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CD3D71-0EC5-422A-931D-B4A6EA0F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F7D60B-161F-456B-B025-50E59C0A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F26D-CA13-4813-91AF-EE98A3877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49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1ED174-A1FD-441D-86D8-585C68E1B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FF49C5-E000-4CEA-8213-C2B8F32E4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30E520-2C82-4684-A63B-7EAA1C52C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303BC-2AFF-447E-B815-6708AB441783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260EB-5E15-4FF0-93CA-9718CBF79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1BA724-4D94-4C8E-BDA5-FDC1D1D6E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AF26D-CA13-4813-91AF-EE98A3877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86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ebp"/><Relationship Id="rId2" Type="http://schemas.openxmlformats.org/officeDocument/2006/relationships/image" Target="../media/image19.web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ebp"/><Relationship Id="rId2" Type="http://schemas.openxmlformats.org/officeDocument/2006/relationships/image" Target="../media/image21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eb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eb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web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webp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3A6700C4-FA3C-4734-9C3F-FDCDF517BF7B}"/>
              </a:ext>
            </a:extLst>
          </p:cNvPr>
          <p:cNvSpPr/>
          <p:nvPr/>
        </p:nvSpPr>
        <p:spPr>
          <a:xfrm>
            <a:off x="904875" y="614362"/>
            <a:ext cx="10458450" cy="564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9726FA-721C-417C-BB8B-E9CD952E4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65" y="800100"/>
            <a:ext cx="5276850" cy="5276850"/>
          </a:xfrm>
          <a:prstGeom prst="rect">
            <a:avLst/>
          </a:prstGeom>
          <a:effectLst>
            <a:outerShdw blurRad="228600" dist="38100" dir="117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001AF08D-BA0C-406F-AF2D-A60414160B2C}"/>
              </a:ext>
            </a:extLst>
          </p:cNvPr>
          <p:cNvSpPr/>
          <p:nvPr/>
        </p:nvSpPr>
        <p:spPr>
          <a:xfrm>
            <a:off x="5381625" y="614361"/>
            <a:ext cx="5981700" cy="5648326"/>
          </a:xfrm>
          <a:prstGeom prst="rect">
            <a:avLst/>
          </a:prstGeom>
          <a:solidFill>
            <a:srgbClr val="FFF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_14">
            <a:extLst>
              <a:ext uri="{FF2B5EF4-FFF2-40B4-BE49-F238E27FC236}">
                <a16:creationId xmlns:a16="http://schemas.microsoft.com/office/drawing/2014/main" id="{D5D8EB08-0892-4276-8FB2-156DC199B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023600"/>
            <a:ext cx="3709511" cy="1277742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/>
            <a:r>
              <a:rPr lang="zh-CN" altLang="en-US" sz="8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简存云</a:t>
            </a:r>
            <a:endParaRPr lang="zh-CN" sz="8000" b="1" dirty="0">
              <a:solidFill>
                <a:schemeClr val="accent1">
                  <a:lumMod val="60000"/>
                  <a:lumOff val="4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51D6807-FA4D-4561-8A29-0612DC648111}"/>
              </a:ext>
            </a:extLst>
          </p:cNvPr>
          <p:cNvGrpSpPr/>
          <p:nvPr/>
        </p:nvGrpSpPr>
        <p:grpSpPr>
          <a:xfrm>
            <a:off x="6455935" y="4547556"/>
            <a:ext cx="1652628" cy="874276"/>
            <a:chOff x="1628480" y="3711860"/>
            <a:chExt cx="1652628" cy="874276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5678FB2-4316-40B0-BD0F-8C42D414BB19}"/>
                </a:ext>
              </a:extLst>
            </p:cNvPr>
            <p:cNvGrpSpPr/>
            <p:nvPr/>
          </p:nvGrpSpPr>
          <p:grpSpPr>
            <a:xfrm>
              <a:off x="1628480" y="3711860"/>
              <a:ext cx="1652628" cy="420081"/>
              <a:chOff x="882755" y="4634519"/>
              <a:chExt cx="1652628" cy="420081"/>
            </a:xfrm>
          </p:grpSpPr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612356EB-7DA5-4743-8A10-FF20E605C2DD}"/>
                  </a:ext>
                </a:extLst>
              </p:cNvPr>
              <p:cNvSpPr/>
              <p:nvPr/>
            </p:nvSpPr>
            <p:spPr>
              <a:xfrm>
                <a:off x="882755" y="4634519"/>
                <a:ext cx="1652628" cy="420081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E7A4C2E-C491-48E5-90A1-FAF5EAE0D8FF}"/>
                  </a:ext>
                </a:extLst>
              </p:cNvPr>
              <p:cNvSpPr txBox="1"/>
              <p:nvPr/>
            </p:nvSpPr>
            <p:spPr>
              <a:xfrm>
                <a:off x="981310" y="47013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400" dirty="0">
                    <a:solidFill>
                      <a:schemeClr val="bg1"/>
                    </a:solidFill>
                  </a:rPr>
                  <a:t>汇报人：王君</a:t>
                </a: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90F820F4-C42D-4FAA-8676-38C2C62C5B3A}"/>
                </a:ext>
              </a:extLst>
            </p:cNvPr>
            <p:cNvGrpSpPr/>
            <p:nvPr/>
          </p:nvGrpSpPr>
          <p:grpSpPr>
            <a:xfrm>
              <a:off x="1628480" y="4166055"/>
              <a:ext cx="1652628" cy="420081"/>
              <a:chOff x="882755" y="4634519"/>
              <a:chExt cx="1652628" cy="420081"/>
            </a:xfrm>
          </p:grpSpPr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0437C814-F20F-45CC-AE8A-C28EB2CC2DC9}"/>
                  </a:ext>
                </a:extLst>
              </p:cNvPr>
              <p:cNvSpPr/>
              <p:nvPr/>
            </p:nvSpPr>
            <p:spPr>
              <a:xfrm>
                <a:off x="882755" y="4634519"/>
                <a:ext cx="1652628" cy="420081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2D5764E-2BEA-46BB-8B5A-15C40FC6BC55}"/>
                  </a:ext>
                </a:extLst>
              </p:cNvPr>
              <p:cNvSpPr txBox="1"/>
              <p:nvPr/>
            </p:nvSpPr>
            <p:spPr>
              <a:xfrm>
                <a:off x="914426" y="4690670"/>
                <a:ext cx="16209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400" dirty="0">
                    <a:solidFill>
                      <a:schemeClr val="bg1"/>
                    </a:solidFill>
                  </a:rPr>
                  <a:t>指导老师：张鹏飞</a:t>
                </a:r>
              </a:p>
            </p:txBody>
          </p:sp>
        </p:grpSp>
      </p:grpSp>
      <p:sp>
        <p:nvSpPr>
          <p:cNvPr id="15" name="TextBox 70">
            <a:extLst>
              <a:ext uri="{FF2B5EF4-FFF2-40B4-BE49-F238E27FC236}">
                <a16:creationId xmlns:a16="http://schemas.microsoft.com/office/drawing/2014/main" id="{F9B4308D-A1A8-4D51-8992-E88210BAF465}"/>
              </a:ext>
            </a:extLst>
          </p:cNvPr>
          <p:cNvSpPr txBox="1"/>
          <p:nvPr/>
        </p:nvSpPr>
        <p:spPr>
          <a:xfrm>
            <a:off x="6371514" y="3301342"/>
            <a:ext cx="38305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2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项目作品答辩</a:t>
            </a:r>
            <a:endParaRPr lang="en-US" sz="4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" name="TextBox 71">
            <a:extLst>
              <a:ext uri="{FF2B5EF4-FFF2-40B4-BE49-F238E27FC236}">
                <a16:creationId xmlns:a16="http://schemas.microsoft.com/office/drawing/2014/main" id="{5ECC5CE7-04F2-4B18-889F-B768E5C8D341}"/>
              </a:ext>
            </a:extLst>
          </p:cNvPr>
          <p:cNvSpPr txBox="1"/>
          <p:nvPr/>
        </p:nvSpPr>
        <p:spPr>
          <a:xfrm>
            <a:off x="6432099" y="1892795"/>
            <a:ext cx="30373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 dirty="0">
                <a:solidFill>
                  <a:schemeClr val="tx2">
                    <a:lumMod val="75000"/>
                  </a:schemeClr>
                </a:solidFill>
                <a:ea typeface="Roboto Light" panose="02000000000000000000" pitchFamily="2" charset="0"/>
              </a:rPr>
              <a:t>PROJECT HERE</a:t>
            </a:r>
          </a:p>
        </p:txBody>
      </p:sp>
      <p:sp>
        <p:nvSpPr>
          <p:cNvPr id="18" name="Freeform: Shape 33">
            <a:extLst>
              <a:ext uri="{FF2B5EF4-FFF2-40B4-BE49-F238E27FC236}">
                <a16:creationId xmlns:a16="http://schemas.microsoft.com/office/drawing/2014/main" id="{A212DAC5-992B-4FCE-9A8D-0135985C0B7A}"/>
              </a:ext>
            </a:extLst>
          </p:cNvPr>
          <p:cNvSpPr/>
          <p:nvPr/>
        </p:nvSpPr>
        <p:spPr>
          <a:xfrm>
            <a:off x="9956759" y="63641"/>
            <a:ext cx="2003839" cy="2004537"/>
          </a:xfrm>
          <a:custGeom>
            <a:avLst/>
            <a:gdLst>
              <a:gd name="connsiteX0" fmla="*/ 4659977 w 4894762"/>
              <a:gd name="connsiteY0" fmla="*/ 3491024 h 4896466"/>
              <a:gd name="connsiteX1" fmla="*/ 4600155 w 4894762"/>
              <a:gd name="connsiteY1" fmla="*/ 3615207 h 4896466"/>
              <a:gd name="connsiteX2" fmla="*/ 3175440 w 4894762"/>
              <a:gd name="connsiteY2" fmla="*/ 4786399 h 4896466"/>
              <a:gd name="connsiteX3" fmla="*/ 3126507 w 4894762"/>
              <a:gd name="connsiteY3" fmla="*/ 4798981 h 4896466"/>
              <a:gd name="connsiteX4" fmla="*/ 4884212 w 4894762"/>
              <a:gd name="connsiteY4" fmla="*/ 2674618 h 4896466"/>
              <a:gd name="connsiteX5" fmla="*/ 4883003 w 4894762"/>
              <a:gd name="connsiteY5" fmla="*/ 2698551 h 4896466"/>
              <a:gd name="connsiteX6" fmla="*/ 4845904 w 4894762"/>
              <a:gd name="connsiteY6" fmla="*/ 2941638 h 4896466"/>
              <a:gd name="connsiteX7" fmla="*/ 4794531 w 4894762"/>
              <a:gd name="connsiteY7" fmla="*/ 3141433 h 4896466"/>
              <a:gd name="connsiteX8" fmla="*/ 2763488 w 4894762"/>
              <a:gd name="connsiteY8" fmla="*/ 4873790 h 4896466"/>
              <a:gd name="connsiteX9" fmla="*/ 2697728 w 4894762"/>
              <a:gd name="connsiteY9" fmla="*/ 4883826 h 4896466"/>
              <a:gd name="connsiteX10" fmla="*/ 2447410 w 4894762"/>
              <a:gd name="connsiteY10" fmla="*/ 4896466 h 4896466"/>
              <a:gd name="connsiteX11" fmla="*/ 2288679 w 4894762"/>
              <a:gd name="connsiteY11" fmla="*/ 4888451 h 4896466"/>
              <a:gd name="connsiteX12" fmla="*/ 4863096 w 4894762"/>
              <a:gd name="connsiteY12" fmla="*/ 2067481 h 4896466"/>
              <a:gd name="connsiteX13" fmla="*/ 4883003 w 4894762"/>
              <a:gd name="connsiteY13" fmla="*/ 2197916 h 4896466"/>
              <a:gd name="connsiteX14" fmla="*/ 4894762 w 4894762"/>
              <a:gd name="connsiteY14" fmla="*/ 2430794 h 4896466"/>
              <a:gd name="connsiteX15" fmla="*/ 2045850 w 4894762"/>
              <a:gd name="connsiteY15" fmla="*/ 4860744 h 4896466"/>
              <a:gd name="connsiteX16" fmla="*/ 1954006 w 4894762"/>
              <a:gd name="connsiteY16" fmla="*/ 4846727 h 4896466"/>
              <a:gd name="connsiteX17" fmla="*/ 1719381 w 4894762"/>
              <a:gd name="connsiteY17" fmla="*/ 4786399 h 4896466"/>
              <a:gd name="connsiteX18" fmla="*/ 1688601 w 4894762"/>
              <a:gd name="connsiteY18" fmla="*/ 4775133 h 4896466"/>
              <a:gd name="connsiteX19" fmla="*/ 4726513 w 4894762"/>
              <a:gd name="connsiteY19" fmla="*/ 1558831 h 4896466"/>
              <a:gd name="connsiteX20" fmla="*/ 4785575 w 4894762"/>
              <a:gd name="connsiteY20" fmla="*/ 1720203 h 4896466"/>
              <a:gd name="connsiteX21" fmla="*/ 4823233 w 4894762"/>
              <a:gd name="connsiteY21" fmla="*/ 1866658 h 4896466"/>
              <a:gd name="connsiteX22" fmla="*/ 1495956 w 4894762"/>
              <a:gd name="connsiteY22" fmla="*/ 4704624 h 4896466"/>
              <a:gd name="connsiteX23" fmla="*/ 1494447 w 4894762"/>
              <a:gd name="connsiteY23" fmla="*/ 4704072 h 4896466"/>
              <a:gd name="connsiteX24" fmla="*/ 1280437 w 4894762"/>
              <a:gd name="connsiteY24" fmla="*/ 4600978 h 4896466"/>
              <a:gd name="connsiteX25" fmla="*/ 1210012 w 4894762"/>
              <a:gd name="connsiteY25" fmla="*/ 4558194 h 4896466"/>
              <a:gd name="connsiteX26" fmla="*/ 4504196 w 4894762"/>
              <a:gd name="connsiteY26" fmla="*/ 1123307 h 4896466"/>
              <a:gd name="connsiteX27" fmla="*/ 4600155 w 4894762"/>
              <a:gd name="connsiteY27" fmla="*/ 1281260 h 4896466"/>
              <a:gd name="connsiteX28" fmla="*/ 4651549 w 4894762"/>
              <a:gd name="connsiteY28" fmla="*/ 1387948 h 4896466"/>
              <a:gd name="connsiteX29" fmla="*/ 1051796 w 4894762"/>
              <a:gd name="connsiteY29" fmla="*/ 4458318 h 4896466"/>
              <a:gd name="connsiteX30" fmla="*/ 890107 w 4894762"/>
              <a:gd name="connsiteY30" fmla="*/ 4337409 h 4896466"/>
              <a:gd name="connsiteX31" fmla="*/ 815466 w 4894762"/>
              <a:gd name="connsiteY31" fmla="*/ 4269570 h 4896466"/>
              <a:gd name="connsiteX32" fmla="*/ 4208691 w 4894762"/>
              <a:gd name="connsiteY32" fmla="*/ 750209 h 4896466"/>
              <a:gd name="connsiteX33" fmla="*/ 4336586 w 4894762"/>
              <a:gd name="connsiteY33" fmla="*/ 890930 h 4896466"/>
              <a:gd name="connsiteX34" fmla="*/ 4400742 w 4894762"/>
              <a:gd name="connsiteY34" fmla="*/ 976724 h 4896466"/>
              <a:gd name="connsiteX35" fmla="*/ 685518 w 4894762"/>
              <a:gd name="connsiteY35" fmla="*/ 4145584 h 4896466"/>
              <a:gd name="connsiteX36" fmla="*/ 558235 w 4894762"/>
              <a:gd name="connsiteY36" fmla="*/ 4005537 h 4896466"/>
              <a:gd name="connsiteX37" fmla="*/ 493533 w 4894762"/>
              <a:gd name="connsiteY37" fmla="*/ 3919013 h 4896466"/>
              <a:gd name="connsiteX38" fmla="*/ 3842277 w 4894762"/>
              <a:gd name="connsiteY38" fmla="*/ 437590 h 4896466"/>
              <a:gd name="connsiteX39" fmla="*/ 4004714 w 4894762"/>
              <a:gd name="connsiteY39" fmla="*/ 559058 h 4896466"/>
              <a:gd name="connsiteX40" fmla="*/ 4078676 w 4894762"/>
              <a:gd name="connsiteY40" fmla="*/ 626279 h 4896466"/>
              <a:gd name="connsiteX41" fmla="*/ 390146 w 4894762"/>
              <a:gd name="connsiteY41" fmla="*/ 3772372 h 4896466"/>
              <a:gd name="connsiteX42" fmla="*/ 294666 w 4894762"/>
              <a:gd name="connsiteY42" fmla="*/ 3615207 h 4896466"/>
              <a:gd name="connsiteX43" fmla="*/ 242863 w 4894762"/>
              <a:gd name="connsiteY43" fmla="*/ 3507671 h 4896466"/>
              <a:gd name="connsiteX44" fmla="*/ 3397884 w 4894762"/>
              <a:gd name="connsiteY44" fmla="*/ 191483 h 4896466"/>
              <a:gd name="connsiteX45" fmla="*/ 3400373 w 4894762"/>
              <a:gd name="connsiteY45" fmla="*/ 192394 h 4896466"/>
              <a:gd name="connsiteX46" fmla="*/ 3614384 w 4894762"/>
              <a:gd name="connsiteY46" fmla="*/ 295489 h 4896466"/>
              <a:gd name="connsiteX47" fmla="*/ 3683990 w 4894762"/>
              <a:gd name="connsiteY47" fmla="*/ 337775 h 4896466"/>
              <a:gd name="connsiteX48" fmla="*/ 167974 w 4894762"/>
              <a:gd name="connsiteY48" fmla="*/ 3336723 h 4896466"/>
              <a:gd name="connsiteX49" fmla="*/ 109245 w 4894762"/>
              <a:gd name="connsiteY49" fmla="*/ 3176263 h 4896466"/>
              <a:gd name="connsiteX50" fmla="*/ 71336 w 4894762"/>
              <a:gd name="connsiteY50" fmla="*/ 3028828 h 4896466"/>
              <a:gd name="connsiteX51" fmla="*/ 1766305 w 4894762"/>
              <a:gd name="connsiteY51" fmla="*/ 98002 h 4896466"/>
              <a:gd name="connsiteX52" fmla="*/ 235822 w 4894762"/>
              <a:gd name="connsiteY52" fmla="*/ 1403412 h 4896466"/>
              <a:gd name="connsiteX53" fmla="*/ 294666 w 4894762"/>
              <a:gd name="connsiteY53" fmla="*/ 1281260 h 4896466"/>
              <a:gd name="connsiteX54" fmla="*/ 1719381 w 4894762"/>
              <a:gd name="connsiteY54" fmla="*/ 110068 h 4896466"/>
              <a:gd name="connsiteX55" fmla="*/ 2847780 w 4894762"/>
              <a:gd name="connsiteY55" fmla="*/ 35541 h 4896466"/>
              <a:gd name="connsiteX56" fmla="*/ 2940815 w 4894762"/>
              <a:gd name="connsiteY56" fmla="*/ 49740 h 4896466"/>
              <a:gd name="connsiteX57" fmla="*/ 3175440 w 4894762"/>
              <a:gd name="connsiteY57" fmla="*/ 110068 h 4896466"/>
              <a:gd name="connsiteX58" fmla="*/ 3205239 w 4894762"/>
              <a:gd name="connsiteY58" fmla="*/ 120974 h 4896466"/>
              <a:gd name="connsiteX59" fmla="*/ 31562 w 4894762"/>
              <a:gd name="connsiteY59" fmla="*/ 2827927 h 4896466"/>
              <a:gd name="connsiteX60" fmla="*/ 11817 w 4894762"/>
              <a:gd name="connsiteY60" fmla="*/ 2698551 h 4896466"/>
              <a:gd name="connsiteX61" fmla="*/ 0 w 4894762"/>
              <a:gd name="connsiteY61" fmla="*/ 2464525 h 4896466"/>
              <a:gd name="connsiteX62" fmla="*/ 2447410 w 4894762"/>
              <a:gd name="connsiteY62" fmla="*/ 0 h 4896466"/>
              <a:gd name="connsiteX63" fmla="*/ 2604819 w 4894762"/>
              <a:gd name="connsiteY63" fmla="*/ 7949 h 4896466"/>
              <a:gd name="connsiteX64" fmla="*/ 10672 w 4894762"/>
              <a:gd name="connsiteY64" fmla="*/ 2220599 h 4896466"/>
              <a:gd name="connsiteX65" fmla="*/ 11817 w 4894762"/>
              <a:gd name="connsiteY65" fmla="*/ 2197916 h 4896466"/>
              <a:gd name="connsiteX66" fmla="*/ 48917 w 4894762"/>
              <a:gd name="connsiteY66" fmla="*/ 1954829 h 4896466"/>
              <a:gd name="connsiteX67" fmla="*/ 100684 w 4894762"/>
              <a:gd name="connsiteY67" fmla="*/ 1753500 h 4896466"/>
              <a:gd name="connsiteX68" fmla="*/ 2129624 w 4894762"/>
              <a:gd name="connsiteY68" fmla="*/ 22937 h 4896466"/>
              <a:gd name="connsiteX69" fmla="*/ 2197093 w 4894762"/>
              <a:gd name="connsiteY69" fmla="*/ 12640 h 4896466"/>
              <a:gd name="connsiteX70" fmla="*/ 2447410 w 4894762"/>
              <a:gd name="connsiteY70" fmla="*/ 0 h 489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894762" h="4896466">
                <a:moveTo>
                  <a:pt x="4659977" y="3491024"/>
                </a:moveTo>
                <a:lnTo>
                  <a:pt x="4600155" y="3615207"/>
                </a:lnTo>
                <a:cubicBezTo>
                  <a:pt x="4298641" y="4170244"/>
                  <a:pt x="3788731" y="4595645"/>
                  <a:pt x="3175440" y="4786399"/>
                </a:cubicBezTo>
                <a:lnTo>
                  <a:pt x="3126507" y="4798981"/>
                </a:lnTo>
                <a:close/>
                <a:moveTo>
                  <a:pt x="4884212" y="2674618"/>
                </a:moveTo>
                <a:lnTo>
                  <a:pt x="4883003" y="2698551"/>
                </a:lnTo>
                <a:cubicBezTo>
                  <a:pt x="4874645" y="2780853"/>
                  <a:pt x="4862210" y="2861951"/>
                  <a:pt x="4845904" y="2941638"/>
                </a:cubicBezTo>
                <a:lnTo>
                  <a:pt x="4794531" y="3141433"/>
                </a:lnTo>
                <a:lnTo>
                  <a:pt x="2763488" y="4873790"/>
                </a:lnTo>
                <a:lnTo>
                  <a:pt x="2697728" y="4883826"/>
                </a:lnTo>
                <a:cubicBezTo>
                  <a:pt x="2615425" y="4892185"/>
                  <a:pt x="2531918" y="4896466"/>
                  <a:pt x="2447410" y="4896466"/>
                </a:cubicBezTo>
                <a:lnTo>
                  <a:pt x="2288679" y="4888451"/>
                </a:lnTo>
                <a:close/>
                <a:moveTo>
                  <a:pt x="4863096" y="2067481"/>
                </a:moveTo>
                <a:lnTo>
                  <a:pt x="4883003" y="2197916"/>
                </a:lnTo>
                <a:lnTo>
                  <a:pt x="4894762" y="2430794"/>
                </a:lnTo>
                <a:lnTo>
                  <a:pt x="2045850" y="4860744"/>
                </a:lnTo>
                <a:lnTo>
                  <a:pt x="1954006" y="4846727"/>
                </a:lnTo>
                <a:cubicBezTo>
                  <a:pt x="1874319" y="4830421"/>
                  <a:pt x="1796042" y="4810243"/>
                  <a:pt x="1719381" y="4786399"/>
                </a:cubicBezTo>
                <a:lnTo>
                  <a:pt x="1688601" y="4775133"/>
                </a:lnTo>
                <a:close/>
                <a:moveTo>
                  <a:pt x="4726513" y="1558831"/>
                </a:moveTo>
                <a:lnTo>
                  <a:pt x="4785575" y="1720203"/>
                </a:lnTo>
                <a:lnTo>
                  <a:pt x="4823233" y="1866658"/>
                </a:lnTo>
                <a:lnTo>
                  <a:pt x="1495956" y="4704624"/>
                </a:lnTo>
                <a:lnTo>
                  <a:pt x="1494447" y="4704072"/>
                </a:lnTo>
                <a:cubicBezTo>
                  <a:pt x="1421222" y="4673100"/>
                  <a:pt x="1349817" y="4638667"/>
                  <a:pt x="1280437" y="4600978"/>
                </a:cubicBezTo>
                <a:lnTo>
                  <a:pt x="1210012" y="4558194"/>
                </a:lnTo>
                <a:close/>
                <a:moveTo>
                  <a:pt x="4504196" y="1123307"/>
                </a:moveTo>
                <a:lnTo>
                  <a:pt x="4600155" y="1281260"/>
                </a:lnTo>
                <a:lnTo>
                  <a:pt x="4651549" y="1387948"/>
                </a:lnTo>
                <a:lnTo>
                  <a:pt x="1051796" y="4458318"/>
                </a:lnTo>
                <a:lnTo>
                  <a:pt x="890107" y="4337409"/>
                </a:lnTo>
                <a:lnTo>
                  <a:pt x="815466" y="4269570"/>
                </a:lnTo>
                <a:close/>
                <a:moveTo>
                  <a:pt x="4208691" y="750209"/>
                </a:moveTo>
                <a:lnTo>
                  <a:pt x="4336586" y="890930"/>
                </a:lnTo>
                <a:lnTo>
                  <a:pt x="4400742" y="976724"/>
                </a:lnTo>
                <a:lnTo>
                  <a:pt x="685518" y="4145584"/>
                </a:lnTo>
                <a:lnTo>
                  <a:pt x="558235" y="4005537"/>
                </a:lnTo>
                <a:lnTo>
                  <a:pt x="493533" y="3919013"/>
                </a:lnTo>
                <a:close/>
                <a:moveTo>
                  <a:pt x="3842277" y="437590"/>
                </a:moveTo>
                <a:lnTo>
                  <a:pt x="4004714" y="559058"/>
                </a:lnTo>
                <a:lnTo>
                  <a:pt x="4078676" y="626279"/>
                </a:lnTo>
                <a:lnTo>
                  <a:pt x="390146" y="3772372"/>
                </a:lnTo>
                <a:lnTo>
                  <a:pt x="294666" y="3615207"/>
                </a:lnTo>
                <a:lnTo>
                  <a:pt x="242863" y="3507671"/>
                </a:lnTo>
                <a:close/>
                <a:moveTo>
                  <a:pt x="3397884" y="191483"/>
                </a:moveTo>
                <a:lnTo>
                  <a:pt x="3400373" y="192394"/>
                </a:lnTo>
                <a:cubicBezTo>
                  <a:pt x="3473599" y="223366"/>
                  <a:pt x="3545004" y="257799"/>
                  <a:pt x="3614384" y="295489"/>
                </a:cubicBezTo>
                <a:lnTo>
                  <a:pt x="3683990" y="337775"/>
                </a:lnTo>
                <a:lnTo>
                  <a:pt x="167974" y="3336723"/>
                </a:lnTo>
                <a:lnTo>
                  <a:pt x="109245" y="3176263"/>
                </a:lnTo>
                <a:lnTo>
                  <a:pt x="71336" y="3028828"/>
                </a:lnTo>
                <a:close/>
                <a:moveTo>
                  <a:pt x="1766305" y="98002"/>
                </a:moveTo>
                <a:lnTo>
                  <a:pt x="235822" y="1403412"/>
                </a:lnTo>
                <a:lnTo>
                  <a:pt x="294666" y="1281260"/>
                </a:lnTo>
                <a:cubicBezTo>
                  <a:pt x="596180" y="726223"/>
                  <a:pt x="1106089" y="300821"/>
                  <a:pt x="1719381" y="110068"/>
                </a:cubicBezTo>
                <a:close/>
                <a:moveTo>
                  <a:pt x="2847780" y="35541"/>
                </a:moveTo>
                <a:lnTo>
                  <a:pt x="2940815" y="49740"/>
                </a:lnTo>
                <a:cubicBezTo>
                  <a:pt x="3020502" y="66046"/>
                  <a:pt x="3098778" y="86224"/>
                  <a:pt x="3175440" y="110068"/>
                </a:cubicBezTo>
                <a:lnTo>
                  <a:pt x="3205239" y="120974"/>
                </a:lnTo>
                <a:lnTo>
                  <a:pt x="31562" y="2827927"/>
                </a:lnTo>
                <a:lnTo>
                  <a:pt x="11817" y="2698551"/>
                </a:lnTo>
                <a:lnTo>
                  <a:pt x="0" y="2464525"/>
                </a:lnTo>
                <a:close/>
                <a:moveTo>
                  <a:pt x="2447410" y="0"/>
                </a:moveTo>
                <a:lnTo>
                  <a:pt x="2604819" y="7949"/>
                </a:lnTo>
                <a:lnTo>
                  <a:pt x="10672" y="2220599"/>
                </a:lnTo>
                <a:lnTo>
                  <a:pt x="11817" y="2197916"/>
                </a:lnTo>
                <a:cubicBezTo>
                  <a:pt x="20176" y="2115613"/>
                  <a:pt x="32610" y="2034516"/>
                  <a:pt x="48917" y="1954829"/>
                </a:cubicBezTo>
                <a:lnTo>
                  <a:pt x="100684" y="1753500"/>
                </a:lnTo>
                <a:lnTo>
                  <a:pt x="2129624" y="22937"/>
                </a:lnTo>
                <a:lnTo>
                  <a:pt x="2197093" y="12640"/>
                </a:lnTo>
                <a:cubicBezTo>
                  <a:pt x="2279395" y="4282"/>
                  <a:pt x="2362903" y="0"/>
                  <a:pt x="2447410" y="0"/>
                </a:cubicBezTo>
                <a:close/>
              </a:path>
            </a:pathLst>
          </a:custGeom>
          <a:solidFill>
            <a:srgbClr val="748773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0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F65E411E-78AE-4EF7-8D62-339CBC2BB32A}"/>
              </a:ext>
            </a:extLst>
          </p:cNvPr>
          <p:cNvGrpSpPr/>
          <p:nvPr/>
        </p:nvGrpSpPr>
        <p:grpSpPr>
          <a:xfrm>
            <a:off x="1266936" y="882753"/>
            <a:ext cx="5794578" cy="600549"/>
            <a:chOff x="5819886" y="4064103"/>
            <a:chExt cx="5794578" cy="600549"/>
          </a:xfrm>
        </p:grpSpPr>
        <p:sp>
          <p:nvSpPr>
            <p:cNvPr id="15" name="TextBox 78">
              <a:extLst>
                <a:ext uri="{FF2B5EF4-FFF2-40B4-BE49-F238E27FC236}">
                  <a16:creationId xmlns:a16="http://schemas.microsoft.com/office/drawing/2014/main" id="{148D7515-CBCE-4208-85DE-873CAA337792}"/>
                </a:ext>
              </a:extLst>
            </p:cNvPr>
            <p:cNvSpPr txBox="1"/>
            <p:nvPr/>
          </p:nvSpPr>
          <p:spPr>
            <a:xfrm>
              <a:off x="6581774" y="4133545"/>
              <a:ext cx="5032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主要功能模块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41D7C47-0060-41C6-81F1-96B8B9041DFB}"/>
                </a:ext>
              </a:extLst>
            </p:cNvPr>
            <p:cNvGrpSpPr/>
            <p:nvPr/>
          </p:nvGrpSpPr>
          <p:grpSpPr>
            <a:xfrm>
              <a:off x="5819886" y="4064103"/>
              <a:ext cx="624684" cy="600549"/>
              <a:chOff x="2215144" y="982844"/>
              <a:chExt cx="1120898" cy="84278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7" name="平行四边形 16">
                <a:extLst>
                  <a:ext uri="{FF2B5EF4-FFF2-40B4-BE49-F238E27FC236}">
                    <a16:creationId xmlns:a16="http://schemas.microsoft.com/office/drawing/2014/main" id="{18E736B9-85BB-4B02-B473-6040104AFE0C}"/>
                  </a:ext>
                </a:extLst>
              </p:cNvPr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18" name="文本框 9">
                <a:extLst>
                  <a:ext uri="{FF2B5EF4-FFF2-40B4-BE49-F238E27FC236}">
                    <a16:creationId xmlns:a16="http://schemas.microsoft.com/office/drawing/2014/main" id="{90A87B5E-0600-4FC1-9345-A9935271CD24}"/>
                  </a:ext>
                </a:extLst>
              </p:cNvPr>
              <p:cNvSpPr txBox="1"/>
              <p:nvPr/>
            </p:nvSpPr>
            <p:spPr>
              <a:xfrm>
                <a:off x="2245058" y="1046848"/>
                <a:ext cx="1066799" cy="7342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28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AEB16B8-B7C1-4B85-9C2F-DED52D3C2AA2}"/>
              </a:ext>
            </a:extLst>
          </p:cNvPr>
          <p:cNvSpPr/>
          <p:nvPr/>
        </p:nvSpPr>
        <p:spPr>
          <a:xfrm>
            <a:off x="1266936" y="1943100"/>
            <a:ext cx="6553089" cy="3962705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对话气泡: 圆角矩形 19">
            <a:extLst>
              <a:ext uri="{FF2B5EF4-FFF2-40B4-BE49-F238E27FC236}">
                <a16:creationId xmlns:a16="http://schemas.microsoft.com/office/drawing/2014/main" id="{24060ECD-4AE4-4966-BE0F-816150BBD927}"/>
              </a:ext>
            </a:extLst>
          </p:cNvPr>
          <p:cNvSpPr/>
          <p:nvPr/>
        </p:nvSpPr>
        <p:spPr>
          <a:xfrm>
            <a:off x="5608043" y="1012288"/>
            <a:ext cx="1590675" cy="714375"/>
          </a:xfrm>
          <a:prstGeom prst="wedgeRoundRectCallout">
            <a:avLst>
              <a:gd name="adj1" fmla="val -37000"/>
              <a:gd name="adj2" fmla="val 76583"/>
              <a:gd name="adj3" fmla="val 16667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②文件修改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DF58582D-BDF0-4CBC-BB26-F79D08541646}"/>
              </a:ext>
            </a:extLst>
          </p:cNvPr>
          <p:cNvGrpSpPr/>
          <p:nvPr/>
        </p:nvGrpSpPr>
        <p:grpSpPr>
          <a:xfrm>
            <a:off x="8346002" y="1943100"/>
            <a:ext cx="2400175" cy="2388163"/>
            <a:chOff x="644722" y="2234918"/>
            <a:chExt cx="2400175" cy="2388163"/>
          </a:xfrm>
        </p:grpSpPr>
        <p:sp>
          <p:nvSpPr>
            <p:cNvPr id="34" name="圆角矩形 6">
              <a:extLst>
                <a:ext uri="{FF2B5EF4-FFF2-40B4-BE49-F238E27FC236}">
                  <a16:creationId xmlns:a16="http://schemas.microsoft.com/office/drawing/2014/main" id="{36BA5DDE-FB23-445F-BC9A-C3B2E68903CA}"/>
                </a:ext>
              </a:extLst>
            </p:cNvPr>
            <p:cNvSpPr/>
            <p:nvPr/>
          </p:nvSpPr>
          <p:spPr>
            <a:xfrm>
              <a:off x="644722" y="2234918"/>
              <a:ext cx="2367418" cy="2388163"/>
            </a:xfrm>
            <a:prstGeom prst="roundRect">
              <a:avLst>
                <a:gd name="adj" fmla="val 2801"/>
              </a:avLst>
            </a:prstGeom>
            <a:solidFill>
              <a:srgbClr val="60676C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17500" dist="127000" dir="2700000" algn="tl" rotWithShape="0">
                <a:prstClr val="black">
                  <a:alpha val="25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endParaRPr lang="zh-CN" altLang="en-US" sz="1400" kern="0" dirty="0">
                <a:solidFill>
                  <a:srgbClr val="FF85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C4666454-3CAE-4DC8-913B-1B815C413408}"/>
                </a:ext>
              </a:extLst>
            </p:cNvPr>
            <p:cNvSpPr/>
            <p:nvPr/>
          </p:nvSpPr>
          <p:spPr>
            <a:xfrm>
              <a:off x="660075" y="2972361"/>
              <a:ext cx="2384822" cy="7841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dirty="0">
                  <a:solidFill>
                    <a:schemeClr val="bg1"/>
                  </a:solidFill>
                </a:rPr>
                <a:t>用户能修改已保存的文件名和文件路径</a:t>
              </a:r>
            </a:p>
          </p:txBody>
        </p:sp>
        <p:grpSp>
          <p:nvGrpSpPr>
            <p:cNvPr id="36" name="Group 3">
              <a:extLst>
                <a:ext uri="{FF2B5EF4-FFF2-40B4-BE49-F238E27FC236}">
                  <a16:creationId xmlns:a16="http://schemas.microsoft.com/office/drawing/2014/main" id="{D3B97115-7CA1-4009-80C8-3317049B2C0F}"/>
                </a:ext>
              </a:extLst>
            </p:cNvPr>
            <p:cNvGrpSpPr/>
            <p:nvPr/>
          </p:nvGrpSpPr>
          <p:grpSpPr>
            <a:xfrm>
              <a:off x="1684824" y="2507949"/>
              <a:ext cx="278333" cy="400024"/>
              <a:chOff x="9132888" y="2062163"/>
              <a:chExt cx="341312" cy="490537"/>
            </a:xfrm>
            <a:solidFill>
              <a:schemeClr val="bg1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7" name="Freeform 326">
                <a:extLst>
                  <a:ext uri="{FF2B5EF4-FFF2-40B4-BE49-F238E27FC236}">
                    <a16:creationId xmlns:a16="http://schemas.microsoft.com/office/drawing/2014/main" id="{69F36C8E-14FD-4729-9DCF-C98C8DB398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32888" y="2062163"/>
                <a:ext cx="341312" cy="490537"/>
              </a:xfrm>
              <a:custGeom>
                <a:avLst/>
                <a:gdLst>
                  <a:gd name="T0" fmla="*/ 44 w 88"/>
                  <a:gd name="T1" fmla="*/ 0 h 128"/>
                  <a:gd name="T2" fmla="*/ 0 w 88"/>
                  <a:gd name="T3" fmla="*/ 44 h 128"/>
                  <a:gd name="T4" fmla="*/ 20 w 88"/>
                  <a:gd name="T5" fmla="*/ 92 h 128"/>
                  <a:gd name="T6" fmla="*/ 44 w 88"/>
                  <a:gd name="T7" fmla="*/ 128 h 128"/>
                  <a:gd name="T8" fmla="*/ 68 w 88"/>
                  <a:gd name="T9" fmla="*/ 92 h 128"/>
                  <a:gd name="T10" fmla="*/ 88 w 88"/>
                  <a:gd name="T11" fmla="*/ 44 h 128"/>
                  <a:gd name="T12" fmla="*/ 44 w 88"/>
                  <a:gd name="T13" fmla="*/ 0 h 128"/>
                  <a:gd name="T14" fmla="*/ 54 w 88"/>
                  <a:gd name="T15" fmla="*/ 109 h 128"/>
                  <a:gd name="T16" fmla="*/ 35 w 88"/>
                  <a:gd name="T17" fmla="*/ 111 h 128"/>
                  <a:gd name="T18" fmla="*/ 32 w 88"/>
                  <a:gd name="T19" fmla="*/ 104 h 128"/>
                  <a:gd name="T20" fmla="*/ 32 w 88"/>
                  <a:gd name="T21" fmla="*/ 103 h 128"/>
                  <a:gd name="T22" fmla="*/ 57 w 88"/>
                  <a:gd name="T23" fmla="*/ 100 h 128"/>
                  <a:gd name="T24" fmla="*/ 56 w 88"/>
                  <a:gd name="T25" fmla="*/ 104 h 128"/>
                  <a:gd name="T26" fmla="*/ 54 w 88"/>
                  <a:gd name="T27" fmla="*/ 109 h 128"/>
                  <a:gd name="T28" fmla="*/ 31 w 88"/>
                  <a:gd name="T29" fmla="*/ 100 h 128"/>
                  <a:gd name="T30" fmla="*/ 28 w 88"/>
                  <a:gd name="T31" fmla="*/ 92 h 128"/>
                  <a:gd name="T32" fmla="*/ 60 w 88"/>
                  <a:gd name="T33" fmla="*/ 92 h 128"/>
                  <a:gd name="T34" fmla="*/ 58 w 88"/>
                  <a:gd name="T35" fmla="*/ 96 h 128"/>
                  <a:gd name="T36" fmla="*/ 31 w 88"/>
                  <a:gd name="T37" fmla="*/ 100 h 128"/>
                  <a:gd name="T38" fmla="*/ 44 w 88"/>
                  <a:gd name="T39" fmla="*/ 120 h 128"/>
                  <a:gd name="T40" fmla="*/ 36 w 88"/>
                  <a:gd name="T41" fmla="*/ 115 h 128"/>
                  <a:gd name="T42" fmla="*/ 53 w 88"/>
                  <a:gd name="T43" fmla="*/ 113 h 128"/>
                  <a:gd name="T44" fmla="*/ 44 w 88"/>
                  <a:gd name="T45" fmla="*/ 120 h 128"/>
                  <a:gd name="T46" fmla="*/ 63 w 88"/>
                  <a:gd name="T47" fmla="*/ 84 h 128"/>
                  <a:gd name="T48" fmla="*/ 25 w 88"/>
                  <a:gd name="T49" fmla="*/ 84 h 128"/>
                  <a:gd name="T50" fmla="*/ 19 w 88"/>
                  <a:gd name="T51" fmla="*/ 71 h 128"/>
                  <a:gd name="T52" fmla="*/ 8 w 88"/>
                  <a:gd name="T53" fmla="*/ 44 h 128"/>
                  <a:gd name="T54" fmla="*/ 44 w 88"/>
                  <a:gd name="T55" fmla="*/ 8 h 128"/>
                  <a:gd name="T56" fmla="*/ 80 w 88"/>
                  <a:gd name="T57" fmla="*/ 44 h 128"/>
                  <a:gd name="T58" fmla="*/ 69 w 88"/>
                  <a:gd name="T59" fmla="*/ 71 h 128"/>
                  <a:gd name="T60" fmla="*/ 63 w 88"/>
                  <a:gd name="T61" fmla="*/ 8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8" h="128">
                    <a:moveTo>
                      <a:pt x="44" y="0"/>
                    </a:moveTo>
                    <a:cubicBezTo>
                      <a:pt x="20" y="0"/>
                      <a:pt x="0" y="20"/>
                      <a:pt x="0" y="44"/>
                    </a:cubicBezTo>
                    <a:cubicBezTo>
                      <a:pt x="0" y="60"/>
                      <a:pt x="15" y="77"/>
                      <a:pt x="20" y="92"/>
                    </a:cubicBezTo>
                    <a:cubicBezTo>
                      <a:pt x="28" y="115"/>
                      <a:pt x="27" y="128"/>
                      <a:pt x="44" y="128"/>
                    </a:cubicBezTo>
                    <a:cubicBezTo>
                      <a:pt x="61" y="128"/>
                      <a:pt x="60" y="115"/>
                      <a:pt x="68" y="92"/>
                    </a:cubicBezTo>
                    <a:cubicBezTo>
                      <a:pt x="73" y="77"/>
                      <a:pt x="88" y="60"/>
                      <a:pt x="88" y="44"/>
                    </a:cubicBezTo>
                    <a:cubicBezTo>
                      <a:pt x="88" y="20"/>
                      <a:pt x="68" y="0"/>
                      <a:pt x="44" y="0"/>
                    </a:cubicBezTo>
                    <a:close/>
                    <a:moveTo>
                      <a:pt x="54" y="109"/>
                    </a:moveTo>
                    <a:cubicBezTo>
                      <a:pt x="35" y="111"/>
                      <a:pt x="35" y="111"/>
                      <a:pt x="35" y="111"/>
                    </a:cubicBezTo>
                    <a:cubicBezTo>
                      <a:pt x="34" y="109"/>
                      <a:pt x="33" y="107"/>
                      <a:pt x="32" y="104"/>
                    </a:cubicBezTo>
                    <a:cubicBezTo>
                      <a:pt x="32" y="104"/>
                      <a:pt x="32" y="104"/>
                      <a:pt x="32" y="103"/>
                    </a:cubicBezTo>
                    <a:cubicBezTo>
                      <a:pt x="57" y="100"/>
                      <a:pt x="57" y="100"/>
                      <a:pt x="57" y="100"/>
                    </a:cubicBezTo>
                    <a:cubicBezTo>
                      <a:pt x="57" y="102"/>
                      <a:pt x="56" y="103"/>
                      <a:pt x="56" y="104"/>
                    </a:cubicBezTo>
                    <a:cubicBezTo>
                      <a:pt x="55" y="106"/>
                      <a:pt x="55" y="107"/>
                      <a:pt x="54" y="109"/>
                    </a:cubicBezTo>
                    <a:close/>
                    <a:moveTo>
                      <a:pt x="31" y="100"/>
                    </a:moveTo>
                    <a:cubicBezTo>
                      <a:pt x="30" y="97"/>
                      <a:pt x="29" y="95"/>
                      <a:pt x="28" y="92"/>
                    </a:cubicBezTo>
                    <a:cubicBezTo>
                      <a:pt x="60" y="92"/>
                      <a:pt x="60" y="92"/>
                      <a:pt x="60" y="92"/>
                    </a:cubicBezTo>
                    <a:cubicBezTo>
                      <a:pt x="59" y="93"/>
                      <a:pt x="59" y="95"/>
                      <a:pt x="58" y="96"/>
                    </a:cubicBezTo>
                    <a:lnTo>
                      <a:pt x="31" y="100"/>
                    </a:lnTo>
                    <a:close/>
                    <a:moveTo>
                      <a:pt x="44" y="120"/>
                    </a:moveTo>
                    <a:cubicBezTo>
                      <a:pt x="40" y="120"/>
                      <a:pt x="38" y="120"/>
                      <a:pt x="36" y="115"/>
                    </a:cubicBezTo>
                    <a:cubicBezTo>
                      <a:pt x="53" y="113"/>
                      <a:pt x="53" y="113"/>
                      <a:pt x="53" y="113"/>
                    </a:cubicBezTo>
                    <a:cubicBezTo>
                      <a:pt x="51" y="119"/>
                      <a:pt x="49" y="120"/>
                      <a:pt x="44" y="120"/>
                    </a:cubicBezTo>
                    <a:close/>
                    <a:moveTo>
                      <a:pt x="63" y="84"/>
                    </a:moveTo>
                    <a:cubicBezTo>
                      <a:pt x="25" y="84"/>
                      <a:pt x="25" y="84"/>
                      <a:pt x="25" y="84"/>
                    </a:cubicBezTo>
                    <a:cubicBezTo>
                      <a:pt x="23" y="80"/>
                      <a:pt x="21" y="75"/>
                      <a:pt x="19" y="71"/>
                    </a:cubicBezTo>
                    <a:cubicBezTo>
                      <a:pt x="13" y="62"/>
                      <a:pt x="8" y="52"/>
                      <a:pt x="8" y="44"/>
                    </a:cubicBezTo>
                    <a:cubicBezTo>
                      <a:pt x="8" y="24"/>
                      <a:pt x="24" y="8"/>
                      <a:pt x="44" y="8"/>
                    </a:cubicBezTo>
                    <a:cubicBezTo>
                      <a:pt x="64" y="8"/>
                      <a:pt x="80" y="24"/>
                      <a:pt x="80" y="44"/>
                    </a:cubicBezTo>
                    <a:cubicBezTo>
                      <a:pt x="80" y="52"/>
                      <a:pt x="75" y="62"/>
                      <a:pt x="69" y="71"/>
                    </a:cubicBezTo>
                    <a:cubicBezTo>
                      <a:pt x="67" y="75"/>
                      <a:pt x="65" y="80"/>
                      <a:pt x="63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27">
                <a:extLst>
                  <a:ext uri="{FF2B5EF4-FFF2-40B4-BE49-F238E27FC236}">
                    <a16:creationId xmlns:a16="http://schemas.microsoft.com/office/drawing/2014/main" id="{9F347ADC-F193-4881-939B-BE9E9DB2C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09088" y="2138363"/>
                <a:ext cx="101600" cy="100012"/>
              </a:xfrm>
              <a:custGeom>
                <a:avLst/>
                <a:gdLst>
                  <a:gd name="T0" fmla="*/ 24 w 26"/>
                  <a:gd name="T1" fmla="*/ 0 h 26"/>
                  <a:gd name="T2" fmla="*/ 0 w 26"/>
                  <a:gd name="T3" fmla="*/ 24 h 26"/>
                  <a:gd name="T4" fmla="*/ 2 w 26"/>
                  <a:gd name="T5" fmla="*/ 26 h 26"/>
                  <a:gd name="T6" fmla="*/ 4 w 26"/>
                  <a:gd name="T7" fmla="*/ 24 h 26"/>
                  <a:gd name="T8" fmla="*/ 24 w 26"/>
                  <a:gd name="T9" fmla="*/ 4 h 26"/>
                  <a:gd name="T10" fmla="*/ 26 w 26"/>
                  <a:gd name="T11" fmla="*/ 2 h 26"/>
                  <a:gd name="T12" fmla="*/ 24 w 26"/>
                  <a:gd name="T1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6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25"/>
                      <a:pt x="1" y="26"/>
                      <a:pt x="2" y="26"/>
                    </a:cubicBezTo>
                    <a:cubicBezTo>
                      <a:pt x="3" y="26"/>
                      <a:pt x="4" y="25"/>
                      <a:pt x="4" y="24"/>
                    </a:cubicBezTo>
                    <a:cubicBezTo>
                      <a:pt x="4" y="13"/>
                      <a:pt x="13" y="4"/>
                      <a:pt x="24" y="4"/>
                    </a:cubicBezTo>
                    <a:cubicBezTo>
                      <a:pt x="25" y="4"/>
                      <a:pt x="26" y="3"/>
                      <a:pt x="26" y="2"/>
                    </a:cubicBezTo>
                    <a:cubicBezTo>
                      <a:pt x="26" y="1"/>
                      <a:pt x="25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39" name="图片 38">
            <a:extLst>
              <a:ext uri="{FF2B5EF4-FFF2-40B4-BE49-F238E27FC236}">
                <a16:creationId xmlns:a16="http://schemas.microsoft.com/office/drawing/2014/main" id="{06A22B76-8535-485F-A623-9E5381D04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957" y="62140"/>
            <a:ext cx="1826214" cy="221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7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8A3ACE6-0D72-4E03-8C1C-B61379246FE7}"/>
              </a:ext>
            </a:extLst>
          </p:cNvPr>
          <p:cNvGrpSpPr/>
          <p:nvPr/>
        </p:nvGrpSpPr>
        <p:grpSpPr>
          <a:xfrm>
            <a:off x="1266936" y="882753"/>
            <a:ext cx="5794578" cy="600549"/>
            <a:chOff x="5819886" y="4064103"/>
            <a:chExt cx="5794578" cy="600549"/>
          </a:xfrm>
        </p:grpSpPr>
        <p:sp>
          <p:nvSpPr>
            <p:cNvPr id="3" name="TextBox 78">
              <a:extLst>
                <a:ext uri="{FF2B5EF4-FFF2-40B4-BE49-F238E27FC236}">
                  <a16:creationId xmlns:a16="http://schemas.microsoft.com/office/drawing/2014/main" id="{D5195475-6E6C-403F-9761-E53E53840235}"/>
                </a:ext>
              </a:extLst>
            </p:cNvPr>
            <p:cNvSpPr txBox="1"/>
            <p:nvPr/>
          </p:nvSpPr>
          <p:spPr>
            <a:xfrm>
              <a:off x="6581774" y="4133545"/>
              <a:ext cx="5032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主要功能模块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C6164B6-F89B-4568-8696-0F646CA8FC05}"/>
                </a:ext>
              </a:extLst>
            </p:cNvPr>
            <p:cNvGrpSpPr/>
            <p:nvPr/>
          </p:nvGrpSpPr>
          <p:grpSpPr>
            <a:xfrm>
              <a:off x="5819886" y="4064103"/>
              <a:ext cx="624684" cy="600549"/>
              <a:chOff x="2215144" y="982844"/>
              <a:chExt cx="1120898" cy="84278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5" name="平行四边形 4">
                <a:extLst>
                  <a:ext uri="{FF2B5EF4-FFF2-40B4-BE49-F238E27FC236}">
                    <a16:creationId xmlns:a16="http://schemas.microsoft.com/office/drawing/2014/main" id="{45D8C9EC-DA40-41A2-9AE1-F08F58C743AC}"/>
                  </a:ext>
                </a:extLst>
              </p:cNvPr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6" name="文本框 9">
                <a:extLst>
                  <a:ext uri="{FF2B5EF4-FFF2-40B4-BE49-F238E27FC236}">
                    <a16:creationId xmlns:a16="http://schemas.microsoft.com/office/drawing/2014/main" id="{B38F0E54-2F18-41A6-88F1-1E2B7E4E9E22}"/>
                  </a:ext>
                </a:extLst>
              </p:cNvPr>
              <p:cNvSpPr txBox="1"/>
              <p:nvPr/>
            </p:nvSpPr>
            <p:spPr>
              <a:xfrm>
                <a:off x="2245058" y="1046848"/>
                <a:ext cx="1066799" cy="7342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28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12CEAAE-4D74-45CA-B5D6-7ED0588592AE}"/>
              </a:ext>
            </a:extLst>
          </p:cNvPr>
          <p:cNvSpPr/>
          <p:nvPr/>
        </p:nvSpPr>
        <p:spPr>
          <a:xfrm>
            <a:off x="1266936" y="1943100"/>
            <a:ext cx="6553089" cy="3962705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9A60B93C-5D21-49ED-8A12-0AEBA1CDFFDD}"/>
              </a:ext>
            </a:extLst>
          </p:cNvPr>
          <p:cNvSpPr/>
          <p:nvPr/>
        </p:nvSpPr>
        <p:spPr>
          <a:xfrm>
            <a:off x="5608043" y="1012288"/>
            <a:ext cx="1590675" cy="714375"/>
          </a:xfrm>
          <a:prstGeom prst="wedgeRoundRectCallout">
            <a:avLst>
              <a:gd name="adj1" fmla="val -37000"/>
              <a:gd name="adj2" fmla="val 76583"/>
              <a:gd name="adj3" fmla="val 16667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③文件下载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0E0206F-458E-4CBB-93CA-BFB8CDF6BAD8}"/>
              </a:ext>
            </a:extLst>
          </p:cNvPr>
          <p:cNvGrpSpPr/>
          <p:nvPr/>
        </p:nvGrpSpPr>
        <p:grpSpPr>
          <a:xfrm>
            <a:off x="8347388" y="1943100"/>
            <a:ext cx="2398788" cy="2388163"/>
            <a:chOff x="646108" y="2234918"/>
            <a:chExt cx="2398788" cy="2388163"/>
          </a:xfrm>
        </p:grpSpPr>
        <p:sp>
          <p:nvSpPr>
            <p:cNvPr id="16" name="圆角矩形 6">
              <a:extLst>
                <a:ext uri="{FF2B5EF4-FFF2-40B4-BE49-F238E27FC236}">
                  <a16:creationId xmlns:a16="http://schemas.microsoft.com/office/drawing/2014/main" id="{D1807CFA-17BE-4B63-A858-494F2CE88169}"/>
                </a:ext>
              </a:extLst>
            </p:cNvPr>
            <p:cNvSpPr/>
            <p:nvPr/>
          </p:nvSpPr>
          <p:spPr>
            <a:xfrm>
              <a:off x="646108" y="2234918"/>
              <a:ext cx="2367418" cy="2388163"/>
            </a:xfrm>
            <a:prstGeom prst="roundRect">
              <a:avLst>
                <a:gd name="adj" fmla="val 2801"/>
              </a:avLst>
            </a:prstGeom>
            <a:solidFill>
              <a:srgbClr val="60676C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17500" dist="127000" dir="2700000" algn="tl" rotWithShape="0">
                <a:prstClr val="black">
                  <a:alpha val="25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endParaRPr lang="zh-CN" altLang="en-US" sz="1400" kern="0" dirty="0">
                <a:solidFill>
                  <a:srgbClr val="FF85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845E489-F06C-459F-A4C0-296B9DC54028}"/>
                </a:ext>
              </a:extLst>
            </p:cNvPr>
            <p:cNvSpPr/>
            <p:nvPr/>
          </p:nvSpPr>
          <p:spPr>
            <a:xfrm>
              <a:off x="792479" y="2972361"/>
              <a:ext cx="2252417" cy="11442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dirty="0">
                  <a:solidFill>
                    <a:schemeClr val="bg1"/>
                  </a:solidFill>
                </a:rPr>
                <a:t>用户能将保存的文件或他人分享的文件单个或批量的下载</a:t>
              </a:r>
            </a:p>
          </p:txBody>
        </p:sp>
        <p:grpSp>
          <p:nvGrpSpPr>
            <p:cNvPr id="18" name="Group 3">
              <a:extLst>
                <a:ext uri="{FF2B5EF4-FFF2-40B4-BE49-F238E27FC236}">
                  <a16:creationId xmlns:a16="http://schemas.microsoft.com/office/drawing/2014/main" id="{33C70383-95D2-474E-B35D-181AC1477300}"/>
                </a:ext>
              </a:extLst>
            </p:cNvPr>
            <p:cNvGrpSpPr/>
            <p:nvPr/>
          </p:nvGrpSpPr>
          <p:grpSpPr>
            <a:xfrm>
              <a:off x="1684824" y="2507949"/>
              <a:ext cx="278333" cy="400024"/>
              <a:chOff x="9132888" y="2062163"/>
              <a:chExt cx="341312" cy="490537"/>
            </a:xfrm>
            <a:solidFill>
              <a:schemeClr val="bg1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Freeform 326">
                <a:extLst>
                  <a:ext uri="{FF2B5EF4-FFF2-40B4-BE49-F238E27FC236}">
                    <a16:creationId xmlns:a16="http://schemas.microsoft.com/office/drawing/2014/main" id="{4DF0228F-FC0D-48D4-9694-E6BC949977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32888" y="2062163"/>
                <a:ext cx="341312" cy="490537"/>
              </a:xfrm>
              <a:custGeom>
                <a:avLst/>
                <a:gdLst>
                  <a:gd name="T0" fmla="*/ 44 w 88"/>
                  <a:gd name="T1" fmla="*/ 0 h 128"/>
                  <a:gd name="T2" fmla="*/ 0 w 88"/>
                  <a:gd name="T3" fmla="*/ 44 h 128"/>
                  <a:gd name="T4" fmla="*/ 20 w 88"/>
                  <a:gd name="T5" fmla="*/ 92 h 128"/>
                  <a:gd name="T6" fmla="*/ 44 w 88"/>
                  <a:gd name="T7" fmla="*/ 128 h 128"/>
                  <a:gd name="T8" fmla="*/ 68 w 88"/>
                  <a:gd name="T9" fmla="*/ 92 h 128"/>
                  <a:gd name="T10" fmla="*/ 88 w 88"/>
                  <a:gd name="T11" fmla="*/ 44 h 128"/>
                  <a:gd name="T12" fmla="*/ 44 w 88"/>
                  <a:gd name="T13" fmla="*/ 0 h 128"/>
                  <a:gd name="T14" fmla="*/ 54 w 88"/>
                  <a:gd name="T15" fmla="*/ 109 h 128"/>
                  <a:gd name="T16" fmla="*/ 35 w 88"/>
                  <a:gd name="T17" fmla="*/ 111 h 128"/>
                  <a:gd name="T18" fmla="*/ 32 w 88"/>
                  <a:gd name="T19" fmla="*/ 104 h 128"/>
                  <a:gd name="T20" fmla="*/ 32 w 88"/>
                  <a:gd name="T21" fmla="*/ 103 h 128"/>
                  <a:gd name="T22" fmla="*/ 57 w 88"/>
                  <a:gd name="T23" fmla="*/ 100 h 128"/>
                  <a:gd name="T24" fmla="*/ 56 w 88"/>
                  <a:gd name="T25" fmla="*/ 104 h 128"/>
                  <a:gd name="T26" fmla="*/ 54 w 88"/>
                  <a:gd name="T27" fmla="*/ 109 h 128"/>
                  <a:gd name="T28" fmla="*/ 31 w 88"/>
                  <a:gd name="T29" fmla="*/ 100 h 128"/>
                  <a:gd name="T30" fmla="*/ 28 w 88"/>
                  <a:gd name="T31" fmla="*/ 92 h 128"/>
                  <a:gd name="T32" fmla="*/ 60 w 88"/>
                  <a:gd name="T33" fmla="*/ 92 h 128"/>
                  <a:gd name="T34" fmla="*/ 58 w 88"/>
                  <a:gd name="T35" fmla="*/ 96 h 128"/>
                  <a:gd name="T36" fmla="*/ 31 w 88"/>
                  <a:gd name="T37" fmla="*/ 100 h 128"/>
                  <a:gd name="T38" fmla="*/ 44 w 88"/>
                  <a:gd name="T39" fmla="*/ 120 h 128"/>
                  <a:gd name="T40" fmla="*/ 36 w 88"/>
                  <a:gd name="T41" fmla="*/ 115 h 128"/>
                  <a:gd name="T42" fmla="*/ 53 w 88"/>
                  <a:gd name="T43" fmla="*/ 113 h 128"/>
                  <a:gd name="T44" fmla="*/ 44 w 88"/>
                  <a:gd name="T45" fmla="*/ 120 h 128"/>
                  <a:gd name="T46" fmla="*/ 63 w 88"/>
                  <a:gd name="T47" fmla="*/ 84 h 128"/>
                  <a:gd name="T48" fmla="*/ 25 w 88"/>
                  <a:gd name="T49" fmla="*/ 84 h 128"/>
                  <a:gd name="T50" fmla="*/ 19 w 88"/>
                  <a:gd name="T51" fmla="*/ 71 h 128"/>
                  <a:gd name="T52" fmla="*/ 8 w 88"/>
                  <a:gd name="T53" fmla="*/ 44 h 128"/>
                  <a:gd name="T54" fmla="*/ 44 w 88"/>
                  <a:gd name="T55" fmla="*/ 8 h 128"/>
                  <a:gd name="T56" fmla="*/ 80 w 88"/>
                  <a:gd name="T57" fmla="*/ 44 h 128"/>
                  <a:gd name="T58" fmla="*/ 69 w 88"/>
                  <a:gd name="T59" fmla="*/ 71 h 128"/>
                  <a:gd name="T60" fmla="*/ 63 w 88"/>
                  <a:gd name="T61" fmla="*/ 8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8" h="128">
                    <a:moveTo>
                      <a:pt x="44" y="0"/>
                    </a:moveTo>
                    <a:cubicBezTo>
                      <a:pt x="20" y="0"/>
                      <a:pt x="0" y="20"/>
                      <a:pt x="0" y="44"/>
                    </a:cubicBezTo>
                    <a:cubicBezTo>
                      <a:pt x="0" y="60"/>
                      <a:pt x="15" y="77"/>
                      <a:pt x="20" y="92"/>
                    </a:cubicBezTo>
                    <a:cubicBezTo>
                      <a:pt x="28" y="115"/>
                      <a:pt x="27" y="128"/>
                      <a:pt x="44" y="128"/>
                    </a:cubicBezTo>
                    <a:cubicBezTo>
                      <a:pt x="61" y="128"/>
                      <a:pt x="60" y="115"/>
                      <a:pt x="68" y="92"/>
                    </a:cubicBezTo>
                    <a:cubicBezTo>
                      <a:pt x="73" y="77"/>
                      <a:pt x="88" y="60"/>
                      <a:pt x="88" y="44"/>
                    </a:cubicBezTo>
                    <a:cubicBezTo>
                      <a:pt x="88" y="20"/>
                      <a:pt x="68" y="0"/>
                      <a:pt x="44" y="0"/>
                    </a:cubicBezTo>
                    <a:close/>
                    <a:moveTo>
                      <a:pt x="54" y="109"/>
                    </a:moveTo>
                    <a:cubicBezTo>
                      <a:pt x="35" y="111"/>
                      <a:pt x="35" y="111"/>
                      <a:pt x="35" y="111"/>
                    </a:cubicBezTo>
                    <a:cubicBezTo>
                      <a:pt x="34" y="109"/>
                      <a:pt x="33" y="107"/>
                      <a:pt x="32" y="104"/>
                    </a:cubicBezTo>
                    <a:cubicBezTo>
                      <a:pt x="32" y="104"/>
                      <a:pt x="32" y="104"/>
                      <a:pt x="32" y="103"/>
                    </a:cubicBezTo>
                    <a:cubicBezTo>
                      <a:pt x="57" y="100"/>
                      <a:pt x="57" y="100"/>
                      <a:pt x="57" y="100"/>
                    </a:cubicBezTo>
                    <a:cubicBezTo>
                      <a:pt x="57" y="102"/>
                      <a:pt x="56" y="103"/>
                      <a:pt x="56" y="104"/>
                    </a:cubicBezTo>
                    <a:cubicBezTo>
                      <a:pt x="55" y="106"/>
                      <a:pt x="55" y="107"/>
                      <a:pt x="54" y="109"/>
                    </a:cubicBezTo>
                    <a:close/>
                    <a:moveTo>
                      <a:pt x="31" y="100"/>
                    </a:moveTo>
                    <a:cubicBezTo>
                      <a:pt x="30" y="97"/>
                      <a:pt x="29" y="95"/>
                      <a:pt x="28" y="92"/>
                    </a:cubicBezTo>
                    <a:cubicBezTo>
                      <a:pt x="60" y="92"/>
                      <a:pt x="60" y="92"/>
                      <a:pt x="60" y="92"/>
                    </a:cubicBezTo>
                    <a:cubicBezTo>
                      <a:pt x="59" y="93"/>
                      <a:pt x="59" y="95"/>
                      <a:pt x="58" y="96"/>
                    </a:cubicBezTo>
                    <a:lnTo>
                      <a:pt x="31" y="100"/>
                    </a:lnTo>
                    <a:close/>
                    <a:moveTo>
                      <a:pt x="44" y="120"/>
                    </a:moveTo>
                    <a:cubicBezTo>
                      <a:pt x="40" y="120"/>
                      <a:pt x="38" y="120"/>
                      <a:pt x="36" y="115"/>
                    </a:cubicBezTo>
                    <a:cubicBezTo>
                      <a:pt x="53" y="113"/>
                      <a:pt x="53" y="113"/>
                      <a:pt x="53" y="113"/>
                    </a:cubicBezTo>
                    <a:cubicBezTo>
                      <a:pt x="51" y="119"/>
                      <a:pt x="49" y="120"/>
                      <a:pt x="44" y="120"/>
                    </a:cubicBezTo>
                    <a:close/>
                    <a:moveTo>
                      <a:pt x="63" y="84"/>
                    </a:moveTo>
                    <a:cubicBezTo>
                      <a:pt x="25" y="84"/>
                      <a:pt x="25" y="84"/>
                      <a:pt x="25" y="84"/>
                    </a:cubicBezTo>
                    <a:cubicBezTo>
                      <a:pt x="23" y="80"/>
                      <a:pt x="21" y="75"/>
                      <a:pt x="19" y="71"/>
                    </a:cubicBezTo>
                    <a:cubicBezTo>
                      <a:pt x="13" y="62"/>
                      <a:pt x="8" y="52"/>
                      <a:pt x="8" y="44"/>
                    </a:cubicBezTo>
                    <a:cubicBezTo>
                      <a:pt x="8" y="24"/>
                      <a:pt x="24" y="8"/>
                      <a:pt x="44" y="8"/>
                    </a:cubicBezTo>
                    <a:cubicBezTo>
                      <a:pt x="64" y="8"/>
                      <a:pt x="80" y="24"/>
                      <a:pt x="80" y="44"/>
                    </a:cubicBezTo>
                    <a:cubicBezTo>
                      <a:pt x="80" y="52"/>
                      <a:pt x="75" y="62"/>
                      <a:pt x="69" y="71"/>
                    </a:cubicBezTo>
                    <a:cubicBezTo>
                      <a:pt x="67" y="75"/>
                      <a:pt x="65" y="80"/>
                      <a:pt x="63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327">
                <a:extLst>
                  <a:ext uri="{FF2B5EF4-FFF2-40B4-BE49-F238E27FC236}">
                    <a16:creationId xmlns:a16="http://schemas.microsoft.com/office/drawing/2014/main" id="{678A3E88-54A2-4CD9-9443-DBEFB7EC12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09088" y="2138363"/>
                <a:ext cx="101600" cy="100012"/>
              </a:xfrm>
              <a:custGeom>
                <a:avLst/>
                <a:gdLst>
                  <a:gd name="T0" fmla="*/ 24 w 26"/>
                  <a:gd name="T1" fmla="*/ 0 h 26"/>
                  <a:gd name="T2" fmla="*/ 0 w 26"/>
                  <a:gd name="T3" fmla="*/ 24 h 26"/>
                  <a:gd name="T4" fmla="*/ 2 w 26"/>
                  <a:gd name="T5" fmla="*/ 26 h 26"/>
                  <a:gd name="T6" fmla="*/ 4 w 26"/>
                  <a:gd name="T7" fmla="*/ 24 h 26"/>
                  <a:gd name="T8" fmla="*/ 24 w 26"/>
                  <a:gd name="T9" fmla="*/ 4 h 26"/>
                  <a:gd name="T10" fmla="*/ 26 w 26"/>
                  <a:gd name="T11" fmla="*/ 2 h 26"/>
                  <a:gd name="T12" fmla="*/ 24 w 26"/>
                  <a:gd name="T1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6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25"/>
                      <a:pt x="1" y="26"/>
                      <a:pt x="2" y="26"/>
                    </a:cubicBezTo>
                    <a:cubicBezTo>
                      <a:pt x="3" y="26"/>
                      <a:pt x="4" y="25"/>
                      <a:pt x="4" y="24"/>
                    </a:cubicBezTo>
                    <a:cubicBezTo>
                      <a:pt x="4" y="13"/>
                      <a:pt x="13" y="4"/>
                      <a:pt x="24" y="4"/>
                    </a:cubicBezTo>
                    <a:cubicBezTo>
                      <a:pt x="25" y="4"/>
                      <a:pt x="26" y="3"/>
                      <a:pt x="26" y="2"/>
                    </a:cubicBezTo>
                    <a:cubicBezTo>
                      <a:pt x="26" y="1"/>
                      <a:pt x="25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6174F545-7DAE-4D49-966C-76FFC4358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957" y="62140"/>
            <a:ext cx="1826214" cy="221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8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E0034B5-D7A4-4735-A48C-94F1D0FB12C7}"/>
              </a:ext>
            </a:extLst>
          </p:cNvPr>
          <p:cNvGrpSpPr/>
          <p:nvPr/>
        </p:nvGrpSpPr>
        <p:grpSpPr>
          <a:xfrm>
            <a:off x="1266936" y="882753"/>
            <a:ext cx="5794578" cy="600549"/>
            <a:chOff x="5819886" y="4064103"/>
            <a:chExt cx="5794578" cy="600549"/>
          </a:xfrm>
        </p:grpSpPr>
        <p:sp>
          <p:nvSpPr>
            <p:cNvPr id="3" name="TextBox 78">
              <a:extLst>
                <a:ext uri="{FF2B5EF4-FFF2-40B4-BE49-F238E27FC236}">
                  <a16:creationId xmlns:a16="http://schemas.microsoft.com/office/drawing/2014/main" id="{6A483B5D-0AF5-4D75-82E9-1FCADEA5748A}"/>
                </a:ext>
              </a:extLst>
            </p:cNvPr>
            <p:cNvSpPr txBox="1"/>
            <p:nvPr/>
          </p:nvSpPr>
          <p:spPr>
            <a:xfrm>
              <a:off x="6581774" y="4133545"/>
              <a:ext cx="5032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主要功能模块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53A8AA0-D17F-4411-8876-78CEB7C41088}"/>
                </a:ext>
              </a:extLst>
            </p:cNvPr>
            <p:cNvGrpSpPr/>
            <p:nvPr/>
          </p:nvGrpSpPr>
          <p:grpSpPr>
            <a:xfrm>
              <a:off x="5819886" y="4064103"/>
              <a:ext cx="624684" cy="600549"/>
              <a:chOff x="2215144" y="982844"/>
              <a:chExt cx="1120898" cy="84278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5" name="平行四边形 4">
                <a:extLst>
                  <a:ext uri="{FF2B5EF4-FFF2-40B4-BE49-F238E27FC236}">
                    <a16:creationId xmlns:a16="http://schemas.microsoft.com/office/drawing/2014/main" id="{49D1304B-69F7-4B9D-92EB-33FB1B2E9F4A}"/>
                  </a:ext>
                </a:extLst>
              </p:cNvPr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6" name="文本框 9">
                <a:extLst>
                  <a:ext uri="{FF2B5EF4-FFF2-40B4-BE49-F238E27FC236}">
                    <a16:creationId xmlns:a16="http://schemas.microsoft.com/office/drawing/2014/main" id="{73C46E35-C391-4D3E-A7C7-586223B02A15}"/>
                  </a:ext>
                </a:extLst>
              </p:cNvPr>
              <p:cNvSpPr txBox="1"/>
              <p:nvPr/>
            </p:nvSpPr>
            <p:spPr>
              <a:xfrm>
                <a:off x="2245058" y="1046848"/>
                <a:ext cx="1066799" cy="7342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28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AA4494D-74A7-401A-A835-0D766CF05140}"/>
              </a:ext>
            </a:extLst>
          </p:cNvPr>
          <p:cNvSpPr/>
          <p:nvPr/>
        </p:nvSpPr>
        <p:spPr>
          <a:xfrm>
            <a:off x="1266936" y="1943100"/>
            <a:ext cx="6553089" cy="3962705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1D05E73B-EDF8-48E0-83C5-2001B492B561}"/>
              </a:ext>
            </a:extLst>
          </p:cNvPr>
          <p:cNvSpPr/>
          <p:nvPr/>
        </p:nvSpPr>
        <p:spPr>
          <a:xfrm>
            <a:off x="5608043" y="1012288"/>
            <a:ext cx="1590675" cy="714375"/>
          </a:xfrm>
          <a:prstGeom prst="wedgeRoundRectCallout">
            <a:avLst>
              <a:gd name="adj1" fmla="val -37000"/>
              <a:gd name="adj2" fmla="val 76583"/>
              <a:gd name="adj3" fmla="val 16667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④文件共享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88EBF1D-C21B-4029-837A-E31E7014235F}"/>
              </a:ext>
            </a:extLst>
          </p:cNvPr>
          <p:cNvGrpSpPr/>
          <p:nvPr/>
        </p:nvGrpSpPr>
        <p:grpSpPr>
          <a:xfrm>
            <a:off x="8346002" y="1943100"/>
            <a:ext cx="2400175" cy="2388163"/>
            <a:chOff x="644722" y="2234918"/>
            <a:chExt cx="2400175" cy="2388163"/>
          </a:xfrm>
        </p:grpSpPr>
        <p:sp>
          <p:nvSpPr>
            <p:cNvPr id="10" name="圆角矩形 6">
              <a:extLst>
                <a:ext uri="{FF2B5EF4-FFF2-40B4-BE49-F238E27FC236}">
                  <a16:creationId xmlns:a16="http://schemas.microsoft.com/office/drawing/2014/main" id="{4815952B-2767-4C8B-803F-78504380105D}"/>
                </a:ext>
              </a:extLst>
            </p:cNvPr>
            <p:cNvSpPr/>
            <p:nvPr/>
          </p:nvSpPr>
          <p:spPr>
            <a:xfrm>
              <a:off x="644722" y="2234918"/>
              <a:ext cx="2367418" cy="2388163"/>
            </a:xfrm>
            <a:prstGeom prst="roundRect">
              <a:avLst>
                <a:gd name="adj" fmla="val 2801"/>
              </a:avLst>
            </a:prstGeom>
            <a:solidFill>
              <a:srgbClr val="60676C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17500" dist="127000" dir="2700000" algn="tl" rotWithShape="0">
                <a:prstClr val="black">
                  <a:alpha val="25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endParaRPr lang="zh-CN" altLang="en-US" sz="1400" kern="0" dirty="0">
                <a:solidFill>
                  <a:srgbClr val="FF85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E99C8D1-32D4-4943-BCFB-A7F380093CD9}"/>
                </a:ext>
              </a:extLst>
            </p:cNvPr>
            <p:cNvSpPr/>
            <p:nvPr/>
          </p:nvSpPr>
          <p:spPr>
            <a:xfrm>
              <a:off x="660075" y="2972361"/>
              <a:ext cx="2384822" cy="15043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dirty="0">
                  <a:solidFill>
                    <a:schemeClr val="bg1"/>
                  </a:solidFill>
                </a:rPr>
                <a:t>用户能加入群组，将希望分享的文件上传在共享文件夹，与其他用户实现文件共享。</a:t>
              </a:r>
            </a:p>
          </p:txBody>
        </p:sp>
        <p:grpSp>
          <p:nvGrpSpPr>
            <p:cNvPr id="12" name="Group 3">
              <a:extLst>
                <a:ext uri="{FF2B5EF4-FFF2-40B4-BE49-F238E27FC236}">
                  <a16:creationId xmlns:a16="http://schemas.microsoft.com/office/drawing/2014/main" id="{F8488A18-A3C5-4EF4-97B3-71B01DAA26D2}"/>
                </a:ext>
              </a:extLst>
            </p:cNvPr>
            <p:cNvGrpSpPr/>
            <p:nvPr/>
          </p:nvGrpSpPr>
          <p:grpSpPr>
            <a:xfrm>
              <a:off x="1684824" y="2507949"/>
              <a:ext cx="278333" cy="400024"/>
              <a:chOff x="9132888" y="2062163"/>
              <a:chExt cx="341312" cy="490537"/>
            </a:xfrm>
            <a:solidFill>
              <a:schemeClr val="bg1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Freeform 326">
                <a:extLst>
                  <a:ext uri="{FF2B5EF4-FFF2-40B4-BE49-F238E27FC236}">
                    <a16:creationId xmlns:a16="http://schemas.microsoft.com/office/drawing/2014/main" id="{BA9BCB77-47A5-4D6B-87DA-7FDDE9A3D1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32888" y="2062163"/>
                <a:ext cx="341312" cy="490537"/>
              </a:xfrm>
              <a:custGeom>
                <a:avLst/>
                <a:gdLst>
                  <a:gd name="T0" fmla="*/ 44 w 88"/>
                  <a:gd name="T1" fmla="*/ 0 h 128"/>
                  <a:gd name="T2" fmla="*/ 0 w 88"/>
                  <a:gd name="T3" fmla="*/ 44 h 128"/>
                  <a:gd name="T4" fmla="*/ 20 w 88"/>
                  <a:gd name="T5" fmla="*/ 92 h 128"/>
                  <a:gd name="T6" fmla="*/ 44 w 88"/>
                  <a:gd name="T7" fmla="*/ 128 h 128"/>
                  <a:gd name="T8" fmla="*/ 68 w 88"/>
                  <a:gd name="T9" fmla="*/ 92 h 128"/>
                  <a:gd name="T10" fmla="*/ 88 w 88"/>
                  <a:gd name="T11" fmla="*/ 44 h 128"/>
                  <a:gd name="T12" fmla="*/ 44 w 88"/>
                  <a:gd name="T13" fmla="*/ 0 h 128"/>
                  <a:gd name="T14" fmla="*/ 54 w 88"/>
                  <a:gd name="T15" fmla="*/ 109 h 128"/>
                  <a:gd name="T16" fmla="*/ 35 w 88"/>
                  <a:gd name="T17" fmla="*/ 111 h 128"/>
                  <a:gd name="T18" fmla="*/ 32 w 88"/>
                  <a:gd name="T19" fmla="*/ 104 h 128"/>
                  <a:gd name="T20" fmla="*/ 32 w 88"/>
                  <a:gd name="T21" fmla="*/ 103 h 128"/>
                  <a:gd name="T22" fmla="*/ 57 w 88"/>
                  <a:gd name="T23" fmla="*/ 100 h 128"/>
                  <a:gd name="T24" fmla="*/ 56 w 88"/>
                  <a:gd name="T25" fmla="*/ 104 h 128"/>
                  <a:gd name="T26" fmla="*/ 54 w 88"/>
                  <a:gd name="T27" fmla="*/ 109 h 128"/>
                  <a:gd name="T28" fmla="*/ 31 w 88"/>
                  <a:gd name="T29" fmla="*/ 100 h 128"/>
                  <a:gd name="T30" fmla="*/ 28 w 88"/>
                  <a:gd name="T31" fmla="*/ 92 h 128"/>
                  <a:gd name="T32" fmla="*/ 60 w 88"/>
                  <a:gd name="T33" fmla="*/ 92 h 128"/>
                  <a:gd name="T34" fmla="*/ 58 w 88"/>
                  <a:gd name="T35" fmla="*/ 96 h 128"/>
                  <a:gd name="T36" fmla="*/ 31 w 88"/>
                  <a:gd name="T37" fmla="*/ 100 h 128"/>
                  <a:gd name="T38" fmla="*/ 44 w 88"/>
                  <a:gd name="T39" fmla="*/ 120 h 128"/>
                  <a:gd name="T40" fmla="*/ 36 w 88"/>
                  <a:gd name="T41" fmla="*/ 115 h 128"/>
                  <a:gd name="T42" fmla="*/ 53 w 88"/>
                  <a:gd name="T43" fmla="*/ 113 h 128"/>
                  <a:gd name="T44" fmla="*/ 44 w 88"/>
                  <a:gd name="T45" fmla="*/ 120 h 128"/>
                  <a:gd name="T46" fmla="*/ 63 w 88"/>
                  <a:gd name="T47" fmla="*/ 84 h 128"/>
                  <a:gd name="T48" fmla="*/ 25 w 88"/>
                  <a:gd name="T49" fmla="*/ 84 h 128"/>
                  <a:gd name="T50" fmla="*/ 19 w 88"/>
                  <a:gd name="T51" fmla="*/ 71 h 128"/>
                  <a:gd name="T52" fmla="*/ 8 w 88"/>
                  <a:gd name="T53" fmla="*/ 44 h 128"/>
                  <a:gd name="T54" fmla="*/ 44 w 88"/>
                  <a:gd name="T55" fmla="*/ 8 h 128"/>
                  <a:gd name="T56" fmla="*/ 80 w 88"/>
                  <a:gd name="T57" fmla="*/ 44 h 128"/>
                  <a:gd name="T58" fmla="*/ 69 w 88"/>
                  <a:gd name="T59" fmla="*/ 71 h 128"/>
                  <a:gd name="T60" fmla="*/ 63 w 88"/>
                  <a:gd name="T61" fmla="*/ 8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8" h="128">
                    <a:moveTo>
                      <a:pt x="44" y="0"/>
                    </a:moveTo>
                    <a:cubicBezTo>
                      <a:pt x="20" y="0"/>
                      <a:pt x="0" y="20"/>
                      <a:pt x="0" y="44"/>
                    </a:cubicBezTo>
                    <a:cubicBezTo>
                      <a:pt x="0" y="60"/>
                      <a:pt x="15" y="77"/>
                      <a:pt x="20" y="92"/>
                    </a:cubicBezTo>
                    <a:cubicBezTo>
                      <a:pt x="28" y="115"/>
                      <a:pt x="27" y="128"/>
                      <a:pt x="44" y="128"/>
                    </a:cubicBezTo>
                    <a:cubicBezTo>
                      <a:pt x="61" y="128"/>
                      <a:pt x="60" y="115"/>
                      <a:pt x="68" y="92"/>
                    </a:cubicBezTo>
                    <a:cubicBezTo>
                      <a:pt x="73" y="77"/>
                      <a:pt x="88" y="60"/>
                      <a:pt x="88" y="44"/>
                    </a:cubicBezTo>
                    <a:cubicBezTo>
                      <a:pt x="88" y="20"/>
                      <a:pt x="68" y="0"/>
                      <a:pt x="44" y="0"/>
                    </a:cubicBezTo>
                    <a:close/>
                    <a:moveTo>
                      <a:pt x="54" y="109"/>
                    </a:moveTo>
                    <a:cubicBezTo>
                      <a:pt x="35" y="111"/>
                      <a:pt x="35" y="111"/>
                      <a:pt x="35" y="111"/>
                    </a:cubicBezTo>
                    <a:cubicBezTo>
                      <a:pt x="34" y="109"/>
                      <a:pt x="33" y="107"/>
                      <a:pt x="32" y="104"/>
                    </a:cubicBezTo>
                    <a:cubicBezTo>
                      <a:pt x="32" y="104"/>
                      <a:pt x="32" y="104"/>
                      <a:pt x="32" y="103"/>
                    </a:cubicBezTo>
                    <a:cubicBezTo>
                      <a:pt x="57" y="100"/>
                      <a:pt x="57" y="100"/>
                      <a:pt x="57" y="100"/>
                    </a:cubicBezTo>
                    <a:cubicBezTo>
                      <a:pt x="57" y="102"/>
                      <a:pt x="56" y="103"/>
                      <a:pt x="56" y="104"/>
                    </a:cubicBezTo>
                    <a:cubicBezTo>
                      <a:pt x="55" y="106"/>
                      <a:pt x="55" y="107"/>
                      <a:pt x="54" y="109"/>
                    </a:cubicBezTo>
                    <a:close/>
                    <a:moveTo>
                      <a:pt x="31" y="100"/>
                    </a:moveTo>
                    <a:cubicBezTo>
                      <a:pt x="30" y="97"/>
                      <a:pt x="29" y="95"/>
                      <a:pt x="28" y="92"/>
                    </a:cubicBezTo>
                    <a:cubicBezTo>
                      <a:pt x="60" y="92"/>
                      <a:pt x="60" y="92"/>
                      <a:pt x="60" y="92"/>
                    </a:cubicBezTo>
                    <a:cubicBezTo>
                      <a:pt x="59" y="93"/>
                      <a:pt x="59" y="95"/>
                      <a:pt x="58" y="96"/>
                    </a:cubicBezTo>
                    <a:lnTo>
                      <a:pt x="31" y="100"/>
                    </a:lnTo>
                    <a:close/>
                    <a:moveTo>
                      <a:pt x="44" y="120"/>
                    </a:moveTo>
                    <a:cubicBezTo>
                      <a:pt x="40" y="120"/>
                      <a:pt x="38" y="120"/>
                      <a:pt x="36" y="115"/>
                    </a:cubicBezTo>
                    <a:cubicBezTo>
                      <a:pt x="53" y="113"/>
                      <a:pt x="53" y="113"/>
                      <a:pt x="53" y="113"/>
                    </a:cubicBezTo>
                    <a:cubicBezTo>
                      <a:pt x="51" y="119"/>
                      <a:pt x="49" y="120"/>
                      <a:pt x="44" y="120"/>
                    </a:cubicBezTo>
                    <a:close/>
                    <a:moveTo>
                      <a:pt x="63" y="84"/>
                    </a:moveTo>
                    <a:cubicBezTo>
                      <a:pt x="25" y="84"/>
                      <a:pt x="25" y="84"/>
                      <a:pt x="25" y="84"/>
                    </a:cubicBezTo>
                    <a:cubicBezTo>
                      <a:pt x="23" y="80"/>
                      <a:pt x="21" y="75"/>
                      <a:pt x="19" y="71"/>
                    </a:cubicBezTo>
                    <a:cubicBezTo>
                      <a:pt x="13" y="62"/>
                      <a:pt x="8" y="52"/>
                      <a:pt x="8" y="44"/>
                    </a:cubicBezTo>
                    <a:cubicBezTo>
                      <a:pt x="8" y="24"/>
                      <a:pt x="24" y="8"/>
                      <a:pt x="44" y="8"/>
                    </a:cubicBezTo>
                    <a:cubicBezTo>
                      <a:pt x="64" y="8"/>
                      <a:pt x="80" y="24"/>
                      <a:pt x="80" y="44"/>
                    </a:cubicBezTo>
                    <a:cubicBezTo>
                      <a:pt x="80" y="52"/>
                      <a:pt x="75" y="62"/>
                      <a:pt x="69" y="71"/>
                    </a:cubicBezTo>
                    <a:cubicBezTo>
                      <a:pt x="67" y="75"/>
                      <a:pt x="65" y="80"/>
                      <a:pt x="63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327">
                <a:extLst>
                  <a:ext uri="{FF2B5EF4-FFF2-40B4-BE49-F238E27FC236}">
                    <a16:creationId xmlns:a16="http://schemas.microsoft.com/office/drawing/2014/main" id="{C6B3D574-AFFF-4136-9386-D8C96CCB1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09088" y="2138363"/>
                <a:ext cx="101600" cy="100012"/>
              </a:xfrm>
              <a:custGeom>
                <a:avLst/>
                <a:gdLst>
                  <a:gd name="T0" fmla="*/ 24 w 26"/>
                  <a:gd name="T1" fmla="*/ 0 h 26"/>
                  <a:gd name="T2" fmla="*/ 0 w 26"/>
                  <a:gd name="T3" fmla="*/ 24 h 26"/>
                  <a:gd name="T4" fmla="*/ 2 w 26"/>
                  <a:gd name="T5" fmla="*/ 26 h 26"/>
                  <a:gd name="T6" fmla="*/ 4 w 26"/>
                  <a:gd name="T7" fmla="*/ 24 h 26"/>
                  <a:gd name="T8" fmla="*/ 24 w 26"/>
                  <a:gd name="T9" fmla="*/ 4 h 26"/>
                  <a:gd name="T10" fmla="*/ 26 w 26"/>
                  <a:gd name="T11" fmla="*/ 2 h 26"/>
                  <a:gd name="T12" fmla="*/ 24 w 26"/>
                  <a:gd name="T1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6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25"/>
                      <a:pt x="1" y="26"/>
                      <a:pt x="2" y="26"/>
                    </a:cubicBezTo>
                    <a:cubicBezTo>
                      <a:pt x="3" y="26"/>
                      <a:pt x="4" y="25"/>
                      <a:pt x="4" y="24"/>
                    </a:cubicBezTo>
                    <a:cubicBezTo>
                      <a:pt x="4" y="13"/>
                      <a:pt x="13" y="4"/>
                      <a:pt x="24" y="4"/>
                    </a:cubicBezTo>
                    <a:cubicBezTo>
                      <a:pt x="25" y="4"/>
                      <a:pt x="26" y="3"/>
                      <a:pt x="26" y="2"/>
                    </a:cubicBezTo>
                    <a:cubicBezTo>
                      <a:pt x="26" y="1"/>
                      <a:pt x="25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70B4FA07-2BC8-4645-BCA4-67D2FF02A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957" y="62140"/>
            <a:ext cx="1826214" cy="221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3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32CCC68-AB40-4751-B317-F069376AB764}"/>
              </a:ext>
            </a:extLst>
          </p:cNvPr>
          <p:cNvGrpSpPr/>
          <p:nvPr/>
        </p:nvGrpSpPr>
        <p:grpSpPr>
          <a:xfrm>
            <a:off x="1266936" y="882753"/>
            <a:ext cx="5794578" cy="600549"/>
            <a:chOff x="5819886" y="4064103"/>
            <a:chExt cx="5794578" cy="600549"/>
          </a:xfrm>
        </p:grpSpPr>
        <p:sp>
          <p:nvSpPr>
            <p:cNvPr id="3" name="TextBox 78">
              <a:extLst>
                <a:ext uri="{FF2B5EF4-FFF2-40B4-BE49-F238E27FC236}">
                  <a16:creationId xmlns:a16="http://schemas.microsoft.com/office/drawing/2014/main" id="{20E27AF8-96C0-4486-BA95-CF9AE33A4F87}"/>
                </a:ext>
              </a:extLst>
            </p:cNvPr>
            <p:cNvSpPr txBox="1"/>
            <p:nvPr/>
          </p:nvSpPr>
          <p:spPr>
            <a:xfrm>
              <a:off x="6581774" y="4133545"/>
              <a:ext cx="5032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主要功能模块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59AB97C-4628-4F53-A61A-348F3A0E1DC8}"/>
                </a:ext>
              </a:extLst>
            </p:cNvPr>
            <p:cNvGrpSpPr/>
            <p:nvPr/>
          </p:nvGrpSpPr>
          <p:grpSpPr>
            <a:xfrm>
              <a:off x="5819886" y="4064103"/>
              <a:ext cx="624684" cy="600549"/>
              <a:chOff x="2215144" y="982844"/>
              <a:chExt cx="1120898" cy="84278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5" name="平行四边形 4">
                <a:extLst>
                  <a:ext uri="{FF2B5EF4-FFF2-40B4-BE49-F238E27FC236}">
                    <a16:creationId xmlns:a16="http://schemas.microsoft.com/office/drawing/2014/main" id="{11A16B16-222F-4A79-B0B5-8074B71210CA}"/>
                  </a:ext>
                </a:extLst>
              </p:cNvPr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6" name="文本框 9">
                <a:extLst>
                  <a:ext uri="{FF2B5EF4-FFF2-40B4-BE49-F238E27FC236}">
                    <a16:creationId xmlns:a16="http://schemas.microsoft.com/office/drawing/2014/main" id="{B77053B2-8162-4135-9B83-BC24B6B9ADF9}"/>
                  </a:ext>
                </a:extLst>
              </p:cNvPr>
              <p:cNvSpPr txBox="1"/>
              <p:nvPr/>
            </p:nvSpPr>
            <p:spPr>
              <a:xfrm>
                <a:off x="2245058" y="1046848"/>
                <a:ext cx="1066799" cy="7342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28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C6B453B-9733-4D87-B582-6571BFB97A3A}"/>
              </a:ext>
            </a:extLst>
          </p:cNvPr>
          <p:cNvSpPr/>
          <p:nvPr/>
        </p:nvSpPr>
        <p:spPr>
          <a:xfrm>
            <a:off x="1266936" y="1943100"/>
            <a:ext cx="6553089" cy="3962705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4314BE59-915A-4366-9EE9-0B2786B49657}"/>
              </a:ext>
            </a:extLst>
          </p:cNvPr>
          <p:cNvSpPr/>
          <p:nvPr/>
        </p:nvSpPr>
        <p:spPr>
          <a:xfrm>
            <a:off x="5608043" y="1012288"/>
            <a:ext cx="1590675" cy="714375"/>
          </a:xfrm>
          <a:prstGeom prst="wedgeRoundRectCallout">
            <a:avLst>
              <a:gd name="adj1" fmla="val -37000"/>
              <a:gd name="adj2" fmla="val 76583"/>
              <a:gd name="adj3" fmla="val 16667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⑤文件删除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7324A78-C18F-4C49-BB0C-BA556BFAA971}"/>
              </a:ext>
            </a:extLst>
          </p:cNvPr>
          <p:cNvGrpSpPr/>
          <p:nvPr/>
        </p:nvGrpSpPr>
        <p:grpSpPr>
          <a:xfrm>
            <a:off x="8346002" y="1943100"/>
            <a:ext cx="2400175" cy="2388163"/>
            <a:chOff x="644722" y="2234918"/>
            <a:chExt cx="2400175" cy="2388163"/>
          </a:xfrm>
        </p:grpSpPr>
        <p:sp>
          <p:nvSpPr>
            <p:cNvPr id="10" name="圆角矩形 6">
              <a:extLst>
                <a:ext uri="{FF2B5EF4-FFF2-40B4-BE49-F238E27FC236}">
                  <a16:creationId xmlns:a16="http://schemas.microsoft.com/office/drawing/2014/main" id="{AF115933-BB16-4985-9EA3-46068670F290}"/>
                </a:ext>
              </a:extLst>
            </p:cNvPr>
            <p:cNvSpPr/>
            <p:nvPr/>
          </p:nvSpPr>
          <p:spPr>
            <a:xfrm>
              <a:off x="644722" y="2234918"/>
              <a:ext cx="2367418" cy="2388163"/>
            </a:xfrm>
            <a:prstGeom prst="roundRect">
              <a:avLst>
                <a:gd name="adj" fmla="val 2801"/>
              </a:avLst>
            </a:prstGeom>
            <a:solidFill>
              <a:srgbClr val="60676C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17500" dist="127000" dir="2700000" algn="tl" rotWithShape="0">
                <a:prstClr val="black">
                  <a:alpha val="25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endParaRPr lang="zh-CN" altLang="en-US" sz="1400" kern="0" dirty="0">
                <a:solidFill>
                  <a:srgbClr val="FF85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2C35FA3-B8E7-491D-8904-5928D11123F3}"/>
                </a:ext>
              </a:extLst>
            </p:cNvPr>
            <p:cNvSpPr/>
            <p:nvPr/>
          </p:nvSpPr>
          <p:spPr>
            <a:xfrm>
              <a:off x="660075" y="2972361"/>
              <a:ext cx="2384822" cy="11442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dirty="0">
                  <a:solidFill>
                    <a:schemeClr val="bg1"/>
                  </a:solidFill>
                </a:rPr>
                <a:t>用户能删除任意文件或文件夹，删除后的文件转到回收站。</a:t>
              </a:r>
            </a:p>
          </p:txBody>
        </p:sp>
        <p:grpSp>
          <p:nvGrpSpPr>
            <p:cNvPr id="12" name="Group 3">
              <a:extLst>
                <a:ext uri="{FF2B5EF4-FFF2-40B4-BE49-F238E27FC236}">
                  <a16:creationId xmlns:a16="http://schemas.microsoft.com/office/drawing/2014/main" id="{7365884C-DCF8-480B-99BF-0CDC95D61327}"/>
                </a:ext>
              </a:extLst>
            </p:cNvPr>
            <p:cNvGrpSpPr/>
            <p:nvPr/>
          </p:nvGrpSpPr>
          <p:grpSpPr>
            <a:xfrm>
              <a:off x="1684824" y="2507949"/>
              <a:ext cx="278333" cy="400024"/>
              <a:chOff x="9132888" y="2062163"/>
              <a:chExt cx="341312" cy="490537"/>
            </a:xfrm>
            <a:solidFill>
              <a:schemeClr val="bg1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Freeform 326">
                <a:extLst>
                  <a:ext uri="{FF2B5EF4-FFF2-40B4-BE49-F238E27FC236}">
                    <a16:creationId xmlns:a16="http://schemas.microsoft.com/office/drawing/2014/main" id="{BEE5DA66-D131-424C-BF8D-8E763B71AE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32888" y="2062163"/>
                <a:ext cx="341312" cy="490537"/>
              </a:xfrm>
              <a:custGeom>
                <a:avLst/>
                <a:gdLst>
                  <a:gd name="T0" fmla="*/ 44 w 88"/>
                  <a:gd name="T1" fmla="*/ 0 h 128"/>
                  <a:gd name="T2" fmla="*/ 0 w 88"/>
                  <a:gd name="T3" fmla="*/ 44 h 128"/>
                  <a:gd name="T4" fmla="*/ 20 w 88"/>
                  <a:gd name="T5" fmla="*/ 92 h 128"/>
                  <a:gd name="T6" fmla="*/ 44 w 88"/>
                  <a:gd name="T7" fmla="*/ 128 h 128"/>
                  <a:gd name="T8" fmla="*/ 68 w 88"/>
                  <a:gd name="T9" fmla="*/ 92 h 128"/>
                  <a:gd name="T10" fmla="*/ 88 w 88"/>
                  <a:gd name="T11" fmla="*/ 44 h 128"/>
                  <a:gd name="T12" fmla="*/ 44 w 88"/>
                  <a:gd name="T13" fmla="*/ 0 h 128"/>
                  <a:gd name="T14" fmla="*/ 54 w 88"/>
                  <a:gd name="T15" fmla="*/ 109 h 128"/>
                  <a:gd name="T16" fmla="*/ 35 w 88"/>
                  <a:gd name="T17" fmla="*/ 111 h 128"/>
                  <a:gd name="T18" fmla="*/ 32 w 88"/>
                  <a:gd name="T19" fmla="*/ 104 h 128"/>
                  <a:gd name="T20" fmla="*/ 32 w 88"/>
                  <a:gd name="T21" fmla="*/ 103 h 128"/>
                  <a:gd name="T22" fmla="*/ 57 w 88"/>
                  <a:gd name="T23" fmla="*/ 100 h 128"/>
                  <a:gd name="T24" fmla="*/ 56 w 88"/>
                  <a:gd name="T25" fmla="*/ 104 h 128"/>
                  <a:gd name="T26" fmla="*/ 54 w 88"/>
                  <a:gd name="T27" fmla="*/ 109 h 128"/>
                  <a:gd name="T28" fmla="*/ 31 w 88"/>
                  <a:gd name="T29" fmla="*/ 100 h 128"/>
                  <a:gd name="T30" fmla="*/ 28 w 88"/>
                  <a:gd name="T31" fmla="*/ 92 h 128"/>
                  <a:gd name="T32" fmla="*/ 60 w 88"/>
                  <a:gd name="T33" fmla="*/ 92 h 128"/>
                  <a:gd name="T34" fmla="*/ 58 w 88"/>
                  <a:gd name="T35" fmla="*/ 96 h 128"/>
                  <a:gd name="T36" fmla="*/ 31 w 88"/>
                  <a:gd name="T37" fmla="*/ 100 h 128"/>
                  <a:gd name="T38" fmla="*/ 44 w 88"/>
                  <a:gd name="T39" fmla="*/ 120 h 128"/>
                  <a:gd name="T40" fmla="*/ 36 w 88"/>
                  <a:gd name="T41" fmla="*/ 115 h 128"/>
                  <a:gd name="T42" fmla="*/ 53 w 88"/>
                  <a:gd name="T43" fmla="*/ 113 h 128"/>
                  <a:gd name="T44" fmla="*/ 44 w 88"/>
                  <a:gd name="T45" fmla="*/ 120 h 128"/>
                  <a:gd name="T46" fmla="*/ 63 w 88"/>
                  <a:gd name="T47" fmla="*/ 84 h 128"/>
                  <a:gd name="T48" fmla="*/ 25 w 88"/>
                  <a:gd name="T49" fmla="*/ 84 h 128"/>
                  <a:gd name="T50" fmla="*/ 19 w 88"/>
                  <a:gd name="T51" fmla="*/ 71 h 128"/>
                  <a:gd name="T52" fmla="*/ 8 w 88"/>
                  <a:gd name="T53" fmla="*/ 44 h 128"/>
                  <a:gd name="T54" fmla="*/ 44 w 88"/>
                  <a:gd name="T55" fmla="*/ 8 h 128"/>
                  <a:gd name="T56" fmla="*/ 80 w 88"/>
                  <a:gd name="T57" fmla="*/ 44 h 128"/>
                  <a:gd name="T58" fmla="*/ 69 w 88"/>
                  <a:gd name="T59" fmla="*/ 71 h 128"/>
                  <a:gd name="T60" fmla="*/ 63 w 88"/>
                  <a:gd name="T61" fmla="*/ 8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8" h="128">
                    <a:moveTo>
                      <a:pt x="44" y="0"/>
                    </a:moveTo>
                    <a:cubicBezTo>
                      <a:pt x="20" y="0"/>
                      <a:pt x="0" y="20"/>
                      <a:pt x="0" y="44"/>
                    </a:cubicBezTo>
                    <a:cubicBezTo>
                      <a:pt x="0" y="60"/>
                      <a:pt x="15" y="77"/>
                      <a:pt x="20" y="92"/>
                    </a:cubicBezTo>
                    <a:cubicBezTo>
                      <a:pt x="28" y="115"/>
                      <a:pt x="27" y="128"/>
                      <a:pt x="44" y="128"/>
                    </a:cubicBezTo>
                    <a:cubicBezTo>
                      <a:pt x="61" y="128"/>
                      <a:pt x="60" y="115"/>
                      <a:pt x="68" y="92"/>
                    </a:cubicBezTo>
                    <a:cubicBezTo>
                      <a:pt x="73" y="77"/>
                      <a:pt x="88" y="60"/>
                      <a:pt x="88" y="44"/>
                    </a:cubicBezTo>
                    <a:cubicBezTo>
                      <a:pt x="88" y="20"/>
                      <a:pt x="68" y="0"/>
                      <a:pt x="44" y="0"/>
                    </a:cubicBezTo>
                    <a:close/>
                    <a:moveTo>
                      <a:pt x="54" y="109"/>
                    </a:moveTo>
                    <a:cubicBezTo>
                      <a:pt x="35" y="111"/>
                      <a:pt x="35" y="111"/>
                      <a:pt x="35" y="111"/>
                    </a:cubicBezTo>
                    <a:cubicBezTo>
                      <a:pt x="34" y="109"/>
                      <a:pt x="33" y="107"/>
                      <a:pt x="32" y="104"/>
                    </a:cubicBezTo>
                    <a:cubicBezTo>
                      <a:pt x="32" y="104"/>
                      <a:pt x="32" y="104"/>
                      <a:pt x="32" y="103"/>
                    </a:cubicBezTo>
                    <a:cubicBezTo>
                      <a:pt x="57" y="100"/>
                      <a:pt x="57" y="100"/>
                      <a:pt x="57" y="100"/>
                    </a:cubicBezTo>
                    <a:cubicBezTo>
                      <a:pt x="57" y="102"/>
                      <a:pt x="56" y="103"/>
                      <a:pt x="56" y="104"/>
                    </a:cubicBezTo>
                    <a:cubicBezTo>
                      <a:pt x="55" y="106"/>
                      <a:pt x="55" y="107"/>
                      <a:pt x="54" y="109"/>
                    </a:cubicBezTo>
                    <a:close/>
                    <a:moveTo>
                      <a:pt x="31" y="100"/>
                    </a:moveTo>
                    <a:cubicBezTo>
                      <a:pt x="30" y="97"/>
                      <a:pt x="29" y="95"/>
                      <a:pt x="28" y="92"/>
                    </a:cubicBezTo>
                    <a:cubicBezTo>
                      <a:pt x="60" y="92"/>
                      <a:pt x="60" y="92"/>
                      <a:pt x="60" y="92"/>
                    </a:cubicBezTo>
                    <a:cubicBezTo>
                      <a:pt x="59" y="93"/>
                      <a:pt x="59" y="95"/>
                      <a:pt x="58" y="96"/>
                    </a:cubicBezTo>
                    <a:lnTo>
                      <a:pt x="31" y="100"/>
                    </a:lnTo>
                    <a:close/>
                    <a:moveTo>
                      <a:pt x="44" y="120"/>
                    </a:moveTo>
                    <a:cubicBezTo>
                      <a:pt x="40" y="120"/>
                      <a:pt x="38" y="120"/>
                      <a:pt x="36" y="115"/>
                    </a:cubicBezTo>
                    <a:cubicBezTo>
                      <a:pt x="53" y="113"/>
                      <a:pt x="53" y="113"/>
                      <a:pt x="53" y="113"/>
                    </a:cubicBezTo>
                    <a:cubicBezTo>
                      <a:pt x="51" y="119"/>
                      <a:pt x="49" y="120"/>
                      <a:pt x="44" y="120"/>
                    </a:cubicBezTo>
                    <a:close/>
                    <a:moveTo>
                      <a:pt x="63" y="84"/>
                    </a:moveTo>
                    <a:cubicBezTo>
                      <a:pt x="25" y="84"/>
                      <a:pt x="25" y="84"/>
                      <a:pt x="25" y="84"/>
                    </a:cubicBezTo>
                    <a:cubicBezTo>
                      <a:pt x="23" y="80"/>
                      <a:pt x="21" y="75"/>
                      <a:pt x="19" y="71"/>
                    </a:cubicBezTo>
                    <a:cubicBezTo>
                      <a:pt x="13" y="62"/>
                      <a:pt x="8" y="52"/>
                      <a:pt x="8" y="44"/>
                    </a:cubicBezTo>
                    <a:cubicBezTo>
                      <a:pt x="8" y="24"/>
                      <a:pt x="24" y="8"/>
                      <a:pt x="44" y="8"/>
                    </a:cubicBezTo>
                    <a:cubicBezTo>
                      <a:pt x="64" y="8"/>
                      <a:pt x="80" y="24"/>
                      <a:pt x="80" y="44"/>
                    </a:cubicBezTo>
                    <a:cubicBezTo>
                      <a:pt x="80" y="52"/>
                      <a:pt x="75" y="62"/>
                      <a:pt x="69" y="71"/>
                    </a:cubicBezTo>
                    <a:cubicBezTo>
                      <a:pt x="67" y="75"/>
                      <a:pt x="65" y="80"/>
                      <a:pt x="63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327">
                <a:extLst>
                  <a:ext uri="{FF2B5EF4-FFF2-40B4-BE49-F238E27FC236}">
                    <a16:creationId xmlns:a16="http://schemas.microsoft.com/office/drawing/2014/main" id="{A318927D-4232-4772-A502-C71C33950C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09088" y="2138363"/>
                <a:ext cx="101600" cy="100012"/>
              </a:xfrm>
              <a:custGeom>
                <a:avLst/>
                <a:gdLst>
                  <a:gd name="T0" fmla="*/ 24 w 26"/>
                  <a:gd name="T1" fmla="*/ 0 h 26"/>
                  <a:gd name="T2" fmla="*/ 0 w 26"/>
                  <a:gd name="T3" fmla="*/ 24 h 26"/>
                  <a:gd name="T4" fmla="*/ 2 w 26"/>
                  <a:gd name="T5" fmla="*/ 26 h 26"/>
                  <a:gd name="T6" fmla="*/ 4 w 26"/>
                  <a:gd name="T7" fmla="*/ 24 h 26"/>
                  <a:gd name="T8" fmla="*/ 24 w 26"/>
                  <a:gd name="T9" fmla="*/ 4 h 26"/>
                  <a:gd name="T10" fmla="*/ 26 w 26"/>
                  <a:gd name="T11" fmla="*/ 2 h 26"/>
                  <a:gd name="T12" fmla="*/ 24 w 26"/>
                  <a:gd name="T1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6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25"/>
                      <a:pt x="1" y="26"/>
                      <a:pt x="2" y="26"/>
                    </a:cubicBezTo>
                    <a:cubicBezTo>
                      <a:pt x="3" y="26"/>
                      <a:pt x="4" y="25"/>
                      <a:pt x="4" y="24"/>
                    </a:cubicBezTo>
                    <a:cubicBezTo>
                      <a:pt x="4" y="13"/>
                      <a:pt x="13" y="4"/>
                      <a:pt x="24" y="4"/>
                    </a:cubicBezTo>
                    <a:cubicBezTo>
                      <a:pt x="25" y="4"/>
                      <a:pt x="26" y="3"/>
                      <a:pt x="26" y="2"/>
                    </a:cubicBezTo>
                    <a:cubicBezTo>
                      <a:pt x="26" y="1"/>
                      <a:pt x="25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251DF5B5-CBA6-44E4-BA11-71864EB92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957" y="62140"/>
            <a:ext cx="1826214" cy="221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6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>
            <a:extLst>
              <a:ext uri="{FF2B5EF4-FFF2-40B4-BE49-F238E27FC236}">
                <a16:creationId xmlns:a16="http://schemas.microsoft.com/office/drawing/2014/main" id="{F5C62EB2-7F80-4BC2-A8A2-706369B971FA}"/>
              </a:ext>
            </a:extLst>
          </p:cNvPr>
          <p:cNvSpPr/>
          <p:nvPr/>
        </p:nvSpPr>
        <p:spPr>
          <a:xfrm>
            <a:off x="4652316" y="2798716"/>
            <a:ext cx="2646860" cy="83098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1431" tIns="45716" rIns="91431" bIns="45716">
            <a:spAutoFit/>
          </a:bodyPr>
          <a:lstStyle/>
          <a:p>
            <a:pPr lvl="0" eaLnBrk="1" hangingPunct="1">
              <a:buNone/>
            </a:pPr>
            <a:r>
              <a:rPr lang="zh-CN" altLang="en-US" sz="4800" b="1" dirty="0">
                <a:solidFill>
                  <a:srgbClr val="595594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项目亮点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00798ED5-4708-40CA-891F-79646257B199}"/>
              </a:ext>
            </a:extLst>
          </p:cNvPr>
          <p:cNvSpPr/>
          <p:nvPr/>
        </p:nvSpPr>
        <p:spPr>
          <a:xfrm>
            <a:off x="7486650" y="3032283"/>
            <a:ext cx="628649" cy="429577"/>
          </a:xfrm>
          <a:prstGeom prst="rightArrow">
            <a:avLst>
              <a:gd name="adj1" fmla="val 59756"/>
              <a:gd name="adj2" fmla="val 52439"/>
            </a:avLst>
          </a:prstGeom>
          <a:solidFill>
            <a:srgbClr val="595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: Shape 33">
            <a:extLst>
              <a:ext uri="{FF2B5EF4-FFF2-40B4-BE49-F238E27FC236}">
                <a16:creationId xmlns:a16="http://schemas.microsoft.com/office/drawing/2014/main" id="{64382D67-BD18-4567-A6E5-5288D3CA0B7C}"/>
              </a:ext>
            </a:extLst>
          </p:cNvPr>
          <p:cNvSpPr/>
          <p:nvPr/>
        </p:nvSpPr>
        <p:spPr>
          <a:xfrm>
            <a:off x="10046069" y="180758"/>
            <a:ext cx="2003839" cy="2004537"/>
          </a:xfrm>
          <a:custGeom>
            <a:avLst/>
            <a:gdLst>
              <a:gd name="connsiteX0" fmla="*/ 4659977 w 4894762"/>
              <a:gd name="connsiteY0" fmla="*/ 3491024 h 4896466"/>
              <a:gd name="connsiteX1" fmla="*/ 4600155 w 4894762"/>
              <a:gd name="connsiteY1" fmla="*/ 3615207 h 4896466"/>
              <a:gd name="connsiteX2" fmla="*/ 3175440 w 4894762"/>
              <a:gd name="connsiteY2" fmla="*/ 4786399 h 4896466"/>
              <a:gd name="connsiteX3" fmla="*/ 3126507 w 4894762"/>
              <a:gd name="connsiteY3" fmla="*/ 4798981 h 4896466"/>
              <a:gd name="connsiteX4" fmla="*/ 4884212 w 4894762"/>
              <a:gd name="connsiteY4" fmla="*/ 2674618 h 4896466"/>
              <a:gd name="connsiteX5" fmla="*/ 4883003 w 4894762"/>
              <a:gd name="connsiteY5" fmla="*/ 2698551 h 4896466"/>
              <a:gd name="connsiteX6" fmla="*/ 4845904 w 4894762"/>
              <a:gd name="connsiteY6" fmla="*/ 2941638 h 4896466"/>
              <a:gd name="connsiteX7" fmla="*/ 4794531 w 4894762"/>
              <a:gd name="connsiteY7" fmla="*/ 3141433 h 4896466"/>
              <a:gd name="connsiteX8" fmla="*/ 2763488 w 4894762"/>
              <a:gd name="connsiteY8" fmla="*/ 4873790 h 4896466"/>
              <a:gd name="connsiteX9" fmla="*/ 2697728 w 4894762"/>
              <a:gd name="connsiteY9" fmla="*/ 4883826 h 4896466"/>
              <a:gd name="connsiteX10" fmla="*/ 2447410 w 4894762"/>
              <a:gd name="connsiteY10" fmla="*/ 4896466 h 4896466"/>
              <a:gd name="connsiteX11" fmla="*/ 2288679 w 4894762"/>
              <a:gd name="connsiteY11" fmla="*/ 4888451 h 4896466"/>
              <a:gd name="connsiteX12" fmla="*/ 4863096 w 4894762"/>
              <a:gd name="connsiteY12" fmla="*/ 2067481 h 4896466"/>
              <a:gd name="connsiteX13" fmla="*/ 4883003 w 4894762"/>
              <a:gd name="connsiteY13" fmla="*/ 2197916 h 4896466"/>
              <a:gd name="connsiteX14" fmla="*/ 4894762 w 4894762"/>
              <a:gd name="connsiteY14" fmla="*/ 2430794 h 4896466"/>
              <a:gd name="connsiteX15" fmla="*/ 2045850 w 4894762"/>
              <a:gd name="connsiteY15" fmla="*/ 4860744 h 4896466"/>
              <a:gd name="connsiteX16" fmla="*/ 1954006 w 4894762"/>
              <a:gd name="connsiteY16" fmla="*/ 4846727 h 4896466"/>
              <a:gd name="connsiteX17" fmla="*/ 1719381 w 4894762"/>
              <a:gd name="connsiteY17" fmla="*/ 4786399 h 4896466"/>
              <a:gd name="connsiteX18" fmla="*/ 1688601 w 4894762"/>
              <a:gd name="connsiteY18" fmla="*/ 4775133 h 4896466"/>
              <a:gd name="connsiteX19" fmla="*/ 4726513 w 4894762"/>
              <a:gd name="connsiteY19" fmla="*/ 1558831 h 4896466"/>
              <a:gd name="connsiteX20" fmla="*/ 4785575 w 4894762"/>
              <a:gd name="connsiteY20" fmla="*/ 1720203 h 4896466"/>
              <a:gd name="connsiteX21" fmla="*/ 4823233 w 4894762"/>
              <a:gd name="connsiteY21" fmla="*/ 1866658 h 4896466"/>
              <a:gd name="connsiteX22" fmla="*/ 1495956 w 4894762"/>
              <a:gd name="connsiteY22" fmla="*/ 4704624 h 4896466"/>
              <a:gd name="connsiteX23" fmla="*/ 1494447 w 4894762"/>
              <a:gd name="connsiteY23" fmla="*/ 4704072 h 4896466"/>
              <a:gd name="connsiteX24" fmla="*/ 1280437 w 4894762"/>
              <a:gd name="connsiteY24" fmla="*/ 4600978 h 4896466"/>
              <a:gd name="connsiteX25" fmla="*/ 1210012 w 4894762"/>
              <a:gd name="connsiteY25" fmla="*/ 4558194 h 4896466"/>
              <a:gd name="connsiteX26" fmla="*/ 4504196 w 4894762"/>
              <a:gd name="connsiteY26" fmla="*/ 1123307 h 4896466"/>
              <a:gd name="connsiteX27" fmla="*/ 4600155 w 4894762"/>
              <a:gd name="connsiteY27" fmla="*/ 1281260 h 4896466"/>
              <a:gd name="connsiteX28" fmla="*/ 4651549 w 4894762"/>
              <a:gd name="connsiteY28" fmla="*/ 1387948 h 4896466"/>
              <a:gd name="connsiteX29" fmla="*/ 1051796 w 4894762"/>
              <a:gd name="connsiteY29" fmla="*/ 4458318 h 4896466"/>
              <a:gd name="connsiteX30" fmla="*/ 890107 w 4894762"/>
              <a:gd name="connsiteY30" fmla="*/ 4337409 h 4896466"/>
              <a:gd name="connsiteX31" fmla="*/ 815466 w 4894762"/>
              <a:gd name="connsiteY31" fmla="*/ 4269570 h 4896466"/>
              <a:gd name="connsiteX32" fmla="*/ 4208691 w 4894762"/>
              <a:gd name="connsiteY32" fmla="*/ 750209 h 4896466"/>
              <a:gd name="connsiteX33" fmla="*/ 4336586 w 4894762"/>
              <a:gd name="connsiteY33" fmla="*/ 890930 h 4896466"/>
              <a:gd name="connsiteX34" fmla="*/ 4400742 w 4894762"/>
              <a:gd name="connsiteY34" fmla="*/ 976724 h 4896466"/>
              <a:gd name="connsiteX35" fmla="*/ 685518 w 4894762"/>
              <a:gd name="connsiteY35" fmla="*/ 4145584 h 4896466"/>
              <a:gd name="connsiteX36" fmla="*/ 558235 w 4894762"/>
              <a:gd name="connsiteY36" fmla="*/ 4005537 h 4896466"/>
              <a:gd name="connsiteX37" fmla="*/ 493533 w 4894762"/>
              <a:gd name="connsiteY37" fmla="*/ 3919013 h 4896466"/>
              <a:gd name="connsiteX38" fmla="*/ 3842277 w 4894762"/>
              <a:gd name="connsiteY38" fmla="*/ 437590 h 4896466"/>
              <a:gd name="connsiteX39" fmla="*/ 4004714 w 4894762"/>
              <a:gd name="connsiteY39" fmla="*/ 559058 h 4896466"/>
              <a:gd name="connsiteX40" fmla="*/ 4078676 w 4894762"/>
              <a:gd name="connsiteY40" fmla="*/ 626279 h 4896466"/>
              <a:gd name="connsiteX41" fmla="*/ 390146 w 4894762"/>
              <a:gd name="connsiteY41" fmla="*/ 3772372 h 4896466"/>
              <a:gd name="connsiteX42" fmla="*/ 294666 w 4894762"/>
              <a:gd name="connsiteY42" fmla="*/ 3615207 h 4896466"/>
              <a:gd name="connsiteX43" fmla="*/ 242863 w 4894762"/>
              <a:gd name="connsiteY43" fmla="*/ 3507671 h 4896466"/>
              <a:gd name="connsiteX44" fmla="*/ 3397884 w 4894762"/>
              <a:gd name="connsiteY44" fmla="*/ 191483 h 4896466"/>
              <a:gd name="connsiteX45" fmla="*/ 3400373 w 4894762"/>
              <a:gd name="connsiteY45" fmla="*/ 192394 h 4896466"/>
              <a:gd name="connsiteX46" fmla="*/ 3614384 w 4894762"/>
              <a:gd name="connsiteY46" fmla="*/ 295489 h 4896466"/>
              <a:gd name="connsiteX47" fmla="*/ 3683990 w 4894762"/>
              <a:gd name="connsiteY47" fmla="*/ 337775 h 4896466"/>
              <a:gd name="connsiteX48" fmla="*/ 167974 w 4894762"/>
              <a:gd name="connsiteY48" fmla="*/ 3336723 h 4896466"/>
              <a:gd name="connsiteX49" fmla="*/ 109245 w 4894762"/>
              <a:gd name="connsiteY49" fmla="*/ 3176263 h 4896466"/>
              <a:gd name="connsiteX50" fmla="*/ 71336 w 4894762"/>
              <a:gd name="connsiteY50" fmla="*/ 3028828 h 4896466"/>
              <a:gd name="connsiteX51" fmla="*/ 1766305 w 4894762"/>
              <a:gd name="connsiteY51" fmla="*/ 98002 h 4896466"/>
              <a:gd name="connsiteX52" fmla="*/ 235822 w 4894762"/>
              <a:gd name="connsiteY52" fmla="*/ 1403412 h 4896466"/>
              <a:gd name="connsiteX53" fmla="*/ 294666 w 4894762"/>
              <a:gd name="connsiteY53" fmla="*/ 1281260 h 4896466"/>
              <a:gd name="connsiteX54" fmla="*/ 1719381 w 4894762"/>
              <a:gd name="connsiteY54" fmla="*/ 110068 h 4896466"/>
              <a:gd name="connsiteX55" fmla="*/ 2847780 w 4894762"/>
              <a:gd name="connsiteY55" fmla="*/ 35541 h 4896466"/>
              <a:gd name="connsiteX56" fmla="*/ 2940815 w 4894762"/>
              <a:gd name="connsiteY56" fmla="*/ 49740 h 4896466"/>
              <a:gd name="connsiteX57" fmla="*/ 3175440 w 4894762"/>
              <a:gd name="connsiteY57" fmla="*/ 110068 h 4896466"/>
              <a:gd name="connsiteX58" fmla="*/ 3205239 w 4894762"/>
              <a:gd name="connsiteY58" fmla="*/ 120974 h 4896466"/>
              <a:gd name="connsiteX59" fmla="*/ 31562 w 4894762"/>
              <a:gd name="connsiteY59" fmla="*/ 2827927 h 4896466"/>
              <a:gd name="connsiteX60" fmla="*/ 11817 w 4894762"/>
              <a:gd name="connsiteY60" fmla="*/ 2698551 h 4896466"/>
              <a:gd name="connsiteX61" fmla="*/ 0 w 4894762"/>
              <a:gd name="connsiteY61" fmla="*/ 2464525 h 4896466"/>
              <a:gd name="connsiteX62" fmla="*/ 2447410 w 4894762"/>
              <a:gd name="connsiteY62" fmla="*/ 0 h 4896466"/>
              <a:gd name="connsiteX63" fmla="*/ 2604819 w 4894762"/>
              <a:gd name="connsiteY63" fmla="*/ 7949 h 4896466"/>
              <a:gd name="connsiteX64" fmla="*/ 10672 w 4894762"/>
              <a:gd name="connsiteY64" fmla="*/ 2220599 h 4896466"/>
              <a:gd name="connsiteX65" fmla="*/ 11817 w 4894762"/>
              <a:gd name="connsiteY65" fmla="*/ 2197916 h 4896466"/>
              <a:gd name="connsiteX66" fmla="*/ 48917 w 4894762"/>
              <a:gd name="connsiteY66" fmla="*/ 1954829 h 4896466"/>
              <a:gd name="connsiteX67" fmla="*/ 100684 w 4894762"/>
              <a:gd name="connsiteY67" fmla="*/ 1753500 h 4896466"/>
              <a:gd name="connsiteX68" fmla="*/ 2129624 w 4894762"/>
              <a:gd name="connsiteY68" fmla="*/ 22937 h 4896466"/>
              <a:gd name="connsiteX69" fmla="*/ 2197093 w 4894762"/>
              <a:gd name="connsiteY69" fmla="*/ 12640 h 4896466"/>
              <a:gd name="connsiteX70" fmla="*/ 2447410 w 4894762"/>
              <a:gd name="connsiteY70" fmla="*/ 0 h 489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894762" h="4896466">
                <a:moveTo>
                  <a:pt x="4659977" y="3491024"/>
                </a:moveTo>
                <a:lnTo>
                  <a:pt x="4600155" y="3615207"/>
                </a:lnTo>
                <a:cubicBezTo>
                  <a:pt x="4298641" y="4170244"/>
                  <a:pt x="3788731" y="4595645"/>
                  <a:pt x="3175440" y="4786399"/>
                </a:cubicBezTo>
                <a:lnTo>
                  <a:pt x="3126507" y="4798981"/>
                </a:lnTo>
                <a:close/>
                <a:moveTo>
                  <a:pt x="4884212" y="2674618"/>
                </a:moveTo>
                <a:lnTo>
                  <a:pt x="4883003" y="2698551"/>
                </a:lnTo>
                <a:cubicBezTo>
                  <a:pt x="4874645" y="2780853"/>
                  <a:pt x="4862210" y="2861951"/>
                  <a:pt x="4845904" y="2941638"/>
                </a:cubicBezTo>
                <a:lnTo>
                  <a:pt x="4794531" y="3141433"/>
                </a:lnTo>
                <a:lnTo>
                  <a:pt x="2763488" y="4873790"/>
                </a:lnTo>
                <a:lnTo>
                  <a:pt x="2697728" y="4883826"/>
                </a:lnTo>
                <a:cubicBezTo>
                  <a:pt x="2615425" y="4892185"/>
                  <a:pt x="2531918" y="4896466"/>
                  <a:pt x="2447410" y="4896466"/>
                </a:cubicBezTo>
                <a:lnTo>
                  <a:pt x="2288679" y="4888451"/>
                </a:lnTo>
                <a:close/>
                <a:moveTo>
                  <a:pt x="4863096" y="2067481"/>
                </a:moveTo>
                <a:lnTo>
                  <a:pt x="4883003" y="2197916"/>
                </a:lnTo>
                <a:lnTo>
                  <a:pt x="4894762" y="2430794"/>
                </a:lnTo>
                <a:lnTo>
                  <a:pt x="2045850" y="4860744"/>
                </a:lnTo>
                <a:lnTo>
                  <a:pt x="1954006" y="4846727"/>
                </a:lnTo>
                <a:cubicBezTo>
                  <a:pt x="1874319" y="4830421"/>
                  <a:pt x="1796042" y="4810243"/>
                  <a:pt x="1719381" y="4786399"/>
                </a:cubicBezTo>
                <a:lnTo>
                  <a:pt x="1688601" y="4775133"/>
                </a:lnTo>
                <a:close/>
                <a:moveTo>
                  <a:pt x="4726513" y="1558831"/>
                </a:moveTo>
                <a:lnTo>
                  <a:pt x="4785575" y="1720203"/>
                </a:lnTo>
                <a:lnTo>
                  <a:pt x="4823233" y="1866658"/>
                </a:lnTo>
                <a:lnTo>
                  <a:pt x="1495956" y="4704624"/>
                </a:lnTo>
                <a:lnTo>
                  <a:pt x="1494447" y="4704072"/>
                </a:lnTo>
                <a:cubicBezTo>
                  <a:pt x="1421222" y="4673100"/>
                  <a:pt x="1349817" y="4638667"/>
                  <a:pt x="1280437" y="4600978"/>
                </a:cubicBezTo>
                <a:lnTo>
                  <a:pt x="1210012" y="4558194"/>
                </a:lnTo>
                <a:close/>
                <a:moveTo>
                  <a:pt x="4504196" y="1123307"/>
                </a:moveTo>
                <a:lnTo>
                  <a:pt x="4600155" y="1281260"/>
                </a:lnTo>
                <a:lnTo>
                  <a:pt x="4651549" y="1387948"/>
                </a:lnTo>
                <a:lnTo>
                  <a:pt x="1051796" y="4458318"/>
                </a:lnTo>
                <a:lnTo>
                  <a:pt x="890107" y="4337409"/>
                </a:lnTo>
                <a:lnTo>
                  <a:pt x="815466" y="4269570"/>
                </a:lnTo>
                <a:close/>
                <a:moveTo>
                  <a:pt x="4208691" y="750209"/>
                </a:moveTo>
                <a:lnTo>
                  <a:pt x="4336586" y="890930"/>
                </a:lnTo>
                <a:lnTo>
                  <a:pt x="4400742" y="976724"/>
                </a:lnTo>
                <a:lnTo>
                  <a:pt x="685518" y="4145584"/>
                </a:lnTo>
                <a:lnTo>
                  <a:pt x="558235" y="4005537"/>
                </a:lnTo>
                <a:lnTo>
                  <a:pt x="493533" y="3919013"/>
                </a:lnTo>
                <a:close/>
                <a:moveTo>
                  <a:pt x="3842277" y="437590"/>
                </a:moveTo>
                <a:lnTo>
                  <a:pt x="4004714" y="559058"/>
                </a:lnTo>
                <a:lnTo>
                  <a:pt x="4078676" y="626279"/>
                </a:lnTo>
                <a:lnTo>
                  <a:pt x="390146" y="3772372"/>
                </a:lnTo>
                <a:lnTo>
                  <a:pt x="294666" y="3615207"/>
                </a:lnTo>
                <a:lnTo>
                  <a:pt x="242863" y="3507671"/>
                </a:lnTo>
                <a:close/>
                <a:moveTo>
                  <a:pt x="3397884" y="191483"/>
                </a:moveTo>
                <a:lnTo>
                  <a:pt x="3400373" y="192394"/>
                </a:lnTo>
                <a:cubicBezTo>
                  <a:pt x="3473599" y="223366"/>
                  <a:pt x="3545004" y="257799"/>
                  <a:pt x="3614384" y="295489"/>
                </a:cubicBezTo>
                <a:lnTo>
                  <a:pt x="3683990" y="337775"/>
                </a:lnTo>
                <a:lnTo>
                  <a:pt x="167974" y="3336723"/>
                </a:lnTo>
                <a:lnTo>
                  <a:pt x="109245" y="3176263"/>
                </a:lnTo>
                <a:lnTo>
                  <a:pt x="71336" y="3028828"/>
                </a:lnTo>
                <a:close/>
                <a:moveTo>
                  <a:pt x="1766305" y="98002"/>
                </a:moveTo>
                <a:lnTo>
                  <a:pt x="235822" y="1403412"/>
                </a:lnTo>
                <a:lnTo>
                  <a:pt x="294666" y="1281260"/>
                </a:lnTo>
                <a:cubicBezTo>
                  <a:pt x="596180" y="726223"/>
                  <a:pt x="1106089" y="300821"/>
                  <a:pt x="1719381" y="110068"/>
                </a:cubicBezTo>
                <a:close/>
                <a:moveTo>
                  <a:pt x="2847780" y="35541"/>
                </a:moveTo>
                <a:lnTo>
                  <a:pt x="2940815" y="49740"/>
                </a:lnTo>
                <a:cubicBezTo>
                  <a:pt x="3020502" y="66046"/>
                  <a:pt x="3098778" y="86224"/>
                  <a:pt x="3175440" y="110068"/>
                </a:cubicBezTo>
                <a:lnTo>
                  <a:pt x="3205239" y="120974"/>
                </a:lnTo>
                <a:lnTo>
                  <a:pt x="31562" y="2827927"/>
                </a:lnTo>
                <a:lnTo>
                  <a:pt x="11817" y="2698551"/>
                </a:lnTo>
                <a:lnTo>
                  <a:pt x="0" y="2464525"/>
                </a:lnTo>
                <a:close/>
                <a:moveTo>
                  <a:pt x="2447410" y="0"/>
                </a:moveTo>
                <a:lnTo>
                  <a:pt x="2604819" y="7949"/>
                </a:lnTo>
                <a:lnTo>
                  <a:pt x="10672" y="2220599"/>
                </a:lnTo>
                <a:lnTo>
                  <a:pt x="11817" y="2197916"/>
                </a:lnTo>
                <a:cubicBezTo>
                  <a:pt x="20176" y="2115613"/>
                  <a:pt x="32610" y="2034516"/>
                  <a:pt x="48917" y="1954829"/>
                </a:cubicBezTo>
                <a:lnTo>
                  <a:pt x="100684" y="1753500"/>
                </a:lnTo>
                <a:lnTo>
                  <a:pt x="2129624" y="22937"/>
                </a:lnTo>
                <a:lnTo>
                  <a:pt x="2197093" y="12640"/>
                </a:lnTo>
                <a:cubicBezTo>
                  <a:pt x="2279395" y="4282"/>
                  <a:pt x="2362903" y="0"/>
                  <a:pt x="2447410" y="0"/>
                </a:cubicBezTo>
                <a:close/>
              </a:path>
            </a:pathLst>
          </a:custGeom>
          <a:solidFill>
            <a:srgbClr val="748773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8AF0727-BC7B-4B79-8781-7A4BD66B5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45" y="1463300"/>
            <a:ext cx="4755027" cy="433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2279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27C68EF8-581E-4AAE-87B5-D808DC0B7FF6}"/>
              </a:ext>
            </a:extLst>
          </p:cNvPr>
          <p:cNvGrpSpPr/>
          <p:nvPr/>
        </p:nvGrpSpPr>
        <p:grpSpPr>
          <a:xfrm>
            <a:off x="1266936" y="882753"/>
            <a:ext cx="5794578" cy="600549"/>
            <a:chOff x="5819886" y="4064103"/>
            <a:chExt cx="5794578" cy="600549"/>
          </a:xfrm>
        </p:grpSpPr>
        <p:sp>
          <p:nvSpPr>
            <p:cNvPr id="2" name="TextBox 78">
              <a:extLst>
                <a:ext uri="{FF2B5EF4-FFF2-40B4-BE49-F238E27FC236}">
                  <a16:creationId xmlns:a16="http://schemas.microsoft.com/office/drawing/2014/main" id="{C2686D13-0C92-4DBC-89C5-C46C2CEFA446}"/>
                </a:ext>
              </a:extLst>
            </p:cNvPr>
            <p:cNvSpPr txBox="1"/>
            <p:nvPr/>
          </p:nvSpPr>
          <p:spPr>
            <a:xfrm>
              <a:off x="6581774" y="4133545"/>
              <a:ext cx="5032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项目亮点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0547C15-1645-41B5-AD08-0C4C7E0801C1}"/>
                </a:ext>
              </a:extLst>
            </p:cNvPr>
            <p:cNvGrpSpPr/>
            <p:nvPr/>
          </p:nvGrpSpPr>
          <p:grpSpPr>
            <a:xfrm>
              <a:off x="5819886" y="4064103"/>
              <a:ext cx="624684" cy="600549"/>
              <a:chOff x="2215144" y="982844"/>
              <a:chExt cx="1120898" cy="84278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4" name="平行四边形 3">
                <a:extLst>
                  <a:ext uri="{FF2B5EF4-FFF2-40B4-BE49-F238E27FC236}">
                    <a16:creationId xmlns:a16="http://schemas.microsoft.com/office/drawing/2014/main" id="{DDABD03A-FA1B-421B-893E-B63FAEC8FE62}"/>
                  </a:ext>
                </a:extLst>
              </p:cNvPr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5" name="文本框 9">
                <a:extLst>
                  <a:ext uri="{FF2B5EF4-FFF2-40B4-BE49-F238E27FC236}">
                    <a16:creationId xmlns:a16="http://schemas.microsoft.com/office/drawing/2014/main" id="{519DE1CB-BE40-441C-8FD4-E8AD59E83A7E}"/>
                  </a:ext>
                </a:extLst>
              </p:cNvPr>
              <p:cNvSpPr txBox="1"/>
              <p:nvPr/>
            </p:nvSpPr>
            <p:spPr>
              <a:xfrm>
                <a:off x="2245058" y="1046848"/>
                <a:ext cx="1066799" cy="7342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28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2E02341-9392-40DD-9653-05801A3F2045}"/>
              </a:ext>
            </a:extLst>
          </p:cNvPr>
          <p:cNvSpPr/>
          <p:nvPr/>
        </p:nvSpPr>
        <p:spPr>
          <a:xfrm>
            <a:off x="1266936" y="1943100"/>
            <a:ext cx="6553089" cy="3962705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1EBDCE0D-339B-4FE3-A8F0-AB11FD6D7EEE}"/>
              </a:ext>
            </a:extLst>
          </p:cNvPr>
          <p:cNvSpPr/>
          <p:nvPr/>
        </p:nvSpPr>
        <p:spPr>
          <a:xfrm>
            <a:off x="5608043" y="1012288"/>
            <a:ext cx="1945282" cy="714375"/>
          </a:xfrm>
          <a:prstGeom prst="wedgeRoundRectCallout">
            <a:avLst>
              <a:gd name="adj1" fmla="val -37000"/>
              <a:gd name="adj2" fmla="val 76583"/>
              <a:gd name="adj3" fmla="val 16667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①文件回收站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E80F3FC-A46D-4708-87E3-C64B1D0C5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796" y="-235681"/>
            <a:ext cx="2739157" cy="2495937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1B564FB3-2557-4932-B46C-DAB1BF7BF896}"/>
              </a:ext>
            </a:extLst>
          </p:cNvPr>
          <p:cNvGrpSpPr/>
          <p:nvPr/>
        </p:nvGrpSpPr>
        <p:grpSpPr>
          <a:xfrm>
            <a:off x="8268046" y="1943100"/>
            <a:ext cx="2384822" cy="3808976"/>
            <a:chOff x="8288366" y="2287024"/>
            <a:chExt cx="2384822" cy="331724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8AB9A25-55A4-4093-B904-8E8D8DD07AED}"/>
                </a:ext>
              </a:extLst>
            </p:cNvPr>
            <p:cNvGrpSpPr/>
            <p:nvPr/>
          </p:nvGrpSpPr>
          <p:grpSpPr>
            <a:xfrm>
              <a:off x="8288366" y="2287024"/>
              <a:ext cx="2367418" cy="3317240"/>
              <a:chOff x="3482686" y="742312"/>
              <a:chExt cx="2367418" cy="3317240"/>
            </a:xfrm>
          </p:grpSpPr>
          <p:sp>
            <p:nvSpPr>
              <p:cNvPr id="12" name="圆角矩形 3">
                <a:extLst>
                  <a:ext uri="{FF2B5EF4-FFF2-40B4-BE49-F238E27FC236}">
                    <a16:creationId xmlns:a16="http://schemas.microsoft.com/office/drawing/2014/main" id="{E0B6026B-F9A5-40B6-AA0E-CF42D159ECF7}"/>
                  </a:ext>
                </a:extLst>
              </p:cNvPr>
              <p:cNvSpPr/>
              <p:nvPr/>
            </p:nvSpPr>
            <p:spPr>
              <a:xfrm>
                <a:off x="3482686" y="742312"/>
                <a:ext cx="2367418" cy="3317240"/>
              </a:xfrm>
              <a:prstGeom prst="roundRect">
                <a:avLst>
                  <a:gd name="adj" fmla="val 2801"/>
                </a:avLst>
              </a:prstGeom>
              <a:solidFill>
                <a:srgbClr val="92D05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317500" dist="1270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endParaRPr lang="zh-CN" altLang="en-US" sz="1400" kern="0" dirty="0">
                  <a:solidFill>
                    <a:srgbClr val="FF855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" name="Freeform 47">
                <a:extLst>
                  <a:ext uri="{FF2B5EF4-FFF2-40B4-BE49-F238E27FC236}">
                    <a16:creationId xmlns:a16="http://schemas.microsoft.com/office/drawing/2014/main" id="{3FF19675-35F0-4E41-B4AF-5C4BACD482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64327" y="1005815"/>
                <a:ext cx="400024" cy="400024"/>
              </a:xfrm>
              <a:custGeom>
                <a:avLst/>
                <a:gdLst>
                  <a:gd name="T0" fmla="*/ 81 w 128"/>
                  <a:gd name="T1" fmla="*/ 14 h 128"/>
                  <a:gd name="T2" fmla="*/ 53 w 128"/>
                  <a:gd name="T3" fmla="*/ 36 h 128"/>
                  <a:gd name="T4" fmla="*/ 33 w 128"/>
                  <a:gd name="T5" fmla="*/ 36 h 128"/>
                  <a:gd name="T6" fmla="*/ 0 w 128"/>
                  <a:gd name="T7" fmla="*/ 56 h 128"/>
                  <a:gd name="T8" fmla="*/ 24 w 128"/>
                  <a:gd name="T9" fmla="*/ 84 h 128"/>
                  <a:gd name="T10" fmla="*/ 32 w 128"/>
                  <a:gd name="T11" fmla="*/ 128 h 128"/>
                  <a:gd name="T12" fmla="*/ 56 w 128"/>
                  <a:gd name="T13" fmla="*/ 120 h 128"/>
                  <a:gd name="T14" fmla="*/ 52 w 128"/>
                  <a:gd name="T15" fmla="*/ 108 h 128"/>
                  <a:gd name="T16" fmla="*/ 52 w 128"/>
                  <a:gd name="T17" fmla="*/ 80 h 128"/>
                  <a:gd name="T18" fmla="*/ 53 w 128"/>
                  <a:gd name="T19" fmla="*/ 78 h 128"/>
                  <a:gd name="T20" fmla="*/ 54 w 128"/>
                  <a:gd name="T21" fmla="*/ 77 h 128"/>
                  <a:gd name="T22" fmla="*/ 55 w 128"/>
                  <a:gd name="T23" fmla="*/ 76 h 128"/>
                  <a:gd name="T24" fmla="*/ 81 w 128"/>
                  <a:gd name="T25" fmla="*/ 98 h 128"/>
                  <a:gd name="T26" fmla="*/ 128 w 128"/>
                  <a:gd name="T27" fmla="*/ 56 h 128"/>
                  <a:gd name="T28" fmla="*/ 80 w 128"/>
                  <a:gd name="T29" fmla="*/ 56 h 128"/>
                  <a:gd name="T30" fmla="*/ 92 w 128"/>
                  <a:gd name="T31" fmla="*/ 44 h 128"/>
                  <a:gd name="T32" fmla="*/ 92 w 128"/>
                  <a:gd name="T33" fmla="*/ 68 h 128"/>
                  <a:gd name="T34" fmla="*/ 80 w 128"/>
                  <a:gd name="T35" fmla="*/ 56 h 128"/>
                  <a:gd name="T36" fmla="*/ 16 w 128"/>
                  <a:gd name="T37" fmla="*/ 44 h 128"/>
                  <a:gd name="T38" fmla="*/ 40 w 128"/>
                  <a:gd name="T39" fmla="*/ 56 h 128"/>
                  <a:gd name="T40" fmla="*/ 16 w 128"/>
                  <a:gd name="T41" fmla="*/ 68 h 128"/>
                  <a:gd name="T42" fmla="*/ 48 w 128"/>
                  <a:gd name="T43" fmla="*/ 120 h 128"/>
                  <a:gd name="T44" fmla="*/ 32 w 128"/>
                  <a:gd name="T45" fmla="*/ 84 h 128"/>
                  <a:gd name="T46" fmla="*/ 33 w 128"/>
                  <a:gd name="T47" fmla="*/ 76 h 128"/>
                  <a:gd name="T48" fmla="*/ 45 w 128"/>
                  <a:gd name="T49" fmla="*/ 76 h 128"/>
                  <a:gd name="T50" fmla="*/ 44 w 128"/>
                  <a:gd name="T51" fmla="*/ 108 h 128"/>
                  <a:gd name="T52" fmla="*/ 48 w 128"/>
                  <a:gd name="T53" fmla="*/ 117 h 128"/>
                  <a:gd name="T54" fmla="*/ 53 w 128"/>
                  <a:gd name="T55" fmla="*/ 68 h 128"/>
                  <a:gd name="T56" fmla="*/ 52 w 128"/>
                  <a:gd name="T57" fmla="*/ 68 h 128"/>
                  <a:gd name="T58" fmla="*/ 52 w 128"/>
                  <a:gd name="T59" fmla="*/ 44 h 128"/>
                  <a:gd name="T60" fmla="*/ 74 w 128"/>
                  <a:gd name="T61" fmla="*/ 36 h 128"/>
                  <a:gd name="T62" fmla="*/ 74 w 128"/>
                  <a:gd name="T63" fmla="*/ 76 h 128"/>
                  <a:gd name="T64" fmla="*/ 100 w 128"/>
                  <a:gd name="T65" fmla="*/ 104 h 128"/>
                  <a:gd name="T66" fmla="*/ 92 w 128"/>
                  <a:gd name="T67" fmla="*/ 76 h 128"/>
                  <a:gd name="T68" fmla="*/ 92 w 128"/>
                  <a:gd name="T69" fmla="*/ 36 h 128"/>
                  <a:gd name="T70" fmla="*/ 100 w 128"/>
                  <a:gd name="T71" fmla="*/ 8 h 128"/>
                  <a:gd name="T72" fmla="*/ 100 w 128"/>
                  <a:gd name="T73" fmla="*/ 10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8" h="128">
                    <a:moveTo>
                      <a:pt x="100" y="0"/>
                    </a:moveTo>
                    <a:cubicBezTo>
                      <a:pt x="92" y="0"/>
                      <a:pt x="85" y="6"/>
                      <a:pt x="81" y="14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74" y="27"/>
                      <a:pt x="64" y="36"/>
                      <a:pt x="53" y="36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7" y="36"/>
                      <a:pt x="0" y="45"/>
                      <a:pt x="0" y="56"/>
                    </a:cubicBezTo>
                    <a:cubicBezTo>
                      <a:pt x="0" y="67"/>
                      <a:pt x="7" y="76"/>
                      <a:pt x="16" y="76"/>
                    </a:cubicBezTo>
                    <a:cubicBezTo>
                      <a:pt x="20" y="76"/>
                      <a:pt x="24" y="80"/>
                      <a:pt x="24" y="84"/>
                    </a:cubicBezTo>
                    <a:cubicBezTo>
                      <a:pt x="24" y="120"/>
                      <a:pt x="24" y="120"/>
                      <a:pt x="24" y="120"/>
                    </a:cubicBezTo>
                    <a:cubicBezTo>
                      <a:pt x="24" y="124"/>
                      <a:pt x="28" y="128"/>
                      <a:pt x="32" y="128"/>
                    </a:cubicBezTo>
                    <a:cubicBezTo>
                      <a:pt x="48" y="128"/>
                      <a:pt x="48" y="128"/>
                      <a:pt x="48" y="128"/>
                    </a:cubicBezTo>
                    <a:cubicBezTo>
                      <a:pt x="52" y="128"/>
                      <a:pt x="56" y="124"/>
                      <a:pt x="56" y="120"/>
                    </a:cubicBezTo>
                    <a:cubicBezTo>
                      <a:pt x="56" y="116"/>
                      <a:pt x="56" y="116"/>
                      <a:pt x="56" y="116"/>
                    </a:cubicBezTo>
                    <a:cubicBezTo>
                      <a:pt x="56" y="112"/>
                      <a:pt x="52" y="110"/>
                      <a:pt x="52" y="108"/>
                    </a:cubicBez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79"/>
                      <a:pt x="52" y="79"/>
                      <a:pt x="53" y="78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77"/>
                      <a:pt x="53" y="77"/>
                      <a:pt x="54" y="77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4" y="76"/>
                      <a:pt x="55" y="76"/>
                      <a:pt x="55" y="76"/>
                    </a:cubicBezTo>
                    <a:cubicBezTo>
                      <a:pt x="65" y="77"/>
                      <a:pt x="74" y="85"/>
                      <a:pt x="81" y="98"/>
                    </a:cubicBezTo>
                    <a:cubicBezTo>
                      <a:pt x="81" y="98"/>
                      <a:pt x="81" y="98"/>
                      <a:pt x="81" y="98"/>
                    </a:cubicBezTo>
                    <a:cubicBezTo>
                      <a:pt x="85" y="106"/>
                      <a:pt x="92" y="112"/>
                      <a:pt x="100" y="112"/>
                    </a:cubicBezTo>
                    <a:cubicBezTo>
                      <a:pt x="118" y="112"/>
                      <a:pt x="128" y="84"/>
                      <a:pt x="128" y="56"/>
                    </a:cubicBezTo>
                    <a:cubicBezTo>
                      <a:pt x="128" y="28"/>
                      <a:pt x="118" y="0"/>
                      <a:pt x="100" y="0"/>
                    </a:cubicBezTo>
                    <a:close/>
                    <a:moveTo>
                      <a:pt x="80" y="56"/>
                    </a:moveTo>
                    <a:cubicBezTo>
                      <a:pt x="80" y="52"/>
                      <a:pt x="80" y="48"/>
                      <a:pt x="81" y="44"/>
                    </a:cubicBezTo>
                    <a:cubicBezTo>
                      <a:pt x="92" y="44"/>
                      <a:pt x="92" y="44"/>
                      <a:pt x="92" y="44"/>
                    </a:cubicBezTo>
                    <a:cubicBezTo>
                      <a:pt x="96" y="44"/>
                      <a:pt x="100" y="49"/>
                      <a:pt x="100" y="56"/>
                    </a:cubicBezTo>
                    <a:cubicBezTo>
                      <a:pt x="100" y="63"/>
                      <a:pt x="96" y="68"/>
                      <a:pt x="92" y="68"/>
                    </a:cubicBezTo>
                    <a:cubicBezTo>
                      <a:pt x="81" y="68"/>
                      <a:pt x="81" y="68"/>
                      <a:pt x="81" y="68"/>
                    </a:cubicBezTo>
                    <a:cubicBezTo>
                      <a:pt x="80" y="64"/>
                      <a:pt x="80" y="60"/>
                      <a:pt x="80" y="56"/>
                    </a:cubicBezTo>
                    <a:close/>
                    <a:moveTo>
                      <a:pt x="8" y="56"/>
                    </a:moveTo>
                    <a:cubicBezTo>
                      <a:pt x="8" y="49"/>
                      <a:pt x="12" y="44"/>
                      <a:pt x="16" y="44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42" y="47"/>
                      <a:pt x="40" y="51"/>
                      <a:pt x="40" y="56"/>
                    </a:cubicBezTo>
                    <a:cubicBezTo>
                      <a:pt x="40" y="61"/>
                      <a:pt x="42" y="65"/>
                      <a:pt x="44" y="68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2" y="68"/>
                      <a:pt x="8" y="63"/>
                      <a:pt x="8" y="56"/>
                    </a:cubicBezTo>
                    <a:close/>
                    <a:moveTo>
                      <a:pt x="48" y="120"/>
                    </a:moveTo>
                    <a:cubicBezTo>
                      <a:pt x="32" y="120"/>
                      <a:pt x="32" y="120"/>
                      <a:pt x="32" y="120"/>
                    </a:cubicBezTo>
                    <a:cubicBezTo>
                      <a:pt x="32" y="84"/>
                      <a:pt x="32" y="84"/>
                      <a:pt x="32" y="84"/>
                    </a:cubicBezTo>
                    <a:cubicBezTo>
                      <a:pt x="32" y="81"/>
                      <a:pt x="31" y="78"/>
                      <a:pt x="30" y="76"/>
                    </a:cubicBezTo>
                    <a:cubicBezTo>
                      <a:pt x="33" y="76"/>
                      <a:pt x="33" y="76"/>
                      <a:pt x="33" y="76"/>
                    </a:cubicBezTo>
                    <a:cubicBezTo>
                      <a:pt x="33" y="76"/>
                      <a:pt x="33" y="76"/>
                      <a:pt x="33" y="76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4" y="77"/>
                      <a:pt x="44" y="79"/>
                      <a:pt x="44" y="80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44" y="112"/>
                      <a:pt x="46" y="114"/>
                      <a:pt x="47" y="116"/>
                    </a:cubicBezTo>
                    <a:cubicBezTo>
                      <a:pt x="48" y="116"/>
                      <a:pt x="48" y="116"/>
                      <a:pt x="48" y="117"/>
                    </a:cubicBezTo>
                    <a:lnTo>
                      <a:pt x="48" y="120"/>
                    </a:lnTo>
                    <a:close/>
                    <a:moveTo>
                      <a:pt x="53" y="68"/>
                    </a:moveTo>
                    <a:cubicBezTo>
                      <a:pt x="52" y="68"/>
                      <a:pt x="52" y="68"/>
                      <a:pt x="52" y="68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48" y="68"/>
                      <a:pt x="44" y="63"/>
                      <a:pt x="44" y="56"/>
                    </a:cubicBezTo>
                    <a:cubicBezTo>
                      <a:pt x="44" y="49"/>
                      <a:pt x="48" y="44"/>
                      <a:pt x="52" y="44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60" y="44"/>
                      <a:pt x="68" y="41"/>
                      <a:pt x="74" y="36"/>
                    </a:cubicBezTo>
                    <a:cubicBezTo>
                      <a:pt x="73" y="42"/>
                      <a:pt x="72" y="49"/>
                      <a:pt x="72" y="56"/>
                    </a:cubicBezTo>
                    <a:cubicBezTo>
                      <a:pt x="72" y="63"/>
                      <a:pt x="73" y="70"/>
                      <a:pt x="74" y="76"/>
                    </a:cubicBezTo>
                    <a:cubicBezTo>
                      <a:pt x="68" y="71"/>
                      <a:pt x="60" y="68"/>
                      <a:pt x="53" y="68"/>
                    </a:cubicBezTo>
                    <a:close/>
                    <a:moveTo>
                      <a:pt x="100" y="104"/>
                    </a:moveTo>
                    <a:cubicBezTo>
                      <a:pt x="92" y="104"/>
                      <a:pt x="85" y="93"/>
                      <a:pt x="82" y="76"/>
                    </a:cubicBezTo>
                    <a:cubicBezTo>
                      <a:pt x="92" y="76"/>
                      <a:pt x="92" y="76"/>
                      <a:pt x="92" y="76"/>
                    </a:cubicBezTo>
                    <a:cubicBezTo>
                      <a:pt x="101" y="76"/>
                      <a:pt x="108" y="67"/>
                      <a:pt x="108" y="56"/>
                    </a:cubicBezTo>
                    <a:cubicBezTo>
                      <a:pt x="108" y="45"/>
                      <a:pt x="101" y="36"/>
                      <a:pt x="92" y="36"/>
                    </a:cubicBezTo>
                    <a:cubicBezTo>
                      <a:pt x="82" y="36"/>
                      <a:pt x="82" y="36"/>
                      <a:pt x="82" y="36"/>
                    </a:cubicBezTo>
                    <a:cubicBezTo>
                      <a:pt x="85" y="19"/>
                      <a:pt x="92" y="8"/>
                      <a:pt x="100" y="8"/>
                    </a:cubicBezTo>
                    <a:cubicBezTo>
                      <a:pt x="111" y="8"/>
                      <a:pt x="120" y="29"/>
                      <a:pt x="120" y="56"/>
                    </a:cubicBezTo>
                    <a:cubicBezTo>
                      <a:pt x="120" y="83"/>
                      <a:pt x="111" y="104"/>
                      <a:pt x="100" y="10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062D968-E73C-47CB-901C-CE31E799999A}"/>
                </a:ext>
              </a:extLst>
            </p:cNvPr>
            <p:cNvSpPr/>
            <p:nvPr/>
          </p:nvSpPr>
          <p:spPr>
            <a:xfrm>
              <a:off x="8288366" y="3076783"/>
              <a:ext cx="2384822" cy="22885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/>
                  </a:solidFill>
                </a:rPr>
                <a:t>进入回收站文件</a:t>
              </a:r>
              <a:r>
                <a:rPr lang="en-US" altLang="zh-CN" sz="1600" dirty="0">
                  <a:solidFill>
                    <a:schemeClr val="bg1"/>
                  </a:solidFill>
                </a:rPr>
                <a:t>,</a:t>
              </a:r>
              <a:r>
                <a:rPr lang="zh-CN" altLang="en-US" sz="1600" dirty="0">
                  <a:solidFill>
                    <a:schemeClr val="bg1"/>
                  </a:solidFill>
                </a:rPr>
                <a:t>会形成文件列表</a:t>
              </a:r>
              <a:r>
                <a:rPr lang="en-US" altLang="zh-CN" sz="1600" dirty="0">
                  <a:solidFill>
                    <a:schemeClr val="bg1"/>
                  </a:solidFill>
                </a:rPr>
                <a:t>,</a:t>
              </a:r>
              <a:r>
                <a:rPr lang="zh-CN" altLang="en-US" sz="1600" dirty="0">
                  <a:solidFill>
                    <a:schemeClr val="bg1"/>
                  </a:solidFill>
                </a:rPr>
                <a:t>各文件前有一选项框</a:t>
              </a:r>
              <a:r>
                <a:rPr lang="en-US" altLang="zh-CN" sz="1600" dirty="0">
                  <a:solidFill>
                    <a:schemeClr val="bg1"/>
                  </a:solidFill>
                </a:rPr>
                <a:t>,</a:t>
              </a:r>
              <a:r>
                <a:rPr lang="zh-CN" altLang="en-US" sz="1600" dirty="0">
                  <a:solidFill>
                    <a:schemeClr val="bg1"/>
                  </a:solidFill>
                </a:rPr>
                <a:t>以便多文件操作。选中的文件可以进行</a:t>
              </a:r>
              <a:r>
                <a:rPr lang="en-US" altLang="zh-CN" sz="1600" dirty="0">
                  <a:solidFill>
                    <a:schemeClr val="bg1"/>
                  </a:solidFill>
                </a:rPr>
                <a:t>"</a:t>
              </a:r>
              <a:r>
                <a:rPr lang="zh-CN" altLang="en-US" sz="1600" dirty="0">
                  <a:solidFill>
                    <a:schemeClr val="bg1"/>
                  </a:solidFill>
                </a:rPr>
                <a:t>彻底删除</a:t>
              </a:r>
              <a:r>
                <a:rPr lang="en-US" altLang="zh-CN" sz="1600" dirty="0">
                  <a:solidFill>
                    <a:schemeClr val="bg1"/>
                  </a:solidFill>
                </a:rPr>
                <a:t>"</a:t>
              </a:r>
              <a:r>
                <a:rPr lang="zh-CN" altLang="en-US" sz="1600" dirty="0">
                  <a:solidFill>
                    <a:schemeClr val="bg1"/>
                  </a:solidFill>
                </a:rPr>
                <a:t>或</a:t>
              </a:r>
              <a:r>
                <a:rPr lang="en-US" altLang="zh-CN" sz="1600" dirty="0">
                  <a:solidFill>
                    <a:schemeClr val="bg1"/>
                  </a:solidFill>
                </a:rPr>
                <a:t>"</a:t>
              </a:r>
              <a:r>
                <a:rPr lang="zh-CN" altLang="en-US" sz="1600" dirty="0">
                  <a:solidFill>
                    <a:schemeClr val="bg1"/>
                  </a:solidFill>
                </a:rPr>
                <a:t>恢复</a:t>
              </a:r>
              <a:r>
                <a:rPr lang="en-US" altLang="zh-CN" sz="1600" dirty="0">
                  <a:solidFill>
                    <a:schemeClr val="bg1"/>
                  </a:solidFill>
                </a:rPr>
                <a:t>"</a:t>
              </a:r>
              <a:r>
                <a:rPr lang="zh-CN" altLang="en-US" sz="1600" dirty="0">
                  <a:solidFill>
                    <a:schemeClr val="bg1"/>
                  </a:solidFill>
                </a:rPr>
                <a:t>操作</a:t>
              </a:r>
              <a:r>
                <a:rPr lang="en-US" altLang="zh-CN" sz="1600" dirty="0">
                  <a:solidFill>
                    <a:schemeClr val="bg1"/>
                  </a:solidFill>
                </a:rPr>
                <a:t>,</a:t>
              </a:r>
              <a:r>
                <a:rPr lang="zh-CN" altLang="en-US" sz="1600" dirty="0">
                  <a:solidFill>
                    <a:schemeClr val="bg1"/>
                  </a:solidFill>
                </a:rPr>
                <a:t>分别用于彻底删除文件释放占用的空间</a:t>
              </a:r>
              <a:r>
                <a:rPr lang="en-US" altLang="zh-CN" sz="1600" dirty="0">
                  <a:solidFill>
                    <a:schemeClr val="bg1"/>
                  </a:solidFill>
                </a:rPr>
                <a:t>,</a:t>
              </a:r>
              <a:r>
                <a:rPr lang="zh-CN" altLang="en-US" sz="1600" dirty="0">
                  <a:solidFill>
                    <a:schemeClr val="bg1"/>
                  </a:solidFill>
                </a:rPr>
                <a:t>与恢复文件到原先所在的文件夹。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6373850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9E82B63-EC1C-4EA8-9173-2454FBED8B48}"/>
              </a:ext>
            </a:extLst>
          </p:cNvPr>
          <p:cNvGrpSpPr/>
          <p:nvPr/>
        </p:nvGrpSpPr>
        <p:grpSpPr>
          <a:xfrm>
            <a:off x="1266936" y="882753"/>
            <a:ext cx="5794578" cy="600549"/>
            <a:chOff x="5819886" y="4064103"/>
            <a:chExt cx="5794578" cy="600549"/>
          </a:xfrm>
        </p:grpSpPr>
        <p:sp>
          <p:nvSpPr>
            <p:cNvPr id="3" name="TextBox 78">
              <a:extLst>
                <a:ext uri="{FF2B5EF4-FFF2-40B4-BE49-F238E27FC236}">
                  <a16:creationId xmlns:a16="http://schemas.microsoft.com/office/drawing/2014/main" id="{8A094E4E-B417-4D4A-ABDF-A36AE4FA9CDA}"/>
                </a:ext>
              </a:extLst>
            </p:cNvPr>
            <p:cNvSpPr txBox="1"/>
            <p:nvPr/>
          </p:nvSpPr>
          <p:spPr>
            <a:xfrm>
              <a:off x="6581774" y="4133545"/>
              <a:ext cx="5032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项目亮点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D009994-F840-4EEF-B3A4-A84C750BCD23}"/>
                </a:ext>
              </a:extLst>
            </p:cNvPr>
            <p:cNvGrpSpPr/>
            <p:nvPr/>
          </p:nvGrpSpPr>
          <p:grpSpPr>
            <a:xfrm>
              <a:off x="5819886" y="4064103"/>
              <a:ext cx="624684" cy="600549"/>
              <a:chOff x="2215144" y="982844"/>
              <a:chExt cx="1120898" cy="84278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5" name="平行四边形 4">
                <a:extLst>
                  <a:ext uri="{FF2B5EF4-FFF2-40B4-BE49-F238E27FC236}">
                    <a16:creationId xmlns:a16="http://schemas.microsoft.com/office/drawing/2014/main" id="{7B637DB7-F137-4BBD-99CE-981B3B6C2B46}"/>
                  </a:ext>
                </a:extLst>
              </p:cNvPr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6" name="文本框 9">
                <a:extLst>
                  <a:ext uri="{FF2B5EF4-FFF2-40B4-BE49-F238E27FC236}">
                    <a16:creationId xmlns:a16="http://schemas.microsoft.com/office/drawing/2014/main" id="{11C10D57-594A-40F4-9933-50249F84FFFE}"/>
                  </a:ext>
                </a:extLst>
              </p:cNvPr>
              <p:cNvSpPr txBox="1"/>
              <p:nvPr/>
            </p:nvSpPr>
            <p:spPr>
              <a:xfrm>
                <a:off x="2245058" y="1046848"/>
                <a:ext cx="1066799" cy="7342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28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71018DC-C13B-4346-A76A-1813F2D58F80}"/>
              </a:ext>
            </a:extLst>
          </p:cNvPr>
          <p:cNvSpPr/>
          <p:nvPr/>
        </p:nvSpPr>
        <p:spPr>
          <a:xfrm>
            <a:off x="1266936" y="1943100"/>
            <a:ext cx="6553089" cy="3962705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10134392-1D1D-4D6D-A669-5356BFC26BAB}"/>
              </a:ext>
            </a:extLst>
          </p:cNvPr>
          <p:cNvSpPr/>
          <p:nvPr/>
        </p:nvSpPr>
        <p:spPr>
          <a:xfrm>
            <a:off x="5608043" y="1012288"/>
            <a:ext cx="1869082" cy="714375"/>
          </a:xfrm>
          <a:prstGeom prst="wedgeRoundRectCallout">
            <a:avLst>
              <a:gd name="adj1" fmla="val -37000"/>
              <a:gd name="adj2" fmla="val 76583"/>
              <a:gd name="adj3" fmla="val 16667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②手机号验证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EC42D44-EDAA-4D6A-91FD-44A92E435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796" y="-235681"/>
            <a:ext cx="2739157" cy="2495937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8943FDB-C93F-489A-8F48-7E0D9424C890}"/>
              </a:ext>
            </a:extLst>
          </p:cNvPr>
          <p:cNvGrpSpPr/>
          <p:nvPr/>
        </p:nvGrpSpPr>
        <p:grpSpPr>
          <a:xfrm>
            <a:off x="8288366" y="2287024"/>
            <a:ext cx="2384822" cy="2742176"/>
            <a:chOff x="8288366" y="2287024"/>
            <a:chExt cx="2384822" cy="2388163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B583871-2128-4484-822A-D27DB8C57E58}"/>
                </a:ext>
              </a:extLst>
            </p:cNvPr>
            <p:cNvGrpSpPr/>
            <p:nvPr/>
          </p:nvGrpSpPr>
          <p:grpSpPr>
            <a:xfrm>
              <a:off x="8288366" y="2287024"/>
              <a:ext cx="2367418" cy="2388163"/>
              <a:chOff x="3482686" y="742312"/>
              <a:chExt cx="2367418" cy="2388163"/>
            </a:xfrm>
          </p:grpSpPr>
          <p:sp>
            <p:nvSpPr>
              <p:cNvPr id="13" name="圆角矩形 3">
                <a:extLst>
                  <a:ext uri="{FF2B5EF4-FFF2-40B4-BE49-F238E27FC236}">
                    <a16:creationId xmlns:a16="http://schemas.microsoft.com/office/drawing/2014/main" id="{8AA791F2-9B47-4AC5-A94C-FBE87690D1B7}"/>
                  </a:ext>
                </a:extLst>
              </p:cNvPr>
              <p:cNvSpPr/>
              <p:nvPr/>
            </p:nvSpPr>
            <p:spPr>
              <a:xfrm>
                <a:off x="3482686" y="742312"/>
                <a:ext cx="2367418" cy="2388163"/>
              </a:xfrm>
              <a:prstGeom prst="roundRect">
                <a:avLst>
                  <a:gd name="adj" fmla="val 2801"/>
                </a:avLst>
              </a:prstGeom>
              <a:solidFill>
                <a:srgbClr val="92D05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317500" dist="1270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endParaRPr lang="zh-CN" altLang="en-US" sz="1400" kern="0" dirty="0">
                  <a:solidFill>
                    <a:srgbClr val="FF855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4" name="Freeform 47">
                <a:extLst>
                  <a:ext uri="{FF2B5EF4-FFF2-40B4-BE49-F238E27FC236}">
                    <a16:creationId xmlns:a16="http://schemas.microsoft.com/office/drawing/2014/main" id="{A7576625-206A-480D-A728-4743EE7AE9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64327" y="1005815"/>
                <a:ext cx="400024" cy="400024"/>
              </a:xfrm>
              <a:custGeom>
                <a:avLst/>
                <a:gdLst>
                  <a:gd name="T0" fmla="*/ 81 w 128"/>
                  <a:gd name="T1" fmla="*/ 14 h 128"/>
                  <a:gd name="T2" fmla="*/ 53 w 128"/>
                  <a:gd name="T3" fmla="*/ 36 h 128"/>
                  <a:gd name="T4" fmla="*/ 33 w 128"/>
                  <a:gd name="T5" fmla="*/ 36 h 128"/>
                  <a:gd name="T6" fmla="*/ 0 w 128"/>
                  <a:gd name="T7" fmla="*/ 56 h 128"/>
                  <a:gd name="T8" fmla="*/ 24 w 128"/>
                  <a:gd name="T9" fmla="*/ 84 h 128"/>
                  <a:gd name="T10" fmla="*/ 32 w 128"/>
                  <a:gd name="T11" fmla="*/ 128 h 128"/>
                  <a:gd name="T12" fmla="*/ 56 w 128"/>
                  <a:gd name="T13" fmla="*/ 120 h 128"/>
                  <a:gd name="T14" fmla="*/ 52 w 128"/>
                  <a:gd name="T15" fmla="*/ 108 h 128"/>
                  <a:gd name="T16" fmla="*/ 52 w 128"/>
                  <a:gd name="T17" fmla="*/ 80 h 128"/>
                  <a:gd name="T18" fmla="*/ 53 w 128"/>
                  <a:gd name="T19" fmla="*/ 78 h 128"/>
                  <a:gd name="T20" fmla="*/ 54 w 128"/>
                  <a:gd name="T21" fmla="*/ 77 h 128"/>
                  <a:gd name="T22" fmla="*/ 55 w 128"/>
                  <a:gd name="T23" fmla="*/ 76 h 128"/>
                  <a:gd name="T24" fmla="*/ 81 w 128"/>
                  <a:gd name="T25" fmla="*/ 98 h 128"/>
                  <a:gd name="T26" fmla="*/ 128 w 128"/>
                  <a:gd name="T27" fmla="*/ 56 h 128"/>
                  <a:gd name="T28" fmla="*/ 80 w 128"/>
                  <a:gd name="T29" fmla="*/ 56 h 128"/>
                  <a:gd name="T30" fmla="*/ 92 w 128"/>
                  <a:gd name="T31" fmla="*/ 44 h 128"/>
                  <a:gd name="T32" fmla="*/ 92 w 128"/>
                  <a:gd name="T33" fmla="*/ 68 h 128"/>
                  <a:gd name="T34" fmla="*/ 80 w 128"/>
                  <a:gd name="T35" fmla="*/ 56 h 128"/>
                  <a:gd name="T36" fmla="*/ 16 w 128"/>
                  <a:gd name="T37" fmla="*/ 44 h 128"/>
                  <a:gd name="T38" fmla="*/ 40 w 128"/>
                  <a:gd name="T39" fmla="*/ 56 h 128"/>
                  <a:gd name="T40" fmla="*/ 16 w 128"/>
                  <a:gd name="T41" fmla="*/ 68 h 128"/>
                  <a:gd name="T42" fmla="*/ 48 w 128"/>
                  <a:gd name="T43" fmla="*/ 120 h 128"/>
                  <a:gd name="T44" fmla="*/ 32 w 128"/>
                  <a:gd name="T45" fmla="*/ 84 h 128"/>
                  <a:gd name="T46" fmla="*/ 33 w 128"/>
                  <a:gd name="T47" fmla="*/ 76 h 128"/>
                  <a:gd name="T48" fmla="*/ 45 w 128"/>
                  <a:gd name="T49" fmla="*/ 76 h 128"/>
                  <a:gd name="T50" fmla="*/ 44 w 128"/>
                  <a:gd name="T51" fmla="*/ 108 h 128"/>
                  <a:gd name="T52" fmla="*/ 48 w 128"/>
                  <a:gd name="T53" fmla="*/ 117 h 128"/>
                  <a:gd name="T54" fmla="*/ 53 w 128"/>
                  <a:gd name="T55" fmla="*/ 68 h 128"/>
                  <a:gd name="T56" fmla="*/ 52 w 128"/>
                  <a:gd name="T57" fmla="*/ 68 h 128"/>
                  <a:gd name="T58" fmla="*/ 52 w 128"/>
                  <a:gd name="T59" fmla="*/ 44 h 128"/>
                  <a:gd name="T60" fmla="*/ 74 w 128"/>
                  <a:gd name="T61" fmla="*/ 36 h 128"/>
                  <a:gd name="T62" fmla="*/ 74 w 128"/>
                  <a:gd name="T63" fmla="*/ 76 h 128"/>
                  <a:gd name="T64" fmla="*/ 100 w 128"/>
                  <a:gd name="T65" fmla="*/ 104 h 128"/>
                  <a:gd name="T66" fmla="*/ 92 w 128"/>
                  <a:gd name="T67" fmla="*/ 76 h 128"/>
                  <a:gd name="T68" fmla="*/ 92 w 128"/>
                  <a:gd name="T69" fmla="*/ 36 h 128"/>
                  <a:gd name="T70" fmla="*/ 100 w 128"/>
                  <a:gd name="T71" fmla="*/ 8 h 128"/>
                  <a:gd name="T72" fmla="*/ 100 w 128"/>
                  <a:gd name="T73" fmla="*/ 10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8" h="128">
                    <a:moveTo>
                      <a:pt x="100" y="0"/>
                    </a:moveTo>
                    <a:cubicBezTo>
                      <a:pt x="92" y="0"/>
                      <a:pt x="85" y="6"/>
                      <a:pt x="81" y="14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74" y="27"/>
                      <a:pt x="64" y="36"/>
                      <a:pt x="53" y="36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7" y="36"/>
                      <a:pt x="0" y="45"/>
                      <a:pt x="0" y="56"/>
                    </a:cubicBezTo>
                    <a:cubicBezTo>
                      <a:pt x="0" y="67"/>
                      <a:pt x="7" y="76"/>
                      <a:pt x="16" y="76"/>
                    </a:cubicBezTo>
                    <a:cubicBezTo>
                      <a:pt x="20" y="76"/>
                      <a:pt x="24" y="80"/>
                      <a:pt x="24" y="84"/>
                    </a:cubicBezTo>
                    <a:cubicBezTo>
                      <a:pt x="24" y="120"/>
                      <a:pt x="24" y="120"/>
                      <a:pt x="24" y="120"/>
                    </a:cubicBezTo>
                    <a:cubicBezTo>
                      <a:pt x="24" y="124"/>
                      <a:pt x="28" y="128"/>
                      <a:pt x="32" y="128"/>
                    </a:cubicBezTo>
                    <a:cubicBezTo>
                      <a:pt x="48" y="128"/>
                      <a:pt x="48" y="128"/>
                      <a:pt x="48" y="128"/>
                    </a:cubicBezTo>
                    <a:cubicBezTo>
                      <a:pt x="52" y="128"/>
                      <a:pt x="56" y="124"/>
                      <a:pt x="56" y="120"/>
                    </a:cubicBezTo>
                    <a:cubicBezTo>
                      <a:pt x="56" y="116"/>
                      <a:pt x="56" y="116"/>
                      <a:pt x="56" y="116"/>
                    </a:cubicBezTo>
                    <a:cubicBezTo>
                      <a:pt x="56" y="112"/>
                      <a:pt x="52" y="110"/>
                      <a:pt x="52" y="108"/>
                    </a:cubicBez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79"/>
                      <a:pt x="52" y="79"/>
                      <a:pt x="53" y="78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77"/>
                      <a:pt x="53" y="77"/>
                      <a:pt x="54" y="77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4" y="76"/>
                      <a:pt x="55" y="76"/>
                      <a:pt x="55" y="76"/>
                    </a:cubicBezTo>
                    <a:cubicBezTo>
                      <a:pt x="65" y="77"/>
                      <a:pt x="74" y="85"/>
                      <a:pt x="81" y="98"/>
                    </a:cubicBezTo>
                    <a:cubicBezTo>
                      <a:pt x="81" y="98"/>
                      <a:pt x="81" y="98"/>
                      <a:pt x="81" y="98"/>
                    </a:cubicBezTo>
                    <a:cubicBezTo>
                      <a:pt x="85" y="106"/>
                      <a:pt x="92" y="112"/>
                      <a:pt x="100" y="112"/>
                    </a:cubicBezTo>
                    <a:cubicBezTo>
                      <a:pt x="118" y="112"/>
                      <a:pt x="128" y="84"/>
                      <a:pt x="128" y="56"/>
                    </a:cubicBezTo>
                    <a:cubicBezTo>
                      <a:pt x="128" y="28"/>
                      <a:pt x="118" y="0"/>
                      <a:pt x="100" y="0"/>
                    </a:cubicBezTo>
                    <a:close/>
                    <a:moveTo>
                      <a:pt x="80" y="56"/>
                    </a:moveTo>
                    <a:cubicBezTo>
                      <a:pt x="80" y="52"/>
                      <a:pt x="80" y="48"/>
                      <a:pt x="81" y="44"/>
                    </a:cubicBezTo>
                    <a:cubicBezTo>
                      <a:pt x="92" y="44"/>
                      <a:pt x="92" y="44"/>
                      <a:pt x="92" y="44"/>
                    </a:cubicBezTo>
                    <a:cubicBezTo>
                      <a:pt x="96" y="44"/>
                      <a:pt x="100" y="49"/>
                      <a:pt x="100" y="56"/>
                    </a:cubicBezTo>
                    <a:cubicBezTo>
                      <a:pt x="100" y="63"/>
                      <a:pt x="96" y="68"/>
                      <a:pt x="92" y="68"/>
                    </a:cubicBezTo>
                    <a:cubicBezTo>
                      <a:pt x="81" y="68"/>
                      <a:pt x="81" y="68"/>
                      <a:pt x="81" y="68"/>
                    </a:cubicBezTo>
                    <a:cubicBezTo>
                      <a:pt x="80" y="64"/>
                      <a:pt x="80" y="60"/>
                      <a:pt x="80" y="56"/>
                    </a:cubicBezTo>
                    <a:close/>
                    <a:moveTo>
                      <a:pt x="8" y="56"/>
                    </a:moveTo>
                    <a:cubicBezTo>
                      <a:pt x="8" y="49"/>
                      <a:pt x="12" y="44"/>
                      <a:pt x="16" y="44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42" y="47"/>
                      <a:pt x="40" y="51"/>
                      <a:pt x="40" y="56"/>
                    </a:cubicBezTo>
                    <a:cubicBezTo>
                      <a:pt x="40" y="61"/>
                      <a:pt x="42" y="65"/>
                      <a:pt x="44" y="68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2" y="68"/>
                      <a:pt x="8" y="63"/>
                      <a:pt x="8" y="56"/>
                    </a:cubicBezTo>
                    <a:close/>
                    <a:moveTo>
                      <a:pt x="48" y="120"/>
                    </a:moveTo>
                    <a:cubicBezTo>
                      <a:pt x="32" y="120"/>
                      <a:pt x="32" y="120"/>
                      <a:pt x="32" y="120"/>
                    </a:cubicBezTo>
                    <a:cubicBezTo>
                      <a:pt x="32" y="84"/>
                      <a:pt x="32" y="84"/>
                      <a:pt x="32" y="84"/>
                    </a:cubicBezTo>
                    <a:cubicBezTo>
                      <a:pt x="32" y="81"/>
                      <a:pt x="31" y="78"/>
                      <a:pt x="30" y="76"/>
                    </a:cubicBezTo>
                    <a:cubicBezTo>
                      <a:pt x="33" y="76"/>
                      <a:pt x="33" y="76"/>
                      <a:pt x="33" y="76"/>
                    </a:cubicBezTo>
                    <a:cubicBezTo>
                      <a:pt x="33" y="76"/>
                      <a:pt x="33" y="76"/>
                      <a:pt x="33" y="76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4" y="77"/>
                      <a:pt x="44" y="79"/>
                      <a:pt x="44" y="80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44" y="112"/>
                      <a:pt x="46" y="114"/>
                      <a:pt x="47" y="116"/>
                    </a:cubicBezTo>
                    <a:cubicBezTo>
                      <a:pt x="48" y="116"/>
                      <a:pt x="48" y="116"/>
                      <a:pt x="48" y="117"/>
                    </a:cubicBezTo>
                    <a:lnTo>
                      <a:pt x="48" y="120"/>
                    </a:lnTo>
                    <a:close/>
                    <a:moveTo>
                      <a:pt x="53" y="68"/>
                    </a:moveTo>
                    <a:cubicBezTo>
                      <a:pt x="52" y="68"/>
                      <a:pt x="52" y="68"/>
                      <a:pt x="52" y="68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48" y="68"/>
                      <a:pt x="44" y="63"/>
                      <a:pt x="44" y="56"/>
                    </a:cubicBezTo>
                    <a:cubicBezTo>
                      <a:pt x="44" y="49"/>
                      <a:pt x="48" y="44"/>
                      <a:pt x="52" y="44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60" y="44"/>
                      <a:pt x="68" y="41"/>
                      <a:pt x="74" y="36"/>
                    </a:cubicBezTo>
                    <a:cubicBezTo>
                      <a:pt x="73" y="42"/>
                      <a:pt x="72" y="49"/>
                      <a:pt x="72" y="56"/>
                    </a:cubicBezTo>
                    <a:cubicBezTo>
                      <a:pt x="72" y="63"/>
                      <a:pt x="73" y="70"/>
                      <a:pt x="74" y="76"/>
                    </a:cubicBezTo>
                    <a:cubicBezTo>
                      <a:pt x="68" y="71"/>
                      <a:pt x="60" y="68"/>
                      <a:pt x="53" y="68"/>
                    </a:cubicBezTo>
                    <a:close/>
                    <a:moveTo>
                      <a:pt x="100" y="104"/>
                    </a:moveTo>
                    <a:cubicBezTo>
                      <a:pt x="92" y="104"/>
                      <a:pt x="85" y="93"/>
                      <a:pt x="82" y="76"/>
                    </a:cubicBezTo>
                    <a:cubicBezTo>
                      <a:pt x="92" y="76"/>
                      <a:pt x="92" y="76"/>
                      <a:pt x="92" y="76"/>
                    </a:cubicBezTo>
                    <a:cubicBezTo>
                      <a:pt x="101" y="76"/>
                      <a:pt x="108" y="67"/>
                      <a:pt x="108" y="56"/>
                    </a:cubicBezTo>
                    <a:cubicBezTo>
                      <a:pt x="108" y="45"/>
                      <a:pt x="101" y="36"/>
                      <a:pt x="92" y="36"/>
                    </a:cubicBezTo>
                    <a:cubicBezTo>
                      <a:pt x="82" y="36"/>
                      <a:pt x="82" y="36"/>
                      <a:pt x="82" y="36"/>
                    </a:cubicBezTo>
                    <a:cubicBezTo>
                      <a:pt x="85" y="19"/>
                      <a:pt x="92" y="8"/>
                      <a:pt x="100" y="8"/>
                    </a:cubicBezTo>
                    <a:cubicBezTo>
                      <a:pt x="111" y="8"/>
                      <a:pt x="120" y="29"/>
                      <a:pt x="120" y="56"/>
                    </a:cubicBezTo>
                    <a:cubicBezTo>
                      <a:pt x="120" y="83"/>
                      <a:pt x="111" y="104"/>
                      <a:pt x="100" y="10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8384034-F77A-40DF-87BB-AA3AAF320840}"/>
                </a:ext>
              </a:extLst>
            </p:cNvPr>
            <p:cNvSpPr/>
            <p:nvPr/>
          </p:nvSpPr>
          <p:spPr>
            <a:xfrm>
              <a:off x="8288366" y="3076783"/>
              <a:ext cx="2384822" cy="9965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dirty="0">
                  <a:solidFill>
                    <a:schemeClr val="bg1"/>
                  </a:solidFill>
                </a:rPr>
                <a:t>用户能使用手机号发送短信验证码进行注册和修改找回密码。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275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FBDCD49-D28C-4195-B837-3A9B5710E9F0}"/>
              </a:ext>
            </a:extLst>
          </p:cNvPr>
          <p:cNvGrpSpPr/>
          <p:nvPr/>
        </p:nvGrpSpPr>
        <p:grpSpPr>
          <a:xfrm>
            <a:off x="1266936" y="882753"/>
            <a:ext cx="5794578" cy="600549"/>
            <a:chOff x="5819886" y="4064103"/>
            <a:chExt cx="5794578" cy="600549"/>
          </a:xfrm>
        </p:grpSpPr>
        <p:sp>
          <p:nvSpPr>
            <p:cNvPr id="3" name="TextBox 78">
              <a:extLst>
                <a:ext uri="{FF2B5EF4-FFF2-40B4-BE49-F238E27FC236}">
                  <a16:creationId xmlns:a16="http://schemas.microsoft.com/office/drawing/2014/main" id="{B7B6FE3D-67FE-4DBA-BAA3-2E0A0C2B87CB}"/>
                </a:ext>
              </a:extLst>
            </p:cNvPr>
            <p:cNvSpPr txBox="1"/>
            <p:nvPr/>
          </p:nvSpPr>
          <p:spPr>
            <a:xfrm>
              <a:off x="6581774" y="4133545"/>
              <a:ext cx="5032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项目亮点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B1F54C66-5275-4C89-9A55-B4A599B9BCBD}"/>
                </a:ext>
              </a:extLst>
            </p:cNvPr>
            <p:cNvGrpSpPr/>
            <p:nvPr/>
          </p:nvGrpSpPr>
          <p:grpSpPr>
            <a:xfrm>
              <a:off x="5819886" y="4064103"/>
              <a:ext cx="624684" cy="600549"/>
              <a:chOff x="2215144" y="982844"/>
              <a:chExt cx="1120898" cy="84278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5" name="平行四边形 4">
                <a:extLst>
                  <a:ext uri="{FF2B5EF4-FFF2-40B4-BE49-F238E27FC236}">
                    <a16:creationId xmlns:a16="http://schemas.microsoft.com/office/drawing/2014/main" id="{CFDB44DE-74C4-4731-877D-21ECB5070C27}"/>
                  </a:ext>
                </a:extLst>
              </p:cNvPr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6" name="文本框 9">
                <a:extLst>
                  <a:ext uri="{FF2B5EF4-FFF2-40B4-BE49-F238E27FC236}">
                    <a16:creationId xmlns:a16="http://schemas.microsoft.com/office/drawing/2014/main" id="{3F35687A-C07D-41FC-95B3-E7BFB62D0C85}"/>
                  </a:ext>
                </a:extLst>
              </p:cNvPr>
              <p:cNvSpPr txBox="1"/>
              <p:nvPr/>
            </p:nvSpPr>
            <p:spPr>
              <a:xfrm>
                <a:off x="2245058" y="1046848"/>
                <a:ext cx="1066799" cy="7342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28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1294471-A738-439C-8453-296F6E9C1A50}"/>
              </a:ext>
            </a:extLst>
          </p:cNvPr>
          <p:cNvSpPr/>
          <p:nvPr/>
        </p:nvSpPr>
        <p:spPr>
          <a:xfrm>
            <a:off x="1266936" y="1943100"/>
            <a:ext cx="6553089" cy="3962705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1DBFA96A-428D-49FE-B0BA-58E02182A3F0}"/>
              </a:ext>
            </a:extLst>
          </p:cNvPr>
          <p:cNvSpPr/>
          <p:nvPr/>
        </p:nvSpPr>
        <p:spPr>
          <a:xfrm>
            <a:off x="5608043" y="1012288"/>
            <a:ext cx="1590675" cy="714375"/>
          </a:xfrm>
          <a:prstGeom prst="wedgeRoundRectCallout">
            <a:avLst>
              <a:gd name="adj1" fmla="val -37000"/>
              <a:gd name="adj2" fmla="val 76583"/>
              <a:gd name="adj3" fmla="val 16667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③用户签到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43F6CC2-6321-48A5-A1C9-EEA7DE158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796" y="-235681"/>
            <a:ext cx="2739157" cy="2495937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1DA3C064-5026-4A9B-94B2-BDE50CA34CFA}"/>
              </a:ext>
            </a:extLst>
          </p:cNvPr>
          <p:cNvGrpSpPr/>
          <p:nvPr/>
        </p:nvGrpSpPr>
        <p:grpSpPr>
          <a:xfrm>
            <a:off x="8288366" y="2287024"/>
            <a:ext cx="2384822" cy="2742176"/>
            <a:chOff x="8288366" y="2287024"/>
            <a:chExt cx="2384822" cy="2388163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A946377-30AC-4315-810C-66B452906E34}"/>
                </a:ext>
              </a:extLst>
            </p:cNvPr>
            <p:cNvGrpSpPr/>
            <p:nvPr/>
          </p:nvGrpSpPr>
          <p:grpSpPr>
            <a:xfrm>
              <a:off x="8288366" y="2287024"/>
              <a:ext cx="2367418" cy="2388163"/>
              <a:chOff x="3482686" y="742312"/>
              <a:chExt cx="2367418" cy="2388163"/>
            </a:xfrm>
          </p:grpSpPr>
          <p:sp>
            <p:nvSpPr>
              <p:cNvPr id="13" name="圆角矩形 3">
                <a:extLst>
                  <a:ext uri="{FF2B5EF4-FFF2-40B4-BE49-F238E27FC236}">
                    <a16:creationId xmlns:a16="http://schemas.microsoft.com/office/drawing/2014/main" id="{F2724E42-1372-4C35-B132-9177EA377348}"/>
                  </a:ext>
                </a:extLst>
              </p:cNvPr>
              <p:cNvSpPr/>
              <p:nvPr/>
            </p:nvSpPr>
            <p:spPr>
              <a:xfrm>
                <a:off x="3482686" y="742312"/>
                <a:ext cx="2367418" cy="2388163"/>
              </a:xfrm>
              <a:prstGeom prst="roundRect">
                <a:avLst>
                  <a:gd name="adj" fmla="val 2801"/>
                </a:avLst>
              </a:prstGeom>
              <a:solidFill>
                <a:srgbClr val="92D05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317500" dist="1270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endParaRPr lang="zh-CN" altLang="en-US" sz="1400" kern="0" dirty="0">
                  <a:solidFill>
                    <a:srgbClr val="FF855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4" name="Freeform 47">
                <a:extLst>
                  <a:ext uri="{FF2B5EF4-FFF2-40B4-BE49-F238E27FC236}">
                    <a16:creationId xmlns:a16="http://schemas.microsoft.com/office/drawing/2014/main" id="{449DE4E2-3852-4E52-97B9-67FB4545B1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64327" y="1005815"/>
                <a:ext cx="400024" cy="400024"/>
              </a:xfrm>
              <a:custGeom>
                <a:avLst/>
                <a:gdLst>
                  <a:gd name="T0" fmla="*/ 81 w 128"/>
                  <a:gd name="T1" fmla="*/ 14 h 128"/>
                  <a:gd name="T2" fmla="*/ 53 w 128"/>
                  <a:gd name="T3" fmla="*/ 36 h 128"/>
                  <a:gd name="T4" fmla="*/ 33 w 128"/>
                  <a:gd name="T5" fmla="*/ 36 h 128"/>
                  <a:gd name="T6" fmla="*/ 0 w 128"/>
                  <a:gd name="T7" fmla="*/ 56 h 128"/>
                  <a:gd name="T8" fmla="*/ 24 w 128"/>
                  <a:gd name="T9" fmla="*/ 84 h 128"/>
                  <a:gd name="T10" fmla="*/ 32 w 128"/>
                  <a:gd name="T11" fmla="*/ 128 h 128"/>
                  <a:gd name="T12" fmla="*/ 56 w 128"/>
                  <a:gd name="T13" fmla="*/ 120 h 128"/>
                  <a:gd name="T14" fmla="*/ 52 w 128"/>
                  <a:gd name="T15" fmla="*/ 108 h 128"/>
                  <a:gd name="T16" fmla="*/ 52 w 128"/>
                  <a:gd name="T17" fmla="*/ 80 h 128"/>
                  <a:gd name="T18" fmla="*/ 53 w 128"/>
                  <a:gd name="T19" fmla="*/ 78 h 128"/>
                  <a:gd name="T20" fmla="*/ 54 w 128"/>
                  <a:gd name="T21" fmla="*/ 77 h 128"/>
                  <a:gd name="T22" fmla="*/ 55 w 128"/>
                  <a:gd name="T23" fmla="*/ 76 h 128"/>
                  <a:gd name="T24" fmla="*/ 81 w 128"/>
                  <a:gd name="T25" fmla="*/ 98 h 128"/>
                  <a:gd name="T26" fmla="*/ 128 w 128"/>
                  <a:gd name="T27" fmla="*/ 56 h 128"/>
                  <a:gd name="T28" fmla="*/ 80 w 128"/>
                  <a:gd name="T29" fmla="*/ 56 h 128"/>
                  <a:gd name="T30" fmla="*/ 92 w 128"/>
                  <a:gd name="T31" fmla="*/ 44 h 128"/>
                  <a:gd name="T32" fmla="*/ 92 w 128"/>
                  <a:gd name="T33" fmla="*/ 68 h 128"/>
                  <a:gd name="T34" fmla="*/ 80 w 128"/>
                  <a:gd name="T35" fmla="*/ 56 h 128"/>
                  <a:gd name="T36" fmla="*/ 16 w 128"/>
                  <a:gd name="T37" fmla="*/ 44 h 128"/>
                  <a:gd name="T38" fmla="*/ 40 w 128"/>
                  <a:gd name="T39" fmla="*/ 56 h 128"/>
                  <a:gd name="T40" fmla="*/ 16 w 128"/>
                  <a:gd name="T41" fmla="*/ 68 h 128"/>
                  <a:gd name="T42" fmla="*/ 48 w 128"/>
                  <a:gd name="T43" fmla="*/ 120 h 128"/>
                  <a:gd name="T44" fmla="*/ 32 w 128"/>
                  <a:gd name="T45" fmla="*/ 84 h 128"/>
                  <a:gd name="T46" fmla="*/ 33 w 128"/>
                  <a:gd name="T47" fmla="*/ 76 h 128"/>
                  <a:gd name="T48" fmla="*/ 45 w 128"/>
                  <a:gd name="T49" fmla="*/ 76 h 128"/>
                  <a:gd name="T50" fmla="*/ 44 w 128"/>
                  <a:gd name="T51" fmla="*/ 108 h 128"/>
                  <a:gd name="T52" fmla="*/ 48 w 128"/>
                  <a:gd name="T53" fmla="*/ 117 h 128"/>
                  <a:gd name="T54" fmla="*/ 53 w 128"/>
                  <a:gd name="T55" fmla="*/ 68 h 128"/>
                  <a:gd name="T56" fmla="*/ 52 w 128"/>
                  <a:gd name="T57" fmla="*/ 68 h 128"/>
                  <a:gd name="T58" fmla="*/ 52 w 128"/>
                  <a:gd name="T59" fmla="*/ 44 h 128"/>
                  <a:gd name="T60" fmla="*/ 74 w 128"/>
                  <a:gd name="T61" fmla="*/ 36 h 128"/>
                  <a:gd name="T62" fmla="*/ 74 w 128"/>
                  <a:gd name="T63" fmla="*/ 76 h 128"/>
                  <a:gd name="T64" fmla="*/ 100 w 128"/>
                  <a:gd name="T65" fmla="*/ 104 h 128"/>
                  <a:gd name="T66" fmla="*/ 92 w 128"/>
                  <a:gd name="T67" fmla="*/ 76 h 128"/>
                  <a:gd name="T68" fmla="*/ 92 w 128"/>
                  <a:gd name="T69" fmla="*/ 36 h 128"/>
                  <a:gd name="T70" fmla="*/ 100 w 128"/>
                  <a:gd name="T71" fmla="*/ 8 h 128"/>
                  <a:gd name="T72" fmla="*/ 100 w 128"/>
                  <a:gd name="T73" fmla="*/ 10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8" h="128">
                    <a:moveTo>
                      <a:pt x="100" y="0"/>
                    </a:moveTo>
                    <a:cubicBezTo>
                      <a:pt x="92" y="0"/>
                      <a:pt x="85" y="6"/>
                      <a:pt x="81" y="14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74" y="27"/>
                      <a:pt x="64" y="36"/>
                      <a:pt x="53" y="36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7" y="36"/>
                      <a:pt x="0" y="45"/>
                      <a:pt x="0" y="56"/>
                    </a:cubicBezTo>
                    <a:cubicBezTo>
                      <a:pt x="0" y="67"/>
                      <a:pt x="7" y="76"/>
                      <a:pt x="16" y="76"/>
                    </a:cubicBezTo>
                    <a:cubicBezTo>
                      <a:pt x="20" y="76"/>
                      <a:pt x="24" y="80"/>
                      <a:pt x="24" y="84"/>
                    </a:cubicBezTo>
                    <a:cubicBezTo>
                      <a:pt x="24" y="120"/>
                      <a:pt x="24" y="120"/>
                      <a:pt x="24" y="120"/>
                    </a:cubicBezTo>
                    <a:cubicBezTo>
                      <a:pt x="24" y="124"/>
                      <a:pt x="28" y="128"/>
                      <a:pt x="32" y="128"/>
                    </a:cubicBezTo>
                    <a:cubicBezTo>
                      <a:pt x="48" y="128"/>
                      <a:pt x="48" y="128"/>
                      <a:pt x="48" y="128"/>
                    </a:cubicBezTo>
                    <a:cubicBezTo>
                      <a:pt x="52" y="128"/>
                      <a:pt x="56" y="124"/>
                      <a:pt x="56" y="120"/>
                    </a:cubicBezTo>
                    <a:cubicBezTo>
                      <a:pt x="56" y="116"/>
                      <a:pt x="56" y="116"/>
                      <a:pt x="56" y="116"/>
                    </a:cubicBezTo>
                    <a:cubicBezTo>
                      <a:pt x="56" y="112"/>
                      <a:pt x="52" y="110"/>
                      <a:pt x="52" y="108"/>
                    </a:cubicBez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79"/>
                      <a:pt x="52" y="79"/>
                      <a:pt x="53" y="78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77"/>
                      <a:pt x="53" y="77"/>
                      <a:pt x="54" y="77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4" y="76"/>
                      <a:pt x="55" y="76"/>
                      <a:pt x="55" y="76"/>
                    </a:cubicBezTo>
                    <a:cubicBezTo>
                      <a:pt x="65" y="77"/>
                      <a:pt x="74" y="85"/>
                      <a:pt x="81" y="98"/>
                    </a:cubicBezTo>
                    <a:cubicBezTo>
                      <a:pt x="81" y="98"/>
                      <a:pt x="81" y="98"/>
                      <a:pt x="81" y="98"/>
                    </a:cubicBezTo>
                    <a:cubicBezTo>
                      <a:pt x="85" y="106"/>
                      <a:pt x="92" y="112"/>
                      <a:pt x="100" y="112"/>
                    </a:cubicBezTo>
                    <a:cubicBezTo>
                      <a:pt x="118" y="112"/>
                      <a:pt x="128" y="84"/>
                      <a:pt x="128" y="56"/>
                    </a:cubicBezTo>
                    <a:cubicBezTo>
                      <a:pt x="128" y="28"/>
                      <a:pt x="118" y="0"/>
                      <a:pt x="100" y="0"/>
                    </a:cubicBezTo>
                    <a:close/>
                    <a:moveTo>
                      <a:pt x="80" y="56"/>
                    </a:moveTo>
                    <a:cubicBezTo>
                      <a:pt x="80" y="52"/>
                      <a:pt x="80" y="48"/>
                      <a:pt x="81" y="44"/>
                    </a:cubicBezTo>
                    <a:cubicBezTo>
                      <a:pt x="92" y="44"/>
                      <a:pt x="92" y="44"/>
                      <a:pt x="92" y="44"/>
                    </a:cubicBezTo>
                    <a:cubicBezTo>
                      <a:pt x="96" y="44"/>
                      <a:pt x="100" y="49"/>
                      <a:pt x="100" y="56"/>
                    </a:cubicBezTo>
                    <a:cubicBezTo>
                      <a:pt x="100" y="63"/>
                      <a:pt x="96" y="68"/>
                      <a:pt x="92" y="68"/>
                    </a:cubicBezTo>
                    <a:cubicBezTo>
                      <a:pt x="81" y="68"/>
                      <a:pt x="81" y="68"/>
                      <a:pt x="81" y="68"/>
                    </a:cubicBezTo>
                    <a:cubicBezTo>
                      <a:pt x="80" y="64"/>
                      <a:pt x="80" y="60"/>
                      <a:pt x="80" y="56"/>
                    </a:cubicBezTo>
                    <a:close/>
                    <a:moveTo>
                      <a:pt x="8" y="56"/>
                    </a:moveTo>
                    <a:cubicBezTo>
                      <a:pt x="8" y="49"/>
                      <a:pt x="12" y="44"/>
                      <a:pt x="16" y="44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42" y="47"/>
                      <a:pt x="40" y="51"/>
                      <a:pt x="40" y="56"/>
                    </a:cubicBezTo>
                    <a:cubicBezTo>
                      <a:pt x="40" y="61"/>
                      <a:pt x="42" y="65"/>
                      <a:pt x="44" y="68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2" y="68"/>
                      <a:pt x="8" y="63"/>
                      <a:pt x="8" y="56"/>
                    </a:cubicBezTo>
                    <a:close/>
                    <a:moveTo>
                      <a:pt x="48" y="120"/>
                    </a:moveTo>
                    <a:cubicBezTo>
                      <a:pt x="32" y="120"/>
                      <a:pt x="32" y="120"/>
                      <a:pt x="32" y="120"/>
                    </a:cubicBezTo>
                    <a:cubicBezTo>
                      <a:pt x="32" y="84"/>
                      <a:pt x="32" y="84"/>
                      <a:pt x="32" y="84"/>
                    </a:cubicBezTo>
                    <a:cubicBezTo>
                      <a:pt x="32" y="81"/>
                      <a:pt x="31" y="78"/>
                      <a:pt x="30" y="76"/>
                    </a:cubicBezTo>
                    <a:cubicBezTo>
                      <a:pt x="33" y="76"/>
                      <a:pt x="33" y="76"/>
                      <a:pt x="33" y="76"/>
                    </a:cubicBezTo>
                    <a:cubicBezTo>
                      <a:pt x="33" y="76"/>
                      <a:pt x="33" y="76"/>
                      <a:pt x="33" y="76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4" y="77"/>
                      <a:pt x="44" y="79"/>
                      <a:pt x="44" y="80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44" y="112"/>
                      <a:pt x="46" y="114"/>
                      <a:pt x="47" y="116"/>
                    </a:cubicBezTo>
                    <a:cubicBezTo>
                      <a:pt x="48" y="116"/>
                      <a:pt x="48" y="116"/>
                      <a:pt x="48" y="117"/>
                    </a:cubicBezTo>
                    <a:lnTo>
                      <a:pt x="48" y="120"/>
                    </a:lnTo>
                    <a:close/>
                    <a:moveTo>
                      <a:pt x="53" y="68"/>
                    </a:moveTo>
                    <a:cubicBezTo>
                      <a:pt x="52" y="68"/>
                      <a:pt x="52" y="68"/>
                      <a:pt x="52" y="68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48" y="68"/>
                      <a:pt x="44" y="63"/>
                      <a:pt x="44" y="56"/>
                    </a:cubicBezTo>
                    <a:cubicBezTo>
                      <a:pt x="44" y="49"/>
                      <a:pt x="48" y="44"/>
                      <a:pt x="52" y="44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60" y="44"/>
                      <a:pt x="68" y="41"/>
                      <a:pt x="74" y="36"/>
                    </a:cubicBezTo>
                    <a:cubicBezTo>
                      <a:pt x="73" y="42"/>
                      <a:pt x="72" y="49"/>
                      <a:pt x="72" y="56"/>
                    </a:cubicBezTo>
                    <a:cubicBezTo>
                      <a:pt x="72" y="63"/>
                      <a:pt x="73" y="70"/>
                      <a:pt x="74" y="76"/>
                    </a:cubicBezTo>
                    <a:cubicBezTo>
                      <a:pt x="68" y="71"/>
                      <a:pt x="60" y="68"/>
                      <a:pt x="53" y="68"/>
                    </a:cubicBezTo>
                    <a:close/>
                    <a:moveTo>
                      <a:pt x="100" y="104"/>
                    </a:moveTo>
                    <a:cubicBezTo>
                      <a:pt x="92" y="104"/>
                      <a:pt x="85" y="93"/>
                      <a:pt x="82" y="76"/>
                    </a:cubicBezTo>
                    <a:cubicBezTo>
                      <a:pt x="92" y="76"/>
                      <a:pt x="92" y="76"/>
                      <a:pt x="92" y="76"/>
                    </a:cubicBezTo>
                    <a:cubicBezTo>
                      <a:pt x="101" y="76"/>
                      <a:pt x="108" y="67"/>
                      <a:pt x="108" y="56"/>
                    </a:cubicBezTo>
                    <a:cubicBezTo>
                      <a:pt x="108" y="45"/>
                      <a:pt x="101" y="36"/>
                      <a:pt x="92" y="36"/>
                    </a:cubicBezTo>
                    <a:cubicBezTo>
                      <a:pt x="82" y="36"/>
                      <a:pt x="82" y="36"/>
                      <a:pt x="82" y="36"/>
                    </a:cubicBezTo>
                    <a:cubicBezTo>
                      <a:pt x="85" y="19"/>
                      <a:pt x="92" y="8"/>
                      <a:pt x="100" y="8"/>
                    </a:cubicBezTo>
                    <a:cubicBezTo>
                      <a:pt x="111" y="8"/>
                      <a:pt x="120" y="29"/>
                      <a:pt x="120" y="56"/>
                    </a:cubicBezTo>
                    <a:cubicBezTo>
                      <a:pt x="120" y="83"/>
                      <a:pt x="111" y="104"/>
                      <a:pt x="100" y="10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FAD67F5-A020-432F-A3EA-7653932A9500}"/>
                </a:ext>
              </a:extLst>
            </p:cNvPr>
            <p:cNvSpPr/>
            <p:nvPr/>
          </p:nvSpPr>
          <p:spPr>
            <a:xfrm>
              <a:off x="8288366" y="3076783"/>
              <a:ext cx="2384822" cy="6829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dirty="0">
                  <a:solidFill>
                    <a:schemeClr val="bg1"/>
                  </a:solidFill>
                </a:rPr>
                <a:t>用户在导航栏点击签到按钮进行签到。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6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78BC542-0519-44E3-BE63-7527D5C591FC}"/>
              </a:ext>
            </a:extLst>
          </p:cNvPr>
          <p:cNvGrpSpPr/>
          <p:nvPr/>
        </p:nvGrpSpPr>
        <p:grpSpPr>
          <a:xfrm>
            <a:off x="1266936" y="882753"/>
            <a:ext cx="5794578" cy="600549"/>
            <a:chOff x="5819886" y="4064103"/>
            <a:chExt cx="5794578" cy="600549"/>
          </a:xfrm>
        </p:grpSpPr>
        <p:sp>
          <p:nvSpPr>
            <p:cNvPr id="3" name="TextBox 78">
              <a:extLst>
                <a:ext uri="{FF2B5EF4-FFF2-40B4-BE49-F238E27FC236}">
                  <a16:creationId xmlns:a16="http://schemas.microsoft.com/office/drawing/2014/main" id="{0815E95E-36CD-4ECC-9478-84ED6289EFC7}"/>
                </a:ext>
              </a:extLst>
            </p:cNvPr>
            <p:cNvSpPr txBox="1"/>
            <p:nvPr/>
          </p:nvSpPr>
          <p:spPr>
            <a:xfrm>
              <a:off x="6581774" y="4133545"/>
              <a:ext cx="5032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项目亮点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62BE08A-6CA6-4250-888A-E1F2EBC53AF4}"/>
                </a:ext>
              </a:extLst>
            </p:cNvPr>
            <p:cNvGrpSpPr/>
            <p:nvPr/>
          </p:nvGrpSpPr>
          <p:grpSpPr>
            <a:xfrm>
              <a:off x="5819886" y="4064103"/>
              <a:ext cx="624684" cy="600549"/>
              <a:chOff x="2215144" y="982844"/>
              <a:chExt cx="1120898" cy="84278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5" name="平行四边形 4">
                <a:extLst>
                  <a:ext uri="{FF2B5EF4-FFF2-40B4-BE49-F238E27FC236}">
                    <a16:creationId xmlns:a16="http://schemas.microsoft.com/office/drawing/2014/main" id="{4EE3B021-1E9C-4EBB-8F17-76AB7CF47924}"/>
                  </a:ext>
                </a:extLst>
              </p:cNvPr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6" name="文本框 9">
                <a:extLst>
                  <a:ext uri="{FF2B5EF4-FFF2-40B4-BE49-F238E27FC236}">
                    <a16:creationId xmlns:a16="http://schemas.microsoft.com/office/drawing/2014/main" id="{F8002383-4971-4008-B82D-E831186A9C1B}"/>
                  </a:ext>
                </a:extLst>
              </p:cNvPr>
              <p:cNvSpPr txBox="1"/>
              <p:nvPr/>
            </p:nvSpPr>
            <p:spPr>
              <a:xfrm>
                <a:off x="2245058" y="1046848"/>
                <a:ext cx="1066799" cy="7342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28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761053F-16D5-4BDD-BCD2-B0AE9C66B16A}"/>
              </a:ext>
            </a:extLst>
          </p:cNvPr>
          <p:cNvSpPr/>
          <p:nvPr/>
        </p:nvSpPr>
        <p:spPr>
          <a:xfrm>
            <a:off x="1266936" y="1943100"/>
            <a:ext cx="6553089" cy="3962705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B868B580-58E9-45EC-BD03-926AB08AC63D}"/>
              </a:ext>
            </a:extLst>
          </p:cNvPr>
          <p:cNvSpPr/>
          <p:nvPr/>
        </p:nvSpPr>
        <p:spPr>
          <a:xfrm>
            <a:off x="5608043" y="1012288"/>
            <a:ext cx="1590675" cy="714375"/>
          </a:xfrm>
          <a:prstGeom prst="wedgeRoundRectCallout">
            <a:avLst>
              <a:gd name="adj1" fmla="val -37000"/>
              <a:gd name="adj2" fmla="val 76583"/>
              <a:gd name="adj3" fmla="val 16667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④文件搜索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775058B-D6C5-48E4-A698-1C30D7707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796" y="-235681"/>
            <a:ext cx="2739157" cy="2495937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9BA0364C-67F6-4A5C-84B6-45C17CC7DCFF}"/>
              </a:ext>
            </a:extLst>
          </p:cNvPr>
          <p:cNvGrpSpPr/>
          <p:nvPr/>
        </p:nvGrpSpPr>
        <p:grpSpPr>
          <a:xfrm>
            <a:off x="8288366" y="2287024"/>
            <a:ext cx="2384822" cy="2742176"/>
            <a:chOff x="8288366" y="2287024"/>
            <a:chExt cx="2384822" cy="2388163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A5180190-0472-437C-80B5-CD65AE8052EB}"/>
                </a:ext>
              </a:extLst>
            </p:cNvPr>
            <p:cNvGrpSpPr/>
            <p:nvPr/>
          </p:nvGrpSpPr>
          <p:grpSpPr>
            <a:xfrm>
              <a:off x="8288366" y="2287024"/>
              <a:ext cx="2367418" cy="2388163"/>
              <a:chOff x="3482686" y="742312"/>
              <a:chExt cx="2367418" cy="2388163"/>
            </a:xfrm>
          </p:grpSpPr>
          <p:sp>
            <p:nvSpPr>
              <p:cNvPr id="13" name="圆角矩形 3">
                <a:extLst>
                  <a:ext uri="{FF2B5EF4-FFF2-40B4-BE49-F238E27FC236}">
                    <a16:creationId xmlns:a16="http://schemas.microsoft.com/office/drawing/2014/main" id="{A328718C-02CF-4474-B7E5-959F334B3FC2}"/>
                  </a:ext>
                </a:extLst>
              </p:cNvPr>
              <p:cNvSpPr/>
              <p:nvPr/>
            </p:nvSpPr>
            <p:spPr>
              <a:xfrm>
                <a:off x="3482686" y="742312"/>
                <a:ext cx="2367418" cy="2388163"/>
              </a:xfrm>
              <a:prstGeom prst="roundRect">
                <a:avLst>
                  <a:gd name="adj" fmla="val 2801"/>
                </a:avLst>
              </a:prstGeom>
              <a:solidFill>
                <a:srgbClr val="92D05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317500" dist="1270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endParaRPr lang="zh-CN" altLang="en-US" sz="1400" kern="0" dirty="0">
                  <a:solidFill>
                    <a:srgbClr val="FF855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4" name="Freeform 47">
                <a:extLst>
                  <a:ext uri="{FF2B5EF4-FFF2-40B4-BE49-F238E27FC236}">
                    <a16:creationId xmlns:a16="http://schemas.microsoft.com/office/drawing/2014/main" id="{D34078D9-C9BE-47C2-B6FA-DB0F533EB2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64327" y="1005815"/>
                <a:ext cx="400024" cy="400024"/>
              </a:xfrm>
              <a:custGeom>
                <a:avLst/>
                <a:gdLst>
                  <a:gd name="T0" fmla="*/ 81 w 128"/>
                  <a:gd name="T1" fmla="*/ 14 h 128"/>
                  <a:gd name="T2" fmla="*/ 53 w 128"/>
                  <a:gd name="T3" fmla="*/ 36 h 128"/>
                  <a:gd name="T4" fmla="*/ 33 w 128"/>
                  <a:gd name="T5" fmla="*/ 36 h 128"/>
                  <a:gd name="T6" fmla="*/ 0 w 128"/>
                  <a:gd name="T7" fmla="*/ 56 h 128"/>
                  <a:gd name="T8" fmla="*/ 24 w 128"/>
                  <a:gd name="T9" fmla="*/ 84 h 128"/>
                  <a:gd name="T10" fmla="*/ 32 w 128"/>
                  <a:gd name="T11" fmla="*/ 128 h 128"/>
                  <a:gd name="T12" fmla="*/ 56 w 128"/>
                  <a:gd name="T13" fmla="*/ 120 h 128"/>
                  <a:gd name="T14" fmla="*/ 52 w 128"/>
                  <a:gd name="T15" fmla="*/ 108 h 128"/>
                  <a:gd name="T16" fmla="*/ 52 w 128"/>
                  <a:gd name="T17" fmla="*/ 80 h 128"/>
                  <a:gd name="T18" fmla="*/ 53 w 128"/>
                  <a:gd name="T19" fmla="*/ 78 h 128"/>
                  <a:gd name="T20" fmla="*/ 54 w 128"/>
                  <a:gd name="T21" fmla="*/ 77 h 128"/>
                  <a:gd name="T22" fmla="*/ 55 w 128"/>
                  <a:gd name="T23" fmla="*/ 76 h 128"/>
                  <a:gd name="T24" fmla="*/ 81 w 128"/>
                  <a:gd name="T25" fmla="*/ 98 h 128"/>
                  <a:gd name="T26" fmla="*/ 128 w 128"/>
                  <a:gd name="T27" fmla="*/ 56 h 128"/>
                  <a:gd name="T28" fmla="*/ 80 w 128"/>
                  <a:gd name="T29" fmla="*/ 56 h 128"/>
                  <a:gd name="T30" fmla="*/ 92 w 128"/>
                  <a:gd name="T31" fmla="*/ 44 h 128"/>
                  <a:gd name="T32" fmla="*/ 92 w 128"/>
                  <a:gd name="T33" fmla="*/ 68 h 128"/>
                  <a:gd name="T34" fmla="*/ 80 w 128"/>
                  <a:gd name="T35" fmla="*/ 56 h 128"/>
                  <a:gd name="T36" fmla="*/ 16 w 128"/>
                  <a:gd name="T37" fmla="*/ 44 h 128"/>
                  <a:gd name="T38" fmla="*/ 40 w 128"/>
                  <a:gd name="T39" fmla="*/ 56 h 128"/>
                  <a:gd name="T40" fmla="*/ 16 w 128"/>
                  <a:gd name="T41" fmla="*/ 68 h 128"/>
                  <a:gd name="T42" fmla="*/ 48 w 128"/>
                  <a:gd name="T43" fmla="*/ 120 h 128"/>
                  <a:gd name="T44" fmla="*/ 32 w 128"/>
                  <a:gd name="T45" fmla="*/ 84 h 128"/>
                  <a:gd name="T46" fmla="*/ 33 w 128"/>
                  <a:gd name="T47" fmla="*/ 76 h 128"/>
                  <a:gd name="T48" fmla="*/ 45 w 128"/>
                  <a:gd name="T49" fmla="*/ 76 h 128"/>
                  <a:gd name="T50" fmla="*/ 44 w 128"/>
                  <a:gd name="T51" fmla="*/ 108 h 128"/>
                  <a:gd name="T52" fmla="*/ 48 w 128"/>
                  <a:gd name="T53" fmla="*/ 117 h 128"/>
                  <a:gd name="T54" fmla="*/ 53 w 128"/>
                  <a:gd name="T55" fmla="*/ 68 h 128"/>
                  <a:gd name="T56" fmla="*/ 52 w 128"/>
                  <a:gd name="T57" fmla="*/ 68 h 128"/>
                  <a:gd name="T58" fmla="*/ 52 w 128"/>
                  <a:gd name="T59" fmla="*/ 44 h 128"/>
                  <a:gd name="T60" fmla="*/ 74 w 128"/>
                  <a:gd name="T61" fmla="*/ 36 h 128"/>
                  <a:gd name="T62" fmla="*/ 74 w 128"/>
                  <a:gd name="T63" fmla="*/ 76 h 128"/>
                  <a:gd name="T64" fmla="*/ 100 w 128"/>
                  <a:gd name="T65" fmla="*/ 104 h 128"/>
                  <a:gd name="T66" fmla="*/ 92 w 128"/>
                  <a:gd name="T67" fmla="*/ 76 h 128"/>
                  <a:gd name="T68" fmla="*/ 92 w 128"/>
                  <a:gd name="T69" fmla="*/ 36 h 128"/>
                  <a:gd name="T70" fmla="*/ 100 w 128"/>
                  <a:gd name="T71" fmla="*/ 8 h 128"/>
                  <a:gd name="T72" fmla="*/ 100 w 128"/>
                  <a:gd name="T73" fmla="*/ 10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8" h="128">
                    <a:moveTo>
                      <a:pt x="100" y="0"/>
                    </a:moveTo>
                    <a:cubicBezTo>
                      <a:pt x="92" y="0"/>
                      <a:pt x="85" y="6"/>
                      <a:pt x="81" y="14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74" y="27"/>
                      <a:pt x="64" y="36"/>
                      <a:pt x="53" y="36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7" y="36"/>
                      <a:pt x="0" y="45"/>
                      <a:pt x="0" y="56"/>
                    </a:cubicBezTo>
                    <a:cubicBezTo>
                      <a:pt x="0" y="67"/>
                      <a:pt x="7" y="76"/>
                      <a:pt x="16" y="76"/>
                    </a:cubicBezTo>
                    <a:cubicBezTo>
                      <a:pt x="20" y="76"/>
                      <a:pt x="24" y="80"/>
                      <a:pt x="24" y="84"/>
                    </a:cubicBezTo>
                    <a:cubicBezTo>
                      <a:pt x="24" y="120"/>
                      <a:pt x="24" y="120"/>
                      <a:pt x="24" y="120"/>
                    </a:cubicBezTo>
                    <a:cubicBezTo>
                      <a:pt x="24" y="124"/>
                      <a:pt x="28" y="128"/>
                      <a:pt x="32" y="128"/>
                    </a:cubicBezTo>
                    <a:cubicBezTo>
                      <a:pt x="48" y="128"/>
                      <a:pt x="48" y="128"/>
                      <a:pt x="48" y="128"/>
                    </a:cubicBezTo>
                    <a:cubicBezTo>
                      <a:pt x="52" y="128"/>
                      <a:pt x="56" y="124"/>
                      <a:pt x="56" y="120"/>
                    </a:cubicBezTo>
                    <a:cubicBezTo>
                      <a:pt x="56" y="116"/>
                      <a:pt x="56" y="116"/>
                      <a:pt x="56" y="116"/>
                    </a:cubicBezTo>
                    <a:cubicBezTo>
                      <a:pt x="56" y="112"/>
                      <a:pt x="52" y="110"/>
                      <a:pt x="52" y="108"/>
                    </a:cubicBez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79"/>
                      <a:pt x="52" y="79"/>
                      <a:pt x="53" y="78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77"/>
                      <a:pt x="53" y="77"/>
                      <a:pt x="54" y="77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4" y="76"/>
                      <a:pt x="55" y="76"/>
                      <a:pt x="55" y="76"/>
                    </a:cubicBezTo>
                    <a:cubicBezTo>
                      <a:pt x="65" y="77"/>
                      <a:pt x="74" y="85"/>
                      <a:pt x="81" y="98"/>
                    </a:cubicBezTo>
                    <a:cubicBezTo>
                      <a:pt x="81" y="98"/>
                      <a:pt x="81" y="98"/>
                      <a:pt x="81" y="98"/>
                    </a:cubicBezTo>
                    <a:cubicBezTo>
                      <a:pt x="85" y="106"/>
                      <a:pt x="92" y="112"/>
                      <a:pt x="100" y="112"/>
                    </a:cubicBezTo>
                    <a:cubicBezTo>
                      <a:pt x="118" y="112"/>
                      <a:pt x="128" y="84"/>
                      <a:pt x="128" y="56"/>
                    </a:cubicBezTo>
                    <a:cubicBezTo>
                      <a:pt x="128" y="28"/>
                      <a:pt x="118" y="0"/>
                      <a:pt x="100" y="0"/>
                    </a:cubicBezTo>
                    <a:close/>
                    <a:moveTo>
                      <a:pt x="80" y="56"/>
                    </a:moveTo>
                    <a:cubicBezTo>
                      <a:pt x="80" y="52"/>
                      <a:pt x="80" y="48"/>
                      <a:pt x="81" y="44"/>
                    </a:cubicBezTo>
                    <a:cubicBezTo>
                      <a:pt x="92" y="44"/>
                      <a:pt x="92" y="44"/>
                      <a:pt x="92" y="44"/>
                    </a:cubicBezTo>
                    <a:cubicBezTo>
                      <a:pt x="96" y="44"/>
                      <a:pt x="100" y="49"/>
                      <a:pt x="100" y="56"/>
                    </a:cubicBezTo>
                    <a:cubicBezTo>
                      <a:pt x="100" y="63"/>
                      <a:pt x="96" y="68"/>
                      <a:pt x="92" y="68"/>
                    </a:cubicBezTo>
                    <a:cubicBezTo>
                      <a:pt x="81" y="68"/>
                      <a:pt x="81" y="68"/>
                      <a:pt x="81" y="68"/>
                    </a:cubicBezTo>
                    <a:cubicBezTo>
                      <a:pt x="80" y="64"/>
                      <a:pt x="80" y="60"/>
                      <a:pt x="80" y="56"/>
                    </a:cubicBezTo>
                    <a:close/>
                    <a:moveTo>
                      <a:pt x="8" y="56"/>
                    </a:moveTo>
                    <a:cubicBezTo>
                      <a:pt x="8" y="49"/>
                      <a:pt x="12" y="44"/>
                      <a:pt x="16" y="44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42" y="47"/>
                      <a:pt x="40" y="51"/>
                      <a:pt x="40" y="56"/>
                    </a:cubicBezTo>
                    <a:cubicBezTo>
                      <a:pt x="40" y="61"/>
                      <a:pt x="42" y="65"/>
                      <a:pt x="44" y="68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2" y="68"/>
                      <a:pt x="8" y="63"/>
                      <a:pt x="8" y="56"/>
                    </a:cubicBezTo>
                    <a:close/>
                    <a:moveTo>
                      <a:pt x="48" y="120"/>
                    </a:moveTo>
                    <a:cubicBezTo>
                      <a:pt x="32" y="120"/>
                      <a:pt x="32" y="120"/>
                      <a:pt x="32" y="120"/>
                    </a:cubicBezTo>
                    <a:cubicBezTo>
                      <a:pt x="32" y="84"/>
                      <a:pt x="32" y="84"/>
                      <a:pt x="32" y="84"/>
                    </a:cubicBezTo>
                    <a:cubicBezTo>
                      <a:pt x="32" y="81"/>
                      <a:pt x="31" y="78"/>
                      <a:pt x="30" y="76"/>
                    </a:cubicBezTo>
                    <a:cubicBezTo>
                      <a:pt x="33" y="76"/>
                      <a:pt x="33" y="76"/>
                      <a:pt x="33" y="76"/>
                    </a:cubicBezTo>
                    <a:cubicBezTo>
                      <a:pt x="33" y="76"/>
                      <a:pt x="33" y="76"/>
                      <a:pt x="33" y="76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4" y="77"/>
                      <a:pt x="44" y="79"/>
                      <a:pt x="44" y="80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44" y="112"/>
                      <a:pt x="46" y="114"/>
                      <a:pt x="47" y="116"/>
                    </a:cubicBezTo>
                    <a:cubicBezTo>
                      <a:pt x="48" y="116"/>
                      <a:pt x="48" y="116"/>
                      <a:pt x="48" y="117"/>
                    </a:cubicBezTo>
                    <a:lnTo>
                      <a:pt x="48" y="120"/>
                    </a:lnTo>
                    <a:close/>
                    <a:moveTo>
                      <a:pt x="53" y="68"/>
                    </a:moveTo>
                    <a:cubicBezTo>
                      <a:pt x="52" y="68"/>
                      <a:pt x="52" y="68"/>
                      <a:pt x="52" y="68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48" y="68"/>
                      <a:pt x="44" y="63"/>
                      <a:pt x="44" y="56"/>
                    </a:cubicBezTo>
                    <a:cubicBezTo>
                      <a:pt x="44" y="49"/>
                      <a:pt x="48" y="44"/>
                      <a:pt x="52" y="44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60" y="44"/>
                      <a:pt x="68" y="41"/>
                      <a:pt x="74" y="36"/>
                    </a:cubicBezTo>
                    <a:cubicBezTo>
                      <a:pt x="73" y="42"/>
                      <a:pt x="72" y="49"/>
                      <a:pt x="72" y="56"/>
                    </a:cubicBezTo>
                    <a:cubicBezTo>
                      <a:pt x="72" y="63"/>
                      <a:pt x="73" y="70"/>
                      <a:pt x="74" y="76"/>
                    </a:cubicBezTo>
                    <a:cubicBezTo>
                      <a:pt x="68" y="71"/>
                      <a:pt x="60" y="68"/>
                      <a:pt x="53" y="68"/>
                    </a:cubicBezTo>
                    <a:close/>
                    <a:moveTo>
                      <a:pt x="100" y="104"/>
                    </a:moveTo>
                    <a:cubicBezTo>
                      <a:pt x="92" y="104"/>
                      <a:pt x="85" y="93"/>
                      <a:pt x="82" y="76"/>
                    </a:cubicBezTo>
                    <a:cubicBezTo>
                      <a:pt x="92" y="76"/>
                      <a:pt x="92" y="76"/>
                      <a:pt x="92" y="76"/>
                    </a:cubicBezTo>
                    <a:cubicBezTo>
                      <a:pt x="101" y="76"/>
                      <a:pt x="108" y="67"/>
                      <a:pt x="108" y="56"/>
                    </a:cubicBezTo>
                    <a:cubicBezTo>
                      <a:pt x="108" y="45"/>
                      <a:pt x="101" y="36"/>
                      <a:pt x="92" y="36"/>
                    </a:cubicBezTo>
                    <a:cubicBezTo>
                      <a:pt x="82" y="36"/>
                      <a:pt x="82" y="36"/>
                      <a:pt x="82" y="36"/>
                    </a:cubicBezTo>
                    <a:cubicBezTo>
                      <a:pt x="85" y="19"/>
                      <a:pt x="92" y="8"/>
                      <a:pt x="100" y="8"/>
                    </a:cubicBezTo>
                    <a:cubicBezTo>
                      <a:pt x="111" y="8"/>
                      <a:pt x="120" y="29"/>
                      <a:pt x="120" y="56"/>
                    </a:cubicBezTo>
                    <a:cubicBezTo>
                      <a:pt x="120" y="83"/>
                      <a:pt x="111" y="104"/>
                      <a:pt x="100" y="10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85D745E-CAAC-4602-92A7-1CB3348AB9CA}"/>
                </a:ext>
              </a:extLst>
            </p:cNvPr>
            <p:cNvSpPr/>
            <p:nvPr/>
          </p:nvSpPr>
          <p:spPr>
            <a:xfrm>
              <a:off x="8288366" y="3076783"/>
              <a:ext cx="2384822" cy="9965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dirty="0">
                  <a:solidFill>
                    <a:schemeClr val="bg1"/>
                  </a:solidFill>
                </a:rPr>
                <a:t>用户能在搜索框进行关键字搜索，搜索目标文件或文件夹。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534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95F2E87-0198-4FD6-BACC-E5A43AEE17E8}"/>
              </a:ext>
            </a:extLst>
          </p:cNvPr>
          <p:cNvGrpSpPr/>
          <p:nvPr/>
        </p:nvGrpSpPr>
        <p:grpSpPr>
          <a:xfrm>
            <a:off x="1266936" y="882753"/>
            <a:ext cx="5794578" cy="600549"/>
            <a:chOff x="5819886" y="4064103"/>
            <a:chExt cx="5794578" cy="600549"/>
          </a:xfrm>
        </p:grpSpPr>
        <p:sp>
          <p:nvSpPr>
            <p:cNvPr id="3" name="TextBox 78">
              <a:extLst>
                <a:ext uri="{FF2B5EF4-FFF2-40B4-BE49-F238E27FC236}">
                  <a16:creationId xmlns:a16="http://schemas.microsoft.com/office/drawing/2014/main" id="{13123FAD-CD5F-48A6-906B-7A369E4222C7}"/>
                </a:ext>
              </a:extLst>
            </p:cNvPr>
            <p:cNvSpPr txBox="1"/>
            <p:nvPr/>
          </p:nvSpPr>
          <p:spPr>
            <a:xfrm>
              <a:off x="6581774" y="4133545"/>
              <a:ext cx="5032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项目亮点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D896B70B-7DFE-4652-84E3-AEDB1B25EF05}"/>
                </a:ext>
              </a:extLst>
            </p:cNvPr>
            <p:cNvGrpSpPr/>
            <p:nvPr/>
          </p:nvGrpSpPr>
          <p:grpSpPr>
            <a:xfrm>
              <a:off x="5819886" y="4064103"/>
              <a:ext cx="624684" cy="600549"/>
              <a:chOff x="2215144" y="982844"/>
              <a:chExt cx="1120898" cy="84278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5" name="平行四边形 4">
                <a:extLst>
                  <a:ext uri="{FF2B5EF4-FFF2-40B4-BE49-F238E27FC236}">
                    <a16:creationId xmlns:a16="http://schemas.microsoft.com/office/drawing/2014/main" id="{828A4B7A-830D-4D03-8FB4-22682FF68256}"/>
                  </a:ext>
                </a:extLst>
              </p:cNvPr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6" name="文本框 9">
                <a:extLst>
                  <a:ext uri="{FF2B5EF4-FFF2-40B4-BE49-F238E27FC236}">
                    <a16:creationId xmlns:a16="http://schemas.microsoft.com/office/drawing/2014/main" id="{C49A516A-9AC1-4212-A258-B3AB18680B1A}"/>
                  </a:ext>
                </a:extLst>
              </p:cNvPr>
              <p:cNvSpPr txBox="1"/>
              <p:nvPr/>
            </p:nvSpPr>
            <p:spPr>
              <a:xfrm>
                <a:off x="2245058" y="1046848"/>
                <a:ext cx="1066799" cy="7342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28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977CFCF-795A-431D-92D6-963282E93FC3}"/>
              </a:ext>
            </a:extLst>
          </p:cNvPr>
          <p:cNvSpPr/>
          <p:nvPr/>
        </p:nvSpPr>
        <p:spPr>
          <a:xfrm>
            <a:off x="1520805" y="1967637"/>
            <a:ext cx="5036066" cy="2922726"/>
          </a:xfrm>
          <a:prstGeom prst="roundRect">
            <a:avLst>
              <a:gd name="adj" fmla="val 5404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38B671DC-89B3-4E66-9F0E-363F450B3870}"/>
              </a:ext>
            </a:extLst>
          </p:cNvPr>
          <p:cNvSpPr/>
          <p:nvPr/>
        </p:nvSpPr>
        <p:spPr>
          <a:xfrm>
            <a:off x="5608043" y="1012288"/>
            <a:ext cx="1897657" cy="714375"/>
          </a:xfrm>
          <a:prstGeom prst="wedgeRoundRectCallout">
            <a:avLst>
              <a:gd name="adj1" fmla="val -37000"/>
              <a:gd name="adj2" fmla="val 76583"/>
              <a:gd name="adj3" fmla="val 16667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⑤响应式布局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3F878FF-454D-4974-AB45-CFE1225C7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796" y="-235681"/>
            <a:ext cx="2739157" cy="249593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61A3655-71A7-430D-A51D-E944D7755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883" y="1878573"/>
            <a:ext cx="5275910" cy="402723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79A969A-5F41-4A64-9D44-390D24E1DF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334" y="1451581"/>
            <a:ext cx="2102099" cy="453963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10BF866-926B-460B-85F3-53B702CA51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95" y="1317156"/>
            <a:ext cx="2398425" cy="480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0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6">
            <a:extLst>
              <a:ext uri="{FF2B5EF4-FFF2-40B4-BE49-F238E27FC236}">
                <a16:creationId xmlns:a16="http://schemas.microsoft.com/office/drawing/2014/main" id="{AE711B19-F602-4B8F-8C7A-27567C456BFC}"/>
              </a:ext>
            </a:extLst>
          </p:cNvPr>
          <p:cNvSpPr txBox="1"/>
          <p:nvPr/>
        </p:nvSpPr>
        <p:spPr>
          <a:xfrm>
            <a:off x="6554392" y="2048288"/>
            <a:ext cx="503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项目背景与功能简介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77">
            <a:extLst>
              <a:ext uri="{FF2B5EF4-FFF2-40B4-BE49-F238E27FC236}">
                <a16:creationId xmlns:a16="http://schemas.microsoft.com/office/drawing/2014/main" id="{316002E3-68E9-4017-8C2D-988BB3CAF5BA}"/>
              </a:ext>
            </a:extLst>
          </p:cNvPr>
          <p:cNvSpPr txBox="1"/>
          <p:nvPr/>
        </p:nvSpPr>
        <p:spPr>
          <a:xfrm>
            <a:off x="6554392" y="3122822"/>
            <a:ext cx="503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性能架构与技术支持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78">
            <a:extLst>
              <a:ext uri="{FF2B5EF4-FFF2-40B4-BE49-F238E27FC236}">
                <a16:creationId xmlns:a16="http://schemas.microsoft.com/office/drawing/2014/main" id="{F4927DA4-1648-4C36-9561-A3BD73A3167E}"/>
              </a:ext>
            </a:extLst>
          </p:cNvPr>
          <p:cNvSpPr txBox="1"/>
          <p:nvPr/>
        </p:nvSpPr>
        <p:spPr>
          <a:xfrm>
            <a:off x="6581774" y="4133545"/>
            <a:ext cx="503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功能模块与项目亮点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79">
            <a:extLst>
              <a:ext uri="{FF2B5EF4-FFF2-40B4-BE49-F238E27FC236}">
                <a16:creationId xmlns:a16="http://schemas.microsoft.com/office/drawing/2014/main" id="{E4A4EB61-DED7-479E-B595-15BD993EDEED}"/>
              </a:ext>
            </a:extLst>
          </p:cNvPr>
          <p:cNvSpPr txBox="1"/>
          <p:nvPr/>
        </p:nvSpPr>
        <p:spPr>
          <a:xfrm>
            <a:off x="6569074" y="5208079"/>
            <a:ext cx="503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项目总结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F555075-1752-406C-BFE6-23A97B497756}"/>
              </a:ext>
            </a:extLst>
          </p:cNvPr>
          <p:cNvGrpSpPr/>
          <p:nvPr/>
        </p:nvGrpSpPr>
        <p:grpSpPr>
          <a:xfrm>
            <a:off x="5794486" y="1978846"/>
            <a:ext cx="624684" cy="600549"/>
            <a:chOff x="2215144" y="982844"/>
            <a:chExt cx="1120898" cy="84278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" name="平行四边形 8">
              <a:extLst>
                <a:ext uri="{FF2B5EF4-FFF2-40B4-BE49-F238E27FC236}">
                  <a16:creationId xmlns:a16="http://schemas.microsoft.com/office/drawing/2014/main" id="{99ED813E-9A57-4411-A1E4-5C6CEF4A3F7E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3FAA084-63F6-41BF-8536-B36B96952E88}"/>
                </a:ext>
              </a:extLst>
            </p:cNvPr>
            <p:cNvSpPr txBox="1"/>
            <p:nvPr/>
          </p:nvSpPr>
          <p:spPr>
            <a:xfrm>
              <a:off x="2245058" y="1046848"/>
              <a:ext cx="1066799" cy="7342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6EA0600-9302-47EC-BC9B-FACA5D38049A}"/>
              </a:ext>
            </a:extLst>
          </p:cNvPr>
          <p:cNvGrpSpPr/>
          <p:nvPr/>
        </p:nvGrpSpPr>
        <p:grpSpPr>
          <a:xfrm>
            <a:off x="5819886" y="4064103"/>
            <a:ext cx="624684" cy="600549"/>
            <a:chOff x="2215144" y="982844"/>
            <a:chExt cx="1120898" cy="842780"/>
          </a:xfrm>
          <a:solidFill>
            <a:schemeClr val="accent1">
              <a:lumMod val="75000"/>
            </a:schemeClr>
          </a:solidFill>
        </p:grpSpPr>
        <p:sp>
          <p:nvSpPr>
            <p:cNvPr id="12" name="平行四边形 11">
              <a:extLst>
                <a:ext uri="{FF2B5EF4-FFF2-40B4-BE49-F238E27FC236}">
                  <a16:creationId xmlns:a16="http://schemas.microsoft.com/office/drawing/2014/main" id="{D0978255-E38D-4E49-898A-6A9E18C1167C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3" name="文本框 9">
              <a:extLst>
                <a:ext uri="{FF2B5EF4-FFF2-40B4-BE49-F238E27FC236}">
                  <a16:creationId xmlns:a16="http://schemas.microsoft.com/office/drawing/2014/main" id="{CD04F4E1-319D-4C6E-A698-AA266F43D3CF}"/>
                </a:ext>
              </a:extLst>
            </p:cNvPr>
            <p:cNvSpPr txBox="1"/>
            <p:nvPr/>
          </p:nvSpPr>
          <p:spPr>
            <a:xfrm>
              <a:off x="2245058" y="1046848"/>
              <a:ext cx="1066799" cy="7342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6049911-99E5-4FED-B8A7-A4638BEEEEBD}"/>
              </a:ext>
            </a:extLst>
          </p:cNvPr>
          <p:cNvGrpSpPr/>
          <p:nvPr/>
        </p:nvGrpSpPr>
        <p:grpSpPr>
          <a:xfrm>
            <a:off x="5811157" y="3053380"/>
            <a:ext cx="624684" cy="600549"/>
            <a:chOff x="2215144" y="982844"/>
            <a:chExt cx="1120898" cy="8427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5" name="平行四边形 14">
              <a:extLst>
                <a:ext uri="{FF2B5EF4-FFF2-40B4-BE49-F238E27FC236}">
                  <a16:creationId xmlns:a16="http://schemas.microsoft.com/office/drawing/2014/main" id="{466578DB-800F-4951-B86F-7DBAF783BB6A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6" name="文本框 9">
              <a:extLst>
                <a:ext uri="{FF2B5EF4-FFF2-40B4-BE49-F238E27FC236}">
                  <a16:creationId xmlns:a16="http://schemas.microsoft.com/office/drawing/2014/main" id="{4EBD5BB8-5015-49EA-A1CC-4B18C46EC1EC}"/>
                </a:ext>
              </a:extLst>
            </p:cNvPr>
            <p:cNvSpPr txBox="1"/>
            <p:nvPr/>
          </p:nvSpPr>
          <p:spPr>
            <a:xfrm>
              <a:off x="2245058" y="1046848"/>
              <a:ext cx="1066799" cy="7342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DEFBA4B-0619-491D-B7FD-AEBBEB43139A}"/>
              </a:ext>
            </a:extLst>
          </p:cNvPr>
          <p:cNvGrpSpPr/>
          <p:nvPr/>
        </p:nvGrpSpPr>
        <p:grpSpPr>
          <a:xfrm>
            <a:off x="5823857" y="5138637"/>
            <a:ext cx="624684" cy="600549"/>
            <a:chOff x="2215144" y="982844"/>
            <a:chExt cx="1120898" cy="842780"/>
          </a:xfrm>
          <a:solidFill>
            <a:schemeClr val="accent1">
              <a:lumMod val="50000"/>
            </a:schemeClr>
          </a:solidFill>
        </p:grpSpPr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A35E8E2C-8F17-43C6-A123-61DE2B913381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9" name="文本框 9">
              <a:extLst>
                <a:ext uri="{FF2B5EF4-FFF2-40B4-BE49-F238E27FC236}">
                  <a16:creationId xmlns:a16="http://schemas.microsoft.com/office/drawing/2014/main" id="{9BB75A20-CACE-4D2D-BA1E-91C74F6238ED}"/>
                </a:ext>
              </a:extLst>
            </p:cNvPr>
            <p:cNvSpPr txBox="1"/>
            <p:nvPr/>
          </p:nvSpPr>
          <p:spPr>
            <a:xfrm>
              <a:off x="2245058" y="1046848"/>
              <a:ext cx="1066799" cy="7342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3" name="Freeform: Shape 33">
            <a:extLst>
              <a:ext uri="{FF2B5EF4-FFF2-40B4-BE49-F238E27FC236}">
                <a16:creationId xmlns:a16="http://schemas.microsoft.com/office/drawing/2014/main" id="{245C32E0-92EB-44A8-A2C6-63D18CDA1FD1}"/>
              </a:ext>
            </a:extLst>
          </p:cNvPr>
          <p:cNvSpPr/>
          <p:nvPr/>
        </p:nvSpPr>
        <p:spPr>
          <a:xfrm>
            <a:off x="9956759" y="63641"/>
            <a:ext cx="2003839" cy="2004537"/>
          </a:xfrm>
          <a:custGeom>
            <a:avLst/>
            <a:gdLst>
              <a:gd name="connsiteX0" fmla="*/ 4659977 w 4894762"/>
              <a:gd name="connsiteY0" fmla="*/ 3491024 h 4896466"/>
              <a:gd name="connsiteX1" fmla="*/ 4600155 w 4894762"/>
              <a:gd name="connsiteY1" fmla="*/ 3615207 h 4896466"/>
              <a:gd name="connsiteX2" fmla="*/ 3175440 w 4894762"/>
              <a:gd name="connsiteY2" fmla="*/ 4786399 h 4896466"/>
              <a:gd name="connsiteX3" fmla="*/ 3126507 w 4894762"/>
              <a:gd name="connsiteY3" fmla="*/ 4798981 h 4896466"/>
              <a:gd name="connsiteX4" fmla="*/ 4884212 w 4894762"/>
              <a:gd name="connsiteY4" fmla="*/ 2674618 h 4896466"/>
              <a:gd name="connsiteX5" fmla="*/ 4883003 w 4894762"/>
              <a:gd name="connsiteY5" fmla="*/ 2698551 h 4896466"/>
              <a:gd name="connsiteX6" fmla="*/ 4845904 w 4894762"/>
              <a:gd name="connsiteY6" fmla="*/ 2941638 h 4896466"/>
              <a:gd name="connsiteX7" fmla="*/ 4794531 w 4894762"/>
              <a:gd name="connsiteY7" fmla="*/ 3141433 h 4896466"/>
              <a:gd name="connsiteX8" fmla="*/ 2763488 w 4894762"/>
              <a:gd name="connsiteY8" fmla="*/ 4873790 h 4896466"/>
              <a:gd name="connsiteX9" fmla="*/ 2697728 w 4894762"/>
              <a:gd name="connsiteY9" fmla="*/ 4883826 h 4896466"/>
              <a:gd name="connsiteX10" fmla="*/ 2447410 w 4894762"/>
              <a:gd name="connsiteY10" fmla="*/ 4896466 h 4896466"/>
              <a:gd name="connsiteX11" fmla="*/ 2288679 w 4894762"/>
              <a:gd name="connsiteY11" fmla="*/ 4888451 h 4896466"/>
              <a:gd name="connsiteX12" fmla="*/ 4863096 w 4894762"/>
              <a:gd name="connsiteY12" fmla="*/ 2067481 h 4896466"/>
              <a:gd name="connsiteX13" fmla="*/ 4883003 w 4894762"/>
              <a:gd name="connsiteY13" fmla="*/ 2197916 h 4896466"/>
              <a:gd name="connsiteX14" fmla="*/ 4894762 w 4894762"/>
              <a:gd name="connsiteY14" fmla="*/ 2430794 h 4896466"/>
              <a:gd name="connsiteX15" fmla="*/ 2045850 w 4894762"/>
              <a:gd name="connsiteY15" fmla="*/ 4860744 h 4896466"/>
              <a:gd name="connsiteX16" fmla="*/ 1954006 w 4894762"/>
              <a:gd name="connsiteY16" fmla="*/ 4846727 h 4896466"/>
              <a:gd name="connsiteX17" fmla="*/ 1719381 w 4894762"/>
              <a:gd name="connsiteY17" fmla="*/ 4786399 h 4896466"/>
              <a:gd name="connsiteX18" fmla="*/ 1688601 w 4894762"/>
              <a:gd name="connsiteY18" fmla="*/ 4775133 h 4896466"/>
              <a:gd name="connsiteX19" fmla="*/ 4726513 w 4894762"/>
              <a:gd name="connsiteY19" fmla="*/ 1558831 h 4896466"/>
              <a:gd name="connsiteX20" fmla="*/ 4785575 w 4894762"/>
              <a:gd name="connsiteY20" fmla="*/ 1720203 h 4896466"/>
              <a:gd name="connsiteX21" fmla="*/ 4823233 w 4894762"/>
              <a:gd name="connsiteY21" fmla="*/ 1866658 h 4896466"/>
              <a:gd name="connsiteX22" fmla="*/ 1495956 w 4894762"/>
              <a:gd name="connsiteY22" fmla="*/ 4704624 h 4896466"/>
              <a:gd name="connsiteX23" fmla="*/ 1494447 w 4894762"/>
              <a:gd name="connsiteY23" fmla="*/ 4704072 h 4896466"/>
              <a:gd name="connsiteX24" fmla="*/ 1280437 w 4894762"/>
              <a:gd name="connsiteY24" fmla="*/ 4600978 h 4896466"/>
              <a:gd name="connsiteX25" fmla="*/ 1210012 w 4894762"/>
              <a:gd name="connsiteY25" fmla="*/ 4558194 h 4896466"/>
              <a:gd name="connsiteX26" fmla="*/ 4504196 w 4894762"/>
              <a:gd name="connsiteY26" fmla="*/ 1123307 h 4896466"/>
              <a:gd name="connsiteX27" fmla="*/ 4600155 w 4894762"/>
              <a:gd name="connsiteY27" fmla="*/ 1281260 h 4896466"/>
              <a:gd name="connsiteX28" fmla="*/ 4651549 w 4894762"/>
              <a:gd name="connsiteY28" fmla="*/ 1387948 h 4896466"/>
              <a:gd name="connsiteX29" fmla="*/ 1051796 w 4894762"/>
              <a:gd name="connsiteY29" fmla="*/ 4458318 h 4896466"/>
              <a:gd name="connsiteX30" fmla="*/ 890107 w 4894762"/>
              <a:gd name="connsiteY30" fmla="*/ 4337409 h 4896466"/>
              <a:gd name="connsiteX31" fmla="*/ 815466 w 4894762"/>
              <a:gd name="connsiteY31" fmla="*/ 4269570 h 4896466"/>
              <a:gd name="connsiteX32" fmla="*/ 4208691 w 4894762"/>
              <a:gd name="connsiteY32" fmla="*/ 750209 h 4896466"/>
              <a:gd name="connsiteX33" fmla="*/ 4336586 w 4894762"/>
              <a:gd name="connsiteY33" fmla="*/ 890930 h 4896466"/>
              <a:gd name="connsiteX34" fmla="*/ 4400742 w 4894762"/>
              <a:gd name="connsiteY34" fmla="*/ 976724 h 4896466"/>
              <a:gd name="connsiteX35" fmla="*/ 685518 w 4894762"/>
              <a:gd name="connsiteY35" fmla="*/ 4145584 h 4896466"/>
              <a:gd name="connsiteX36" fmla="*/ 558235 w 4894762"/>
              <a:gd name="connsiteY36" fmla="*/ 4005537 h 4896466"/>
              <a:gd name="connsiteX37" fmla="*/ 493533 w 4894762"/>
              <a:gd name="connsiteY37" fmla="*/ 3919013 h 4896466"/>
              <a:gd name="connsiteX38" fmla="*/ 3842277 w 4894762"/>
              <a:gd name="connsiteY38" fmla="*/ 437590 h 4896466"/>
              <a:gd name="connsiteX39" fmla="*/ 4004714 w 4894762"/>
              <a:gd name="connsiteY39" fmla="*/ 559058 h 4896466"/>
              <a:gd name="connsiteX40" fmla="*/ 4078676 w 4894762"/>
              <a:gd name="connsiteY40" fmla="*/ 626279 h 4896466"/>
              <a:gd name="connsiteX41" fmla="*/ 390146 w 4894762"/>
              <a:gd name="connsiteY41" fmla="*/ 3772372 h 4896466"/>
              <a:gd name="connsiteX42" fmla="*/ 294666 w 4894762"/>
              <a:gd name="connsiteY42" fmla="*/ 3615207 h 4896466"/>
              <a:gd name="connsiteX43" fmla="*/ 242863 w 4894762"/>
              <a:gd name="connsiteY43" fmla="*/ 3507671 h 4896466"/>
              <a:gd name="connsiteX44" fmla="*/ 3397884 w 4894762"/>
              <a:gd name="connsiteY44" fmla="*/ 191483 h 4896466"/>
              <a:gd name="connsiteX45" fmla="*/ 3400373 w 4894762"/>
              <a:gd name="connsiteY45" fmla="*/ 192394 h 4896466"/>
              <a:gd name="connsiteX46" fmla="*/ 3614384 w 4894762"/>
              <a:gd name="connsiteY46" fmla="*/ 295489 h 4896466"/>
              <a:gd name="connsiteX47" fmla="*/ 3683990 w 4894762"/>
              <a:gd name="connsiteY47" fmla="*/ 337775 h 4896466"/>
              <a:gd name="connsiteX48" fmla="*/ 167974 w 4894762"/>
              <a:gd name="connsiteY48" fmla="*/ 3336723 h 4896466"/>
              <a:gd name="connsiteX49" fmla="*/ 109245 w 4894762"/>
              <a:gd name="connsiteY49" fmla="*/ 3176263 h 4896466"/>
              <a:gd name="connsiteX50" fmla="*/ 71336 w 4894762"/>
              <a:gd name="connsiteY50" fmla="*/ 3028828 h 4896466"/>
              <a:gd name="connsiteX51" fmla="*/ 1766305 w 4894762"/>
              <a:gd name="connsiteY51" fmla="*/ 98002 h 4896466"/>
              <a:gd name="connsiteX52" fmla="*/ 235822 w 4894762"/>
              <a:gd name="connsiteY52" fmla="*/ 1403412 h 4896466"/>
              <a:gd name="connsiteX53" fmla="*/ 294666 w 4894762"/>
              <a:gd name="connsiteY53" fmla="*/ 1281260 h 4896466"/>
              <a:gd name="connsiteX54" fmla="*/ 1719381 w 4894762"/>
              <a:gd name="connsiteY54" fmla="*/ 110068 h 4896466"/>
              <a:gd name="connsiteX55" fmla="*/ 2847780 w 4894762"/>
              <a:gd name="connsiteY55" fmla="*/ 35541 h 4896466"/>
              <a:gd name="connsiteX56" fmla="*/ 2940815 w 4894762"/>
              <a:gd name="connsiteY56" fmla="*/ 49740 h 4896466"/>
              <a:gd name="connsiteX57" fmla="*/ 3175440 w 4894762"/>
              <a:gd name="connsiteY57" fmla="*/ 110068 h 4896466"/>
              <a:gd name="connsiteX58" fmla="*/ 3205239 w 4894762"/>
              <a:gd name="connsiteY58" fmla="*/ 120974 h 4896466"/>
              <a:gd name="connsiteX59" fmla="*/ 31562 w 4894762"/>
              <a:gd name="connsiteY59" fmla="*/ 2827927 h 4896466"/>
              <a:gd name="connsiteX60" fmla="*/ 11817 w 4894762"/>
              <a:gd name="connsiteY60" fmla="*/ 2698551 h 4896466"/>
              <a:gd name="connsiteX61" fmla="*/ 0 w 4894762"/>
              <a:gd name="connsiteY61" fmla="*/ 2464525 h 4896466"/>
              <a:gd name="connsiteX62" fmla="*/ 2447410 w 4894762"/>
              <a:gd name="connsiteY62" fmla="*/ 0 h 4896466"/>
              <a:gd name="connsiteX63" fmla="*/ 2604819 w 4894762"/>
              <a:gd name="connsiteY63" fmla="*/ 7949 h 4896466"/>
              <a:gd name="connsiteX64" fmla="*/ 10672 w 4894762"/>
              <a:gd name="connsiteY64" fmla="*/ 2220599 h 4896466"/>
              <a:gd name="connsiteX65" fmla="*/ 11817 w 4894762"/>
              <a:gd name="connsiteY65" fmla="*/ 2197916 h 4896466"/>
              <a:gd name="connsiteX66" fmla="*/ 48917 w 4894762"/>
              <a:gd name="connsiteY66" fmla="*/ 1954829 h 4896466"/>
              <a:gd name="connsiteX67" fmla="*/ 100684 w 4894762"/>
              <a:gd name="connsiteY67" fmla="*/ 1753500 h 4896466"/>
              <a:gd name="connsiteX68" fmla="*/ 2129624 w 4894762"/>
              <a:gd name="connsiteY68" fmla="*/ 22937 h 4896466"/>
              <a:gd name="connsiteX69" fmla="*/ 2197093 w 4894762"/>
              <a:gd name="connsiteY69" fmla="*/ 12640 h 4896466"/>
              <a:gd name="connsiteX70" fmla="*/ 2447410 w 4894762"/>
              <a:gd name="connsiteY70" fmla="*/ 0 h 489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894762" h="4896466">
                <a:moveTo>
                  <a:pt x="4659977" y="3491024"/>
                </a:moveTo>
                <a:lnTo>
                  <a:pt x="4600155" y="3615207"/>
                </a:lnTo>
                <a:cubicBezTo>
                  <a:pt x="4298641" y="4170244"/>
                  <a:pt x="3788731" y="4595645"/>
                  <a:pt x="3175440" y="4786399"/>
                </a:cubicBezTo>
                <a:lnTo>
                  <a:pt x="3126507" y="4798981"/>
                </a:lnTo>
                <a:close/>
                <a:moveTo>
                  <a:pt x="4884212" y="2674618"/>
                </a:moveTo>
                <a:lnTo>
                  <a:pt x="4883003" y="2698551"/>
                </a:lnTo>
                <a:cubicBezTo>
                  <a:pt x="4874645" y="2780853"/>
                  <a:pt x="4862210" y="2861951"/>
                  <a:pt x="4845904" y="2941638"/>
                </a:cubicBezTo>
                <a:lnTo>
                  <a:pt x="4794531" y="3141433"/>
                </a:lnTo>
                <a:lnTo>
                  <a:pt x="2763488" y="4873790"/>
                </a:lnTo>
                <a:lnTo>
                  <a:pt x="2697728" y="4883826"/>
                </a:lnTo>
                <a:cubicBezTo>
                  <a:pt x="2615425" y="4892185"/>
                  <a:pt x="2531918" y="4896466"/>
                  <a:pt x="2447410" y="4896466"/>
                </a:cubicBezTo>
                <a:lnTo>
                  <a:pt x="2288679" y="4888451"/>
                </a:lnTo>
                <a:close/>
                <a:moveTo>
                  <a:pt x="4863096" y="2067481"/>
                </a:moveTo>
                <a:lnTo>
                  <a:pt x="4883003" y="2197916"/>
                </a:lnTo>
                <a:lnTo>
                  <a:pt x="4894762" y="2430794"/>
                </a:lnTo>
                <a:lnTo>
                  <a:pt x="2045850" y="4860744"/>
                </a:lnTo>
                <a:lnTo>
                  <a:pt x="1954006" y="4846727"/>
                </a:lnTo>
                <a:cubicBezTo>
                  <a:pt x="1874319" y="4830421"/>
                  <a:pt x="1796042" y="4810243"/>
                  <a:pt x="1719381" y="4786399"/>
                </a:cubicBezTo>
                <a:lnTo>
                  <a:pt x="1688601" y="4775133"/>
                </a:lnTo>
                <a:close/>
                <a:moveTo>
                  <a:pt x="4726513" y="1558831"/>
                </a:moveTo>
                <a:lnTo>
                  <a:pt x="4785575" y="1720203"/>
                </a:lnTo>
                <a:lnTo>
                  <a:pt x="4823233" y="1866658"/>
                </a:lnTo>
                <a:lnTo>
                  <a:pt x="1495956" y="4704624"/>
                </a:lnTo>
                <a:lnTo>
                  <a:pt x="1494447" y="4704072"/>
                </a:lnTo>
                <a:cubicBezTo>
                  <a:pt x="1421222" y="4673100"/>
                  <a:pt x="1349817" y="4638667"/>
                  <a:pt x="1280437" y="4600978"/>
                </a:cubicBezTo>
                <a:lnTo>
                  <a:pt x="1210012" y="4558194"/>
                </a:lnTo>
                <a:close/>
                <a:moveTo>
                  <a:pt x="4504196" y="1123307"/>
                </a:moveTo>
                <a:lnTo>
                  <a:pt x="4600155" y="1281260"/>
                </a:lnTo>
                <a:lnTo>
                  <a:pt x="4651549" y="1387948"/>
                </a:lnTo>
                <a:lnTo>
                  <a:pt x="1051796" y="4458318"/>
                </a:lnTo>
                <a:lnTo>
                  <a:pt x="890107" y="4337409"/>
                </a:lnTo>
                <a:lnTo>
                  <a:pt x="815466" y="4269570"/>
                </a:lnTo>
                <a:close/>
                <a:moveTo>
                  <a:pt x="4208691" y="750209"/>
                </a:moveTo>
                <a:lnTo>
                  <a:pt x="4336586" y="890930"/>
                </a:lnTo>
                <a:lnTo>
                  <a:pt x="4400742" y="976724"/>
                </a:lnTo>
                <a:lnTo>
                  <a:pt x="685518" y="4145584"/>
                </a:lnTo>
                <a:lnTo>
                  <a:pt x="558235" y="4005537"/>
                </a:lnTo>
                <a:lnTo>
                  <a:pt x="493533" y="3919013"/>
                </a:lnTo>
                <a:close/>
                <a:moveTo>
                  <a:pt x="3842277" y="437590"/>
                </a:moveTo>
                <a:lnTo>
                  <a:pt x="4004714" y="559058"/>
                </a:lnTo>
                <a:lnTo>
                  <a:pt x="4078676" y="626279"/>
                </a:lnTo>
                <a:lnTo>
                  <a:pt x="390146" y="3772372"/>
                </a:lnTo>
                <a:lnTo>
                  <a:pt x="294666" y="3615207"/>
                </a:lnTo>
                <a:lnTo>
                  <a:pt x="242863" y="3507671"/>
                </a:lnTo>
                <a:close/>
                <a:moveTo>
                  <a:pt x="3397884" y="191483"/>
                </a:moveTo>
                <a:lnTo>
                  <a:pt x="3400373" y="192394"/>
                </a:lnTo>
                <a:cubicBezTo>
                  <a:pt x="3473599" y="223366"/>
                  <a:pt x="3545004" y="257799"/>
                  <a:pt x="3614384" y="295489"/>
                </a:cubicBezTo>
                <a:lnTo>
                  <a:pt x="3683990" y="337775"/>
                </a:lnTo>
                <a:lnTo>
                  <a:pt x="167974" y="3336723"/>
                </a:lnTo>
                <a:lnTo>
                  <a:pt x="109245" y="3176263"/>
                </a:lnTo>
                <a:lnTo>
                  <a:pt x="71336" y="3028828"/>
                </a:lnTo>
                <a:close/>
                <a:moveTo>
                  <a:pt x="1766305" y="98002"/>
                </a:moveTo>
                <a:lnTo>
                  <a:pt x="235822" y="1403412"/>
                </a:lnTo>
                <a:lnTo>
                  <a:pt x="294666" y="1281260"/>
                </a:lnTo>
                <a:cubicBezTo>
                  <a:pt x="596180" y="726223"/>
                  <a:pt x="1106089" y="300821"/>
                  <a:pt x="1719381" y="110068"/>
                </a:cubicBezTo>
                <a:close/>
                <a:moveTo>
                  <a:pt x="2847780" y="35541"/>
                </a:moveTo>
                <a:lnTo>
                  <a:pt x="2940815" y="49740"/>
                </a:lnTo>
                <a:cubicBezTo>
                  <a:pt x="3020502" y="66046"/>
                  <a:pt x="3098778" y="86224"/>
                  <a:pt x="3175440" y="110068"/>
                </a:cubicBezTo>
                <a:lnTo>
                  <a:pt x="3205239" y="120974"/>
                </a:lnTo>
                <a:lnTo>
                  <a:pt x="31562" y="2827927"/>
                </a:lnTo>
                <a:lnTo>
                  <a:pt x="11817" y="2698551"/>
                </a:lnTo>
                <a:lnTo>
                  <a:pt x="0" y="2464525"/>
                </a:lnTo>
                <a:close/>
                <a:moveTo>
                  <a:pt x="2447410" y="0"/>
                </a:moveTo>
                <a:lnTo>
                  <a:pt x="2604819" y="7949"/>
                </a:lnTo>
                <a:lnTo>
                  <a:pt x="10672" y="2220599"/>
                </a:lnTo>
                <a:lnTo>
                  <a:pt x="11817" y="2197916"/>
                </a:lnTo>
                <a:cubicBezTo>
                  <a:pt x="20176" y="2115613"/>
                  <a:pt x="32610" y="2034516"/>
                  <a:pt x="48917" y="1954829"/>
                </a:cubicBezTo>
                <a:lnTo>
                  <a:pt x="100684" y="1753500"/>
                </a:lnTo>
                <a:lnTo>
                  <a:pt x="2129624" y="22937"/>
                </a:lnTo>
                <a:lnTo>
                  <a:pt x="2197093" y="12640"/>
                </a:lnTo>
                <a:cubicBezTo>
                  <a:pt x="2279395" y="4282"/>
                  <a:pt x="2362903" y="0"/>
                  <a:pt x="2447410" y="0"/>
                </a:cubicBezTo>
                <a:close/>
              </a:path>
            </a:pathLst>
          </a:custGeom>
          <a:solidFill>
            <a:srgbClr val="748773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4E0B14E-1C4A-4796-98FA-AE694E6D3625}"/>
              </a:ext>
            </a:extLst>
          </p:cNvPr>
          <p:cNvSpPr txBox="1"/>
          <p:nvPr/>
        </p:nvSpPr>
        <p:spPr>
          <a:xfrm>
            <a:off x="2269677" y="2107159"/>
            <a:ext cx="1823626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6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CCC032E-1E4C-40F9-9269-824FFC5DE1E1}"/>
              </a:ext>
            </a:extLst>
          </p:cNvPr>
          <p:cNvSpPr txBox="1"/>
          <p:nvPr/>
        </p:nvSpPr>
        <p:spPr>
          <a:xfrm>
            <a:off x="1485131" y="3069035"/>
            <a:ext cx="3467099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4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Freeform: Shape 33">
            <a:extLst>
              <a:ext uri="{FF2B5EF4-FFF2-40B4-BE49-F238E27FC236}">
                <a16:creationId xmlns:a16="http://schemas.microsoft.com/office/drawing/2014/main" id="{03F80C91-979A-4B63-8309-C595D257F4DF}"/>
              </a:ext>
            </a:extLst>
          </p:cNvPr>
          <p:cNvSpPr/>
          <p:nvPr/>
        </p:nvSpPr>
        <p:spPr>
          <a:xfrm>
            <a:off x="577536" y="4583099"/>
            <a:ext cx="2003839" cy="2004537"/>
          </a:xfrm>
          <a:custGeom>
            <a:avLst/>
            <a:gdLst>
              <a:gd name="connsiteX0" fmla="*/ 4659977 w 4894762"/>
              <a:gd name="connsiteY0" fmla="*/ 3491024 h 4896466"/>
              <a:gd name="connsiteX1" fmla="*/ 4600155 w 4894762"/>
              <a:gd name="connsiteY1" fmla="*/ 3615207 h 4896466"/>
              <a:gd name="connsiteX2" fmla="*/ 3175440 w 4894762"/>
              <a:gd name="connsiteY2" fmla="*/ 4786399 h 4896466"/>
              <a:gd name="connsiteX3" fmla="*/ 3126507 w 4894762"/>
              <a:gd name="connsiteY3" fmla="*/ 4798981 h 4896466"/>
              <a:gd name="connsiteX4" fmla="*/ 4884212 w 4894762"/>
              <a:gd name="connsiteY4" fmla="*/ 2674618 h 4896466"/>
              <a:gd name="connsiteX5" fmla="*/ 4883003 w 4894762"/>
              <a:gd name="connsiteY5" fmla="*/ 2698551 h 4896466"/>
              <a:gd name="connsiteX6" fmla="*/ 4845904 w 4894762"/>
              <a:gd name="connsiteY6" fmla="*/ 2941638 h 4896466"/>
              <a:gd name="connsiteX7" fmla="*/ 4794531 w 4894762"/>
              <a:gd name="connsiteY7" fmla="*/ 3141433 h 4896466"/>
              <a:gd name="connsiteX8" fmla="*/ 2763488 w 4894762"/>
              <a:gd name="connsiteY8" fmla="*/ 4873790 h 4896466"/>
              <a:gd name="connsiteX9" fmla="*/ 2697728 w 4894762"/>
              <a:gd name="connsiteY9" fmla="*/ 4883826 h 4896466"/>
              <a:gd name="connsiteX10" fmla="*/ 2447410 w 4894762"/>
              <a:gd name="connsiteY10" fmla="*/ 4896466 h 4896466"/>
              <a:gd name="connsiteX11" fmla="*/ 2288679 w 4894762"/>
              <a:gd name="connsiteY11" fmla="*/ 4888451 h 4896466"/>
              <a:gd name="connsiteX12" fmla="*/ 4863096 w 4894762"/>
              <a:gd name="connsiteY12" fmla="*/ 2067481 h 4896466"/>
              <a:gd name="connsiteX13" fmla="*/ 4883003 w 4894762"/>
              <a:gd name="connsiteY13" fmla="*/ 2197916 h 4896466"/>
              <a:gd name="connsiteX14" fmla="*/ 4894762 w 4894762"/>
              <a:gd name="connsiteY14" fmla="*/ 2430794 h 4896466"/>
              <a:gd name="connsiteX15" fmla="*/ 2045850 w 4894762"/>
              <a:gd name="connsiteY15" fmla="*/ 4860744 h 4896466"/>
              <a:gd name="connsiteX16" fmla="*/ 1954006 w 4894762"/>
              <a:gd name="connsiteY16" fmla="*/ 4846727 h 4896466"/>
              <a:gd name="connsiteX17" fmla="*/ 1719381 w 4894762"/>
              <a:gd name="connsiteY17" fmla="*/ 4786399 h 4896466"/>
              <a:gd name="connsiteX18" fmla="*/ 1688601 w 4894762"/>
              <a:gd name="connsiteY18" fmla="*/ 4775133 h 4896466"/>
              <a:gd name="connsiteX19" fmla="*/ 4726513 w 4894762"/>
              <a:gd name="connsiteY19" fmla="*/ 1558831 h 4896466"/>
              <a:gd name="connsiteX20" fmla="*/ 4785575 w 4894762"/>
              <a:gd name="connsiteY20" fmla="*/ 1720203 h 4896466"/>
              <a:gd name="connsiteX21" fmla="*/ 4823233 w 4894762"/>
              <a:gd name="connsiteY21" fmla="*/ 1866658 h 4896466"/>
              <a:gd name="connsiteX22" fmla="*/ 1495956 w 4894762"/>
              <a:gd name="connsiteY22" fmla="*/ 4704624 h 4896466"/>
              <a:gd name="connsiteX23" fmla="*/ 1494447 w 4894762"/>
              <a:gd name="connsiteY23" fmla="*/ 4704072 h 4896466"/>
              <a:gd name="connsiteX24" fmla="*/ 1280437 w 4894762"/>
              <a:gd name="connsiteY24" fmla="*/ 4600978 h 4896466"/>
              <a:gd name="connsiteX25" fmla="*/ 1210012 w 4894762"/>
              <a:gd name="connsiteY25" fmla="*/ 4558194 h 4896466"/>
              <a:gd name="connsiteX26" fmla="*/ 4504196 w 4894762"/>
              <a:gd name="connsiteY26" fmla="*/ 1123307 h 4896466"/>
              <a:gd name="connsiteX27" fmla="*/ 4600155 w 4894762"/>
              <a:gd name="connsiteY27" fmla="*/ 1281260 h 4896466"/>
              <a:gd name="connsiteX28" fmla="*/ 4651549 w 4894762"/>
              <a:gd name="connsiteY28" fmla="*/ 1387948 h 4896466"/>
              <a:gd name="connsiteX29" fmla="*/ 1051796 w 4894762"/>
              <a:gd name="connsiteY29" fmla="*/ 4458318 h 4896466"/>
              <a:gd name="connsiteX30" fmla="*/ 890107 w 4894762"/>
              <a:gd name="connsiteY30" fmla="*/ 4337409 h 4896466"/>
              <a:gd name="connsiteX31" fmla="*/ 815466 w 4894762"/>
              <a:gd name="connsiteY31" fmla="*/ 4269570 h 4896466"/>
              <a:gd name="connsiteX32" fmla="*/ 4208691 w 4894762"/>
              <a:gd name="connsiteY32" fmla="*/ 750209 h 4896466"/>
              <a:gd name="connsiteX33" fmla="*/ 4336586 w 4894762"/>
              <a:gd name="connsiteY33" fmla="*/ 890930 h 4896466"/>
              <a:gd name="connsiteX34" fmla="*/ 4400742 w 4894762"/>
              <a:gd name="connsiteY34" fmla="*/ 976724 h 4896466"/>
              <a:gd name="connsiteX35" fmla="*/ 685518 w 4894762"/>
              <a:gd name="connsiteY35" fmla="*/ 4145584 h 4896466"/>
              <a:gd name="connsiteX36" fmla="*/ 558235 w 4894762"/>
              <a:gd name="connsiteY36" fmla="*/ 4005537 h 4896466"/>
              <a:gd name="connsiteX37" fmla="*/ 493533 w 4894762"/>
              <a:gd name="connsiteY37" fmla="*/ 3919013 h 4896466"/>
              <a:gd name="connsiteX38" fmla="*/ 3842277 w 4894762"/>
              <a:gd name="connsiteY38" fmla="*/ 437590 h 4896466"/>
              <a:gd name="connsiteX39" fmla="*/ 4004714 w 4894762"/>
              <a:gd name="connsiteY39" fmla="*/ 559058 h 4896466"/>
              <a:gd name="connsiteX40" fmla="*/ 4078676 w 4894762"/>
              <a:gd name="connsiteY40" fmla="*/ 626279 h 4896466"/>
              <a:gd name="connsiteX41" fmla="*/ 390146 w 4894762"/>
              <a:gd name="connsiteY41" fmla="*/ 3772372 h 4896466"/>
              <a:gd name="connsiteX42" fmla="*/ 294666 w 4894762"/>
              <a:gd name="connsiteY42" fmla="*/ 3615207 h 4896466"/>
              <a:gd name="connsiteX43" fmla="*/ 242863 w 4894762"/>
              <a:gd name="connsiteY43" fmla="*/ 3507671 h 4896466"/>
              <a:gd name="connsiteX44" fmla="*/ 3397884 w 4894762"/>
              <a:gd name="connsiteY44" fmla="*/ 191483 h 4896466"/>
              <a:gd name="connsiteX45" fmla="*/ 3400373 w 4894762"/>
              <a:gd name="connsiteY45" fmla="*/ 192394 h 4896466"/>
              <a:gd name="connsiteX46" fmla="*/ 3614384 w 4894762"/>
              <a:gd name="connsiteY46" fmla="*/ 295489 h 4896466"/>
              <a:gd name="connsiteX47" fmla="*/ 3683990 w 4894762"/>
              <a:gd name="connsiteY47" fmla="*/ 337775 h 4896466"/>
              <a:gd name="connsiteX48" fmla="*/ 167974 w 4894762"/>
              <a:gd name="connsiteY48" fmla="*/ 3336723 h 4896466"/>
              <a:gd name="connsiteX49" fmla="*/ 109245 w 4894762"/>
              <a:gd name="connsiteY49" fmla="*/ 3176263 h 4896466"/>
              <a:gd name="connsiteX50" fmla="*/ 71336 w 4894762"/>
              <a:gd name="connsiteY50" fmla="*/ 3028828 h 4896466"/>
              <a:gd name="connsiteX51" fmla="*/ 1766305 w 4894762"/>
              <a:gd name="connsiteY51" fmla="*/ 98002 h 4896466"/>
              <a:gd name="connsiteX52" fmla="*/ 235822 w 4894762"/>
              <a:gd name="connsiteY52" fmla="*/ 1403412 h 4896466"/>
              <a:gd name="connsiteX53" fmla="*/ 294666 w 4894762"/>
              <a:gd name="connsiteY53" fmla="*/ 1281260 h 4896466"/>
              <a:gd name="connsiteX54" fmla="*/ 1719381 w 4894762"/>
              <a:gd name="connsiteY54" fmla="*/ 110068 h 4896466"/>
              <a:gd name="connsiteX55" fmla="*/ 2847780 w 4894762"/>
              <a:gd name="connsiteY55" fmla="*/ 35541 h 4896466"/>
              <a:gd name="connsiteX56" fmla="*/ 2940815 w 4894762"/>
              <a:gd name="connsiteY56" fmla="*/ 49740 h 4896466"/>
              <a:gd name="connsiteX57" fmla="*/ 3175440 w 4894762"/>
              <a:gd name="connsiteY57" fmla="*/ 110068 h 4896466"/>
              <a:gd name="connsiteX58" fmla="*/ 3205239 w 4894762"/>
              <a:gd name="connsiteY58" fmla="*/ 120974 h 4896466"/>
              <a:gd name="connsiteX59" fmla="*/ 31562 w 4894762"/>
              <a:gd name="connsiteY59" fmla="*/ 2827927 h 4896466"/>
              <a:gd name="connsiteX60" fmla="*/ 11817 w 4894762"/>
              <a:gd name="connsiteY60" fmla="*/ 2698551 h 4896466"/>
              <a:gd name="connsiteX61" fmla="*/ 0 w 4894762"/>
              <a:gd name="connsiteY61" fmla="*/ 2464525 h 4896466"/>
              <a:gd name="connsiteX62" fmla="*/ 2447410 w 4894762"/>
              <a:gd name="connsiteY62" fmla="*/ 0 h 4896466"/>
              <a:gd name="connsiteX63" fmla="*/ 2604819 w 4894762"/>
              <a:gd name="connsiteY63" fmla="*/ 7949 h 4896466"/>
              <a:gd name="connsiteX64" fmla="*/ 10672 w 4894762"/>
              <a:gd name="connsiteY64" fmla="*/ 2220599 h 4896466"/>
              <a:gd name="connsiteX65" fmla="*/ 11817 w 4894762"/>
              <a:gd name="connsiteY65" fmla="*/ 2197916 h 4896466"/>
              <a:gd name="connsiteX66" fmla="*/ 48917 w 4894762"/>
              <a:gd name="connsiteY66" fmla="*/ 1954829 h 4896466"/>
              <a:gd name="connsiteX67" fmla="*/ 100684 w 4894762"/>
              <a:gd name="connsiteY67" fmla="*/ 1753500 h 4896466"/>
              <a:gd name="connsiteX68" fmla="*/ 2129624 w 4894762"/>
              <a:gd name="connsiteY68" fmla="*/ 22937 h 4896466"/>
              <a:gd name="connsiteX69" fmla="*/ 2197093 w 4894762"/>
              <a:gd name="connsiteY69" fmla="*/ 12640 h 4896466"/>
              <a:gd name="connsiteX70" fmla="*/ 2447410 w 4894762"/>
              <a:gd name="connsiteY70" fmla="*/ 0 h 489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894762" h="4896466">
                <a:moveTo>
                  <a:pt x="4659977" y="3491024"/>
                </a:moveTo>
                <a:lnTo>
                  <a:pt x="4600155" y="3615207"/>
                </a:lnTo>
                <a:cubicBezTo>
                  <a:pt x="4298641" y="4170244"/>
                  <a:pt x="3788731" y="4595645"/>
                  <a:pt x="3175440" y="4786399"/>
                </a:cubicBezTo>
                <a:lnTo>
                  <a:pt x="3126507" y="4798981"/>
                </a:lnTo>
                <a:close/>
                <a:moveTo>
                  <a:pt x="4884212" y="2674618"/>
                </a:moveTo>
                <a:lnTo>
                  <a:pt x="4883003" y="2698551"/>
                </a:lnTo>
                <a:cubicBezTo>
                  <a:pt x="4874645" y="2780853"/>
                  <a:pt x="4862210" y="2861951"/>
                  <a:pt x="4845904" y="2941638"/>
                </a:cubicBezTo>
                <a:lnTo>
                  <a:pt x="4794531" y="3141433"/>
                </a:lnTo>
                <a:lnTo>
                  <a:pt x="2763488" y="4873790"/>
                </a:lnTo>
                <a:lnTo>
                  <a:pt x="2697728" y="4883826"/>
                </a:lnTo>
                <a:cubicBezTo>
                  <a:pt x="2615425" y="4892185"/>
                  <a:pt x="2531918" y="4896466"/>
                  <a:pt x="2447410" y="4896466"/>
                </a:cubicBezTo>
                <a:lnTo>
                  <a:pt x="2288679" y="4888451"/>
                </a:lnTo>
                <a:close/>
                <a:moveTo>
                  <a:pt x="4863096" y="2067481"/>
                </a:moveTo>
                <a:lnTo>
                  <a:pt x="4883003" y="2197916"/>
                </a:lnTo>
                <a:lnTo>
                  <a:pt x="4894762" y="2430794"/>
                </a:lnTo>
                <a:lnTo>
                  <a:pt x="2045850" y="4860744"/>
                </a:lnTo>
                <a:lnTo>
                  <a:pt x="1954006" y="4846727"/>
                </a:lnTo>
                <a:cubicBezTo>
                  <a:pt x="1874319" y="4830421"/>
                  <a:pt x="1796042" y="4810243"/>
                  <a:pt x="1719381" y="4786399"/>
                </a:cubicBezTo>
                <a:lnTo>
                  <a:pt x="1688601" y="4775133"/>
                </a:lnTo>
                <a:close/>
                <a:moveTo>
                  <a:pt x="4726513" y="1558831"/>
                </a:moveTo>
                <a:lnTo>
                  <a:pt x="4785575" y="1720203"/>
                </a:lnTo>
                <a:lnTo>
                  <a:pt x="4823233" y="1866658"/>
                </a:lnTo>
                <a:lnTo>
                  <a:pt x="1495956" y="4704624"/>
                </a:lnTo>
                <a:lnTo>
                  <a:pt x="1494447" y="4704072"/>
                </a:lnTo>
                <a:cubicBezTo>
                  <a:pt x="1421222" y="4673100"/>
                  <a:pt x="1349817" y="4638667"/>
                  <a:pt x="1280437" y="4600978"/>
                </a:cubicBezTo>
                <a:lnTo>
                  <a:pt x="1210012" y="4558194"/>
                </a:lnTo>
                <a:close/>
                <a:moveTo>
                  <a:pt x="4504196" y="1123307"/>
                </a:moveTo>
                <a:lnTo>
                  <a:pt x="4600155" y="1281260"/>
                </a:lnTo>
                <a:lnTo>
                  <a:pt x="4651549" y="1387948"/>
                </a:lnTo>
                <a:lnTo>
                  <a:pt x="1051796" y="4458318"/>
                </a:lnTo>
                <a:lnTo>
                  <a:pt x="890107" y="4337409"/>
                </a:lnTo>
                <a:lnTo>
                  <a:pt x="815466" y="4269570"/>
                </a:lnTo>
                <a:close/>
                <a:moveTo>
                  <a:pt x="4208691" y="750209"/>
                </a:moveTo>
                <a:lnTo>
                  <a:pt x="4336586" y="890930"/>
                </a:lnTo>
                <a:lnTo>
                  <a:pt x="4400742" y="976724"/>
                </a:lnTo>
                <a:lnTo>
                  <a:pt x="685518" y="4145584"/>
                </a:lnTo>
                <a:lnTo>
                  <a:pt x="558235" y="4005537"/>
                </a:lnTo>
                <a:lnTo>
                  <a:pt x="493533" y="3919013"/>
                </a:lnTo>
                <a:close/>
                <a:moveTo>
                  <a:pt x="3842277" y="437590"/>
                </a:moveTo>
                <a:lnTo>
                  <a:pt x="4004714" y="559058"/>
                </a:lnTo>
                <a:lnTo>
                  <a:pt x="4078676" y="626279"/>
                </a:lnTo>
                <a:lnTo>
                  <a:pt x="390146" y="3772372"/>
                </a:lnTo>
                <a:lnTo>
                  <a:pt x="294666" y="3615207"/>
                </a:lnTo>
                <a:lnTo>
                  <a:pt x="242863" y="3507671"/>
                </a:lnTo>
                <a:close/>
                <a:moveTo>
                  <a:pt x="3397884" y="191483"/>
                </a:moveTo>
                <a:lnTo>
                  <a:pt x="3400373" y="192394"/>
                </a:lnTo>
                <a:cubicBezTo>
                  <a:pt x="3473599" y="223366"/>
                  <a:pt x="3545004" y="257799"/>
                  <a:pt x="3614384" y="295489"/>
                </a:cubicBezTo>
                <a:lnTo>
                  <a:pt x="3683990" y="337775"/>
                </a:lnTo>
                <a:lnTo>
                  <a:pt x="167974" y="3336723"/>
                </a:lnTo>
                <a:lnTo>
                  <a:pt x="109245" y="3176263"/>
                </a:lnTo>
                <a:lnTo>
                  <a:pt x="71336" y="3028828"/>
                </a:lnTo>
                <a:close/>
                <a:moveTo>
                  <a:pt x="1766305" y="98002"/>
                </a:moveTo>
                <a:lnTo>
                  <a:pt x="235822" y="1403412"/>
                </a:lnTo>
                <a:lnTo>
                  <a:pt x="294666" y="1281260"/>
                </a:lnTo>
                <a:cubicBezTo>
                  <a:pt x="596180" y="726223"/>
                  <a:pt x="1106089" y="300821"/>
                  <a:pt x="1719381" y="110068"/>
                </a:cubicBezTo>
                <a:close/>
                <a:moveTo>
                  <a:pt x="2847780" y="35541"/>
                </a:moveTo>
                <a:lnTo>
                  <a:pt x="2940815" y="49740"/>
                </a:lnTo>
                <a:cubicBezTo>
                  <a:pt x="3020502" y="66046"/>
                  <a:pt x="3098778" y="86224"/>
                  <a:pt x="3175440" y="110068"/>
                </a:cubicBezTo>
                <a:lnTo>
                  <a:pt x="3205239" y="120974"/>
                </a:lnTo>
                <a:lnTo>
                  <a:pt x="31562" y="2827927"/>
                </a:lnTo>
                <a:lnTo>
                  <a:pt x="11817" y="2698551"/>
                </a:lnTo>
                <a:lnTo>
                  <a:pt x="0" y="2464525"/>
                </a:lnTo>
                <a:close/>
                <a:moveTo>
                  <a:pt x="2447410" y="0"/>
                </a:moveTo>
                <a:lnTo>
                  <a:pt x="2604819" y="7949"/>
                </a:lnTo>
                <a:lnTo>
                  <a:pt x="10672" y="2220599"/>
                </a:lnTo>
                <a:lnTo>
                  <a:pt x="11817" y="2197916"/>
                </a:lnTo>
                <a:cubicBezTo>
                  <a:pt x="20176" y="2115613"/>
                  <a:pt x="32610" y="2034516"/>
                  <a:pt x="48917" y="1954829"/>
                </a:cubicBezTo>
                <a:lnTo>
                  <a:pt x="100684" y="1753500"/>
                </a:lnTo>
                <a:lnTo>
                  <a:pt x="2129624" y="22937"/>
                </a:lnTo>
                <a:lnTo>
                  <a:pt x="2197093" y="12640"/>
                </a:lnTo>
                <a:cubicBezTo>
                  <a:pt x="2279395" y="4282"/>
                  <a:pt x="2362903" y="0"/>
                  <a:pt x="2447410" y="0"/>
                </a:cubicBezTo>
                <a:close/>
              </a:path>
            </a:pathLst>
          </a:custGeom>
          <a:solidFill>
            <a:srgbClr val="748773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199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9606 L 2.08333E-7 -1.11022E-1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9606 L 2.08333E-7 -1.11022E-1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792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75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37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7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37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75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375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26" grpId="0"/>
      <p:bldP spid="26" grpId="1"/>
      <p:bldP spid="27" grpId="0"/>
      <p:bldP spid="2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7DAEFA39-682D-4A21-A4D5-91D51F16A33A}"/>
              </a:ext>
            </a:extLst>
          </p:cNvPr>
          <p:cNvSpPr/>
          <p:nvPr/>
        </p:nvSpPr>
        <p:spPr>
          <a:xfrm>
            <a:off x="904875" y="614362"/>
            <a:ext cx="10458450" cy="564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E672134-C57C-45B7-B2F4-FEE30CFCBC59}"/>
              </a:ext>
            </a:extLst>
          </p:cNvPr>
          <p:cNvSpPr/>
          <p:nvPr/>
        </p:nvSpPr>
        <p:spPr>
          <a:xfrm>
            <a:off x="6095999" y="614361"/>
            <a:ext cx="5267325" cy="5648326"/>
          </a:xfrm>
          <a:prstGeom prst="rect">
            <a:avLst/>
          </a:prstGeom>
          <a:solidFill>
            <a:srgbClr val="FFF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29024AA-E01A-49DE-BD28-CCFC18A11265}"/>
              </a:ext>
            </a:extLst>
          </p:cNvPr>
          <p:cNvGrpSpPr/>
          <p:nvPr/>
        </p:nvGrpSpPr>
        <p:grpSpPr>
          <a:xfrm>
            <a:off x="1261382" y="842862"/>
            <a:ext cx="5777907" cy="600549"/>
            <a:chOff x="5823857" y="5138637"/>
            <a:chExt cx="5777907" cy="600549"/>
          </a:xfrm>
        </p:grpSpPr>
        <p:sp>
          <p:nvSpPr>
            <p:cNvPr id="3" name="TextBox 79">
              <a:extLst>
                <a:ext uri="{FF2B5EF4-FFF2-40B4-BE49-F238E27FC236}">
                  <a16:creationId xmlns:a16="http://schemas.microsoft.com/office/drawing/2014/main" id="{88036C7C-F930-43ED-B81B-0DADBEBFBF80}"/>
                </a:ext>
              </a:extLst>
            </p:cNvPr>
            <p:cNvSpPr txBox="1"/>
            <p:nvPr/>
          </p:nvSpPr>
          <p:spPr>
            <a:xfrm>
              <a:off x="6569074" y="5208079"/>
              <a:ext cx="5032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项目总结</a:t>
              </a:r>
              <a:r>
                <a:rPr lang="en-US" altLang="zh-CN" sz="2400" b="1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——</a:t>
              </a: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小组分工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2A621AD-1686-4D78-987F-B36AC6587DAF}"/>
                </a:ext>
              </a:extLst>
            </p:cNvPr>
            <p:cNvGrpSpPr/>
            <p:nvPr/>
          </p:nvGrpSpPr>
          <p:grpSpPr>
            <a:xfrm>
              <a:off x="5823857" y="5138637"/>
              <a:ext cx="624684" cy="600549"/>
              <a:chOff x="2215144" y="982844"/>
              <a:chExt cx="1120898" cy="842780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5" name="平行四边形 4">
                <a:extLst>
                  <a:ext uri="{FF2B5EF4-FFF2-40B4-BE49-F238E27FC236}">
                    <a16:creationId xmlns:a16="http://schemas.microsoft.com/office/drawing/2014/main" id="{D47C3799-E1C9-41B0-8AD4-8FF705870D6A}"/>
                  </a:ext>
                </a:extLst>
              </p:cNvPr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6" name="文本框 9">
                <a:extLst>
                  <a:ext uri="{FF2B5EF4-FFF2-40B4-BE49-F238E27FC236}">
                    <a16:creationId xmlns:a16="http://schemas.microsoft.com/office/drawing/2014/main" id="{7A030653-3E72-4970-B063-C46907DC94BB}"/>
                  </a:ext>
                </a:extLst>
              </p:cNvPr>
              <p:cNvSpPr txBox="1"/>
              <p:nvPr/>
            </p:nvSpPr>
            <p:spPr>
              <a:xfrm>
                <a:off x="2245058" y="1046848"/>
                <a:ext cx="1066799" cy="7342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28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BFEE33A-EE0B-4FF4-8CDB-632A71CE2E5F}"/>
              </a:ext>
            </a:extLst>
          </p:cNvPr>
          <p:cNvGrpSpPr/>
          <p:nvPr/>
        </p:nvGrpSpPr>
        <p:grpSpPr>
          <a:xfrm>
            <a:off x="1639887" y="1882231"/>
            <a:ext cx="2525713" cy="1887129"/>
            <a:chOff x="1436687" y="2146391"/>
            <a:chExt cx="2949892" cy="2203755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EF7C6A70-018C-4399-BF88-6EC57B61FFD7}"/>
                </a:ext>
              </a:extLst>
            </p:cNvPr>
            <p:cNvGrpSpPr/>
            <p:nvPr/>
          </p:nvGrpSpPr>
          <p:grpSpPr>
            <a:xfrm>
              <a:off x="1543051" y="2360398"/>
              <a:ext cx="2825750" cy="1606622"/>
              <a:chOff x="1543051" y="2360398"/>
              <a:chExt cx="2825750" cy="1606622"/>
            </a:xfrm>
          </p:grpSpPr>
          <p:sp>
            <p:nvSpPr>
              <p:cNvPr id="11" name="直接连接符 22">
                <a:extLst>
                  <a:ext uri="{FF2B5EF4-FFF2-40B4-BE49-F238E27FC236}">
                    <a16:creationId xmlns:a16="http://schemas.microsoft.com/office/drawing/2014/main" id="{37588EBE-99E6-461F-AAC2-1BAE05EF2DA6}"/>
                  </a:ext>
                </a:extLst>
              </p:cNvPr>
              <p:cNvSpPr/>
              <p:nvPr/>
            </p:nvSpPr>
            <p:spPr>
              <a:xfrm>
                <a:off x="1668463" y="2819400"/>
                <a:ext cx="2426017" cy="0"/>
              </a:xfrm>
              <a:prstGeom prst="line">
                <a:avLst/>
              </a:prstGeom>
              <a:ln w="635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TextBox 498">
                <a:extLst>
                  <a:ext uri="{FF2B5EF4-FFF2-40B4-BE49-F238E27FC236}">
                    <a16:creationId xmlns:a16="http://schemas.microsoft.com/office/drawing/2014/main" id="{EE8C5AAC-B69C-4D6A-85C6-246EF4088838}"/>
                  </a:ext>
                </a:extLst>
              </p:cNvPr>
              <p:cNvSpPr/>
              <p:nvPr/>
            </p:nvSpPr>
            <p:spPr>
              <a:xfrm>
                <a:off x="1577155" y="2360398"/>
                <a:ext cx="1204210" cy="50318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ctr">
                <a:spAutoFit/>
              </a:bodyPr>
              <a:lstStyle/>
              <a:p>
                <a:pPr lvl="0" algn="r" eaLnBrk="1" hangingPunct="1">
                  <a:buNone/>
                </a:pPr>
                <a:r>
                  <a:rPr lang="zh-CN" altLang="en-US" sz="2200" b="1" dirty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UKIJ Qolyazma" pitchFamily="2" charset="0"/>
                  </a:rPr>
                  <a:t>钟旺龙</a:t>
                </a:r>
              </a:p>
            </p:txBody>
          </p:sp>
          <p:sp>
            <p:nvSpPr>
              <p:cNvPr id="19" name="TextBox 503">
                <a:extLst>
                  <a:ext uri="{FF2B5EF4-FFF2-40B4-BE49-F238E27FC236}">
                    <a16:creationId xmlns:a16="http://schemas.microsoft.com/office/drawing/2014/main" id="{31E1FD72-A6C2-44F7-B251-BEF5BC591E43}"/>
                  </a:ext>
                </a:extLst>
              </p:cNvPr>
              <p:cNvSpPr/>
              <p:nvPr/>
            </p:nvSpPr>
            <p:spPr>
              <a:xfrm>
                <a:off x="1543051" y="2909887"/>
                <a:ext cx="2825750" cy="105713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/>
              <a:p>
                <a:pPr lvl="0" eaLnBrk="1" hangingPunct="1">
                  <a:lnSpc>
                    <a:spcPct val="130000"/>
                  </a:lnSpc>
                  <a:buNone/>
                </a:pP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后端代码实现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pPr lvl="0" eaLnBrk="1" hangingPunct="1">
                  <a:lnSpc>
                    <a:spcPct val="130000"/>
                  </a:lnSpc>
                  <a:buNone/>
                </a:pP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数据库设计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pPr lvl="0" eaLnBrk="1" hangingPunct="1">
                  <a:lnSpc>
                    <a:spcPct val="130000"/>
                  </a:lnSpc>
                  <a:buNone/>
                </a:pP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前后端对接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</p:grp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DA7106D8-E20E-4F8F-A98F-BAA1A3FB7B81}"/>
                </a:ext>
              </a:extLst>
            </p:cNvPr>
            <p:cNvSpPr/>
            <p:nvPr/>
          </p:nvSpPr>
          <p:spPr>
            <a:xfrm>
              <a:off x="1436687" y="2146391"/>
              <a:ext cx="2949892" cy="2203755"/>
            </a:xfrm>
            <a:prstGeom prst="roundRect">
              <a:avLst/>
            </a:prstGeom>
            <a:noFill/>
            <a:ln w="28575">
              <a:solidFill>
                <a:srgbClr val="919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A40628D-C9F5-45E3-A3C2-558AC1D26104}"/>
              </a:ext>
            </a:extLst>
          </p:cNvPr>
          <p:cNvGrpSpPr/>
          <p:nvPr/>
        </p:nvGrpSpPr>
        <p:grpSpPr>
          <a:xfrm>
            <a:off x="4871243" y="1882230"/>
            <a:ext cx="2525713" cy="1887129"/>
            <a:chOff x="1436687" y="2146391"/>
            <a:chExt cx="2949892" cy="2203755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29A3AF6A-3C2B-403A-B554-016B0EBC8221}"/>
                </a:ext>
              </a:extLst>
            </p:cNvPr>
            <p:cNvGrpSpPr/>
            <p:nvPr/>
          </p:nvGrpSpPr>
          <p:grpSpPr>
            <a:xfrm>
              <a:off x="1543051" y="2316349"/>
              <a:ext cx="2825750" cy="1650670"/>
              <a:chOff x="1543051" y="2316349"/>
              <a:chExt cx="2825750" cy="1650670"/>
            </a:xfrm>
          </p:grpSpPr>
          <p:sp>
            <p:nvSpPr>
              <p:cNvPr id="35" name="直接连接符 22">
                <a:extLst>
                  <a:ext uri="{FF2B5EF4-FFF2-40B4-BE49-F238E27FC236}">
                    <a16:creationId xmlns:a16="http://schemas.microsoft.com/office/drawing/2014/main" id="{E57743BE-B7B2-49F1-910A-AE579DBD4933}"/>
                  </a:ext>
                </a:extLst>
              </p:cNvPr>
              <p:cNvSpPr/>
              <p:nvPr/>
            </p:nvSpPr>
            <p:spPr>
              <a:xfrm>
                <a:off x="1668463" y="2819400"/>
                <a:ext cx="2426017" cy="0"/>
              </a:xfrm>
              <a:prstGeom prst="line">
                <a:avLst/>
              </a:prstGeom>
              <a:ln w="635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TextBox 498">
                <a:extLst>
                  <a:ext uri="{FF2B5EF4-FFF2-40B4-BE49-F238E27FC236}">
                    <a16:creationId xmlns:a16="http://schemas.microsoft.com/office/drawing/2014/main" id="{E021300F-A4F1-436C-869F-EB8D8EE6CF4D}"/>
                  </a:ext>
                </a:extLst>
              </p:cNvPr>
              <p:cNvSpPr/>
              <p:nvPr/>
            </p:nvSpPr>
            <p:spPr>
              <a:xfrm>
                <a:off x="1547036" y="2316349"/>
                <a:ext cx="1204210" cy="50318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ctr">
                <a:spAutoFit/>
              </a:bodyPr>
              <a:lstStyle/>
              <a:p>
                <a:pPr lvl="0" algn="r" eaLnBrk="1" hangingPunct="1">
                  <a:buNone/>
                </a:pPr>
                <a:r>
                  <a:rPr lang="zh-CN" altLang="en-US" sz="2200" b="1" dirty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UKIJ Qolyazma" pitchFamily="2" charset="0"/>
                  </a:rPr>
                  <a:t>黄振煌</a:t>
                </a:r>
              </a:p>
            </p:txBody>
          </p:sp>
          <p:sp>
            <p:nvSpPr>
              <p:cNvPr id="37" name="TextBox 503">
                <a:extLst>
                  <a:ext uri="{FF2B5EF4-FFF2-40B4-BE49-F238E27FC236}">
                    <a16:creationId xmlns:a16="http://schemas.microsoft.com/office/drawing/2014/main" id="{88C375C2-4289-4403-8A6B-646B13B856FA}"/>
                  </a:ext>
                </a:extLst>
              </p:cNvPr>
              <p:cNvSpPr/>
              <p:nvPr/>
            </p:nvSpPr>
            <p:spPr>
              <a:xfrm>
                <a:off x="1543051" y="2909887"/>
                <a:ext cx="2825750" cy="105713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/>
              <a:p>
                <a:pPr lvl="0" eaLnBrk="1" hangingPunct="1">
                  <a:lnSpc>
                    <a:spcPct val="130000"/>
                  </a:lnSpc>
                  <a:buNone/>
                </a:pP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后端代码实现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pPr lvl="0" eaLnBrk="1" hangingPunct="1">
                  <a:lnSpc>
                    <a:spcPct val="130000"/>
                  </a:lnSpc>
                  <a:buNone/>
                </a:pP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前后端调试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pPr lvl="0" eaLnBrk="1" hangingPunct="1">
                  <a:lnSpc>
                    <a:spcPct val="130000"/>
                  </a:lnSpc>
                  <a:buNone/>
                </a:pP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前端搭建</a:t>
                </a:r>
              </a:p>
            </p:txBody>
          </p:sp>
        </p:grp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98448F23-28DC-4C89-85C2-8CB5373EEDA5}"/>
                </a:ext>
              </a:extLst>
            </p:cNvPr>
            <p:cNvSpPr/>
            <p:nvPr/>
          </p:nvSpPr>
          <p:spPr>
            <a:xfrm>
              <a:off x="1436687" y="2146391"/>
              <a:ext cx="2949892" cy="2203755"/>
            </a:xfrm>
            <a:prstGeom prst="roundRect">
              <a:avLst/>
            </a:prstGeom>
            <a:noFill/>
            <a:ln w="28575">
              <a:solidFill>
                <a:srgbClr val="919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253C1E6-9D51-4F7C-A1A2-95975259C42D}"/>
              </a:ext>
            </a:extLst>
          </p:cNvPr>
          <p:cNvGrpSpPr/>
          <p:nvPr/>
        </p:nvGrpSpPr>
        <p:grpSpPr>
          <a:xfrm>
            <a:off x="7979606" y="1882229"/>
            <a:ext cx="2525713" cy="1887129"/>
            <a:chOff x="1436687" y="2146391"/>
            <a:chExt cx="2949892" cy="2203755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DDDFD190-6B59-42FE-A0C9-0CEDF8E44CB5}"/>
                </a:ext>
              </a:extLst>
            </p:cNvPr>
            <p:cNvGrpSpPr/>
            <p:nvPr/>
          </p:nvGrpSpPr>
          <p:grpSpPr>
            <a:xfrm>
              <a:off x="1543051" y="2287447"/>
              <a:ext cx="2825750" cy="1679571"/>
              <a:chOff x="1543051" y="2287447"/>
              <a:chExt cx="2825750" cy="1679571"/>
            </a:xfrm>
          </p:grpSpPr>
          <p:sp>
            <p:nvSpPr>
              <p:cNvPr id="41" name="直接连接符 22">
                <a:extLst>
                  <a:ext uri="{FF2B5EF4-FFF2-40B4-BE49-F238E27FC236}">
                    <a16:creationId xmlns:a16="http://schemas.microsoft.com/office/drawing/2014/main" id="{E9D0B195-2351-4ABF-8726-7E78FC5E9221}"/>
                  </a:ext>
                </a:extLst>
              </p:cNvPr>
              <p:cNvSpPr/>
              <p:nvPr/>
            </p:nvSpPr>
            <p:spPr>
              <a:xfrm>
                <a:off x="1668463" y="2819400"/>
                <a:ext cx="2426017" cy="0"/>
              </a:xfrm>
              <a:prstGeom prst="line">
                <a:avLst/>
              </a:prstGeom>
              <a:ln w="635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TextBox 498">
                <a:extLst>
                  <a:ext uri="{FF2B5EF4-FFF2-40B4-BE49-F238E27FC236}">
                    <a16:creationId xmlns:a16="http://schemas.microsoft.com/office/drawing/2014/main" id="{1DC7C5F4-C9AE-4474-813E-A85272514CB6}"/>
                  </a:ext>
                </a:extLst>
              </p:cNvPr>
              <p:cNvSpPr/>
              <p:nvPr/>
            </p:nvSpPr>
            <p:spPr>
              <a:xfrm>
                <a:off x="1543051" y="2287447"/>
                <a:ext cx="1204210" cy="50318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ctr">
                <a:spAutoFit/>
              </a:bodyPr>
              <a:lstStyle/>
              <a:p>
                <a:pPr lvl="0" algn="r" eaLnBrk="1" hangingPunct="1">
                  <a:buNone/>
                </a:pPr>
                <a:r>
                  <a:rPr lang="zh-CN" altLang="en-US" sz="2200" b="1" dirty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UKIJ Qolyazma" pitchFamily="2" charset="0"/>
                  </a:rPr>
                  <a:t>龚志华</a:t>
                </a:r>
              </a:p>
            </p:txBody>
          </p:sp>
          <p:sp>
            <p:nvSpPr>
              <p:cNvPr id="43" name="TextBox 503">
                <a:extLst>
                  <a:ext uri="{FF2B5EF4-FFF2-40B4-BE49-F238E27FC236}">
                    <a16:creationId xmlns:a16="http://schemas.microsoft.com/office/drawing/2014/main" id="{331B3176-E0B1-47C7-840A-1100370DD6D1}"/>
                  </a:ext>
                </a:extLst>
              </p:cNvPr>
              <p:cNvSpPr/>
              <p:nvPr/>
            </p:nvSpPr>
            <p:spPr>
              <a:xfrm>
                <a:off x="1543051" y="2909885"/>
                <a:ext cx="2825750" cy="105713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/>
              <a:p>
                <a:pPr lvl="0" eaLnBrk="1" hangingPunct="1">
                  <a:lnSpc>
                    <a:spcPct val="130000"/>
                  </a:lnSpc>
                  <a:buNone/>
                </a:pP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后端代码检查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pPr lvl="0" eaLnBrk="1" hangingPunct="1">
                  <a:lnSpc>
                    <a:spcPct val="130000"/>
                  </a:lnSpc>
                  <a:buNone/>
                </a:pP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前后端调试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pPr lvl="0" eaLnBrk="1" hangingPunct="1">
                  <a:lnSpc>
                    <a:spcPct val="130000"/>
                  </a:lnSpc>
                  <a:buNone/>
                </a:pP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功能测试</a:t>
                </a:r>
              </a:p>
            </p:txBody>
          </p:sp>
        </p:grp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502B583D-9A4B-484F-B086-12C15A277BA1}"/>
                </a:ext>
              </a:extLst>
            </p:cNvPr>
            <p:cNvSpPr/>
            <p:nvPr/>
          </p:nvSpPr>
          <p:spPr>
            <a:xfrm>
              <a:off x="1436687" y="2146391"/>
              <a:ext cx="2949892" cy="2203755"/>
            </a:xfrm>
            <a:prstGeom prst="roundRect">
              <a:avLst/>
            </a:prstGeom>
            <a:noFill/>
            <a:ln w="28575">
              <a:solidFill>
                <a:srgbClr val="919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8D0CFA2-9D6A-401C-89A6-5ACF30B6CCF6}"/>
              </a:ext>
            </a:extLst>
          </p:cNvPr>
          <p:cNvGrpSpPr/>
          <p:nvPr/>
        </p:nvGrpSpPr>
        <p:grpSpPr>
          <a:xfrm>
            <a:off x="3356927" y="4058279"/>
            <a:ext cx="2525713" cy="1887129"/>
            <a:chOff x="1436687" y="2146391"/>
            <a:chExt cx="2949892" cy="2203755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ABDC3FE5-F5B2-4250-A64C-010B13A0C257}"/>
                </a:ext>
              </a:extLst>
            </p:cNvPr>
            <p:cNvGrpSpPr/>
            <p:nvPr/>
          </p:nvGrpSpPr>
          <p:grpSpPr>
            <a:xfrm>
              <a:off x="1543051" y="2287783"/>
              <a:ext cx="2825750" cy="1679236"/>
              <a:chOff x="1543051" y="2287783"/>
              <a:chExt cx="2825750" cy="1679236"/>
            </a:xfrm>
          </p:grpSpPr>
          <p:sp>
            <p:nvSpPr>
              <p:cNvPr id="47" name="直接连接符 22">
                <a:extLst>
                  <a:ext uri="{FF2B5EF4-FFF2-40B4-BE49-F238E27FC236}">
                    <a16:creationId xmlns:a16="http://schemas.microsoft.com/office/drawing/2014/main" id="{28F75E3E-7DF1-4A28-8D60-19B8E3BA8A18}"/>
                  </a:ext>
                </a:extLst>
              </p:cNvPr>
              <p:cNvSpPr/>
              <p:nvPr/>
            </p:nvSpPr>
            <p:spPr>
              <a:xfrm>
                <a:off x="1668463" y="2819400"/>
                <a:ext cx="2426017" cy="0"/>
              </a:xfrm>
              <a:prstGeom prst="line">
                <a:avLst/>
              </a:prstGeom>
              <a:ln w="635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TextBox 498">
                <a:extLst>
                  <a:ext uri="{FF2B5EF4-FFF2-40B4-BE49-F238E27FC236}">
                    <a16:creationId xmlns:a16="http://schemas.microsoft.com/office/drawing/2014/main" id="{37CFDA85-DC8F-4115-A556-6BD6E03B528C}"/>
                  </a:ext>
                </a:extLst>
              </p:cNvPr>
              <p:cNvSpPr/>
              <p:nvPr/>
            </p:nvSpPr>
            <p:spPr>
              <a:xfrm>
                <a:off x="1608170" y="2287783"/>
                <a:ext cx="874701" cy="50318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ctr">
                <a:spAutoFit/>
              </a:bodyPr>
              <a:lstStyle/>
              <a:p>
                <a:pPr lvl="0" algn="r" eaLnBrk="1" hangingPunct="1">
                  <a:buNone/>
                </a:pPr>
                <a:r>
                  <a:rPr lang="zh-CN" altLang="en-US" sz="2200" b="1" dirty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UKIJ Qolyazma" pitchFamily="2" charset="0"/>
                  </a:rPr>
                  <a:t>王君</a:t>
                </a:r>
              </a:p>
            </p:txBody>
          </p:sp>
          <p:sp>
            <p:nvSpPr>
              <p:cNvPr id="49" name="TextBox 503">
                <a:extLst>
                  <a:ext uri="{FF2B5EF4-FFF2-40B4-BE49-F238E27FC236}">
                    <a16:creationId xmlns:a16="http://schemas.microsoft.com/office/drawing/2014/main" id="{DF92DF22-ED61-4862-8620-36E3EBEDDF27}"/>
                  </a:ext>
                </a:extLst>
              </p:cNvPr>
              <p:cNvSpPr/>
              <p:nvPr/>
            </p:nvSpPr>
            <p:spPr>
              <a:xfrm>
                <a:off x="1543051" y="2909887"/>
                <a:ext cx="2825750" cy="105713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/>
              <a:p>
                <a:pPr lvl="0" eaLnBrk="1" hangingPunct="1">
                  <a:lnSpc>
                    <a:spcPct val="130000"/>
                  </a:lnSpc>
                  <a:buNone/>
                </a:pP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协调分工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pPr lvl="0" eaLnBrk="1" hangingPunct="1">
                  <a:lnSpc>
                    <a:spcPct val="130000"/>
                  </a:lnSpc>
                  <a:buNone/>
                </a:pP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前端调试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pPr lvl="0" eaLnBrk="1" hangingPunct="1">
                  <a:lnSpc>
                    <a:spcPct val="130000"/>
                  </a:lnSpc>
                  <a:buNone/>
                </a:pP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文档及</a:t>
                </a: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ppt</a:t>
                </a: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编写制作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</p:grp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B36415BF-66C1-46F7-A418-FF4AD973FEF6}"/>
                </a:ext>
              </a:extLst>
            </p:cNvPr>
            <p:cNvSpPr/>
            <p:nvPr/>
          </p:nvSpPr>
          <p:spPr>
            <a:xfrm>
              <a:off x="1436687" y="2146391"/>
              <a:ext cx="2949892" cy="2203755"/>
            </a:xfrm>
            <a:prstGeom prst="roundRect">
              <a:avLst/>
            </a:prstGeom>
            <a:noFill/>
            <a:ln w="28575">
              <a:solidFill>
                <a:srgbClr val="919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C276673A-A126-40DA-A1A0-11BE908F383E}"/>
              </a:ext>
            </a:extLst>
          </p:cNvPr>
          <p:cNvGrpSpPr/>
          <p:nvPr/>
        </p:nvGrpSpPr>
        <p:grpSpPr>
          <a:xfrm>
            <a:off x="6357912" y="4057991"/>
            <a:ext cx="2525713" cy="1887129"/>
            <a:chOff x="1436687" y="2146391"/>
            <a:chExt cx="2949892" cy="2203755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28BDFDD5-8288-485A-8E17-0E2433C55D8E}"/>
                </a:ext>
              </a:extLst>
            </p:cNvPr>
            <p:cNvGrpSpPr/>
            <p:nvPr/>
          </p:nvGrpSpPr>
          <p:grpSpPr>
            <a:xfrm>
              <a:off x="1543051" y="2307001"/>
              <a:ext cx="2825750" cy="1660018"/>
              <a:chOff x="1543051" y="2307001"/>
              <a:chExt cx="2825750" cy="1660018"/>
            </a:xfrm>
          </p:grpSpPr>
          <p:sp>
            <p:nvSpPr>
              <p:cNvPr id="53" name="直接连接符 22">
                <a:extLst>
                  <a:ext uri="{FF2B5EF4-FFF2-40B4-BE49-F238E27FC236}">
                    <a16:creationId xmlns:a16="http://schemas.microsoft.com/office/drawing/2014/main" id="{D04C4380-5D2C-41F7-AA05-A382D8F61C9E}"/>
                  </a:ext>
                </a:extLst>
              </p:cNvPr>
              <p:cNvSpPr/>
              <p:nvPr/>
            </p:nvSpPr>
            <p:spPr>
              <a:xfrm>
                <a:off x="1668463" y="2819400"/>
                <a:ext cx="2426017" cy="0"/>
              </a:xfrm>
              <a:prstGeom prst="line">
                <a:avLst/>
              </a:prstGeom>
              <a:ln w="635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" name="TextBox 498">
                <a:extLst>
                  <a:ext uri="{FF2B5EF4-FFF2-40B4-BE49-F238E27FC236}">
                    <a16:creationId xmlns:a16="http://schemas.microsoft.com/office/drawing/2014/main" id="{3ED5BE50-1D8D-4E60-B97D-D8888135D7B2}"/>
                  </a:ext>
                </a:extLst>
              </p:cNvPr>
              <p:cNvSpPr/>
              <p:nvPr/>
            </p:nvSpPr>
            <p:spPr>
              <a:xfrm>
                <a:off x="1569302" y="2307001"/>
                <a:ext cx="874701" cy="50318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ctr">
                <a:spAutoFit/>
              </a:bodyPr>
              <a:lstStyle/>
              <a:p>
                <a:pPr lvl="0" algn="r" eaLnBrk="1" hangingPunct="1">
                  <a:buNone/>
                </a:pPr>
                <a:r>
                  <a:rPr lang="zh-CN" altLang="en-US" sz="2200" b="1" dirty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UKIJ Qolyazma" pitchFamily="2" charset="0"/>
                  </a:rPr>
                  <a:t>刘佳</a:t>
                </a:r>
              </a:p>
            </p:txBody>
          </p:sp>
          <p:sp>
            <p:nvSpPr>
              <p:cNvPr id="55" name="TextBox 503">
                <a:extLst>
                  <a:ext uri="{FF2B5EF4-FFF2-40B4-BE49-F238E27FC236}">
                    <a16:creationId xmlns:a16="http://schemas.microsoft.com/office/drawing/2014/main" id="{7976AEE3-FF6F-4C2A-868E-F820ED7B2887}"/>
                  </a:ext>
                </a:extLst>
              </p:cNvPr>
              <p:cNvSpPr/>
              <p:nvPr/>
            </p:nvSpPr>
            <p:spPr>
              <a:xfrm>
                <a:off x="1543051" y="2909887"/>
                <a:ext cx="2825750" cy="105713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/>
              <a:p>
                <a:pPr lvl="0" eaLnBrk="1" hangingPunct="1">
                  <a:lnSpc>
                    <a:spcPct val="130000"/>
                  </a:lnSpc>
                  <a:buNone/>
                </a:pP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前端调试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pPr lvl="0" eaLnBrk="1" hangingPunct="1">
                  <a:lnSpc>
                    <a:spcPct val="130000"/>
                  </a:lnSpc>
                  <a:buNone/>
                </a:pP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前后端对接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pPr lvl="0" eaLnBrk="1" hangingPunct="1">
                  <a:lnSpc>
                    <a:spcPct val="130000"/>
                  </a:lnSpc>
                  <a:buNone/>
                </a:pP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文档编写</a:t>
                </a:r>
              </a:p>
            </p:txBody>
          </p:sp>
        </p:grp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B44856EB-72D3-416B-9CBC-4BD82F33D0C7}"/>
                </a:ext>
              </a:extLst>
            </p:cNvPr>
            <p:cNvSpPr/>
            <p:nvPr/>
          </p:nvSpPr>
          <p:spPr>
            <a:xfrm>
              <a:off x="1436687" y="2146391"/>
              <a:ext cx="2949892" cy="2203755"/>
            </a:xfrm>
            <a:prstGeom prst="roundRect">
              <a:avLst/>
            </a:prstGeom>
            <a:noFill/>
            <a:ln w="28575">
              <a:solidFill>
                <a:srgbClr val="919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9018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A1B3EBAB-2288-4B61-865E-D3683F22A51B}"/>
              </a:ext>
            </a:extLst>
          </p:cNvPr>
          <p:cNvSpPr/>
          <p:nvPr/>
        </p:nvSpPr>
        <p:spPr>
          <a:xfrm>
            <a:off x="904875" y="614362"/>
            <a:ext cx="10458450" cy="564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F16178E-23D5-4601-9677-B4293FBAE40E}"/>
              </a:ext>
            </a:extLst>
          </p:cNvPr>
          <p:cNvSpPr/>
          <p:nvPr/>
        </p:nvSpPr>
        <p:spPr>
          <a:xfrm>
            <a:off x="6095999" y="614361"/>
            <a:ext cx="5267325" cy="5648326"/>
          </a:xfrm>
          <a:prstGeom prst="rect">
            <a:avLst/>
          </a:prstGeom>
          <a:solidFill>
            <a:srgbClr val="FFF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A741D7A-EF12-4496-B6A7-4F2FCF2AD8C6}"/>
              </a:ext>
            </a:extLst>
          </p:cNvPr>
          <p:cNvGrpSpPr/>
          <p:nvPr/>
        </p:nvGrpSpPr>
        <p:grpSpPr>
          <a:xfrm>
            <a:off x="1261382" y="842862"/>
            <a:ext cx="5777907" cy="600549"/>
            <a:chOff x="5823857" y="5138637"/>
            <a:chExt cx="5777907" cy="600549"/>
          </a:xfrm>
        </p:grpSpPr>
        <p:sp>
          <p:nvSpPr>
            <p:cNvPr id="2" name="TextBox 79">
              <a:extLst>
                <a:ext uri="{FF2B5EF4-FFF2-40B4-BE49-F238E27FC236}">
                  <a16:creationId xmlns:a16="http://schemas.microsoft.com/office/drawing/2014/main" id="{CEEE5E3D-495C-4D13-9E3D-DA02CFF1B3E5}"/>
                </a:ext>
              </a:extLst>
            </p:cNvPr>
            <p:cNvSpPr txBox="1"/>
            <p:nvPr/>
          </p:nvSpPr>
          <p:spPr>
            <a:xfrm>
              <a:off x="6569074" y="5208079"/>
              <a:ext cx="5032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项目总结</a:t>
              </a:r>
              <a:r>
                <a:rPr lang="en-US" altLang="zh-CN" sz="2400" b="1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——</a:t>
              </a: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实训收获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AC8370C-974E-4273-805A-9C2BC742E5EE}"/>
                </a:ext>
              </a:extLst>
            </p:cNvPr>
            <p:cNvGrpSpPr/>
            <p:nvPr/>
          </p:nvGrpSpPr>
          <p:grpSpPr>
            <a:xfrm>
              <a:off x="5823857" y="5138637"/>
              <a:ext cx="624684" cy="600549"/>
              <a:chOff x="2215144" y="982844"/>
              <a:chExt cx="1120898" cy="842780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4" name="平行四边形 3">
                <a:extLst>
                  <a:ext uri="{FF2B5EF4-FFF2-40B4-BE49-F238E27FC236}">
                    <a16:creationId xmlns:a16="http://schemas.microsoft.com/office/drawing/2014/main" id="{57DB1E52-8637-4F9A-A663-CAA8158973BF}"/>
                  </a:ext>
                </a:extLst>
              </p:cNvPr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5" name="文本框 9">
                <a:extLst>
                  <a:ext uri="{FF2B5EF4-FFF2-40B4-BE49-F238E27FC236}">
                    <a16:creationId xmlns:a16="http://schemas.microsoft.com/office/drawing/2014/main" id="{E2A99984-D5BB-4029-BFF2-27887C8B8711}"/>
                  </a:ext>
                </a:extLst>
              </p:cNvPr>
              <p:cNvSpPr txBox="1"/>
              <p:nvPr/>
            </p:nvSpPr>
            <p:spPr>
              <a:xfrm>
                <a:off x="2245058" y="1046848"/>
                <a:ext cx="1066799" cy="7342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28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A77016F8-115F-4F9A-8064-87112C6AD377}"/>
              </a:ext>
            </a:extLst>
          </p:cNvPr>
          <p:cNvGrpSpPr/>
          <p:nvPr/>
        </p:nvGrpSpPr>
        <p:grpSpPr>
          <a:xfrm>
            <a:off x="2981387" y="2302658"/>
            <a:ext cx="6248276" cy="3540124"/>
            <a:chOff x="-450138" y="1992540"/>
            <a:chExt cx="7382649" cy="418283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8F3636A-731E-4041-9239-7A033455842C}"/>
                </a:ext>
              </a:extLst>
            </p:cNvPr>
            <p:cNvSpPr/>
            <p:nvPr/>
          </p:nvSpPr>
          <p:spPr>
            <a:xfrm>
              <a:off x="-450138" y="1992540"/>
              <a:ext cx="3588103" cy="19920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【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</a:p>
            <a:p>
              <a:pPr algn="ctr"/>
              <a:r>
                <a:rPr lang="zh-CN" altLang="en-US" sz="2400" dirty="0"/>
                <a:t>大数据存储</a:t>
              </a:r>
              <a:endParaRPr lang="en-US" altLang="zh-CN" sz="2400" dirty="0"/>
            </a:p>
            <a:p>
              <a:pPr algn="ctr"/>
              <a:r>
                <a:rPr lang="en-US" altLang="zh-CN" sz="2400" dirty="0"/>
                <a:t>Hadoop</a:t>
              </a:r>
            </a:p>
            <a:p>
              <a:pPr algn="ctr"/>
              <a:endParaRPr lang="zh-CN" altLang="en-US" sz="24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D5CD973-ABE5-49C4-9F5A-3BC009716E86}"/>
                </a:ext>
              </a:extLst>
            </p:cNvPr>
            <p:cNvSpPr/>
            <p:nvPr/>
          </p:nvSpPr>
          <p:spPr>
            <a:xfrm>
              <a:off x="3344409" y="1992540"/>
              <a:ext cx="3588102" cy="199208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dirty="0"/>
                <a:t>【</a:t>
              </a:r>
              <a:r>
                <a:rPr lang="zh-CN" altLang="en-US" sz="2400" dirty="0"/>
                <a:t>二</a:t>
              </a:r>
              <a:r>
                <a:rPr lang="en-US" altLang="zh-CN" sz="2400" dirty="0"/>
                <a:t>】</a:t>
              </a:r>
            </a:p>
            <a:p>
              <a:pPr algn="ctr"/>
              <a:r>
                <a:rPr lang="zh-CN" altLang="en-US" sz="2400" dirty="0"/>
                <a:t>大数据分析计算</a:t>
              </a:r>
              <a:endParaRPr lang="en-US" altLang="zh-CN" sz="2400" dirty="0"/>
            </a:p>
            <a:p>
              <a:pPr algn="ctr"/>
              <a:r>
                <a:rPr lang="en-US" altLang="zh-CN" sz="2400" dirty="0"/>
                <a:t>MapReduce</a:t>
              </a:r>
            </a:p>
            <a:p>
              <a:pPr algn="ctr"/>
              <a:r>
                <a:rPr lang="en-US" altLang="zh-CN" sz="2400" dirty="0"/>
                <a:t>hive</a:t>
              </a:r>
              <a:endParaRPr lang="zh-CN" altLang="en-US" sz="2400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D30BD75-8B56-4834-B4E8-AB0F6C8B11B7}"/>
                </a:ext>
              </a:extLst>
            </p:cNvPr>
            <p:cNvSpPr/>
            <p:nvPr/>
          </p:nvSpPr>
          <p:spPr>
            <a:xfrm>
              <a:off x="-450137" y="4183290"/>
              <a:ext cx="3588102" cy="199208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【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</a:p>
            <a:p>
              <a:pPr algn="ctr"/>
              <a:r>
                <a:rPr lang="zh-CN" altLang="en-US" sz="2400" dirty="0"/>
                <a:t>团队合作</a:t>
              </a:r>
              <a:endParaRPr lang="en-US" altLang="zh-CN" sz="2400" dirty="0"/>
            </a:p>
            <a:p>
              <a:pPr algn="ctr"/>
              <a:r>
                <a:rPr lang="zh-CN" altLang="en-US" sz="2400" dirty="0"/>
                <a:t>前后端分离</a:t>
              </a:r>
              <a:endParaRPr lang="en-US" altLang="zh-CN" sz="2400" dirty="0"/>
            </a:p>
            <a:p>
              <a:pPr algn="ctr"/>
              <a:endParaRPr lang="zh-CN" altLang="en-US" sz="24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6CBEAA8-7B92-4FA8-9314-F40611D3EA8A}"/>
                </a:ext>
              </a:extLst>
            </p:cNvPr>
            <p:cNvSpPr/>
            <p:nvPr/>
          </p:nvSpPr>
          <p:spPr>
            <a:xfrm>
              <a:off x="3344409" y="4183290"/>
              <a:ext cx="3588101" cy="19920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【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</a:p>
            <a:p>
              <a:pPr algn="ctr"/>
              <a:r>
                <a:rPr lang="zh-CN" altLang="en-US" sz="2400" dirty="0"/>
                <a:t>版本控制</a:t>
              </a:r>
              <a:endParaRPr lang="en-US" altLang="zh-CN" sz="2400" dirty="0"/>
            </a:p>
            <a:p>
              <a:pPr algn="ctr"/>
              <a:r>
                <a:rPr lang="en-US" altLang="zh-CN" sz="2400" dirty="0"/>
                <a:t>git</a:t>
              </a:r>
            </a:p>
            <a:p>
              <a:pPr algn="ctr"/>
              <a:endParaRPr lang="zh-CN" altLang="en-US" sz="2400" dirty="0"/>
            </a:p>
          </p:txBody>
        </p:sp>
      </p:grp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0CF5891-DED8-4AC5-988A-E4DB5AE57085}"/>
              </a:ext>
            </a:extLst>
          </p:cNvPr>
          <p:cNvSpPr/>
          <p:nvPr/>
        </p:nvSpPr>
        <p:spPr>
          <a:xfrm>
            <a:off x="2524125" y="1543051"/>
            <a:ext cx="7162800" cy="4552950"/>
          </a:xfrm>
          <a:prstGeom prst="roundRect">
            <a:avLst>
              <a:gd name="adj" fmla="val 7436"/>
            </a:avLst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: Shape 33">
            <a:extLst>
              <a:ext uri="{FF2B5EF4-FFF2-40B4-BE49-F238E27FC236}">
                <a16:creationId xmlns:a16="http://schemas.microsoft.com/office/drawing/2014/main" id="{122CBD7A-8474-4258-9331-1DA1838465C8}"/>
              </a:ext>
            </a:extLst>
          </p:cNvPr>
          <p:cNvSpPr/>
          <p:nvPr/>
        </p:nvSpPr>
        <p:spPr>
          <a:xfrm>
            <a:off x="10188161" y="0"/>
            <a:ext cx="2003839" cy="2004537"/>
          </a:xfrm>
          <a:custGeom>
            <a:avLst/>
            <a:gdLst>
              <a:gd name="connsiteX0" fmla="*/ 4659977 w 4894762"/>
              <a:gd name="connsiteY0" fmla="*/ 3491024 h 4896466"/>
              <a:gd name="connsiteX1" fmla="*/ 4600155 w 4894762"/>
              <a:gd name="connsiteY1" fmla="*/ 3615207 h 4896466"/>
              <a:gd name="connsiteX2" fmla="*/ 3175440 w 4894762"/>
              <a:gd name="connsiteY2" fmla="*/ 4786399 h 4896466"/>
              <a:gd name="connsiteX3" fmla="*/ 3126507 w 4894762"/>
              <a:gd name="connsiteY3" fmla="*/ 4798981 h 4896466"/>
              <a:gd name="connsiteX4" fmla="*/ 4884212 w 4894762"/>
              <a:gd name="connsiteY4" fmla="*/ 2674618 h 4896466"/>
              <a:gd name="connsiteX5" fmla="*/ 4883003 w 4894762"/>
              <a:gd name="connsiteY5" fmla="*/ 2698551 h 4896466"/>
              <a:gd name="connsiteX6" fmla="*/ 4845904 w 4894762"/>
              <a:gd name="connsiteY6" fmla="*/ 2941638 h 4896466"/>
              <a:gd name="connsiteX7" fmla="*/ 4794531 w 4894762"/>
              <a:gd name="connsiteY7" fmla="*/ 3141433 h 4896466"/>
              <a:gd name="connsiteX8" fmla="*/ 2763488 w 4894762"/>
              <a:gd name="connsiteY8" fmla="*/ 4873790 h 4896466"/>
              <a:gd name="connsiteX9" fmla="*/ 2697728 w 4894762"/>
              <a:gd name="connsiteY9" fmla="*/ 4883826 h 4896466"/>
              <a:gd name="connsiteX10" fmla="*/ 2447410 w 4894762"/>
              <a:gd name="connsiteY10" fmla="*/ 4896466 h 4896466"/>
              <a:gd name="connsiteX11" fmla="*/ 2288679 w 4894762"/>
              <a:gd name="connsiteY11" fmla="*/ 4888451 h 4896466"/>
              <a:gd name="connsiteX12" fmla="*/ 4863096 w 4894762"/>
              <a:gd name="connsiteY12" fmla="*/ 2067481 h 4896466"/>
              <a:gd name="connsiteX13" fmla="*/ 4883003 w 4894762"/>
              <a:gd name="connsiteY13" fmla="*/ 2197916 h 4896466"/>
              <a:gd name="connsiteX14" fmla="*/ 4894762 w 4894762"/>
              <a:gd name="connsiteY14" fmla="*/ 2430794 h 4896466"/>
              <a:gd name="connsiteX15" fmla="*/ 2045850 w 4894762"/>
              <a:gd name="connsiteY15" fmla="*/ 4860744 h 4896466"/>
              <a:gd name="connsiteX16" fmla="*/ 1954006 w 4894762"/>
              <a:gd name="connsiteY16" fmla="*/ 4846727 h 4896466"/>
              <a:gd name="connsiteX17" fmla="*/ 1719381 w 4894762"/>
              <a:gd name="connsiteY17" fmla="*/ 4786399 h 4896466"/>
              <a:gd name="connsiteX18" fmla="*/ 1688601 w 4894762"/>
              <a:gd name="connsiteY18" fmla="*/ 4775133 h 4896466"/>
              <a:gd name="connsiteX19" fmla="*/ 4726513 w 4894762"/>
              <a:gd name="connsiteY19" fmla="*/ 1558831 h 4896466"/>
              <a:gd name="connsiteX20" fmla="*/ 4785575 w 4894762"/>
              <a:gd name="connsiteY20" fmla="*/ 1720203 h 4896466"/>
              <a:gd name="connsiteX21" fmla="*/ 4823233 w 4894762"/>
              <a:gd name="connsiteY21" fmla="*/ 1866658 h 4896466"/>
              <a:gd name="connsiteX22" fmla="*/ 1495956 w 4894762"/>
              <a:gd name="connsiteY22" fmla="*/ 4704624 h 4896466"/>
              <a:gd name="connsiteX23" fmla="*/ 1494447 w 4894762"/>
              <a:gd name="connsiteY23" fmla="*/ 4704072 h 4896466"/>
              <a:gd name="connsiteX24" fmla="*/ 1280437 w 4894762"/>
              <a:gd name="connsiteY24" fmla="*/ 4600978 h 4896466"/>
              <a:gd name="connsiteX25" fmla="*/ 1210012 w 4894762"/>
              <a:gd name="connsiteY25" fmla="*/ 4558194 h 4896466"/>
              <a:gd name="connsiteX26" fmla="*/ 4504196 w 4894762"/>
              <a:gd name="connsiteY26" fmla="*/ 1123307 h 4896466"/>
              <a:gd name="connsiteX27" fmla="*/ 4600155 w 4894762"/>
              <a:gd name="connsiteY27" fmla="*/ 1281260 h 4896466"/>
              <a:gd name="connsiteX28" fmla="*/ 4651549 w 4894762"/>
              <a:gd name="connsiteY28" fmla="*/ 1387948 h 4896466"/>
              <a:gd name="connsiteX29" fmla="*/ 1051796 w 4894762"/>
              <a:gd name="connsiteY29" fmla="*/ 4458318 h 4896466"/>
              <a:gd name="connsiteX30" fmla="*/ 890107 w 4894762"/>
              <a:gd name="connsiteY30" fmla="*/ 4337409 h 4896466"/>
              <a:gd name="connsiteX31" fmla="*/ 815466 w 4894762"/>
              <a:gd name="connsiteY31" fmla="*/ 4269570 h 4896466"/>
              <a:gd name="connsiteX32" fmla="*/ 4208691 w 4894762"/>
              <a:gd name="connsiteY32" fmla="*/ 750209 h 4896466"/>
              <a:gd name="connsiteX33" fmla="*/ 4336586 w 4894762"/>
              <a:gd name="connsiteY33" fmla="*/ 890930 h 4896466"/>
              <a:gd name="connsiteX34" fmla="*/ 4400742 w 4894762"/>
              <a:gd name="connsiteY34" fmla="*/ 976724 h 4896466"/>
              <a:gd name="connsiteX35" fmla="*/ 685518 w 4894762"/>
              <a:gd name="connsiteY35" fmla="*/ 4145584 h 4896466"/>
              <a:gd name="connsiteX36" fmla="*/ 558235 w 4894762"/>
              <a:gd name="connsiteY36" fmla="*/ 4005537 h 4896466"/>
              <a:gd name="connsiteX37" fmla="*/ 493533 w 4894762"/>
              <a:gd name="connsiteY37" fmla="*/ 3919013 h 4896466"/>
              <a:gd name="connsiteX38" fmla="*/ 3842277 w 4894762"/>
              <a:gd name="connsiteY38" fmla="*/ 437590 h 4896466"/>
              <a:gd name="connsiteX39" fmla="*/ 4004714 w 4894762"/>
              <a:gd name="connsiteY39" fmla="*/ 559058 h 4896466"/>
              <a:gd name="connsiteX40" fmla="*/ 4078676 w 4894762"/>
              <a:gd name="connsiteY40" fmla="*/ 626279 h 4896466"/>
              <a:gd name="connsiteX41" fmla="*/ 390146 w 4894762"/>
              <a:gd name="connsiteY41" fmla="*/ 3772372 h 4896466"/>
              <a:gd name="connsiteX42" fmla="*/ 294666 w 4894762"/>
              <a:gd name="connsiteY42" fmla="*/ 3615207 h 4896466"/>
              <a:gd name="connsiteX43" fmla="*/ 242863 w 4894762"/>
              <a:gd name="connsiteY43" fmla="*/ 3507671 h 4896466"/>
              <a:gd name="connsiteX44" fmla="*/ 3397884 w 4894762"/>
              <a:gd name="connsiteY44" fmla="*/ 191483 h 4896466"/>
              <a:gd name="connsiteX45" fmla="*/ 3400373 w 4894762"/>
              <a:gd name="connsiteY45" fmla="*/ 192394 h 4896466"/>
              <a:gd name="connsiteX46" fmla="*/ 3614384 w 4894762"/>
              <a:gd name="connsiteY46" fmla="*/ 295489 h 4896466"/>
              <a:gd name="connsiteX47" fmla="*/ 3683990 w 4894762"/>
              <a:gd name="connsiteY47" fmla="*/ 337775 h 4896466"/>
              <a:gd name="connsiteX48" fmla="*/ 167974 w 4894762"/>
              <a:gd name="connsiteY48" fmla="*/ 3336723 h 4896466"/>
              <a:gd name="connsiteX49" fmla="*/ 109245 w 4894762"/>
              <a:gd name="connsiteY49" fmla="*/ 3176263 h 4896466"/>
              <a:gd name="connsiteX50" fmla="*/ 71336 w 4894762"/>
              <a:gd name="connsiteY50" fmla="*/ 3028828 h 4896466"/>
              <a:gd name="connsiteX51" fmla="*/ 1766305 w 4894762"/>
              <a:gd name="connsiteY51" fmla="*/ 98002 h 4896466"/>
              <a:gd name="connsiteX52" fmla="*/ 235822 w 4894762"/>
              <a:gd name="connsiteY52" fmla="*/ 1403412 h 4896466"/>
              <a:gd name="connsiteX53" fmla="*/ 294666 w 4894762"/>
              <a:gd name="connsiteY53" fmla="*/ 1281260 h 4896466"/>
              <a:gd name="connsiteX54" fmla="*/ 1719381 w 4894762"/>
              <a:gd name="connsiteY54" fmla="*/ 110068 h 4896466"/>
              <a:gd name="connsiteX55" fmla="*/ 2847780 w 4894762"/>
              <a:gd name="connsiteY55" fmla="*/ 35541 h 4896466"/>
              <a:gd name="connsiteX56" fmla="*/ 2940815 w 4894762"/>
              <a:gd name="connsiteY56" fmla="*/ 49740 h 4896466"/>
              <a:gd name="connsiteX57" fmla="*/ 3175440 w 4894762"/>
              <a:gd name="connsiteY57" fmla="*/ 110068 h 4896466"/>
              <a:gd name="connsiteX58" fmla="*/ 3205239 w 4894762"/>
              <a:gd name="connsiteY58" fmla="*/ 120974 h 4896466"/>
              <a:gd name="connsiteX59" fmla="*/ 31562 w 4894762"/>
              <a:gd name="connsiteY59" fmla="*/ 2827927 h 4896466"/>
              <a:gd name="connsiteX60" fmla="*/ 11817 w 4894762"/>
              <a:gd name="connsiteY60" fmla="*/ 2698551 h 4896466"/>
              <a:gd name="connsiteX61" fmla="*/ 0 w 4894762"/>
              <a:gd name="connsiteY61" fmla="*/ 2464525 h 4896466"/>
              <a:gd name="connsiteX62" fmla="*/ 2447410 w 4894762"/>
              <a:gd name="connsiteY62" fmla="*/ 0 h 4896466"/>
              <a:gd name="connsiteX63" fmla="*/ 2604819 w 4894762"/>
              <a:gd name="connsiteY63" fmla="*/ 7949 h 4896466"/>
              <a:gd name="connsiteX64" fmla="*/ 10672 w 4894762"/>
              <a:gd name="connsiteY64" fmla="*/ 2220599 h 4896466"/>
              <a:gd name="connsiteX65" fmla="*/ 11817 w 4894762"/>
              <a:gd name="connsiteY65" fmla="*/ 2197916 h 4896466"/>
              <a:gd name="connsiteX66" fmla="*/ 48917 w 4894762"/>
              <a:gd name="connsiteY66" fmla="*/ 1954829 h 4896466"/>
              <a:gd name="connsiteX67" fmla="*/ 100684 w 4894762"/>
              <a:gd name="connsiteY67" fmla="*/ 1753500 h 4896466"/>
              <a:gd name="connsiteX68" fmla="*/ 2129624 w 4894762"/>
              <a:gd name="connsiteY68" fmla="*/ 22937 h 4896466"/>
              <a:gd name="connsiteX69" fmla="*/ 2197093 w 4894762"/>
              <a:gd name="connsiteY69" fmla="*/ 12640 h 4896466"/>
              <a:gd name="connsiteX70" fmla="*/ 2447410 w 4894762"/>
              <a:gd name="connsiteY70" fmla="*/ 0 h 489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894762" h="4896466">
                <a:moveTo>
                  <a:pt x="4659977" y="3491024"/>
                </a:moveTo>
                <a:lnTo>
                  <a:pt x="4600155" y="3615207"/>
                </a:lnTo>
                <a:cubicBezTo>
                  <a:pt x="4298641" y="4170244"/>
                  <a:pt x="3788731" y="4595645"/>
                  <a:pt x="3175440" y="4786399"/>
                </a:cubicBezTo>
                <a:lnTo>
                  <a:pt x="3126507" y="4798981"/>
                </a:lnTo>
                <a:close/>
                <a:moveTo>
                  <a:pt x="4884212" y="2674618"/>
                </a:moveTo>
                <a:lnTo>
                  <a:pt x="4883003" y="2698551"/>
                </a:lnTo>
                <a:cubicBezTo>
                  <a:pt x="4874645" y="2780853"/>
                  <a:pt x="4862210" y="2861951"/>
                  <a:pt x="4845904" y="2941638"/>
                </a:cubicBezTo>
                <a:lnTo>
                  <a:pt x="4794531" y="3141433"/>
                </a:lnTo>
                <a:lnTo>
                  <a:pt x="2763488" y="4873790"/>
                </a:lnTo>
                <a:lnTo>
                  <a:pt x="2697728" y="4883826"/>
                </a:lnTo>
                <a:cubicBezTo>
                  <a:pt x="2615425" y="4892185"/>
                  <a:pt x="2531918" y="4896466"/>
                  <a:pt x="2447410" y="4896466"/>
                </a:cubicBezTo>
                <a:lnTo>
                  <a:pt x="2288679" y="4888451"/>
                </a:lnTo>
                <a:close/>
                <a:moveTo>
                  <a:pt x="4863096" y="2067481"/>
                </a:moveTo>
                <a:lnTo>
                  <a:pt x="4883003" y="2197916"/>
                </a:lnTo>
                <a:lnTo>
                  <a:pt x="4894762" y="2430794"/>
                </a:lnTo>
                <a:lnTo>
                  <a:pt x="2045850" y="4860744"/>
                </a:lnTo>
                <a:lnTo>
                  <a:pt x="1954006" y="4846727"/>
                </a:lnTo>
                <a:cubicBezTo>
                  <a:pt x="1874319" y="4830421"/>
                  <a:pt x="1796042" y="4810243"/>
                  <a:pt x="1719381" y="4786399"/>
                </a:cubicBezTo>
                <a:lnTo>
                  <a:pt x="1688601" y="4775133"/>
                </a:lnTo>
                <a:close/>
                <a:moveTo>
                  <a:pt x="4726513" y="1558831"/>
                </a:moveTo>
                <a:lnTo>
                  <a:pt x="4785575" y="1720203"/>
                </a:lnTo>
                <a:lnTo>
                  <a:pt x="4823233" y="1866658"/>
                </a:lnTo>
                <a:lnTo>
                  <a:pt x="1495956" y="4704624"/>
                </a:lnTo>
                <a:lnTo>
                  <a:pt x="1494447" y="4704072"/>
                </a:lnTo>
                <a:cubicBezTo>
                  <a:pt x="1421222" y="4673100"/>
                  <a:pt x="1349817" y="4638667"/>
                  <a:pt x="1280437" y="4600978"/>
                </a:cubicBezTo>
                <a:lnTo>
                  <a:pt x="1210012" y="4558194"/>
                </a:lnTo>
                <a:close/>
                <a:moveTo>
                  <a:pt x="4504196" y="1123307"/>
                </a:moveTo>
                <a:lnTo>
                  <a:pt x="4600155" y="1281260"/>
                </a:lnTo>
                <a:lnTo>
                  <a:pt x="4651549" y="1387948"/>
                </a:lnTo>
                <a:lnTo>
                  <a:pt x="1051796" y="4458318"/>
                </a:lnTo>
                <a:lnTo>
                  <a:pt x="890107" y="4337409"/>
                </a:lnTo>
                <a:lnTo>
                  <a:pt x="815466" y="4269570"/>
                </a:lnTo>
                <a:close/>
                <a:moveTo>
                  <a:pt x="4208691" y="750209"/>
                </a:moveTo>
                <a:lnTo>
                  <a:pt x="4336586" y="890930"/>
                </a:lnTo>
                <a:lnTo>
                  <a:pt x="4400742" y="976724"/>
                </a:lnTo>
                <a:lnTo>
                  <a:pt x="685518" y="4145584"/>
                </a:lnTo>
                <a:lnTo>
                  <a:pt x="558235" y="4005537"/>
                </a:lnTo>
                <a:lnTo>
                  <a:pt x="493533" y="3919013"/>
                </a:lnTo>
                <a:close/>
                <a:moveTo>
                  <a:pt x="3842277" y="437590"/>
                </a:moveTo>
                <a:lnTo>
                  <a:pt x="4004714" y="559058"/>
                </a:lnTo>
                <a:lnTo>
                  <a:pt x="4078676" y="626279"/>
                </a:lnTo>
                <a:lnTo>
                  <a:pt x="390146" y="3772372"/>
                </a:lnTo>
                <a:lnTo>
                  <a:pt x="294666" y="3615207"/>
                </a:lnTo>
                <a:lnTo>
                  <a:pt x="242863" y="3507671"/>
                </a:lnTo>
                <a:close/>
                <a:moveTo>
                  <a:pt x="3397884" y="191483"/>
                </a:moveTo>
                <a:lnTo>
                  <a:pt x="3400373" y="192394"/>
                </a:lnTo>
                <a:cubicBezTo>
                  <a:pt x="3473599" y="223366"/>
                  <a:pt x="3545004" y="257799"/>
                  <a:pt x="3614384" y="295489"/>
                </a:cubicBezTo>
                <a:lnTo>
                  <a:pt x="3683990" y="337775"/>
                </a:lnTo>
                <a:lnTo>
                  <a:pt x="167974" y="3336723"/>
                </a:lnTo>
                <a:lnTo>
                  <a:pt x="109245" y="3176263"/>
                </a:lnTo>
                <a:lnTo>
                  <a:pt x="71336" y="3028828"/>
                </a:lnTo>
                <a:close/>
                <a:moveTo>
                  <a:pt x="1766305" y="98002"/>
                </a:moveTo>
                <a:lnTo>
                  <a:pt x="235822" y="1403412"/>
                </a:lnTo>
                <a:lnTo>
                  <a:pt x="294666" y="1281260"/>
                </a:lnTo>
                <a:cubicBezTo>
                  <a:pt x="596180" y="726223"/>
                  <a:pt x="1106089" y="300821"/>
                  <a:pt x="1719381" y="110068"/>
                </a:cubicBezTo>
                <a:close/>
                <a:moveTo>
                  <a:pt x="2847780" y="35541"/>
                </a:moveTo>
                <a:lnTo>
                  <a:pt x="2940815" y="49740"/>
                </a:lnTo>
                <a:cubicBezTo>
                  <a:pt x="3020502" y="66046"/>
                  <a:pt x="3098778" y="86224"/>
                  <a:pt x="3175440" y="110068"/>
                </a:cubicBezTo>
                <a:lnTo>
                  <a:pt x="3205239" y="120974"/>
                </a:lnTo>
                <a:lnTo>
                  <a:pt x="31562" y="2827927"/>
                </a:lnTo>
                <a:lnTo>
                  <a:pt x="11817" y="2698551"/>
                </a:lnTo>
                <a:lnTo>
                  <a:pt x="0" y="2464525"/>
                </a:lnTo>
                <a:close/>
                <a:moveTo>
                  <a:pt x="2447410" y="0"/>
                </a:moveTo>
                <a:lnTo>
                  <a:pt x="2604819" y="7949"/>
                </a:lnTo>
                <a:lnTo>
                  <a:pt x="10672" y="2220599"/>
                </a:lnTo>
                <a:lnTo>
                  <a:pt x="11817" y="2197916"/>
                </a:lnTo>
                <a:cubicBezTo>
                  <a:pt x="20176" y="2115613"/>
                  <a:pt x="32610" y="2034516"/>
                  <a:pt x="48917" y="1954829"/>
                </a:cubicBezTo>
                <a:lnTo>
                  <a:pt x="100684" y="1753500"/>
                </a:lnTo>
                <a:lnTo>
                  <a:pt x="2129624" y="22937"/>
                </a:lnTo>
                <a:lnTo>
                  <a:pt x="2197093" y="12640"/>
                </a:lnTo>
                <a:cubicBezTo>
                  <a:pt x="2279395" y="4282"/>
                  <a:pt x="2362903" y="0"/>
                  <a:pt x="2447410" y="0"/>
                </a:cubicBezTo>
                <a:close/>
              </a:path>
            </a:pathLst>
          </a:custGeom>
          <a:solidFill>
            <a:srgbClr val="748773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BC223E8-6E77-4207-9241-C391A2941EF8}"/>
              </a:ext>
            </a:extLst>
          </p:cNvPr>
          <p:cNvSpPr/>
          <p:nvPr/>
        </p:nvSpPr>
        <p:spPr>
          <a:xfrm>
            <a:off x="5269684" y="1713495"/>
            <a:ext cx="1652628" cy="420081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实训收获</a:t>
            </a:r>
          </a:p>
        </p:txBody>
      </p:sp>
    </p:spTree>
    <p:extLst>
      <p:ext uri="{BB962C8B-B14F-4D97-AF65-F5344CB8AC3E}">
        <p14:creationId xmlns:p14="http://schemas.microsoft.com/office/powerpoint/2010/main" val="1567799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927E32C-B021-4990-B408-6B02331190D8}"/>
              </a:ext>
            </a:extLst>
          </p:cNvPr>
          <p:cNvGrpSpPr/>
          <p:nvPr/>
        </p:nvGrpSpPr>
        <p:grpSpPr>
          <a:xfrm>
            <a:off x="1261382" y="842862"/>
            <a:ext cx="5777907" cy="600549"/>
            <a:chOff x="5823857" y="5138637"/>
            <a:chExt cx="5777907" cy="600549"/>
          </a:xfrm>
        </p:grpSpPr>
        <p:sp>
          <p:nvSpPr>
            <p:cNvPr id="3" name="TextBox 79">
              <a:extLst>
                <a:ext uri="{FF2B5EF4-FFF2-40B4-BE49-F238E27FC236}">
                  <a16:creationId xmlns:a16="http://schemas.microsoft.com/office/drawing/2014/main" id="{1BBAD09E-FA0F-4DF4-A6FC-A58A11682BA0}"/>
                </a:ext>
              </a:extLst>
            </p:cNvPr>
            <p:cNvSpPr txBox="1"/>
            <p:nvPr/>
          </p:nvSpPr>
          <p:spPr>
            <a:xfrm>
              <a:off x="6569074" y="5208079"/>
              <a:ext cx="5032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项目总结</a:t>
              </a:r>
              <a:r>
                <a:rPr lang="en-US" altLang="zh-CN" sz="2400" b="1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——</a:t>
              </a: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实训收获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CCECA18-B926-4451-8042-27FC5CC6AC44}"/>
                </a:ext>
              </a:extLst>
            </p:cNvPr>
            <p:cNvGrpSpPr/>
            <p:nvPr/>
          </p:nvGrpSpPr>
          <p:grpSpPr>
            <a:xfrm>
              <a:off x="5823857" y="5138637"/>
              <a:ext cx="624684" cy="600549"/>
              <a:chOff x="2215144" y="982844"/>
              <a:chExt cx="1120898" cy="842780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5" name="平行四边形 4">
                <a:extLst>
                  <a:ext uri="{FF2B5EF4-FFF2-40B4-BE49-F238E27FC236}">
                    <a16:creationId xmlns:a16="http://schemas.microsoft.com/office/drawing/2014/main" id="{E78429C5-7F70-423B-A383-EB748F425874}"/>
                  </a:ext>
                </a:extLst>
              </p:cNvPr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6" name="文本框 9">
                <a:extLst>
                  <a:ext uri="{FF2B5EF4-FFF2-40B4-BE49-F238E27FC236}">
                    <a16:creationId xmlns:a16="http://schemas.microsoft.com/office/drawing/2014/main" id="{E66BDEE0-39EE-48B1-9E10-82CB3F0AB8BA}"/>
                  </a:ext>
                </a:extLst>
              </p:cNvPr>
              <p:cNvSpPr txBox="1"/>
              <p:nvPr/>
            </p:nvSpPr>
            <p:spPr>
              <a:xfrm>
                <a:off x="2245058" y="1046848"/>
                <a:ext cx="1066799" cy="7342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28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05AEADD9-CBF4-4135-ACC1-CA9D3F467C13}"/>
              </a:ext>
            </a:extLst>
          </p:cNvPr>
          <p:cNvSpPr/>
          <p:nvPr/>
        </p:nvSpPr>
        <p:spPr>
          <a:xfrm>
            <a:off x="2006599" y="1743008"/>
            <a:ext cx="3036777" cy="1685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 algn="ctr"/>
            <a:r>
              <a:rPr lang="zh-CN" altLang="en-US" sz="2400" dirty="0"/>
              <a:t>大数据存储</a:t>
            </a:r>
            <a:endParaRPr lang="en-US" altLang="zh-CN" sz="2400" dirty="0"/>
          </a:p>
          <a:p>
            <a:pPr algn="ctr"/>
            <a:r>
              <a:rPr lang="en-US" altLang="zh-CN" sz="2400" dirty="0"/>
              <a:t>Hadoop</a:t>
            </a:r>
          </a:p>
          <a:p>
            <a:pPr algn="ctr"/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4BC1F6C-5393-4DD4-AF94-781828BE8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297" y="3721100"/>
            <a:ext cx="2367379" cy="19037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5DDA6B5-8D9A-4549-86D3-83734F64F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163" y="1743008"/>
            <a:ext cx="6029663" cy="294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8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6CD1700-5CC6-4850-AA55-F44F43BE3F8A}"/>
              </a:ext>
            </a:extLst>
          </p:cNvPr>
          <p:cNvGrpSpPr/>
          <p:nvPr/>
        </p:nvGrpSpPr>
        <p:grpSpPr>
          <a:xfrm>
            <a:off x="1261382" y="842862"/>
            <a:ext cx="5777907" cy="600549"/>
            <a:chOff x="5823857" y="5138637"/>
            <a:chExt cx="5777907" cy="600549"/>
          </a:xfrm>
        </p:grpSpPr>
        <p:sp>
          <p:nvSpPr>
            <p:cNvPr id="3" name="TextBox 79">
              <a:extLst>
                <a:ext uri="{FF2B5EF4-FFF2-40B4-BE49-F238E27FC236}">
                  <a16:creationId xmlns:a16="http://schemas.microsoft.com/office/drawing/2014/main" id="{EC03B090-744F-403C-B07E-BD87F0CA8C1B}"/>
                </a:ext>
              </a:extLst>
            </p:cNvPr>
            <p:cNvSpPr txBox="1"/>
            <p:nvPr/>
          </p:nvSpPr>
          <p:spPr>
            <a:xfrm>
              <a:off x="6569074" y="5208079"/>
              <a:ext cx="5032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项目总结</a:t>
              </a:r>
              <a:r>
                <a:rPr lang="en-US" altLang="zh-CN" sz="2400" b="1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——</a:t>
              </a: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实训收获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0CCA28F-3C3D-4B82-9249-1ED57A9633AD}"/>
                </a:ext>
              </a:extLst>
            </p:cNvPr>
            <p:cNvGrpSpPr/>
            <p:nvPr/>
          </p:nvGrpSpPr>
          <p:grpSpPr>
            <a:xfrm>
              <a:off x="5823857" y="5138637"/>
              <a:ext cx="624684" cy="600549"/>
              <a:chOff x="2215144" y="982844"/>
              <a:chExt cx="1120898" cy="842780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5" name="平行四边形 4">
                <a:extLst>
                  <a:ext uri="{FF2B5EF4-FFF2-40B4-BE49-F238E27FC236}">
                    <a16:creationId xmlns:a16="http://schemas.microsoft.com/office/drawing/2014/main" id="{382E7684-BC95-4E24-8C9C-F9970C133219}"/>
                  </a:ext>
                </a:extLst>
              </p:cNvPr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6" name="文本框 9">
                <a:extLst>
                  <a:ext uri="{FF2B5EF4-FFF2-40B4-BE49-F238E27FC236}">
                    <a16:creationId xmlns:a16="http://schemas.microsoft.com/office/drawing/2014/main" id="{E25C03E5-6314-4CA6-9B58-BC3ADA8F8AD9}"/>
                  </a:ext>
                </a:extLst>
              </p:cNvPr>
              <p:cNvSpPr txBox="1"/>
              <p:nvPr/>
            </p:nvSpPr>
            <p:spPr>
              <a:xfrm>
                <a:off x="2245058" y="1046848"/>
                <a:ext cx="1066799" cy="7342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28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CB8CBE7F-2F23-40D8-9CE6-6EE929ABF4DB}"/>
              </a:ext>
            </a:extLst>
          </p:cNvPr>
          <p:cNvSpPr/>
          <p:nvPr/>
        </p:nvSpPr>
        <p:spPr>
          <a:xfrm>
            <a:off x="2006599" y="1956429"/>
            <a:ext cx="3036776" cy="16859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/>
              <a:t>【</a:t>
            </a:r>
            <a:r>
              <a:rPr lang="zh-CN" altLang="en-US" sz="2400" dirty="0"/>
              <a:t>二</a:t>
            </a:r>
            <a:r>
              <a:rPr lang="en-US" altLang="zh-CN" sz="2400" dirty="0"/>
              <a:t>】</a:t>
            </a:r>
          </a:p>
          <a:p>
            <a:pPr algn="ctr"/>
            <a:r>
              <a:rPr lang="zh-CN" altLang="en-US" sz="2400" dirty="0"/>
              <a:t>大数据分析计算</a:t>
            </a:r>
            <a:endParaRPr lang="en-US" altLang="zh-CN" sz="2400" dirty="0"/>
          </a:p>
          <a:p>
            <a:pPr algn="ctr"/>
            <a:r>
              <a:rPr lang="en-US" altLang="zh-CN" sz="2400" dirty="0"/>
              <a:t>MapReduce</a:t>
            </a:r>
          </a:p>
          <a:p>
            <a:pPr algn="ctr"/>
            <a:r>
              <a:rPr lang="en-US" altLang="zh-CN" sz="2400" dirty="0"/>
              <a:t>hive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97481F1-95F1-42EE-AF16-57139C4CB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355" y="3755440"/>
            <a:ext cx="3269264" cy="24568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506D7C9-07B5-4675-8A88-D730A0F5D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769" y="1956429"/>
            <a:ext cx="5583196" cy="131612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6039107-ABFC-40A6-8F5B-84781E506D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411" y="3429000"/>
            <a:ext cx="4552950" cy="274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15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0C392C0-0D43-4B67-A180-2CF6010879AB}"/>
              </a:ext>
            </a:extLst>
          </p:cNvPr>
          <p:cNvSpPr/>
          <p:nvPr/>
        </p:nvSpPr>
        <p:spPr>
          <a:xfrm>
            <a:off x="2006599" y="1857474"/>
            <a:ext cx="3036776" cy="16859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 algn="ctr"/>
            <a:r>
              <a:rPr lang="zh-CN" altLang="en-US" sz="2400" dirty="0"/>
              <a:t>团队合作</a:t>
            </a:r>
            <a:endParaRPr lang="en-US" altLang="zh-CN" sz="2400" dirty="0"/>
          </a:p>
          <a:p>
            <a:pPr algn="ctr"/>
            <a:r>
              <a:rPr lang="zh-CN" altLang="en-US" sz="2400" dirty="0"/>
              <a:t>前后端分离</a:t>
            </a:r>
            <a:endParaRPr lang="en-US" altLang="zh-CN" sz="2400" dirty="0"/>
          </a:p>
          <a:p>
            <a:pPr algn="ctr"/>
            <a:endParaRPr lang="zh-CN" altLang="en-US" sz="24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56C3178-ABF8-46CE-B363-BAF7903EAC44}"/>
              </a:ext>
            </a:extLst>
          </p:cNvPr>
          <p:cNvGrpSpPr/>
          <p:nvPr/>
        </p:nvGrpSpPr>
        <p:grpSpPr>
          <a:xfrm>
            <a:off x="1261382" y="842862"/>
            <a:ext cx="5777907" cy="600549"/>
            <a:chOff x="5823857" y="5138637"/>
            <a:chExt cx="5777907" cy="600549"/>
          </a:xfrm>
        </p:grpSpPr>
        <p:sp>
          <p:nvSpPr>
            <p:cNvPr id="4" name="TextBox 79">
              <a:extLst>
                <a:ext uri="{FF2B5EF4-FFF2-40B4-BE49-F238E27FC236}">
                  <a16:creationId xmlns:a16="http://schemas.microsoft.com/office/drawing/2014/main" id="{B680DD91-BE99-429E-B04B-3543125B8FC7}"/>
                </a:ext>
              </a:extLst>
            </p:cNvPr>
            <p:cNvSpPr txBox="1"/>
            <p:nvPr/>
          </p:nvSpPr>
          <p:spPr>
            <a:xfrm>
              <a:off x="6569074" y="5208079"/>
              <a:ext cx="5032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项目总结</a:t>
              </a:r>
              <a:r>
                <a:rPr lang="en-US" altLang="zh-CN" sz="2400" b="1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——</a:t>
              </a: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实训收获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64F17F3-5E5B-47AF-88C6-5EB6ADD52323}"/>
                </a:ext>
              </a:extLst>
            </p:cNvPr>
            <p:cNvGrpSpPr/>
            <p:nvPr/>
          </p:nvGrpSpPr>
          <p:grpSpPr>
            <a:xfrm>
              <a:off x="5823857" y="5138637"/>
              <a:ext cx="624684" cy="600549"/>
              <a:chOff x="2215144" y="982844"/>
              <a:chExt cx="1120898" cy="842780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6" name="平行四边形 5">
                <a:extLst>
                  <a:ext uri="{FF2B5EF4-FFF2-40B4-BE49-F238E27FC236}">
                    <a16:creationId xmlns:a16="http://schemas.microsoft.com/office/drawing/2014/main" id="{0DD20C4F-E4FD-4634-A991-D6967C77E7A0}"/>
                  </a:ext>
                </a:extLst>
              </p:cNvPr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7" name="文本框 9">
                <a:extLst>
                  <a:ext uri="{FF2B5EF4-FFF2-40B4-BE49-F238E27FC236}">
                    <a16:creationId xmlns:a16="http://schemas.microsoft.com/office/drawing/2014/main" id="{1241C86C-9572-446B-9E34-1A15BB19DA31}"/>
                  </a:ext>
                </a:extLst>
              </p:cNvPr>
              <p:cNvSpPr txBox="1"/>
              <p:nvPr/>
            </p:nvSpPr>
            <p:spPr>
              <a:xfrm>
                <a:off x="2245058" y="1046848"/>
                <a:ext cx="1066799" cy="7342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28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5D6DD5D5-0891-455A-84DD-BADF3E38F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163" y="1857474"/>
            <a:ext cx="3851770" cy="25504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2E10582-7273-4FF0-96EB-D5D0783C1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069" y="4736452"/>
            <a:ext cx="1807715" cy="93181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FFAA847-134F-49D1-A7BA-B98631CA79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163" y="4736451"/>
            <a:ext cx="1863626" cy="93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77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40BABA3-7F1D-44A3-A3A7-F37430289714}"/>
              </a:ext>
            </a:extLst>
          </p:cNvPr>
          <p:cNvSpPr/>
          <p:nvPr/>
        </p:nvSpPr>
        <p:spPr>
          <a:xfrm>
            <a:off x="1872587" y="1919617"/>
            <a:ext cx="3036775" cy="16859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 algn="ctr"/>
            <a:r>
              <a:rPr lang="zh-CN" altLang="en-US" sz="2400" dirty="0"/>
              <a:t>版本控制</a:t>
            </a:r>
            <a:endParaRPr lang="en-US" altLang="zh-CN" sz="2400" dirty="0"/>
          </a:p>
          <a:p>
            <a:pPr algn="ctr"/>
            <a:r>
              <a:rPr lang="en-US" altLang="zh-CN" sz="2400" dirty="0"/>
              <a:t>git</a:t>
            </a:r>
          </a:p>
          <a:p>
            <a:pPr algn="ctr"/>
            <a:endParaRPr lang="zh-CN" altLang="en-US" sz="24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97DC468-B889-4748-8F97-BD0A1C0B33D7}"/>
              </a:ext>
            </a:extLst>
          </p:cNvPr>
          <p:cNvGrpSpPr/>
          <p:nvPr/>
        </p:nvGrpSpPr>
        <p:grpSpPr>
          <a:xfrm>
            <a:off x="1261382" y="842862"/>
            <a:ext cx="5777907" cy="600549"/>
            <a:chOff x="5823857" y="5138637"/>
            <a:chExt cx="5777907" cy="600549"/>
          </a:xfrm>
        </p:grpSpPr>
        <p:sp>
          <p:nvSpPr>
            <p:cNvPr id="4" name="TextBox 79">
              <a:extLst>
                <a:ext uri="{FF2B5EF4-FFF2-40B4-BE49-F238E27FC236}">
                  <a16:creationId xmlns:a16="http://schemas.microsoft.com/office/drawing/2014/main" id="{7FED6D62-A043-4C3E-83E3-61D138E7AA20}"/>
                </a:ext>
              </a:extLst>
            </p:cNvPr>
            <p:cNvSpPr txBox="1"/>
            <p:nvPr/>
          </p:nvSpPr>
          <p:spPr>
            <a:xfrm>
              <a:off x="6569074" y="5208079"/>
              <a:ext cx="5032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项目总结</a:t>
              </a:r>
              <a:r>
                <a:rPr lang="en-US" altLang="zh-CN" sz="2400" b="1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——</a:t>
              </a: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实训收获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B04BC755-964D-4224-9AC0-B416543E456A}"/>
                </a:ext>
              </a:extLst>
            </p:cNvPr>
            <p:cNvGrpSpPr/>
            <p:nvPr/>
          </p:nvGrpSpPr>
          <p:grpSpPr>
            <a:xfrm>
              <a:off x="5823857" y="5138637"/>
              <a:ext cx="624684" cy="600549"/>
              <a:chOff x="2215144" y="982844"/>
              <a:chExt cx="1120898" cy="842780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6" name="平行四边形 5">
                <a:extLst>
                  <a:ext uri="{FF2B5EF4-FFF2-40B4-BE49-F238E27FC236}">
                    <a16:creationId xmlns:a16="http://schemas.microsoft.com/office/drawing/2014/main" id="{93375E29-566C-4EA6-B08C-66FA86C1D377}"/>
                  </a:ext>
                </a:extLst>
              </p:cNvPr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7" name="文本框 9">
                <a:extLst>
                  <a:ext uri="{FF2B5EF4-FFF2-40B4-BE49-F238E27FC236}">
                    <a16:creationId xmlns:a16="http://schemas.microsoft.com/office/drawing/2014/main" id="{AFB6F3E9-CE13-4217-B256-D7649531A090}"/>
                  </a:ext>
                </a:extLst>
              </p:cNvPr>
              <p:cNvSpPr txBox="1"/>
              <p:nvPr/>
            </p:nvSpPr>
            <p:spPr>
              <a:xfrm>
                <a:off x="2245058" y="1046848"/>
                <a:ext cx="1066799" cy="7342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28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96157173-276B-4DA5-83DD-80B719C6B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14" y="1836735"/>
            <a:ext cx="5730737" cy="42675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EE0218A-A386-4F4C-867A-2ADDD5807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14" y="2663634"/>
            <a:ext cx="5829805" cy="83827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3F4A418-FC8E-46EC-9B0D-E84C1A802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14" y="3902049"/>
            <a:ext cx="5829805" cy="161485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7389CEC-C54D-4DC9-B7CD-96095BA8D3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147" y="3902049"/>
            <a:ext cx="3046943" cy="127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84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0">
            <a:extLst>
              <a:ext uri="{FF2B5EF4-FFF2-40B4-BE49-F238E27FC236}">
                <a16:creationId xmlns:a16="http://schemas.microsoft.com/office/drawing/2014/main" id="{3EB0DF25-6453-4575-8AC4-413B274D3758}"/>
              </a:ext>
            </a:extLst>
          </p:cNvPr>
          <p:cNvSpPr txBox="1"/>
          <p:nvPr/>
        </p:nvSpPr>
        <p:spPr>
          <a:xfrm>
            <a:off x="6029325" y="4133347"/>
            <a:ext cx="40032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THANK</a:t>
            </a:r>
          </a:p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YOU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3E5023-EB09-41B4-AF6F-2DDD7B284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65" y="800100"/>
            <a:ext cx="5276850" cy="5276850"/>
          </a:xfrm>
          <a:prstGeom prst="rect">
            <a:avLst/>
          </a:prstGeom>
          <a:effectLst>
            <a:outerShdw blurRad="228600" dist="38100" dir="117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70">
            <a:extLst>
              <a:ext uri="{FF2B5EF4-FFF2-40B4-BE49-F238E27FC236}">
                <a16:creationId xmlns:a16="http://schemas.microsoft.com/office/drawing/2014/main" id="{FF8D19FF-AE7A-40EA-A376-7252FB2DAF6C}"/>
              </a:ext>
            </a:extLst>
          </p:cNvPr>
          <p:cNvSpPr txBox="1"/>
          <p:nvPr/>
        </p:nvSpPr>
        <p:spPr>
          <a:xfrm>
            <a:off x="6029325" y="1970623"/>
            <a:ext cx="4286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59559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感谢学院关心，</a:t>
            </a:r>
            <a:endParaRPr lang="en-US" altLang="zh-CN" sz="4800" b="1" dirty="0">
              <a:solidFill>
                <a:srgbClr val="59559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800" b="1" dirty="0">
                <a:solidFill>
                  <a:srgbClr val="59559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感谢张老师的</a:t>
            </a:r>
            <a:endParaRPr lang="en-US" altLang="zh-CN" sz="4800" b="1" dirty="0">
              <a:solidFill>
                <a:srgbClr val="59559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800" b="1" dirty="0">
                <a:solidFill>
                  <a:srgbClr val="59559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耐心教导！</a:t>
            </a:r>
            <a:endParaRPr lang="en-US" sz="4800" b="1" dirty="0">
              <a:solidFill>
                <a:srgbClr val="59559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6103A298-34F3-415D-9AB3-75EF5E7952CC}"/>
              </a:ext>
            </a:extLst>
          </p:cNvPr>
          <p:cNvSpPr/>
          <p:nvPr/>
        </p:nvSpPr>
        <p:spPr>
          <a:xfrm>
            <a:off x="3596763" y="5986443"/>
            <a:ext cx="6326823" cy="142914"/>
          </a:xfrm>
          <a:prstGeom prst="roundRect">
            <a:avLst>
              <a:gd name="adj" fmla="val 50000"/>
            </a:avLst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8E2BDCA-6C4F-4E55-951B-AAB8C833FCC1}"/>
              </a:ext>
            </a:extLst>
          </p:cNvPr>
          <p:cNvSpPr/>
          <p:nvPr/>
        </p:nvSpPr>
        <p:spPr>
          <a:xfrm>
            <a:off x="6222956" y="1349090"/>
            <a:ext cx="1652628" cy="4200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dirty="0"/>
              <a:t>第二项目组</a:t>
            </a:r>
          </a:p>
        </p:txBody>
      </p:sp>
      <p:sp>
        <p:nvSpPr>
          <p:cNvPr id="7" name="Freeform: Shape 33">
            <a:extLst>
              <a:ext uri="{FF2B5EF4-FFF2-40B4-BE49-F238E27FC236}">
                <a16:creationId xmlns:a16="http://schemas.microsoft.com/office/drawing/2014/main" id="{8EDA993F-B270-4078-941B-A27AE9364209}"/>
              </a:ext>
            </a:extLst>
          </p:cNvPr>
          <p:cNvSpPr/>
          <p:nvPr/>
        </p:nvSpPr>
        <p:spPr>
          <a:xfrm>
            <a:off x="9968204" y="50331"/>
            <a:ext cx="2003839" cy="2004537"/>
          </a:xfrm>
          <a:custGeom>
            <a:avLst/>
            <a:gdLst>
              <a:gd name="connsiteX0" fmla="*/ 4659977 w 4894762"/>
              <a:gd name="connsiteY0" fmla="*/ 3491024 h 4896466"/>
              <a:gd name="connsiteX1" fmla="*/ 4600155 w 4894762"/>
              <a:gd name="connsiteY1" fmla="*/ 3615207 h 4896466"/>
              <a:gd name="connsiteX2" fmla="*/ 3175440 w 4894762"/>
              <a:gd name="connsiteY2" fmla="*/ 4786399 h 4896466"/>
              <a:gd name="connsiteX3" fmla="*/ 3126507 w 4894762"/>
              <a:gd name="connsiteY3" fmla="*/ 4798981 h 4896466"/>
              <a:gd name="connsiteX4" fmla="*/ 4884212 w 4894762"/>
              <a:gd name="connsiteY4" fmla="*/ 2674618 h 4896466"/>
              <a:gd name="connsiteX5" fmla="*/ 4883003 w 4894762"/>
              <a:gd name="connsiteY5" fmla="*/ 2698551 h 4896466"/>
              <a:gd name="connsiteX6" fmla="*/ 4845904 w 4894762"/>
              <a:gd name="connsiteY6" fmla="*/ 2941638 h 4896466"/>
              <a:gd name="connsiteX7" fmla="*/ 4794531 w 4894762"/>
              <a:gd name="connsiteY7" fmla="*/ 3141433 h 4896466"/>
              <a:gd name="connsiteX8" fmla="*/ 2763488 w 4894762"/>
              <a:gd name="connsiteY8" fmla="*/ 4873790 h 4896466"/>
              <a:gd name="connsiteX9" fmla="*/ 2697728 w 4894762"/>
              <a:gd name="connsiteY9" fmla="*/ 4883826 h 4896466"/>
              <a:gd name="connsiteX10" fmla="*/ 2447410 w 4894762"/>
              <a:gd name="connsiteY10" fmla="*/ 4896466 h 4896466"/>
              <a:gd name="connsiteX11" fmla="*/ 2288679 w 4894762"/>
              <a:gd name="connsiteY11" fmla="*/ 4888451 h 4896466"/>
              <a:gd name="connsiteX12" fmla="*/ 4863096 w 4894762"/>
              <a:gd name="connsiteY12" fmla="*/ 2067481 h 4896466"/>
              <a:gd name="connsiteX13" fmla="*/ 4883003 w 4894762"/>
              <a:gd name="connsiteY13" fmla="*/ 2197916 h 4896466"/>
              <a:gd name="connsiteX14" fmla="*/ 4894762 w 4894762"/>
              <a:gd name="connsiteY14" fmla="*/ 2430794 h 4896466"/>
              <a:gd name="connsiteX15" fmla="*/ 2045850 w 4894762"/>
              <a:gd name="connsiteY15" fmla="*/ 4860744 h 4896466"/>
              <a:gd name="connsiteX16" fmla="*/ 1954006 w 4894762"/>
              <a:gd name="connsiteY16" fmla="*/ 4846727 h 4896466"/>
              <a:gd name="connsiteX17" fmla="*/ 1719381 w 4894762"/>
              <a:gd name="connsiteY17" fmla="*/ 4786399 h 4896466"/>
              <a:gd name="connsiteX18" fmla="*/ 1688601 w 4894762"/>
              <a:gd name="connsiteY18" fmla="*/ 4775133 h 4896466"/>
              <a:gd name="connsiteX19" fmla="*/ 4726513 w 4894762"/>
              <a:gd name="connsiteY19" fmla="*/ 1558831 h 4896466"/>
              <a:gd name="connsiteX20" fmla="*/ 4785575 w 4894762"/>
              <a:gd name="connsiteY20" fmla="*/ 1720203 h 4896466"/>
              <a:gd name="connsiteX21" fmla="*/ 4823233 w 4894762"/>
              <a:gd name="connsiteY21" fmla="*/ 1866658 h 4896466"/>
              <a:gd name="connsiteX22" fmla="*/ 1495956 w 4894762"/>
              <a:gd name="connsiteY22" fmla="*/ 4704624 h 4896466"/>
              <a:gd name="connsiteX23" fmla="*/ 1494447 w 4894762"/>
              <a:gd name="connsiteY23" fmla="*/ 4704072 h 4896466"/>
              <a:gd name="connsiteX24" fmla="*/ 1280437 w 4894762"/>
              <a:gd name="connsiteY24" fmla="*/ 4600978 h 4896466"/>
              <a:gd name="connsiteX25" fmla="*/ 1210012 w 4894762"/>
              <a:gd name="connsiteY25" fmla="*/ 4558194 h 4896466"/>
              <a:gd name="connsiteX26" fmla="*/ 4504196 w 4894762"/>
              <a:gd name="connsiteY26" fmla="*/ 1123307 h 4896466"/>
              <a:gd name="connsiteX27" fmla="*/ 4600155 w 4894762"/>
              <a:gd name="connsiteY27" fmla="*/ 1281260 h 4896466"/>
              <a:gd name="connsiteX28" fmla="*/ 4651549 w 4894762"/>
              <a:gd name="connsiteY28" fmla="*/ 1387948 h 4896466"/>
              <a:gd name="connsiteX29" fmla="*/ 1051796 w 4894762"/>
              <a:gd name="connsiteY29" fmla="*/ 4458318 h 4896466"/>
              <a:gd name="connsiteX30" fmla="*/ 890107 w 4894762"/>
              <a:gd name="connsiteY30" fmla="*/ 4337409 h 4896466"/>
              <a:gd name="connsiteX31" fmla="*/ 815466 w 4894762"/>
              <a:gd name="connsiteY31" fmla="*/ 4269570 h 4896466"/>
              <a:gd name="connsiteX32" fmla="*/ 4208691 w 4894762"/>
              <a:gd name="connsiteY32" fmla="*/ 750209 h 4896466"/>
              <a:gd name="connsiteX33" fmla="*/ 4336586 w 4894762"/>
              <a:gd name="connsiteY33" fmla="*/ 890930 h 4896466"/>
              <a:gd name="connsiteX34" fmla="*/ 4400742 w 4894762"/>
              <a:gd name="connsiteY34" fmla="*/ 976724 h 4896466"/>
              <a:gd name="connsiteX35" fmla="*/ 685518 w 4894762"/>
              <a:gd name="connsiteY35" fmla="*/ 4145584 h 4896466"/>
              <a:gd name="connsiteX36" fmla="*/ 558235 w 4894762"/>
              <a:gd name="connsiteY36" fmla="*/ 4005537 h 4896466"/>
              <a:gd name="connsiteX37" fmla="*/ 493533 w 4894762"/>
              <a:gd name="connsiteY37" fmla="*/ 3919013 h 4896466"/>
              <a:gd name="connsiteX38" fmla="*/ 3842277 w 4894762"/>
              <a:gd name="connsiteY38" fmla="*/ 437590 h 4896466"/>
              <a:gd name="connsiteX39" fmla="*/ 4004714 w 4894762"/>
              <a:gd name="connsiteY39" fmla="*/ 559058 h 4896466"/>
              <a:gd name="connsiteX40" fmla="*/ 4078676 w 4894762"/>
              <a:gd name="connsiteY40" fmla="*/ 626279 h 4896466"/>
              <a:gd name="connsiteX41" fmla="*/ 390146 w 4894762"/>
              <a:gd name="connsiteY41" fmla="*/ 3772372 h 4896466"/>
              <a:gd name="connsiteX42" fmla="*/ 294666 w 4894762"/>
              <a:gd name="connsiteY42" fmla="*/ 3615207 h 4896466"/>
              <a:gd name="connsiteX43" fmla="*/ 242863 w 4894762"/>
              <a:gd name="connsiteY43" fmla="*/ 3507671 h 4896466"/>
              <a:gd name="connsiteX44" fmla="*/ 3397884 w 4894762"/>
              <a:gd name="connsiteY44" fmla="*/ 191483 h 4896466"/>
              <a:gd name="connsiteX45" fmla="*/ 3400373 w 4894762"/>
              <a:gd name="connsiteY45" fmla="*/ 192394 h 4896466"/>
              <a:gd name="connsiteX46" fmla="*/ 3614384 w 4894762"/>
              <a:gd name="connsiteY46" fmla="*/ 295489 h 4896466"/>
              <a:gd name="connsiteX47" fmla="*/ 3683990 w 4894762"/>
              <a:gd name="connsiteY47" fmla="*/ 337775 h 4896466"/>
              <a:gd name="connsiteX48" fmla="*/ 167974 w 4894762"/>
              <a:gd name="connsiteY48" fmla="*/ 3336723 h 4896466"/>
              <a:gd name="connsiteX49" fmla="*/ 109245 w 4894762"/>
              <a:gd name="connsiteY49" fmla="*/ 3176263 h 4896466"/>
              <a:gd name="connsiteX50" fmla="*/ 71336 w 4894762"/>
              <a:gd name="connsiteY50" fmla="*/ 3028828 h 4896466"/>
              <a:gd name="connsiteX51" fmla="*/ 1766305 w 4894762"/>
              <a:gd name="connsiteY51" fmla="*/ 98002 h 4896466"/>
              <a:gd name="connsiteX52" fmla="*/ 235822 w 4894762"/>
              <a:gd name="connsiteY52" fmla="*/ 1403412 h 4896466"/>
              <a:gd name="connsiteX53" fmla="*/ 294666 w 4894762"/>
              <a:gd name="connsiteY53" fmla="*/ 1281260 h 4896466"/>
              <a:gd name="connsiteX54" fmla="*/ 1719381 w 4894762"/>
              <a:gd name="connsiteY54" fmla="*/ 110068 h 4896466"/>
              <a:gd name="connsiteX55" fmla="*/ 2847780 w 4894762"/>
              <a:gd name="connsiteY55" fmla="*/ 35541 h 4896466"/>
              <a:gd name="connsiteX56" fmla="*/ 2940815 w 4894762"/>
              <a:gd name="connsiteY56" fmla="*/ 49740 h 4896466"/>
              <a:gd name="connsiteX57" fmla="*/ 3175440 w 4894762"/>
              <a:gd name="connsiteY57" fmla="*/ 110068 h 4896466"/>
              <a:gd name="connsiteX58" fmla="*/ 3205239 w 4894762"/>
              <a:gd name="connsiteY58" fmla="*/ 120974 h 4896466"/>
              <a:gd name="connsiteX59" fmla="*/ 31562 w 4894762"/>
              <a:gd name="connsiteY59" fmla="*/ 2827927 h 4896466"/>
              <a:gd name="connsiteX60" fmla="*/ 11817 w 4894762"/>
              <a:gd name="connsiteY60" fmla="*/ 2698551 h 4896466"/>
              <a:gd name="connsiteX61" fmla="*/ 0 w 4894762"/>
              <a:gd name="connsiteY61" fmla="*/ 2464525 h 4896466"/>
              <a:gd name="connsiteX62" fmla="*/ 2447410 w 4894762"/>
              <a:gd name="connsiteY62" fmla="*/ 0 h 4896466"/>
              <a:gd name="connsiteX63" fmla="*/ 2604819 w 4894762"/>
              <a:gd name="connsiteY63" fmla="*/ 7949 h 4896466"/>
              <a:gd name="connsiteX64" fmla="*/ 10672 w 4894762"/>
              <a:gd name="connsiteY64" fmla="*/ 2220599 h 4896466"/>
              <a:gd name="connsiteX65" fmla="*/ 11817 w 4894762"/>
              <a:gd name="connsiteY65" fmla="*/ 2197916 h 4896466"/>
              <a:gd name="connsiteX66" fmla="*/ 48917 w 4894762"/>
              <a:gd name="connsiteY66" fmla="*/ 1954829 h 4896466"/>
              <a:gd name="connsiteX67" fmla="*/ 100684 w 4894762"/>
              <a:gd name="connsiteY67" fmla="*/ 1753500 h 4896466"/>
              <a:gd name="connsiteX68" fmla="*/ 2129624 w 4894762"/>
              <a:gd name="connsiteY68" fmla="*/ 22937 h 4896466"/>
              <a:gd name="connsiteX69" fmla="*/ 2197093 w 4894762"/>
              <a:gd name="connsiteY69" fmla="*/ 12640 h 4896466"/>
              <a:gd name="connsiteX70" fmla="*/ 2447410 w 4894762"/>
              <a:gd name="connsiteY70" fmla="*/ 0 h 489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894762" h="4896466">
                <a:moveTo>
                  <a:pt x="4659977" y="3491024"/>
                </a:moveTo>
                <a:lnTo>
                  <a:pt x="4600155" y="3615207"/>
                </a:lnTo>
                <a:cubicBezTo>
                  <a:pt x="4298641" y="4170244"/>
                  <a:pt x="3788731" y="4595645"/>
                  <a:pt x="3175440" y="4786399"/>
                </a:cubicBezTo>
                <a:lnTo>
                  <a:pt x="3126507" y="4798981"/>
                </a:lnTo>
                <a:close/>
                <a:moveTo>
                  <a:pt x="4884212" y="2674618"/>
                </a:moveTo>
                <a:lnTo>
                  <a:pt x="4883003" y="2698551"/>
                </a:lnTo>
                <a:cubicBezTo>
                  <a:pt x="4874645" y="2780853"/>
                  <a:pt x="4862210" y="2861951"/>
                  <a:pt x="4845904" y="2941638"/>
                </a:cubicBezTo>
                <a:lnTo>
                  <a:pt x="4794531" y="3141433"/>
                </a:lnTo>
                <a:lnTo>
                  <a:pt x="2763488" y="4873790"/>
                </a:lnTo>
                <a:lnTo>
                  <a:pt x="2697728" y="4883826"/>
                </a:lnTo>
                <a:cubicBezTo>
                  <a:pt x="2615425" y="4892185"/>
                  <a:pt x="2531918" y="4896466"/>
                  <a:pt x="2447410" y="4896466"/>
                </a:cubicBezTo>
                <a:lnTo>
                  <a:pt x="2288679" y="4888451"/>
                </a:lnTo>
                <a:close/>
                <a:moveTo>
                  <a:pt x="4863096" y="2067481"/>
                </a:moveTo>
                <a:lnTo>
                  <a:pt x="4883003" y="2197916"/>
                </a:lnTo>
                <a:lnTo>
                  <a:pt x="4894762" y="2430794"/>
                </a:lnTo>
                <a:lnTo>
                  <a:pt x="2045850" y="4860744"/>
                </a:lnTo>
                <a:lnTo>
                  <a:pt x="1954006" y="4846727"/>
                </a:lnTo>
                <a:cubicBezTo>
                  <a:pt x="1874319" y="4830421"/>
                  <a:pt x="1796042" y="4810243"/>
                  <a:pt x="1719381" y="4786399"/>
                </a:cubicBezTo>
                <a:lnTo>
                  <a:pt x="1688601" y="4775133"/>
                </a:lnTo>
                <a:close/>
                <a:moveTo>
                  <a:pt x="4726513" y="1558831"/>
                </a:moveTo>
                <a:lnTo>
                  <a:pt x="4785575" y="1720203"/>
                </a:lnTo>
                <a:lnTo>
                  <a:pt x="4823233" y="1866658"/>
                </a:lnTo>
                <a:lnTo>
                  <a:pt x="1495956" y="4704624"/>
                </a:lnTo>
                <a:lnTo>
                  <a:pt x="1494447" y="4704072"/>
                </a:lnTo>
                <a:cubicBezTo>
                  <a:pt x="1421222" y="4673100"/>
                  <a:pt x="1349817" y="4638667"/>
                  <a:pt x="1280437" y="4600978"/>
                </a:cubicBezTo>
                <a:lnTo>
                  <a:pt x="1210012" y="4558194"/>
                </a:lnTo>
                <a:close/>
                <a:moveTo>
                  <a:pt x="4504196" y="1123307"/>
                </a:moveTo>
                <a:lnTo>
                  <a:pt x="4600155" y="1281260"/>
                </a:lnTo>
                <a:lnTo>
                  <a:pt x="4651549" y="1387948"/>
                </a:lnTo>
                <a:lnTo>
                  <a:pt x="1051796" y="4458318"/>
                </a:lnTo>
                <a:lnTo>
                  <a:pt x="890107" y="4337409"/>
                </a:lnTo>
                <a:lnTo>
                  <a:pt x="815466" y="4269570"/>
                </a:lnTo>
                <a:close/>
                <a:moveTo>
                  <a:pt x="4208691" y="750209"/>
                </a:moveTo>
                <a:lnTo>
                  <a:pt x="4336586" y="890930"/>
                </a:lnTo>
                <a:lnTo>
                  <a:pt x="4400742" y="976724"/>
                </a:lnTo>
                <a:lnTo>
                  <a:pt x="685518" y="4145584"/>
                </a:lnTo>
                <a:lnTo>
                  <a:pt x="558235" y="4005537"/>
                </a:lnTo>
                <a:lnTo>
                  <a:pt x="493533" y="3919013"/>
                </a:lnTo>
                <a:close/>
                <a:moveTo>
                  <a:pt x="3842277" y="437590"/>
                </a:moveTo>
                <a:lnTo>
                  <a:pt x="4004714" y="559058"/>
                </a:lnTo>
                <a:lnTo>
                  <a:pt x="4078676" y="626279"/>
                </a:lnTo>
                <a:lnTo>
                  <a:pt x="390146" y="3772372"/>
                </a:lnTo>
                <a:lnTo>
                  <a:pt x="294666" y="3615207"/>
                </a:lnTo>
                <a:lnTo>
                  <a:pt x="242863" y="3507671"/>
                </a:lnTo>
                <a:close/>
                <a:moveTo>
                  <a:pt x="3397884" y="191483"/>
                </a:moveTo>
                <a:lnTo>
                  <a:pt x="3400373" y="192394"/>
                </a:lnTo>
                <a:cubicBezTo>
                  <a:pt x="3473599" y="223366"/>
                  <a:pt x="3545004" y="257799"/>
                  <a:pt x="3614384" y="295489"/>
                </a:cubicBezTo>
                <a:lnTo>
                  <a:pt x="3683990" y="337775"/>
                </a:lnTo>
                <a:lnTo>
                  <a:pt x="167974" y="3336723"/>
                </a:lnTo>
                <a:lnTo>
                  <a:pt x="109245" y="3176263"/>
                </a:lnTo>
                <a:lnTo>
                  <a:pt x="71336" y="3028828"/>
                </a:lnTo>
                <a:close/>
                <a:moveTo>
                  <a:pt x="1766305" y="98002"/>
                </a:moveTo>
                <a:lnTo>
                  <a:pt x="235822" y="1403412"/>
                </a:lnTo>
                <a:lnTo>
                  <a:pt x="294666" y="1281260"/>
                </a:lnTo>
                <a:cubicBezTo>
                  <a:pt x="596180" y="726223"/>
                  <a:pt x="1106089" y="300821"/>
                  <a:pt x="1719381" y="110068"/>
                </a:cubicBezTo>
                <a:close/>
                <a:moveTo>
                  <a:pt x="2847780" y="35541"/>
                </a:moveTo>
                <a:lnTo>
                  <a:pt x="2940815" y="49740"/>
                </a:lnTo>
                <a:cubicBezTo>
                  <a:pt x="3020502" y="66046"/>
                  <a:pt x="3098778" y="86224"/>
                  <a:pt x="3175440" y="110068"/>
                </a:cubicBezTo>
                <a:lnTo>
                  <a:pt x="3205239" y="120974"/>
                </a:lnTo>
                <a:lnTo>
                  <a:pt x="31562" y="2827927"/>
                </a:lnTo>
                <a:lnTo>
                  <a:pt x="11817" y="2698551"/>
                </a:lnTo>
                <a:lnTo>
                  <a:pt x="0" y="2464525"/>
                </a:lnTo>
                <a:close/>
                <a:moveTo>
                  <a:pt x="2447410" y="0"/>
                </a:moveTo>
                <a:lnTo>
                  <a:pt x="2604819" y="7949"/>
                </a:lnTo>
                <a:lnTo>
                  <a:pt x="10672" y="2220599"/>
                </a:lnTo>
                <a:lnTo>
                  <a:pt x="11817" y="2197916"/>
                </a:lnTo>
                <a:cubicBezTo>
                  <a:pt x="20176" y="2115613"/>
                  <a:pt x="32610" y="2034516"/>
                  <a:pt x="48917" y="1954829"/>
                </a:cubicBezTo>
                <a:lnTo>
                  <a:pt x="100684" y="1753500"/>
                </a:lnTo>
                <a:lnTo>
                  <a:pt x="2129624" y="22937"/>
                </a:lnTo>
                <a:lnTo>
                  <a:pt x="2197093" y="12640"/>
                </a:lnTo>
                <a:cubicBezTo>
                  <a:pt x="2279395" y="4282"/>
                  <a:pt x="2362903" y="0"/>
                  <a:pt x="2447410" y="0"/>
                </a:cubicBezTo>
                <a:close/>
              </a:path>
            </a:pathLst>
          </a:custGeom>
          <a:solidFill>
            <a:srgbClr val="748773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0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FC14EBCC-E9AA-485E-B838-04E5A5CCFFC5}"/>
              </a:ext>
            </a:extLst>
          </p:cNvPr>
          <p:cNvSpPr/>
          <p:nvPr/>
        </p:nvSpPr>
        <p:spPr>
          <a:xfrm>
            <a:off x="904875" y="614362"/>
            <a:ext cx="10458450" cy="564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C53AB58-03F0-4052-ADA1-FEB4A894D329}"/>
              </a:ext>
            </a:extLst>
          </p:cNvPr>
          <p:cNvSpPr/>
          <p:nvPr/>
        </p:nvSpPr>
        <p:spPr>
          <a:xfrm>
            <a:off x="6095999" y="614361"/>
            <a:ext cx="5267325" cy="5648326"/>
          </a:xfrm>
          <a:prstGeom prst="rect">
            <a:avLst/>
          </a:prstGeom>
          <a:solidFill>
            <a:srgbClr val="FFF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EA05691-7312-4326-9E68-FFBC153C04F3}"/>
              </a:ext>
            </a:extLst>
          </p:cNvPr>
          <p:cNvGrpSpPr/>
          <p:nvPr/>
        </p:nvGrpSpPr>
        <p:grpSpPr>
          <a:xfrm>
            <a:off x="1251061" y="750121"/>
            <a:ext cx="5792596" cy="600549"/>
            <a:chOff x="5794486" y="1978846"/>
            <a:chExt cx="5792596" cy="600549"/>
          </a:xfrm>
        </p:grpSpPr>
        <p:sp>
          <p:nvSpPr>
            <p:cNvPr id="2" name="TextBox 76">
              <a:extLst>
                <a:ext uri="{FF2B5EF4-FFF2-40B4-BE49-F238E27FC236}">
                  <a16:creationId xmlns:a16="http://schemas.microsoft.com/office/drawing/2014/main" id="{25B10768-E7B8-4BEA-87DD-9EAFAEE9D8A4}"/>
                </a:ext>
              </a:extLst>
            </p:cNvPr>
            <p:cNvSpPr txBox="1"/>
            <p:nvPr/>
          </p:nvSpPr>
          <p:spPr>
            <a:xfrm>
              <a:off x="6554392" y="2048288"/>
              <a:ext cx="5032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项目背景与功能简介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A93E2792-1F7D-441E-8117-2851DA676FF8}"/>
                </a:ext>
              </a:extLst>
            </p:cNvPr>
            <p:cNvGrpSpPr/>
            <p:nvPr/>
          </p:nvGrpSpPr>
          <p:grpSpPr>
            <a:xfrm>
              <a:off x="5794486" y="1978846"/>
              <a:ext cx="624684" cy="600549"/>
              <a:chOff x="2215144" y="982844"/>
              <a:chExt cx="1120898" cy="84278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4" name="平行四边形 3">
                <a:extLst>
                  <a:ext uri="{FF2B5EF4-FFF2-40B4-BE49-F238E27FC236}">
                    <a16:creationId xmlns:a16="http://schemas.microsoft.com/office/drawing/2014/main" id="{2BBB9205-8A64-4E2C-925F-24526239724E}"/>
                  </a:ext>
                </a:extLst>
              </p:cNvPr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9795D5D-473D-4FE5-81FF-609233B644F3}"/>
                  </a:ext>
                </a:extLst>
              </p:cNvPr>
              <p:cNvSpPr txBox="1"/>
              <p:nvPr/>
            </p:nvSpPr>
            <p:spPr>
              <a:xfrm>
                <a:off x="2245058" y="1046848"/>
                <a:ext cx="1066799" cy="7342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28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E022F6D5-2150-40BB-8A85-615F4676D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323" y="287642"/>
            <a:ext cx="2895601" cy="2895601"/>
          </a:xfrm>
          <a:prstGeom prst="rect">
            <a:avLst/>
          </a:prstGeom>
        </p:spPr>
      </p:pic>
      <p:sp>
        <p:nvSpPr>
          <p:cNvPr id="9" name="Rectangle: Rounded Corners 39">
            <a:extLst>
              <a:ext uri="{FF2B5EF4-FFF2-40B4-BE49-F238E27FC236}">
                <a16:creationId xmlns:a16="http://schemas.microsoft.com/office/drawing/2014/main" id="{847EB0F3-937F-4CC1-812D-9BD8946EF569}"/>
              </a:ext>
            </a:extLst>
          </p:cNvPr>
          <p:cNvSpPr/>
          <p:nvPr/>
        </p:nvSpPr>
        <p:spPr>
          <a:xfrm>
            <a:off x="7292906" y="3599163"/>
            <a:ext cx="360000" cy="67142"/>
          </a:xfrm>
          <a:prstGeom prst="roundRect">
            <a:avLst>
              <a:gd name="adj" fmla="val 50000"/>
            </a:avLst>
          </a:prstGeom>
          <a:solidFill>
            <a:srgbClr val="6B727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ED0DD0B-4F50-41CB-8B3F-E3C7B43439F0}"/>
              </a:ext>
            </a:extLst>
          </p:cNvPr>
          <p:cNvSpPr/>
          <p:nvPr/>
        </p:nvSpPr>
        <p:spPr>
          <a:xfrm>
            <a:off x="7201037" y="3929255"/>
            <a:ext cx="38971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简存云，是基于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B/S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架构的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网盘，使用了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分布式文件系统，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集群实现海量数据存储，用户在创建账户后可以简单快捷地进行文件上传、下载、管理、共享。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419C5B8-D049-43F8-A127-1F2D1240FB80}"/>
              </a:ext>
            </a:extLst>
          </p:cNvPr>
          <p:cNvGrpSpPr/>
          <p:nvPr/>
        </p:nvGrpSpPr>
        <p:grpSpPr>
          <a:xfrm>
            <a:off x="7201037" y="2826423"/>
            <a:ext cx="3057247" cy="799712"/>
            <a:chOff x="6141009" y="2246368"/>
            <a:chExt cx="3057247" cy="799712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BECE6A8-2D1A-4C42-8E8A-C3AADEA8A9A6}"/>
                </a:ext>
              </a:extLst>
            </p:cNvPr>
            <p:cNvSpPr txBox="1"/>
            <p:nvPr/>
          </p:nvSpPr>
          <p:spPr>
            <a:xfrm>
              <a:off x="6141009" y="2246368"/>
              <a:ext cx="3057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</a:rPr>
                <a:t>文件存储管理云盘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167705E-1B67-47F5-B1A7-545954F4E5BE}"/>
                </a:ext>
              </a:extLst>
            </p:cNvPr>
            <p:cNvSpPr/>
            <p:nvPr/>
          </p:nvSpPr>
          <p:spPr>
            <a:xfrm>
              <a:off x="6141009" y="2738303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简介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2704A46-0324-4FB3-8C9F-8173312F21C9}"/>
              </a:ext>
            </a:extLst>
          </p:cNvPr>
          <p:cNvGrpSpPr/>
          <p:nvPr/>
        </p:nvGrpSpPr>
        <p:grpSpPr>
          <a:xfrm>
            <a:off x="1461349" y="1703931"/>
            <a:ext cx="4219575" cy="4274936"/>
            <a:chOff x="1068214" y="1763414"/>
            <a:chExt cx="4219575" cy="4274936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D364DE2C-AF0A-4A4D-BCC2-81655C0DB4B9}"/>
                </a:ext>
              </a:extLst>
            </p:cNvPr>
            <p:cNvSpPr/>
            <p:nvPr/>
          </p:nvSpPr>
          <p:spPr>
            <a:xfrm>
              <a:off x="1068214" y="1763414"/>
              <a:ext cx="4219575" cy="4274936"/>
            </a:xfrm>
            <a:prstGeom prst="roundRect">
              <a:avLst/>
            </a:prstGeom>
            <a:solidFill>
              <a:srgbClr val="9197D0"/>
            </a:solidFill>
            <a:ln w="19050">
              <a:solidFill>
                <a:srgbClr val="919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5EB123A-E053-4BC9-8BF3-7037E22B002A}"/>
                </a:ext>
              </a:extLst>
            </p:cNvPr>
            <p:cNvSpPr txBox="1"/>
            <p:nvPr/>
          </p:nvSpPr>
          <p:spPr>
            <a:xfrm>
              <a:off x="1335000" y="2024864"/>
              <a:ext cx="3869962" cy="32932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传统网盘传输速度慢、冗灾备份及恢复能力低、安全性差、营运成本高。</a:t>
              </a:r>
              <a:endParaRPr lang="en-US" altLang="zh-CN" sz="1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endParaRPr lang="en-US" altLang="zh-CN" sz="1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云盘是一种专业的网络存储工具</a:t>
              </a:r>
              <a:endParaRPr lang="en-US" altLang="zh-CN" sz="1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</a:t>
              </a:r>
              <a:endParaRPr lang="en-US" altLang="zh-CN" sz="1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随时随地地安全存放数据和重要资料。</a:t>
              </a:r>
              <a:endParaRPr lang="en-US" altLang="zh-CN" sz="1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endParaRPr lang="en-US" altLang="zh-CN" sz="1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用户可以通过互联网，轻松从云端读取自己所存储的信息。</a:t>
              </a:r>
              <a:endParaRPr lang="en-US" altLang="zh-CN" sz="1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endParaRPr lang="en-US" altLang="zh-CN" sz="1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提供拥有灵活性和按需增加功能的新一代存储服务，从而防止成本失控，并能满足不断变化的业务需求。</a:t>
              </a:r>
            </a:p>
          </p:txBody>
        </p:sp>
      </p:grpSp>
      <p:sp>
        <p:nvSpPr>
          <p:cNvPr id="20" name="Freeform: Shape 33">
            <a:extLst>
              <a:ext uri="{FF2B5EF4-FFF2-40B4-BE49-F238E27FC236}">
                <a16:creationId xmlns:a16="http://schemas.microsoft.com/office/drawing/2014/main" id="{9B6A32E2-99AE-41FF-A702-BC017A317153}"/>
              </a:ext>
            </a:extLst>
          </p:cNvPr>
          <p:cNvSpPr/>
          <p:nvPr/>
        </p:nvSpPr>
        <p:spPr>
          <a:xfrm>
            <a:off x="10188161" y="20327"/>
            <a:ext cx="2003839" cy="2004537"/>
          </a:xfrm>
          <a:custGeom>
            <a:avLst/>
            <a:gdLst>
              <a:gd name="connsiteX0" fmla="*/ 4659977 w 4894762"/>
              <a:gd name="connsiteY0" fmla="*/ 3491024 h 4896466"/>
              <a:gd name="connsiteX1" fmla="*/ 4600155 w 4894762"/>
              <a:gd name="connsiteY1" fmla="*/ 3615207 h 4896466"/>
              <a:gd name="connsiteX2" fmla="*/ 3175440 w 4894762"/>
              <a:gd name="connsiteY2" fmla="*/ 4786399 h 4896466"/>
              <a:gd name="connsiteX3" fmla="*/ 3126507 w 4894762"/>
              <a:gd name="connsiteY3" fmla="*/ 4798981 h 4896466"/>
              <a:gd name="connsiteX4" fmla="*/ 4884212 w 4894762"/>
              <a:gd name="connsiteY4" fmla="*/ 2674618 h 4896466"/>
              <a:gd name="connsiteX5" fmla="*/ 4883003 w 4894762"/>
              <a:gd name="connsiteY5" fmla="*/ 2698551 h 4896466"/>
              <a:gd name="connsiteX6" fmla="*/ 4845904 w 4894762"/>
              <a:gd name="connsiteY6" fmla="*/ 2941638 h 4896466"/>
              <a:gd name="connsiteX7" fmla="*/ 4794531 w 4894762"/>
              <a:gd name="connsiteY7" fmla="*/ 3141433 h 4896466"/>
              <a:gd name="connsiteX8" fmla="*/ 2763488 w 4894762"/>
              <a:gd name="connsiteY8" fmla="*/ 4873790 h 4896466"/>
              <a:gd name="connsiteX9" fmla="*/ 2697728 w 4894762"/>
              <a:gd name="connsiteY9" fmla="*/ 4883826 h 4896466"/>
              <a:gd name="connsiteX10" fmla="*/ 2447410 w 4894762"/>
              <a:gd name="connsiteY10" fmla="*/ 4896466 h 4896466"/>
              <a:gd name="connsiteX11" fmla="*/ 2288679 w 4894762"/>
              <a:gd name="connsiteY11" fmla="*/ 4888451 h 4896466"/>
              <a:gd name="connsiteX12" fmla="*/ 4863096 w 4894762"/>
              <a:gd name="connsiteY12" fmla="*/ 2067481 h 4896466"/>
              <a:gd name="connsiteX13" fmla="*/ 4883003 w 4894762"/>
              <a:gd name="connsiteY13" fmla="*/ 2197916 h 4896466"/>
              <a:gd name="connsiteX14" fmla="*/ 4894762 w 4894762"/>
              <a:gd name="connsiteY14" fmla="*/ 2430794 h 4896466"/>
              <a:gd name="connsiteX15" fmla="*/ 2045850 w 4894762"/>
              <a:gd name="connsiteY15" fmla="*/ 4860744 h 4896466"/>
              <a:gd name="connsiteX16" fmla="*/ 1954006 w 4894762"/>
              <a:gd name="connsiteY16" fmla="*/ 4846727 h 4896466"/>
              <a:gd name="connsiteX17" fmla="*/ 1719381 w 4894762"/>
              <a:gd name="connsiteY17" fmla="*/ 4786399 h 4896466"/>
              <a:gd name="connsiteX18" fmla="*/ 1688601 w 4894762"/>
              <a:gd name="connsiteY18" fmla="*/ 4775133 h 4896466"/>
              <a:gd name="connsiteX19" fmla="*/ 4726513 w 4894762"/>
              <a:gd name="connsiteY19" fmla="*/ 1558831 h 4896466"/>
              <a:gd name="connsiteX20" fmla="*/ 4785575 w 4894762"/>
              <a:gd name="connsiteY20" fmla="*/ 1720203 h 4896466"/>
              <a:gd name="connsiteX21" fmla="*/ 4823233 w 4894762"/>
              <a:gd name="connsiteY21" fmla="*/ 1866658 h 4896466"/>
              <a:gd name="connsiteX22" fmla="*/ 1495956 w 4894762"/>
              <a:gd name="connsiteY22" fmla="*/ 4704624 h 4896466"/>
              <a:gd name="connsiteX23" fmla="*/ 1494447 w 4894762"/>
              <a:gd name="connsiteY23" fmla="*/ 4704072 h 4896466"/>
              <a:gd name="connsiteX24" fmla="*/ 1280437 w 4894762"/>
              <a:gd name="connsiteY24" fmla="*/ 4600978 h 4896466"/>
              <a:gd name="connsiteX25" fmla="*/ 1210012 w 4894762"/>
              <a:gd name="connsiteY25" fmla="*/ 4558194 h 4896466"/>
              <a:gd name="connsiteX26" fmla="*/ 4504196 w 4894762"/>
              <a:gd name="connsiteY26" fmla="*/ 1123307 h 4896466"/>
              <a:gd name="connsiteX27" fmla="*/ 4600155 w 4894762"/>
              <a:gd name="connsiteY27" fmla="*/ 1281260 h 4896466"/>
              <a:gd name="connsiteX28" fmla="*/ 4651549 w 4894762"/>
              <a:gd name="connsiteY28" fmla="*/ 1387948 h 4896466"/>
              <a:gd name="connsiteX29" fmla="*/ 1051796 w 4894762"/>
              <a:gd name="connsiteY29" fmla="*/ 4458318 h 4896466"/>
              <a:gd name="connsiteX30" fmla="*/ 890107 w 4894762"/>
              <a:gd name="connsiteY30" fmla="*/ 4337409 h 4896466"/>
              <a:gd name="connsiteX31" fmla="*/ 815466 w 4894762"/>
              <a:gd name="connsiteY31" fmla="*/ 4269570 h 4896466"/>
              <a:gd name="connsiteX32" fmla="*/ 4208691 w 4894762"/>
              <a:gd name="connsiteY32" fmla="*/ 750209 h 4896466"/>
              <a:gd name="connsiteX33" fmla="*/ 4336586 w 4894762"/>
              <a:gd name="connsiteY33" fmla="*/ 890930 h 4896466"/>
              <a:gd name="connsiteX34" fmla="*/ 4400742 w 4894762"/>
              <a:gd name="connsiteY34" fmla="*/ 976724 h 4896466"/>
              <a:gd name="connsiteX35" fmla="*/ 685518 w 4894762"/>
              <a:gd name="connsiteY35" fmla="*/ 4145584 h 4896466"/>
              <a:gd name="connsiteX36" fmla="*/ 558235 w 4894762"/>
              <a:gd name="connsiteY36" fmla="*/ 4005537 h 4896466"/>
              <a:gd name="connsiteX37" fmla="*/ 493533 w 4894762"/>
              <a:gd name="connsiteY37" fmla="*/ 3919013 h 4896466"/>
              <a:gd name="connsiteX38" fmla="*/ 3842277 w 4894762"/>
              <a:gd name="connsiteY38" fmla="*/ 437590 h 4896466"/>
              <a:gd name="connsiteX39" fmla="*/ 4004714 w 4894762"/>
              <a:gd name="connsiteY39" fmla="*/ 559058 h 4896466"/>
              <a:gd name="connsiteX40" fmla="*/ 4078676 w 4894762"/>
              <a:gd name="connsiteY40" fmla="*/ 626279 h 4896466"/>
              <a:gd name="connsiteX41" fmla="*/ 390146 w 4894762"/>
              <a:gd name="connsiteY41" fmla="*/ 3772372 h 4896466"/>
              <a:gd name="connsiteX42" fmla="*/ 294666 w 4894762"/>
              <a:gd name="connsiteY42" fmla="*/ 3615207 h 4896466"/>
              <a:gd name="connsiteX43" fmla="*/ 242863 w 4894762"/>
              <a:gd name="connsiteY43" fmla="*/ 3507671 h 4896466"/>
              <a:gd name="connsiteX44" fmla="*/ 3397884 w 4894762"/>
              <a:gd name="connsiteY44" fmla="*/ 191483 h 4896466"/>
              <a:gd name="connsiteX45" fmla="*/ 3400373 w 4894762"/>
              <a:gd name="connsiteY45" fmla="*/ 192394 h 4896466"/>
              <a:gd name="connsiteX46" fmla="*/ 3614384 w 4894762"/>
              <a:gd name="connsiteY46" fmla="*/ 295489 h 4896466"/>
              <a:gd name="connsiteX47" fmla="*/ 3683990 w 4894762"/>
              <a:gd name="connsiteY47" fmla="*/ 337775 h 4896466"/>
              <a:gd name="connsiteX48" fmla="*/ 167974 w 4894762"/>
              <a:gd name="connsiteY48" fmla="*/ 3336723 h 4896466"/>
              <a:gd name="connsiteX49" fmla="*/ 109245 w 4894762"/>
              <a:gd name="connsiteY49" fmla="*/ 3176263 h 4896466"/>
              <a:gd name="connsiteX50" fmla="*/ 71336 w 4894762"/>
              <a:gd name="connsiteY50" fmla="*/ 3028828 h 4896466"/>
              <a:gd name="connsiteX51" fmla="*/ 1766305 w 4894762"/>
              <a:gd name="connsiteY51" fmla="*/ 98002 h 4896466"/>
              <a:gd name="connsiteX52" fmla="*/ 235822 w 4894762"/>
              <a:gd name="connsiteY52" fmla="*/ 1403412 h 4896466"/>
              <a:gd name="connsiteX53" fmla="*/ 294666 w 4894762"/>
              <a:gd name="connsiteY53" fmla="*/ 1281260 h 4896466"/>
              <a:gd name="connsiteX54" fmla="*/ 1719381 w 4894762"/>
              <a:gd name="connsiteY54" fmla="*/ 110068 h 4896466"/>
              <a:gd name="connsiteX55" fmla="*/ 2847780 w 4894762"/>
              <a:gd name="connsiteY55" fmla="*/ 35541 h 4896466"/>
              <a:gd name="connsiteX56" fmla="*/ 2940815 w 4894762"/>
              <a:gd name="connsiteY56" fmla="*/ 49740 h 4896466"/>
              <a:gd name="connsiteX57" fmla="*/ 3175440 w 4894762"/>
              <a:gd name="connsiteY57" fmla="*/ 110068 h 4896466"/>
              <a:gd name="connsiteX58" fmla="*/ 3205239 w 4894762"/>
              <a:gd name="connsiteY58" fmla="*/ 120974 h 4896466"/>
              <a:gd name="connsiteX59" fmla="*/ 31562 w 4894762"/>
              <a:gd name="connsiteY59" fmla="*/ 2827927 h 4896466"/>
              <a:gd name="connsiteX60" fmla="*/ 11817 w 4894762"/>
              <a:gd name="connsiteY60" fmla="*/ 2698551 h 4896466"/>
              <a:gd name="connsiteX61" fmla="*/ 0 w 4894762"/>
              <a:gd name="connsiteY61" fmla="*/ 2464525 h 4896466"/>
              <a:gd name="connsiteX62" fmla="*/ 2447410 w 4894762"/>
              <a:gd name="connsiteY62" fmla="*/ 0 h 4896466"/>
              <a:gd name="connsiteX63" fmla="*/ 2604819 w 4894762"/>
              <a:gd name="connsiteY63" fmla="*/ 7949 h 4896466"/>
              <a:gd name="connsiteX64" fmla="*/ 10672 w 4894762"/>
              <a:gd name="connsiteY64" fmla="*/ 2220599 h 4896466"/>
              <a:gd name="connsiteX65" fmla="*/ 11817 w 4894762"/>
              <a:gd name="connsiteY65" fmla="*/ 2197916 h 4896466"/>
              <a:gd name="connsiteX66" fmla="*/ 48917 w 4894762"/>
              <a:gd name="connsiteY66" fmla="*/ 1954829 h 4896466"/>
              <a:gd name="connsiteX67" fmla="*/ 100684 w 4894762"/>
              <a:gd name="connsiteY67" fmla="*/ 1753500 h 4896466"/>
              <a:gd name="connsiteX68" fmla="*/ 2129624 w 4894762"/>
              <a:gd name="connsiteY68" fmla="*/ 22937 h 4896466"/>
              <a:gd name="connsiteX69" fmla="*/ 2197093 w 4894762"/>
              <a:gd name="connsiteY69" fmla="*/ 12640 h 4896466"/>
              <a:gd name="connsiteX70" fmla="*/ 2447410 w 4894762"/>
              <a:gd name="connsiteY70" fmla="*/ 0 h 489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894762" h="4896466">
                <a:moveTo>
                  <a:pt x="4659977" y="3491024"/>
                </a:moveTo>
                <a:lnTo>
                  <a:pt x="4600155" y="3615207"/>
                </a:lnTo>
                <a:cubicBezTo>
                  <a:pt x="4298641" y="4170244"/>
                  <a:pt x="3788731" y="4595645"/>
                  <a:pt x="3175440" y="4786399"/>
                </a:cubicBezTo>
                <a:lnTo>
                  <a:pt x="3126507" y="4798981"/>
                </a:lnTo>
                <a:close/>
                <a:moveTo>
                  <a:pt x="4884212" y="2674618"/>
                </a:moveTo>
                <a:lnTo>
                  <a:pt x="4883003" y="2698551"/>
                </a:lnTo>
                <a:cubicBezTo>
                  <a:pt x="4874645" y="2780853"/>
                  <a:pt x="4862210" y="2861951"/>
                  <a:pt x="4845904" y="2941638"/>
                </a:cubicBezTo>
                <a:lnTo>
                  <a:pt x="4794531" y="3141433"/>
                </a:lnTo>
                <a:lnTo>
                  <a:pt x="2763488" y="4873790"/>
                </a:lnTo>
                <a:lnTo>
                  <a:pt x="2697728" y="4883826"/>
                </a:lnTo>
                <a:cubicBezTo>
                  <a:pt x="2615425" y="4892185"/>
                  <a:pt x="2531918" y="4896466"/>
                  <a:pt x="2447410" y="4896466"/>
                </a:cubicBezTo>
                <a:lnTo>
                  <a:pt x="2288679" y="4888451"/>
                </a:lnTo>
                <a:close/>
                <a:moveTo>
                  <a:pt x="4863096" y="2067481"/>
                </a:moveTo>
                <a:lnTo>
                  <a:pt x="4883003" y="2197916"/>
                </a:lnTo>
                <a:lnTo>
                  <a:pt x="4894762" y="2430794"/>
                </a:lnTo>
                <a:lnTo>
                  <a:pt x="2045850" y="4860744"/>
                </a:lnTo>
                <a:lnTo>
                  <a:pt x="1954006" y="4846727"/>
                </a:lnTo>
                <a:cubicBezTo>
                  <a:pt x="1874319" y="4830421"/>
                  <a:pt x="1796042" y="4810243"/>
                  <a:pt x="1719381" y="4786399"/>
                </a:cubicBezTo>
                <a:lnTo>
                  <a:pt x="1688601" y="4775133"/>
                </a:lnTo>
                <a:close/>
                <a:moveTo>
                  <a:pt x="4726513" y="1558831"/>
                </a:moveTo>
                <a:lnTo>
                  <a:pt x="4785575" y="1720203"/>
                </a:lnTo>
                <a:lnTo>
                  <a:pt x="4823233" y="1866658"/>
                </a:lnTo>
                <a:lnTo>
                  <a:pt x="1495956" y="4704624"/>
                </a:lnTo>
                <a:lnTo>
                  <a:pt x="1494447" y="4704072"/>
                </a:lnTo>
                <a:cubicBezTo>
                  <a:pt x="1421222" y="4673100"/>
                  <a:pt x="1349817" y="4638667"/>
                  <a:pt x="1280437" y="4600978"/>
                </a:cubicBezTo>
                <a:lnTo>
                  <a:pt x="1210012" y="4558194"/>
                </a:lnTo>
                <a:close/>
                <a:moveTo>
                  <a:pt x="4504196" y="1123307"/>
                </a:moveTo>
                <a:lnTo>
                  <a:pt x="4600155" y="1281260"/>
                </a:lnTo>
                <a:lnTo>
                  <a:pt x="4651549" y="1387948"/>
                </a:lnTo>
                <a:lnTo>
                  <a:pt x="1051796" y="4458318"/>
                </a:lnTo>
                <a:lnTo>
                  <a:pt x="890107" y="4337409"/>
                </a:lnTo>
                <a:lnTo>
                  <a:pt x="815466" y="4269570"/>
                </a:lnTo>
                <a:close/>
                <a:moveTo>
                  <a:pt x="4208691" y="750209"/>
                </a:moveTo>
                <a:lnTo>
                  <a:pt x="4336586" y="890930"/>
                </a:lnTo>
                <a:lnTo>
                  <a:pt x="4400742" y="976724"/>
                </a:lnTo>
                <a:lnTo>
                  <a:pt x="685518" y="4145584"/>
                </a:lnTo>
                <a:lnTo>
                  <a:pt x="558235" y="4005537"/>
                </a:lnTo>
                <a:lnTo>
                  <a:pt x="493533" y="3919013"/>
                </a:lnTo>
                <a:close/>
                <a:moveTo>
                  <a:pt x="3842277" y="437590"/>
                </a:moveTo>
                <a:lnTo>
                  <a:pt x="4004714" y="559058"/>
                </a:lnTo>
                <a:lnTo>
                  <a:pt x="4078676" y="626279"/>
                </a:lnTo>
                <a:lnTo>
                  <a:pt x="390146" y="3772372"/>
                </a:lnTo>
                <a:lnTo>
                  <a:pt x="294666" y="3615207"/>
                </a:lnTo>
                <a:lnTo>
                  <a:pt x="242863" y="3507671"/>
                </a:lnTo>
                <a:close/>
                <a:moveTo>
                  <a:pt x="3397884" y="191483"/>
                </a:moveTo>
                <a:lnTo>
                  <a:pt x="3400373" y="192394"/>
                </a:lnTo>
                <a:cubicBezTo>
                  <a:pt x="3473599" y="223366"/>
                  <a:pt x="3545004" y="257799"/>
                  <a:pt x="3614384" y="295489"/>
                </a:cubicBezTo>
                <a:lnTo>
                  <a:pt x="3683990" y="337775"/>
                </a:lnTo>
                <a:lnTo>
                  <a:pt x="167974" y="3336723"/>
                </a:lnTo>
                <a:lnTo>
                  <a:pt x="109245" y="3176263"/>
                </a:lnTo>
                <a:lnTo>
                  <a:pt x="71336" y="3028828"/>
                </a:lnTo>
                <a:close/>
                <a:moveTo>
                  <a:pt x="1766305" y="98002"/>
                </a:moveTo>
                <a:lnTo>
                  <a:pt x="235822" y="1403412"/>
                </a:lnTo>
                <a:lnTo>
                  <a:pt x="294666" y="1281260"/>
                </a:lnTo>
                <a:cubicBezTo>
                  <a:pt x="596180" y="726223"/>
                  <a:pt x="1106089" y="300821"/>
                  <a:pt x="1719381" y="110068"/>
                </a:cubicBezTo>
                <a:close/>
                <a:moveTo>
                  <a:pt x="2847780" y="35541"/>
                </a:moveTo>
                <a:lnTo>
                  <a:pt x="2940815" y="49740"/>
                </a:lnTo>
                <a:cubicBezTo>
                  <a:pt x="3020502" y="66046"/>
                  <a:pt x="3098778" y="86224"/>
                  <a:pt x="3175440" y="110068"/>
                </a:cubicBezTo>
                <a:lnTo>
                  <a:pt x="3205239" y="120974"/>
                </a:lnTo>
                <a:lnTo>
                  <a:pt x="31562" y="2827927"/>
                </a:lnTo>
                <a:lnTo>
                  <a:pt x="11817" y="2698551"/>
                </a:lnTo>
                <a:lnTo>
                  <a:pt x="0" y="2464525"/>
                </a:lnTo>
                <a:close/>
                <a:moveTo>
                  <a:pt x="2447410" y="0"/>
                </a:moveTo>
                <a:lnTo>
                  <a:pt x="2604819" y="7949"/>
                </a:lnTo>
                <a:lnTo>
                  <a:pt x="10672" y="2220599"/>
                </a:lnTo>
                <a:lnTo>
                  <a:pt x="11817" y="2197916"/>
                </a:lnTo>
                <a:cubicBezTo>
                  <a:pt x="20176" y="2115613"/>
                  <a:pt x="32610" y="2034516"/>
                  <a:pt x="48917" y="1954829"/>
                </a:cubicBezTo>
                <a:lnTo>
                  <a:pt x="100684" y="1753500"/>
                </a:lnTo>
                <a:lnTo>
                  <a:pt x="2129624" y="22937"/>
                </a:lnTo>
                <a:lnTo>
                  <a:pt x="2197093" y="12640"/>
                </a:lnTo>
                <a:cubicBezTo>
                  <a:pt x="2279395" y="4282"/>
                  <a:pt x="2362903" y="0"/>
                  <a:pt x="2447410" y="0"/>
                </a:cubicBezTo>
                <a:close/>
              </a:path>
            </a:pathLst>
          </a:custGeom>
          <a:solidFill>
            <a:srgbClr val="748773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7">
            <a:extLst>
              <a:ext uri="{FF2B5EF4-FFF2-40B4-BE49-F238E27FC236}">
                <a16:creationId xmlns:a16="http://schemas.microsoft.com/office/drawing/2014/main" id="{7413855D-95D7-42E1-A2AC-9C123D828BE7}"/>
              </a:ext>
            </a:extLst>
          </p:cNvPr>
          <p:cNvSpPr/>
          <p:nvPr/>
        </p:nvSpPr>
        <p:spPr>
          <a:xfrm>
            <a:off x="5359019" y="3146528"/>
            <a:ext cx="1550162" cy="406229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0" dist="139700" dir="2700000" sx="98000" sy="98000" algn="tl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+mj-lt"/>
              </a:rPr>
              <a:t>Link Up</a:t>
            </a:r>
          </a:p>
        </p:txBody>
      </p:sp>
    </p:spTree>
    <p:extLst>
      <p:ext uri="{BB962C8B-B14F-4D97-AF65-F5344CB8AC3E}">
        <p14:creationId xmlns:p14="http://schemas.microsoft.com/office/powerpoint/2010/main" val="211036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3.33333E-6 -0.08657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4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6.25E-7 3.7037E-7 L -6.25E-7 0.10162 " pathEditMode="relative" rAng="0" ptsTypes="AA">
                                      <p:cBhvr>
                                        <p:cTn id="23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6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" presetClass="entr" presetSubtype="3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0" grpId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6BACB32B-CA9D-493E-872B-1C4473CF91CE}"/>
              </a:ext>
            </a:extLst>
          </p:cNvPr>
          <p:cNvGrpSpPr/>
          <p:nvPr/>
        </p:nvGrpSpPr>
        <p:grpSpPr>
          <a:xfrm>
            <a:off x="1220107" y="815005"/>
            <a:ext cx="5775925" cy="600549"/>
            <a:chOff x="5811157" y="3053380"/>
            <a:chExt cx="5775925" cy="600549"/>
          </a:xfrm>
        </p:grpSpPr>
        <p:sp>
          <p:nvSpPr>
            <p:cNvPr id="2" name="TextBox 77">
              <a:extLst>
                <a:ext uri="{FF2B5EF4-FFF2-40B4-BE49-F238E27FC236}">
                  <a16:creationId xmlns:a16="http://schemas.microsoft.com/office/drawing/2014/main" id="{6FC57D0B-5DD4-4DC4-8E39-62BC648DA771}"/>
                </a:ext>
              </a:extLst>
            </p:cNvPr>
            <p:cNvSpPr txBox="1"/>
            <p:nvPr/>
          </p:nvSpPr>
          <p:spPr>
            <a:xfrm>
              <a:off x="6554392" y="3122822"/>
              <a:ext cx="5032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性能架构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A5FC347E-3721-4872-8A45-65E283FD62B7}"/>
                </a:ext>
              </a:extLst>
            </p:cNvPr>
            <p:cNvGrpSpPr/>
            <p:nvPr/>
          </p:nvGrpSpPr>
          <p:grpSpPr>
            <a:xfrm>
              <a:off x="5811157" y="3053380"/>
              <a:ext cx="624684" cy="600549"/>
              <a:chOff x="2215144" y="982844"/>
              <a:chExt cx="1120898" cy="84278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4" name="平行四边形 3">
                <a:extLst>
                  <a:ext uri="{FF2B5EF4-FFF2-40B4-BE49-F238E27FC236}">
                    <a16:creationId xmlns:a16="http://schemas.microsoft.com/office/drawing/2014/main" id="{BC257B0A-F9A0-47BF-BBAD-833F90F6FEC8}"/>
                  </a:ext>
                </a:extLst>
              </p:cNvPr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5" name="文本框 9">
                <a:extLst>
                  <a:ext uri="{FF2B5EF4-FFF2-40B4-BE49-F238E27FC236}">
                    <a16:creationId xmlns:a16="http://schemas.microsoft.com/office/drawing/2014/main" id="{CB0A099E-C154-4DC9-8582-CD0242FA65DC}"/>
                  </a:ext>
                </a:extLst>
              </p:cNvPr>
              <p:cNvSpPr txBox="1"/>
              <p:nvPr/>
            </p:nvSpPr>
            <p:spPr>
              <a:xfrm>
                <a:off x="2245058" y="1046848"/>
                <a:ext cx="1066799" cy="7342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28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5D11CCF-27D9-4465-AC5A-2508FC1B29BE}"/>
              </a:ext>
            </a:extLst>
          </p:cNvPr>
          <p:cNvSpPr txBox="1"/>
          <p:nvPr/>
        </p:nvSpPr>
        <p:spPr>
          <a:xfrm>
            <a:off x="5462905" y="605150"/>
            <a:ext cx="5319317" cy="462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【B/S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架构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】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(1)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分布性</a:t>
            </a:r>
            <a:endParaRPr lang="en-US" altLang="zh-CN" sz="1600" dirty="0">
              <a:solidFill>
                <a:schemeClr val="tx2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(2)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扩展性</a:t>
            </a:r>
            <a:endParaRPr lang="en-US" altLang="zh-CN" sz="1600" dirty="0">
              <a:solidFill>
                <a:schemeClr val="tx2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(3)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易维护</a:t>
            </a:r>
            <a:endParaRPr lang="en-US" altLang="zh-CN" sz="1600" dirty="0">
              <a:solidFill>
                <a:schemeClr val="tx2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(4)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共享性</a:t>
            </a:r>
            <a:endParaRPr lang="en-US" altLang="zh-CN" sz="1600" dirty="0">
              <a:solidFill>
                <a:schemeClr val="tx2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</a:endParaRPr>
          </a:p>
          <a:p>
            <a:pPr>
              <a:lnSpc>
                <a:spcPct val="130000"/>
              </a:lnSpc>
            </a:pPr>
            <a:endParaRPr lang="en-US" altLang="zh-CN" dirty="0">
              <a:solidFill>
                <a:schemeClr val="tx2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【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系统响应速度快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】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字魂59号-创粗黑" panose="00000500000000000000" pitchFamily="2" charset="-122"/>
              </a:rPr>
              <a:t>响应时间</a:t>
            </a:r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字魂59号-创粗黑" panose="00000500000000000000" pitchFamily="2" charset="-122"/>
              </a:rPr>
              <a:t>指执行一个操作需要的时间，包括从发出请求开始到最后收到响应数据所需要的时间。响应时间是系统最重要的性能指标，直观反映系统的快慢。</a:t>
            </a:r>
          </a:p>
          <a:p>
            <a:pPr>
              <a:lnSpc>
                <a:spcPct val="130000"/>
              </a:lnSpc>
            </a:pPr>
            <a:endParaRPr lang="en-US" altLang="zh-CN" dirty="0">
              <a:solidFill>
                <a:schemeClr val="tx2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【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存储容量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】</a:t>
            </a:r>
          </a:p>
          <a:p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为用户提供大容量的存储空间，完全满足日常工作生活需求。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E8BBAE5-DB90-45A7-B606-6471844F6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5" y="1512175"/>
            <a:ext cx="4914265" cy="455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6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D9C6E41A-911F-4BC9-AD1D-94961A24DC75}"/>
              </a:ext>
            </a:extLst>
          </p:cNvPr>
          <p:cNvSpPr/>
          <p:nvPr/>
        </p:nvSpPr>
        <p:spPr>
          <a:xfrm>
            <a:off x="904875" y="614362"/>
            <a:ext cx="10458450" cy="564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F24167F-11AD-46F2-AE57-6438E5731907}"/>
              </a:ext>
            </a:extLst>
          </p:cNvPr>
          <p:cNvSpPr/>
          <p:nvPr/>
        </p:nvSpPr>
        <p:spPr>
          <a:xfrm>
            <a:off x="6095999" y="614361"/>
            <a:ext cx="5267325" cy="5648326"/>
          </a:xfrm>
          <a:prstGeom prst="rect">
            <a:avLst/>
          </a:prstGeom>
          <a:solidFill>
            <a:srgbClr val="FFF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BACB32B-CA9D-493E-872B-1C4473CF91CE}"/>
              </a:ext>
            </a:extLst>
          </p:cNvPr>
          <p:cNvGrpSpPr/>
          <p:nvPr/>
        </p:nvGrpSpPr>
        <p:grpSpPr>
          <a:xfrm>
            <a:off x="1220107" y="815005"/>
            <a:ext cx="5775925" cy="600549"/>
            <a:chOff x="5811157" y="3053380"/>
            <a:chExt cx="5775925" cy="600549"/>
          </a:xfrm>
        </p:grpSpPr>
        <p:sp>
          <p:nvSpPr>
            <p:cNvPr id="2" name="TextBox 77">
              <a:extLst>
                <a:ext uri="{FF2B5EF4-FFF2-40B4-BE49-F238E27FC236}">
                  <a16:creationId xmlns:a16="http://schemas.microsoft.com/office/drawing/2014/main" id="{6FC57D0B-5DD4-4DC4-8E39-62BC648DA771}"/>
                </a:ext>
              </a:extLst>
            </p:cNvPr>
            <p:cNvSpPr txBox="1"/>
            <p:nvPr/>
          </p:nvSpPr>
          <p:spPr>
            <a:xfrm>
              <a:off x="6554392" y="3122822"/>
              <a:ext cx="5032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技术支持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A5FC347E-3721-4872-8A45-65E283FD62B7}"/>
                </a:ext>
              </a:extLst>
            </p:cNvPr>
            <p:cNvGrpSpPr/>
            <p:nvPr/>
          </p:nvGrpSpPr>
          <p:grpSpPr>
            <a:xfrm>
              <a:off x="5811157" y="3053380"/>
              <a:ext cx="624684" cy="600549"/>
              <a:chOff x="2215144" y="982844"/>
              <a:chExt cx="1120898" cy="84278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4" name="平行四边形 3">
                <a:extLst>
                  <a:ext uri="{FF2B5EF4-FFF2-40B4-BE49-F238E27FC236}">
                    <a16:creationId xmlns:a16="http://schemas.microsoft.com/office/drawing/2014/main" id="{BC257B0A-F9A0-47BF-BBAD-833F90F6FEC8}"/>
                  </a:ext>
                </a:extLst>
              </p:cNvPr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5" name="文本框 9">
                <a:extLst>
                  <a:ext uri="{FF2B5EF4-FFF2-40B4-BE49-F238E27FC236}">
                    <a16:creationId xmlns:a16="http://schemas.microsoft.com/office/drawing/2014/main" id="{CB0A099E-C154-4DC9-8582-CD0242FA65DC}"/>
                  </a:ext>
                </a:extLst>
              </p:cNvPr>
              <p:cNvSpPr txBox="1"/>
              <p:nvPr/>
            </p:nvSpPr>
            <p:spPr>
              <a:xfrm>
                <a:off x="2245058" y="1046848"/>
                <a:ext cx="1066799" cy="7342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28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72A1881B-FB9D-4344-B5E3-204D9249BBF4}"/>
              </a:ext>
            </a:extLst>
          </p:cNvPr>
          <p:cNvGrpSpPr/>
          <p:nvPr/>
        </p:nvGrpSpPr>
        <p:grpSpPr>
          <a:xfrm>
            <a:off x="1844791" y="3537414"/>
            <a:ext cx="8818077" cy="972053"/>
            <a:chOff x="1844791" y="3537414"/>
            <a:chExt cx="8818077" cy="972053"/>
          </a:xfrm>
        </p:grpSpPr>
        <p:sp>
          <p:nvSpPr>
            <p:cNvPr id="8" name="TextBox 12">
              <a:extLst>
                <a:ext uri="{FF2B5EF4-FFF2-40B4-BE49-F238E27FC236}">
                  <a16:creationId xmlns:a16="http://schemas.microsoft.com/office/drawing/2014/main" id="{55F78C9E-8F4E-4527-89A4-E3EA4F701F50}"/>
                </a:ext>
              </a:extLst>
            </p:cNvPr>
            <p:cNvSpPr txBox="1"/>
            <p:nvPr/>
          </p:nvSpPr>
          <p:spPr>
            <a:xfrm>
              <a:off x="1844791" y="3548370"/>
              <a:ext cx="215998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pc="-20" dirty="0">
                  <a:solidFill>
                    <a:schemeClr val="bg1">
                      <a:lumMod val="50000"/>
                    </a:schemeClr>
                  </a:solidFill>
                </a:rPr>
                <a:t>Hadoop HDFS</a:t>
              </a:r>
              <a:r>
                <a:rPr lang="zh-CN" altLang="en-US" sz="2800" b="1" spc="-20" dirty="0">
                  <a:solidFill>
                    <a:schemeClr val="bg1">
                      <a:lumMod val="50000"/>
                    </a:schemeClr>
                  </a:solidFill>
                </a:rPr>
                <a:t>集群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E7DF635-6773-4374-9DBB-C7D03BA673BC}"/>
                </a:ext>
              </a:extLst>
            </p:cNvPr>
            <p:cNvCxnSpPr>
              <a:cxnSpLocks/>
            </p:cNvCxnSpPr>
            <p:nvPr/>
          </p:nvCxnSpPr>
          <p:spPr>
            <a:xfrm>
              <a:off x="1921429" y="4011530"/>
              <a:ext cx="2635202" cy="754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5">
              <a:extLst>
                <a:ext uri="{FF2B5EF4-FFF2-40B4-BE49-F238E27FC236}">
                  <a16:creationId xmlns:a16="http://schemas.microsoft.com/office/drawing/2014/main" id="{5DA14C38-CA81-41F3-B43C-1C42288FA7A7}"/>
                </a:ext>
              </a:extLst>
            </p:cNvPr>
            <p:cNvSpPr txBox="1"/>
            <p:nvPr/>
          </p:nvSpPr>
          <p:spPr>
            <a:xfrm>
              <a:off x="4724783" y="3555360"/>
              <a:ext cx="215998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pc="-10" dirty="0">
                  <a:solidFill>
                    <a:schemeClr val="bg1">
                      <a:lumMod val="50000"/>
                    </a:schemeClr>
                  </a:solidFill>
                </a:rPr>
                <a:t>MySQL </a:t>
              </a:r>
            </a:p>
            <a:p>
              <a:r>
                <a:rPr lang="en-US" altLang="zh-CN" sz="2800" b="1" spc="-10" dirty="0">
                  <a:solidFill>
                    <a:schemeClr val="bg1">
                      <a:lumMod val="50000"/>
                    </a:schemeClr>
                  </a:solidFill>
                </a:rPr>
                <a:t>Redis</a:t>
              </a:r>
              <a:r>
                <a:rPr lang="zh-CN" altLang="en-US" sz="2800" b="1" spc="-10" dirty="0">
                  <a:solidFill>
                    <a:schemeClr val="bg1">
                      <a:lumMod val="50000"/>
                    </a:schemeClr>
                  </a:solidFill>
                </a:rPr>
                <a:t>数据库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2420BF1-73D4-476B-89DD-C96E8BBB7E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1421" y="4011530"/>
              <a:ext cx="2551879" cy="699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8">
              <a:extLst>
                <a:ext uri="{FF2B5EF4-FFF2-40B4-BE49-F238E27FC236}">
                  <a16:creationId xmlns:a16="http://schemas.microsoft.com/office/drawing/2014/main" id="{55EBEDEC-596D-4671-B8C8-07D6DAAB49FC}"/>
                </a:ext>
              </a:extLst>
            </p:cNvPr>
            <p:cNvSpPr txBox="1"/>
            <p:nvPr/>
          </p:nvSpPr>
          <p:spPr>
            <a:xfrm>
              <a:off x="7604775" y="3537414"/>
              <a:ext cx="305809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pc="-10" dirty="0">
                  <a:solidFill>
                    <a:schemeClr val="bg1">
                      <a:lumMod val="50000"/>
                    </a:schemeClr>
                  </a:solidFill>
                </a:rPr>
                <a:t>Spring Boot</a:t>
              </a:r>
              <a:r>
                <a:rPr lang="zh-CN" altLang="en-US" sz="2800" b="1" spc="-10" dirty="0">
                  <a:solidFill>
                    <a:schemeClr val="bg1">
                      <a:lumMod val="50000"/>
                    </a:schemeClr>
                  </a:solidFill>
                </a:rPr>
                <a:t>框架</a:t>
              </a:r>
              <a:endParaRPr lang="en-US" altLang="zh-CN" sz="2800" b="1" spc="-1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altLang="zh-CN" sz="2800" b="1" spc="-10" dirty="0">
                  <a:solidFill>
                    <a:schemeClr val="bg1">
                      <a:lumMod val="50000"/>
                    </a:schemeClr>
                  </a:solidFill>
                </a:rPr>
                <a:t>Bootstrap 5</a:t>
              </a:r>
              <a:r>
                <a:rPr lang="zh-CN" altLang="en-US" sz="2800" b="1" spc="-10" dirty="0">
                  <a:solidFill>
                    <a:schemeClr val="bg1">
                      <a:lumMod val="50000"/>
                    </a:schemeClr>
                  </a:solidFill>
                </a:rPr>
                <a:t>框架</a:t>
              </a:r>
              <a:endParaRPr lang="en-US" altLang="zh-CN" sz="2800" b="1" spc="-1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BE01609-B313-4F6C-974C-53E0EA26C44C}"/>
                </a:ext>
              </a:extLst>
            </p:cNvPr>
            <p:cNvCxnSpPr/>
            <p:nvPr/>
          </p:nvCxnSpPr>
          <p:spPr>
            <a:xfrm>
              <a:off x="7681414" y="4014750"/>
              <a:ext cx="2810564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EEF8EDE-FC4D-4605-A1E2-7D3F4504F313}"/>
              </a:ext>
            </a:extLst>
          </p:cNvPr>
          <p:cNvGrpSpPr/>
          <p:nvPr/>
        </p:nvGrpSpPr>
        <p:grpSpPr>
          <a:xfrm>
            <a:off x="7781795" y="1842035"/>
            <a:ext cx="2313929" cy="1478552"/>
            <a:chOff x="564871" y="1104102"/>
            <a:chExt cx="2515493" cy="1607347"/>
          </a:xfrm>
          <a:effectLst>
            <a:outerShdw blurRad="279400" sx="102000" sy="102000" algn="ctr" rotWithShape="0">
              <a:schemeClr val="bg1">
                <a:lumMod val="65000"/>
                <a:alpha val="40000"/>
              </a:schemeClr>
            </a:outerShdw>
          </a:effectLst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70828FB-C752-4181-BA68-0CE4E1EA4828}"/>
                </a:ext>
              </a:extLst>
            </p:cNvPr>
            <p:cNvSpPr/>
            <p:nvPr/>
          </p:nvSpPr>
          <p:spPr>
            <a:xfrm>
              <a:off x="564871" y="1104102"/>
              <a:ext cx="2515493" cy="16073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A03215D-9387-4D64-B898-42E6D46DA7ED}"/>
                </a:ext>
              </a:extLst>
            </p:cNvPr>
            <p:cNvGrpSpPr/>
            <p:nvPr/>
          </p:nvGrpSpPr>
          <p:grpSpPr>
            <a:xfrm>
              <a:off x="1635917" y="1621632"/>
              <a:ext cx="376238" cy="547686"/>
              <a:chOff x="1635917" y="1621632"/>
              <a:chExt cx="376238" cy="547686"/>
            </a:xfrm>
          </p:grpSpPr>
          <p:sp>
            <p:nvSpPr>
              <p:cNvPr id="26" name="椭圆 27">
                <a:extLst>
                  <a:ext uri="{FF2B5EF4-FFF2-40B4-BE49-F238E27FC236}">
                    <a16:creationId xmlns:a16="http://schemas.microsoft.com/office/drawing/2014/main" id="{E84E3A9B-C2CA-4E2A-8A57-613522A4A15A}"/>
                  </a:ext>
                </a:extLst>
              </p:cNvPr>
              <p:cNvSpPr/>
              <p:nvPr/>
            </p:nvSpPr>
            <p:spPr>
              <a:xfrm>
                <a:off x="1635917" y="1621632"/>
                <a:ext cx="376238" cy="342901"/>
              </a:xfrm>
              <a:custGeom>
                <a:avLst/>
                <a:gdLst/>
                <a:ahLst/>
                <a:cxnLst/>
                <a:rect l="l" t="t" r="r" b="b"/>
                <a:pathLst>
                  <a:path w="376238" h="342901">
                    <a:moveTo>
                      <a:pt x="188119" y="0"/>
                    </a:moveTo>
                    <a:cubicBezTo>
                      <a:pt x="292014" y="0"/>
                      <a:pt x="376238" y="84224"/>
                      <a:pt x="376238" y="188119"/>
                    </a:cubicBezTo>
                    <a:cubicBezTo>
                      <a:pt x="376238" y="254148"/>
                      <a:pt x="342219" y="312232"/>
                      <a:pt x="288862" y="342901"/>
                    </a:cubicBezTo>
                    <a:lnTo>
                      <a:pt x="87376" y="342901"/>
                    </a:lnTo>
                    <a:cubicBezTo>
                      <a:pt x="34019" y="312232"/>
                      <a:pt x="0" y="254148"/>
                      <a:pt x="0" y="188119"/>
                    </a:cubicBezTo>
                    <a:cubicBezTo>
                      <a:pt x="0" y="84224"/>
                      <a:pt x="84224" y="0"/>
                      <a:pt x="1881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230BB814-987B-4C52-AB6A-BD4133C6B4E4}"/>
                  </a:ext>
                </a:extLst>
              </p:cNvPr>
              <p:cNvCxnSpPr/>
              <p:nvPr/>
            </p:nvCxnSpPr>
            <p:spPr>
              <a:xfrm flipH="1" flipV="1">
                <a:off x="1769269" y="1814512"/>
                <a:ext cx="54768" cy="188119"/>
              </a:xfrm>
              <a:prstGeom prst="line">
                <a:avLst/>
              </a:prstGeom>
              <a:ln>
                <a:solidFill>
                  <a:srgbClr val="F8C93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D414848C-63A5-4F1E-BEAC-F8DA17AC1F44}"/>
                  </a:ext>
                </a:extLst>
              </p:cNvPr>
              <p:cNvCxnSpPr/>
              <p:nvPr/>
            </p:nvCxnSpPr>
            <p:spPr>
              <a:xfrm flipV="1">
                <a:off x="1824037" y="1809750"/>
                <a:ext cx="50007" cy="188119"/>
              </a:xfrm>
              <a:prstGeom prst="line">
                <a:avLst/>
              </a:prstGeom>
              <a:ln>
                <a:solidFill>
                  <a:srgbClr val="F8C93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圆角矩形 9218">
                <a:extLst>
                  <a:ext uri="{FF2B5EF4-FFF2-40B4-BE49-F238E27FC236}">
                    <a16:creationId xmlns:a16="http://schemas.microsoft.com/office/drawing/2014/main" id="{E164CBD9-9EA7-4DF6-ABF1-A1F3AA096FDD}"/>
                  </a:ext>
                </a:extLst>
              </p:cNvPr>
              <p:cNvSpPr/>
              <p:nvPr/>
            </p:nvSpPr>
            <p:spPr>
              <a:xfrm>
                <a:off x="1692411" y="1978818"/>
                <a:ext cx="262239" cy="169069"/>
              </a:xfrm>
              <a:custGeom>
                <a:avLst/>
                <a:gdLst>
                  <a:gd name="connsiteX0" fmla="*/ 0 w 257174"/>
                  <a:gd name="connsiteY0" fmla="*/ 54769 h 185738"/>
                  <a:gd name="connsiteX1" fmla="*/ 54769 w 257174"/>
                  <a:gd name="connsiteY1" fmla="*/ 0 h 185738"/>
                  <a:gd name="connsiteX2" fmla="*/ 202405 w 257174"/>
                  <a:gd name="connsiteY2" fmla="*/ 0 h 185738"/>
                  <a:gd name="connsiteX3" fmla="*/ 257174 w 257174"/>
                  <a:gd name="connsiteY3" fmla="*/ 54769 h 185738"/>
                  <a:gd name="connsiteX4" fmla="*/ 257174 w 257174"/>
                  <a:gd name="connsiteY4" fmla="*/ 130969 h 185738"/>
                  <a:gd name="connsiteX5" fmla="*/ 202405 w 257174"/>
                  <a:gd name="connsiteY5" fmla="*/ 185738 h 185738"/>
                  <a:gd name="connsiteX6" fmla="*/ 54769 w 257174"/>
                  <a:gd name="connsiteY6" fmla="*/ 185738 h 185738"/>
                  <a:gd name="connsiteX7" fmla="*/ 0 w 257174"/>
                  <a:gd name="connsiteY7" fmla="*/ 130969 h 185738"/>
                  <a:gd name="connsiteX8" fmla="*/ 0 w 257174"/>
                  <a:gd name="connsiteY8" fmla="*/ 54769 h 185738"/>
                  <a:gd name="connsiteX0" fmla="*/ 0 w 259200"/>
                  <a:gd name="connsiteY0" fmla="*/ 54769 h 185738"/>
                  <a:gd name="connsiteX1" fmla="*/ 54769 w 259200"/>
                  <a:gd name="connsiteY1" fmla="*/ 0 h 185738"/>
                  <a:gd name="connsiteX2" fmla="*/ 238124 w 259200"/>
                  <a:gd name="connsiteY2" fmla="*/ 0 h 185738"/>
                  <a:gd name="connsiteX3" fmla="*/ 257174 w 259200"/>
                  <a:gd name="connsiteY3" fmla="*/ 54769 h 185738"/>
                  <a:gd name="connsiteX4" fmla="*/ 257174 w 259200"/>
                  <a:gd name="connsiteY4" fmla="*/ 130969 h 185738"/>
                  <a:gd name="connsiteX5" fmla="*/ 202405 w 259200"/>
                  <a:gd name="connsiteY5" fmla="*/ 185738 h 185738"/>
                  <a:gd name="connsiteX6" fmla="*/ 54769 w 259200"/>
                  <a:gd name="connsiteY6" fmla="*/ 185738 h 185738"/>
                  <a:gd name="connsiteX7" fmla="*/ 0 w 259200"/>
                  <a:gd name="connsiteY7" fmla="*/ 130969 h 185738"/>
                  <a:gd name="connsiteX8" fmla="*/ 0 w 259200"/>
                  <a:gd name="connsiteY8" fmla="*/ 54769 h 185738"/>
                  <a:gd name="connsiteX0" fmla="*/ 3039 w 262239"/>
                  <a:gd name="connsiteY0" fmla="*/ 54769 h 185738"/>
                  <a:gd name="connsiteX1" fmla="*/ 19708 w 262239"/>
                  <a:gd name="connsiteY1" fmla="*/ 0 h 185738"/>
                  <a:gd name="connsiteX2" fmla="*/ 241163 w 262239"/>
                  <a:gd name="connsiteY2" fmla="*/ 0 h 185738"/>
                  <a:gd name="connsiteX3" fmla="*/ 260213 w 262239"/>
                  <a:gd name="connsiteY3" fmla="*/ 54769 h 185738"/>
                  <a:gd name="connsiteX4" fmla="*/ 260213 w 262239"/>
                  <a:gd name="connsiteY4" fmla="*/ 130969 h 185738"/>
                  <a:gd name="connsiteX5" fmla="*/ 205444 w 262239"/>
                  <a:gd name="connsiteY5" fmla="*/ 185738 h 185738"/>
                  <a:gd name="connsiteX6" fmla="*/ 57808 w 262239"/>
                  <a:gd name="connsiteY6" fmla="*/ 185738 h 185738"/>
                  <a:gd name="connsiteX7" fmla="*/ 3039 w 262239"/>
                  <a:gd name="connsiteY7" fmla="*/ 130969 h 185738"/>
                  <a:gd name="connsiteX8" fmla="*/ 3039 w 262239"/>
                  <a:gd name="connsiteY8" fmla="*/ 54769 h 185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239" h="185738">
                    <a:moveTo>
                      <a:pt x="3039" y="54769"/>
                    </a:moveTo>
                    <a:cubicBezTo>
                      <a:pt x="3039" y="24521"/>
                      <a:pt x="-10540" y="0"/>
                      <a:pt x="19708" y="0"/>
                    </a:cubicBezTo>
                    <a:lnTo>
                      <a:pt x="241163" y="0"/>
                    </a:lnTo>
                    <a:cubicBezTo>
                      <a:pt x="271411" y="0"/>
                      <a:pt x="260213" y="24521"/>
                      <a:pt x="260213" y="54769"/>
                    </a:cubicBezTo>
                    <a:lnTo>
                      <a:pt x="260213" y="130969"/>
                    </a:lnTo>
                    <a:cubicBezTo>
                      <a:pt x="260213" y="161217"/>
                      <a:pt x="235692" y="185738"/>
                      <a:pt x="205444" y="185738"/>
                    </a:cubicBezTo>
                    <a:lnTo>
                      <a:pt x="57808" y="185738"/>
                    </a:lnTo>
                    <a:cubicBezTo>
                      <a:pt x="27560" y="185738"/>
                      <a:pt x="3039" y="161217"/>
                      <a:pt x="3039" y="130969"/>
                    </a:cubicBezTo>
                    <a:lnTo>
                      <a:pt x="3039" y="547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470D3AD3-411E-46FC-A5BA-A1BA85B62B62}"/>
                  </a:ext>
                </a:extLst>
              </p:cNvPr>
              <p:cNvCxnSpPr/>
              <p:nvPr/>
            </p:nvCxnSpPr>
            <p:spPr>
              <a:xfrm>
                <a:off x="1764507" y="2169318"/>
                <a:ext cx="121444" cy="0"/>
              </a:xfrm>
              <a:prstGeom prst="line">
                <a:avLst/>
              </a:prstGeom>
              <a:ln w="25400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C161D15-17F8-4427-A118-00AB3E3AC96E}"/>
              </a:ext>
            </a:extLst>
          </p:cNvPr>
          <p:cNvGrpSpPr/>
          <p:nvPr/>
        </p:nvGrpSpPr>
        <p:grpSpPr>
          <a:xfrm>
            <a:off x="1956245" y="1837804"/>
            <a:ext cx="2313929" cy="1478552"/>
            <a:chOff x="8104572" y="2267225"/>
            <a:chExt cx="2313929" cy="1478552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D024C2A-E5E1-49AD-AFE4-1FCF5EC799F7}"/>
                </a:ext>
              </a:extLst>
            </p:cNvPr>
            <p:cNvSpPr/>
            <p:nvPr/>
          </p:nvSpPr>
          <p:spPr>
            <a:xfrm>
              <a:off x="8104572" y="2267225"/>
              <a:ext cx="2313929" cy="14785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381000" algn="ctr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" name="弦形 9231">
              <a:extLst>
                <a:ext uri="{FF2B5EF4-FFF2-40B4-BE49-F238E27FC236}">
                  <a16:creationId xmlns:a16="http://schemas.microsoft.com/office/drawing/2014/main" id="{B566EEE0-D307-4F84-8456-9F96EDF30563}"/>
                </a:ext>
              </a:extLst>
            </p:cNvPr>
            <p:cNvSpPr/>
            <p:nvPr/>
          </p:nvSpPr>
          <p:spPr>
            <a:xfrm rot="8057819">
              <a:off x="8914614" y="2764471"/>
              <a:ext cx="699889" cy="637834"/>
            </a:xfrm>
            <a:custGeom>
              <a:avLst/>
              <a:gdLst/>
              <a:ahLst/>
              <a:cxnLst/>
              <a:rect l="l" t="t" r="r" b="b"/>
              <a:pathLst>
                <a:path w="670904" h="611419">
                  <a:moveTo>
                    <a:pt x="123563" y="545233"/>
                  </a:moveTo>
                  <a:cubicBezTo>
                    <a:pt x="79854" y="501751"/>
                    <a:pt x="52607" y="440061"/>
                    <a:pt x="51719" y="370006"/>
                  </a:cubicBezTo>
                  <a:lnTo>
                    <a:pt x="53474" y="358751"/>
                  </a:lnTo>
                  <a:cubicBezTo>
                    <a:pt x="89336" y="358095"/>
                    <a:pt x="124330" y="347028"/>
                    <a:pt x="156142" y="328318"/>
                  </a:cubicBezTo>
                  <a:lnTo>
                    <a:pt x="153681" y="325796"/>
                  </a:lnTo>
                  <a:cubicBezTo>
                    <a:pt x="115933" y="343920"/>
                    <a:pt x="71043" y="341166"/>
                    <a:pt x="35958" y="317262"/>
                  </a:cubicBezTo>
                  <a:cubicBezTo>
                    <a:pt x="14514" y="290103"/>
                    <a:pt x="2884" y="256126"/>
                    <a:pt x="467" y="219636"/>
                  </a:cubicBezTo>
                  <a:cubicBezTo>
                    <a:pt x="-6358" y="116605"/>
                    <a:pt x="62272" y="23729"/>
                    <a:pt x="162765" y="0"/>
                  </a:cubicBezTo>
                  <a:lnTo>
                    <a:pt x="303582" y="145606"/>
                  </a:lnTo>
                  <a:lnTo>
                    <a:pt x="379736" y="219907"/>
                  </a:lnTo>
                  <a:lnTo>
                    <a:pt x="333861" y="264671"/>
                  </a:lnTo>
                  <a:lnTo>
                    <a:pt x="288505" y="218189"/>
                  </a:lnTo>
                  <a:lnTo>
                    <a:pt x="278036" y="381447"/>
                  </a:lnTo>
                  <a:lnTo>
                    <a:pt x="441501" y="374986"/>
                  </a:lnTo>
                  <a:lnTo>
                    <a:pt x="396146" y="328504"/>
                  </a:lnTo>
                  <a:lnTo>
                    <a:pt x="443592" y="282209"/>
                  </a:lnTo>
                  <a:lnTo>
                    <a:pt x="543645" y="379827"/>
                  </a:lnTo>
                  <a:lnTo>
                    <a:pt x="543092" y="382013"/>
                  </a:lnTo>
                  <a:lnTo>
                    <a:pt x="670904" y="513000"/>
                  </a:lnTo>
                  <a:cubicBezTo>
                    <a:pt x="665947" y="529442"/>
                    <a:pt x="656461" y="544522"/>
                    <a:pt x="643368" y="557297"/>
                  </a:cubicBezTo>
                  <a:cubicBezTo>
                    <a:pt x="596775" y="602761"/>
                    <a:pt x="522148" y="601845"/>
                    <a:pt x="476685" y="555252"/>
                  </a:cubicBezTo>
                  <a:lnTo>
                    <a:pt x="462872" y="533887"/>
                  </a:lnTo>
                  <a:cubicBezTo>
                    <a:pt x="418526" y="580000"/>
                    <a:pt x="358630" y="608529"/>
                    <a:pt x="294185" y="611212"/>
                  </a:cubicBezTo>
                  <a:cubicBezTo>
                    <a:pt x="227445" y="613989"/>
                    <a:pt x="167273" y="588716"/>
                    <a:pt x="123563" y="545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735B8E7-D0D2-4D9A-A38C-A532482E1AAB}"/>
              </a:ext>
            </a:extLst>
          </p:cNvPr>
          <p:cNvGrpSpPr/>
          <p:nvPr/>
        </p:nvGrpSpPr>
        <p:grpSpPr>
          <a:xfrm>
            <a:off x="4826857" y="1837804"/>
            <a:ext cx="2313929" cy="1478552"/>
            <a:chOff x="4979683" y="2240669"/>
            <a:chExt cx="2313929" cy="1478552"/>
          </a:xfrm>
          <a:effectLst>
            <a:outerShdw blurRad="279400" sx="102000" sy="102000" algn="ctr" rotWithShape="0">
              <a:schemeClr val="bg1">
                <a:lumMod val="75000"/>
                <a:alpha val="40000"/>
              </a:scheme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097FA93-758C-46A3-88F0-B04A84D1BA37}"/>
                </a:ext>
              </a:extLst>
            </p:cNvPr>
            <p:cNvSpPr/>
            <p:nvPr/>
          </p:nvSpPr>
          <p:spPr>
            <a:xfrm>
              <a:off x="4979683" y="2240669"/>
              <a:ext cx="2313929" cy="1478552"/>
            </a:xfrm>
            <a:prstGeom prst="rect">
              <a:avLst/>
            </a:prstGeom>
            <a:solidFill>
              <a:srgbClr val="919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19B7505-C836-446C-A70A-5826EA411C7C}"/>
                </a:ext>
              </a:extLst>
            </p:cNvPr>
            <p:cNvGrpSpPr/>
            <p:nvPr/>
          </p:nvGrpSpPr>
          <p:grpSpPr>
            <a:xfrm>
              <a:off x="5980759" y="2666149"/>
              <a:ext cx="272936" cy="697510"/>
              <a:chOff x="4449841" y="1591597"/>
              <a:chExt cx="244513" cy="624872"/>
            </a:xfrm>
          </p:grpSpPr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3C4B7375-518A-43CA-B86B-01D199F43D17}"/>
                  </a:ext>
                </a:extLst>
              </p:cNvPr>
              <p:cNvSpPr/>
              <p:nvPr/>
            </p:nvSpPr>
            <p:spPr>
              <a:xfrm rot="2644183">
                <a:off x="4518770" y="1591597"/>
                <a:ext cx="175584" cy="328927"/>
              </a:xfrm>
              <a:prstGeom prst="triangle">
                <a:avLst>
                  <a:gd name="adj" fmla="val 52536"/>
                </a:avLst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" name="等腰三角形 22">
                <a:extLst>
                  <a:ext uri="{FF2B5EF4-FFF2-40B4-BE49-F238E27FC236}">
                    <a16:creationId xmlns:a16="http://schemas.microsoft.com/office/drawing/2014/main" id="{80167977-D8E8-4F10-8E7A-C517484A7FD8}"/>
                  </a:ext>
                </a:extLst>
              </p:cNvPr>
              <p:cNvSpPr/>
              <p:nvPr/>
            </p:nvSpPr>
            <p:spPr>
              <a:xfrm rot="13440000">
                <a:off x="4449841" y="1887542"/>
                <a:ext cx="175584" cy="328927"/>
              </a:xfrm>
              <a:prstGeom prst="triangle">
                <a:avLst>
                  <a:gd name="adj" fmla="val 52536"/>
                </a:avLst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09722EF3-B2EF-40BA-A519-8E31B0846307}"/>
              </a:ext>
            </a:extLst>
          </p:cNvPr>
          <p:cNvGrpSpPr/>
          <p:nvPr/>
        </p:nvGrpSpPr>
        <p:grpSpPr>
          <a:xfrm>
            <a:off x="1879194" y="4443444"/>
            <a:ext cx="8322190" cy="1755352"/>
            <a:chOff x="1879194" y="4443444"/>
            <a:chExt cx="8322190" cy="1755352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61F4EC2-1906-4CFD-8ED3-9992B36FA44A}"/>
                </a:ext>
              </a:extLst>
            </p:cNvPr>
            <p:cNvSpPr txBox="1"/>
            <p:nvPr/>
          </p:nvSpPr>
          <p:spPr>
            <a:xfrm>
              <a:off x="1879194" y="4509467"/>
              <a:ext cx="2159981" cy="11939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高容错性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14000"/>
                </a:lnSpc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适合批处理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14000"/>
                </a:lnSpc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适合大数据处理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14000"/>
                </a:lnSpc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可构建在廉价机器上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2953169-AEBB-42FA-95A6-A21924D1CA7D}"/>
                </a:ext>
              </a:extLst>
            </p:cNvPr>
            <p:cNvSpPr txBox="1"/>
            <p:nvPr/>
          </p:nvSpPr>
          <p:spPr>
            <a:xfrm>
              <a:off x="4724783" y="4519796"/>
              <a:ext cx="2159981" cy="147463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提供多种存储引擎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14000"/>
                </a:lnSpc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支持跨平台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14000"/>
                </a:lnSpc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运行速度快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14000"/>
                </a:lnSpc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高性能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14000"/>
                </a:lnSpc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高响应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F1A419B-70AF-4152-AB98-CFE06747983B}"/>
                </a:ext>
              </a:extLst>
            </p:cNvPr>
            <p:cNvSpPr txBox="1"/>
            <p:nvPr/>
          </p:nvSpPr>
          <p:spPr>
            <a:xfrm>
              <a:off x="7628364" y="4443444"/>
              <a:ext cx="2573020" cy="175535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简化了配置文件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14000"/>
                </a:lnSpc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精简了项目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14000"/>
                </a:lnSpc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提供嵌入式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14000"/>
                </a:lnSpc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提供大量插件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14000"/>
                </a:lnSpc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实现响应式布局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14000"/>
                </a:lnSpc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性能成熟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957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3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2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" accel="100000" fill="hold">
                                          <p:stCondLst>
                                            <p:cond delay="72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3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3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0C4AF7D4-FED2-4E1E-848A-7F5369F639DB}"/>
              </a:ext>
            </a:extLst>
          </p:cNvPr>
          <p:cNvSpPr/>
          <p:nvPr/>
        </p:nvSpPr>
        <p:spPr>
          <a:xfrm>
            <a:off x="874077" y="614362"/>
            <a:ext cx="10458450" cy="564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7C68EF8-581E-4AAE-87B5-D808DC0B7FF6}"/>
              </a:ext>
            </a:extLst>
          </p:cNvPr>
          <p:cNvGrpSpPr/>
          <p:nvPr/>
        </p:nvGrpSpPr>
        <p:grpSpPr>
          <a:xfrm>
            <a:off x="1266936" y="882753"/>
            <a:ext cx="5794578" cy="600549"/>
            <a:chOff x="5819886" y="4064103"/>
            <a:chExt cx="5794578" cy="600549"/>
          </a:xfrm>
        </p:grpSpPr>
        <p:sp>
          <p:nvSpPr>
            <p:cNvPr id="2" name="TextBox 78">
              <a:extLst>
                <a:ext uri="{FF2B5EF4-FFF2-40B4-BE49-F238E27FC236}">
                  <a16:creationId xmlns:a16="http://schemas.microsoft.com/office/drawing/2014/main" id="{C2686D13-0C92-4DBC-89C5-C46C2CEFA446}"/>
                </a:ext>
              </a:extLst>
            </p:cNvPr>
            <p:cNvSpPr txBox="1"/>
            <p:nvPr/>
          </p:nvSpPr>
          <p:spPr>
            <a:xfrm>
              <a:off x="6581774" y="4133545"/>
              <a:ext cx="5032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主要功能模块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0547C15-1645-41B5-AD08-0C4C7E0801C1}"/>
                </a:ext>
              </a:extLst>
            </p:cNvPr>
            <p:cNvGrpSpPr/>
            <p:nvPr/>
          </p:nvGrpSpPr>
          <p:grpSpPr>
            <a:xfrm>
              <a:off x="5819886" y="4064103"/>
              <a:ext cx="624684" cy="600549"/>
              <a:chOff x="2215144" y="982844"/>
              <a:chExt cx="1120898" cy="84278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4" name="平行四边形 3">
                <a:extLst>
                  <a:ext uri="{FF2B5EF4-FFF2-40B4-BE49-F238E27FC236}">
                    <a16:creationId xmlns:a16="http://schemas.microsoft.com/office/drawing/2014/main" id="{DDABD03A-FA1B-421B-893E-B63FAEC8FE62}"/>
                  </a:ext>
                </a:extLst>
              </p:cNvPr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5" name="文本框 9">
                <a:extLst>
                  <a:ext uri="{FF2B5EF4-FFF2-40B4-BE49-F238E27FC236}">
                    <a16:creationId xmlns:a16="http://schemas.microsoft.com/office/drawing/2014/main" id="{519DE1CB-BE40-441C-8FD4-E8AD59E83A7E}"/>
                  </a:ext>
                </a:extLst>
              </p:cNvPr>
              <p:cNvSpPr txBox="1"/>
              <p:nvPr/>
            </p:nvSpPr>
            <p:spPr>
              <a:xfrm>
                <a:off x="2245058" y="1046848"/>
                <a:ext cx="1066799" cy="7342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28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2246D8F1-E294-4720-B3C5-E79FD07BE7EE}"/>
              </a:ext>
            </a:extLst>
          </p:cNvPr>
          <p:cNvSpPr/>
          <p:nvPr/>
        </p:nvSpPr>
        <p:spPr>
          <a:xfrm>
            <a:off x="6095999" y="614361"/>
            <a:ext cx="5267325" cy="5648326"/>
          </a:xfrm>
          <a:prstGeom prst="rect">
            <a:avLst/>
          </a:prstGeom>
          <a:solidFill>
            <a:srgbClr val="FFF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: Shape 33">
            <a:extLst>
              <a:ext uri="{FF2B5EF4-FFF2-40B4-BE49-F238E27FC236}">
                <a16:creationId xmlns:a16="http://schemas.microsoft.com/office/drawing/2014/main" id="{64CE9F56-FC30-4777-B5E5-28D6CA11A4BF}"/>
              </a:ext>
            </a:extLst>
          </p:cNvPr>
          <p:cNvSpPr/>
          <p:nvPr/>
        </p:nvSpPr>
        <p:spPr>
          <a:xfrm>
            <a:off x="10046069" y="180758"/>
            <a:ext cx="2003839" cy="2004537"/>
          </a:xfrm>
          <a:custGeom>
            <a:avLst/>
            <a:gdLst>
              <a:gd name="connsiteX0" fmla="*/ 4659977 w 4894762"/>
              <a:gd name="connsiteY0" fmla="*/ 3491024 h 4896466"/>
              <a:gd name="connsiteX1" fmla="*/ 4600155 w 4894762"/>
              <a:gd name="connsiteY1" fmla="*/ 3615207 h 4896466"/>
              <a:gd name="connsiteX2" fmla="*/ 3175440 w 4894762"/>
              <a:gd name="connsiteY2" fmla="*/ 4786399 h 4896466"/>
              <a:gd name="connsiteX3" fmla="*/ 3126507 w 4894762"/>
              <a:gd name="connsiteY3" fmla="*/ 4798981 h 4896466"/>
              <a:gd name="connsiteX4" fmla="*/ 4884212 w 4894762"/>
              <a:gd name="connsiteY4" fmla="*/ 2674618 h 4896466"/>
              <a:gd name="connsiteX5" fmla="*/ 4883003 w 4894762"/>
              <a:gd name="connsiteY5" fmla="*/ 2698551 h 4896466"/>
              <a:gd name="connsiteX6" fmla="*/ 4845904 w 4894762"/>
              <a:gd name="connsiteY6" fmla="*/ 2941638 h 4896466"/>
              <a:gd name="connsiteX7" fmla="*/ 4794531 w 4894762"/>
              <a:gd name="connsiteY7" fmla="*/ 3141433 h 4896466"/>
              <a:gd name="connsiteX8" fmla="*/ 2763488 w 4894762"/>
              <a:gd name="connsiteY8" fmla="*/ 4873790 h 4896466"/>
              <a:gd name="connsiteX9" fmla="*/ 2697728 w 4894762"/>
              <a:gd name="connsiteY9" fmla="*/ 4883826 h 4896466"/>
              <a:gd name="connsiteX10" fmla="*/ 2447410 w 4894762"/>
              <a:gd name="connsiteY10" fmla="*/ 4896466 h 4896466"/>
              <a:gd name="connsiteX11" fmla="*/ 2288679 w 4894762"/>
              <a:gd name="connsiteY11" fmla="*/ 4888451 h 4896466"/>
              <a:gd name="connsiteX12" fmla="*/ 4863096 w 4894762"/>
              <a:gd name="connsiteY12" fmla="*/ 2067481 h 4896466"/>
              <a:gd name="connsiteX13" fmla="*/ 4883003 w 4894762"/>
              <a:gd name="connsiteY13" fmla="*/ 2197916 h 4896466"/>
              <a:gd name="connsiteX14" fmla="*/ 4894762 w 4894762"/>
              <a:gd name="connsiteY14" fmla="*/ 2430794 h 4896466"/>
              <a:gd name="connsiteX15" fmla="*/ 2045850 w 4894762"/>
              <a:gd name="connsiteY15" fmla="*/ 4860744 h 4896466"/>
              <a:gd name="connsiteX16" fmla="*/ 1954006 w 4894762"/>
              <a:gd name="connsiteY16" fmla="*/ 4846727 h 4896466"/>
              <a:gd name="connsiteX17" fmla="*/ 1719381 w 4894762"/>
              <a:gd name="connsiteY17" fmla="*/ 4786399 h 4896466"/>
              <a:gd name="connsiteX18" fmla="*/ 1688601 w 4894762"/>
              <a:gd name="connsiteY18" fmla="*/ 4775133 h 4896466"/>
              <a:gd name="connsiteX19" fmla="*/ 4726513 w 4894762"/>
              <a:gd name="connsiteY19" fmla="*/ 1558831 h 4896466"/>
              <a:gd name="connsiteX20" fmla="*/ 4785575 w 4894762"/>
              <a:gd name="connsiteY20" fmla="*/ 1720203 h 4896466"/>
              <a:gd name="connsiteX21" fmla="*/ 4823233 w 4894762"/>
              <a:gd name="connsiteY21" fmla="*/ 1866658 h 4896466"/>
              <a:gd name="connsiteX22" fmla="*/ 1495956 w 4894762"/>
              <a:gd name="connsiteY22" fmla="*/ 4704624 h 4896466"/>
              <a:gd name="connsiteX23" fmla="*/ 1494447 w 4894762"/>
              <a:gd name="connsiteY23" fmla="*/ 4704072 h 4896466"/>
              <a:gd name="connsiteX24" fmla="*/ 1280437 w 4894762"/>
              <a:gd name="connsiteY24" fmla="*/ 4600978 h 4896466"/>
              <a:gd name="connsiteX25" fmla="*/ 1210012 w 4894762"/>
              <a:gd name="connsiteY25" fmla="*/ 4558194 h 4896466"/>
              <a:gd name="connsiteX26" fmla="*/ 4504196 w 4894762"/>
              <a:gd name="connsiteY26" fmla="*/ 1123307 h 4896466"/>
              <a:gd name="connsiteX27" fmla="*/ 4600155 w 4894762"/>
              <a:gd name="connsiteY27" fmla="*/ 1281260 h 4896466"/>
              <a:gd name="connsiteX28" fmla="*/ 4651549 w 4894762"/>
              <a:gd name="connsiteY28" fmla="*/ 1387948 h 4896466"/>
              <a:gd name="connsiteX29" fmla="*/ 1051796 w 4894762"/>
              <a:gd name="connsiteY29" fmla="*/ 4458318 h 4896466"/>
              <a:gd name="connsiteX30" fmla="*/ 890107 w 4894762"/>
              <a:gd name="connsiteY30" fmla="*/ 4337409 h 4896466"/>
              <a:gd name="connsiteX31" fmla="*/ 815466 w 4894762"/>
              <a:gd name="connsiteY31" fmla="*/ 4269570 h 4896466"/>
              <a:gd name="connsiteX32" fmla="*/ 4208691 w 4894762"/>
              <a:gd name="connsiteY32" fmla="*/ 750209 h 4896466"/>
              <a:gd name="connsiteX33" fmla="*/ 4336586 w 4894762"/>
              <a:gd name="connsiteY33" fmla="*/ 890930 h 4896466"/>
              <a:gd name="connsiteX34" fmla="*/ 4400742 w 4894762"/>
              <a:gd name="connsiteY34" fmla="*/ 976724 h 4896466"/>
              <a:gd name="connsiteX35" fmla="*/ 685518 w 4894762"/>
              <a:gd name="connsiteY35" fmla="*/ 4145584 h 4896466"/>
              <a:gd name="connsiteX36" fmla="*/ 558235 w 4894762"/>
              <a:gd name="connsiteY36" fmla="*/ 4005537 h 4896466"/>
              <a:gd name="connsiteX37" fmla="*/ 493533 w 4894762"/>
              <a:gd name="connsiteY37" fmla="*/ 3919013 h 4896466"/>
              <a:gd name="connsiteX38" fmla="*/ 3842277 w 4894762"/>
              <a:gd name="connsiteY38" fmla="*/ 437590 h 4896466"/>
              <a:gd name="connsiteX39" fmla="*/ 4004714 w 4894762"/>
              <a:gd name="connsiteY39" fmla="*/ 559058 h 4896466"/>
              <a:gd name="connsiteX40" fmla="*/ 4078676 w 4894762"/>
              <a:gd name="connsiteY40" fmla="*/ 626279 h 4896466"/>
              <a:gd name="connsiteX41" fmla="*/ 390146 w 4894762"/>
              <a:gd name="connsiteY41" fmla="*/ 3772372 h 4896466"/>
              <a:gd name="connsiteX42" fmla="*/ 294666 w 4894762"/>
              <a:gd name="connsiteY42" fmla="*/ 3615207 h 4896466"/>
              <a:gd name="connsiteX43" fmla="*/ 242863 w 4894762"/>
              <a:gd name="connsiteY43" fmla="*/ 3507671 h 4896466"/>
              <a:gd name="connsiteX44" fmla="*/ 3397884 w 4894762"/>
              <a:gd name="connsiteY44" fmla="*/ 191483 h 4896466"/>
              <a:gd name="connsiteX45" fmla="*/ 3400373 w 4894762"/>
              <a:gd name="connsiteY45" fmla="*/ 192394 h 4896466"/>
              <a:gd name="connsiteX46" fmla="*/ 3614384 w 4894762"/>
              <a:gd name="connsiteY46" fmla="*/ 295489 h 4896466"/>
              <a:gd name="connsiteX47" fmla="*/ 3683990 w 4894762"/>
              <a:gd name="connsiteY47" fmla="*/ 337775 h 4896466"/>
              <a:gd name="connsiteX48" fmla="*/ 167974 w 4894762"/>
              <a:gd name="connsiteY48" fmla="*/ 3336723 h 4896466"/>
              <a:gd name="connsiteX49" fmla="*/ 109245 w 4894762"/>
              <a:gd name="connsiteY49" fmla="*/ 3176263 h 4896466"/>
              <a:gd name="connsiteX50" fmla="*/ 71336 w 4894762"/>
              <a:gd name="connsiteY50" fmla="*/ 3028828 h 4896466"/>
              <a:gd name="connsiteX51" fmla="*/ 1766305 w 4894762"/>
              <a:gd name="connsiteY51" fmla="*/ 98002 h 4896466"/>
              <a:gd name="connsiteX52" fmla="*/ 235822 w 4894762"/>
              <a:gd name="connsiteY52" fmla="*/ 1403412 h 4896466"/>
              <a:gd name="connsiteX53" fmla="*/ 294666 w 4894762"/>
              <a:gd name="connsiteY53" fmla="*/ 1281260 h 4896466"/>
              <a:gd name="connsiteX54" fmla="*/ 1719381 w 4894762"/>
              <a:gd name="connsiteY54" fmla="*/ 110068 h 4896466"/>
              <a:gd name="connsiteX55" fmla="*/ 2847780 w 4894762"/>
              <a:gd name="connsiteY55" fmla="*/ 35541 h 4896466"/>
              <a:gd name="connsiteX56" fmla="*/ 2940815 w 4894762"/>
              <a:gd name="connsiteY56" fmla="*/ 49740 h 4896466"/>
              <a:gd name="connsiteX57" fmla="*/ 3175440 w 4894762"/>
              <a:gd name="connsiteY57" fmla="*/ 110068 h 4896466"/>
              <a:gd name="connsiteX58" fmla="*/ 3205239 w 4894762"/>
              <a:gd name="connsiteY58" fmla="*/ 120974 h 4896466"/>
              <a:gd name="connsiteX59" fmla="*/ 31562 w 4894762"/>
              <a:gd name="connsiteY59" fmla="*/ 2827927 h 4896466"/>
              <a:gd name="connsiteX60" fmla="*/ 11817 w 4894762"/>
              <a:gd name="connsiteY60" fmla="*/ 2698551 h 4896466"/>
              <a:gd name="connsiteX61" fmla="*/ 0 w 4894762"/>
              <a:gd name="connsiteY61" fmla="*/ 2464525 h 4896466"/>
              <a:gd name="connsiteX62" fmla="*/ 2447410 w 4894762"/>
              <a:gd name="connsiteY62" fmla="*/ 0 h 4896466"/>
              <a:gd name="connsiteX63" fmla="*/ 2604819 w 4894762"/>
              <a:gd name="connsiteY63" fmla="*/ 7949 h 4896466"/>
              <a:gd name="connsiteX64" fmla="*/ 10672 w 4894762"/>
              <a:gd name="connsiteY64" fmla="*/ 2220599 h 4896466"/>
              <a:gd name="connsiteX65" fmla="*/ 11817 w 4894762"/>
              <a:gd name="connsiteY65" fmla="*/ 2197916 h 4896466"/>
              <a:gd name="connsiteX66" fmla="*/ 48917 w 4894762"/>
              <a:gd name="connsiteY66" fmla="*/ 1954829 h 4896466"/>
              <a:gd name="connsiteX67" fmla="*/ 100684 w 4894762"/>
              <a:gd name="connsiteY67" fmla="*/ 1753500 h 4896466"/>
              <a:gd name="connsiteX68" fmla="*/ 2129624 w 4894762"/>
              <a:gd name="connsiteY68" fmla="*/ 22937 h 4896466"/>
              <a:gd name="connsiteX69" fmla="*/ 2197093 w 4894762"/>
              <a:gd name="connsiteY69" fmla="*/ 12640 h 4896466"/>
              <a:gd name="connsiteX70" fmla="*/ 2447410 w 4894762"/>
              <a:gd name="connsiteY70" fmla="*/ 0 h 489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894762" h="4896466">
                <a:moveTo>
                  <a:pt x="4659977" y="3491024"/>
                </a:moveTo>
                <a:lnTo>
                  <a:pt x="4600155" y="3615207"/>
                </a:lnTo>
                <a:cubicBezTo>
                  <a:pt x="4298641" y="4170244"/>
                  <a:pt x="3788731" y="4595645"/>
                  <a:pt x="3175440" y="4786399"/>
                </a:cubicBezTo>
                <a:lnTo>
                  <a:pt x="3126507" y="4798981"/>
                </a:lnTo>
                <a:close/>
                <a:moveTo>
                  <a:pt x="4884212" y="2674618"/>
                </a:moveTo>
                <a:lnTo>
                  <a:pt x="4883003" y="2698551"/>
                </a:lnTo>
                <a:cubicBezTo>
                  <a:pt x="4874645" y="2780853"/>
                  <a:pt x="4862210" y="2861951"/>
                  <a:pt x="4845904" y="2941638"/>
                </a:cubicBezTo>
                <a:lnTo>
                  <a:pt x="4794531" y="3141433"/>
                </a:lnTo>
                <a:lnTo>
                  <a:pt x="2763488" y="4873790"/>
                </a:lnTo>
                <a:lnTo>
                  <a:pt x="2697728" y="4883826"/>
                </a:lnTo>
                <a:cubicBezTo>
                  <a:pt x="2615425" y="4892185"/>
                  <a:pt x="2531918" y="4896466"/>
                  <a:pt x="2447410" y="4896466"/>
                </a:cubicBezTo>
                <a:lnTo>
                  <a:pt x="2288679" y="4888451"/>
                </a:lnTo>
                <a:close/>
                <a:moveTo>
                  <a:pt x="4863096" y="2067481"/>
                </a:moveTo>
                <a:lnTo>
                  <a:pt x="4883003" y="2197916"/>
                </a:lnTo>
                <a:lnTo>
                  <a:pt x="4894762" y="2430794"/>
                </a:lnTo>
                <a:lnTo>
                  <a:pt x="2045850" y="4860744"/>
                </a:lnTo>
                <a:lnTo>
                  <a:pt x="1954006" y="4846727"/>
                </a:lnTo>
                <a:cubicBezTo>
                  <a:pt x="1874319" y="4830421"/>
                  <a:pt x="1796042" y="4810243"/>
                  <a:pt x="1719381" y="4786399"/>
                </a:cubicBezTo>
                <a:lnTo>
                  <a:pt x="1688601" y="4775133"/>
                </a:lnTo>
                <a:close/>
                <a:moveTo>
                  <a:pt x="4726513" y="1558831"/>
                </a:moveTo>
                <a:lnTo>
                  <a:pt x="4785575" y="1720203"/>
                </a:lnTo>
                <a:lnTo>
                  <a:pt x="4823233" y="1866658"/>
                </a:lnTo>
                <a:lnTo>
                  <a:pt x="1495956" y="4704624"/>
                </a:lnTo>
                <a:lnTo>
                  <a:pt x="1494447" y="4704072"/>
                </a:lnTo>
                <a:cubicBezTo>
                  <a:pt x="1421222" y="4673100"/>
                  <a:pt x="1349817" y="4638667"/>
                  <a:pt x="1280437" y="4600978"/>
                </a:cubicBezTo>
                <a:lnTo>
                  <a:pt x="1210012" y="4558194"/>
                </a:lnTo>
                <a:close/>
                <a:moveTo>
                  <a:pt x="4504196" y="1123307"/>
                </a:moveTo>
                <a:lnTo>
                  <a:pt x="4600155" y="1281260"/>
                </a:lnTo>
                <a:lnTo>
                  <a:pt x="4651549" y="1387948"/>
                </a:lnTo>
                <a:lnTo>
                  <a:pt x="1051796" y="4458318"/>
                </a:lnTo>
                <a:lnTo>
                  <a:pt x="890107" y="4337409"/>
                </a:lnTo>
                <a:lnTo>
                  <a:pt x="815466" y="4269570"/>
                </a:lnTo>
                <a:close/>
                <a:moveTo>
                  <a:pt x="4208691" y="750209"/>
                </a:moveTo>
                <a:lnTo>
                  <a:pt x="4336586" y="890930"/>
                </a:lnTo>
                <a:lnTo>
                  <a:pt x="4400742" y="976724"/>
                </a:lnTo>
                <a:lnTo>
                  <a:pt x="685518" y="4145584"/>
                </a:lnTo>
                <a:lnTo>
                  <a:pt x="558235" y="4005537"/>
                </a:lnTo>
                <a:lnTo>
                  <a:pt x="493533" y="3919013"/>
                </a:lnTo>
                <a:close/>
                <a:moveTo>
                  <a:pt x="3842277" y="437590"/>
                </a:moveTo>
                <a:lnTo>
                  <a:pt x="4004714" y="559058"/>
                </a:lnTo>
                <a:lnTo>
                  <a:pt x="4078676" y="626279"/>
                </a:lnTo>
                <a:lnTo>
                  <a:pt x="390146" y="3772372"/>
                </a:lnTo>
                <a:lnTo>
                  <a:pt x="294666" y="3615207"/>
                </a:lnTo>
                <a:lnTo>
                  <a:pt x="242863" y="3507671"/>
                </a:lnTo>
                <a:close/>
                <a:moveTo>
                  <a:pt x="3397884" y="191483"/>
                </a:moveTo>
                <a:lnTo>
                  <a:pt x="3400373" y="192394"/>
                </a:lnTo>
                <a:cubicBezTo>
                  <a:pt x="3473599" y="223366"/>
                  <a:pt x="3545004" y="257799"/>
                  <a:pt x="3614384" y="295489"/>
                </a:cubicBezTo>
                <a:lnTo>
                  <a:pt x="3683990" y="337775"/>
                </a:lnTo>
                <a:lnTo>
                  <a:pt x="167974" y="3336723"/>
                </a:lnTo>
                <a:lnTo>
                  <a:pt x="109245" y="3176263"/>
                </a:lnTo>
                <a:lnTo>
                  <a:pt x="71336" y="3028828"/>
                </a:lnTo>
                <a:close/>
                <a:moveTo>
                  <a:pt x="1766305" y="98002"/>
                </a:moveTo>
                <a:lnTo>
                  <a:pt x="235822" y="1403412"/>
                </a:lnTo>
                <a:lnTo>
                  <a:pt x="294666" y="1281260"/>
                </a:lnTo>
                <a:cubicBezTo>
                  <a:pt x="596180" y="726223"/>
                  <a:pt x="1106089" y="300821"/>
                  <a:pt x="1719381" y="110068"/>
                </a:cubicBezTo>
                <a:close/>
                <a:moveTo>
                  <a:pt x="2847780" y="35541"/>
                </a:moveTo>
                <a:lnTo>
                  <a:pt x="2940815" y="49740"/>
                </a:lnTo>
                <a:cubicBezTo>
                  <a:pt x="3020502" y="66046"/>
                  <a:pt x="3098778" y="86224"/>
                  <a:pt x="3175440" y="110068"/>
                </a:cubicBezTo>
                <a:lnTo>
                  <a:pt x="3205239" y="120974"/>
                </a:lnTo>
                <a:lnTo>
                  <a:pt x="31562" y="2827927"/>
                </a:lnTo>
                <a:lnTo>
                  <a:pt x="11817" y="2698551"/>
                </a:lnTo>
                <a:lnTo>
                  <a:pt x="0" y="2464525"/>
                </a:lnTo>
                <a:close/>
                <a:moveTo>
                  <a:pt x="2447410" y="0"/>
                </a:moveTo>
                <a:lnTo>
                  <a:pt x="2604819" y="7949"/>
                </a:lnTo>
                <a:lnTo>
                  <a:pt x="10672" y="2220599"/>
                </a:lnTo>
                <a:lnTo>
                  <a:pt x="11817" y="2197916"/>
                </a:lnTo>
                <a:cubicBezTo>
                  <a:pt x="20176" y="2115613"/>
                  <a:pt x="32610" y="2034516"/>
                  <a:pt x="48917" y="1954829"/>
                </a:cubicBezTo>
                <a:lnTo>
                  <a:pt x="100684" y="1753500"/>
                </a:lnTo>
                <a:lnTo>
                  <a:pt x="2129624" y="22937"/>
                </a:lnTo>
                <a:lnTo>
                  <a:pt x="2197093" y="12640"/>
                </a:lnTo>
                <a:cubicBezTo>
                  <a:pt x="2279395" y="4282"/>
                  <a:pt x="2362903" y="0"/>
                  <a:pt x="2447410" y="0"/>
                </a:cubicBezTo>
                <a:close/>
              </a:path>
            </a:pathLst>
          </a:custGeom>
          <a:solidFill>
            <a:srgbClr val="748773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33">
            <a:extLst>
              <a:ext uri="{FF2B5EF4-FFF2-40B4-BE49-F238E27FC236}">
                <a16:creationId xmlns:a16="http://schemas.microsoft.com/office/drawing/2014/main" id="{DAE59FFD-DE5B-4820-AA41-C3486DB3FCAC}"/>
              </a:ext>
            </a:extLst>
          </p:cNvPr>
          <p:cNvCxnSpPr/>
          <p:nvPr/>
        </p:nvCxnSpPr>
        <p:spPr>
          <a:xfrm>
            <a:off x="2121746" y="2322297"/>
            <a:ext cx="796311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34">
            <a:extLst>
              <a:ext uri="{FF2B5EF4-FFF2-40B4-BE49-F238E27FC236}">
                <a16:creationId xmlns:a16="http://schemas.microsoft.com/office/drawing/2014/main" id="{154A601F-B1E2-421B-955F-4F5BC3703410}"/>
              </a:ext>
            </a:extLst>
          </p:cNvPr>
          <p:cNvCxnSpPr/>
          <p:nvPr/>
        </p:nvCxnSpPr>
        <p:spPr>
          <a:xfrm>
            <a:off x="2121743" y="2322299"/>
            <a:ext cx="0" cy="165667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35">
            <a:extLst>
              <a:ext uri="{FF2B5EF4-FFF2-40B4-BE49-F238E27FC236}">
                <a16:creationId xmlns:a16="http://schemas.microsoft.com/office/drawing/2014/main" id="{5B045235-F8C2-40B6-8227-AC556F7C39E3}"/>
              </a:ext>
            </a:extLst>
          </p:cNvPr>
          <p:cNvCxnSpPr/>
          <p:nvPr/>
        </p:nvCxnSpPr>
        <p:spPr>
          <a:xfrm>
            <a:off x="10084856" y="2322299"/>
            <a:ext cx="0" cy="165667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119">
            <a:extLst>
              <a:ext uri="{FF2B5EF4-FFF2-40B4-BE49-F238E27FC236}">
                <a16:creationId xmlns:a16="http://schemas.microsoft.com/office/drawing/2014/main" id="{99A6A841-9632-4947-8D73-3FB009FF22D1}"/>
              </a:ext>
            </a:extLst>
          </p:cNvPr>
          <p:cNvSpPr/>
          <p:nvPr/>
        </p:nvSpPr>
        <p:spPr>
          <a:xfrm>
            <a:off x="2081558" y="2273673"/>
            <a:ext cx="94612" cy="972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9" name="Oval 120">
            <a:extLst>
              <a:ext uri="{FF2B5EF4-FFF2-40B4-BE49-F238E27FC236}">
                <a16:creationId xmlns:a16="http://schemas.microsoft.com/office/drawing/2014/main" id="{05F12A9E-13F3-4FC9-8CB7-513631695475}"/>
              </a:ext>
            </a:extLst>
          </p:cNvPr>
          <p:cNvSpPr/>
          <p:nvPr/>
        </p:nvSpPr>
        <p:spPr>
          <a:xfrm>
            <a:off x="10034321" y="2273673"/>
            <a:ext cx="94612" cy="972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085D3D7F-FD95-4050-B6A6-B68127C8E25E}"/>
              </a:ext>
            </a:extLst>
          </p:cNvPr>
          <p:cNvGrpSpPr/>
          <p:nvPr/>
        </p:nvGrpSpPr>
        <p:grpSpPr>
          <a:xfrm>
            <a:off x="7686125" y="3565695"/>
            <a:ext cx="770170" cy="791661"/>
            <a:chOff x="8377051" y="3533105"/>
            <a:chExt cx="877615" cy="877615"/>
          </a:xfrm>
        </p:grpSpPr>
        <p:sp>
          <p:nvSpPr>
            <p:cNvPr id="61" name="Oval 37">
              <a:extLst>
                <a:ext uri="{FF2B5EF4-FFF2-40B4-BE49-F238E27FC236}">
                  <a16:creationId xmlns:a16="http://schemas.microsoft.com/office/drawing/2014/main" id="{619F32DC-D22E-468D-A3AE-292A6EDDA7B3}"/>
                </a:ext>
              </a:extLst>
            </p:cNvPr>
            <p:cNvSpPr/>
            <p:nvPr/>
          </p:nvSpPr>
          <p:spPr>
            <a:xfrm>
              <a:off x="8377051" y="3533105"/>
              <a:ext cx="877615" cy="87761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62" name="Oval 37">
              <a:extLst>
                <a:ext uri="{FF2B5EF4-FFF2-40B4-BE49-F238E27FC236}">
                  <a16:creationId xmlns:a16="http://schemas.microsoft.com/office/drawing/2014/main" id="{A3BD347B-DD8C-4BF9-BCE6-B8CEF8A83803}"/>
                </a:ext>
              </a:extLst>
            </p:cNvPr>
            <p:cNvSpPr/>
            <p:nvPr/>
          </p:nvSpPr>
          <p:spPr>
            <a:xfrm>
              <a:off x="8633928" y="3858184"/>
              <a:ext cx="363862" cy="227456"/>
            </a:xfrm>
            <a:custGeom>
              <a:avLst/>
              <a:gdLst>
                <a:gd name="connsiteX0" fmla="*/ 218748 w 607427"/>
                <a:gd name="connsiteY0" fmla="*/ 211767 h 379713"/>
                <a:gd name="connsiteX1" fmla="*/ 303678 w 607427"/>
                <a:gd name="connsiteY1" fmla="*/ 286283 h 379713"/>
                <a:gd name="connsiteX2" fmla="*/ 388608 w 607427"/>
                <a:gd name="connsiteY2" fmla="*/ 211767 h 379713"/>
                <a:gd name="connsiteX3" fmla="*/ 580118 w 607427"/>
                <a:gd name="connsiteY3" fmla="*/ 379713 h 379713"/>
                <a:gd name="connsiteX4" fmla="*/ 27238 w 607427"/>
                <a:gd name="connsiteY4" fmla="*/ 379713 h 379713"/>
                <a:gd name="connsiteX5" fmla="*/ 607427 w 607427"/>
                <a:gd name="connsiteY5" fmla="*/ 19970 h 379713"/>
                <a:gd name="connsiteX6" fmla="*/ 607427 w 607427"/>
                <a:gd name="connsiteY6" fmla="*/ 359531 h 379713"/>
                <a:gd name="connsiteX7" fmla="*/ 413725 w 607427"/>
                <a:gd name="connsiteY7" fmla="*/ 189751 h 379713"/>
                <a:gd name="connsiteX8" fmla="*/ 0 w 607427"/>
                <a:gd name="connsiteY8" fmla="*/ 19970 h 379713"/>
                <a:gd name="connsiteX9" fmla="*/ 193561 w 607427"/>
                <a:gd name="connsiteY9" fmla="*/ 189751 h 379713"/>
                <a:gd name="connsiteX10" fmla="*/ 0 w 607427"/>
                <a:gd name="connsiteY10" fmla="*/ 359531 h 379713"/>
                <a:gd name="connsiteX11" fmla="*/ 27379 w 607427"/>
                <a:gd name="connsiteY11" fmla="*/ 0 h 379713"/>
                <a:gd name="connsiteX12" fmla="*/ 579906 w 607427"/>
                <a:gd name="connsiteY12" fmla="*/ 0 h 379713"/>
                <a:gd name="connsiteX13" fmla="*/ 303694 w 607427"/>
                <a:gd name="connsiteY13" fmla="*/ 242251 h 3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7427" h="379713">
                  <a:moveTo>
                    <a:pt x="218748" y="211767"/>
                  </a:moveTo>
                  <a:lnTo>
                    <a:pt x="303678" y="286283"/>
                  </a:lnTo>
                  <a:lnTo>
                    <a:pt x="388608" y="211767"/>
                  </a:lnTo>
                  <a:lnTo>
                    <a:pt x="580118" y="379713"/>
                  </a:lnTo>
                  <a:lnTo>
                    <a:pt x="27238" y="379713"/>
                  </a:lnTo>
                  <a:close/>
                  <a:moveTo>
                    <a:pt x="607427" y="19970"/>
                  </a:moveTo>
                  <a:lnTo>
                    <a:pt x="607427" y="359531"/>
                  </a:lnTo>
                  <a:lnTo>
                    <a:pt x="413725" y="189751"/>
                  </a:lnTo>
                  <a:close/>
                  <a:moveTo>
                    <a:pt x="0" y="19970"/>
                  </a:moveTo>
                  <a:lnTo>
                    <a:pt x="193561" y="189751"/>
                  </a:lnTo>
                  <a:lnTo>
                    <a:pt x="0" y="359531"/>
                  </a:lnTo>
                  <a:close/>
                  <a:moveTo>
                    <a:pt x="27379" y="0"/>
                  </a:moveTo>
                  <a:lnTo>
                    <a:pt x="579906" y="0"/>
                  </a:lnTo>
                  <a:lnTo>
                    <a:pt x="303694" y="2422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82D594FE-02DC-46DC-BD5C-DEB612F8475F}"/>
              </a:ext>
            </a:extLst>
          </p:cNvPr>
          <p:cNvGrpSpPr/>
          <p:nvPr/>
        </p:nvGrpSpPr>
        <p:grpSpPr>
          <a:xfrm>
            <a:off x="5740487" y="3577429"/>
            <a:ext cx="770170" cy="791661"/>
            <a:chOff x="5708558" y="3609469"/>
            <a:chExt cx="877615" cy="877615"/>
          </a:xfrm>
        </p:grpSpPr>
        <p:sp>
          <p:nvSpPr>
            <p:cNvPr id="64" name="Oval 43">
              <a:extLst>
                <a:ext uri="{FF2B5EF4-FFF2-40B4-BE49-F238E27FC236}">
                  <a16:creationId xmlns:a16="http://schemas.microsoft.com/office/drawing/2014/main" id="{B79EA5B8-7109-432D-9D33-472CB716D145}"/>
                </a:ext>
              </a:extLst>
            </p:cNvPr>
            <p:cNvSpPr/>
            <p:nvPr/>
          </p:nvSpPr>
          <p:spPr>
            <a:xfrm>
              <a:off x="5708558" y="3609469"/>
              <a:ext cx="877615" cy="8776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65" name="Oval 43">
              <a:extLst>
                <a:ext uri="{FF2B5EF4-FFF2-40B4-BE49-F238E27FC236}">
                  <a16:creationId xmlns:a16="http://schemas.microsoft.com/office/drawing/2014/main" id="{8F184816-0D34-406B-A58A-2BE65593A1BB}"/>
                </a:ext>
              </a:extLst>
            </p:cNvPr>
            <p:cNvSpPr/>
            <p:nvPr/>
          </p:nvSpPr>
          <p:spPr>
            <a:xfrm>
              <a:off x="5975151" y="3834049"/>
              <a:ext cx="363862" cy="335471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1C82611-6692-44F0-967C-9C3070729706}"/>
              </a:ext>
            </a:extLst>
          </p:cNvPr>
          <p:cNvGrpSpPr/>
          <p:nvPr/>
        </p:nvGrpSpPr>
        <p:grpSpPr>
          <a:xfrm>
            <a:off x="5567203" y="1782938"/>
            <a:ext cx="1025095" cy="1053700"/>
            <a:chOff x="5567203" y="1782938"/>
            <a:chExt cx="1025095" cy="1053700"/>
          </a:xfrm>
        </p:grpSpPr>
        <p:sp>
          <p:nvSpPr>
            <p:cNvPr id="67" name="Oval 116">
              <a:extLst>
                <a:ext uri="{FF2B5EF4-FFF2-40B4-BE49-F238E27FC236}">
                  <a16:creationId xmlns:a16="http://schemas.microsoft.com/office/drawing/2014/main" id="{434F943B-4465-454D-B134-C5810E8B9EFD}"/>
                </a:ext>
              </a:extLst>
            </p:cNvPr>
            <p:cNvSpPr/>
            <p:nvPr/>
          </p:nvSpPr>
          <p:spPr>
            <a:xfrm>
              <a:off x="5567203" y="1782938"/>
              <a:ext cx="1025095" cy="10537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Oval 116">
              <a:extLst>
                <a:ext uri="{FF2B5EF4-FFF2-40B4-BE49-F238E27FC236}">
                  <a16:creationId xmlns:a16="http://schemas.microsoft.com/office/drawing/2014/main" id="{7CF8BD91-3822-4D02-80A7-B331A0CFB7FF}"/>
                </a:ext>
              </a:extLst>
            </p:cNvPr>
            <p:cNvSpPr/>
            <p:nvPr/>
          </p:nvSpPr>
          <p:spPr>
            <a:xfrm>
              <a:off x="5867247" y="2123774"/>
              <a:ext cx="425006" cy="372028"/>
            </a:xfrm>
            <a:custGeom>
              <a:avLst/>
              <a:gdLst>
                <a:gd name="connsiteX0" fmla="*/ 303714 w 607639"/>
                <a:gd name="connsiteY0" fmla="*/ 173520 h 517456"/>
                <a:gd name="connsiteX1" fmla="*/ 337586 w 607639"/>
                <a:gd name="connsiteY1" fmla="*/ 207321 h 517456"/>
                <a:gd name="connsiteX2" fmla="*/ 303714 w 607639"/>
                <a:gd name="connsiteY2" fmla="*/ 241122 h 517456"/>
                <a:gd name="connsiteX3" fmla="*/ 269842 w 607639"/>
                <a:gd name="connsiteY3" fmla="*/ 207321 h 517456"/>
                <a:gd name="connsiteX4" fmla="*/ 303714 w 607639"/>
                <a:gd name="connsiteY4" fmla="*/ 173520 h 517456"/>
                <a:gd name="connsiteX5" fmla="*/ 303758 w 607639"/>
                <a:gd name="connsiteY5" fmla="*/ 139994 h 517456"/>
                <a:gd name="connsiteX6" fmla="*/ 236373 w 607639"/>
                <a:gd name="connsiteY6" fmla="*/ 207277 h 517456"/>
                <a:gd name="connsiteX7" fmla="*/ 303758 w 607639"/>
                <a:gd name="connsiteY7" fmla="*/ 274559 h 517456"/>
                <a:gd name="connsiteX8" fmla="*/ 371054 w 607639"/>
                <a:gd name="connsiteY8" fmla="*/ 207277 h 517456"/>
                <a:gd name="connsiteX9" fmla="*/ 303758 w 607639"/>
                <a:gd name="connsiteY9" fmla="*/ 139994 h 517456"/>
                <a:gd name="connsiteX10" fmla="*/ 282839 w 607639"/>
                <a:gd name="connsiteY10" fmla="*/ 68801 h 517456"/>
                <a:gd name="connsiteX11" fmla="*/ 303669 w 607639"/>
                <a:gd name="connsiteY11" fmla="*/ 68801 h 517456"/>
                <a:gd name="connsiteX12" fmla="*/ 303847 w 607639"/>
                <a:gd name="connsiteY12" fmla="*/ 68801 h 517456"/>
                <a:gd name="connsiteX13" fmla="*/ 324588 w 607639"/>
                <a:gd name="connsiteY13" fmla="*/ 68801 h 517456"/>
                <a:gd name="connsiteX14" fmla="*/ 327703 w 607639"/>
                <a:gd name="connsiteY14" fmla="*/ 99465 h 517456"/>
                <a:gd name="connsiteX15" fmla="*/ 363221 w 607639"/>
                <a:gd name="connsiteY15" fmla="*/ 114219 h 517456"/>
                <a:gd name="connsiteX16" fmla="*/ 387166 w 607639"/>
                <a:gd name="connsiteY16" fmla="*/ 94665 h 517456"/>
                <a:gd name="connsiteX17" fmla="*/ 416541 w 607639"/>
                <a:gd name="connsiteY17" fmla="*/ 124085 h 517456"/>
                <a:gd name="connsiteX18" fmla="*/ 396958 w 607639"/>
                <a:gd name="connsiteY18" fmla="*/ 147993 h 517456"/>
                <a:gd name="connsiteX19" fmla="*/ 411645 w 607639"/>
                <a:gd name="connsiteY19" fmla="*/ 183457 h 517456"/>
                <a:gd name="connsiteX20" fmla="*/ 442445 w 607639"/>
                <a:gd name="connsiteY20" fmla="*/ 186479 h 517456"/>
                <a:gd name="connsiteX21" fmla="*/ 442445 w 607639"/>
                <a:gd name="connsiteY21" fmla="*/ 228075 h 517456"/>
                <a:gd name="connsiteX22" fmla="*/ 411645 w 607639"/>
                <a:gd name="connsiteY22" fmla="*/ 231185 h 517456"/>
                <a:gd name="connsiteX23" fmla="*/ 396958 w 607639"/>
                <a:gd name="connsiteY23" fmla="*/ 266649 h 517456"/>
                <a:gd name="connsiteX24" fmla="*/ 416541 w 607639"/>
                <a:gd name="connsiteY24" fmla="*/ 290558 h 517456"/>
                <a:gd name="connsiteX25" fmla="*/ 387166 w 607639"/>
                <a:gd name="connsiteY25" fmla="*/ 319977 h 517456"/>
                <a:gd name="connsiteX26" fmla="*/ 363221 w 607639"/>
                <a:gd name="connsiteY26" fmla="*/ 300423 h 517456"/>
                <a:gd name="connsiteX27" fmla="*/ 327703 w 607639"/>
                <a:gd name="connsiteY27" fmla="*/ 315177 h 517456"/>
                <a:gd name="connsiteX28" fmla="*/ 324588 w 607639"/>
                <a:gd name="connsiteY28" fmla="*/ 345841 h 517456"/>
                <a:gd name="connsiteX29" fmla="*/ 303847 w 607639"/>
                <a:gd name="connsiteY29" fmla="*/ 345841 h 517456"/>
                <a:gd name="connsiteX30" fmla="*/ 303669 w 607639"/>
                <a:gd name="connsiteY30" fmla="*/ 345841 h 517456"/>
                <a:gd name="connsiteX31" fmla="*/ 282839 w 607639"/>
                <a:gd name="connsiteY31" fmla="*/ 345841 h 517456"/>
                <a:gd name="connsiteX32" fmla="*/ 279813 w 607639"/>
                <a:gd name="connsiteY32" fmla="*/ 315177 h 517456"/>
                <a:gd name="connsiteX33" fmla="*/ 244295 w 607639"/>
                <a:gd name="connsiteY33" fmla="*/ 300423 h 517456"/>
                <a:gd name="connsiteX34" fmla="*/ 220350 w 607639"/>
                <a:gd name="connsiteY34" fmla="*/ 319977 h 517456"/>
                <a:gd name="connsiteX35" fmla="*/ 190886 w 607639"/>
                <a:gd name="connsiteY35" fmla="*/ 290558 h 517456"/>
                <a:gd name="connsiteX36" fmla="*/ 210558 w 607639"/>
                <a:gd name="connsiteY36" fmla="*/ 266649 h 517456"/>
                <a:gd name="connsiteX37" fmla="*/ 195782 w 607639"/>
                <a:gd name="connsiteY37" fmla="*/ 231185 h 517456"/>
                <a:gd name="connsiteX38" fmla="*/ 164982 w 607639"/>
                <a:gd name="connsiteY38" fmla="*/ 228075 h 517456"/>
                <a:gd name="connsiteX39" fmla="*/ 164982 w 607639"/>
                <a:gd name="connsiteY39" fmla="*/ 186568 h 517456"/>
                <a:gd name="connsiteX40" fmla="*/ 195782 w 607639"/>
                <a:gd name="connsiteY40" fmla="*/ 183457 h 517456"/>
                <a:gd name="connsiteX41" fmla="*/ 210558 w 607639"/>
                <a:gd name="connsiteY41" fmla="*/ 147993 h 517456"/>
                <a:gd name="connsiteX42" fmla="*/ 190886 w 607639"/>
                <a:gd name="connsiteY42" fmla="*/ 124085 h 517456"/>
                <a:gd name="connsiteX43" fmla="*/ 220350 w 607639"/>
                <a:gd name="connsiteY43" fmla="*/ 94665 h 517456"/>
                <a:gd name="connsiteX44" fmla="*/ 244295 w 607639"/>
                <a:gd name="connsiteY44" fmla="*/ 114219 h 517456"/>
                <a:gd name="connsiteX45" fmla="*/ 279813 w 607639"/>
                <a:gd name="connsiteY45" fmla="*/ 99465 h 517456"/>
                <a:gd name="connsiteX46" fmla="*/ 38005 w 607639"/>
                <a:gd name="connsiteY46" fmla="*/ 37951 h 517456"/>
                <a:gd name="connsiteX47" fmla="*/ 38005 w 607639"/>
                <a:gd name="connsiteY47" fmla="*/ 376049 h 517456"/>
                <a:gd name="connsiteX48" fmla="*/ 569634 w 607639"/>
                <a:gd name="connsiteY48" fmla="*/ 376049 h 517456"/>
                <a:gd name="connsiteX49" fmla="*/ 569634 w 607639"/>
                <a:gd name="connsiteY49" fmla="*/ 37951 h 517456"/>
                <a:gd name="connsiteX50" fmla="*/ 28482 w 607639"/>
                <a:gd name="connsiteY50" fmla="*/ 0 h 517456"/>
                <a:gd name="connsiteX51" fmla="*/ 579157 w 607639"/>
                <a:gd name="connsiteY51" fmla="*/ 0 h 517456"/>
                <a:gd name="connsiteX52" fmla="*/ 607639 w 607639"/>
                <a:gd name="connsiteY52" fmla="*/ 28441 h 517456"/>
                <a:gd name="connsiteX53" fmla="*/ 607639 w 607639"/>
                <a:gd name="connsiteY53" fmla="*/ 385559 h 517456"/>
                <a:gd name="connsiteX54" fmla="*/ 579157 w 607639"/>
                <a:gd name="connsiteY54" fmla="*/ 414000 h 517456"/>
                <a:gd name="connsiteX55" fmla="*/ 351304 w 607639"/>
                <a:gd name="connsiteY55" fmla="*/ 414000 h 517456"/>
                <a:gd name="connsiteX56" fmla="*/ 351304 w 607639"/>
                <a:gd name="connsiteY56" fmla="*/ 479593 h 517456"/>
                <a:gd name="connsiteX57" fmla="*/ 437906 w 607639"/>
                <a:gd name="connsiteY57" fmla="*/ 479593 h 517456"/>
                <a:gd name="connsiteX58" fmla="*/ 437906 w 607639"/>
                <a:gd name="connsiteY58" fmla="*/ 517456 h 517456"/>
                <a:gd name="connsiteX59" fmla="*/ 169733 w 607639"/>
                <a:gd name="connsiteY59" fmla="*/ 517456 h 517456"/>
                <a:gd name="connsiteX60" fmla="*/ 169733 w 607639"/>
                <a:gd name="connsiteY60" fmla="*/ 479593 h 517456"/>
                <a:gd name="connsiteX61" fmla="*/ 256335 w 607639"/>
                <a:gd name="connsiteY61" fmla="*/ 479593 h 517456"/>
                <a:gd name="connsiteX62" fmla="*/ 256335 w 607639"/>
                <a:gd name="connsiteY62" fmla="*/ 414000 h 517456"/>
                <a:gd name="connsiteX63" fmla="*/ 28482 w 607639"/>
                <a:gd name="connsiteY63" fmla="*/ 414000 h 517456"/>
                <a:gd name="connsiteX64" fmla="*/ 0 w 607639"/>
                <a:gd name="connsiteY64" fmla="*/ 385559 h 517456"/>
                <a:gd name="connsiteX65" fmla="*/ 0 w 607639"/>
                <a:gd name="connsiteY65" fmla="*/ 28441 h 517456"/>
                <a:gd name="connsiteX66" fmla="*/ 28482 w 607639"/>
                <a:gd name="connsiteY66" fmla="*/ 0 h 51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607639" h="517456">
                  <a:moveTo>
                    <a:pt x="303714" y="173520"/>
                  </a:moveTo>
                  <a:cubicBezTo>
                    <a:pt x="322421" y="173520"/>
                    <a:pt x="337586" y="188653"/>
                    <a:pt x="337586" y="207321"/>
                  </a:cubicBezTo>
                  <a:cubicBezTo>
                    <a:pt x="337586" y="225989"/>
                    <a:pt x="322421" y="241122"/>
                    <a:pt x="303714" y="241122"/>
                  </a:cubicBezTo>
                  <a:cubicBezTo>
                    <a:pt x="285007" y="241122"/>
                    <a:pt x="269842" y="225989"/>
                    <a:pt x="269842" y="207321"/>
                  </a:cubicBezTo>
                  <a:cubicBezTo>
                    <a:pt x="269842" y="188653"/>
                    <a:pt x="285007" y="173520"/>
                    <a:pt x="303714" y="173520"/>
                  </a:cubicBezTo>
                  <a:close/>
                  <a:moveTo>
                    <a:pt x="303758" y="139994"/>
                  </a:moveTo>
                  <a:cubicBezTo>
                    <a:pt x="266549" y="139994"/>
                    <a:pt x="236373" y="170125"/>
                    <a:pt x="236373" y="207277"/>
                  </a:cubicBezTo>
                  <a:cubicBezTo>
                    <a:pt x="236373" y="244517"/>
                    <a:pt x="266549" y="274559"/>
                    <a:pt x="303758" y="274559"/>
                  </a:cubicBezTo>
                  <a:cubicBezTo>
                    <a:pt x="340967" y="274559"/>
                    <a:pt x="371054" y="244517"/>
                    <a:pt x="371054" y="207277"/>
                  </a:cubicBezTo>
                  <a:cubicBezTo>
                    <a:pt x="371054" y="170125"/>
                    <a:pt x="340967" y="139994"/>
                    <a:pt x="303758" y="139994"/>
                  </a:cubicBezTo>
                  <a:close/>
                  <a:moveTo>
                    <a:pt x="282839" y="68801"/>
                  </a:moveTo>
                  <a:lnTo>
                    <a:pt x="303669" y="68801"/>
                  </a:lnTo>
                  <a:lnTo>
                    <a:pt x="303847" y="68801"/>
                  </a:lnTo>
                  <a:lnTo>
                    <a:pt x="324588" y="68801"/>
                  </a:lnTo>
                  <a:lnTo>
                    <a:pt x="327703" y="99465"/>
                  </a:lnTo>
                  <a:cubicBezTo>
                    <a:pt x="340522" y="102309"/>
                    <a:pt x="352450" y="107375"/>
                    <a:pt x="363221" y="114219"/>
                  </a:cubicBezTo>
                  <a:lnTo>
                    <a:pt x="387166" y="94665"/>
                  </a:lnTo>
                  <a:lnTo>
                    <a:pt x="416541" y="124085"/>
                  </a:lnTo>
                  <a:lnTo>
                    <a:pt x="396958" y="147993"/>
                  </a:lnTo>
                  <a:cubicBezTo>
                    <a:pt x="403812" y="158748"/>
                    <a:pt x="408797" y="170658"/>
                    <a:pt x="411645" y="183457"/>
                  </a:cubicBezTo>
                  <a:lnTo>
                    <a:pt x="442445" y="186479"/>
                  </a:lnTo>
                  <a:lnTo>
                    <a:pt x="442445" y="228075"/>
                  </a:lnTo>
                  <a:lnTo>
                    <a:pt x="411645" y="231185"/>
                  </a:lnTo>
                  <a:cubicBezTo>
                    <a:pt x="408886" y="243984"/>
                    <a:pt x="403812" y="255894"/>
                    <a:pt x="396958" y="266649"/>
                  </a:cubicBezTo>
                  <a:lnTo>
                    <a:pt x="416541" y="290558"/>
                  </a:lnTo>
                  <a:lnTo>
                    <a:pt x="387166" y="319977"/>
                  </a:lnTo>
                  <a:lnTo>
                    <a:pt x="363221" y="300423"/>
                  </a:lnTo>
                  <a:cubicBezTo>
                    <a:pt x="352450" y="307267"/>
                    <a:pt x="340522" y="312333"/>
                    <a:pt x="327703" y="315177"/>
                  </a:cubicBezTo>
                  <a:lnTo>
                    <a:pt x="324588" y="345841"/>
                  </a:lnTo>
                  <a:lnTo>
                    <a:pt x="303847" y="345841"/>
                  </a:lnTo>
                  <a:lnTo>
                    <a:pt x="303669" y="345841"/>
                  </a:lnTo>
                  <a:lnTo>
                    <a:pt x="282839" y="345841"/>
                  </a:lnTo>
                  <a:lnTo>
                    <a:pt x="279813" y="315177"/>
                  </a:lnTo>
                  <a:cubicBezTo>
                    <a:pt x="266994" y="312333"/>
                    <a:pt x="254977" y="307267"/>
                    <a:pt x="244295" y="300423"/>
                  </a:cubicBezTo>
                  <a:lnTo>
                    <a:pt x="220350" y="319977"/>
                  </a:lnTo>
                  <a:lnTo>
                    <a:pt x="190886" y="290558"/>
                  </a:lnTo>
                  <a:lnTo>
                    <a:pt x="210558" y="266649"/>
                  </a:lnTo>
                  <a:cubicBezTo>
                    <a:pt x="203704" y="255894"/>
                    <a:pt x="198630" y="243984"/>
                    <a:pt x="195782" y="231185"/>
                  </a:cubicBezTo>
                  <a:lnTo>
                    <a:pt x="164982" y="228075"/>
                  </a:lnTo>
                  <a:lnTo>
                    <a:pt x="164982" y="186568"/>
                  </a:lnTo>
                  <a:lnTo>
                    <a:pt x="195782" y="183457"/>
                  </a:lnTo>
                  <a:cubicBezTo>
                    <a:pt x="198630" y="170658"/>
                    <a:pt x="203704" y="158748"/>
                    <a:pt x="210558" y="147993"/>
                  </a:cubicBezTo>
                  <a:lnTo>
                    <a:pt x="190886" y="124085"/>
                  </a:lnTo>
                  <a:lnTo>
                    <a:pt x="220350" y="94665"/>
                  </a:lnTo>
                  <a:lnTo>
                    <a:pt x="244295" y="114219"/>
                  </a:lnTo>
                  <a:cubicBezTo>
                    <a:pt x="254977" y="107375"/>
                    <a:pt x="266905" y="102309"/>
                    <a:pt x="279813" y="99465"/>
                  </a:cubicBezTo>
                  <a:close/>
                  <a:moveTo>
                    <a:pt x="38005" y="37951"/>
                  </a:moveTo>
                  <a:lnTo>
                    <a:pt x="38005" y="376049"/>
                  </a:lnTo>
                  <a:lnTo>
                    <a:pt x="569634" y="376049"/>
                  </a:lnTo>
                  <a:lnTo>
                    <a:pt x="569634" y="37951"/>
                  </a:lnTo>
                  <a:close/>
                  <a:moveTo>
                    <a:pt x="28482" y="0"/>
                  </a:moveTo>
                  <a:lnTo>
                    <a:pt x="579157" y="0"/>
                  </a:lnTo>
                  <a:cubicBezTo>
                    <a:pt x="594822" y="0"/>
                    <a:pt x="607639" y="12799"/>
                    <a:pt x="607639" y="28441"/>
                  </a:cubicBezTo>
                  <a:lnTo>
                    <a:pt x="607639" y="385559"/>
                  </a:lnTo>
                  <a:cubicBezTo>
                    <a:pt x="607639" y="401202"/>
                    <a:pt x="594822" y="414000"/>
                    <a:pt x="579157" y="414000"/>
                  </a:cubicBezTo>
                  <a:lnTo>
                    <a:pt x="351304" y="414000"/>
                  </a:lnTo>
                  <a:lnTo>
                    <a:pt x="351304" y="479593"/>
                  </a:lnTo>
                  <a:lnTo>
                    <a:pt x="437906" y="479593"/>
                  </a:lnTo>
                  <a:lnTo>
                    <a:pt x="437906" y="517456"/>
                  </a:lnTo>
                  <a:lnTo>
                    <a:pt x="169733" y="517456"/>
                  </a:lnTo>
                  <a:lnTo>
                    <a:pt x="169733" y="479593"/>
                  </a:lnTo>
                  <a:lnTo>
                    <a:pt x="256335" y="479593"/>
                  </a:lnTo>
                  <a:lnTo>
                    <a:pt x="256335" y="414000"/>
                  </a:lnTo>
                  <a:lnTo>
                    <a:pt x="28482" y="414000"/>
                  </a:lnTo>
                  <a:cubicBezTo>
                    <a:pt x="12817" y="414000"/>
                    <a:pt x="0" y="401202"/>
                    <a:pt x="0" y="385559"/>
                  </a:cubicBezTo>
                  <a:lnTo>
                    <a:pt x="0" y="28441"/>
                  </a:lnTo>
                  <a:cubicBezTo>
                    <a:pt x="0" y="12799"/>
                    <a:pt x="12817" y="0"/>
                    <a:pt x="284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3127F418-0BBD-41AB-A0D1-680D1831C38E}"/>
              </a:ext>
            </a:extLst>
          </p:cNvPr>
          <p:cNvSpPr txBox="1"/>
          <p:nvPr/>
        </p:nvSpPr>
        <p:spPr>
          <a:xfrm>
            <a:off x="1315471" y="4454561"/>
            <a:ext cx="1612544" cy="32278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文件上传</a:t>
            </a:r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F35CE75-ACED-4472-A08A-3CEA49DE6C5D}"/>
              </a:ext>
            </a:extLst>
          </p:cNvPr>
          <p:cNvSpPr/>
          <p:nvPr/>
        </p:nvSpPr>
        <p:spPr>
          <a:xfrm>
            <a:off x="4987726" y="2868002"/>
            <a:ext cx="2195642" cy="4033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主要功能模块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F016CE6-48A7-4C63-BB3C-B53DE95AFB4D}"/>
              </a:ext>
            </a:extLst>
          </p:cNvPr>
          <p:cNvSpPr txBox="1"/>
          <p:nvPr/>
        </p:nvSpPr>
        <p:spPr>
          <a:xfrm>
            <a:off x="5329292" y="4436985"/>
            <a:ext cx="1612544" cy="32278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文件下载</a:t>
            </a:r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0B8FEF4-F464-4134-881A-F00F2D71C8FD}"/>
              </a:ext>
            </a:extLst>
          </p:cNvPr>
          <p:cNvSpPr txBox="1"/>
          <p:nvPr/>
        </p:nvSpPr>
        <p:spPr>
          <a:xfrm>
            <a:off x="3307843" y="4436985"/>
            <a:ext cx="1612544" cy="32278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文件修改</a:t>
            </a:r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B37F98-8229-4B56-84F0-F1997C6E41A4}"/>
              </a:ext>
            </a:extLst>
          </p:cNvPr>
          <p:cNvSpPr txBox="1"/>
          <p:nvPr/>
        </p:nvSpPr>
        <p:spPr>
          <a:xfrm>
            <a:off x="9274694" y="4419016"/>
            <a:ext cx="1612544" cy="32278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文件删除</a:t>
            </a:r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6BBE02FC-BD51-45A2-9FE6-DAA62EEAD586}"/>
              </a:ext>
            </a:extLst>
          </p:cNvPr>
          <p:cNvSpPr txBox="1"/>
          <p:nvPr/>
        </p:nvSpPr>
        <p:spPr>
          <a:xfrm>
            <a:off x="7292810" y="4441897"/>
            <a:ext cx="1612544" cy="32278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文件共享</a:t>
            </a:r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88F8345D-9AC3-4384-B533-4D7B19EFF6B7}"/>
              </a:ext>
            </a:extLst>
          </p:cNvPr>
          <p:cNvGrpSpPr/>
          <p:nvPr/>
        </p:nvGrpSpPr>
        <p:grpSpPr>
          <a:xfrm>
            <a:off x="1760972" y="3565695"/>
            <a:ext cx="803396" cy="803396"/>
            <a:chOff x="6488607" y="3682477"/>
            <a:chExt cx="603456" cy="603456"/>
          </a:xfrm>
        </p:grpSpPr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4380A47C-9359-4B7B-871E-8D3EA5B5E9F0}"/>
                </a:ext>
              </a:extLst>
            </p:cNvPr>
            <p:cNvSpPr/>
            <p:nvPr/>
          </p:nvSpPr>
          <p:spPr>
            <a:xfrm>
              <a:off x="6488607" y="3682477"/>
              <a:ext cx="603456" cy="6034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77" name="椭圆 31">
              <a:extLst>
                <a:ext uri="{FF2B5EF4-FFF2-40B4-BE49-F238E27FC236}">
                  <a16:creationId xmlns:a16="http://schemas.microsoft.com/office/drawing/2014/main" id="{3F4EC45A-27DA-4EC0-9C23-C2D480705F86}"/>
                </a:ext>
              </a:extLst>
            </p:cNvPr>
            <p:cNvSpPr/>
            <p:nvPr/>
          </p:nvSpPr>
          <p:spPr>
            <a:xfrm>
              <a:off x="6638355" y="3835188"/>
              <a:ext cx="303960" cy="298033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C8D807EC-51AC-46C4-9EFE-843DB8B79C01}"/>
              </a:ext>
            </a:extLst>
          </p:cNvPr>
          <p:cNvGrpSpPr/>
          <p:nvPr/>
        </p:nvGrpSpPr>
        <p:grpSpPr>
          <a:xfrm>
            <a:off x="3724561" y="3565695"/>
            <a:ext cx="770170" cy="791661"/>
            <a:chOff x="3724561" y="3565695"/>
            <a:chExt cx="770170" cy="791661"/>
          </a:xfrm>
        </p:grpSpPr>
        <p:sp>
          <p:nvSpPr>
            <p:cNvPr id="79" name="Oval 71">
              <a:extLst>
                <a:ext uri="{FF2B5EF4-FFF2-40B4-BE49-F238E27FC236}">
                  <a16:creationId xmlns:a16="http://schemas.microsoft.com/office/drawing/2014/main" id="{C1687D23-C156-44CA-A2F2-B06EDD64EAF7}"/>
                </a:ext>
              </a:extLst>
            </p:cNvPr>
            <p:cNvSpPr/>
            <p:nvPr/>
          </p:nvSpPr>
          <p:spPr>
            <a:xfrm>
              <a:off x="3724561" y="3565695"/>
              <a:ext cx="770170" cy="7916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80" name="圆角矩形 35">
              <a:extLst>
                <a:ext uri="{FF2B5EF4-FFF2-40B4-BE49-F238E27FC236}">
                  <a16:creationId xmlns:a16="http://schemas.microsoft.com/office/drawing/2014/main" id="{A82AA3FE-AFB4-4A37-B33A-DAA371C78BF5}"/>
                </a:ext>
              </a:extLst>
            </p:cNvPr>
            <p:cNvSpPr/>
            <p:nvPr/>
          </p:nvSpPr>
          <p:spPr>
            <a:xfrm>
              <a:off x="3921572" y="3781576"/>
              <a:ext cx="393235" cy="359897"/>
            </a:xfrm>
            <a:custGeom>
              <a:avLst/>
              <a:gdLst>
                <a:gd name="connsiteX0" fmla="*/ 531631 w 607639"/>
                <a:gd name="connsiteY0" fmla="*/ 404551 h 556126"/>
                <a:gd name="connsiteX1" fmla="*/ 556997 w 607639"/>
                <a:gd name="connsiteY1" fmla="*/ 429784 h 556126"/>
                <a:gd name="connsiteX2" fmla="*/ 556997 w 607639"/>
                <a:gd name="connsiteY2" fmla="*/ 455017 h 556126"/>
                <a:gd name="connsiteX3" fmla="*/ 582273 w 607639"/>
                <a:gd name="connsiteY3" fmla="*/ 455017 h 556126"/>
                <a:gd name="connsiteX4" fmla="*/ 607639 w 607639"/>
                <a:gd name="connsiteY4" fmla="*/ 480339 h 556126"/>
                <a:gd name="connsiteX5" fmla="*/ 582273 w 607639"/>
                <a:gd name="connsiteY5" fmla="*/ 505572 h 556126"/>
                <a:gd name="connsiteX6" fmla="*/ 556997 w 607639"/>
                <a:gd name="connsiteY6" fmla="*/ 505572 h 556126"/>
                <a:gd name="connsiteX7" fmla="*/ 556997 w 607639"/>
                <a:gd name="connsiteY7" fmla="*/ 530893 h 556126"/>
                <a:gd name="connsiteX8" fmla="*/ 531631 w 607639"/>
                <a:gd name="connsiteY8" fmla="*/ 556126 h 556126"/>
                <a:gd name="connsiteX9" fmla="*/ 506354 w 607639"/>
                <a:gd name="connsiteY9" fmla="*/ 530893 h 556126"/>
                <a:gd name="connsiteX10" fmla="*/ 506354 w 607639"/>
                <a:gd name="connsiteY10" fmla="*/ 505572 h 556126"/>
                <a:gd name="connsiteX11" fmla="*/ 480989 w 607639"/>
                <a:gd name="connsiteY11" fmla="*/ 505572 h 556126"/>
                <a:gd name="connsiteX12" fmla="*/ 455712 w 607639"/>
                <a:gd name="connsiteY12" fmla="*/ 480339 h 556126"/>
                <a:gd name="connsiteX13" fmla="*/ 480989 w 607639"/>
                <a:gd name="connsiteY13" fmla="*/ 455017 h 556126"/>
                <a:gd name="connsiteX14" fmla="*/ 506354 w 607639"/>
                <a:gd name="connsiteY14" fmla="*/ 455017 h 556126"/>
                <a:gd name="connsiteX15" fmla="*/ 506354 w 607639"/>
                <a:gd name="connsiteY15" fmla="*/ 429784 h 556126"/>
                <a:gd name="connsiteX16" fmla="*/ 531631 w 607639"/>
                <a:gd name="connsiteY16" fmla="*/ 404551 h 556126"/>
                <a:gd name="connsiteX17" fmla="*/ 126541 w 607639"/>
                <a:gd name="connsiteY17" fmla="*/ 353956 h 556126"/>
                <a:gd name="connsiteX18" fmla="*/ 430431 w 607639"/>
                <a:gd name="connsiteY18" fmla="*/ 353956 h 556126"/>
                <a:gd name="connsiteX19" fmla="*/ 455711 w 607639"/>
                <a:gd name="connsiteY19" fmla="*/ 379209 h 556126"/>
                <a:gd name="connsiteX20" fmla="*/ 430431 w 607639"/>
                <a:gd name="connsiteY20" fmla="*/ 404551 h 556126"/>
                <a:gd name="connsiteX21" fmla="*/ 126541 w 607639"/>
                <a:gd name="connsiteY21" fmla="*/ 404551 h 556126"/>
                <a:gd name="connsiteX22" fmla="*/ 101261 w 607639"/>
                <a:gd name="connsiteY22" fmla="*/ 379209 h 556126"/>
                <a:gd name="connsiteX23" fmla="*/ 126541 w 607639"/>
                <a:gd name="connsiteY23" fmla="*/ 353956 h 556126"/>
                <a:gd name="connsiteX24" fmla="*/ 177203 w 607639"/>
                <a:gd name="connsiteY24" fmla="*/ 252836 h 556126"/>
                <a:gd name="connsiteX25" fmla="*/ 379769 w 607639"/>
                <a:gd name="connsiteY25" fmla="*/ 252836 h 556126"/>
                <a:gd name="connsiteX26" fmla="*/ 405045 w 607639"/>
                <a:gd name="connsiteY26" fmla="*/ 278054 h 556126"/>
                <a:gd name="connsiteX27" fmla="*/ 379769 w 607639"/>
                <a:gd name="connsiteY27" fmla="*/ 303361 h 556126"/>
                <a:gd name="connsiteX28" fmla="*/ 177203 w 607639"/>
                <a:gd name="connsiteY28" fmla="*/ 303361 h 556126"/>
                <a:gd name="connsiteX29" fmla="*/ 151927 w 607639"/>
                <a:gd name="connsiteY29" fmla="*/ 278054 h 556126"/>
                <a:gd name="connsiteX30" fmla="*/ 177203 w 607639"/>
                <a:gd name="connsiteY30" fmla="*/ 252836 h 556126"/>
                <a:gd name="connsiteX31" fmla="*/ 430424 w 607639"/>
                <a:gd name="connsiteY31" fmla="*/ 101120 h 556126"/>
                <a:gd name="connsiteX32" fmla="*/ 455712 w 607639"/>
                <a:gd name="connsiteY32" fmla="*/ 126373 h 556126"/>
                <a:gd name="connsiteX33" fmla="*/ 455712 w 607639"/>
                <a:gd name="connsiteY33" fmla="*/ 126462 h 556126"/>
                <a:gd name="connsiteX34" fmla="*/ 430424 w 607639"/>
                <a:gd name="connsiteY34" fmla="*/ 151715 h 556126"/>
                <a:gd name="connsiteX35" fmla="*/ 405046 w 607639"/>
                <a:gd name="connsiteY35" fmla="*/ 126462 h 556126"/>
                <a:gd name="connsiteX36" fmla="*/ 430424 w 607639"/>
                <a:gd name="connsiteY36" fmla="*/ 101120 h 556126"/>
                <a:gd name="connsiteX37" fmla="*/ 329126 w 607639"/>
                <a:gd name="connsiteY37" fmla="*/ 101120 h 556126"/>
                <a:gd name="connsiteX38" fmla="*/ 354379 w 607639"/>
                <a:gd name="connsiteY38" fmla="*/ 126373 h 556126"/>
                <a:gd name="connsiteX39" fmla="*/ 354379 w 607639"/>
                <a:gd name="connsiteY39" fmla="*/ 126462 h 556126"/>
                <a:gd name="connsiteX40" fmla="*/ 329126 w 607639"/>
                <a:gd name="connsiteY40" fmla="*/ 151715 h 556126"/>
                <a:gd name="connsiteX41" fmla="*/ 303784 w 607639"/>
                <a:gd name="connsiteY41" fmla="*/ 126462 h 556126"/>
                <a:gd name="connsiteX42" fmla="*/ 329126 w 607639"/>
                <a:gd name="connsiteY42" fmla="*/ 101120 h 556126"/>
                <a:gd name="connsiteX43" fmla="*/ 227856 w 607639"/>
                <a:gd name="connsiteY43" fmla="*/ 101120 h 556126"/>
                <a:gd name="connsiteX44" fmla="*/ 253118 w 607639"/>
                <a:gd name="connsiteY44" fmla="*/ 126373 h 556126"/>
                <a:gd name="connsiteX45" fmla="*/ 253118 w 607639"/>
                <a:gd name="connsiteY45" fmla="*/ 126462 h 556126"/>
                <a:gd name="connsiteX46" fmla="*/ 227856 w 607639"/>
                <a:gd name="connsiteY46" fmla="*/ 151715 h 556126"/>
                <a:gd name="connsiteX47" fmla="*/ 202593 w 607639"/>
                <a:gd name="connsiteY47" fmla="*/ 126462 h 556126"/>
                <a:gd name="connsiteX48" fmla="*/ 227856 w 607639"/>
                <a:gd name="connsiteY48" fmla="*/ 101120 h 556126"/>
                <a:gd name="connsiteX49" fmla="*/ 25276 w 607639"/>
                <a:gd name="connsiteY49" fmla="*/ 0 h 556126"/>
                <a:gd name="connsiteX50" fmla="*/ 531608 w 607639"/>
                <a:gd name="connsiteY50" fmla="*/ 0 h 556126"/>
                <a:gd name="connsiteX51" fmla="*/ 556973 w 607639"/>
                <a:gd name="connsiteY51" fmla="*/ 25329 h 556126"/>
                <a:gd name="connsiteX52" fmla="*/ 556973 w 607639"/>
                <a:gd name="connsiteY52" fmla="*/ 328654 h 556126"/>
                <a:gd name="connsiteX53" fmla="*/ 531608 w 607639"/>
                <a:gd name="connsiteY53" fmla="*/ 353983 h 556126"/>
                <a:gd name="connsiteX54" fmla="*/ 506331 w 607639"/>
                <a:gd name="connsiteY54" fmla="*/ 328654 h 556126"/>
                <a:gd name="connsiteX55" fmla="*/ 506331 w 607639"/>
                <a:gd name="connsiteY55" fmla="*/ 50569 h 556126"/>
                <a:gd name="connsiteX56" fmla="*/ 50642 w 607639"/>
                <a:gd name="connsiteY56" fmla="*/ 50569 h 556126"/>
                <a:gd name="connsiteX57" fmla="*/ 50642 w 607639"/>
                <a:gd name="connsiteY57" fmla="*/ 455032 h 556126"/>
                <a:gd name="connsiteX58" fmla="*/ 379770 w 607639"/>
                <a:gd name="connsiteY58" fmla="*/ 455032 h 556126"/>
                <a:gd name="connsiteX59" fmla="*/ 405047 w 607639"/>
                <a:gd name="connsiteY59" fmla="*/ 480361 h 556126"/>
                <a:gd name="connsiteX60" fmla="*/ 379770 w 607639"/>
                <a:gd name="connsiteY60" fmla="*/ 505601 h 556126"/>
                <a:gd name="connsiteX61" fmla="*/ 25276 w 607639"/>
                <a:gd name="connsiteY61" fmla="*/ 505601 h 556126"/>
                <a:gd name="connsiteX62" fmla="*/ 0 w 607639"/>
                <a:gd name="connsiteY62" fmla="*/ 480361 h 556126"/>
                <a:gd name="connsiteX63" fmla="*/ 0 w 607639"/>
                <a:gd name="connsiteY63" fmla="*/ 25329 h 556126"/>
                <a:gd name="connsiteX64" fmla="*/ 25276 w 607639"/>
                <a:gd name="connsiteY64" fmla="*/ 0 h 55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07639" h="556126">
                  <a:moveTo>
                    <a:pt x="531631" y="404551"/>
                  </a:moveTo>
                  <a:cubicBezTo>
                    <a:pt x="545604" y="404551"/>
                    <a:pt x="556997" y="415835"/>
                    <a:pt x="556997" y="429784"/>
                  </a:cubicBezTo>
                  <a:lnTo>
                    <a:pt x="556997" y="455017"/>
                  </a:lnTo>
                  <a:lnTo>
                    <a:pt x="582273" y="455017"/>
                  </a:lnTo>
                  <a:cubicBezTo>
                    <a:pt x="596247" y="455017"/>
                    <a:pt x="607639" y="466390"/>
                    <a:pt x="607639" y="480339"/>
                  </a:cubicBezTo>
                  <a:cubicBezTo>
                    <a:pt x="607639" y="494288"/>
                    <a:pt x="596247" y="505572"/>
                    <a:pt x="582273" y="505572"/>
                  </a:cubicBezTo>
                  <a:lnTo>
                    <a:pt x="556997" y="505572"/>
                  </a:lnTo>
                  <a:lnTo>
                    <a:pt x="556997" y="530893"/>
                  </a:lnTo>
                  <a:cubicBezTo>
                    <a:pt x="556997" y="544843"/>
                    <a:pt x="545604" y="556126"/>
                    <a:pt x="531631" y="556126"/>
                  </a:cubicBezTo>
                  <a:cubicBezTo>
                    <a:pt x="517658" y="556126"/>
                    <a:pt x="506354" y="544843"/>
                    <a:pt x="506354" y="530893"/>
                  </a:cubicBezTo>
                  <a:lnTo>
                    <a:pt x="506354" y="505572"/>
                  </a:lnTo>
                  <a:lnTo>
                    <a:pt x="480989" y="505572"/>
                  </a:lnTo>
                  <a:cubicBezTo>
                    <a:pt x="467015" y="505572"/>
                    <a:pt x="455712" y="494288"/>
                    <a:pt x="455712" y="480339"/>
                  </a:cubicBezTo>
                  <a:cubicBezTo>
                    <a:pt x="455712" y="466390"/>
                    <a:pt x="467015" y="455017"/>
                    <a:pt x="480989" y="455017"/>
                  </a:cubicBezTo>
                  <a:lnTo>
                    <a:pt x="506354" y="455017"/>
                  </a:lnTo>
                  <a:lnTo>
                    <a:pt x="506354" y="429784"/>
                  </a:lnTo>
                  <a:cubicBezTo>
                    <a:pt x="506354" y="415835"/>
                    <a:pt x="517658" y="404551"/>
                    <a:pt x="531631" y="404551"/>
                  </a:cubicBezTo>
                  <a:close/>
                  <a:moveTo>
                    <a:pt x="126541" y="353956"/>
                  </a:moveTo>
                  <a:lnTo>
                    <a:pt x="430431" y="353956"/>
                  </a:lnTo>
                  <a:cubicBezTo>
                    <a:pt x="444406" y="353956"/>
                    <a:pt x="455711" y="365248"/>
                    <a:pt x="455711" y="379209"/>
                  </a:cubicBezTo>
                  <a:cubicBezTo>
                    <a:pt x="455711" y="393169"/>
                    <a:pt x="444406" y="404551"/>
                    <a:pt x="430431" y="404551"/>
                  </a:cubicBezTo>
                  <a:lnTo>
                    <a:pt x="126541" y="404551"/>
                  </a:lnTo>
                  <a:cubicBezTo>
                    <a:pt x="112566" y="404551"/>
                    <a:pt x="101261" y="393169"/>
                    <a:pt x="101261" y="379209"/>
                  </a:cubicBezTo>
                  <a:cubicBezTo>
                    <a:pt x="101261" y="365248"/>
                    <a:pt x="112566" y="353956"/>
                    <a:pt x="126541" y="353956"/>
                  </a:cubicBezTo>
                  <a:close/>
                  <a:moveTo>
                    <a:pt x="177203" y="252836"/>
                  </a:moveTo>
                  <a:lnTo>
                    <a:pt x="379769" y="252836"/>
                  </a:lnTo>
                  <a:cubicBezTo>
                    <a:pt x="393742" y="252836"/>
                    <a:pt x="405045" y="264113"/>
                    <a:pt x="405045" y="278054"/>
                  </a:cubicBezTo>
                  <a:cubicBezTo>
                    <a:pt x="405045" y="291995"/>
                    <a:pt x="393742" y="303361"/>
                    <a:pt x="379769" y="303361"/>
                  </a:cubicBezTo>
                  <a:lnTo>
                    <a:pt x="177203" y="303361"/>
                  </a:lnTo>
                  <a:cubicBezTo>
                    <a:pt x="163230" y="303361"/>
                    <a:pt x="151927" y="291995"/>
                    <a:pt x="151927" y="278054"/>
                  </a:cubicBezTo>
                  <a:cubicBezTo>
                    <a:pt x="151927" y="264113"/>
                    <a:pt x="163230" y="252836"/>
                    <a:pt x="177203" y="252836"/>
                  </a:cubicBezTo>
                  <a:close/>
                  <a:moveTo>
                    <a:pt x="430424" y="101120"/>
                  </a:moveTo>
                  <a:cubicBezTo>
                    <a:pt x="444403" y="101120"/>
                    <a:pt x="455712" y="112412"/>
                    <a:pt x="455712" y="126373"/>
                  </a:cubicBezTo>
                  <a:lnTo>
                    <a:pt x="455712" y="126462"/>
                  </a:lnTo>
                  <a:cubicBezTo>
                    <a:pt x="455712" y="140422"/>
                    <a:pt x="444403" y="151715"/>
                    <a:pt x="430424" y="151715"/>
                  </a:cubicBezTo>
                  <a:cubicBezTo>
                    <a:pt x="416355" y="151715"/>
                    <a:pt x="405046" y="140422"/>
                    <a:pt x="405046" y="126462"/>
                  </a:cubicBezTo>
                  <a:cubicBezTo>
                    <a:pt x="405046" y="112501"/>
                    <a:pt x="416355" y="101120"/>
                    <a:pt x="430424" y="101120"/>
                  </a:cubicBezTo>
                  <a:close/>
                  <a:moveTo>
                    <a:pt x="329126" y="101120"/>
                  </a:moveTo>
                  <a:cubicBezTo>
                    <a:pt x="343086" y="101120"/>
                    <a:pt x="354379" y="112412"/>
                    <a:pt x="354379" y="126373"/>
                  </a:cubicBezTo>
                  <a:lnTo>
                    <a:pt x="354379" y="126462"/>
                  </a:lnTo>
                  <a:cubicBezTo>
                    <a:pt x="354379" y="140422"/>
                    <a:pt x="343086" y="151715"/>
                    <a:pt x="329126" y="151715"/>
                  </a:cubicBezTo>
                  <a:cubicBezTo>
                    <a:pt x="315166" y="151715"/>
                    <a:pt x="303784" y="140422"/>
                    <a:pt x="303784" y="126462"/>
                  </a:cubicBezTo>
                  <a:cubicBezTo>
                    <a:pt x="303784" y="112501"/>
                    <a:pt x="315166" y="101120"/>
                    <a:pt x="329126" y="101120"/>
                  </a:cubicBezTo>
                  <a:close/>
                  <a:moveTo>
                    <a:pt x="227856" y="101120"/>
                  </a:moveTo>
                  <a:cubicBezTo>
                    <a:pt x="241821" y="101120"/>
                    <a:pt x="253118" y="112412"/>
                    <a:pt x="253118" y="126373"/>
                  </a:cubicBezTo>
                  <a:lnTo>
                    <a:pt x="253118" y="126462"/>
                  </a:lnTo>
                  <a:cubicBezTo>
                    <a:pt x="253118" y="140422"/>
                    <a:pt x="241821" y="151715"/>
                    <a:pt x="227856" y="151715"/>
                  </a:cubicBezTo>
                  <a:cubicBezTo>
                    <a:pt x="213890" y="151715"/>
                    <a:pt x="202593" y="140422"/>
                    <a:pt x="202593" y="126462"/>
                  </a:cubicBezTo>
                  <a:cubicBezTo>
                    <a:pt x="202593" y="112501"/>
                    <a:pt x="213890" y="101120"/>
                    <a:pt x="227856" y="101120"/>
                  </a:cubicBezTo>
                  <a:close/>
                  <a:moveTo>
                    <a:pt x="25276" y="0"/>
                  </a:moveTo>
                  <a:lnTo>
                    <a:pt x="531608" y="0"/>
                  </a:lnTo>
                  <a:cubicBezTo>
                    <a:pt x="545581" y="0"/>
                    <a:pt x="556973" y="11376"/>
                    <a:pt x="556973" y="25329"/>
                  </a:cubicBezTo>
                  <a:lnTo>
                    <a:pt x="556973" y="328654"/>
                  </a:lnTo>
                  <a:cubicBezTo>
                    <a:pt x="556973" y="342607"/>
                    <a:pt x="545581" y="353983"/>
                    <a:pt x="531608" y="353983"/>
                  </a:cubicBezTo>
                  <a:cubicBezTo>
                    <a:pt x="517634" y="353983"/>
                    <a:pt x="506331" y="342607"/>
                    <a:pt x="506331" y="328654"/>
                  </a:cubicBezTo>
                  <a:lnTo>
                    <a:pt x="506331" y="50569"/>
                  </a:lnTo>
                  <a:lnTo>
                    <a:pt x="50642" y="50569"/>
                  </a:lnTo>
                  <a:lnTo>
                    <a:pt x="50642" y="455032"/>
                  </a:lnTo>
                  <a:lnTo>
                    <a:pt x="379770" y="455032"/>
                  </a:lnTo>
                  <a:cubicBezTo>
                    <a:pt x="393744" y="455032"/>
                    <a:pt x="405047" y="466408"/>
                    <a:pt x="405047" y="480361"/>
                  </a:cubicBezTo>
                  <a:cubicBezTo>
                    <a:pt x="405047" y="494314"/>
                    <a:pt x="393744" y="505601"/>
                    <a:pt x="379770" y="505601"/>
                  </a:cubicBezTo>
                  <a:lnTo>
                    <a:pt x="25276" y="505601"/>
                  </a:lnTo>
                  <a:cubicBezTo>
                    <a:pt x="11303" y="505601"/>
                    <a:pt x="0" y="494314"/>
                    <a:pt x="0" y="480361"/>
                  </a:cubicBezTo>
                  <a:lnTo>
                    <a:pt x="0" y="25329"/>
                  </a:lnTo>
                  <a:cubicBezTo>
                    <a:pt x="0" y="11376"/>
                    <a:pt x="11303" y="0"/>
                    <a:pt x="252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/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53F88763-3881-40A4-8679-DA912BF4586D}"/>
              </a:ext>
            </a:extLst>
          </p:cNvPr>
          <p:cNvGrpSpPr/>
          <p:nvPr/>
        </p:nvGrpSpPr>
        <p:grpSpPr>
          <a:xfrm>
            <a:off x="9666907" y="3565695"/>
            <a:ext cx="770170" cy="791661"/>
            <a:chOff x="9666907" y="3565695"/>
            <a:chExt cx="770170" cy="791661"/>
          </a:xfrm>
        </p:grpSpPr>
        <p:sp>
          <p:nvSpPr>
            <p:cNvPr id="82" name="Oval 49">
              <a:extLst>
                <a:ext uri="{FF2B5EF4-FFF2-40B4-BE49-F238E27FC236}">
                  <a16:creationId xmlns:a16="http://schemas.microsoft.com/office/drawing/2014/main" id="{501BBA6E-52F9-48C0-AF30-392A81B9BE0D}"/>
                </a:ext>
              </a:extLst>
            </p:cNvPr>
            <p:cNvSpPr/>
            <p:nvPr/>
          </p:nvSpPr>
          <p:spPr>
            <a:xfrm>
              <a:off x="9666907" y="3565695"/>
              <a:ext cx="770170" cy="7916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grpSp>
          <p:nvGrpSpPr>
            <p:cNvPr id="83" name="组合 8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  <a:extLst>
                <a:ext uri="{FF2B5EF4-FFF2-40B4-BE49-F238E27FC236}">
                  <a16:creationId xmlns:a16="http://schemas.microsoft.com/office/drawing/2014/main" id="{0BA5DA00-C1E2-49D2-B672-18E14145EFF3}"/>
                </a:ext>
              </a:extLst>
            </p:cNvPr>
            <p:cNvGrpSpPr/>
            <p:nvPr/>
          </p:nvGrpSpPr>
          <p:grpSpPr>
            <a:xfrm>
              <a:off x="9877833" y="3768880"/>
              <a:ext cx="369488" cy="372593"/>
              <a:chOff x="5216526" y="1358901"/>
              <a:chExt cx="566738" cy="571500"/>
            </a:xfrm>
            <a:solidFill>
              <a:schemeClr val="bg1"/>
            </a:solidFill>
          </p:grpSpPr>
          <p:sp>
            <p:nvSpPr>
              <p:cNvPr id="84" name="Freeform 78">
                <a:extLst>
                  <a:ext uri="{FF2B5EF4-FFF2-40B4-BE49-F238E27FC236}">
                    <a16:creationId xmlns:a16="http://schemas.microsoft.com/office/drawing/2014/main" id="{D636372B-D2E0-4C2A-BC98-2C230E980E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6551" y="1562101"/>
                <a:ext cx="366713" cy="368300"/>
              </a:xfrm>
              <a:custGeom>
                <a:avLst/>
                <a:gdLst>
                  <a:gd name="T0" fmla="*/ 27 w 97"/>
                  <a:gd name="T1" fmla="*/ 26 h 98"/>
                  <a:gd name="T2" fmla="*/ 26 w 97"/>
                  <a:gd name="T3" fmla="*/ 27 h 98"/>
                  <a:gd name="T4" fmla="*/ 0 w 97"/>
                  <a:gd name="T5" fmla="*/ 90 h 98"/>
                  <a:gd name="T6" fmla="*/ 0 w 97"/>
                  <a:gd name="T7" fmla="*/ 91 h 98"/>
                  <a:gd name="T8" fmla="*/ 1 w 97"/>
                  <a:gd name="T9" fmla="*/ 93 h 98"/>
                  <a:gd name="T10" fmla="*/ 53 w 97"/>
                  <a:gd name="T11" fmla="*/ 89 h 98"/>
                  <a:gd name="T12" fmla="*/ 89 w 97"/>
                  <a:gd name="T13" fmla="*/ 51 h 98"/>
                  <a:gd name="T14" fmla="*/ 92 w 97"/>
                  <a:gd name="T15" fmla="*/ 2 h 98"/>
                  <a:gd name="T16" fmla="*/ 91 w 97"/>
                  <a:gd name="T17" fmla="*/ 1 h 98"/>
                  <a:gd name="T18" fmla="*/ 89 w 97"/>
                  <a:gd name="T19" fmla="*/ 1 h 98"/>
                  <a:gd name="T20" fmla="*/ 27 w 97"/>
                  <a:gd name="T21" fmla="*/ 26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7" h="98">
                    <a:moveTo>
                      <a:pt x="27" y="26"/>
                    </a:moveTo>
                    <a:cubicBezTo>
                      <a:pt x="26" y="26"/>
                      <a:pt x="26" y="27"/>
                      <a:pt x="26" y="27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1"/>
                      <a:pt x="0" y="91"/>
                    </a:cubicBezTo>
                    <a:cubicBezTo>
                      <a:pt x="0" y="92"/>
                      <a:pt x="1" y="92"/>
                      <a:pt x="1" y="93"/>
                    </a:cubicBezTo>
                    <a:cubicBezTo>
                      <a:pt x="19" y="98"/>
                      <a:pt x="37" y="96"/>
                      <a:pt x="53" y="89"/>
                    </a:cubicBezTo>
                    <a:cubicBezTo>
                      <a:pt x="70" y="81"/>
                      <a:pt x="82" y="67"/>
                      <a:pt x="89" y="51"/>
                    </a:cubicBezTo>
                    <a:cubicBezTo>
                      <a:pt x="96" y="35"/>
                      <a:pt x="97" y="18"/>
                      <a:pt x="92" y="2"/>
                    </a:cubicBezTo>
                    <a:cubicBezTo>
                      <a:pt x="92" y="2"/>
                      <a:pt x="92" y="1"/>
                      <a:pt x="91" y="1"/>
                    </a:cubicBezTo>
                    <a:cubicBezTo>
                      <a:pt x="90" y="0"/>
                      <a:pt x="90" y="0"/>
                      <a:pt x="89" y="1"/>
                    </a:cubicBezTo>
                    <a:lnTo>
                      <a:pt x="2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85" name="Freeform 79">
                <a:extLst>
                  <a:ext uri="{FF2B5EF4-FFF2-40B4-BE49-F238E27FC236}">
                    <a16:creationId xmlns:a16="http://schemas.microsoft.com/office/drawing/2014/main" id="{E6D8DECC-66BC-4A12-BADE-B0D56F609F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59401" y="1358901"/>
                <a:ext cx="385763" cy="263525"/>
              </a:xfrm>
              <a:custGeom>
                <a:avLst/>
                <a:gdLst>
                  <a:gd name="T0" fmla="*/ 41 w 102"/>
                  <a:gd name="T1" fmla="*/ 69 h 70"/>
                  <a:gd name="T2" fmla="*/ 100 w 102"/>
                  <a:gd name="T3" fmla="*/ 45 h 70"/>
                  <a:gd name="T4" fmla="*/ 101 w 102"/>
                  <a:gd name="T5" fmla="*/ 43 h 70"/>
                  <a:gd name="T6" fmla="*/ 101 w 102"/>
                  <a:gd name="T7" fmla="*/ 42 h 70"/>
                  <a:gd name="T8" fmla="*/ 65 w 102"/>
                  <a:gd name="T9" fmla="*/ 9 h 70"/>
                  <a:gd name="T10" fmla="*/ 1 w 102"/>
                  <a:gd name="T11" fmla="*/ 13 h 70"/>
                  <a:gd name="T12" fmla="*/ 0 w 102"/>
                  <a:gd name="T13" fmla="*/ 14 h 70"/>
                  <a:gd name="T14" fmla="*/ 0 w 102"/>
                  <a:gd name="T15" fmla="*/ 14 h 70"/>
                  <a:gd name="T16" fmla="*/ 0 w 102"/>
                  <a:gd name="T17" fmla="*/ 16 h 70"/>
                  <a:gd name="T18" fmla="*/ 38 w 102"/>
                  <a:gd name="T19" fmla="*/ 68 h 70"/>
                  <a:gd name="T20" fmla="*/ 41 w 102"/>
                  <a:gd name="T21" fmla="*/ 69 h 70"/>
                  <a:gd name="T22" fmla="*/ 43 w 102"/>
                  <a:gd name="T23" fmla="*/ 56 h 70"/>
                  <a:gd name="T24" fmla="*/ 16 w 102"/>
                  <a:gd name="T25" fmla="*/ 19 h 70"/>
                  <a:gd name="T26" fmla="*/ 32 w 102"/>
                  <a:gd name="T27" fmla="*/ 15 h 70"/>
                  <a:gd name="T28" fmla="*/ 61 w 102"/>
                  <a:gd name="T29" fmla="*/ 20 h 70"/>
                  <a:gd name="T30" fmla="*/ 79 w 102"/>
                  <a:gd name="T31" fmla="*/ 31 h 70"/>
                  <a:gd name="T32" fmla="*/ 85 w 102"/>
                  <a:gd name="T33" fmla="*/ 38 h 70"/>
                  <a:gd name="T34" fmla="*/ 43 w 102"/>
                  <a:gd name="T35" fmla="*/ 56 h 70"/>
                  <a:gd name="T36" fmla="*/ 43 w 102"/>
                  <a:gd name="T37" fmla="*/ 56 h 70"/>
                  <a:gd name="T38" fmla="*/ 43 w 102"/>
                  <a:gd name="T39" fmla="*/ 5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2" h="70">
                    <a:moveTo>
                      <a:pt x="41" y="69"/>
                    </a:moveTo>
                    <a:cubicBezTo>
                      <a:pt x="100" y="45"/>
                      <a:pt x="100" y="45"/>
                      <a:pt x="100" y="45"/>
                    </a:cubicBezTo>
                    <a:cubicBezTo>
                      <a:pt x="101" y="44"/>
                      <a:pt x="101" y="44"/>
                      <a:pt x="101" y="43"/>
                    </a:cubicBezTo>
                    <a:cubicBezTo>
                      <a:pt x="102" y="43"/>
                      <a:pt x="102" y="42"/>
                      <a:pt x="101" y="42"/>
                    </a:cubicBezTo>
                    <a:cubicBezTo>
                      <a:pt x="93" y="27"/>
                      <a:pt x="81" y="15"/>
                      <a:pt x="65" y="9"/>
                    </a:cubicBezTo>
                    <a:cubicBezTo>
                      <a:pt x="44" y="0"/>
                      <a:pt x="21" y="2"/>
                      <a:pt x="1" y="13"/>
                    </a:cubicBezTo>
                    <a:cubicBezTo>
                      <a:pt x="1" y="13"/>
                      <a:pt x="0" y="13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6"/>
                      <a:pt x="0" y="16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9"/>
                      <a:pt x="40" y="70"/>
                      <a:pt x="41" y="69"/>
                    </a:cubicBezTo>
                    <a:close/>
                    <a:moveTo>
                      <a:pt x="43" y="56"/>
                    </a:moveTo>
                    <a:cubicBezTo>
                      <a:pt x="16" y="19"/>
                      <a:pt x="16" y="19"/>
                      <a:pt x="16" y="19"/>
                    </a:cubicBezTo>
                    <a:cubicBezTo>
                      <a:pt x="22" y="17"/>
                      <a:pt x="27" y="16"/>
                      <a:pt x="32" y="15"/>
                    </a:cubicBezTo>
                    <a:cubicBezTo>
                      <a:pt x="42" y="14"/>
                      <a:pt x="52" y="16"/>
                      <a:pt x="61" y="20"/>
                    </a:cubicBezTo>
                    <a:cubicBezTo>
                      <a:pt x="67" y="23"/>
                      <a:pt x="74" y="26"/>
                      <a:pt x="79" y="31"/>
                    </a:cubicBezTo>
                    <a:cubicBezTo>
                      <a:pt x="81" y="34"/>
                      <a:pt x="83" y="36"/>
                      <a:pt x="85" y="38"/>
                    </a:cubicBezTo>
                    <a:lnTo>
                      <a:pt x="43" y="56"/>
                    </a:lnTo>
                    <a:close/>
                    <a:moveTo>
                      <a:pt x="43" y="56"/>
                    </a:moveTo>
                    <a:cubicBezTo>
                      <a:pt x="43" y="56"/>
                      <a:pt x="43" y="56"/>
                      <a:pt x="43" y="5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86" name="Freeform 80">
                <a:extLst>
                  <a:ext uri="{FF2B5EF4-FFF2-40B4-BE49-F238E27FC236}">
                    <a16:creationId xmlns:a16="http://schemas.microsoft.com/office/drawing/2014/main" id="{BB32EF2E-1228-4B4E-A381-D1FF641305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16526" y="1438276"/>
                <a:ext cx="260350" cy="450850"/>
              </a:xfrm>
              <a:custGeom>
                <a:avLst/>
                <a:gdLst>
                  <a:gd name="T0" fmla="*/ 43 w 69"/>
                  <a:gd name="T1" fmla="*/ 118 h 120"/>
                  <a:gd name="T2" fmla="*/ 68 w 69"/>
                  <a:gd name="T3" fmla="*/ 57 h 120"/>
                  <a:gd name="T4" fmla="*/ 68 w 69"/>
                  <a:gd name="T5" fmla="*/ 55 h 120"/>
                  <a:gd name="T6" fmla="*/ 29 w 69"/>
                  <a:gd name="T7" fmla="*/ 1 h 120"/>
                  <a:gd name="T8" fmla="*/ 28 w 69"/>
                  <a:gd name="T9" fmla="*/ 0 h 120"/>
                  <a:gd name="T10" fmla="*/ 26 w 69"/>
                  <a:gd name="T11" fmla="*/ 1 h 120"/>
                  <a:gd name="T12" fmla="*/ 8 w 69"/>
                  <a:gd name="T13" fmla="*/ 27 h 120"/>
                  <a:gd name="T14" fmla="*/ 6 w 69"/>
                  <a:gd name="T15" fmla="*/ 80 h 120"/>
                  <a:gd name="T16" fmla="*/ 40 w 69"/>
                  <a:gd name="T17" fmla="*/ 119 h 120"/>
                  <a:gd name="T18" fmla="*/ 42 w 69"/>
                  <a:gd name="T19" fmla="*/ 120 h 120"/>
                  <a:gd name="T20" fmla="*/ 43 w 69"/>
                  <a:gd name="T21" fmla="*/ 118 h 120"/>
                  <a:gd name="T22" fmla="*/ 43 w 69"/>
                  <a:gd name="T23" fmla="*/ 118 h 120"/>
                  <a:gd name="T24" fmla="*/ 43 w 69"/>
                  <a:gd name="T25" fmla="*/ 11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20">
                    <a:moveTo>
                      <a:pt x="43" y="118"/>
                    </a:moveTo>
                    <a:cubicBezTo>
                      <a:pt x="68" y="57"/>
                      <a:pt x="68" y="57"/>
                      <a:pt x="68" y="57"/>
                    </a:cubicBezTo>
                    <a:cubicBezTo>
                      <a:pt x="69" y="57"/>
                      <a:pt x="69" y="56"/>
                      <a:pt x="68" y="55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8" y="0"/>
                    </a:cubicBezTo>
                    <a:cubicBezTo>
                      <a:pt x="27" y="0"/>
                      <a:pt x="27" y="1"/>
                      <a:pt x="26" y="1"/>
                    </a:cubicBezTo>
                    <a:cubicBezTo>
                      <a:pt x="18" y="8"/>
                      <a:pt x="12" y="17"/>
                      <a:pt x="8" y="27"/>
                    </a:cubicBezTo>
                    <a:cubicBezTo>
                      <a:pt x="1" y="44"/>
                      <a:pt x="0" y="63"/>
                      <a:pt x="6" y="80"/>
                    </a:cubicBezTo>
                    <a:cubicBezTo>
                      <a:pt x="12" y="97"/>
                      <a:pt x="24" y="111"/>
                      <a:pt x="40" y="119"/>
                    </a:cubicBezTo>
                    <a:cubicBezTo>
                      <a:pt x="40" y="120"/>
                      <a:pt x="41" y="120"/>
                      <a:pt x="42" y="120"/>
                    </a:cubicBezTo>
                    <a:cubicBezTo>
                      <a:pt x="42" y="119"/>
                      <a:pt x="43" y="119"/>
                      <a:pt x="43" y="118"/>
                    </a:cubicBezTo>
                    <a:close/>
                    <a:moveTo>
                      <a:pt x="43" y="118"/>
                    </a:moveTo>
                    <a:cubicBezTo>
                      <a:pt x="43" y="118"/>
                      <a:pt x="43" y="118"/>
                      <a:pt x="43" y="1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368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73A1EEF-5F0E-42C5-8E3E-D51092BEEA38}"/>
              </a:ext>
            </a:extLst>
          </p:cNvPr>
          <p:cNvSpPr/>
          <p:nvPr/>
        </p:nvSpPr>
        <p:spPr>
          <a:xfrm>
            <a:off x="874077" y="614362"/>
            <a:ext cx="10458450" cy="564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EE96655-09D7-481D-83D3-4D808F208ECA}"/>
              </a:ext>
            </a:extLst>
          </p:cNvPr>
          <p:cNvGrpSpPr/>
          <p:nvPr/>
        </p:nvGrpSpPr>
        <p:grpSpPr>
          <a:xfrm>
            <a:off x="1266936" y="882753"/>
            <a:ext cx="5794578" cy="600549"/>
            <a:chOff x="5819886" y="4064103"/>
            <a:chExt cx="5794578" cy="600549"/>
          </a:xfrm>
        </p:grpSpPr>
        <p:sp>
          <p:nvSpPr>
            <p:cNvPr id="4" name="TextBox 78">
              <a:extLst>
                <a:ext uri="{FF2B5EF4-FFF2-40B4-BE49-F238E27FC236}">
                  <a16:creationId xmlns:a16="http://schemas.microsoft.com/office/drawing/2014/main" id="{C679CA20-C868-4BAA-8B89-D778E56B146D}"/>
                </a:ext>
              </a:extLst>
            </p:cNvPr>
            <p:cNvSpPr txBox="1"/>
            <p:nvPr/>
          </p:nvSpPr>
          <p:spPr>
            <a:xfrm>
              <a:off x="6581774" y="4133545"/>
              <a:ext cx="5032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项目亮点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2F0A89D-3C4C-48AD-B631-3787AD43556B}"/>
                </a:ext>
              </a:extLst>
            </p:cNvPr>
            <p:cNvGrpSpPr/>
            <p:nvPr/>
          </p:nvGrpSpPr>
          <p:grpSpPr>
            <a:xfrm>
              <a:off x="5819886" y="4064103"/>
              <a:ext cx="624684" cy="600549"/>
              <a:chOff x="2215144" y="982844"/>
              <a:chExt cx="1120898" cy="84278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6" name="平行四边形 5">
                <a:extLst>
                  <a:ext uri="{FF2B5EF4-FFF2-40B4-BE49-F238E27FC236}">
                    <a16:creationId xmlns:a16="http://schemas.microsoft.com/office/drawing/2014/main" id="{C088C5FE-2069-477B-9BDA-8E0E97FC07B3}"/>
                  </a:ext>
                </a:extLst>
              </p:cNvPr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7" name="文本框 9">
                <a:extLst>
                  <a:ext uri="{FF2B5EF4-FFF2-40B4-BE49-F238E27FC236}">
                    <a16:creationId xmlns:a16="http://schemas.microsoft.com/office/drawing/2014/main" id="{D32C5C2E-D3AD-4EF5-A177-D6D19AC5C9B0}"/>
                  </a:ext>
                </a:extLst>
              </p:cNvPr>
              <p:cNvSpPr txBox="1"/>
              <p:nvPr/>
            </p:nvSpPr>
            <p:spPr>
              <a:xfrm>
                <a:off x="2245058" y="1046848"/>
                <a:ext cx="1066799" cy="7342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28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38631474-8B23-4E92-8A0A-E243F5EB1238}"/>
              </a:ext>
            </a:extLst>
          </p:cNvPr>
          <p:cNvSpPr/>
          <p:nvPr/>
        </p:nvSpPr>
        <p:spPr>
          <a:xfrm>
            <a:off x="6095999" y="614361"/>
            <a:ext cx="5267325" cy="5648326"/>
          </a:xfrm>
          <a:prstGeom prst="rect">
            <a:avLst/>
          </a:prstGeom>
          <a:solidFill>
            <a:srgbClr val="FFF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Straight Connector 33">
            <a:extLst>
              <a:ext uri="{FF2B5EF4-FFF2-40B4-BE49-F238E27FC236}">
                <a16:creationId xmlns:a16="http://schemas.microsoft.com/office/drawing/2014/main" id="{9484A107-9AA3-42C8-A5F0-3B2503C23256}"/>
              </a:ext>
            </a:extLst>
          </p:cNvPr>
          <p:cNvCxnSpPr/>
          <p:nvPr/>
        </p:nvCxnSpPr>
        <p:spPr>
          <a:xfrm>
            <a:off x="2121746" y="2322297"/>
            <a:ext cx="796311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34">
            <a:extLst>
              <a:ext uri="{FF2B5EF4-FFF2-40B4-BE49-F238E27FC236}">
                <a16:creationId xmlns:a16="http://schemas.microsoft.com/office/drawing/2014/main" id="{65233A0B-53A6-4DAE-B419-9FEAB04E881D}"/>
              </a:ext>
            </a:extLst>
          </p:cNvPr>
          <p:cNvCxnSpPr/>
          <p:nvPr/>
        </p:nvCxnSpPr>
        <p:spPr>
          <a:xfrm>
            <a:off x="2121743" y="2322299"/>
            <a:ext cx="0" cy="165667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35">
            <a:extLst>
              <a:ext uri="{FF2B5EF4-FFF2-40B4-BE49-F238E27FC236}">
                <a16:creationId xmlns:a16="http://schemas.microsoft.com/office/drawing/2014/main" id="{8FB24930-E9F4-41D1-93B4-3787B923F43D}"/>
              </a:ext>
            </a:extLst>
          </p:cNvPr>
          <p:cNvCxnSpPr/>
          <p:nvPr/>
        </p:nvCxnSpPr>
        <p:spPr>
          <a:xfrm>
            <a:off x="10084856" y="2322299"/>
            <a:ext cx="0" cy="165667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19">
            <a:extLst>
              <a:ext uri="{FF2B5EF4-FFF2-40B4-BE49-F238E27FC236}">
                <a16:creationId xmlns:a16="http://schemas.microsoft.com/office/drawing/2014/main" id="{392C27ED-DE64-4C8C-948F-5B8B80D748E7}"/>
              </a:ext>
            </a:extLst>
          </p:cNvPr>
          <p:cNvSpPr/>
          <p:nvPr/>
        </p:nvSpPr>
        <p:spPr>
          <a:xfrm>
            <a:off x="2081558" y="2273673"/>
            <a:ext cx="94612" cy="972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4" name="Oval 120">
            <a:extLst>
              <a:ext uri="{FF2B5EF4-FFF2-40B4-BE49-F238E27FC236}">
                <a16:creationId xmlns:a16="http://schemas.microsoft.com/office/drawing/2014/main" id="{DA4936E9-DC7C-40B3-B02C-F10078C23472}"/>
              </a:ext>
            </a:extLst>
          </p:cNvPr>
          <p:cNvSpPr/>
          <p:nvPr/>
        </p:nvSpPr>
        <p:spPr>
          <a:xfrm>
            <a:off x="10034321" y="2273673"/>
            <a:ext cx="94612" cy="972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CD19C53-5D20-49C0-97C0-E441DD140FFB}"/>
              </a:ext>
            </a:extLst>
          </p:cNvPr>
          <p:cNvGrpSpPr/>
          <p:nvPr/>
        </p:nvGrpSpPr>
        <p:grpSpPr>
          <a:xfrm>
            <a:off x="7686125" y="3565695"/>
            <a:ext cx="770170" cy="791661"/>
            <a:chOff x="8377051" y="3533105"/>
            <a:chExt cx="877615" cy="877615"/>
          </a:xfrm>
        </p:grpSpPr>
        <p:sp>
          <p:nvSpPr>
            <p:cNvPr id="16" name="Oval 37">
              <a:extLst>
                <a:ext uri="{FF2B5EF4-FFF2-40B4-BE49-F238E27FC236}">
                  <a16:creationId xmlns:a16="http://schemas.microsoft.com/office/drawing/2014/main" id="{129CBE9A-7CE8-4FF0-8622-C1A33F0C9E1E}"/>
                </a:ext>
              </a:extLst>
            </p:cNvPr>
            <p:cNvSpPr/>
            <p:nvPr/>
          </p:nvSpPr>
          <p:spPr>
            <a:xfrm>
              <a:off x="8377051" y="3533105"/>
              <a:ext cx="877615" cy="87761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" name="Oval 37">
              <a:extLst>
                <a:ext uri="{FF2B5EF4-FFF2-40B4-BE49-F238E27FC236}">
                  <a16:creationId xmlns:a16="http://schemas.microsoft.com/office/drawing/2014/main" id="{FA920525-8696-4573-99F9-A6374F81E25D}"/>
                </a:ext>
              </a:extLst>
            </p:cNvPr>
            <p:cNvSpPr/>
            <p:nvPr/>
          </p:nvSpPr>
          <p:spPr>
            <a:xfrm>
              <a:off x="8633928" y="3858184"/>
              <a:ext cx="363862" cy="227456"/>
            </a:xfrm>
            <a:custGeom>
              <a:avLst/>
              <a:gdLst>
                <a:gd name="connsiteX0" fmla="*/ 218748 w 607427"/>
                <a:gd name="connsiteY0" fmla="*/ 211767 h 379713"/>
                <a:gd name="connsiteX1" fmla="*/ 303678 w 607427"/>
                <a:gd name="connsiteY1" fmla="*/ 286283 h 379713"/>
                <a:gd name="connsiteX2" fmla="*/ 388608 w 607427"/>
                <a:gd name="connsiteY2" fmla="*/ 211767 h 379713"/>
                <a:gd name="connsiteX3" fmla="*/ 580118 w 607427"/>
                <a:gd name="connsiteY3" fmla="*/ 379713 h 379713"/>
                <a:gd name="connsiteX4" fmla="*/ 27238 w 607427"/>
                <a:gd name="connsiteY4" fmla="*/ 379713 h 379713"/>
                <a:gd name="connsiteX5" fmla="*/ 607427 w 607427"/>
                <a:gd name="connsiteY5" fmla="*/ 19970 h 379713"/>
                <a:gd name="connsiteX6" fmla="*/ 607427 w 607427"/>
                <a:gd name="connsiteY6" fmla="*/ 359531 h 379713"/>
                <a:gd name="connsiteX7" fmla="*/ 413725 w 607427"/>
                <a:gd name="connsiteY7" fmla="*/ 189751 h 379713"/>
                <a:gd name="connsiteX8" fmla="*/ 0 w 607427"/>
                <a:gd name="connsiteY8" fmla="*/ 19970 h 379713"/>
                <a:gd name="connsiteX9" fmla="*/ 193561 w 607427"/>
                <a:gd name="connsiteY9" fmla="*/ 189751 h 379713"/>
                <a:gd name="connsiteX10" fmla="*/ 0 w 607427"/>
                <a:gd name="connsiteY10" fmla="*/ 359531 h 379713"/>
                <a:gd name="connsiteX11" fmla="*/ 27379 w 607427"/>
                <a:gd name="connsiteY11" fmla="*/ 0 h 379713"/>
                <a:gd name="connsiteX12" fmla="*/ 579906 w 607427"/>
                <a:gd name="connsiteY12" fmla="*/ 0 h 379713"/>
                <a:gd name="connsiteX13" fmla="*/ 303694 w 607427"/>
                <a:gd name="connsiteY13" fmla="*/ 242251 h 3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7427" h="379713">
                  <a:moveTo>
                    <a:pt x="218748" y="211767"/>
                  </a:moveTo>
                  <a:lnTo>
                    <a:pt x="303678" y="286283"/>
                  </a:lnTo>
                  <a:lnTo>
                    <a:pt x="388608" y="211767"/>
                  </a:lnTo>
                  <a:lnTo>
                    <a:pt x="580118" y="379713"/>
                  </a:lnTo>
                  <a:lnTo>
                    <a:pt x="27238" y="379713"/>
                  </a:lnTo>
                  <a:close/>
                  <a:moveTo>
                    <a:pt x="607427" y="19970"/>
                  </a:moveTo>
                  <a:lnTo>
                    <a:pt x="607427" y="359531"/>
                  </a:lnTo>
                  <a:lnTo>
                    <a:pt x="413725" y="189751"/>
                  </a:lnTo>
                  <a:close/>
                  <a:moveTo>
                    <a:pt x="0" y="19970"/>
                  </a:moveTo>
                  <a:lnTo>
                    <a:pt x="193561" y="189751"/>
                  </a:lnTo>
                  <a:lnTo>
                    <a:pt x="0" y="359531"/>
                  </a:lnTo>
                  <a:close/>
                  <a:moveTo>
                    <a:pt x="27379" y="0"/>
                  </a:moveTo>
                  <a:lnTo>
                    <a:pt x="579906" y="0"/>
                  </a:lnTo>
                  <a:lnTo>
                    <a:pt x="303694" y="2422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DE95D7C-9B8F-4746-9D8A-FD63F98ED465}"/>
              </a:ext>
            </a:extLst>
          </p:cNvPr>
          <p:cNvGrpSpPr/>
          <p:nvPr/>
        </p:nvGrpSpPr>
        <p:grpSpPr>
          <a:xfrm>
            <a:off x="5740487" y="3577429"/>
            <a:ext cx="770170" cy="791661"/>
            <a:chOff x="5708558" y="3609469"/>
            <a:chExt cx="877615" cy="877615"/>
          </a:xfrm>
        </p:grpSpPr>
        <p:sp>
          <p:nvSpPr>
            <p:cNvPr id="19" name="Oval 43">
              <a:extLst>
                <a:ext uri="{FF2B5EF4-FFF2-40B4-BE49-F238E27FC236}">
                  <a16:creationId xmlns:a16="http://schemas.microsoft.com/office/drawing/2014/main" id="{3BCC00F5-728E-47E1-B45A-0342FA96BCE7}"/>
                </a:ext>
              </a:extLst>
            </p:cNvPr>
            <p:cNvSpPr/>
            <p:nvPr/>
          </p:nvSpPr>
          <p:spPr>
            <a:xfrm>
              <a:off x="5708558" y="3609469"/>
              <a:ext cx="877615" cy="8776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20" name="Oval 43">
              <a:extLst>
                <a:ext uri="{FF2B5EF4-FFF2-40B4-BE49-F238E27FC236}">
                  <a16:creationId xmlns:a16="http://schemas.microsoft.com/office/drawing/2014/main" id="{C49567E7-5018-4DE0-964A-61CA89203A69}"/>
                </a:ext>
              </a:extLst>
            </p:cNvPr>
            <p:cNvSpPr/>
            <p:nvPr/>
          </p:nvSpPr>
          <p:spPr>
            <a:xfrm>
              <a:off x="5975151" y="3834049"/>
              <a:ext cx="363862" cy="335471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46AE4868-8ACD-41FF-B6FA-7395754C2BC4}"/>
              </a:ext>
            </a:extLst>
          </p:cNvPr>
          <p:cNvGrpSpPr/>
          <p:nvPr/>
        </p:nvGrpSpPr>
        <p:grpSpPr>
          <a:xfrm>
            <a:off x="5567203" y="1782938"/>
            <a:ext cx="1025095" cy="1053700"/>
            <a:chOff x="5567203" y="1782938"/>
            <a:chExt cx="1025095" cy="1053700"/>
          </a:xfrm>
        </p:grpSpPr>
        <p:sp>
          <p:nvSpPr>
            <p:cNvPr id="12" name="Oval 116">
              <a:extLst>
                <a:ext uri="{FF2B5EF4-FFF2-40B4-BE49-F238E27FC236}">
                  <a16:creationId xmlns:a16="http://schemas.microsoft.com/office/drawing/2014/main" id="{756A4610-9157-4317-85D1-F340113D46A0}"/>
                </a:ext>
              </a:extLst>
            </p:cNvPr>
            <p:cNvSpPr/>
            <p:nvPr/>
          </p:nvSpPr>
          <p:spPr>
            <a:xfrm>
              <a:off x="5567203" y="1782938"/>
              <a:ext cx="1025095" cy="10537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Oval 116">
              <a:extLst>
                <a:ext uri="{FF2B5EF4-FFF2-40B4-BE49-F238E27FC236}">
                  <a16:creationId xmlns:a16="http://schemas.microsoft.com/office/drawing/2014/main" id="{6DAAA259-4EF8-461E-A51C-A004F417BD9A}"/>
                </a:ext>
              </a:extLst>
            </p:cNvPr>
            <p:cNvSpPr/>
            <p:nvPr/>
          </p:nvSpPr>
          <p:spPr>
            <a:xfrm>
              <a:off x="5867247" y="2123774"/>
              <a:ext cx="425006" cy="372028"/>
            </a:xfrm>
            <a:custGeom>
              <a:avLst/>
              <a:gdLst>
                <a:gd name="connsiteX0" fmla="*/ 303714 w 607639"/>
                <a:gd name="connsiteY0" fmla="*/ 173520 h 517456"/>
                <a:gd name="connsiteX1" fmla="*/ 337586 w 607639"/>
                <a:gd name="connsiteY1" fmla="*/ 207321 h 517456"/>
                <a:gd name="connsiteX2" fmla="*/ 303714 w 607639"/>
                <a:gd name="connsiteY2" fmla="*/ 241122 h 517456"/>
                <a:gd name="connsiteX3" fmla="*/ 269842 w 607639"/>
                <a:gd name="connsiteY3" fmla="*/ 207321 h 517456"/>
                <a:gd name="connsiteX4" fmla="*/ 303714 w 607639"/>
                <a:gd name="connsiteY4" fmla="*/ 173520 h 517456"/>
                <a:gd name="connsiteX5" fmla="*/ 303758 w 607639"/>
                <a:gd name="connsiteY5" fmla="*/ 139994 h 517456"/>
                <a:gd name="connsiteX6" fmla="*/ 236373 w 607639"/>
                <a:gd name="connsiteY6" fmla="*/ 207277 h 517456"/>
                <a:gd name="connsiteX7" fmla="*/ 303758 w 607639"/>
                <a:gd name="connsiteY7" fmla="*/ 274559 h 517456"/>
                <a:gd name="connsiteX8" fmla="*/ 371054 w 607639"/>
                <a:gd name="connsiteY8" fmla="*/ 207277 h 517456"/>
                <a:gd name="connsiteX9" fmla="*/ 303758 w 607639"/>
                <a:gd name="connsiteY9" fmla="*/ 139994 h 517456"/>
                <a:gd name="connsiteX10" fmla="*/ 282839 w 607639"/>
                <a:gd name="connsiteY10" fmla="*/ 68801 h 517456"/>
                <a:gd name="connsiteX11" fmla="*/ 303669 w 607639"/>
                <a:gd name="connsiteY11" fmla="*/ 68801 h 517456"/>
                <a:gd name="connsiteX12" fmla="*/ 303847 w 607639"/>
                <a:gd name="connsiteY12" fmla="*/ 68801 h 517456"/>
                <a:gd name="connsiteX13" fmla="*/ 324588 w 607639"/>
                <a:gd name="connsiteY13" fmla="*/ 68801 h 517456"/>
                <a:gd name="connsiteX14" fmla="*/ 327703 w 607639"/>
                <a:gd name="connsiteY14" fmla="*/ 99465 h 517456"/>
                <a:gd name="connsiteX15" fmla="*/ 363221 w 607639"/>
                <a:gd name="connsiteY15" fmla="*/ 114219 h 517456"/>
                <a:gd name="connsiteX16" fmla="*/ 387166 w 607639"/>
                <a:gd name="connsiteY16" fmla="*/ 94665 h 517456"/>
                <a:gd name="connsiteX17" fmla="*/ 416541 w 607639"/>
                <a:gd name="connsiteY17" fmla="*/ 124085 h 517456"/>
                <a:gd name="connsiteX18" fmla="*/ 396958 w 607639"/>
                <a:gd name="connsiteY18" fmla="*/ 147993 h 517456"/>
                <a:gd name="connsiteX19" fmla="*/ 411645 w 607639"/>
                <a:gd name="connsiteY19" fmla="*/ 183457 h 517456"/>
                <a:gd name="connsiteX20" fmla="*/ 442445 w 607639"/>
                <a:gd name="connsiteY20" fmla="*/ 186479 h 517456"/>
                <a:gd name="connsiteX21" fmla="*/ 442445 w 607639"/>
                <a:gd name="connsiteY21" fmla="*/ 228075 h 517456"/>
                <a:gd name="connsiteX22" fmla="*/ 411645 w 607639"/>
                <a:gd name="connsiteY22" fmla="*/ 231185 h 517456"/>
                <a:gd name="connsiteX23" fmla="*/ 396958 w 607639"/>
                <a:gd name="connsiteY23" fmla="*/ 266649 h 517456"/>
                <a:gd name="connsiteX24" fmla="*/ 416541 w 607639"/>
                <a:gd name="connsiteY24" fmla="*/ 290558 h 517456"/>
                <a:gd name="connsiteX25" fmla="*/ 387166 w 607639"/>
                <a:gd name="connsiteY25" fmla="*/ 319977 h 517456"/>
                <a:gd name="connsiteX26" fmla="*/ 363221 w 607639"/>
                <a:gd name="connsiteY26" fmla="*/ 300423 h 517456"/>
                <a:gd name="connsiteX27" fmla="*/ 327703 w 607639"/>
                <a:gd name="connsiteY27" fmla="*/ 315177 h 517456"/>
                <a:gd name="connsiteX28" fmla="*/ 324588 w 607639"/>
                <a:gd name="connsiteY28" fmla="*/ 345841 h 517456"/>
                <a:gd name="connsiteX29" fmla="*/ 303847 w 607639"/>
                <a:gd name="connsiteY29" fmla="*/ 345841 h 517456"/>
                <a:gd name="connsiteX30" fmla="*/ 303669 w 607639"/>
                <a:gd name="connsiteY30" fmla="*/ 345841 h 517456"/>
                <a:gd name="connsiteX31" fmla="*/ 282839 w 607639"/>
                <a:gd name="connsiteY31" fmla="*/ 345841 h 517456"/>
                <a:gd name="connsiteX32" fmla="*/ 279813 w 607639"/>
                <a:gd name="connsiteY32" fmla="*/ 315177 h 517456"/>
                <a:gd name="connsiteX33" fmla="*/ 244295 w 607639"/>
                <a:gd name="connsiteY33" fmla="*/ 300423 h 517456"/>
                <a:gd name="connsiteX34" fmla="*/ 220350 w 607639"/>
                <a:gd name="connsiteY34" fmla="*/ 319977 h 517456"/>
                <a:gd name="connsiteX35" fmla="*/ 190886 w 607639"/>
                <a:gd name="connsiteY35" fmla="*/ 290558 h 517456"/>
                <a:gd name="connsiteX36" fmla="*/ 210558 w 607639"/>
                <a:gd name="connsiteY36" fmla="*/ 266649 h 517456"/>
                <a:gd name="connsiteX37" fmla="*/ 195782 w 607639"/>
                <a:gd name="connsiteY37" fmla="*/ 231185 h 517456"/>
                <a:gd name="connsiteX38" fmla="*/ 164982 w 607639"/>
                <a:gd name="connsiteY38" fmla="*/ 228075 h 517456"/>
                <a:gd name="connsiteX39" fmla="*/ 164982 w 607639"/>
                <a:gd name="connsiteY39" fmla="*/ 186568 h 517456"/>
                <a:gd name="connsiteX40" fmla="*/ 195782 w 607639"/>
                <a:gd name="connsiteY40" fmla="*/ 183457 h 517456"/>
                <a:gd name="connsiteX41" fmla="*/ 210558 w 607639"/>
                <a:gd name="connsiteY41" fmla="*/ 147993 h 517456"/>
                <a:gd name="connsiteX42" fmla="*/ 190886 w 607639"/>
                <a:gd name="connsiteY42" fmla="*/ 124085 h 517456"/>
                <a:gd name="connsiteX43" fmla="*/ 220350 w 607639"/>
                <a:gd name="connsiteY43" fmla="*/ 94665 h 517456"/>
                <a:gd name="connsiteX44" fmla="*/ 244295 w 607639"/>
                <a:gd name="connsiteY44" fmla="*/ 114219 h 517456"/>
                <a:gd name="connsiteX45" fmla="*/ 279813 w 607639"/>
                <a:gd name="connsiteY45" fmla="*/ 99465 h 517456"/>
                <a:gd name="connsiteX46" fmla="*/ 38005 w 607639"/>
                <a:gd name="connsiteY46" fmla="*/ 37951 h 517456"/>
                <a:gd name="connsiteX47" fmla="*/ 38005 w 607639"/>
                <a:gd name="connsiteY47" fmla="*/ 376049 h 517456"/>
                <a:gd name="connsiteX48" fmla="*/ 569634 w 607639"/>
                <a:gd name="connsiteY48" fmla="*/ 376049 h 517456"/>
                <a:gd name="connsiteX49" fmla="*/ 569634 w 607639"/>
                <a:gd name="connsiteY49" fmla="*/ 37951 h 517456"/>
                <a:gd name="connsiteX50" fmla="*/ 28482 w 607639"/>
                <a:gd name="connsiteY50" fmla="*/ 0 h 517456"/>
                <a:gd name="connsiteX51" fmla="*/ 579157 w 607639"/>
                <a:gd name="connsiteY51" fmla="*/ 0 h 517456"/>
                <a:gd name="connsiteX52" fmla="*/ 607639 w 607639"/>
                <a:gd name="connsiteY52" fmla="*/ 28441 h 517456"/>
                <a:gd name="connsiteX53" fmla="*/ 607639 w 607639"/>
                <a:gd name="connsiteY53" fmla="*/ 385559 h 517456"/>
                <a:gd name="connsiteX54" fmla="*/ 579157 w 607639"/>
                <a:gd name="connsiteY54" fmla="*/ 414000 h 517456"/>
                <a:gd name="connsiteX55" fmla="*/ 351304 w 607639"/>
                <a:gd name="connsiteY55" fmla="*/ 414000 h 517456"/>
                <a:gd name="connsiteX56" fmla="*/ 351304 w 607639"/>
                <a:gd name="connsiteY56" fmla="*/ 479593 h 517456"/>
                <a:gd name="connsiteX57" fmla="*/ 437906 w 607639"/>
                <a:gd name="connsiteY57" fmla="*/ 479593 h 517456"/>
                <a:gd name="connsiteX58" fmla="*/ 437906 w 607639"/>
                <a:gd name="connsiteY58" fmla="*/ 517456 h 517456"/>
                <a:gd name="connsiteX59" fmla="*/ 169733 w 607639"/>
                <a:gd name="connsiteY59" fmla="*/ 517456 h 517456"/>
                <a:gd name="connsiteX60" fmla="*/ 169733 w 607639"/>
                <a:gd name="connsiteY60" fmla="*/ 479593 h 517456"/>
                <a:gd name="connsiteX61" fmla="*/ 256335 w 607639"/>
                <a:gd name="connsiteY61" fmla="*/ 479593 h 517456"/>
                <a:gd name="connsiteX62" fmla="*/ 256335 w 607639"/>
                <a:gd name="connsiteY62" fmla="*/ 414000 h 517456"/>
                <a:gd name="connsiteX63" fmla="*/ 28482 w 607639"/>
                <a:gd name="connsiteY63" fmla="*/ 414000 h 517456"/>
                <a:gd name="connsiteX64" fmla="*/ 0 w 607639"/>
                <a:gd name="connsiteY64" fmla="*/ 385559 h 517456"/>
                <a:gd name="connsiteX65" fmla="*/ 0 w 607639"/>
                <a:gd name="connsiteY65" fmla="*/ 28441 h 517456"/>
                <a:gd name="connsiteX66" fmla="*/ 28482 w 607639"/>
                <a:gd name="connsiteY66" fmla="*/ 0 h 51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607639" h="517456">
                  <a:moveTo>
                    <a:pt x="303714" y="173520"/>
                  </a:moveTo>
                  <a:cubicBezTo>
                    <a:pt x="322421" y="173520"/>
                    <a:pt x="337586" y="188653"/>
                    <a:pt x="337586" y="207321"/>
                  </a:cubicBezTo>
                  <a:cubicBezTo>
                    <a:pt x="337586" y="225989"/>
                    <a:pt x="322421" y="241122"/>
                    <a:pt x="303714" y="241122"/>
                  </a:cubicBezTo>
                  <a:cubicBezTo>
                    <a:pt x="285007" y="241122"/>
                    <a:pt x="269842" y="225989"/>
                    <a:pt x="269842" y="207321"/>
                  </a:cubicBezTo>
                  <a:cubicBezTo>
                    <a:pt x="269842" y="188653"/>
                    <a:pt x="285007" y="173520"/>
                    <a:pt x="303714" y="173520"/>
                  </a:cubicBezTo>
                  <a:close/>
                  <a:moveTo>
                    <a:pt x="303758" y="139994"/>
                  </a:moveTo>
                  <a:cubicBezTo>
                    <a:pt x="266549" y="139994"/>
                    <a:pt x="236373" y="170125"/>
                    <a:pt x="236373" y="207277"/>
                  </a:cubicBezTo>
                  <a:cubicBezTo>
                    <a:pt x="236373" y="244517"/>
                    <a:pt x="266549" y="274559"/>
                    <a:pt x="303758" y="274559"/>
                  </a:cubicBezTo>
                  <a:cubicBezTo>
                    <a:pt x="340967" y="274559"/>
                    <a:pt x="371054" y="244517"/>
                    <a:pt x="371054" y="207277"/>
                  </a:cubicBezTo>
                  <a:cubicBezTo>
                    <a:pt x="371054" y="170125"/>
                    <a:pt x="340967" y="139994"/>
                    <a:pt x="303758" y="139994"/>
                  </a:cubicBezTo>
                  <a:close/>
                  <a:moveTo>
                    <a:pt x="282839" y="68801"/>
                  </a:moveTo>
                  <a:lnTo>
                    <a:pt x="303669" y="68801"/>
                  </a:lnTo>
                  <a:lnTo>
                    <a:pt x="303847" y="68801"/>
                  </a:lnTo>
                  <a:lnTo>
                    <a:pt x="324588" y="68801"/>
                  </a:lnTo>
                  <a:lnTo>
                    <a:pt x="327703" y="99465"/>
                  </a:lnTo>
                  <a:cubicBezTo>
                    <a:pt x="340522" y="102309"/>
                    <a:pt x="352450" y="107375"/>
                    <a:pt x="363221" y="114219"/>
                  </a:cubicBezTo>
                  <a:lnTo>
                    <a:pt x="387166" y="94665"/>
                  </a:lnTo>
                  <a:lnTo>
                    <a:pt x="416541" y="124085"/>
                  </a:lnTo>
                  <a:lnTo>
                    <a:pt x="396958" y="147993"/>
                  </a:lnTo>
                  <a:cubicBezTo>
                    <a:pt x="403812" y="158748"/>
                    <a:pt x="408797" y="170658"/>
                    <a:pt x="411645" y="183457"/>
                  </a:cubicBezTo>
                  <a:lnTo>
                    <a:pt x="442445" y="186479"/>
                  </a:lnTo>
                  <a:lnTo>
                    <a:pt x="442445" y="228075"/>
                  </a:lnTo>
                  <a:lnTo>
                    <a:pt x="411645" y="231185"/>
                  </a:lnTo>
                  <a:cubicBezTo>
                    <a:pt x="408886" y="243984"/>
                    <a:pt x="403812" y="255894"/>
                    <a:pt x="396958" y="266649"/>
                  </a:cubicBezTo>
                  <a:lnTo>
                    <a:pt x="416541" y="290558"/>
                  </a:lnTo>
                  <a:lnTo>
                    <a:pt x="387166" y="319977"/>
                  </a:lnTo>
                  <a:lnTo>
                    <a:pt x="363221" y="300423"/>
                  </a:lnTo>
                  <a:cubicBezTo>
                    <a:pt x="352450" y="307267"/>
                    <a:pt x="340522" y="312333"/>
                    <a:pt x="327703" y="315177"/>
                  </a:cubicBezTo>
                  <a:lnTo>
                    <a:pt x="324588" y="345841"/>
                  </a:lnTo>
                  <a:lnTo>
                    <a:pt x="303847" y="345841"/>
                  </a:lnTo>
                  <a:lnTo>
                    <a:pt x="303669" y="345841"/>
                  </a:lnTo>
                  <a:lnTo>
                    <a:pt x="282839" y="345841"/>
                  </a:lnTo>
                  <a:lnTo>
                    <a:pt x="279813" y="315177"/>
                  </a:lnTo>
                  <a:cubicBezTo>
                    <a:pt x="266994" y="312333"/>
                    <a:pt x="254977" y="307267"/>
                    <a:pt x="244295" y="300423"/>
                  </a:cubicBezTo>
                  <a:lnTo>
                    <a:pt x="220350" y="319977"/>
                  </a:lnTo>
                  <a:lnTo>
                    <a:pt x="190886" y="290558"/>
                  </a:lnTo>
                  <a:lnTo>
                    <a:pt x="210558" y="266649"/>
                  </a:lnTo>
                  <a:cubicBezTo>
                    <a:pt x="203704" y="255894"/>
                    <a:pt x="198630" y="243984"/>
                    <a:pt x="195782" y="231185"/>
                  </a:cubicBezTo>
                  <a:lnTo>
                    <a:pt x="164982" y="228075"/>
                  </a:lnTo>
                  <a:lnTo>
                    <a:pt x="164982" y="186568"/>
                  </a:lnTo>
                  <a:lnTo>
                    <a:pt x="195782" y="183457"/>
                  </a:lnTo>
                  <a:cubicBezTo>
                    <a:pt x="198630" y="170658"/>
                    <a:pt x="203704" y="158748"/>
                    <a:pt x="210558" y="147993"/>
                  </a:cubicBezTo>
                  <a:lnTo>
                    <a:pt x="190886" y="124085"/>
                  </a:lnTo>
                  <a:lnTo>
                    <a:pt x="220350" y="94665"/>
                  </a:lnTo>
                  <a:lnTo>
                    <a:pt x="244295" y="114219"/>
                  </a:lnTo>
                  <a:cubicBezTo>
                    <a:pt x="254977" y="107375"/>
                    <a:pt x="266905" y="102309"/>
                    <a:pt x="279813" y="99465"/>
                  </a:cubicBezTo>
                  <a:close/>
                  <a:moveTo>
                    <a:pt x="38005" y="37951"/>
                  </a:moveTo>
                  <a:lnTo>
                    <a:pt x="38005" y="376049"/>
                  </a:lnTo>
                  <a:lnTo>
                    <a:pt x="569634" y="376049"/>
                  </a:lnTo>
                  <a:lnTo>
                    <a:pt x="569634" y="37951"/>
                  </a:lnTo>
                  <a:close/>
                  <a:moveTo>
                    <a:pt x="28482" y="0"/>
                  </a:moveTo>
                  <a:lnTo>
                    <a:pt x="579157" y="0"/>
                  </a:lnTo>
                  <a:cubicBezTo>
                    <a:pt x="594822" y="0"/>
                    <a:pt x="607639" y="12799"/>
                    <a:pt x="607639" y="28441"/>
                  </a:cubicBezTo>
                  <a:lnTo>
                    <a:pt x="607639" y="385559"/>
                  </a:lnTo>
                  <a:cubicBezTo>
                    <a:pt x="607639" y="401202"/>
                    <a:pt x="594822" y="414000"/>
                    <a:pt x="579157" y="414000"/>
                  </a:cubicBezTo>
                  <a:lnTo>
                    <a:pt x="351304" y="414000"/>
                  </a:lnTo>
                  <a:lnTo>
                    <a:pt x="351304" y="479593"/>
                  </a:lnTo>
                  <a:lnTo>
                    <a:pt x="437906" y="479593"/>
                  </a:lnTo>
                  <a:lnTo>
                    <a:pt x="437906" y="517456"/>
                  </a:lnTo>
                  <a:lnTo>
                    <a:pt x="169733" y="517456"/>
                  </a:lnTo>
                  <a:lnTo>
                    <a:pt x="169733" y="479593"/>
                  </a:lnTo>
                  <a:lnTo>
                    <a:pt x="256335" y="479593"/>
                  </a:lnTo>
                  <a:lnTo>
                    <a:pt x="256335" y="414000"/>
                  </a:lnTo>
                  <a:lnTo>
                    <a:pt x="28482" y="414000"/>
                  </a:lnTo>
                  <a:cubicBezTo>
                    <a:pt x="12817" y="414000"/>
                    <a:pt x="0" y="401202"/>
                    <a:pt x="0" y="385559"/>
                  </a:cubicBezTo>
                  <a:lnTo>
                    <a:pt x="0" y="28441"/>
                  </a:lnTo>
                  <a:cubicBezTo>
                    <a:pt x="0" y="12799"/>
                    <a:pt x="12817" y="0"/>
                    <a:pt x="284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885FA419-F37D-498C-90CE-0DB30DAA71D6}"/>
              </a:ext>
            </a:extLst>
          </p:cNvPr>
          <p:cNvSpPr txBox="1"/>
          <p:nvPr/>
        </p:nvSpPr>
        <p:spPr>
          <a:xfrm>
            <a:off x="1315471" y="4454561"/>
            <a:ext cx="1612544" cy="32278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文件回收站</a:t>
            </a:r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1871ED9-BCE4-4CE4-9346-610C47DC57AD}"/>
              </a:ext>
            </a:extLst>
          </p:cNvPr>
          <p:cNvSpPr/>
          <p:nvPr/>
        </p:nvSpPr>
        <p:spPr>
          <a:xfrm>
            <a:off x="4987726" y="2868002"/>
            <a:ext cx="2195642" cy="4033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项目亮点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15D61DD-A744-43C7-ADC4-D0D093A87C96}"/>
              </a:ext>
            </a:extLst>
          </p:cNvPr>
          <p:cNvSpPr txBox="1"/>
          <p:nvPr/>
        </p:nvSpPr>
        <p:spPr>
          <a:xfrm>
            <a:off x="5329292" y="4436985"/>
            <a:ext cx="1612544" cy="5648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创建群组</a:t>
            </a:r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14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群组签到</a:t>
            </a:r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98BA2D7-6F3A-489C-B2DD-041F53625E87}"/>
              </a:ext>
            </a:extLst>
          </p:cNvPr>
          <p:cNvSpPr txBox="1"/>
          <p:nvPr/>
        </p:nvSpPr>
        <p:spPr>
          <a:xfrm>
            <a:off x="3307843" y="4436985"/>
            <a:ext cx="1612544" cy="32278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手机号验证</a:t>
            </a:r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A1A3C55-A45D-4093-9A49-AB58B50B6E0E}"/>
              </a:ext>
            </a:extLst>
          </p:cNvPr>
          <p:cNvSpPr txBox="1"/>
          <p:nvPr/>
        </p:nvSpPr>
        <p:spPr>
          <a:xfrm>
            <a:off x="9274694" y="4419016"/>
            <a:ext cx="1612544" cy="32278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响应式布局</a:t>
            </a:r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BCA42C2-C0D8-4575-9270-0D680F54C1A0}"/>
              </a:ext>
            </a:extLst>
          </p:cNvPr>
          <p:cNvSpPr txBox="1"/>
          <p:nvPr/>
        </p:nvSpPr>
        <p:spPr>
          <a:xfrm>
            <a:off x="7292810" y="4441897"/>
            <a:ext cx="1612544" cy="32278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文件搜索</a:t>
            </a:r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3ED5A6C-C2B9-4D89-836B-9397361B81ED}"/>
              </a:ext>
            </a:extLst>
          </p:cNvPr>
          <p:cNvGrpSpPr/>
          <p:nvPr/>
        </p:nvGrpSpPr>
        <p:grpSpPr>
          <a:xfrm>
            <a:off x="1760972" y="3565695"/>
            <a:ext cx="803396" cy="803396"/>
            <a:chOff x="6488607" y="3682477"/>
            <a:chExt cx="603456" cy="603456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56C38125-28AD-4B95-B92E-022F1A227102}"/>
                </a:ext>
              </a:extLst>
            </p:cNvPr>
            <p:cNvSpPr/>
            <p:nvPr/>
          </p:nvSpPr>
          <p:spPr>
            <a:xfrm>
              <a:off x="6488607" y="3682477"/>
              <a:ext cx="603456" cy="6034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10D43E9E-496C-418C-89EA-852B779602C4}"/>
                </a:ext>
              </a:extLst>
            </p:cNvPr>
            <p:cNvSpPr/>
            <p:nvPr/>
          </p:nvSpPr>
          <p:spPr>
            <a:xfrm>
              <a:off x="6638355" y="3835188"/>
              <a:ext cx="303960" cy="298033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18D36833-2474-4420-87C0-E0B3FCBA8765}"/>
              </a:ext>
            </a:extLst>
          </p:cNvPr>
          <p:cNvGrpSpPr/>
          <p:nvPr/>
        </p:nvGrpSpPr>
        <p:grpSpPr>
          <a:xfrm>
            <a:off x="3724561" y="3565695"/>
            <a:ext cx="770170" cy="791661"/>
            <a:chOff x="3724561" y="3565695"/>
            <a:chExt cx="770170" cy="791661"/>
          </a:xfrm>
        </p:grpSpPr>
        <p:sp>
          <p:nvSpPr>
            <p:cNvPr id="22" name="Oval 71">
              <a:extLst>
                <a:ext uri="{FF2B5EF4-FFF2-40B4-BE49-F238E27FC236}">
                  <a16:creationId xmlns:a16="http://schemas.microsoft.com/office/drawing/2014/main" id="{66CB46D2-E4D7-46FD-861E-CE1E6C701C93}"/>
                </a:ext>
              </a:extLst>
            </p:cNvPr>
            <p:cNvSpPr/>
            <p:nvPr/>
          </p:nvSpPr>
          <p:spPr>
            <a:xfrm>
              <a:off x="3724561" y="3565695"/>
              <a:ext cx="770170" cy="7916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33" name="圆角矩形 35">
              <a:extLst>
                <a:ext uri="{FF2B5EF4-FFF2-40B4-BE49-F238E27FC236}">
                  <a16:creationId xmlns:a16="http://schemas.microsoft.com/office/drawing/2014/main" id="{10658EBB-9FDA-463F-9777-0318F39C1E80}"/>
                </a:ext>
              </a:extLst>
            </p:cNvPr>
            <p:cNvSpPr/>
            <p:nvPr/>
          </p:nvSpPr>
          <p:spPr>
            <a:xfrm>
              <a:off x="3921572" y="3781576"/>
              <a:ext cx="393235" cy="359897"/>
            </a:xfrm>
            <a:custGeom>
              <a:avLst/>
              <a:gdLst>
                <a:gd name="connsiteX0" fmla="*/ 531631 w 607639"/>
                <a:gd name="connsiteY0" fmla="*/ 404551 h 556126"/>
                <a:gd name="connsiteX1" fmla="*/ 556997 w 607639"/>
                <a:gd name="connsiteY1" fmla="*/ 429784 h 556126"/>
                <a:gd name="connsiteX2" fmla="*/ 556997 w 607639"/>
                <a:gd name="connsiteY2" fmla="*/ 455017 h 556126"/>
                <a:gd name="connsiteX3" fmla="*/ 582273 w 607639"/>
                <a:gd name="connsiteY3" fmla="*/ 455017 h 556126"/>
                <a:gd name="connsiteX4" fmla="*/ 607639 w 607639"/>
                <a:gd name="connsiteY4" fmla="*/ 480339 h 556126"/>
                <a:gd name="connsiteX5" fmla="*/ 582273 w 607639"/>
                <a:gd name="connsiteY5" fmla="*/ 505572 h 556126"/>
                <a:gd name="connsiteX6" fmla="*/ 556997 w 607639"/>
                <a:gd name="connsiteY6" fmla="*/ 505572 h 556126"/>
                <a:gd name="connsiteX7" fmla="*/ 556997 w 607639"/>
                <a:gd name="connsiteY7" fmla="*/ 530893 h 556126"/>
                <a:gd name="connsiteX8" fmla="*/ 531631 w 607639"/>
                <a:gd name="connsiteY8" fmla="*/ 556126 h 556126"/>
                <a:gd name="connsiteX9" fmla="*/ 506354 w 607639"/>
                <a:gd name="connsiteY9" fmla="*/ 530893 h 556126"/>
                <a:gd name="connsiteX10" fmla="*/ 506354 w 607639"/>
                <a:gd name="connsiteY10" fmla="*/ 505572 h 556126"/>
                <a:gd name="connsiteX11" fmla="*/ 480989 w 607639"/>
                <a:gd name="connsiteY11" fmla="*/ 505572 h 556126"/>
                <a:gd name="connsiteX12" fmla="*/ 455712 w 607639"/>
                <a:gd name="connsiteY12" fmla="*/ 480339 h 556126"/>
                <a:gd name="connsiteX13" fmla="*/ 480989 w 607639"/>
                <a:gd name="connsiteY13" fmla="*/ 455017 h 556126"/>
                <a:gd name="connsiteX14" fmla="*/ 506354 w 607639"/>
                <a:gd name="connsiteY14" fmla="*/ 455017 h 556126"/>
                <a:gd name="connsiteX15" fmla="*/ 506354 w 607639"/>
                <a:gd name="connsiteY15" fmla="*/ 429784 h 556126"/>
                <a:gd name="connsiteX16" fmla="*/ 531631 w 607639"/>
                <a:gd name="connsiteY16" fmla="*/ 404551 h 556126"/>
                <a:gd name="connsiteX17" fmla="*/ 126541 w 607639"/>
                <a:gd name="connsiteY17" fmla="*/ 353956 h 556126"/>
                <a:gd name="connsiteX18" fmla="*/ 430431 w 607639"/>
                <a:gd name="connsiteY18" fmla="*/ 353956 h 556126"/>
                <a:gd name="connsiteX19" fmla="*/ 455711 w 607639"/>
                <a:gd name="connsiteY19" fmla="*/ 379209 h 556126"/>
                <a:gd name="connsiteX20" fmla="*/ 430431 w 607639"/>
                <a:gd name="connsiteY20" fmla="*/ 404551 h 556126"/>
                <a:gd name="connsiteX21" fmla="*/ 126541 w 607639"/>
                <a:gd name="connsiteY21" fmla="*/ 404551 h 556126"/>
                <a:gd name="connsiteX22" fmla="*/ 101261 w 607639"/>
                <a:gd name="connsiteY22" fmla="*/ 379209 h 556126"/>
                <a:gd name="connsiteX23" fmla="*/ 126541 w 607639"/>
                <a:gd name="connsiteY23" fmla="*/ 353956 h 556126"/>
                <a:gd name="connsiteX24" fmla="*/ 177203 w 607639"/>
                <a:gd name="connsiteY24" fmla="*/ 252836 h 556126"/>
                <a:gd name="connsiteX25" fmla="*/ 379769 w 607639"/>
                <a:gd name="connsiteY25" fmla="*/ 252836 h 556126"/>
                <a:gd name="connsiteX26" fmla="*/ 405045 w 607639"/>
                <a:gd name="connsiteY26" fmla="*/ 278054 h 556126"/>
                <a:gd name="connsiteX27" fmla="*/ 379769 w 607639"/>
                <a:gd name="connsiteY27" fmla="*/ 303361 h 556126"/>
                <a:gd name="connsiteX28" fmla="*/ 177203 w 607639"/>
                <a:gd name="connsiteY28" fmla="*/ 303361 h 556126"/>
                <a:gd name="connsiteX29" fmla="*/ 151927 w 607639"/>
                <a:gd name="connsiteY29" fmla="*/ 278054 h 556126"/>
                <a:gd name="connsiteX30" fmla="*/ 177203 w 607639"/>
                <a:gd name="connsiteY30" fmla="*/ 252836 h 556126"/>
                <a:gd name="connsiteX31" fmla="*/ 430424 w 607639"/>
                <a:gd name="connsiteY31" fmla="*/ 101120 h 556126"/>
                <a:gd name="connsiteX32" fmla="*/ 455712 w 607639"/>
                <a:gd name="connsiteY32" fmla="*/ 126373 h 556126"/>
                <a:gd name="connsiteX33" fmla="*/ 455712 w 607639"/>
                <a:gd name="connsiteY33" fmla="*/ 126462 h 556126"/>
                <a:gd name="connsiteX34" fmla="*/ 430424 w 607639"/>
                <a:gd name="connsiteY34" fmla="*/ 151715 h 556126"/>
                <a:gd name="connsiteX35" fmla="*/ 405046 w 607639"/>
                <a:gd name="connsiteY35" fmla="*/ 126462 h 556126"/>
                <a:gd name="connsiteX36" fmla="*/ 430424 w 607639"/>
                <a:gd name="connsiteY36" fmla="*/ 101120 h 556126"/>
                <a:gd name="connsiteX37" fmla="*/ 329126 w 607639"/>
                <a:gd name="connsiteY37" fmla="*/ 101120 h 556126"/>
                <a:gd name="connsiteX38" fmla="*/ 354379 w 607639"/>
                <a:gd name="connsiteY38" fmla="*/ 126373 h 556126"/>
                <a:gd name="connsiteX39" fmla="*/ 354379 w 607639"/>
                <a:gd name="connsiteY39" fmla="*/ 126462 h 556126"/>
                <a:gd name="connsiteX40" fmla="*/ 329126 w 607639"/>
                <a:gd name="connsiteY40" fmla="*/ 151715 h 556126"/>
                <a:gd name="connsiteX41" fmla="*/ 303784 w 607639"/>
                <a:gd name="connsiteY41" fmla="*/ 126462 h 556126"/>
                <a:gd name="connsiteX42" fmla="*/ 329126 w 607639"/>
                <a:gd name="connsiteY42" fmla="*/ 101120 h 556126"/>
                <a:gd name="connsiteX43" fmla="*/ 227856 w 607639"/>
                <a:gd name="connsiteY43" fmla="*/ 101120 h 556126"/>
                <a:gd name="connsiteX44" fmla="*/ 253118 w 607639"/>
                <a:gd name="connsiteY44" fmla="*/ 126373 h 556126"/>
                <a:gd name="connsiteX45" fmla="*/ 253118 w 607639"/>
                <a:gd name="connsiteY45" fmla="*/ 126462 h 556126"/>
                <a:gd name="connsiteX46" fmla="*/ 227856 w 607639"/>
                <a:gd name="connsiteY46" fmla="*/ 151715 h 556126"/>
                <a:gd name="connsiteX47" fmla="*/ 202593 w 607639"/>
                <a:gd name="connsiteY47" fmla="*/ 126462 h 556126"/>
                <a:gd name="connsiteX48" fmla="*/ 227856 w 607639"/>
                <a:gd name="connsiteY48" fmla="*/ 101120 h 556126"/>
                <a:gd name="connsiteX49" fmla="*/ 25276 w 607639"/>
                <a:gd name="connsiteY49" fmla="*/ 0 h 556126"/>
                <a:gd name="connsiteX50" fmla="*/ 531608 w 607639"/>
                <a:gd name="connsiteY50" fmla="*/ 0 h 556126"/>
                <a:gd name="connsiteX51" fmla="*/ 556973 w 607639"/>
                <a:gd name="connsiteY51" fmla="*/ 25329 h 556126"/>
                <a:gd name="connsiteX52" fmla="*/ 556973 w 607639"/>
                <a:gd name="connsiteY52" fmla="*/ 328654 h 556126"/>
                <a:gd name="connsiteX53" fmla="*/ 531608 w 607639"/>
                <a:gd name="connsiteY53" fmla="*/ 353983 h 556126"/>
                <a:gd name="connsiteX54" fmla="*/ 506331 w 607639"/>
                <a:gd name="connsiteY54" fmla="*/ 328654 h 556126"/>
                <a:gd name="connsiteX55" fmla="*/ 506331 w 607639"/>
                <a:gd name="connsiteY55" fmla="*/ 50569 h 556126"/>
                <a:gd name="connsiteX56" fmla="*/ 50642 w 607639"/>
                <a:gd name="connsiteY56" fmla="*/ 50569 h 556126"/>
                <a:gd name="connsiteX57" fmla="*/ 50642 w 607639"/>
                <a:gd name="connsiteY57" fmla="*/ 455032 h 556126"/>
                <a:gd name="connsiteX58" fmla="*/ 379770 w 607639"/>
                <a:gd name="connsiteY58" fmla="*/ 455032 h 556126"/>
                <a:gd name="connsiteX59" fmla="*/ 405047 w 607639"/>
                <a:gd name="connsiteY59" fmla="*/ 480361 h 556126"/>
                <a:gd name="connsiteX60" fmla="*/ 379770 w 607639"/>
                <a:gd name="connsiteY60" fmla="*/ 505601 h 556126"/>
                <a:gd name="connsiteX61" fmla="*/ 25276 w 607639"/>
                <a:gd name="connsiteY61" fmla="*/ 505601 h 556126"/>
                <a:gd name="connsiteX62" fmla="*/ 0 w 607639"/>
                <a:gd name="connsiteY62" fmla="*/ 480361 h 556126"/>
                <a:gd name="connsiteX63" fmla="*/ 0 w 607639"/>
                <a:gd name="connsiteY63" fmla="*/ 25329 h 556126"/>
                <a:gd name="connsiteX64" fmla="*/ 25276 w 607639"/>
                <a:gd name="connsiteY64" fmla="*/ 0 h 55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07639" h="556126">
                  <a:moveTo>
                    <a:pt x="531631" y="404551"/>
                  </a:moveTo>
                  <a:cubicBezTo>
                    <a:pt x="545604" y="404551"/>
                    <a:pt x="556997" y="415835"/>
                    <a:pt x="556997" y="429784"/>
                  </a:cubicBezTo>
                  <a:lnTo>
                    <a:pt x="556997" y="455017"/>
                  </a:lnTo>
                  <a:lnTo>
                    <a:pt x="582273" y="455017"/>
                  </a:lnTo>
                  <a:cubicBezTo>
                    <a:pt x="596247" y="455017"/>
                    <a:pt x="607639" y="466390"/>
                    <a:pt x="607639" y="480339"/>
                  </a:cubicBezTo>
                  <a:cubicBezTo>
                    <a:pt x="607639" y="494288"/>
                    <a:pt x="596247" y="505572"/>
                    <a:pt x="582273" y="505572"/>
                  </a:cubicBezTo>
                  <a:lnTo>
                    <a:pt x="556997" y="505572"/>
                  </a:lnTo>
                  <a:lnTo>
                    <a:pt x="556997" y="530893"/>
                  </a:lnTo>
                  <a:cubicBezTo>
                    <a:pt x="556997" y="544843"/>
                    <a:pt x="545604" y="556126"/>
                    <a:pt x="531631" y="556126"/>
                  </a:cubicBezTo>
                  <a:cubicBezTo>
                    <a:pt x="517658" y="556126"/>
                    <a:pt x="506354" y="544843"/>
                    <a:pt x="506354" y="530893"/>
                  </a:cubicBezTo>
                  <a:lnTo>
                    <a:pt x="506354" y="505572"/>
                  </a:lnTo>
                  <a:lnTo>
                    <a:pt x="480989" y="505572"/>
                  </a:lnTo>
                  <a:cubicBezTo>
                    <a:pt x="467015" y="505572"/>
                    <a:pt x="455712" y="494288"/>
                    <a:pt x="455712" y="480339"/>
                  </a:cubicBezTo>
                  <a:cubicBezTo>
                    <a:pt x="455712" y="466390"/>
                    <a:pt x="467015" y="455017"/>
                    <a:pt x="480989" y="455017"/>
                  </a:cubicBezTo>
                  <a:lnTo>
                    <a:pt x="506354" y="455017"/>
                  </a:lnTo>
                  <a:lnTo>
                    <a:pt x="506354" y="429784"/>
                  </a:lnTo>
                  <a:cubicBezTo>
                    <a:pt x="506354" y="415835"/>
                    <a:pt x="517658" y="404551"/>
                    <a:pt x="531631" y="404551"/>
                  </a:cubicBezTo>
                  <a:close/>
                  <a:moveTo>
                    <a:pt x="126541" y="353956"/>
                  </a:moveTo>
                  <a:lnTo>
                    <a:pt x="430431" y="353956"/>
                  </a:lnTo>
                  <a:cubicBezTo>
                    <a:pt x="444406" y="353956"/>
                    <a:pt x="455711" y="365248"/>
                    <a:pt x="455711" y="379209"/>
                  </a:cubicBezTo>
                  <a:cubicBezTo>
                    <a:pt x="455711" y="393169"/>
                    <a:pt x="444406" y="404551"/>
                    <a:pt x="430431" y="404551"/>
                  </a:cubicBezTo>
                  <a:lnTo>
                    <a:pt x="126541" y="404551"/>
                  </a:lnTo>
                  <a:cubicBezTo>
                    <a:pt x="112566" y="404551"/>
                    <a:pt x="101261" y="393169"/>
                    <a:pt x="101261" y="379209"/>
                  </a:cubicBezTo>
                  <a:cubicBezTo>
                    <a:pt x="101261" y="365248"/>
                    <a:pt x="112566" y="353956"/>
                    <a:pt x="126541" y="353956"/>
                  </a:cubicBezTo>
                  <a:close/>
                  <a:moveTo>
                    <a:pt x="177203" y="252836"/>
                  </a:moveTo>
                  <a:lnTo>
                    <a:pt x="379769" y="252836"/>
                  </a:lnTo>
                  <a:cubicBezTo>
                    <a:pt x="393742" y="252836"/>
                    <a:pt x="405045" y="264113"/>
                    <a:pt x="405045" y="278054"/>
                  </a:cubicBezTo>
                  <a:cubicBezTo>
                    <a:pt x="405045" y="291995"/>
                    <a:pt x="393742" y="303361"/>
                    <a:pt x="379769" y="303361"/>
                  </a:cubicBezTo>
                  <a:lnTo>
                    <a:pt x="177203" y="303361"/>
                  </a:lnTo>
                  <a:cubicBezTo>
                    <a:pt x="163230" y="303361"/>
                    <a:pt x="151927" y="291995"/>
                    <a:pt x="151927" y="278054"/>
                  </a:cubicBezTo>
                  <a:cubicBezTo>
                    <a:pt x="151927" y="264113"/>
                    <a:pt x="163230" y="252836"/>
                    <a:pt x="177203" y="252836"/>
                  </a:cubicBezTo>
                  <a:close/>
                  <a:moveTo>
                    <a:pt x="430424" y="101120"/>
                  </a:moveTo>
                  <a:cubicBezTo>
                    <a:pt x="444403" y="101120"/>
                    <a:pt x="455712" y="112412"/>
                    <a:pt x="455712" y="126373"/>
                  </a:cubicBezTo>
                  <a:lnTo>
                    <a:pt x="455712" y="126462"/>
                  </a:lnTo>
                  <a:cubicBezTo>
                    <a:pt x="455712" y="140422"/>
                    <a:pt x="444403" y="151715"/>
                    <a:pt x="430424" y="151715"/>
                  </a:cubicBezTo>
                  <a:cubicBezTo>
                    <a:pt x="416355" y="151715"/>
                    <a:pt x="405046" y="140422"/>
                    <a:pt x="405046" y="126462"/>
                  </a:cubicBezTo>
                  <a:cubicBezTo>
                    <a:pt x="405046" y="112501"/>
                    <a:pt x="416355" y="101120"/>
                    <a:pt x="430424" y="101120"/>
                  </a:cubicBezTo>
                  <a:close/>
                  <a:moveTo>
                    <a:pt x="329126" y="101120"/>
                  </a:moveTo>
                  <a:cubicBezTo>
                    <a:pt x="343086" y="101120"/>
                    <a:pt x="354379" y="112412"/>
                    <a:pt x="354379" y="126373"/>
                  </a:cubicBezTo>
                  <a:lnTo>
                    <a:pt x="354379" y="126462"/>
                  </a:lnTo>
                  <a:cubicBezTo>
                    <a:pt x="354379" y="140422"/>
                    <a:pt x="343086" y="151715"/>
                    <a:pt x="329126" y="151715"/>
                  </a:cubicBezTo>
                  <a:cubicBezTo>
                    <a:pt x="315166" y="151715"/>
                    <a:pt x="303784" y="140422"/>
                    <a:pt x="303784" y="126462"/>
                  </a:cubicBezTo>
                  <a:cubicBezTo>
                    <a:pt x="303784" y="112501"/>
                    <a:pt x="315166" y="101120"/>
                    <a:pt x="329126" y="101120"/>
                  </a:cubicBezTo>
                  <a:close/>
                  <a:moveTo>
                    <a:pt x="227856" y="101120"/>
                  </a:moveTo>
                  <a:cubicBezTo>
                    <a:pt x="241821" y="101120"/>
                    <a:pt x="253118" y="112412"/>
                    <a:pt x="253118" y="126373"/>
                  </a:cubicBezTo>
                  <a:lnTo>
                    <a:pt x="253118" y="126462"/>
                  </a:lnTo>
                  <a:cubicBezTo>
                    <a:pt x="253118" y="140422"/>
                    <a:pt x="241821" y="151715"/>
                    <a:pt x="227856" y="151715"/>
                  </a:cubicBezTo>
                  <a:cubicBezTo>
                    <a:pt x="213890" y="151715"/>
                    <a:pt x="202593" y="140422"/>
                    <a:pt x="202593" y="126462"/>
                  </a:cubicBezTo>
                  <a:cubicBezTo>
                    <a:pt x="202593" y="112501"/>
                    <a:pt x="213890" y="101120"/>
                    <a:pt x="227856" y="101120"/>
                  </a:cubicBezTo>
                  <a:close/>
                  <a:moveTo>
                    <a:pt x="25276" y="0"/>
                  </a:moveTo>
                  <a:lnTo>
                    <a:pt x="531608" y="0"/>
                  </a:lnTo>
                  <a:cubicBezTo>
                    <a:pt x="545581" y="0"/>
                    <a:pt x="556973" y="11376"/>
                    <a:pt x="556973" y="25329"/>
                  </a:cubicBezTo>
                  <a:lnTo>
                    <a:pt x="556973" y="328654"/>
                  </a:lnTo>
                  <a:cubicBezTo>
                    <a:pt x="556973" y="342607"/>
                    <a:pt x="545581" y="353983"/>
                    <a:pt x="531608" y="353983"/>
                  </a:cubicBezTo>
                  <a:cubicBezTo>
                    <a:pt x="517634" y="353983"/>
                    <a:pt x="506331" y="342607"/>
                    <a:pt x="506331" y="328654"/>
                  </a:cubicBezTo>
                  <a:lnTo>
                    <a:pt x="506331" y="50569"/>
                  </a:lnTo>
                  <a:lnTo>
                    <a:pt x="50642" y="50569"/>
                  </a:lnTo>
                  <a:lnTo>
                    <a:pt x="50642" y="455032"/>
                  </a:lnTo>
                  <a:lnTo>
                    <a:pt x="379770" y="455032"/>
                  </a:lnTo>
                  <a:cubicBezTo>
                    <a:pt x="393744" y="455032"/>
                    <a:pt x="405047" y="466408"/>
                    <a:pt x="405047" y="480361"/>
                  </a:cubicBezTo>
                  <a:cubicBezTo>
                    <a:pt x="405047" y="494314"/>
                    <a:pt x="393744" y="505601"/>
                    <a:pt x="379770" y="505601"/>
                  </a:cubicBezTo>
                  <a:lnTo>
                    <a:pt x="25276" y="505601"/>
                  </a:lnTo>
                  <a:cubicBezTo>
                    <a:pt x="11303" y="505601"/>
                    <a:pt x="0" y="494314"/>
                    <a:pt x="0" y="480361"/>
                  </a:cubicBezTo>
                  <a:lnTo>
                    <a:pt x="0" y="25329"/>
                  </a:lnTo>
                  <a:cubicBezTo>
                    <a:pt x="0" y="11376"/>
                    <a:pt x="11303" y="0"/>
                    <a:pt x="252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DCADE23-94F0-4317-AEAD-4932DF0B777E}"/>
              </a:ext>
            </a:extLst>
          </p:cNvPr>
          <p:cNvGrpSpPr/>
          <p:nvPr/>
        </p:nvGrpSpPr>
        <p:grpSpPr>
          <a:xfrm>
            <a:off x="9666907" y="3565695"/>
            <a:ext cx="770170" cy="791661"/>
            <a:chOff x="9666907" y="3565695"/>
            <a:chExt cx="770170" cy="791661"/>
          </a:xfrm>
        </p:grpSpPr>
        <p:sp>
          <p:nvSpPr>
            <p:cNvPr id="21" name="Oval 49">
              <a:extLst>
                <a:ext uri="{FF2B5EF4-FFF2-40B4-BE49-F238E27FC236}">
                  <a16:creationId xmlns:a16="http://schemas.microsoft.com/office/drawing/2014/main" id="{6AD07D17-90B0-4E60-BCB4-D12E738DFDB1}"/>
                </a:ext>
              </a:extLst>
            </p:cNvPr>
            <p:cNvSpPr/>
            <p:nvPr/>
          </p:nvSpPr>
          <p:spPr>
            <a:xfrm>
              <a:off x="9666907" y="3565695"/>
              <a:ext cx="770170" cy="7916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grpSp>
          <p:nvGrpSpPr>
            <p:cNvPr id="34" name="组合 3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  <a:extLst>
                <a:ext uri="{FF2B5EF4-FFF2-40B4-BE49-F238E27FC236}">
                  <a16:creationId xmlns:a16="http://schemas.microsoft.com/office/drawing/2014/main" id="{D22D77A5-41FA-4EBA-AB3A-0B3FF2D6098C}"/>
                </a:ext>
              </a:extLst>
            </p:cNvPr>
            <p:cNvGrpSpPr/>
            <p:nvPr/>
          </p:nvGrpSpPr>
          <p:grpSpPr>
            <a:xfrm>
              <a:off x="9877833" y="3768880"/>
              <a:ext cx="369488" cy="372593"/>
              <a:chOff x="5216526" y="1358901"/>
              <a:chExt cx="566738" cy="571500"/>
            </a:xfrm>
            <a:solidFill>
              <a:schemeClr val="bg1"/>
            </a:solidFill>
          </p:grpSpPr>
          <p:sp>
            <p:nvSpPr>
              <p:cNvPr id="35" name="Freeform 78">
                <a:extLst>
                  <a:ext uri="{FF2B5EF4-FFF2-40B4-BE49-F238E27FC236}">
                    <a16:creationId xmlns:a16="http://schemas.microsoft.com/office/drawing/2014/main" id="{9AD7208D-D1A5-4A8F-9D36-3960796AE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6551" y="1562101"/>
                <a:ext cx="366713" cy="368300"/>
              </a:xfrm>
              <a:custGeom>
                <a:avLst/>
                <a:gdLst>
                  <a:gd name="T0" fmla="*/ 27 w 97"/>
                  <a:gd name="T1" fmla="*/ 26 h 98"/>
                  <a:gd name="T2" fmla="*/ 26 w 97"/>
                  <a:gd name="T3" fmla="*/ 27 h 98"/>
                  <a:gd name="T4" fmla="*/ 0 w 97"/>
                  <a:gd name="T5" fmla="*/ 90 h 98"/>
                  <a:gd name="T6" fmla="*/ 0 w 97"/>
                  <a:gd name="T7" fmla="*/ 91 h 98"/>
                  <a:gd name="T8" fmla="*/ 1 w 97"/>
                  <a:gd name="T9" fmla="*/ 93 h 98"/>
                  <a:gd name="T10" fmla="*/ 53 w 97"/>
                  <a:gd name="T11" fmla="*/ 89 h 98"/>
                  <a:gd name="T12" fmla="*/ 89 w 97"/>
                  <a:gd name="T13" fmla="*/ 51 h 98"/>
                  <a:gd name="T14" fmla="*/ 92 w 97"/>
                  <a:gd name="T15" fmla="*/ 2 h 98"/>
                  <a:gd name="T16" fmla="*/ 91 w 97"/>
                  <a:gd name="T17" fmla="*/ 1 h 98"/>
                  <a:gd name="T18" fmla="*/ 89 w 97"/>
                  <a:gd name="T19" fmla="*/ 1 h 98"/>
                  <a:gd name="T20" fmla="*/ 27 w 97"/>
                  <a:gd name="T21" fmla="*/ 26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7" h="98">
                    <a:moveTo>
                      <a:pt x="27" y="26"/>
                    </a:moveTo>
                    <a:cubicBezTo>
                      <a:pt x="26" y="26"/>
                      <a:pt x="26" y="27"/>
                      <a:pt x="26" y="27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1"/>
                      <a:pt x="0" y="91"/>
                    </a:cubicBezTo>
                    <a:cubicBezTo>
                      <a:pt x="0" y="92"/>
                      <a:pt x="1" y="92"/>
                      <a:pt x="1" y="93"/>
                    </a:cubicBezTo>
                    <a:cubicBezTo>
                      <a:pt x="19" y="98"/>
                      <a:pt x="37" y="96"/>
                      <a:pt x="53" y="89"/>
                    </a:cubicBezTo>
                    <a:cubicBezTo>
                      <a:pt x="70" y="81"/>
                      <a:pt x="82" y="67"/>
                      <a:pt x="89" y="51"/>
                    </a:cubicBezTo>
                    <a:cubicBezTo>
                      <a:pt x="96" y="35"/>
                      <a:pt x="97" y="18"/>
                      <a:pt x="92" y="2"/>
                    </a:cubicBezTo>
                    <a:cubicBezTo>
                      <a:pt x="92" y="2"/>
                      <a:pt x="92" y="1"/>
                      <a:pt x="91" y="1"/>
                    </a:cubicBezTo>
                    <a:cubicBezTo>
                      <a:pt x="90" y="0"/>
                      <a:pt x="90" y="0"/>
                      <a:pt x="89" y="1"/>
                    </a:cubicBezTo>
                    <a:lnTo>
                      <a:pt x="2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6" name="Freeform 79">
                <a:extLst>
                  <a:ext uri="{FF2B5EF4-FFF2-40B4-BE49-F238E27FC236}">
                    <a16:creationId xmlns:a16="http://schemas.microsoft.com/office/drawing/2014/main" id="{809A7A2F-DC7E-45C4-BEAA-99CA74346A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59401" y="1358901"/>
                <a:ext cx="385763" cy="263525"/>
              </a:xfrm>
              <a:custGeom>
                <a:avLst/>
                <a:gdLst>
                  <a:gd name="T0" fmla="*/ 41 w 102"/>
                  <a:gd name="T1" fmla="*/ 69 h 70"/>
                  <a:gd name="T2" fmla="*/ 100 w 102"/>
                  <a:gd name="T3" fmla="*/ 45 h 70"/>
                  <a:gd name="T4" fmla="*/ 101 w 102"/>
                  <a:gd name="T5" fmla="*/ 43 h 70"/>
                  <a:gd name="T6" fmla="*/ 101 w 102"/>
                  <a:gd name="T7" fmla="*/ 42 h 70"/>
                  <a:gd name="T8" fmla="*/ 65 w 102"/>
                  <a:gd name="T9" fmla="*/ 9 h 70"/>
                  <a:gd name="T10" fmla="*/ 1 w 102"/>
                  <a:gd name="T11" fmla="*/ 13 h 70"/>
                  <a:gd name="T12" fmla="*/ 0 w 102"/>
                  <a:gd name="T13" fmla="*/ 14 h 70"/>
                  <a:gd name="T14" fmla="*/ 0 w 102"/>
                  <a:gd name="T15" fmla="*/ 14 h 70"/>
                  <a:gd name="T16" fmla="*/ 0 w 102"/>
                  <a:gd name="T17" fmla="*/ 16 h 70"/>
                  <a:gd name="T18" fmla="*/ 38 w 102"/>
                  <a:gd name="T19" fmla="*/ 68 h 70"/>
                  <a:gd name="T20" fmla="*/ 41 w 102"/>
                  <a:gd name="T21" fmla="*/ 69 h 70"/>
                  <a:gd name="T22" fmla="*/ 43 w 102"/>
                  <a:gd name="T23" fmla="*/ 56 h 70"/>
                  <a:gd name="T24" fmla="*/ 16 w 102"/>
                  <a:gd name="T25" fmla="*/ 19 h 70"/>
                  <a:gd name="T26" fmla="*/ 32 w 102"/>
                  <a:gd name="T27" fmla="*/ 15 h 70"/>
                  <a:gd name="T28" fmla="*/ 61 w 102"/>
                  <a:gd name="T29" fmla="*/ 20 h 70"/>
                  <a:gd name="T30" fmla="*/ 79 w 102"/>
                  <a:gd name="T31" fmla="*/ 31 h 70"/>
                  <a:gd name="T32" fmla="*/ 85 w 102"/>
                  <a:gd name="T33" fmla="*/ 38 h 70"/>
                  <a:gd name="T34" fmla="*/ 43 w 102"/>
                  <a:gd name="T35" fmla="*/ 56 h 70"/>
                  <a:gd name="T36" fmla="*/ 43 w 102"/>
                  <a:gd name="T37" fmla="*/ 56 h 70"/>
                  <a:gd name="T38" fmla="*/ 43 w 102"/>
                  <a:gd name="T39" fmla="*/ 5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2" h="70">
                    <a:moveTo>
                      <a:pt x="41" y="69"/>
                    </a:moveTo>
                    <a:cubicBezTo>
                      <a:pt x="100" y="45"/>
                      <a:pt x="100" y="45"/>
                      <a:pt x="100" y="45"/>
                    </a:cubicBezTo>
                    <a:cubicBezTo>
                      <a:pt x="101" y="44"/>
                      <a:pt x="101" y="44"/>
                      <a:pt x="101" y="43"/>
                    </a:cubicBezTo>
                    <a:cubicBezTo>
                      <a:pt x="102" y="43"/>
                      <a:pt x="102" y="42"/>
                      <a:pt x="101" y="42"/>
                    </a:cubicBezTo>
                    <a:cubicBezTo>
                      <a:pt x="93" y="27"/>
                      <a:pt x="81" y="15"/>
                      <a:pt x="65" y="9"/>
                    </a:cubicBezTo>
                    <a:cubicBezTo>
                      <a:pt x="44" y="0"/>
                      <a:pt x="21" y="2"/>
                      <a:pt x="1" y="13"/>
                    </a:cubicBezTo>
                    <a:cubicBezTo>
                      <a:pt x="1" y="13"/>
                      <a:pt x="0" y="13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6"/>
                      <a:pt x="0" y="16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9"/>
                      <a:pt x="40" y="70"/>
                      <a:pt x="41" y="69"/>
                    </a:cubicBezTo>
                    <a:close/>
                    <a:moveTo>
                      <a:pt x="43" y="56"/>
                    </a:moveTo>
                    <a:cubicBezTo>
                      <a:pt x="16" y="19"/>
                      <a:pt x="16" y="19"/>
                      <a:pt x="16" y="19"/>
                    </a:cubicBezTo>
                    <a:cubicBezTo>
                      <a:pt x="22" y="17"/>
                      <a:pt x="27" y="16"/>
                      <a:pt x="32" y="15"/>
                    </a:cubicBezTo>
                    <a:cubicBezTo>
                      <a:pt x="42" y="14"/>
                      <a:pt x="52" y="16"/>
                      <a:pt x="61" y="20"/>
                    </a:cubicBezTo>
                    <a:cubicBezTo>
                      <a:pt x="67" y="23"/>
                      <a:pt x="74" y="26"/>
                      <a:pt x="79" y="31"/>
                    </a:cubicBezTo>
                    <a:cubicBezTo>
                      <a:pt x="81" y="34"/>
                      <a:pt x="83" y="36"/>
                      <a:pt x="85" y="38"/>
                    </a:cubicBezTo>
                    <a:lnTo>
                      <a:pt x="43" y="56"/>
                    </a:lnTo>
                    <a:close/>
                    <a:moveTo>
                      <a:pt x="43" y="56"/>
                    </a:moveTo>
                    <a:cubicBezTo>
                      <a:pt x="43" y="56"/>
                      <a:pt x="43" y="56"/>
                      <a:pt x="43" y="5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Freeform 80">
                <a:extLst>
                  <a:ext uri="{FF2B5EF4-FFF2-40B4-BE49-F238E27FC236}">
                    <a16:creationId xmlns:a16="http://schemas.microsoft.com/office/drawing/2014/main" id="{96BC05ED-5A91-4C2D-921E-92B8DA314A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16526" y="1438276"/>
                <a:ext cx="260350" cy="450850"/>
              </a:xfrm>
              <a:custGeom>
                <a:avLst/>
                <a:gdLst>
                  <a:gd name="T0" fmla="*/ 43 w 69"/>
                  <a:gd name="T1" fmla="*/ 118 h 120"/>
                  <a:gd name="T2" fmla="*/ 68 w 69"/>
                  <a:gd name="T3" fmla="*/ 57 h 120"/>
                  <a:gd name="T4" fmla="*/ 68 w 69"/>
                  <a:gd name="T5" fmla="*/ 55 h 120"/>
                  <a:gd name="T6" fmla="*/ 29 w 69"/>
                  <a:gd name="T7" fmla="*/ 1 h 120"/>
                  <a:gd name="T8" fmla="*/ 28 w 69"/>
                  <a:gd name="T9" fmla="*/ 0 h 120"/>
                  <a:gd name="T10" fmla="*/ 26 w 69"/>
                  <a:gd name="T11" fmla="*/ 1 h 120"/>
                  <a:gd name="T12" fmla="*/ 8 w 69"/>
                  <a:gd name="T13" fmla="*/ 27 h 120"/>
                  <a:gd name="T14" fmla="*/ 6 w 69"/>
                  <a:gd name="T15" fmla="*/ 80 h 120"/>
                  <a:gd name="T16" fmla="*/ 40 w 69"/>
                  <a:gd name="T17" fmla="*/ 119 h 120"/>
                  <a:gd name="T18" fmla="*/ 42 w 69"/>
                  <a:gd name="T19" fmla="*/ 120 h 120"/>
                  <a:gd name="T20" fmla="*/ 43 w 69"/>
                  <a:gd name="T21" fmla="*/ 118 h 120"/>
                  <a:gd name="T22" fmla="*/ 43 w 69"/>
                  <a:gd name="T23" fmla="*/ 118 h 120"/>
                  <a:gd name="T24" fmla="*/ 43 w 69"/>
                  <a:gd name="T25" fmla="*/ 11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20">
                    <a:moveTo>
                      <a:pt x="43" y="118"/>
                    </a:moveTo>
                    <a:cubicBezTo>
                      <a:pt x="68" y="57"/>
                      <a:pt x="68" y="57"/>
                      <a:pt x="68" y="57"/>
                    </a:cubicBezTo>
                    <a:cubicBezTo>
                      <a:pt x="69" y="57"/>
                      <a:pt x="69" y="56"/>
                      <a:pt x="68" y="55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8" y="0"/>
                    </a:cubicBezTo>
                    <a:cubicBezTo>
                      <a:pt x="27" y="0"/>
                      <a:pt x="27" y="1"/>
                      <a:pt x="26" y="1"/>
                    </a:cubicBezTo>
                    <a:cubicBezTo>
                      <a:pt x="18" y="8"/>
                      <a:pt x="12" y="17"/>
                      <a:pt x="8" y="27"/>
                    </a:cubicBezTo>
                    <a:cubicBezTo>
                      <a:pt x="1" y="44"/>
                      <a:pt x="0" y="63"/>
                      <a:pt x="6" y="80"/>
                    </a:cubicBezTo>
                    <a:cubicBezTo>
                      <a:pt x="12" y="97"/>
                      <a:pt x="24" y="111"/>
                      <a:pt x="40" y="119"/>
                    </a:cubicBezTo>
                    <a:cubicBezTo>
                      <a:pt x="40" y="120"/>
                      <a:pt x="41" y="120"/>
                      <a:pt x="42" y="120"/>
                    </a:cubicBezTo>
                    <a:cubicBezTo>
                      <a:pt x="42" y="119"/>
                      <a:pt x="43" y="119"/>
                      <a:pt x="43" y="118"/>
                    </a:cubicBezTo>
                    <a:close/>
                    <a:moveTo>
                      <a:pt x="43" y="118"/>
                    </a:moveTo>
                    <a:cubicBezTo>
                      <a:pt x="43" y="118"/>
                      <a:pt x="43" y="118"/>
                      <a:pt x="43" y="1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38" name="Freeform: Shape 33">
            <a:extLst>
              <a:ext uri="{FF2B5EF4-FFF2-40B4-BE49-F238E27FC236}">
                <a16:creationId xmlns:a16="http://schemas.microsoft.com/office/drawing/2014/main" id="{081C927E-DDDF-492F-BF38-C159DB78967E}"/>
              </a:ext>
            </a:extLst>
          </p:cNvPr>
          <p:cNvSpPr/>
          <p:nvPr/>
        </p:nvSpPr>
        <p:spPr>
          <a:xfrm>
            <a:off x="10046069" y="180758"/>
            <a:ext cx="2003839" cy="2004537"/>
          </a:xfrm>
          <a:custGeom>
            <a:avLst/>
            <a:gdLst>
              <a:gd name="connsiteX0" fmla="*/ 4659977 w 4894762"/>
              <a:gd name="connsiteY0" fmla="*/ 3491024 h 4896466"/>
              <a:gd name="connsiteX1" fmla="*/ 4600155 w 4894762"/>
              <a:gd name="connsiteY1" fmla="*/ 3615207 h 4896466"/>
              <a:gd name="connsiteX2" fmla="*/ 3175440 w 4894762"/>
              <a:gd name="connsiteY2" fmla="*/ 4786399 h 4896466"/>
              <a:gd name="connsiteX3" fmla="*/ 3126507 w 4894762"/>
              <a:gd name="connsiteY3" fmla="*/ 4798981 h 4896466"/>
              <a:gd name="connsiteX4" fmla="*/ 4884212 w 4894762"/>
              <a:gd name="connsiteY4" fmla="*/ 2674618 h 4896466"/>
              <a:gd name="connsiteX5" fmla="*/ 4883003 w 4894762"/>
              <a:gd name="connsiteY5" fmla="*/ 2698551 h 4896466"/>
              <a:gd name="connsiteX6" fmla="*/ 4845904 w 4894762"/>
              <a:gd name="connsiteY6" fmla="*/ 2941638 h 4896466"/>
              <a:gd name="connsiteX7" fmla="*/ 4794531 w 4894762"/>
              <a:gd name="connsiteY7" fmla="*/ 3141433 h 4896466"/>
              <a:gd name="connsiteX8" fmla="*/ 2763488 w 4894762"/>
              <a:gd name="connsiteY8" fmla="*/ 4873790 h 4896466"/>
              <a:gd name="connsiteX9" fmla="*/ 2697728 w 4894762"/>
              <a:gd name="connsiteY9" fmla="*/ 4883826 h 4896466"/>
              <a:gd name="connsiteX10" fmla="*/ 2447410 w 4894762"/>
              <a:gd name="connsiteY10" fmla="*/ 4896466 h 4896466"/>
              <a:gd name="connsiteX11" fmla="*/ 2288679 w 4894762"/>
              <a:gd name="connsiteY11" fmla="*/ 4888451 h 4896466"/>
              <a:gd name="connsiteX12" fmla="*/ 4863096 w 4894762"/>
              <a:gd name="connsiteY12" fmla="*/ 2067481 h 4896466"/>
              <a:gd name="connsiteX13" fmla="*/ 4883003 w 4894762"/>
              <a:gd name="connsiteY13" fmla="*/ 2197916 h 4896466"/>
              <a:gd name="connsiteX14" fmla="*/ 4894762 w 4894762"/>
              <a:gd name="connsiteY14" fmla="*/ 2430794 h 4896466"/>
              <a:gd name="connsiteX15" fmla="*/ 2045850 w 4894762"/>
              <a:gd name="connsiteY15" fmla="*/ 4860744 h 4896466"/>
              <a:gd name="connsiteX16" fmla="*/ 1954006 w 4894762"/>
              <a:gd name="connsiteY16" fmla="*/ 4846727 h 4896466"/>
              <a:gd name="connsiteX17" fmla="*/ 1719381 w 4894762"/>
              <a:gd name="connsiteY17" fmla="*/ 4786399 h 4896466"/>
              <a:gd name="connsiteX18" fmla="*/ 1688601 w 4894762"/>
              <a:gd name="connsiteY18" fmla="*/ 4775133 h 4896466"/>
              <a:gd name="connsiteX19" fmla="*/ 4726513 w 4894762"/>
              <a:gd name="connsiteY19" fmla="*/ 1558831 h 4896466"/>
              <a:gd name="connsiteX20" fmla="*/ 4785575 w 4894762"/>
              <a:gd name="connsiteY20" fmla="*/ 1720203 h 4896466"/>
              <a:gd name="connsiteX21" fmla="*/ 4823233 w 4894762"/>
              <a:gd name="connsiteY21" fmla="*/ 1866658 h 4896466"/>
              <a:gd name="connsiteX22" fmla="*/ 1495956 w 4894762"/>
              <a:gd name="connsiteY22" fmla="*/ 4704624 h 4896466"/>
              <a:gd name="connsiteX23" fmla="*/ 1494447 w 4894762"/>
              <a:gd name="connsiteY23" fmla="*/ 4704072 h 4896466"/>
              <a:gd name="connsiteX24" fmla="*/ 1280437 w 4894762"/>
              <a:gd name="connsiteY24" fmla="*/ 4600978 h 4896466"/>
              <a:gd name="connsiteX25" fmla="*/ 1210012 w 4894762"/>
              <a:gd name="connsiteY25" fmla="*/ 4558194 h 4896466"/>
              <a:gd name="connsiteX26" fmla="*/ 4504196 w 4894762"/>
              <a:gd name="connsiteY26" fmla="*/ 1123307 h 4896466"/>
              <a:gd name="connsiteX27" fmla="*/ 4600155 w 4894762"/>
              <a:gd name="connsiteY27" fmla="*/ 1281260 h 4896466"/>
              <a:gd name="connsiteX28" fmla="*/ 4651549 w 4894762"/>
              <a:gd name="connsiteY28" fmla="*/ 1387948 h 4896466"/>
              <a:gd name="connsiteX29" fmla="*/ 1051796 w 4894762"/>
              <a:gd name="connsiteY29" fmla="*/ 4458318 h 4896466"/>
              <a:gd name="connsiteX30" fmla="*/ 890107 w 4894762"/>
              <a:gd name="connsiteY30" fmla="*/ 4337409 h 4896466"/>
              <a:gd name="connsiteX31" fmla="*/ 815466 w 4894762"/>
              <a:gd name="connsiteY31" fmla="*/ 4269570 h 4896466"/>
              <a:gd name="connsiteX32" fmla="*/ 4208691 w 4894762"/>
              <a:gd name="connsiteY32" fmla="*/ 750209 h 4896466"/>
              <a:gd name="connsiteX33" fmla="*/ 4336586 w 4894762"/>
              <a:gd name="connsiteY33" fmla="*/ 890930 h 4896466"/>
              <a:gd name="connsiteX34" fmla="*/ 4400742 w 4894762"/>
              <a:gd name="connsiteY34" fmla="*/ 976724 h 4896466"/>
              <a:gd name="connsiteX35" fmla="*/ 685518 w 4894762"/>
              <a:gd name="connsiteY35" fmla="*/ 4145584 h 4896466"/>
              <a:gd name="connsiteX36" fmla="*/ 558235 w 4894762"/>
              <a:gd name="connsiteY36" fmla="*/ 4005537 h 4896466"/>
              <a:gd name="connsiteX37" fmla="*/ 493533 w 4894762"/>
              <a:gd name="connsiteY37" fmla="*/ 3919013 h 4896466"/>
              <a:gd name="connsiteX38" fmla="*/ 3842277 w 4894762"/>
              <a:gd name="connsiteY38" fmla="*/ 437590 h 4896466"/>
              <a:gd name="connsiteX39" fmla="*/ 4004714 w 4894762"/>
              <a:gd name="connsiteY39" fmla="*/ 559058 h 4896466"/>
              <a:gd name="connsiteX40" fmla="*/ 4078676 w 4894762"/>
              <a:gd name="connsiteY40" fmla="*/ 626279 h 4896466"/>
              <a:gd name="connsiteX41" fmla="*/ 390146 w 4894762"/>
              <a:gd name="connsiteY41" fmla="*/ 3772372 h 4896466"/>
              <a:gd name="connsiteX42" fmla="*/ 294666 w 4894762"/>
              <a:gd name="connsiteY42" fmla="*/ 3615207 h 4896466"/>
              <a:gd name="connsiteX43" fmla="*/ 242863 w 4894762"/>
              <a:gd name="connsiteY43" fmla="*/ 3507671 h 4896466"/>
              <a:gd name="connsiteX44" fmla="*/ 3397884 w 4894762"/>
              <a:gd name="connsiteY44" fmla="*/ 191483 h 4896466"/>
              <a:gd name="connsiteX45" fmla="*/ 3400373 w 4894762"/>
              <a:gd name="connsiteY45" fmla="*/ 192394 h 4896466"/>
              <a:gd name="connsiteX46" fmla="*/ 3614384 w 4894762"/>
              <a:gd name="connsiteY46" fmla="*/ 295489 h 4896466"/>
              <a:gd name="connsiteX47" fmla="*/ 3683990 w 4894762"/>
              <a:gd name="connsiteY47" fmla="*/ 337775 h 4896466"/>
              <a:gd name="connsiteX48" fmla="*/ 167974 w 4894762"/>
              <a:gd name="connsiteY48" fmla="*/ 3336723 h 4896466"/>
              <a:gd name="connsiteX49" fmla="*/ 109245 w 4894762"/>
              <a:gd name="connsiteY49" fmla="*/ 3176263 h 4896466"/>
              <a:gd name="connsiteX50" fmla="*/ 71336 w 4894762"/>
              <a:gd name="connsiteY50" fmla="*/ 3028828 h 4896466"/>
              <a:gd name="connsiteX51" fmla="*/ 1766305 w 4894762"/>
              <a:gd name="connsiteY51" fmla="*/ 98002 h 4896466"/>
              <a:gd name="connsiteX52" fmla="*/ 235822 w 4894762"/>
              <a:gd name="connsiteY52" fmla="*/ 1403412 h 4896466"/>
              <a:gd name="connsiteX53" fmla="*/ 294666 w 4894762"/>
              <a:gd name="connsiteY53" fmla="*/ 1281260 h 4896466"/>
              <a:gd name="connsiteX54" fmla="*/ 1719381 w 4894762"/>
              <a:gd name="connsiteY54" fmla="*/ 110068 h 4896466"/>
              <a:gd name="connsiteX55" fmla="*/ 2847780 w 4894762"/>
              <a:gd name="connsiteY55" fmla="*/ 35541 h 4896466"/>
              <a:gd name="connsiteX56" fmla="*/ 2940815 w 4894762"/>
              <a:gd name="connsiteY56" fmla="*/ 49740 h 4896466"/>
              <a:gd name="connsiteX57" fmla="*/ 3175440 w 4894762"/>
              <a:gd name="connsiteY57" fmla="*/ 110068 h 4896466"/>
              <a:gd name="connsiteX58" fmla="*/ 3205239 w 4894762"/>
              <a:gd name="connsiteY58" fmla="*/ 120974 h 4896466"/>
              <a:gd name="connsiteX59" fmla="*/ 31562 w 4894762"/>
              <a:gd name="connsiteY59" fmla="*/ 2827927 h 4896466"/>
              <a:gd name="connsiteX60" fmla="*/ 11817 w 4894762"/>
              <a:gd name="connsiteY60" fmla="*/ 2698551 h 4896466"/>
              <a:gd name="connsiteX61" fmla="*/ 0 w 4894762"/>
              <a:gd name="connsiteY61" fmla="*/ 2464525 h 4896466"/>
              <a:gd name="connsiteX62" fmla="*/ 2447410 w 4894762"/>
              <a:gd name="connsiteY62" fmla="*/ 0 h 4896466"/>
              <a:gd name="connsiteX63" fmla="*/ 2604819 w 4894762"/>
              <a:gd name="connsiteY63" fmla="*/ 7949 h 4896466"/>
              <a:gd name="connsiteX64" fmla="*/ 10672 w 4894762"/>
              <a:gd name="connsiteY64" fmla="*/ 2220599 h 4896466"/>
              <a:gd name="connsiteX65" fmla="*/ 11817 w 4894762"/>
              <a:gd name="connsiteY65" fmla="*/ 2197916 h 4896466"/>
              <a:gd name="connsiteX66" fmla="*/ 48917 w 4894762"/>
              <a:gd name="connsiteY66" fmla="*/ 1954829 h 4896466"/>
              <a:gd name="connsiteX67" fmla="*/ 100684 w 4894762"/>
              <a:gd name="connsiteY67" fmla="*/ 1753500 h 4896466"/>
              <a:gd name="connsiteX68" fmla="*/ 2129624 w 4894762"/>
              <a:gd name="connsiteY68" fmla="*/ 22937 h 4896466"/>
              <a:gd name="connsiteX69" fmla="*/ 2197093 w 4894762"/>
              <a:gd name="connsiteY69" fmla="*/ 12640 h 4896466"/>
              <a:gd name="connsiteX70" fmla="*/ 2447410 w 4894762"/>
              <a:gd name="connsiteY70" fmla="*/ 0 h 489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894762" h="4896466">
                <a:moveTo>
                  <a:pt x="4659977" y="3491024"/>
                </a:moveTo>
                <a:lnTo>
                  <a:pt x="4600155" y="3615207"/>
                </a:lnTo>
                <a:cubicBezTo>
                  <a:pt x="4298641" y="4170244"/>
                  <a:pt x="3788731" y="4595645"/>
                  <a:pt x="3175440" y="4786399"/>
                </a:cubicBezTo>
                <a:lnTo>
                  <a:pt x="3126507" y="4798981"/>
                </a:lnTo>
                <a:close/>
                <a:moveTo>
                  <a:pt x="4884212" y="2674618"/>
                </a:moveTo>
                <a:lnTo>
                  <a:pt x="4883003" y="2698551"/>
                </a:lnTo>
                <a:cubicBezTo>
                  <a:pt x="4874645" y="2780853"/>
                  <a:pt x="4862210" y="2861951"/>
                  <a:pt x="4845904" y="2941638"/>
                </a:cubicBezTo>
                <a:lnTo>
                  <a:pt x="4794531" y="3141433"/>
                </a:lnTo>
                <a:lnTo>
                  <a:pt x="2763488" y="4873790"/>
                </a:lnTo>
                <a:lnTo>
                  <a:pt x="2697728" y="4883826"/>
                </a:lnTo>
                <a:cubicBezTo>
                  <a:pt x="2615425" y="4892185"/>
                  <a:pt x="2531918" y="4896466"/>
                  <a:pt x="2447410" y="4896466"/>
                </a:cubicBezTo>
                <a:lnTo>
                  <a:pt x="2288679" y="4888451"/>
                </a:lnTo>
                <a:close/>
                <a:moveTo>
                  <a:pt x="4863096" y="2067481"/>
                </a:moveTo>
                <a:lnTo>
                  <a:pt x="4883003" y="2197916"/>
                </a:lnTo>
                <a:lnTo>
                  <a:pt x="4894762" y="2430794"/>
                </a:lnTo>
                <a:lnTo>
                  <a:pt x="2045850" y="4860744"/>
                </a:lnTo>
                <a:lnTo>
                  <a:pt x="1954006" y="4846727"/>
                </a:lnTo>
                <a:cubicBezTo>
                  <a:pt x="1874319" y="4830421"/>
                  <a:pt x="1796042" y="4810243"/>
                  <a:pt x="1719381" y="4786399"/>
                </a:cubicBezTo>
                <a:lnTo>
                  <a:pt x="1688601" y="4775133"/>
                </a:lnTo>
                <a:close/>
                <a:moveTo>
                  <a:pt x="4726513" y="1558831"/>
                </a:moveTo>
                <a:lnTo>
                  <a:pt x="4785575" y="1720203"/>
                </a:lnTo>
                <a:lnTo>
                  <a:pt x="4823233" y="1866658"/>
                </a:lnTo>
                <a:lnTo>
                  <a:pt x="1495956" y="4704624"/>
                </a:lnTo>
                <a:lnTo>
                  <a:pt x="1494447" y="4704072"/>
                </a:lnTo>
                <a:cubicBezTo>
                  <a:pt x="1421222" y="4673100"/>
                  <a:pt x="1349817" y="4638667"/>
                  <a:pt x="1280437" y="4600978"/>
                </a:cubicBezTo>
                <a:lnTo>
                  <a:pt x="1210012" y="4558194"/>
                </a:lnTo>
                <a:close/>
                <a:moveTo>
                  <a:pt x="4504196" y="1123307"/>
                </a:moveTo>
                <a:lnTo>
                  <a:pt x="4600155" y="1281260"/>
                </a:lnTo>
                <a:lnTo>
                  <a:pt x="4651549" y="1387948"/>
                </a:lnTo>
                <a:lnTo>
                  <a:pt x="1051796" y="4458318"/>
                </a:lnTo>
                <a:lnTo>
                  <a:pt x="890107" y="4337409"/>
                </a:lnTo>
                <a:lnTo>
                  <a:pt x="815466" y="4269570"/>
                </a:lnTo>
                <a:close/>
                <a:moveTo>
                  <a:pt x="4208691" y="750209"/>
                </a:moveTo>
                <a:lnTo>
                  <a:pt x="4336586" y="890930"/>
                </a:lnTo>
                <a:lnTo>
                  <a:pt x="4400742" y="976724"/>
                </a:lnTo>
                <a:lnTo>
                  <a:pt x="685518" y="4145584"/>
                </a:lnTo>
                <a:lnTo>
                  <a:pt x="558235" y="4005537"/>
                </a:lnTo>
                <a:lnTo>
                  <a:pt x="493533" y="3919013"/>
                </a:lnTo>
                <a:close/>
                <a:moveTo>
                  <a:pt x="3842277" y="437590"/>
                </a:moveTo>
                <a:lnTo>
                  <a:pt x="4004714" y="559058"/>
                </a:lnTo>
                <a:lnTo>
                  <a:pt x="4078676" y="626279"/>
                </a:lnTo>
                <a:lnTo>
                  <a:pt x="390146" y="3772372"/>
                </a:lnTo>
                <a:lnTo>
                  <a:pt x="294666" y="3615207"/>
                </a:lnTo>
                <a:lnTo>
                  <a:pt x="242863" y="3507671"/>
                </a:lnTo>
                <a:close/>
                <a:moveTo>
                  <a:pt x="3397884" y="191483"/>
                </a:moveTo>
                <a:lnTo>
                  <a:pt x="3400373" y="192394"/>
                </a:lnTo>
                <a:cubicBezTo>
                  <a:pt x="3473599" y="223366"/>
                  <a:pt x="3545004" y="257799"/>
                  <a:pt x="3614384" y="295489"/>
                </a:cubicBezTo>
                <a:lnTo>
                  <a:pt x="3683990" y="337775"/>
                </a:lnTo>
                <a:lnTo>
                  <a:pt x="167974" y="3336723"/>
                </a:lnTo>
                <a:lnTo>
                  <a:pt x="109245" y="3176263"/>
                </a:lnTo>
                <a:lnTo>
                  <a:pt x="71336" y="3028828"/>
                </a:lnTo>
                <a:close/>
                <a:moveTo>
                  <a:pt x="1766305" y="98002"/>
                </a:moveTo>
                <a:lnTo>
                  <a:pt x="235822" y="1403412"/>
                </a:lnTo>
                <a:lnTo>
                  <a:pt x="294666" y="1281260"/>
                </a:lnTo>
                <a:cubicBezTo>
                  <a:pt x="596180" y="726223"/>
                  <a:pt x="1106089" y="300821"/>
                  <a:pt x="1719381" y="110068"/>
                </a:cubicBezTo>
                <a:close/>
                <a:moveTo>
                  <a:pt x="2847780" y="35541"/>
                </a:moveTo>
                <a:lnTo>
                  <a:pt x="2940815" y="49740"/>
                </a:lnTo>
                <a:cubicBezTo>
                  <a:pt x="3020502" y="66046"/>
                  <a:pt x="3098778" y="86224"/>
                  <a:pt x="3175440" y="110068"/>
                </a:cubicBezTo>
                <a:lnTo>
                  <a:pt x="3205239" y="120974"/>
                </a:lnTo>
                <a:lnTo>
                  <a:pt x="31562" y="2827927"/>
                </a:lnTo>
                <a:lnTo>
                  <a:pt x="11817" y="2698551"/>
                </a:lnTo>
                <a:lnTo>
                  <a:pt x="0" y="2464525"/>
                </a:lnTo>
                <a:close/>
                <a:moveTo>
                  <a:pt x="2447410" y="0"/>
                </a:moveTo>
                <a:lnTo>
                  <a:pt x="2604819" y="7949"/>
                </a:lnTo>
                <a:lnTo>
                  <a:pt x="10672" y="2220599"/>
                </a:lnTo>
                <a:lnTo>
                  <a:pt x="11817" y="2197916"/>
                </a:lnTo>
                <a:cubicBezTo>
                  <a:pt x="20176" y="2115613"/>
                  <a:pt x="32610" y="2034516"/>
                  <a:pt x="48917" y="1954829"/>
                </a:cubicBezTo>
                <a:lnTo>
                  <a:pt x="100684" y="1753500"/>
                </a:lnTo>
                <a:lnTo>
                  <a:pt x="2129624" y="22937"/>
                </a:lnTo>
                <a:lnTo>
                  <a:pt x="2197093" y="12640"/>
                </a:lnTo>
                <a:cubicBezTo>
                  <a:pt x="2279395" y="4282"/>
                  <a:pt x="2362903" y="0"/>
                  <a:pt x="2447410" y="0"/>
                </a:cubicBezTo>
                <a:close/>
              </a:path>
            </a:pathLst>
          </a:custGeom>
          <a:solidFill>
            <a:srgbClr val="748773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1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9E8B9E6A-3573-47D8-B4CA-B5DEB4CFCDB7}"/>
              </a:ext>
            </a:extLst>
          </p:cNvPr>
          <p:cNvGrpSpPr/>
          <p:nvPr/>
        </p:nvGrpSpPr>
        <p:grpSpPr>
          <a:xfrm>
            <a:off x="4157016" y="2779470"/>
            <a:ext cx="4691708" cy="830989"/>
            <a:chOff x="4157016" y="2779470"/>
            <a:chExt cx="4691708" cy="830989"/>
          </a:xfrm>
        </p:grpSpPr>
        <p:sp>
          <p:nvSpPr>
            <p:cNvPr id="2" name="矩形 3">
              <a:extLst>
                <a:ext uri="{FF2B5EF4-FFF2-40B4-BE49-F238E27FC236}">
                  <a16:creationId xmlns:a16="http://schemas.microsoft.com/office/drawing/2014/main" id="{F5C62EB2-7F80-4BC2-A8A2-706369B971FA}"/>
                </a:ext>
              </a:extLst>
            </p:cNvPr>
            <p:cNvSpPr/>
            <p:nvPr/>
          </p:nvSpPr>
          <p:spPr>
            <a:xfrm>
              <a:off x="4157016" y="2779470"/>
              <a:ext cx="3877967" cy="83098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91431" tIns="45716" rIns="91431" bIns="45716">
              <a:spAutoFit/>
            </a:bodyPr>
            <a:lstStyle/>
            <a:p>
              <a:pPr lvl="0" eaLnBrk="1" hangingPunct="1">
                <a:buNone/>
              </a:pPr>
              <a:r>
                <a:rPr lang="zh-CN" altLang="en-US" sz="4800" b="1" dirty="0">
                  <a:solidFill>
                    <a:srgbClr val="595594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主要功能模块</a:t>
              </a:r>
            </a:p>
          </p:txBody>
        </p:sp>
        <p:sp>
          <p:nvSpPr>
            <p:cNvPr id="3" name="箭头: 右 2">
              <a:extLst>
                <a:ext uri="{FF2B5EF4-FFF2-40B4-BE49-F238E27FC236}">
                  <a16:creationId xmlns:a16="http://schemas.microsoft.com/office/drawing/2014/main" id="{00798ED5-4708-40CA-891F-79646257B199}"/>
                </a:ext>
              </a:extLst>
            </p:cNvPr>
            <p:cNvSpPr/>
            <p:nvPr/>
          </p:nvSpPr>
          <p:spPr>
            <a:xfrm>
              <a:off x="8220075" y="2999423"/>
              <a:ext cx="628649" cy="429577"/>
            </a:xfrm>
            <a:prstGeom prst="rightArrow">
              <a:avLst>
                <a:gd name="adj1" fmla="val 59756"/>
                <a:gd name="adj2" fmla="val 52439"/>
              </a:avLst>
            </a:prstGeom>
            <a:solidFill>
              <a:srgbClr val="5955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Freeform: Shape 33">
            <a:extLst>
              <a:ext uri="{FF2B5EF4-FFF2-40B4-BE49-F238E27FC236}">
                <a16:creationId xmlns:a16="http://schemas.microsoft.com/office/drawing/2014/main" id="{C60E2053-4CCF-4F59-8635-8AB752F8FE53}"/>
              </a:ext>
            </a:extLst>
          </p:cNvPr>
          <p:cNvSpPr/>
          <p:nvPr/>
        </p:nvSpPr>
        <p:spPr>
          <a:xfrm>
            <a:off x="10046069" y="180758"/>
            <a:ext cx="2003839" cy="2004537"/>
          </a:xfrm>
          <a:custGeom>
            <a:avLst/>
            <a:gdLst>
              <a:gd name="connsiteX0" fmla="*/ 4659977 w 4894762"/>
              <a:gd name="connsiteY0" fmla="*/ 3491024 h 4896466"/>
              <a:gd name="connsiteX1" fmla="*/ 4600155 w 4894762"/>
              <a:gd name="connsiteY1" fmla="*/ 3615207 h 4896466"/>
              <a:gd name="connsiteX2" fmla="*/ 3175440 w 4894762"/>
              <a:gd name="connsiteY2" fmla="*/ 4786399 h 4896466"/>
              <a:gd name="connsiteX3" fmla="*/ 3126507 w 4894762"/>
              <a:gd name="connsiteY3" fmla="*/ 4798981 h 4896466"/>
              <a:gd name="connsiteX4" fmla="*/ 4884212 w 4894762"/>
              <a:gd name="connsiteY4" fmla="*/ 2674618 h 4896466"/>
              <a:gd name="connsiteX5" fmla="*/ 4883003 w 4894762"/>
              <a:gd name="connsiteY5" fmla="*/ 2698551 h 4896466"/>
              <a:gd name="connsiteX6" fmla="*/ 4845904 w 4894762"/>
              <a:gd name="connsiteY6" fmla="*/ 2941638 h 4896466"/>
              <a:gd name="connsiteX7" fmla="*/ 4794531 w 4894762"/>
              <a:gd name="connsiteY7" fmla="*/ 3141433 h 4896466"/>
              <a:gd name="connsiteX8" fmla="*/ 2763488 w 4894762"/>
              <a:gd name="connsiteY8" fmla="*/ 4873790 h 4896466"/>
              <a:gd name="connsiteX9" fmla="*/ 2697728 w 4894762"/>
              <a:gd name="connsiteY9" fmla="*/ 4883826 h 4896466"/>
              <a:gd name="connsiteX10" fmla="*/ 2447410 w 4894762"/>
              <a:gd name="connsiteY10" fmla="*/ 4896466 h 4896466"/>
              <a:gd name="connsiteX11" fmla="*/ 2288679 w 4894762"/>
              <a:gd name="connsiteY11" fmla="*/ 4888451 h 4896466"/>
              <a:gd name="connsiteX12" fmla="*/ 4863096 w 4894762"/>
              <a:gd name="connsiteY12" fmla="*/ 2067481 h 4896466"/>
              <a:gd name="connsiteX13" fmla="*/ 4883003 w 4894762"/>
              <a:gd name="connsiteY13" fmla="*/ 2197916 h 4896466"/>
              <a:gd name="connsiteX14" fmla="*/ 4894762 w 4894762"/>
              <a:gd name="connsiteY14" fmla="*/ 2430794 h 4896466"/>
              <a:gd name="connsiteX15" fmla="*/ 2045850 w 4894762"/>
              <a:gd name="connsiteY15" fmla="*/ 4860744 h 4896466"/>
              <a:gd name="connsiteX16" fmla="*/ 1954006 w 4894762"/>
              <a:gd name="connsiteY16" fmla="*/ 4846727 h 4896466"/>
              <a:gd name="connsiteX17" fmla="*/ 1719381 w 4894762"/>
              <a:gd name="connsiteY17" fmla="*/ 4786399 h 4896466"/>
              <a:gd name="connsiteX18" fmla="*/ 1688601 w 4894762"/>
              <a:gd name="connsiteY18" fmla="*/ 4775133 h 4896466"/>
              <a:gd name="connsiteX19" fmla="*/ 4726513 w 4894762"/>
              <a:gd name="connsiteY19" fmla="*/ 1558831 h 4896466"/>
              <a:gd name="connsiteX20" fmla="*/ 4785575 w 4894762"/>
              <a:gd name="connsiteY20" fmla="*/ 1720203 h 4896466"/>
              <a:gd name="connsiteX21" fmla="*/ 4823233 w 4894762"/>
              <a:gd name="connsiteY21" fmla="*/ 1866658 h 4896466"/>
              <a:gd name="connsiteX22" fmla="*/ 1495956 w 4894762"/>
              <a:gd name="connsiteY22" fmla="*/ 4704624 h 4896466"/>
              <a:gd name="connsiteX23" fmla="*/ 1494447 w 4894762"/>
              <a:gd name="connsiteY23" fmla="*/ 4704072 h 4896466"/>
              <a:gd name="connsiteX24" fmla="*/ 1280437 w 4894762"/>
              <a:gd name="connsiteY24" fmla="*/ 4600978 h 4896466"/>
              <a:gd name="connsiteX25" fmla="*/ 1210012 w 4894762"/>
              <a:gd name="connsiteY25" fmla="*/ 4558194 h 4896466"/>
              <a:gd name="connsiteX26" fmla="*/ 4504196 w 4894762"/>
              <a:gd name="connsiteY26" fmla="*/ 1123307 h 4896466"/>
              <a:gd name="connsiteX27" fmla="*/ 4600155 w 4894762"/>
              <a:gd name="connsiteY27" fmla="*/ 1281260 h 4896466"/>
              <a:gd name="connsiteX28" fmla="*/ 4651549 w 4894762"/>
              <a:gd name="connsiteY28" fmla="*/ 1387948 h 4896466"/>
              <a:gd name="connsiteX29" fmla="*/ 1051796 w 4894762"/>
              <a:gd name="connsiteY29" fmla="*/ 4458318 h 4896466"/>
              <a:gd name="connsiteX30" fmla="*/ 890107 w 4894762"/>
              <a:gd name="connsiteY30" fmla="*/ 4337409 h 4896466"/>
              <a:gd name="connsiteX31" fmla="*/ 815466 w 4894762"/>
              <a:gd name="connsiteY31" fmla="*/ 4269570 h 4896466"/>
              <a:gd name="connsiteX32" fmla="*/ 4208691 w 4894762"/>
              <a:gd name="connsiteY32" fmla="*/ 750209 h 4896466"/>
              <a:gd name="connsiteX33" fmla="*/ 4336586 w 4894762"/>
              <a:gd name="connsiteY33" fmla="*/ 890930 h 4896466"/>
              <a:gd name="connsiteX34" fmla="*/ 4400742 w 4894762"/>
              <a:gd name="connsiteY34" fmla="*/ 976724 h 4896466"/>
              <a:gd name="connsiteX35" fmla="*/ 685518 w 4894762"/>
              <a:gd name="connsiteY35" fmla="*/ 4145584 h 4896466"/>
              <a:gd name="connsiteX36" fmla="*/ 558235 w 4894762"/>
              <a:gd name="connsiteY36" fmla="*/ 4005537 h 4896466"/>
              <a:gd name="connsiteX37" fmla="*/ 493533 w 4894762"/>
              <a:gd name="connsiteY37" fmla="*/ 3919013 h 4896466"/>
              <a:gd name="connsiteX38" fmla="*/ 3842277 w 4894762"/>
              <a:gd name="connsiteY38" fmla="*/ 437590 h 4896466"/>
              <a:gd name="connsiteX39" fmla="*/ 4004714 w 4894762"/>
              <a:gd name="connsiteY39" fmla="*/ 559058 h 4896466"/>
              <a:gd name="connsiteX40" fmla="*/ 4078676 w 4894762"/>
              <a:gd name="connsiteY40" fmla="*/ 626279 h 4896466"/>
              <a:gd name="connsiteX41" fmla="*/ 390146 w 4894762"/>
              <a:gd name="connsiteY41" fmla="*/ 3772372 h 4896466"/>
              <a:gd name="connsiteX42" fmla="*/ 294666 w 4894762"/>
              <a:gd name="connsiteY42" fmla="*/ 3615207 h 4896466"/>
              <a:gd name="connsiteX43" fmla="*/ 242863 w 4894762"/>
              <a:gd name="connsiteY43" fmla="*/ 3507671 h 4896466"/>
              <a:gd name="connsiteX44" fmla="*/ 3397884 w 4894762"/>
              <a:gd name="connsiteY44" fmla="*/ 191483 h 4896466"/>
              <a:gd name="connsiteX45" fmla="*/ 3400373 w 4894762"/>
              <a:gd name="connsiteY45" fmla="*/ 192394 h 4896466"/>
              <a:gd name="connsiteX46" fmla="*/ 3614384 w 4894762"/>
              <a:gd name="connsiteY46" fmla="*/ 295489 h 4896466"/>
              <a:gd name="connsiteX47" fmla="*/ 3683990 w 4894762"/>
              <a:gd name="connsiteY47" fmla="*/ 337775 h 4896466"/>
              <a:gd name="connsiteX48" fmla="*/ 167974 w 4894762"/>
              <a:gd name="connsiteY48" fmla="*/ 3336723 h 4896466"/>
              <a:gd name="connsiteX49" fmla="*/ 109245 w 4894762"/>
              <a:gd name="connsiteY49" fmla="*/ 3176263 h 4896466"/>
              <a:gd name="connsiteX50" fmla="*/ 71336 w 4894762"/>
              <a:gd name="connsiteY50" fmla="*/ 3028828 h 4896466"/>
              <a:gd name="connsiteX51" fmla="*/ 1766305 w 4894762"/>
              <a:gd name="connsiteY51" fmla="*/ 98002 h 4896466"/>
              <a:gd name="connsiteX52" fmla="*/ 235822 w 4894762"/>
              <a:gd name="connsiteY52" fmla="*/ 1403412 h 4896466"/>
              <a:gd name="connsiteX53" fmla="*/ 294666 w 4894762"/>
              <a:gd name="connsiteY53" fmla="*/ 1281260 h 4896466"/>
              <a:gd name="connsiteX54" fmla="*/ 1719381 w 4894762"/>
              <a:gd name="connsiteY54" fmla="*/ 110068 h 4896466"/>
              <a:gd name="connsiteX55" fmla="*/ 2847780 w 4894762"/>
              <a:gd name="connsiteY55" fmla="*/ 35541 h 4896466"/>
              <a:gd name="connsiteX56" fmla="*/ 2940815 w 4894762"/>
              <a:gd name="connsiteY56" fmla="*/ 49740 h 4896466"/>
              <a:gd name="connsiteX57" fmla="*/ 3175440 w 4894762"/>
              <a:gd name="connsiteY57" fmla="*/ 110068 h 4896466"/>
              <a:gd name="connsiteX58" fmla="*/ 3205239 w 4894762"/>
              <a:gd name="connsiteY58" fmla="*/ 120974 h 4896466"/>
              <a:gd name="connsiteX59" fmla="*/ 31562 w 4894762"/>
              <a:gd name="connsiteY59" fmla="*/ 2827927 h 4896466"/>
              <a:gd name="connsiteX60" fmla="*/ 11817 w 4894762"/>
              <a:gd name="connsiteY60" fmla="*/ 2698551 h 4896466"/>
              <a:gd name="connsiteX61" fmla="*/ 0 w 4894762"/>
              <a:gd name="connsiteY61" fmla="*/ 2464525 h 4896466"/>
              <a:gd name="connsiteX62" fmla="*/ 2447410 w 4894762"/>
              <a:gd name="connsiteY62" fmla="*/ 0 h 4896466"/>
              <a:gd name="connsiteX63" fmla="*/ 2604819 w 4894762"/>
              <a:gd name="connsiteY63" fmla="*/ 7949 h 4896466"/>
              <a:gd name="connsiteX64" fmla="*/ 10672 w 4894762"/>
              <a:gd name="connsiteY64" fmla="*/ 2220599 h 4896466"/>
              <a:gd name="connsiteX65" fmla="*/ 11817 w 4894762"/>
              <a:gd name="connsiteY65" fmla="*/ 2197916 h 4896466"/>
              <a:gd name="connsiteX66" fmla="*/ 48917 w 4894762"/>
              <a:gd name="connsiteY66" fmla="*/ 1954829 h 4896466"/>
              <a:gd name="connsiteX67" fmla="*/ 100684 w 4894762"/>
              <a:gd name="connsiteY67" fmla="*/ 1753500 h 4896466"/>
              <a:gd name="connsiteX68" fmla="*/ 2129624 w 4894762"/>
              <a:gd name="connsiteY68" fmla="*/ 22937 h 4896466"/>
              <a:gd name="connsiteX69" fmla="*/ 2197093 w 4894762"/>
              <a:gd name="connsiteY69" fmla="*/ 12640 h 4896466"/>
              <a:gd name="connsiteX70" fmla="*/ 2447410 w 4894762"/>
              <a:gd name="connsiteY70" fmla="*/ 0 h 489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894762" h="4896466">
                <a:moveTo>
                  <a:pt x="4659977" y="3491024"/>
                </a:moveTo>
                <a:lnTo>
                  <a:pt x="4600155" y="3615207"/>
                </a:lnTo>
                <a:cubicBezTo>
                  <a:pt x="4298641" y="4170244"/>
                  <a:pt x="3788731" y="4595645"/>
                  <a:pt x="3175440" y="4786399"/>
                </a:cubicBezTo>
                <a:lnTo>
                  <a:pt x="3126507" y="4798981"/>
                </a:lnTo>
                <a:close/>
                <a:moveTo>
                  <a:pt x="4884212" y="2674618"/>
                </a:moveTo>
                <a:lnTo>
                  <a:pt x="4883003" y="2698551"/>
                </a:lnTo>
                <a:cubicBezTo>
                  <a:pt x="4874645" y="2780853"/>
                  <a:pt x="4862210" y="2861951"/>
                  <a:pt x="4845904" y="2941638"/>
                </a:cubicBezTo>
                <a:lnTo>
                  <a:pt x="4794531" y="3141433"/>
                </a:lnTo>
                <a:lnTo>
                  <a:pt x="2763488" y="4873790"/>
                </a:lnTo>
                <a:lnTo>
                  <a:pt x="2697728" y="4883826"/>
                </a:lnTo>
                <a:cubicBezTo>
                  <a:pt x="2615425" y="4892185"/>
                  <a:pt x="2531918" y="4896466"/>
                  <a:pt x="2447410" y="4896466"/>
                </a:cubicBezTo>
                <a:lnTo>
                  <a:pt x="2288679" y="4888451"/>
                </a:lnTo>
                <a:close/>
                <a:moveTo>
                  <a:pt x="4863096" y="2067481"/>
                </a:moveTo>
                <a:lnTo>
                  <a:pt x="4883003" y="2197916"/>
                </a:lnTo>
                <a:lnTo>
                  <a:pt x="4894762" y="2430794"/>
                </a:lnTo>
                <a:lnTo>
                  <a:pt x="2045850" y="4860744"/>
                </a:lnTo>
                <a:lnTo>
                  <a:pt x="1954006" y="4846727"/>
                </a:lnTo>
                <a:cubicBezTo>
                  <a:pt x="1874319" y="4830421"/>
                  <a:pt x="1796042" y="4810243"/>
                  <a:pt x="1719381" y="4786399"/>
                </a:cubicBezTo>
                <a:lnTo>
                  <a:pt x="1688601" y="4775133"/>
                </a:lnTo>
                <a:close/>
                <a:moveTo>
                  <a:pt x="4726513" y="1558831"/>
                </a:moveTo>
                <a:lnTo>
                  <a:pt x="4785575" y="1720203"/>
                </a:lnTo>
                <a:lnTo>
                  <a:pt x="4823233" y="1866658"/>
                </a:lnTo>
                <a:lnTo>
                  <a:pt x="1495956" y="4704624"/>
                </a:lnTo>
                <a:lnTo>
                  <a:pt x="1494447" y="4704072"/>
                </a:lnTo>
                <a:cubicBezTo>
                  <a:pt x="1421222" y="4673100"/>
                  <a:pt x="1349817" y="4638667"/>
                  <a:pt x="1280437" y="4600978"/>
                </a:cubicBezTo>
                <a:lnTo>
                  <a:pt x="1210012" y="4558194"/>
                </a:lnTo>
                <a:close/>
                <a:moveTo>
                  <a:pt x="4504196" y="1123307"/>
                </a:moveTo>
                <a:lnTo>
                  <a:pt x="4600155" y="1281260"/>
                </a:lnTo>
                <a:lnTo>
                  <a:pt x="4651549" y="1387948"/>
                </a:lnTo>
                <a:lnTo>
                  <a:pt x="1051796" y="4458318"/>
                </a:lnTo>
                <a:lnTo>
                  <a:pt x="890107" y="4337409"/>
                </a:lnTo>
                <a:lnTo>
                  <a:pt x="815466" y="4269570"/>
                </a:lnTo>
                <a:close/>
                <a:moveTo>
                  <a:pt x="4208691" y="750209"/>
                </a:moveTo>
                <a:lnTo>
                  <a:pt x="4336586" y="890930"/>
                </a:lnTo>
                <a:lnTo>
                  <a:pt x="4400742" y="976724"/>
                </a:lnTo>
                <a:lnTo>
                  <a:pt x="685518" y="4145584"/>
                </a:lnTo>
                <a:lnTo>
                  <a:pt x="558235" y="4005537"/>
                </a:lnTo>
                <a:lnTo>
                  <a:pt x="493533" y="3919013"/>
                </a:lnTo>
                <a:close/>
                <a:moveTo>
                  <a:pt x="3842277" y="437590"/>
                </a:moveTo>
                <a:lnTo>
                  <a:pt x="4004714" y="559058"/>
                </a:lnTo>
                <a:lnTo>
                  <a:pt x="4078676" y="626279"/>
                </a:lnTo>
                <a:lnTo>
                  <a:pt x="390146" y="3772372"/>
                </a:lnTo>
                <a:lnTo>
                  <a:pt x="294666" y="3615207"/>
                </a:lnTo>
                <a:lnTo>
                  <a:pt x="242863" y="3507671"/>
                </a:lnTo>
                <a:close/>
                <a:moveTo>
                  <a:pt x="3397884" y="191483"/>
                </a:moveTo>
                <a:lnTo>
                  <a:pt x="3400373" y="192394"/>
                </a:lnTo>
                <a:cubicBezTo>
                  <a:pt x="3473599" y="223366"/>
                  <a:pt x="3545004" y="257799"/>
                  <a:pt x="3614384" y="295489"/>
                </a:cubicBezTo>
                <a:lnTo>
                  <a:pt x="3683990" y="337775"/>
                </a:lnTo>
                <a:lnTo>
                  <a:pt x="167974" y="3336723"/>
                </a:lnTo>
                <a:lnTo>
                  <a:pt x="109245" y="3176263"/>
                </a:lnTo>
                <a:lnTo>
                  <a:pt x="71336" y="3028828"/>
                </a:lnTo>
                <a:close/>
                <a:moveTo>
                  <a:pt x="1766305" y="98002"/>
                </a:moveTo>
                <a:lnTo>
                  <a:pt x="235822" y="1403412"/>
                </a:lnTo>
                <a:lnTo>
                  <a:pt x="294666" y="1281260"/>
                </a:lnTo>
                <a:cubicBezTo>
                  <a:pt x="596180" y="726223"/>
                  <a:pt x="1106089" y="300821"/>
                  <a:pt x="1719381" y="110068"/>
                </a:cubicBezTo>
                <a:close/>
                <a:moveTo>
                  <a:pt x="2847780" y="35541"/>
                </a:moveTo>
                <a:lnTo>
                  <a:pt x="2940815" y="49740"/>
                </a:lnTo>
                <a:cubicBezTo>
                  <a:pt x="3020502" y="66046"/>
                  <a:pt x="3098778" y="86224"/>
                  <a:pt x="3175440" y="110068"/>
                </a:cubicBezTo>
                <a:lnTo>
                  <a:pt x="3205239" y="120974"/>
                </a:lnTo>
                <a:lnTo>
                  <a:pt x="31562" y="2827927"/>
                </a:lnTo>
                <a:lnTo>
                  <a:pt x="11817" y="2698551"/>
                </a:lnTo>
                <a:lnTo>
                  <a:pt x="0" y="2464525"/>
                </a:lnTo>
                <a:close/>
                <a:moveTo>
                  <a:pt x="2447410" y="0"/>
                </a:moveTo>
                <a:lnTo>
                  <a:pt x="2604819" y="7949"/>
                </a:lnTo>
                <a:lnTo>
                  <a:pt x="10672" y="2220599"/>
                </a:lnTo>
                <a:lnTo>
                  <a:pt x="11817" y="2197916"/>
                </a:lnTo>
                <a:cubicBezTo>
                  <a:pt x="20176" y="2115613"/>
                  <a:pt x="32610" y="2034516"/>
                  <a:pt x="48917" y="1954829"/>
                </a:cubicBezTo>
                <a:lnTo>
                  <a:pt x="100684" y="1753500"/>
                </a:lnTo>
                <a:lnTo>
                  <a:pt x="2129624" y="22937"/>
                </a:lnTo>
                <a:lnTo>
                  <a:pt x="2197093" y="12640"/>
                </a:lnTo>
                <a:cubicBezTo>
                  <a:pt x="2279395" y="4282"/>
                  <a:pt x="2362903" y="0"/>
                  <a:pt x="2447410" y="0"/>
                </a:cubicBezTo>
                <a:close/>
              </a:path>
            </a:pathLst>
          </a:custGeom>
          <a:solidFill>
            <a:srgbClr val="748773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9E7C76-C321-4876-AEE6-F286EF538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72" y="1755641"/>
            <a:ext cx="3056944" cy="370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98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27C68EF8-581E-4AAE-87B5-D808DC0B7FF6}"/>
              </a:ext>
            </a:extLst>
          </p:cNvPr>
          <p:cNvGrpSpPr/>
          <p:nvPr/>
        </p:nvGrpSpPr>
        <p:grpSpPr>
          <a:xfrm>
            <a:off x="1266936" y="882753"/>
            <a:ext cx="5794578" cy="600549"/>
            <a:chOff x="5819886" y="4064103"/>
            <a:chExt cx="5794578" cy="600549"/>
          </a:xfrm>
        </p:grpSpPr>
        <p:sp>
          <p:nvSpPr>
            <p:cNvPr id="2" name="TextBox 78">
              <a:extLst>
                <a:ext uri="{FF2B5EF4-FFF2-40B4-BE49-F238E27FC236}">
                  <a16:creationId xmlns:a16="http://schemas.microsoft.com/office/drawing/2014/main" id="{C2686D13-0C92-4DBC-89C5-C46C2CEFA446}"/>
                </a:ext>
              </a:extLst>
            </p:cNvPr>
            <p:cNvSpPr txBox="1"/>
            <p:nvPr/>
          </p:nvSpPr>
          <p:spPr>
            <a:xfrm>
              <a:off x="6581774" y="4133545"/>
              <a:ext cx="5032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主要功能模块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0547C15-1645-41B5-AD08-0C4C7E0801C1}"/>
                </a:ext>
              </a:extLst>
            </p:cNvPr>
            <p:cNvGrpSpPr/>
            <p:nvPr/>
          </p:nvGrpSpPr>
          <p:grpSpPr>
            <a:xfrm>
              <a:off x="5819886" y="4064103"/>
              <a:ext cx="624684" cy="600549"/>
              <a:chOff x="2215144" y="982844"/>
              <a:chExt cx="1120898" cy="84278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4" name="平行四边形 3">
                <a:extLst>
                  <a:ext uri="{FF2B5EF4-FFF2-40B4-BE49-F238E27FC236}">
                    <a16:creationId xmlns:a16="http://schemas.microsoft.com/office/drawing/2014/main" id="{DDABD03A-FA1B-421B-893E-B63FAEC8FE62}"/>
                  </a:ext>
                </a:extLst>
              </p:cNvPr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5" name="文本框 9">
                <a:extLst>
                  <a:ext uri="{FF2B5EF4-FFF2-40B4-BE49-F238E27FC236}">
                    <a16:creationId xmlns:a16="http://schemas.microsoft.com/office/drawing/2014/main" id="{519DE1CB-BE40-441C-8FD4-E8AD59E83A7E}"/>
                  </a:ext>
                </a:extLst>
              </p:cNvPr>
              <p:cNvSpPr txBox="1"/>
              <p:nvPr/>
            </p:nvSpPr>
            <p:spPr>
              <a:xfrm>
                <a:off x="2245058" y="1046848"/>
                <a:ext cx="1066799" cy="7342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28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2E02341-9392-40DD-9653-05801A3F2045}"/>
              </a:ext>
            </a:extLst>
          </p:cNvPr>
          <p:cNvSpPr/>
          <p:nvPr/>
        </p:nvSpPr>
        <p:spPr>
          <a:xfrm>
            <a:off x="1266936" y="1943100"/>
            <a:ext cx="6553089" cy="3962705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1EBDCE0D-339B-4FE3-A8F0-AB11FD6D7EEE}"/>
              </a:ext>
            </a:extLst>
          </p:cNvPr>
          <p:cNvSpPr/>
          <p:nvPr/>
        </p:nvSpPr>
        <p:spPr>
          <a:xfrm>
            <a:off x="5608043" y="1012288"/>
            <a:ext cx="1590675" cy="714375"/>
          </a:xfrm>
          <a:prstGeom prst="wedgeRoundRectCallout">
            <a:avLst>
              <a:gd name="adj1" fmla="val -37000"/>
              <a:gd name="adj2" fmla="val 76583"/>
              <a:gd name="adj3" fmla="val 16667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①文件上传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7623059-3795-44EF-856B-1C0121AAC639}"/>
              </a:ext>
            </a:extLst>
          </p:cNvPr>
          <p:cNvGrpSpPr/>
          <p:nvPr/>
        </p:nvGrpSpPr>
        <p:grpSpPr>
          <a:xfrm>
            <a:off x="8370293" y="1943100"/>
            <a:ext cx="2400175" cy="2388163"/>
            <a:chOff x="644722" y="2234918"/>
            <a:chExt cx="2400175" cy="2388163"/>
          </a:xfrm>
        </p:grpSpPr>
        <p:sp>
          <p:nvSpPr>
            <p:cNvPr id="11" name="圆角矩形 6">
              <a:extLst>
                <a:ext uri="{FF2B5EF4-FFF2-40B4-BE49-F238E27FC236}">
                  <a16:creationId xmlns:a16="http://schemas.microsoft.com/office/drawing/2014/main" id="{7A13452D-BEC6-44E7-AB2B-2C0A0DAE271F}"/>
                </a:ext>
              </a:extLst>
            </p:cNvPr>
            <p:cNvSpPr/>
            <p:nvPr/>
          </p:nvSpPr>
          <p:spPr>
            <a:xfrm>
              <a:off x="644722" y="2234918"/>
              <a:ext cx="2367418" cy="2388163"/>
            </a:xfrm>
            <a:prstGeom prst="roundRect">
              <a:avLst>
                <a:gd name="adj" fmla="val 2801"/>
              </a:avLst>
            </a:prstGeom>
            <a:solidFill>
              <a:srgbClr val="60676C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17500" dist="127000" dir="2700000" algn="tl" rotWithShape="0">
                <a:prstClr val="black">
                  <a:alpha val="25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endParaRPr lang="zh-CN" altLang="en-US" sz="1400" kern="0" dirty="0">
                <a:solidFill>
                  <a:srgbClr val="FF85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6F3B96E-309E-4DDE-AE04-CE4F3E484E58}"/>
                </a:ext>
              </a:extLst>
            </p:cNvPr>
            <p:cNvSpPr/>
            <p:nvPr/>
          </p:nvSpPr>
          <p:spPr>
            <a:xfrm>
              <a:off x="660075" y="2972361"/>
              <a:ext cx="2384822" cy="11442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dirty="0">
                  <a:solidFill>
                    <a:schemeClr val="bg1"/>
                  </a:solidFill>
                </a:rPr>
                <a:t>用户能上传自己所想要保存在网盘里的文件或文件夹</a:t>
              </a:r>
            </a:p>
          </p:txBody>
        </p:sp>
        <p:grpSp>
          <p:nvGrpSpPr>
            <p:cNvPr id="14" name="Group 3">
              <a:extLst>
                <a:ext uri="{FF2B5EF4-FFF2-40B4-BE49-F238E27FC236}">
                  <a16:creationId xmlns:a16="http://schemas.microsoft.com/office/drawing/2014/main" id="{0EAF62FD-85E6-4928-9B56-2BABB87C9DA3}"/>
                </a:ext>
              </a:extLst>
            </p:cNvPr>
            <p:cNvGrpSpPr/>
            <p:nvPr/>
          </p:nvGrpSpPr>
          <p:grpSpPr>
            <a:xfrm>
              <a:off x="1684824" y="2507949"/>
              <a:ext cx="278333" cy="400024"/>
              <a:chOff x="9132888" y="2062163"/>
              <a:chExt cx="341312" cy="490537"/>
            </a:xfrm>
            <a:solidFill>
              <a:schemeClr val="bg1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Freeform 326">
                <a:extLst>
                  <a:ext uri="{FF2B5EF4-FFF2-40B4-BE49-F238E27FC236}">
                    <a16:creationId xmlns:a16="http://schemas.microsoft.com/office/drawing/2014/main" id="{73873823-53E1-461A-83FC-63474354C5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32888" y="2062163"/>
                <a:ext cx="341312" cy="490537"/>
              </a:xfrm>
              <a:custGeom>
                <a:avLst/>
                <a:gdLst>
                  <a:gd name="T0" fmla="*/ 44 w 88"/>
                  <a:gd name="T1" fmla="*/ 0 h 128"/>
                  <a:gd name="T2" fmla="*/ 0 w 88"/>
                  <a:gd name="T3" fmla="*/ 44 h 128"/>
                  <a:gd name="T4" fmla="*/ 20 w 88"/>
                  <a:gd name="T5" fmla="*/ 92 h 128"/>
                  <a:gd name="T6" fmla="*/ 44 w 88"/>
                  <a:gd name="T7" fmla="*/ 128 h 128"/>
                  <a:gd name="T8" fmla="*/ 68 w 88"/>
                  <a:gd name="T9" fmla="*/ 92 h 128"/>
                  <a:gd name="T10" fmla="*/ 88 w 88"/>
                  <a:gd name="T11" fmla="*/ 44 h 128"/>
                  <a:gd name="T12" fmla="*/ 44 w 88"/>
                  <a:gd name="T13" fmla="*/ 0 h 128"/>
                  <a:gd name="T14" fmla="*/ 54 w 88"/>
                  <a:gd name="T15" fmla="*/ 109 h 128"/>
                  <a:gd name="T16" fmla="*/ 35 w 88"/>
                  <a:gd name="T17" fmla="*/ 111 h 128"/>
                  <a:gd name="T18" fmla="*/ 32 w 88"/>
                  <a:gd name="T19" fmla="*/ 104 h 128"/>
                  <a:gd name="T20" fmla="*/ 32 w 88"/>
                  <a:gd name="T21" fmla="*/ 103 h 128"/>
                  <a:gd name="T22" fmla="*/ 57 w 88"/>
                  <a:gd name="T23" fmla="*/ 100 h 128"/>
                  <a:gd name="T24" fmla="*/ 56 w 88"/>
                  <a:gd name="T25" fmla="*/ 104 h 128"/>
                  <a:gd name="T26" fmla="*/ 54 w 88"/>
                  <a:gd name="T27" fmla="*/ 109 h 128"/>
                  <a:gd name="T28" fmla="*/ 31 w 88"/>
                  <a:gd name="T29" fmla="*/ 100 h 128"/>
                  <a:gd name="T30" fmla="*/ 28 w 88"/>
                  <a:gd name="T31" fmla="*/ 92 h 128"/>
                  <a:gd name="T32" fmla="*/ 60 w 88"/>
                  <a:gd name="T33" fmla="*/ 92 h 128"/>
                  <a:gd name="T34" fmla="*/ 58 w 88"/>
                  <a:gd name="T35" fmla="*/ 96 h 128"/>
                  <a:gd name="T36" fmla="*/ 31 w 88"/>
                  <a:gd name="T37" fmla="*/ 100 h 128"/>
                  <a:gd name="T38" fmla="*/ 44 w 88"/>
                  <a:gd name="T39" fmla="*/ 120 h 128"/>
                  <a:gd name="T40" fmla="*/ 36 w 88"/>
                  <a:gd name="T41" fmla="*/ 115 h 128"/>
                  <a:gd name="T42" fmla="*/ 53 w 88"/>
                  <a:gd name="T43" fmla="*/ 113 h 128"/>
                  <a:gd name="T44" fmla="*/ 44 w 88"/>
                  <a:gd name="T45" fmla="*/ 120 h 128"/>
                  <a:gd name="T46" fmla="*/ 63 w 88"/>
                  <a:gd name="T47" fmla="*/ 84 h 128"/>
                  <a:gd name="T48" fmla="*/ 25 w 88"/>
                  <a:gd name="T49" fmla="*/ 84 h 128"/>
                  <a:gd name="T50" fmla="*/ 19 w 88"/>
                  <a:gd name="T51" fmla="*/ 71 h 128"/>
                  <a:gd name="T52" fmla="*/ 8 w 88"/>
                  <a:gd name="T53" fmla="*/ 44 h 128"/>
                  <a:gd name="T54" fmla="*/ 44 w 88"/>
                  <a:gd name="T55" fmla="*/ 8 h 128"/>
                  <a:gd name="T56" fmla="*/ 80 w 88"/>
                  <a:gd name="T57" fmla="*/ 44 h 128"/>
                  <a:gd name="T58" fmla="*/ 69 w 88"/>
                  <a:gd name="T59" fmla="*/ 71 h 128"/>
                  <a:gd name="T60" fmla="*/ 63 w 88"/>
                  <a:gd name="T61" fmla="*/ 8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8" h="128">
                    <a:moveTo>
                      <a:pt x="44" y="0"/>
                    </a:moveTo>
                    <a:cubicBezTo>
                      <a:pt x="20" y="0"/>
                      <a:pt x="0" y="20"/>
                      <a:pt x="0" y="44"/>
                    </a:cubicBezTo>
                    <a:cubicBezTo>
                      <a:pt x="0" y="60"/>
                      <a:pt x="15" y="77"/>
                      <a:pt x="20" y="92"/>
                    </a:cubicBezTo>
                    <a:cubicBezTo>
                      <a:pt x="28" y="115"/>
                      <a:pt x="27" y="128"/>
                      <a:pt x="44" y="128"/>
                    </a:cubicBezTo>
                    <a:cubicBezTo>
                      <a:pt x="61" y="128"/>
                      <a:pt x="60" y="115"/>
                      <a:pt x="68" y="92"/>
                    </a:cubicBezTo>
                    <a:cubicBezTo>
                      <a:pt x="73" y="77"/>
                      <a:pt x="88" y="60"/>
                      <a:pt x="88" y="44"/>
                    </a:cubicBezTo>
                    <a:cubicBezTo>
                      <a:pt x="88" y="20"/>
                      <a:pt x="68" y="0"/>
                      <a:pt x="44" y="0"/>
                    </a:cubicBezTo>
                    <a:close/>
                    <a:moveTo>
                      <a:pt x="54" y="109"/>
                    </a:moveTo>
                    <a:cubicBezTo>
                      <a:pt x="35" y="111"/>
                      <a:pt x="35" y="111"/>
                      <a:pt x="35" y="111"/>
                    </a:cubicBezTo>
                    <a:cubicBezTo>
                      <a:pt x="34" y="109"/>
                      <a:pt x="33" y="107"/>
                      <a:pt x="32" y="104"/>
                    </a:cubicBezTo>
                    <a:cubicBezTo>
                      <a:pt x="32" y="104"/>
                      <a:pt x="32" y="104"/>
                      <a:pt x="32" y="103"/>
                    </a:cubicBezTo>
                    <a:cubicBezTo>
                      <a:pt x="57" y="100"/>
                      <a:pt x="57" y="100"/>
                      <a:pt x="57" y="100"/>
                    </a:cubicBezTo>
                    <a:cubicBezTo>
                      <a:pt x="57" y="102"/>
                      <a:pt x="56" y="103"/>
                      <a:pt x="56" y="104"/>
                    </a:cubicBezTo>
                    <a:cubicBezTo>
                      <a:pt x="55" y="106"/>
                      <a:pt x="55" y="107"/>
                      <a:pt x="54" y="109"/>
                    </a:cubicBezTo>
                    <a:close/>
                    <a:moveTo>
                      <a:pt x="31" y="100"/>
                    </a:moveTo>
                    <a:cubicBezTo>
                      <a:pt x="30" y="97"/>
                      <a:pt x="29" y="95"/>
                      <a:pt x="28" y="92"/>
                    </a:cubicBezTo>
                    <a:cubicBezTo>
                      <a:pt x="60" y="92"/>
                      <a:pt x="60" y="92"/>
                      <a:pt x="60" y="92"/>
                    </a:cubicBezTo>
                    <a:cubicBezTo>
                      <a:pt x="59" y="93"/>
                      <a:pt x="59" y="95"/>
                      <a:pt x="58" y="96"/>
                    </a:cubicBezTo>
                    <a:lnTo>
                      <a:pt x="31" y="100"/>
                    </a:lnTo>
                    <a:close/>
                    <a:moveTo>
                      <a:pt x="44" y="120"/>
                    </a:moveTo>
                    <a:cubicBezTo>
                      <a:pt x="40" y="120"/>
                      <a:pt x="38" y="120"/>
                      <a:pt x="36" y="115"/>
                    </a:cubicBezTo>
                    <a:cubicBezTo>
                      <a:pt x="53" y="113"/>
                      <a:pt x="53" y="113"/>
                      <a:pt x="53" y="113"/>
                    </a:cubicBezTo>
                    <a:cubicBezTo>
                      <a:pt x="51" y="119"/>
                      <a:pt x="49" y="120"/>
                      <a:pt x="44" y="120"/>
                    </a:cubicBezTo>
                    <a:close/>
                    <a:moveTo>
                      <a:pt x="63" y="84"/>
                    </a:moveTo>
                    <a:cubicBezTo>
                      <a:pt x="25" y="84"/>
                      <a:pt x="25" y="84"/>
                      <a:pt x="25" y="84"/>
                    </a:cubicBezTo>
                    <a:cubicBezTo>
                      <a:pt x="23" y="80"/>
                      <a:pt x="21" y="75"/>
                      <a:pt x="19" y="71"/>
                    </a:cubicBezTo>
                    <a:cubicBezTo>
                      <a:pt x="13" y="62"/>
                      <a:pt x="8" y="52"/>
                      <a:pt x="8" y="44"/>
                    </a:cubicBezTo>
                    <a:cubicBezTo>
                      <a:pt x="8" y="24"/>
                      <a:pt x="24" y="8"/>
                      <a:pt x="44" y="8"/>
                    </a:cubicBezTo>
                    <a:cubicBezTo>
                      <a:pt x="64" y="8"/>
                      <a:pt x="80" y="24"/>
                      <a:pt x="80" y="44"/>
                    </a:cubicBezTo>
                    <a:cubicBezTo>
                      <a:pt x="80" y="52"/>
                      <a:pt x="75" y="62"/>
                      <a:pt x="69" y="71"/>
                    </a:cubicBezTo>
                    <a:cubicBezTo>
                      <a:pt x="67" y="75"/>
                      <a:pt x="65" y="80"/>
                      <a:pt x="63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327">
                <a:extLst>
                  <a:ext uri="{FF2B5EF4-FFF2-40B4-BE49-F238E27FC236}">
                    <a16:creationId xmlns:a16="http://schemas.microsoft.com/office/drawing/2014/main" id="{A4852441-0E9C-48D8-86F5-309FEA661B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09088" y="2138363"/>
                <a:ext cx="101600" cy="100012"/>
              </a:xfrm>
              <a:custGeom>
                <a:avLst/>
                <a:gdLst>
                  <a:gd name="T0" fmla="*/ 24 w 26"/>
                  <a:gd name="T1" fmla="*/ 0 h 26"/>
                  <a:gd name="T2" fmla="*/ 0 w 26"/>
                  <a:gd name="T3" fmla="*/ 24 h 26"/>
                  <a:gd name="T4" fmla="*/ 2 w 26"/>
                  <a:gd name="T5" fmla="*/ 26 h 26"/>
                  <a:gd name="T6" fmla="*/ 4 w 26"/>
                  <a:gd name="T7" fmla="*/ 24 h 26"/>
                  <a:gd name="T8" fmla="*/ 24 w 26"/>
                  <a:gd name="T9" fmla="*/ 4 h 26"/>
                  <a:gd name="T10" fmla="*/ 26 w 26"/>
                  <a:gd name="T11" fmla="*/ 2 h 26"/>
                  <a:gd name="T12" fmla="*/ 24 w 26"/>
                  <a:gd name="T1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6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25"/>
                      <a:pt x="1" y="26"/>
                      <a:pt x="2" y="26"/>
                    </a:cubicBezTo>
                    <a:cubicBezTo>
                      <a:pt x="3" y="26"/>
                      <a:pt x="4" y="25"/>
                      <a:pt x="4" y="24"/>
                    </a:cubicBezTo>
                    <a:cubicBezTo>
                      <a:pt x="4" y="13"/>
                      <a:pt x="13" y="4"/>
                      <a:pt x="24" y="4"/>
                    </a:cubicBezTo>
                    <a:cubicBezTo>
                      <a:pt x="25" y="4"/>
                      <a:pt x="26" y="3"/>
                      <a:pt x="26" y="2"/>
                    </a:cubicBezTo>
                    <a:cubicBezTo>
                      <a:pt x="26" y="1"/>
                      <a:pt x="25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08C1A7D6-2C50-43AD-A48A-9E9587AD0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957" y="62140"/>
            <a:ext cx="1826214" cy="221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4817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752</Words>
  <Application>Microsoft Office PowerPoint</Application>
  <PresentationFormat>宽屏</PresentationFormat>
  <Paragraphs>188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等线</vt:lpstr>
      <vt:lpstr>等线 Light</vt:lpstr>
      <vt:lpstr>方正正纤黑简体</vt:lpstr>
      <vt:lpstr>方正正准黑简体</vt:lpstr>
      <vt:lpstr>黑体</vt:lpstr>
      <vt:lpstr>微软雅黑</vt:lpstr>
      <vt:lpstr>幼圆</vt:lpstr>
      <vt:lpstr>Arial</vt:lpstr>
      <vt:lpstr>Calibri</vt:lpstr>
      <vt:lpstr>Impact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34</cp:revision>
  <dcterms:created xsi:type="dcterms:W3CDTF">2021-08-18T17:08:07Z</dcterms:created>
  <dcterms:modified xsi:type="dcterms:W3CDTF">2021-08-26T09:07:25Z</dcterms:modified>
</cp:coreProperties>
</file>