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9A6B5-AD48-4E39-9B4E-F7A9EC546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6AF0E9-6D54-4692-B67D-0E85EDED9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D2151-CEE4-4F6F-8949-FA6F48E0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2DEF-3A45-45C4-8847-6BA4C978A54A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826C3-A249-4B48-A589-D80A0FBE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934DF-8CE8-4607-AF16-FD92DD06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9CD6-BA21-4A3E-B087-44520C41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4A457-D882-4DEE-BD87-84F3FAF4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2C33B0-E0DC-40E0-8EFB-ABE712D25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287BD-BE33-4A39-BF39-F7747B1A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2DEF-3A45-45C4-8847-6BA4C978A54A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16B74-3AFF-46E4-87FA-B87306E7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65277-5DCD-41DB-83E5-0DD8F0B3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9CD6-BA21-4A3E-B087-44520C41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9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13B4E6-74F1-48D3-955B-A163C9CD1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2903D5-61A5-458F-AA49-51E00FB6A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3BECD-5A5B-4727-A04E-9FB8AAE4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2DEF-3A45-45C4-8847-6BA4C978A54A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5340D-6A97-4908-94E2-E847D999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10E47-E129-43C1-9042-40AF3D0C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9CD6-BA21-4A3E-B087-44520C41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4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197A7-20B3-4074-BBE8-F0C2B5DE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654F8-A9D0-46D4-865E-645CA3D8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DDE39-5CCD-4FCE-A907-90C121F4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2DEF-3A45-45C4-8847-6BA4C978A54A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A5BB9-64C6-420B-A893-9F205BB6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55219-1F9B-4378-B0D3-F8A5101F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9CD6-BA21-4A3E-B087-44520C41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0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FCCB8-5083-483D-B82D-CDC58834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5C673-468A-422C-98C3-3DF9B0BB9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B1418-F208-4A91-8EFB-D63EBC4B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2DEF-3A45-45C4-8847-6BA4C978A54A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5B9FD-3FDC-4A2F-83D2-8678E566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E468A-6EF4-4118-8655-9AEA9F89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9CD6-BA21-4A3E-B087-44520C41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4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8A29D-037C-49CB-8415-4C22F768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6F85D-CE0A-4693-ACAA-4D597A41C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31A503-B2BC-488C-9768-23C1988FE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CC000-9529-413D-8A50-6824E837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2DEF-3A45-45C4-8847-6BA4C978A54A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4E111-B75B-4140-9D41-F6FBB6B6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10A80-22B1-460A-BCE3-BABE9D05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9CD6-BA21-4A3E-B087-44520C41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3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73A0A-6D9D-48ED-AF4A-3B064E48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5509F-02EC-4EDB-94E8-DAF7A223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DA51D8-0E14-454F-BDE0-1B03A8A57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E5428C-9918-4C20-9C5F-E186EB954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DE50C4-D3EC-44DC-A802-254CBA6A2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605DD3-AB1D-4BBD-9574-2BE06544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2DEF-3A45-45C4-8847-6BA4C978A54A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DBBC9C-781D-42F2-A5A3-5983937D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BC6CB5-99E4-4532-9873-BC408AFB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9CD6-BA21-4A3E-B087-44520C41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1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FB14C-A7CA-4E0E-BC62-6894E2A4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773355-ED25-4AAC-B439-AA4F7254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2DEF-3A45-45C4-8847-6BA4C978A54A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C884F9-E38B-4B98-9752-F3730CD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EB01AC-C285-4354-931F-D709F0EF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9CD6-BA21-4A3E-B087-44520C41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6782BB-754B-4A79-9489-E080EE65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2DEF-3A45-45C4-8847-6BA4C978A54A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203ED7-25F1-4BE2-A707-DBFBF886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E9A63-493A-472C-BF59-A3411830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9CD6-BA21-4A3E-B087-44520C41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4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EAA07-8576-4C58-9F1F-18887B1F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DAA64-16BA-415F-8CFC-7EAD662F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B36059-3516-4EDC-904E-6F0EA5E81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CB2861-5637-4E24-86AB-5F9BE765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2DEF-3A45-45C4-8847-6BA4C978A54A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735B7-D1CE-4A04-A432-C1F735D3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FD292-1229-4D9E-B444-AA52617B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9CD6-BA21-4A3E-B087-44520C41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3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47318-4B3E-4E00-91C9-6F9ED6EF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4C3926-191C-4A13-849C-F11600BDC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B56D76-0917-4688-B0C6-F394AB640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C7DAC-311B-4D7A-9F03-48BEDA57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2DEF-3A45-45C4-8847-6BA4C978A54A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A18923-524C-4891-8C9E-77E675B8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66C21-43BB-4284-925C-E2553945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9CD6-BA21-4A3E-B087-44520C41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BBCD41-45B5-4F05-A27F-131CEA38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D96DD8-C736-4BFE-97AD-4D6F3C9E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B8E49-6BBC-49C5-9CCF-3C9D3F657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2DEF-3A45-45C4-8847-6BA4C978A54A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E5B9F-E27E-4F9F-9AD2-A4B9C41F6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3DCBC-2A3E-45C7-85EE-744A10202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9CD6-BA21-4A3E-B087-44520C41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9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3A77-1B33-4388-8C4E-EE49FB9DF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274414-22FB-4FAF-B201-564D7373C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3DDFA33A-FE24-47D0-A755-83DD04BFD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24" y="1238524"/>
            <a:ext cx="4380952" cy="4380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759DC2-501D-4203-B8A6-79376794438A}"/>
              </a:ext>
            </a:extLst>
          </p:cNvPr>
          <p:cNvSpPr/>
          <p:nvPr/>
        </p:nvSpPr>
        <p:spPr>
          <a:xfrm rot="16200000">
            <a:off x="4989621" y="1465926"/>
            <a:ext cx="2212759" cy="290299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altLang="zh-CN" sz="2800" dirty="0">
                <a:ln w="0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 http://mctu.tju.edu.cn</a:t>
            </a:r>
            <a:endParaRPr lang="zh-CN" altLang="en-US" sz="2800" b="0" cap="none" spc="0" dirty="0">
              <a:ln w="0">
                <a:solidFill>
                  <a:schemeClr val="bg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C1B8F5-41DD-4F96-B49B-D4282D3EED2B}"/>
              </a:ext>
            </a:extLst>
          </p:cNvPr>
          <p:cNvSpPr/>
          <p:nvPr/>
        </p:nvSpPr>
        <p:spPr>
          <a:xfrm>
            <a:off x="4746912" y="3488379"/>
            <a:ext cx="269817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天津大学医学部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533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mrzv</dc:creator>
  <cp:lastModifiedBy>mrzv</cp:lastModifiedBy>
  <cp:revision>2</cp:revision>
  <dcterms:created xsi:type="dcterms:W3CDTF">2021-06-19T07:14:43Z</dcterms:created>
  <dcterms:modified xsi:type="dcterms:W3CDTF">2021-06-19T13:33:36Z</dcterms:modified>
</cp:coreProperties>
</file>