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6" r:id="rId4"/>
    <p:sldId id="348" r:id="rId5"/>
    <p:sldId id="349" r:id="rId7"/>
    <p:sldId id="304" r:id="rId8"/>
    <p:sldId id="478" r:id="rId9"/>
    <p:sldId id="397" r:id="rId10"/>
    <p:sldId id="308" r:id="rId11"/>
    <p:sldId id="306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347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BAF"/>
    <a:srgbClr val="405B91"/>
    <a:srgbClr val="B6D0FB"/>
    <a:srgbClr val="B3BCFF"/>
    <a:srgbClr val="AACDED"/>
    <a:srgbClr val="80B4E4"/>
    <a:srgbClr val="8DA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2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image" Target="../media/image2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2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image" Target="../media/image3.png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image" Target="../media/image2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577962" y="0"/>
            <a:ext cx="156603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9" y="2529465"/>
            <a:ext cx="9140220" cy="43285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502443" y="1532238"/>
            <a:ext cx="5606143" cy="757007"/>
          </a:xfrm>
        </p:spPr>
        <p:txBody>
          <a:bodyPr wrap="square" anchor="b">
            <a:normAutofit/>
          </a:bodyPr>
          <a:lstStyle>
            <a:lvl1pPr algn="l">
              <a:defRPr sz="27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02443" y="2381319"/>
            <a:ext cx="5606143" cy="714057"/>
          </a:xfrm>
        </p:spPr>
        <p:txBody>
          <a:bodyPr wrap="square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C68C811E-E88E-42C1-B955-4F9C53CE88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585163F1-4D6F-48D6-8C0C-DCCE5BD1A4F7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502444" y="3335596"/>
            <a:ext cx="1366361" cy="432000"/>
          </a:xfrm>
        </p:spPr>
        <p:txBody>
          <a:bodyPr wrap="square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350" baseline="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  <p:custDataLst>
              <p:tags r:id="rId11"/>
            </p:custDataLst>
          </p:nvPr>
        </p:nvSpPr>
        <p:spPr>
          <a:xfrm>
            <a:off x="502444" y="3890509"/>
            <a:ext cx="1366361" cy="432000"/>
          </a:xfrm>
        </p:spPr>
        <p:txBody>
          <a:bodyPr wrap="square" anchor="ctr">
            <a:normAutofit/>
          </a:bodyPr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527356" y="5468349"/>
            <a:ext cx="1287521" cy="48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7500"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100"/>
              <a:t>REPORT</a:t>
            </a:r>
            <a:endParaRPr lang="zh-CN" altLang="en-US" sz="2100" dirty="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527356" y="5141544"/>
            <a:ext cx="1287521" cy="286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alpha val="39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050" b="0">
                <a:solidFill>
                  <a:schemeClr val="tx2"/>
                </a:solidFill>
              </a:rPr>
              <a:t>BUSINESS</a:t>
            </a:r>
            <a:endParaRPr lang="zh-CN" altLang="en-US" sz="105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34686" y="508408"/>
            <a:ext cx="6209315" cy="3468925"/>
          </a:xfrm>
          <a:prstGeom prst="rect">
            <a:avLst/>
          </a:prstGeom>
        </p:spPr>
      </p:pic>
      <p:sp>
        <p:nvSpPr>
          <p:cNvPr id="226" name="矩形 225"/>
          <p:cNvSpPr/>
          <p:nvPr>
            <p:custDataLst>
              <p:tags r:id="rId4"/>
            </p:custDataLst>
          </p:nvPr>
        </p:nvSpPr>
        <p:spPr>
          <a:xfrm>
            <a:off x="0" y="3970292"/>
            <a:ext cx="9144000" cy="2897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02443" y="1961379"/>
            <a:ext cx="4969049" cy="1621509"/>
          </a:xfrm>
        </p:spPr>
        <p:txBody>
          <a:bodyPr anchor="b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577962" y="857250"/>
            <a:ext cx="1566038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9" y="2754349"/>
            <a:ext cx="9140220" cy="32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502443" y="2006429"/>
            <a:ext cx="5606143" cy="567755"/>
          </a:xfrm>
        </p:spPr>
        <p:txBody>
          <a:bodyPr wrap="square" anchor="b">
            <a:norm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02443" y="2643239"/>
            <a:ext cx="5606143" cy="535543"/>
          </a:xfrm>
        </p:spPr>
        <p:txBody>
          <a:bodyPr wrap="square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C68C811E-E88E-42C1-B955-4F9C53CE88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585163F1-4D6F-48D6-8C0C-DCCE5BD1A4F7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502444" y="3358947"/>
            <a:ext cx="1366361" cy="324000"/>
          </a:xfrm>
        </p:spPr>
        <p:txBody>
          <a:bodyPr wrap="square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  <p:custDataLst>
              <p:tags r:id="rId11"/>
            </p:custDataLst>
          </p:nvPr>
        </p:nvSpPr>
        <p:spPr>
          <a:xfrm>
            <a:off x="502444" y="3775132"/>
            <a:ext cx="1366361" cy="324000"/>
          </a:xfrm>
        </p:spPr>
        <p:txBody>
          <a:bodyPr wrap="square" anchor="ctr"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" name="KSO_TEMPLATE" hidden="1"/>
          <p:cNvSpPr/>
          <p:nvPr>
            <p:custDataLst>
              <p:tags r:id="rId12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527356" y="4958512"/>
            <a:ext cx="1287521" cy="36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7500" lnSpcReduction="10000"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100"/>
              <a:t>REPORT</a:t>
            </a:r>
            <a:endParaRPr lang="zh-CN" altLang="en-US" sz="2100" dirty="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527356" y="4713408"/>
            <a:ext cx="1287521" cy="214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 fontScale="87500" lnSpcReduction="10000"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alpha val="39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050" b="0">
                <a:solidFill>
                  <a:schemeClr val="tx2"/>
                </a:solidFill>
              </a:rPr>
              <a:t>BUSINESS</a:t>
            </a:r>
            <a:endParaRPr lang="zh-CN" altLang="en-US" sz="105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0" y="5863538"/>
            <a:ext cx="9144000" cy="1372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47559" y="4738891"/>
            <a:ext cx="2686050" cy="11246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-1" y="1054676"/>
            <a:ext cx="374074" cy="6338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0" y="5861264"/>
            <a:ext cx="3007519" cy="1394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KSO_TEMPLATE" hidden="1"/>
          <p:cNvSpPr/>
          <p:nvPr>
            <p:custDataLst>
              <p:tags r:id="rId12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491129"/>
            <a:ext cx="9144000" cy="928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3714" y="2491129"/>
            <a:ext cx="3007519" cy="928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19953" y="1065032"/>
            <a:ext cx="5624048" cy="2354784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6774" y="3587385"/>
            <a:ext cx="4436702" cy="671513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502443" y="4298463"/>
            <a:ext cx="4436702" cy="7617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1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0" y="6675051"/>
            <a:ext cx="9144000" cy="182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47559" y="5175521"/>
            <a:ext cx="2686050" cy="14995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-1" y="263234"/>
            <a:ext cx="374074" cy="845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0" y="6672019"/>
            <a:ext cx="3007519" cy="185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34686" y="1238556"/>
            <a:ext cx="6209315" cy="2601694"/>
          </a:xfrm>
          <a:prstGeom prst="rect">
            <a:avLst/>
          </a:prstGeom>
        </p:spPr>
      </p:pic>
      <p:sp>
        <p:nvSpPr>
          <p:cNvPr id="226" name="矩形 225"/>
          <p:cNvSpPr/>
          <p:nvPr>
            <p:custDataLst>
              <p:tags r:id="rId4"/>
            </p:custDataLst>
          </p:nvPr>
        </p:nvSpPr>
        <p:spPr>
          <a:xfrm>
            <a:off x="0" y="3834969"/>
            <a:ext cx="9144000" cy="217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02443" y="2328284"/>
            <a:ext cx="4969049" cy="1216132"/>
          </a:xfrm>
        </p:spPr>
        <p:txBody>
          <a:bodyPr anchor="b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8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9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178505"/>
            <a:ext cx="9144000" cy="1238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3714" y="2178505"/>
            <a:ext cx="3007519" cy="123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19953" y="277043"/>
            <a:ext cx="5624048" cy="3139712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6774" y="3640180"/>
            <a:ext cx="4436702" cy="89535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502443" y="4588284"/>
            <a:ext cx="4436702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tags" Target="../tags/tag174.xml"/><Relationship Id="rId16" Type="http://schemas.openxmlformats.org/officeDocument/2006/relationships/tags" Target="../tags/tag173.xml"/><Relationship Id="rId15" Type="http://schemas.openxmlformats.org/officeDocument/2006/relationships/tags" Target="../tags/tag172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fontAlgn="auto" latinLnBrk="0" hangingPunct="1">
        <a:lnSpc>
          <a:spcPct val="120000"/>
        </a:lnSpc>
        <a:spcBef>
          <a:spcPct val="0"/>
        </a:spcBef>
        <a:buNone/>
        <a:defRPr sz="1800" b="1" u="none" strike="noStrike" kern="1200" cap="none" spc="-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-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19.xml"/><Relationship Id="rId23" Type="http://schemas.openxmlformats.org/officeDocument/2006/relationships/tags" Target="../tags/tag198.xml"/><Relationship Id="rId22" Type="http://schemas.openxmlformats.org/officeDocument/2006/relationships/tags" Target="../tags/tag197.xml"/><Relationship Id="rId21" Type="http://schemas.openxmlformats.org/officeDocument/2006/relationships/tags" Target="../tags/tag196.xml"/><Relationship Id="rId20" Type="http://schemas.openxmlformats.org/officeDocument/2006/relationships/tags" Target="../tags/tag195.xml"/><Relationship Id="rId2" Type="http://schemas.openxmlformats.org/officeDocument/2006/relationships/tags" Target="../tags/tag177.xml"/><Relationship Id="rId19" Type="http://schemas.openxmlformats.org/officeDocument/2006/relationships/tags" Target="../tags/tag194.xml"/><Relationship Id="rId18" Type="http://schemas.openxmlformats.org/officeDocument/2006/relationships/tags" Target="../tags/tag193.xml"/><Relationship Id="rId17" Type="http://schemas.openxmlformats.org/officeDocument/2006/relationships/tags" Target="../tags/tag192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516250" y="1822874"/>
            <a:ext cx="5606143" cy="1606126"/>
          </a:xfrm>
        </p:spPr>
        <p:txBody>
          <a:bodyPr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cs"/>
              </a:rPr>
              <a:t>银行客户流失预测</a:t>
            </a:r>
            <a:br>
              <a:rPr kumimoji="0" lang="en-GB" altLang="zh-CN" sz="6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cs"/>
              </a:rPr>
            </a:br>
            <a:endParaRPr lang="zh-CN" altLang="en-US" sz="4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502443" y="4941168"/>
            <a:ext cx="1477269" cy="1152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568" y="3789040"/>
            <a:ext cx="3384376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405B91"/>
                </a:solidFill>
              </a:rPr>
              <a:t>小组成员：</a:t>
            </a:r>
            <a:endParaRPr lang="en-US" altLang="zh-CN" dirty="0">
              <a:solidFill>
                <a:srgbClr val="405B9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i="1" dirty="0">
                <a:solidFill>
                  <a:srgbClr val="405B91"/>
                </a:solidFill>
              </a:rPr>
              <a:t>李嘉伟、赵子宸、郭豪文、康博华、杨澍，</a:t>
            </a:r>
            <a:r>
              <a:rPr lang="zh-CN" altLang="en-US" sz="1600" i="1" dirty="0">
                <a:solidFill>
                  <a:srgbClr val="405B91"/>
                </a:solidFill>
              </a:rPr>
              <a:t>谭聪</a:t>
            </a:r>
            <a:endParaRPr lang="zh-CN" altLang="en-US" sz="1600" i="1" dirty="0">
              <a:solidFill>
                <a:srgbClr val="405B9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2400" dirty="0"/>
              <a:t>特征工程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99592" y="1196752"/>
            <a:ext cx="6692348" cy="45951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31640" y="1628800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1</a:t>
            </a:r>
            <a:r>
              <a:rPr kumimoji="1" lang="zh-CN" altLang="en-US" sz="1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紧密衔接数据理解分析结果，</a:t>
            </a:r>
            <a:r>
              <a:rPr kumimoji="1" lang="zh-CN" altLang="en-US" sz="20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逐个击破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31640" y="256490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2</a:t>
            </a:r>
            <a:r>
              <a:rPr kumimoji="1" lang="zh-CN" altLang="en-US" sz="1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使用组合树模型建模，</a:t>
            </a:r>
            <a:r>
              <a:rPr kumimoji="1" lang="zh-CN" altLang="en-US" sz="20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高效筛选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7424" y="369293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3</a:t>
            </a:r>
            <a:r>
              <a:rPr kumimoji="1" lang="zh-CN" altLang="en-US" sz="1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多分类变量连续化，</a:t>
            </a:r>
            <a:r>
              <a:rPr kumimoji="1" lang="zh-CN" altLang="en-US" sz="20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优化运算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2400" dirty="0"/>
              <a:t>模型对比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672" y="968967"/>
            <a:ext cx="7215680" cy="492006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2400" dirty="0"/>
              <a:t>模型选择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0017" y="1951672"/>
            <a:ext cx="37019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实验主要目的是预测可能会流失的客户，以便银行可以采取措施来防止流失，因此召回率（</a:t>
            </a:r>
            <a:r>
              <a:rPr lang="en-US" altLang="zh-CN" sz="1800" dirty="0"/>
              <a:t>Recall</a:t>
            </a:r>
            <a:r>
              <a:rPr lang="zh-CN" altLang="en-US" sz="1800" dirty="0"/>
              <a:t>）指标得分更为重要。根据以上结果的对比，将</a:t>
            </a:r>
            <a:r>
              <a:rPr lang="en-US" altLang="zh-CN" sz="1800" dirty="0"/>
              <a:t>Extreme Gradient Boosting</a:t>
            </a:r>
            <a:r>
              <a:rPr lang="zh-CN" altLang="en-US" sz="1800" dirty="0"/>
              <a:t>作为最优模型</a:t>
            </a:r>
            <a:endParaRPr lang="zh-CN" altLang="en-US" sz="1800" dirty="0"/>
          </a:p>
        </p:txBody>
      </p:sp>
      <p:sp>
        <p:nvSpPr>
          <p:cNvPr id="7" name="圆角矩形 9"/>
          <p:cNvSpPr/>
          <p:nvPr/>
        </p:nvSpPr>
        <p:spPr>
          <a:xfrm>
            <a:off x="5292080" y="1366659"/>
            <a:ext cx="2919880" cy="2924352"/>
          </a:xfrm>
          <a:prstGeom prst="roundRect">
            <a:avLst>
              <a:gd name="adj" fmla="val 7254"/>
            </a:avLst>
          </a:prstGeom>
          <a:solidFill>
            <a:schemeClr val="tx2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BASE MODEL</a:t>
            </a:r>
            <a:endParaRPr lang="en-GB" altLang="zh-CN" i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/>
              <a:t>Extreme Gradient Boosting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17BAF"/>
                </a:solidFill>
              </a:rPr>
              <a:t>模型效果</a:t>
            </a:r>
            <a:endParaRPr lang="zh-CN" altLang="en-US" dirty="0">
              <a:solidFill>
                <a:srgbClr val="617BAF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83446" y="2425587"/>
            <a:ext cx="1492624" cy="1086548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6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2400" dirty="0"/>
              <a:t>模型效果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4354"/>
            <a:ext cx="4744889" cy="4696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309" y="1134354"/>
            <a:ext cx="4299123" cy="4803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17BAF"/>
                </a:solidFill>
                <a:ea typeface="微软雅黑" panose="020B0503020204020204" charset="-122"/>
              </a:rPr>
              <a:t>挽留和关怀客户的建议</a:t>
            </a:r>
            <a:endParaRPr lang="zh-CN" altLang="en-US" dirty="0">
              <a:solidFill>
                <a:srgbClr val="617BAF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83446" y="2425587"/>
            <a:ext cx="1492624" cy="1086548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6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28128" y="332656"/>
            <a:ext cx="8139178" cy="441964"/>
          </a:xfrm>
        </p:spPr>
        <p:txBody>
          <a:bodyPr anchor="ctr" anchorCtr="0"/>
          <a:lstStyle/>
          <a:p>
            <a:r>
              <a:rPr lang="zh-CN" altLang="en-US" sz="2400" dirty="0"/>
              <a:t>挽留和关怀客户的建议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39824" y="751344"/>
            <a:ext cx="8315786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目标人群定位</a:t>
            </a:r>
            <a:r>
              <a:rPr lang="zh-CN" altLang="en-US" dirty="0"/>
              <a:t>。根据特征重要性排序，特征估计薪资和存贷款情况是影响预测客户流失的较为重要因素。结合之前的特征频数分布图得知，该银行客户各收入层分布均匀，说明银行并没有重视目标收入客户定位，没有明确目标人群，更多客户选择存入较少的钱。目标客户定位有助于银行指定针对性策略，提供适合目标客户的商品和服务，提高银行的竞争力。例如中国工商银行以中等收入阶层为重点目标客户；中国农业银行重点服务“三农”，建立城乡一体化；中国银行更倾向于中高端客户和大型企业。因此，认为该银行有必要明确目标客户群。  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用户关怀策略。</a:t>
            </a:r>
            <a:r>
              <a:rPr lang="zh-CN" altLang="en-US" dirty="0"/>
              <a:t>客户使用该银行产品年数也是影响模型的重要因素。为了挽留老客户，推出相应的关怀和激励策略十分有必要。对于使用产品年数较长的客户，银行可以采用会员积分制、会员优先服务、老客户感恩回馈等活动，令客户感受到银行对客户的重视；对于银行新用户，可通过各种优惠活动吸引客户使用，如与政府和商家合作推出打折活动，同时也要通过会员积分制激励新用户向老用户的转换。  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dirty="0"/>
              <a:t>高信用评级激励制度</a:t>
            </a:r>
            <a:r>
              <a:rPr lang="zh-CN" altLang="en-US" dirty="0"/>
              <a:t>。信用得分也是预测客户流失的重要影响因素。信用得分是银行用来评估客户是否具有获得信用卡的资格。因此，为了挽留银行高信用用户，银行可推出一系列信用卡激励策略，一来可以挽留更多高信用用户，二可以刺激其他未办理信用卡的高信用评级用户申请该银行信用卡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3568" y="1052736"/>
            <a:ext cx="5606143" cy="2880320"/>
          </a:xfrm>
        </p:spPr>
        <p:txBody>
          <a:bodyPr>
            <a:noAutofit/>
          </a:bodyPr>
          <a:lstStyle/>
          <a:p>
            <a:r>
              <a:rPr lang="en-US" altLang="zh-CN" sz="8000" spc="100" dirty="0">
                <a:solidFill>
                  <a:srgbClr val="B6D0FB"/>
                </a:solidFill>
              </a:rPr>
              <a:t>THANK </a:t>
            </a:r>
            <a:br>
              <a:rPr lang="en-US" altLang="zh-CN" sz="8000" spc="100" dirty="0">
                <a:solidFill>
                  <a:srgbClr val="B6D0FB"/>
                </a:solidFill>
              </a:rPr>
            </a:br>
            <a:r>
              <a:rPr lang="en-US" altLang="zh-CN" sz="8000" spc="100" dirty="0">
                <a:solidFill>
                  <a:srgbClr val="B6D0FB"/>
                </a:solidFill>
              </a:rPr>
              <a:t>YOU</a:t>
            </a:r>
            <a:endParaRPr lang="zh-CN" altLang="en-US" sz="8000" spc="100" dirty="0">
              <a:solidFill>
                <a:srgbClr val="B6D0F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536" y="4365104"/>
            <a:ext cx="1296144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9552" y="4221088"/>
            <a:ext cx="3384376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405B91"/>
                </a:solidFill>
              </a:rPr>
              <a:t>小组成员：</a:t>
            </a:r>
            <a:endParaRPr lang="en-US" altLang="zh-CN" dirty="0">
              <a:solidFill>
                <a:srgbClr val="405B9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i="1" dirty="0">
                <a:solidFill>
                  <a:srgbClr val="405B91"/>
                </a:solidFill>
              </a:rPr>
              <a:t>李嘉伟、杨澍、郭豪文、康博华、赵子宸、谭聪</a:t>
            </a:r>
            <a:endParaRPr lang="zh-CN" altLang="en-US" sz="1600" i="1" dirty="0">
              <a:solidFill>
                <a:srgbClr val="405B9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1"/>
            </p:custDataLst>
          </p:nvPr>
        </p:nvSpPr>
        <p:spPr bwMode="auto">
          <a:xfrm>
            <a:off x="5265854" y="3579634"/>
            <a:ext cx="971434" cy="951303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 bwMode="auto">
          <a:xfrm>
            <a:off x="5994433" y="2451728"/>
            <a:ext cx="2163135" cy="2118313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B6D0FB"/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200" b="1" dirty="0"/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 bwMode="auto">
          <a:xfrm rot="20736051">
            <a:off x="4769094" y="2031632"/>
            <a:ext cx="1558666" cy="1526367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6" name="任意多边形 5"/>
          <p:cNvSpPr/>
          <p:nvPr>
            <p:custDataLst>
              <p:tags r:id="rId4"/>
            </p:custDataLst>
          </p:nvPr>
        </p:nvSpPr>
        <p:spPr bwMode="auto">
          <a:xfrm rot="20255988">
            <a:off x="7244525" y="1816547"/>
            <a:ext cx="919283" cy="900233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 bwMode="auto">
          <a:xfrm>
            <a:off x="6171092" y="4654430"/>
            <a:ext cx="596997" cy="584626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 bwMode="auto">
          <a:xfrm>
            <a:off x="6791645" y="1985849"/>
            <a:ext cx="371770" cy="364066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9" name="任意多边形 8"/>
          <p:cNvSpPr/>
          <p:nvPr>
            <p:custDataLst>
              <p:tags r:id="rId7"/>
            </p:custDataLst>
          </p:nvPr>
        </p:nvSpPr>
        <p:spPr bwMode="auto">
          <a:xfrm rot="20790614">
            <a:off x="4666879" y="3993599"/>
            <a:ext cx="666888" cy="653067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10" name="任意多边形 9"/>
          <p:cNvSpPr/>
          <p:nvPr>
            <p:custDataLst>
              <p:tags r:id="rId8"/>
            </p:custDataLst>
          </p:nvPr>
        </p:nvSpPr>
        <p:spPr bwMode="auto">
          <a:xfrm>
            <a:off x="4666880" y="4946743"/>
            <a:ext cx="407924" cy="399470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12" name="任意多边形 11"/>
          <p:cNvSpPr/>
          <p:nvPr>
            <p:custDataLst>
              <p:tags r:id="rId9"/>
            </p:custDataLst>
          </p:nvPr>
        </p:nvSpPr>
        <p:spPr bwMode="auto">
          <a:xfrm>
            <a:off x="6865559" y="4604852"/>
            <a:ext cx="694655" cy="681719"/>
          </a:xfrm>
          <a:custGeom>
            <a:avLst/>
            <a:gdLst/>
            <a:ahLst/>
            <a:cxnLst>
              <a:cxn ang="0">
                <a:pos x="660" y="562"/>
              </a:cxn>
              <a:cxn ang="0">
                <a:pos x="498" y="400"/>
              </a:cxn>
              <a:cxn ang="0">
                <a:pos x="630" y="268"/>
              </a:cxn>
              <a:cxn ang="0">
                <a:pos x="753" y="233"/>
              </a:cxn>
              <a:cxn ang="0">
                <a:pos x="784" y="98"/>
              </a:cxn>
              <a:cxn ang="0">
                <a:pos x="722" y="160"/>
              </a:cxn>
              <a:cxn ang="0">
                <a:pos x="641" y="158"/>
              </a:cxn>
              <a:cxn ang="0">
                <a:pos x="639" y="77"/>
              </a:cxn>
              <a:cxn ang="0">
                <a:pos x="701" y="15"/>
              </a:cxn>
              <a:cxn ang="0">
                <a:pos x="566" y="46"/>
              </a:cxn>
              <a:cxn ang="0">
                <a:pos x="532" y="169"/>
              </a:cxn>
              <a:cxn ang="0">
                <a:pos x="400" y="301"/>
              </a:cxn>
              <a:cxn ang="0">
                <a:pos x="268" y="169"/>
              </a:cxn>
              <a:cxn ang="0">
                <a:pos x="233" y="46"/>
              </a:cxn>
              <a:cxn ang="0">
                <a:pos x="98" y="15"/>
              </a:cxn>
              <a:cxn ang="0">
                <a:pos x="160" y="77"/>
              </a:cxn>
              <a:cxn ang="0">
                <a:pos x="158" y="158"/>
              </a:cxn>
              <a:cxn ang="0">
                <a:pos x="77" y="160"/>
              </a:cxn>
              <a:cxn ang="0">
                <a:pos x="15" y="98"/>
              </a:cxn>
              <a:cxn ang="0">
                <a:pos x="46" y="233"/>
              </a:cxn>
              <a:cxn ang="0">
                <a:pos x="170" y="268"/>
              </a:cxn>
              <a:cxn ang="0">
                <a:pos x="301" y="400"/>
              </a:cxn>
              <a:cxn ang="0">
                <a:pos x="139" y="562"/>
              </a:cxn>
              <a:cxn ang="0">
                <a:pos x="57" y="592"/>
              </a:cxn>
              <a:cxn ang="0">
                <a:pos x="57" y="743"/>
              </a:cxn>
              <a:cxn ang="0">
                <a:pos x="207" y="743"/>
              </a:cxn>
              <a:cxn ang="0">
                <a:pos x="237" y="660"/>
              </a:cxn>
              <a:cxn ang="0">
                <a:pos x="400" y="498"/>
              </a:cxn>
              <a:cxn ang="0">
                <a:pos x="562" y="660"/>
              </a:cxn>
              <a:cxn ang="0">
                <a:pos x="593" y="743"/>
              </a:cxn>
              <a:cxn ang="0">
                <a:pos x="743" y="743"/>
              </a:cxn>
              <a:cxn ang="0">
                <a:pos x="743" y="593"/>
              </a:cxn>
              <a:cxn ang="0">
                <a:pos x="660" y="562"/>
              </a:cxn>
              <a:cxn ang="0">
                <a:pos x="146" y="722"/>
              </a:cxn>
              <a:cxn ang="0">
                <a:pos x="92" y="707"/>
              </a:cxn>
              <a:cxn ang="0">
                <a:pos x="78" y="653"/>
              </a:cxn>
              <a:cxn ang="0">
                <a:pos x="117" y="614"/>
              </a:cxn>
              <a:cxn ang="0">
                <a:pos x="171" y="628"/>
              </a:cxn>
              <a:cxn ang="0">
                <a:pos x="186" y="682"/>
              </a:cxn>
              <a:cxn ang="0">
                <a:pos x="146" y="722"/>
              </a:cxn>
              <a:cxn ang="0">
                <a:pos x="707" y="707"/>
              </a:cxn>
              <a:cxn ang="0">
                <a:pos x="653" y="722"/>
              </a:cxn>
              <a:cxn ang="0">
                <a:pos x="614" y="682"/>
              </a:cxn>
              <a:cxn ang="0">
                <a:pos x="628" y="628"/>
              </a:cxn>
              <a:cxn ang="0">
                <a:pos x="682" y="614"/>
              </a:cxn>
              <a:cxn ang="0">
                <a:pos x="722" y="653"/>
              </a:cxn>
              <a:cxn ang="0">
                <a:pos x="707" y="707"/>
              </a:cxn>
              <a:cxn ang="0">
                <a:pos x="707" y="707"/>
              </a:cxn>
              <a:cxn ang="0">
                <a:pos x="707" y="707"/>
              </a:cxn>
            </a:cxnLst>
            <a:rect l="0" t="0" r="r" b="b"/>
            <a:pathLst>
              <a:path w="800" h="784">
                <a:moveTo>
                  <a:pt x="660" y="562"/>
                </a:moveTo>
                <a:cubicBezTo>
                  <a:pt x="498" y="400"/>
                  <a:pt x="498" y="400"/>
                  <a:pt x="498" y="400"/>
                </a:cubicBezTo>
                <a:cubicBezTo>
                  <a:pt x="630" y="268"/>
                  <a:pt x="630" y="268"/>
                  <a:pt x="630" y="268"/>
                </a:cubicBezTo>
                <a:cubicBezTo>
                  <a:pt x="673" y="278"/>
                  <a:pt x="720" y="266"/>
                  <a:pt x="753" y="233"/>
                </a:cubicBezTo>
                <a:cubicBezTo>
                  <a:pt x="790" y="196"/>
                  <a:pt x="800" y="144"/>
                  <a:pt x="784" y="98"/>
                </a:cubicBezTo>
                <a:cubicBezTo>
                  <a:pt x="722" y="160"/>
                  <a:pt x="722" y="160"/>
                  <a:pt x="722" y="160"/>
                </a:cubicBezTo>
                <a:cubicBezTo>
                  <a:pt x="700" y="182"/>
                  <a:pt x="664" y="181"/>
                  <a:pt x="641" y="158"/>
                </a:cubicBezTo>
                <a:cubicBezTo>
                  <a:pt x="618" y="135"/>
                  <a:pt x="617" y="99"/>
                  <a:pt x="639" y="77"/>
                </a:cubicBezTo>
                <a:cubicBezTo>
                  <a:pt x="701" y="15"/>
                  <a:pt x="701" y="15"/>
                  <a:pt x="701" y="15"/>
                </a:cubicBezTo>
                <a:cubicBezTo>
                  <a:pt x="656" y="0"/>
                  <a:pt x="603" y="10"/>
                  <a:pt x="566" y="46"/>
                </a:cubicBezTo>
                <a:cubicBezTo>
                  <a:pt x="533" y="80"/>
                  <a:pt x="522" y="126"/>
                  <a:pt x="532" y="169"/>
                </a:cubicBezTo>
                <a:cubicBezTo>
                  <a:pt x="400" y="301"/>
                  <a:pt x="400" y="301"/>
                  <a:pt x="400" y="301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78" y="127"/>
                  <a:pt x="266" y="80"/>
                  <a:pt x="233" y="46"/>
                </a:cubicBezTo>
                <a:cubicBezTo>
                  <a:pt x="196" y="10"/>
                  <a:pt x="144" y="0"/>
                  <a:pt x="98" y="15"/>
                </a:cubicBezTo>
                <a:cubicBezTo>
                  <a:pt x="160" y="77"/>
                  <a:pt x="160" y="77"/>
                  <a:pt x="160" y="77"/>
                </a:cubicBezTo>
                <a:cubicBezTo>
                  <a:pt x="182" y="99"/>
                  <a:pt x="181" y="135"/>
                  <a:pt x="158" y="158"/>
                </a:cubicBezTo>
                <a:cubicBezTo>
                  <a:pt x="135" y="181"/>
                  <a:pt x="99" y="182"/>
                  <a:pt x="77" y="160"/>
                </a:cubicBezTo>
                <a:cubicBezTo>
                  <a:pt x="15" y="98"/>
                  <a:pt x="15" y="98"/>
                  <a:pt x="15" y="98"/>
                </a:cubicBezTo>
                <a:cubicBezTo>
                  <a:pt x="0" y="144"/>
                  <a:pt x="10" y="196"/>
                  <a:pt x="46" y="233"/>
                </a:cubicBezTo>
                <a:cubicBezTo>
                  <a:pt x="80" y="266"/>
                  <a:pt x="127" y="278"/>
                  <a:pt x="170" y="268"/>
                </a:cubicBezTo>
                <a:cubicBezTo>
                  <a:pt x="301" y="400"/>
                  <a:pt x="301" y="400"/>
                  <a:pt x="301" y="400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09" y="560"/>
                  <a:pt x="79" y="570"/>
                  <a:pt x="57" y="592"/>
                </a:cubicBezTo>
                <a:cubicBezTo>
                  <a:pt x="15" y="634"/>
                  <a:pt x="15" y="701"/>
                  <a:pt x="57" y="743"/>
                </a:cubicBezTo>
                <a:cubicBezTo>
                  <a:pt x="98" y="784"/>
                  <a:pt x="165" y="784"/>
                  <a:pt x="207" y="743"/>
                </a:cubicBezTo>
                <a:cubicBezTo>
                  <a:pt x="229" y="720"/>
                  <a:pt x="239" y="690"/>
                  <a:pt x="237" y="660"/>
                </a:cubicBezTo>
                <a:cubicBezTo>
                  <a:pt x="400" y="498"/>
                  <a:pt x="400" y="498"/>
                  <a:pt x="400" y="498"/>
                </a:cubicBezTo>
                <a:cubicBezTo>
                  <a:pt x="562" y="660"/>
                  <a:pt x="562" y="660"/>
                  <a:pt x="562" y="660"/>
                </a:cubicBezTo>
                <a:cubicBezTo>
                  <a:pt x="560" y="690"/>
                  <a:pt x="570" y="720"/>
                  <a:pt x="593" y="743"/>
                </a:cubicBezTo>
                <a:cubicBezTo>
                  <a:pt x="634" y="784"/>
                  <a:pt x="701" y="784"/>
                  <a:pt x="743" y="743"/>
                </a:cubicBezTo>
                <a:cubicBezTo>
                  <a:pt x="784" y="701"/>
                  <a:pt x="784" y="634"/>
                  <a:pt x="743" y="593"/>
                </a:cubicBezTo>
                <a:cubicBezTo>
                  <a:pt x="720" y="570"/>
                  <a:pt x="690" y="560"/>
                  <a:pt x="660" y="562"/>
                </a:cubicBezTo>
                <a:close/>
                <a:moveTo>
                  <a:pt x="146" y="722"/>
                </a:moveTo>
                <a:cubicBezTo>
                  <a:pt x="92" y="707"/>
                  <a:pt x="92" y="707"/>
                  <a:pt x="92" y="707"/>
                </a:cubicBezTo>
                <a:cubicBezTo>
                  <a:pt x="78" y="653"/>
                  <a:pt x="78" y="653"/>
                  <a:pt x="78" y="653"/>
                </a:cubicBezTo>
                <a:cubicBezTo>
                  <a:pt x="117" y="614"/>
                  <a:pt x="117" y="614"/>
                  <a:pt x="117" y="614"/>
                </a:cubicBezTo>
                <a:cubicBezTo>
                  <a:pt x="171" y="628"/>
                  <a:pt x="171" y="628"/>
                  <a:pt x="171" y="628"/>
                </a:cubicBezTo>
                <a:cubicBezTo>
                  <a:pt x="186" y="682"/>
                  <a:pt x="186" y="682"/>
                  <a:pt x="186" y="682"/>
                </a:cubicBezTo>
                <a:lnTo>
                  <a:pt x="146" y="722"/>
                </a:lnTo>
                <a:close/>
                <a:moveTo>
                  <a:pt x="707" y="707"/>
                </a:moveTo>
                <a:cubicBezTo>
                  <a:pt x="653" y="722"/>
                  <a:pt x="653" y="722"/>
                  <a:pt x="653" y="722"/>
                </a:cubicBezTo>
                <a:cubicBezTo>
                  <a:pt x="614" y="682"/>
                  <a:pt x="614" y="682"/>
                  <a:pt x="614" y="682"/>
                </a:cubicBezTo>
                <a:cubicBezTo>
                  <a:pt x="628" y="628"/>
                  <a:pt x="628" y="628"/>
                  <a:pt x="628" y="628"/>
                </a:cubicBezTo>
                <a:cubicBezTo>
                  <a:pt x="682" y="614"/>
                  <a:pt x="682" y="614"/>
                  <a:pt x="682" y="614"/>
                </a:cubicBezTo>
                <a:cubicBezTo>
                  <a:pt x="722" y="653"/>
                  <a:pt x="722" y="653"/>
                  <a:pt x="722" y="653"/>
                </a:cubicBezTo>
                <a:lnTo>
                  <a:pt x="707" y="707"/>
                </a:lnTo>
                <a:close/>
                <a:moveTo>
                  <a:pt x="707" y="707"/>
                </a:moveTo>
                <a:cubicBezTo>
                  <a:pt x="707" y="707"/>
                  <a:pt x="707" y="707"/>
                  <a:pt x="707" y="707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13" name="任意多边形 12"/>
          <p:cNvSpPr/>
          <p:nvPr>
            <p:custDataLst>
              <p:tags r:id="rId10"/>
            </p:custDataLst>
          </p:nvPr>
        </p:nvSpPr>
        <p:spPr bwMode="auto">
          <a:xfrm>
            <a:off x="5184134" y="4493746"/>
            <a:ext cx="770819" cy="754847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39" name="椭圆 38"/>
          <p:cNvSpPr/>
          <p:nvPr>
            <p:custDataLst>
              <p:tags r:id="rId11"/>
            </p:custDataLst>
          </p:nvPr>
        </p:nvSpPr>
        <p:spPr>
          <a:xfrm>
            <a:off x="541981" y="2325296"/>
            <a:ext cx="351624" cy="4333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40" name="任意多边形 39"/>
          <p:cNvSpPr/>
          <p:nvPr>
            <p:custDataLst>
              <p:tags r:id="rId12"/>
            </p:custDataLst>
          </p:nvPr>
        </p:nvSpPr>
        <p:spPr>
          <a:xfrm>
            <a:off x="635305" y="2416967"/>
            <a:ext cx="219332" cy="242277"/>
          </a:xfrm>
          <a:custGeom>
            <a:avLst/>
            <a:gdLst>
              <a:gd name="connsiteX0" fmla="*/ 485820 w 551045"/>
              <a:gd name="connsiteY0" fmla="*/ 430096 h 608697"/>
              <a:gd name="connsiteX1" fmla="*/ 550987 w 551045"/>
              <a:gd name="connsiteY1" fmla="*/ 492317 h 608697"/>
              <a:gd name="connsiteX2" fmla="*/ 551045 w 551045"/>
              <a:gd name="connsiteY2" fmla="*/ 492490 h 608697"/>
              <a:gd name="connsiteX3" fmla="*/ 550987 w 551045"/>
              <a:gd name="connsiteY3" fmla="*/ 493813 h 608697"/>
              <a:gd name="connsiteX4" fmla="*/ 551045 w 551045"/>
              <a:gd name="connsiteY4" fmla="*/ 495193 h 608697"/>
              <a:gd name="connsiteX5" fmla="*/ 485820 w 551045"/>
              <a:gd name="connsiteY5" fmla="*/ 560289 h 608697"/>
              <a:gd name="connsiteX6" fmla="*/ 421862 w 551045"/>
              <a:gd name="connsiteY6" fmla="*/ 507902 h 608697"/>
              <a:gd name="connsiteX7" fmla="*/ 420134 w 551045"/>
              <a:gd name="connsiteY7" fmla="*/ 494560 h 608697"/>
              <a:gd name="connsiteX8" fmla="*/ 422611 w 551045"/>
              <a:gd name="connsiteY8" fmla="*/ 479034 h 608697"/>
              <a:gd name="connsiteX9" fmla="*/ 485820 w 551045"/>
              <a:gd name="connsiteY9" fmla="*/ 430096 h 608697"/>
              <a:gd name="connsiteX10" fmla="*/ 485137 w 551045"/>
              <a:gd name="connsiteY10" fmla="*/ 236253 h 608697"/>
              <a:gd name="connsiteX11" fmla="*/ 551045 w 551045"/>
              <a:gd name="connsiteY11" fmla="*/ 302055 h 608697"/>
              <a:gd name="connsiteX12" fmla="*/ 485137 w 551045"/>
              <a:gd name="connsiteY12" fmla="*/ 367857 h 608697"/>
              <a:gd name="connsiteX13" fmla="*/ 419229 w 551045"/>
              <a:gd name="connsiteY13" fmla="*/ 302055 h 608697"/>
              <a:gd name="connsiteX14" fmla="*/ 485137 w 551045"/>
              <a:gd name="connsiteY14" fmla="*/ 236253 h 608697"/>
              <a:gd name="connsiteX15" fmla="*/ 45513 w 551045"/>
              <a:gd name="connsiteY15" fmla="*/ 160819 h 608697"/>
              <a:gd name="connsiteX16" fmla="*/ 62048 w 551045"/>
              <a:gd name="connsiteY16" fmla="*/ 160819 h 608697"/>
              <a:gd name="connsiteX17" fmla="*/ 78583 w 551045"/>
              <a:gd name="connsiteY17" fmla="*/ 243365 h 608697"/>
              <a:gd name="connsiteX18" fmla="*/ 98228 w 551045"/>
              <a:gd name="connsiteY18" fmla="*/ 243365 h 608697"/>
              <a:gd name="connsiteX19" fmla="*/ 103356 w 551045"/>
              <a:gd name="connsiteY19" fmla="*/ 187625 h 608697"/>
              <a:gd name="connsiteX20" fmla="*/ 102722 w 551045"/>
              <a:gd name="connsiteY20" fmla="*/ 184634 h 608697"/>
              <a:gd name="connsiteX21" fmla="*/ 94368 w 551045"/>
              <a:gd name="connsiteY21" fmla="*/ 163293 h 608697"/>
              <a:gd name="connsiteX22" fmla="*/ 93331 w 551045"/>
              <a:gd name="connsiteY22" fmla="*/ 161107 h 608697"/>
              <a:gd name="connsiteX23" fmla="*/ 93389 w 551045"/>
              <a:gd name="connsiteY23" fmla="*/ 161107 h 608697"/>
              <a:gd name="connsiteX24" fmla="*/ 93274 w 551045"/>
              <a:gd name="connsiteY24" fmla="*/ 160819 h 608697"/>
              <a:gd name="connsiteX25" fmla="*/ 137347 w 551045"/>
              <a:gd name="connsiteY25" fmla="*/ 160819 h 608697"/>
              <a:gd name="connsiteX26" fmla="*/ 137232 w 551045"/>
              <a:gd name="connsiteY26" fmla="*/ 161107 h 608697"/>
              <a:gd name="connsiteX27" fmla="*/ 137404 w 551045"/>
              <a:gd name="connsiteY27" fmla="*/ 161107 h 608697"/>
              <a:gd name="connsiteX28" fmla="*/ 136367 w 551045"/>
              <a:gd name="connsiteY28" fmla="*/ 163293 h 608697"/>
              <a:gd name="connsiteX29" fmla="*/ 127322 w 551045"/>
              <a:gd name="connsiteY29" fmla="*/ 187913 h 608697"/>
              <a:gd name="connsiteX30" fmla="*/ 132450 w 551045"/>
              <a:gd name="connsiteY30" fmla="*/ 243365 h 608697"/>
              <a:gd name="connsiteX31" fmla="*/ 152038 w 551045"/>
              <a:gd name="connsiteY31" fmla="*/ 243365 h 608697"/>
              <a:gd name="connsiteX32" fmla="*/ 168630 w 551045"/>
              <a:gd name="connsiteY32" fmla="*/ 160819 h 608697"/>
              <a:gd name="connsiteX33" fmla="*/ 185165 w 551045"/>
              <a:gd name="connsiteY33" fmla="*/ 160819 h 608697"/>
              <a:gd name="connsiteX34" fmla="*/ 230678 w 551045"/>
              <a:gd name="connsiteY34" fmla="*/ 206263 h 608697"/>
              <a:gd name="connsiteX35" fmla="*/ 230678 w 551045"/>
              <a:gd name="connsiteY35" fmla="*/ 338682 h 608697"/>
              <a:gd name="connsiteX36" fmla="*/ 185165 w 551045"/>
              <a:gd name="connsiteY36" fmla="*/ 384125 h 608697"/>
              <a:gd name="connsiteX37" fmla="*/ 179346 w 551045"/>
              <a:gd name="connsiteY37" fmla="*/ 384125 h 608697"/>
              <a:gd name="connsiteX38" fmla="*/ 179346 w 551045"/>
              <a:gd name="connsiteY38" fmla="*/ 576599 h 608697"/>
              <a:gd name="connsiteX39" fmla="*/ 147256 w 551045"/>
              <a:gd name="connsiteY39" fmla="*/ 608697 h 608697"/>
              <a:gd name="connsiteX40" fmla="*/ 115339 w 551045"/>
              <a:gd name="connsiteY40" fmla="*/ 580223 h 608697"/>
              <a:gd name="connsiteX41" fmla="*/ 83422 w 551045"/>
              <a:gd name="connsiteY41" fmla="*/ 608697 h 608697"/>
              <a:gd name="connsiteX42" fmla="*/ 51332 w 551045"/>
              <a:gd name="connsiteY42" fmla="*/ 576599 h 608697"/>
              <a:gd name="connsiteX43" fmla="*/ 51332 w 551045"/>
              <a:gd name="connsiteY43" fmla="*/ 384125 h 608697"/>
              <a:gd name="connsiteX44" fmla="*/ 45513 w 551045"/>
              <a:gd name="connsiteY44" fmla="*/ 384125 h 608697"/>
              <a:gd name="connsiteX45" fmla="*/ 0 w 551045"/>
              <a:gd name="connsiteY45" fmla="*/ 338682 h 608697"/>
              <a:gd name="connsiteX46" fmla="*/ 0 w 551045"/>
              <a:gd name="connsiteY46" fmla="*/ 206263 h 608697"/>
              <a:gd name="connsiteX47" fmla="*/ 45513 w 551045"/>
              <a:gd name="connsiteY47" fmla="*/ 160819 h 608697"/>
              <a:gd name="connsiteX48" fmla="*/ 400710 w 551045"/>
              <a:gd name="connsiteY48" fmla="*/ 89618 h 608697"/>
              <a:gd name="connsiteX49" fmla="*/ 400710 w 551045"/>
              <a:gd name="connsiteY49" fmla="*/ 134086 h 608697"/>
              <a:gd name="connsiteX50" fmla="*/ 355362 w 551045"/>
              <a:gd name="connsiteY50" fmla="*/ 179359 h 608697"/>
              <a:gd name="connsiteX51" fmla="*/ 355362 w 551045"/>
              <a:gd name="connsiteY51" fmla="*/ 279857 h 608697"/>
              <a:gd name="connsiteX52" fmla="*/ 401517 w 551045"/>
              <a:gd name="connsiteY52" fmla="*/ 279857 h 608697"/>
              <a:gd name="connsiteX53" fmla="*/ 401517 w 551045"/>
              <a:gd name="connsiteY53" fmla="*/ 324325 h 608697"/>
              <a:gd name="connsiteX54" fmla="*/ 355362 w 551045"/>
              <a:gd name="connsiteY54" fmla="*/ 324325 h 608697"/>
              <a:gd name="connsiteX55" fmla="*/ 355362 w 551045"/>
              <a:gd name="connsiteY55" fmla="*/ 424823 h 608697"/>
              <a:gd name="connsiteX56" fmla="*/ 400710 w 551045"/>
              <a:gd name="connsiteY56" fmla="*/ 470038 h 608697"/>
              <a:gd name="connsiteX57" fmla="*/ 400710 w 551045"/>
              <a:gd name="connsiteY57" fmla="*/ 514563 h 608697"/>
              <a:gd name="connsiteX58" fmla="*/ 310820 w 551045"/>
              <a:gd name="connsiteY58" fmla="*/ 424823 h 608697"/>
              <a:gd name="connsiteX59" fmla="*/ 310820 w 551045"/>
              <a:gd name="connsiteY59" fmla="*/ 324325 h 608697"/>
              <a:gd name="connsiteX60" fmla="*/ 270830 w 551045"/>
              <a:gd name="connsiteY60" fmla="*/ 324325 h 608697"/>
              <a:gd name="connsiteX61" fmla="*/ 270830 w 551045"/>
              <a:gd name="connsiteY61" fmla="*/ 279857 h 608697"/>
              <a:gd name="connsiteX62" fmla="*/ 310820 w 551045"/>
              <a:gd name="connsiteY62" fmla="*/ 279857 h 608697"/>
              <a:gd name="connsiteX63" fmla="*/ 310820 w 551045"/>
              <a:gd name="connsiteY63" fmla="*/ 179359 h 608697"/>
              <a:gd name="connsiteX64" fmla="*/ 400710 w 551045"/>
              <a:gd name="connsiteY64" fmla="*/ 89618 h 608697"/>
              <a:gd name="connsiteX65" fmla="*/ 487441 w 551045"/>
              <a:gd name="connsiteY65" fmla="*/ 44033 h 608697"/>
              <a:gd name="connsiteX66" fmla="*/ 487729 w 551045"/>
              <a:gd name="connsiteY66" fmla="*/ 44148 h 608697"/>
              <a:gd name="connsiteX67" fmla="*/ 550282 w 551045"/>
              <a:gd name="connsiteY67" fmla="*/ 107206 h 608697"/>
              <a:gd name="connsiteX68" fmla="*/ 550340 w 551045"/>
              <a:gd name="connsiteY68" fmla="*/ 107897 h 608697"/>
              <a:gd name="connsiteX69" fmla="*/ 550340 w 551045"/>
              <a:gd name="connsiteY69" fmla="*/ 108760 h 608697"/>
              <a:gd name="connsiteX70" fmla="*/ 550340 w 551045"/>
              <a:gd name="connsiteY70" fmla="*/ 109220 h 608697"/>
              <a:gd name="connsiteX71" fmla="*/ 550340 w 551045"/>
              <a:gd name="connsiteY71" fmla="*/ 109680 h 608697"/>
              <a:gd name="connsiteX72" fmla="*/ 550282 w 551045"/>
              <a:gd name="connsiteY72" fmla="*/ 111867 h 608697"/>
              <a:gd name="connsiteX73" fmla="*/ 550167 w 551045"/>
              <a:gd name="connsiteY73" fmla="*/ 113420 h 608697"/>
              <a:gd name="connsiteX74" fmla="*/ 550167 w 551045"/>
              <a:gd name="connsiteY74" fmla="*/ 113938 h 608697"/>
              <a:gd name="connsiteX75" fmla="*/ 485137 w 551045"/>
              <a:gd name="connsiteY75" fmla="*/ 174349 h 608697"/>
              <a:gd name="connsiteX76" fmla="*/ 484158 w 551045"/>
              <a:gd name="connsiteY76" fmla="*/ 174292 h 608697"/>
              <a:gd name="connsiteX77" fmla="*/ 467685 w 551045"/>
              <a:gd name="connsiteY77" fmla="*/ 171933 h 608697"/>
              <a:gd name="connsiteX78" fmla="*/ 419993 w 551045"/>
              <a:gd name="connsiteY78" fmla="*/ 110428 h 608697"/>
              <a:gd name="connsiteX79" fmla="*/ 419935 w 551045"/>
              <a:gd name="connsiteY79" fmla="*/ 110083 h 608697"/>
              <a:gd name="connsiteX80" fmla="*/ 419993 w 551045"/>
              <a:gd name="connsiteY80" fmla="*/ 109680 h 608697"/>
              <a:gd name="connsiteX81" fmla="*/ 419935 w 551045"/>
              <a:gd name="connsiteY81" fmla="*/ 109220 h 608697"/>
              <a:gd name="connsiteX82" fmla="*/ 419993 w 551045"/>
              <a:gd name="connsiteY82" fmla="*/ 108530 h 608697"/>
              <a:gd name="connsiteX83" fmla="*/ 419993 w 551045"/>
              <a:gd name="connsiteY83" fmla="*/ 106516 h 608697"/>
              <a:gd name="connsiteX84" fmla="*/ 485137 w 551045"/>
              <a:gd name="connsiteY84" fmla="*/ 44090 h 608697"/>
              <a:gd name="connsiteX85" fmla="*/ 486001 w 551045"/>
              <a:gd name="connsiteY85" fmla="*/ 44090 h 608697"/>
              <a:gd name="connsiteX86" fmla="*/ 487441 w 551045"/>
              <a:gd name="connsiteY86" fmla="*/ 44033 h 608697"/>
              <a:gd name="connsiteX87" fmla="*/ 114993 w 551045"/>
              <a:gd name="connsiteY87" fmla="*/ 748 h 608697"/>
              <a:gd name="connsiteX88" fmla="*/ 115281 w 551045"/>
              <a:gd name="connsiteY88" fmla="*/ 748 h 608697"/>
              <a:gd name="connsiteX89" fmla="*/ 115569 w 551045"/>
              <a:gd name="connsiteY89" fmla="*/ 748 h 608697"/>
              <a:gd name="connsiteX90" fmla="*/ 179403 w 551045"/>
              <a:gd name="connsiteY90" fmla="*/ 50176 h 608697"/>
              <a:gd name="connsiteX91" fmla="*/ 181534 w 551045"/>
              <a:gd name="connsiteY91" fmla="*/ 66863 h 608697"/>
              <a:gd name="connsiteX92" fmla="*/ 115685 w 551045"/>
              <a:gd name="connsiteY92" fmla="*/ 132634 h 608697"/>
              <a:gd name="connsiteX93" fmla="*/ 115397 w 551045"/>
              <a:gd name="connsiteY93" fmla="*/ 132634 h 608697"/>
              <a:gd name="connsiteX94" fmla="*/ 115109 w 551045"/>
              <a:gd name="connsiteY94" fmla="*/ 132634 h 608697"/>
              <a:gd name="connsiteX95" fmla="*/ 51275 w 551045"/>
              <a:gd name="connsiteY95" fmla="*/ 83262 h 608697"/>
              <a:gd name="connsiteX96" fmla="*/ 49144 w 551045"/>
              <a:gd name="connsiteY96" fmla="*/ 66575 h 608697"/>
              <a:gd name="connsiteX97" fmla="*/ 114993 w 551045"/>
              <a:gd name="connsiteY97" fmla="*/ 748 h 608697"/>
              <a:gd name="connsiteX98" fmla="*/ 114958 w 551045"/>
              <a:gd name="connsiteY98" fmla="*/ 423 h 608697"/>
              <a:gd name="connsiteX99" fmla="*/ 48690 w 551045"/>
              <a:gd name="connsiteY99" fmla="*/ 66575 h 608697"/>
              <a:gd name="connsiteX100" fmla="*/ 50822 w 551045"/>
              <a:gd name="connsiteY100" fmla="*/ 83372 h 608697"/>
              <a:gd name="connsiteX101" fmla="*/ 115073 w 551045"/>
              <a:gd name="connsiteY101" fmla="*/ 133015 h 608697"/>
              <a:gd name="connsiteX102" fmla="*/ 115361 w 551045"/>
              <a:gd name="connsiteY102" fmla="*/ 133015 h 608697"/>
              <a:gd name="connsiteX103" fmla="*/ 115649 w 551045"/>
              <a:gd name="connsiteY103" fmla="*/ 133015 h 608697"/>
              <a:gd name="connsiteX104" fmla="*/ 181917 w 551045"/>
              <a:gd name="connsiteY104" fmla="*/ 66863 h 608697"/>
              <a:gd name="connsiteX105" fmla="*/ 179785 w 551045"/>
              <a:gd name="connsiteY105" fmla="*/ 50066 h 608697"/>
              <a:gd name="connsiteX106" fmla="*/ 115534 w 551045"/>
              <a:gd name="connsiteY106" fmla="*/ 423 h 608697"/>
              <a:gd name="connsiteX107" fmla="*/ 115246 w 551045"/>
              <a:gd name="connsiteY107" fmla="*/ 423 h 608697"/>
              <a:gd name="connsiteX108" fmla="*/ 114958 w 551045"/>
              <a:gd name="connsiteY108" fmla="*/ 423 h 608697"/>
              <a:gd name="connsiteX109" fmla="*/ 114993 w 551045"/>
              <a:gd name="connsiteY109" fmla="*/ 0 h 608697"/>
              <a:gd name="connsiteX110" fmla="*/ 115281 w 551045"/>
              <a:gd name="connsiteY110" fmla="*/ 0 h 608697"/>
              <a:gd name="connsiteX111" fmla="*/ 115569 w 551045"/>
              <a:gd name="connsiteY111" fmla="*/ 0 h 608697"/>
              <a:gd name="connsiteX112" fmla="*/ 180152 w 551045"/>
              <a:gd name="connsiteY112" fmla="*/ 49946 h 608697"/>
              <a:gd name="connsiteX113" fmla="*/ 182341 w 551045"/>
              <a:gd name="connsiteY113" fmla="*/ 66863 h 608697"/>
              <a:gd name="connsiteX114" fmla="*/ 115685 w 551045"/>
              <a:gd name="connsiteY114" fmla="*/ 133439 h 608697"/>
              <a:gd name="connsiteX115" fmla="*/ 115397 w 551045"/>
              <a:gd name="connsiteY115" fmla="*/ 133439 h 608697"/>
              <a:gd name="connsiteX116" fmla="*/ 115109 w 551045"/>
              <a:gd name="connsiteY116" fmla="*/ 133439 h 608697"/>
              <a:gd name="connsiteX117" fmla="*/ 50526 w 551045"/>
              <a:gd name="connsiteY117" fmla="*/ 83493 h 608697"/>
              <a:gd name="connsiteX118" fmla="*/ 48337 w 551045"/>
              <a:gd name="connsiteY118" fmla="*/ 66575 h 608697"/>
              <a:gd name="connsiteX119" fmla="*/ 114993 w 551045"/>
              <a:gd name="connsiteY119" fmla="*/ 0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1045" h="608697">
                <a:moveTo>
                  <a:pt x="485820" y="430096"/>
                </a:moveTo>
                <a:cubicBezTo>
                  <a:pt x="520910" y="430096"/>
                  <a:pt x="549489" y="457699"/>
                  <a:pt x="550987" y="492317"/>
                </a:cubicBezTo>
                <a:cubicBezTo>
                  <a:pt x="550987" y="492375"/>
                  <a:pt x="551045" y="492432"/>
                  <a:pt x="551045" y="492490"/>
                </a:cubicBezTo>
                <a:cubicBezTo>
                  <a:pt x="551045" y="492950"/>
                  <a:pt x="551045" y="493353"/>
                  <a:pt x="550987" y="493813"/>
                </a:cubicBezTo>
                <a:cubicBezTo>
                  <a:pt x="551045" y="494273"/>
                  <a:pt x="551045" y="494733"/>
                  <a:pt x="551045" y="495193"/>
                </a:cubicBezTo>
                <a:cubicBezTo>
                  <a:pt x="551045" y="531134"/>
                  <a:pt x="521832" y="560289"/>
                  <a:pt x="485820" y="560289"/>
                </a:cubicBezTo>
                <a:cubicBezTo>
                  <a:pt x="454129" y="560289"/>
                  <a:pt x="427739" y="537747"/>
                  <a:pt x="421862" y="507902"/>
                </a:cubicBezTo>
                <a:cubicBezTo>
                  <a:pt x="420710" y="503474"/>
                  <a:pt x="420076" y="499046"/>
                  <a:pt x="420134" y="494560"/>
                </a:cubicBezTo>
                <a:cubicBezTo>
                  <a:pt x="420134" y="489385"/>
                  <a:pt x="421056" y="484152"/>
                  <a:pt x="422611" y="479034"/>
                </a:cubicBezTo>
                <a:cubicBezTo>
                  <a:pt x="429814" y="450913"/>
                  <a:pt x="455397" y="430096"/>
                  <a:pt x="485820" y="430096"/>
                </a:cubicBezTo>
                <a:close/>
                <a:moveTo>
                  <a:pt x="485137" y="236253"/>
                </a:moveTo>
                <a:cubicBezTo>
                  <a:pt x="521537" y="236253"/>
                  <a:pt x="551045" y="265714"/>
                  <a:pt x="551045" y="302055"/>
                </a:cubicBezTo>
                <a:cubicBezTo>
                  <a:pt x="551045" y="338396"/>
                  <a:pt x="521537" y="367857"/>
                  <a:pt x="485137" y="367857"/>
                </a:cubicBezTo>
                <a:cubicBezTo>
                  <a:pt x="448737" y="367857"/>
                  <a:pt x="419229" y="338396"/>
                  <a:pt x="419229" y="302055"/>
                </a:cubicBezTo>
                <a:cubicBezTo>
                  <a:pt x="419229" y="265714"/>
                  <a:pt x="448737" y="236253"/>
                  <a:pt x="485137" y="236253"/>
                </a:cubicBezTo>
                <a:close/>
                <a:moveTo>
                  <a:pt x="45513" y="160819"/>
                </a:moveTo>
                <a:lnTo>
                  <a:pt x="62048" y="160819"/>
                </a:lnTo>
                <a:lnTo>
                  <a:pt x="78583" y="243365"/>
                </a:lnTo>
                <a:lnTo>
                  <a:pt x="98228" y="243365"/>
                </a:lnTo>
                <a:lnTo>
                  <a:pt x="103356" y="187625"/>
                </a:lnTo>
                <a:cubicBezTo>
                  <a:pt x="103183" y="186647"/>
                  <a:pt x="102952" y="185612"/>
                  <a:pt x="102722" y="184634"/>
                </a:cubicBezTo>
                <a:cubicBezTo>
                  <a:pt x="100936" y="177386"/>
                  <a:pt x="97767" y="170483"/>
                  <a:pt x="94368" y="163293"/>
                </a:cubicBezTo>
                <a:cubicBezTo>
                  <a:pt x="94368" y="163293"/>
                  <a:pt x="93677" y="161855"/>
                  <a:pt x="93331" y="161107"/>
                </a:cubicBezTo>
                <a:lnTo>
                  <a:pt x="93389" y="161107"/>
                </a:lnTo>
                <a:cubicBezTo>
                  <a:pt x="93331" y="160992"/>
                  <a:pt x="93274" y="160877"/>
                  <a:pt x="93274" y="160819"/>
                </a:cubicBezTo>
                <a:lnTo>
                  <a:pt x="137347" y="160819"/>
                </a:lnTo>
                <a:cubicBezTo>
                  <a:pt x="137289" y="160877"/>
                  <a:pt x="137232" y="160992"/>
                  <a:pt x="137232" y="161107"/>
                </a:cubicBezTo>
                <a:lnTo>
                  <a:pt x="137404" y="161107"/>
                </a:lnTo>
                <a:cubicBezTo>
                  <a:pt x="137059" y="161855"/>
                  <a:pt x="136367" y="163293"/>
                  <a:pt x="136367" y="163293"/>
                </a:cubicBezTo>
                <a:cubicBezTo>
                  <a:pt x="132507" y="171576"/>
                  <a:pt x="128820" y="179514"/>
                  <a:pt x="127322" y="187913"/>
                </a:cubicBezTo>
                <a:lnTo>
                  <a:pt x="132450" y="243365"/>
                </a:lnTo>
                <a:lnTo>
                  <a:pt x="152038" y="243365"/>
                </a:lnTo>
                <a:lnTo>
                  <a:pt x="168630" y="160819"/>
                </a:lnTo>
                <a:lnTo>
                  <a:pt x="185165" y="160819"/>
                </a:lnTo>
                <a:cubicBezTo>
                  <a:pt x="210283" y="160819"/>
                  <a:pt x="230678" y="181125"/>
                  <a:pt x="230678" y="206263"/>
                </a:cubicBezTo>
                <a:lnTo>
                  <a:pt x="230678" y="338682"/>
                </a:lnTo>
                <a:cubicBezTo>
                  <a:pt x="230678" y="363820"/>
                  <a:pt x="210283" y="384125"/>
                  <a:pt x="185165" y="384125"/>
                </a:cubicBezTo>
                <a:lnTo>
                  <a:pt x="179346" y="384125"/>
                </a:lnTo>
                <a:lnTo>
                  <a:pt x="179346" y="576599"/>
                </a:lnTo>
                <a:cubicBezTo>
                  <a:pt x="179346" y="594316"/>
                  <a:pt x="165000" y="608697"/>
                  <a:pt x="147256" y="608697"/>
                </a:cubicBezTo>
                <a:cubicBezTo>
                  <a:pt x="130721" y="608697"/>
                  <a:pt x="117125" y="596215"/>
                  <a:pt x="115339" y="580223"/>
                </a:cubicBezTo>
                <a:cubicBezTo>
                  <a:pt x="113553" y="596215"/>
                  <a:pt x="99957" y="608697"/>
                  <a:pt x="83422" y="608697"/>
                </a:cubicBezTo>
                <a:cubicBezTo>
                  <a:pt x="65678" y="608697"/>
                  <a:pt x="51332" y="594316"/>
                  <a:pt x="51332" y="576599"/>
                </a:cubicBezTo>
                <a:lnTo>
                  <a:pt x="51332" y="384125"/>
                </a:lnTo>
                <a:lnTo>
                  <a:pt x="45513" y="384125"/>
                </a:lnTo>
                <a:cubicBezTo>
                  <a:pt x="20395" y="384125"/>
                  <a:pt x="0" y="363820"/>
                  <a:pt x="0" y="338682"/>
                </a:cubicBezTo>
                <a:lnTo>
                  <a:pt x="0" y="206263"/>
                </a:lnTo>
                <a:cubicBezTo>
                  <a:pt x="0" y="181125"/>
                  <a:pt x="20395" y="160819"/>
                  <a:pt x="45513" y="160819"/>
                </a:cubicBezTo>
                <a:close/>
                <a:moveTo>
                  <a:pt x="400710" y="89618"/>
                </a:moveTo>
                <a:lnTo>
                  <a:pt x="400710" y="134086"/>
                </a:lnTo>
                <a:cubicBezTo>
                  <a:pt x="375702" y="134086"/>
                  <a:pt x="355362" y="154393"/>
                  <a:pt x="355362" y="179359"/>
                </a:cubicBezTo>
                <a:lnTo>
                  <a:pt x="355362" y="279857"/>
                </a:lnTo>
                <a:lnTo>
                  <a:pt x="401517" y="279857"/>
                </a:lnTo>
                <a:lnTo>
                  <a:pt x="401517" y="324325"/>
                </a:lnTo>
                <a:lnTo>
                  <a:pt x="355362" y="324325"/>
                </a:lnTo>
                <a:lnTo>
                  <a:pt x="355362" y="424823"/>
                </a:lnTo>
                <a:cubicBezTo>
                  <a:pt x="355362" y="449731"/>
                  <a:pt x="375702" y="470038"/>
                  <a:pt x="400710" y="470038"/>
                </a:cubicBezTo>
                <a:lnTo>
                  <a:pt x="400710" y="514563"/>
                </a:lnTo>
                <a:cubicBezTo>
                  <a:pt x="351155" y="514563"/>
                  <a:pt x="310820" y="474295"/>
                  <a:pt x="310820" y="424823"/>
                </a:cubicBezTo>
                <a:lnTo>
                  <a:pt x="310820" y="324325"/>
                </a:lnTo>
                <a:lnTo>
                  <a:pt x="270830" y="324325"/>
                </a:lnTo>
                <a:lnTo>
                  <a:pt x="270830" y="279857"/>
                </a:lnTo>
                <a:lnTo>
                  <a:pt x="310820" y="279857"/>
                </a:lnTo>
                <a:lnTo>
                  <a:pt x="310820" y="179359"/>
                </a:lnTo>
                <a:cubicBezTo>
                  <a:pt x="310820" y="129886"/>
                  <a:pt x="351155" y="89618"/>
                  <a:pt x="400710" y="89618"/>
                </a:cubicBezTo>
                <a:close/>
                <a:moveTo>
                  <a:pt x="487441" y="44033"/>
                </a:moveTo>
                <a:cubicBezTo>
                  <a:pt x="487557" y="44090"/>
                  <a:pt x="487614" y="44090"/>
                  <a:pt x="487729" y="44148"/>
                </a:cubicBezTo>
                <a:cubicBezTo>
                  <a:pt x="521828" y="45471"/>
                  <a:pt x="549246" y="73030"/>
                  <a:pt x="550282" y="107206"/>
                </a:cubicBezTo>
                <a:cubicBezTo>
                  <a:pt x="550282" y="107436"/>
                  <a:pt x="550282" y="107667"/>
                  <a:pt x="550340" y="107897"/>
                </a:cubicBezTo>
                <a:cubicBezTo>
                  <a:pt x="550340" y="108184"/>
                  <a:pt x="550340" y="108472"/>
                  <a:pt x="550340" y="108760"/>
                </a:cubicBezTo>
                <a:cubicBezTo>
                  <a:pt x="550340" y="108875"/>
                  <a:pt x="550340" y="109047"/>
                  <a:pt x="550340" y="109220"/>
                </a:cubicBezTo>
                <a:cubicBezTo>
                  <a:pt x="550340" y="109393"/>
                  <a:pt x="550340" y="109508"/>
                  <a:pt x="550340" y="109680"/>
                </a:cubicBezTo>
                <a:cubicBezTo>
                  <a:pt x="550340" y="110371"/>
                  <a:pt x="550282" y="111119"/>
                  <a:pt x="550282" y="111867"/>
                </a:cubicBezTo>
                <a:cubicBezTo>
                  <a:pt x="550225" y="112384"/>
                  <a:pt x="550225" y="112902"/>
                  <a:pt x="550167" y="113420"/>
                </a:cubicBezTo>
                <a:cubicBezTo>
                  <a:pt x="550167" y="113593"/>
                  <a:pt x="550167" y="113765"/>
                  <a:pt x="550167" y="113938"/>
                </a:cubicBezTo>
                <a:cubicBezTo>
                  <a:pt x="547748" y="147653"/>
                  <a:pt x="519582" y="174349"/>
                  <a:pt x="485137" y="174349"/>
                </a:cubicBezTo>
                <a:cubicBezTo>
                  <a:pt x="484792" y="174349"/>
                  <a:pt x="484446" y="174292"/>
                  <a:pt x="484158" y="174292"/>
                </a:cubicBezTo>
                <a:cubicBezTo>
                  <a:pt x="478629" y="174579"/>
                  <a:pt x="473099" y="173716"/>
                  <a:pt x="467685" y="171933"/>
                </a:cubicBezTo>
                <a:cubicBezTo>
                  <a:pt x="440556" y="164396"/>
                  <a:pt x="420511" y="139828"/>
                  <a:pt x="419993" y="110428"/>
                </a:cubicBezTo>
                <a:cubicBezTo>
                  <a:pt x="419993" y="110313"/>
                  <a:pt x="419935" y="110198"/>
                  <a:pt x="419935" y="110083"/>
                </a:cubicBezTo>
                <a:cubicBezTo>
                  <a:pt x="419935" y="109910"/>
                  <a:pt x="419935" y="109795"/>
                  <a:pt x="419993" y="109680"/>
                </a:cubicBezTo>
                <a:cubicBezTo>
                  <a:pt x="419993" y="109508"/>
                  <a:pt x="419935" y="109335"/>
                  <a:pt x="419935" y="109220"/>
                </a:cubicBezTo>
                <a:cubicBezTo>
                  <a:pt x="419935" y="108990"/>
                  <a:pt x="419935" y="108760"/>
                  <a:pt x="419993" y="108530"/>
                </a:cubicBezTo>
                <a:cubicBezTo>
                  <a:pt x="419993" y="107839"/>
                  <a:pt x="419993" y="107206"/>
                  <a:pt x="419993" y="106516"/>
                </a:cubicBezTo>
                <a:cubicBezTo>
                  <a:pt x="421433" y="71822"/>
                  <a:pt x="450059" y="44090"/>
                  <a:pt x="485137" y="44090"/>
                </a:cubicBezTo>
                <a:cubicBezTo>
                  <a:pt x="485425" y="44090"/>
                  <a:pt x="485713" y="44090"/>
                  <a:pt x="486001" y="44090"/>
                </a:cubicBezTo>
                <a:cubicBezTo>
                  <a:pt x="486462" y="44090"/>
                  <a:pt x="486981" y="44033"/>
                  <a:pt x="487441" y="44033"/>
                </a:cubicBezTo>
                <a:close/>
                <a:moveTo>
                  <a:pt x="114993" y="748"/>
                </a:moveTo>
                <a:lnTo>
                  <a:pt x="115281" y="748"/>
                </a:lnTo>
                <a:lnTo>
                  <a:pt x="115569" y="748"/>
                </a:lnTo>
                <a:cubicBezTo>
                  <a:pt x="145700" y="748"/>
                  <a:pt x="171913" y="21060"/>
                  <a:pt x="179403" y="50176"/>
                </a:cubicBezTo>
                <a:cubicBezTo>
                  <a:pt x="180843" y="55585"/>
                  <a:pt x="181534" y="61224"/>
                  <a:pt x="181534" y="66863"/>
                </a:cubicBezTo>
                <a:cubicBezTo>
                  <a:pt x="181534" y="103115"/>
                  <a:pt x="151980" y="132634"/>
                  <a:pt x="115685" y="132634"/>
                </a:cubicBezTo>
                <a:lnTo>
                  <a:pt x="115397" y="132634"/>
                </a:lnTo>
                <a:lnTo>
                  <a:pt x="115109" y="132634"/>
                </a:lnTo>
                <a:cubicBezTo>
                  <a:pt x="84978" y="132634"/>
                  <a:pt x="58765" y="112321"/>
                  <a:pt x="51275" y="83262"/>
                </a:cubicBezTo>
                <a:cubicBezTo>
                  <a:pt x="49835" y="77854"/>
                  <a:pt x="49144" y="72214"/>
                  <a:pt x="49144" y="66575"/>
                </a:cubicBezTo>
                <a:cubicBezTo>
                  <a:pt x="49144" y="30267"/>
                  <a:pt x="78698" y="748"/>
                  <a:pt x="114993" y="748"/>
                </a:cubicBezTo>
                <a:close/>
                <a:moveTo>
                  <a:pt x="114958" y="423"/>
                </a:moveTo>
                <a:cubicBezTo>
                  <a:pt x="78366" y="423"/>
                  <a:pt x="48690" y="30047"/>
                  <a:pt x="48690" y="66575"/>
                </a:cubicBezTo>
                <a:cubicBezTo>
                  <a:pt x="48690" y="72385"/>
                  <a:pt x="49439" y="78022"/>
                  <a:pt x="50822" y="83372"/>
                </a:cubicBezTo>
                <a:cubicBezTo>
                  <a:pt x="58198" y="111904"/>
                  <a:pt x="84129" y="133015"/>
                  <a:pt x="115073" y="133015"/>
                </a:cubicBezTo>
                <a:cubicBezTo>
                  <a:pt x="115131" y="133015"/>
                  <a:pt x="115246" y="133015"/>
                  <a:pt x="115361" y="133015"/>
                </a:cubicBezTo>
                <a:cubicBezTo>
                  <a:pt x="115419" y="133015"/>
                  <a:pt x="115534" y="133015"/>
                  <a:pt x="115649" y="133015"/>
                </a:cubicBezTo>
                <a:cubicBezTo>
                  <a:pt x="152241" y="133015"/>
                  <a:pt x="181917" y="103391"/>
                  <a:pt x="181917" y="66863"/>
                </a:cubicBezTo>
                <a:cubicBezTo>
                  <a:pt x="181917" y="61053"/>
                  <a:pt x="181168" y="55415"/>
                  <a:pt x="179785" y="50066"/>
                </a:cubicBezTo>
                <a:cubicBezTo>
                  <a:pt x="172409" y="21534"/>
                  <a:pt x="146478" y="423"/>
                  <a:pt x="115534" y="423"/>
                </a:cubicBezTo>
                <a:cubicBezTo>
                  <a:pt x="115476" y="423"/>
                  <a:pt x="115361" y="423"/>
                  <a:pt x="115246" y="423"/>
                </a:cubicBezTo>
                <a:cubicBezTo>
                  <a:pt x="115188" y="423"/>
                  <a:pt x="115073" y="423"/>
                  <a:pt x="114958" y="423"/>
                </a:cubicBezTo>
                <a:close/>
                <a:moveTo>
                  <a:pt x="114993" y="0"/>
                </a:moveTo>
                <a:lnTo>
                  <a:pt x="115281" y="0"/>
                </a:lnTo>
                <a:lnTo>
                  <a:pt x="115569" y="0"/>
                </a:lnTo>
                <a:cubicBezTo>
                  <a:pt x="146046" y="0"/>
                  <a:pt x="172605" y="20542"/>
                  <a:pt x="180152" y="49946"/>
                </a:cubicBezTo>
                <a:cubicBezTo>
                  <a:pt x="181592" y="55470"/>
                  <a:pt x="182341" y="61109"/>
                  <a:pt x="182341" y="66863"/>
                </a:cubicBezTo>
                <a:cubicBezTo>
                  <a:pt x="182341" y="103575"/>
                  <a:pt x="152441" y="133439"/>
                  <a:pt x="115685" y="133439"/>
                </a:cubicBezTo>
                <a:lnTo>
                  <a:pt x="115397" y="133439"/>
                </a:lnTo>
                <a:lnTo>
                  <a:pt x="115109" y="133439"/>
                </a:lnTo>
                <a:cubicBezTo>
                  <a:pt x="84632" y="133439"/>
                  <a:pt x="58073" y="112897"/>
                  <a:pt x="50526" y="83493"/>
                </a:cubicBezTo>
                <a:cubicBezTo>
                  <a:pt x="49086" y="77969"/>
                  <a:pt x="48337" y="72272"/>
                  <a:pt x="48337" y="66575"/>
                </a:cubicBezTo>
                <a:cubicBezTo>
                  <a:pt x="48337" y="29864"/>
                  <a:pt x="78237" y="0"/>
                  <a:pt x="114993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68580" tIns="34290" rIns="68580" bIns="34290" anchor="ctr">
            <a:normAutofit fontScale="925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350"/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 bwMode="auto">
          <a:xfrm>
            <a:off x="1156596" y="2349915"/>
            <a:ext cx="3047997" cy="289619"/>
          </a:xfrm>
          <a:prstGeom prst="rect">
            <a:avLst/>
          </a:prstGeom>
          <a:noFill/>
        </p:spPr>
        <p:txBody>
          <a:bodyPr wrap="square" lIns="68580" tIns="34290" rIns="68580" bIns="0" anchor="ctr" anchorCtr="0">
            <a:noAutofit/>
          </a:bodyPr>
          <a:lstStyle/>
          <a:p>
            <a:pPr latinLnBrk="0">
              <a:lnSpc>
                <a:spcPct val="12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项目背景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47" name="任意多边形 46"/>
          <p:cNvSpPr/>
          <p:nvPr>
            <p:custDataLst>
              <p:tags r:id="rId14"/>
            </p:custDataLst>
          </p:nvPr>
        </p:nvSpPr>
        <p:spPr>
          <a:xfrm>
            <a:off x="635305" y="3048622"/>
            <a:ext cx="219332" cy="242277"/>
          </a:xfrm>
          <a:custGeom>
            <a:avLst/>
            <a:gdLst>
              <a:gd name="connsiteX0" fmla="*/ 485820 w 551045"/>
              <a:gd name="connsiteY0" fmla="*/ 430096 h 608697"/>
              <a:gd name="connsiteX1" fmla="*/ 550987 w 551045"/>
              <a:gd name="connsiteY1" fmla="*/ 492317 h 608697"/>
              <a:gd name="connsiteX2" fmla="*/ 551045 w 551045"/>
              <a:gd name="connsiteY2" fmla="*/ 492490 h 608697"/>
              <a:gd name="connsiteX3" fmla="*/ 550987 w 551045"/>
              <a:gd name="connsiteY3" fmla="*/ 493813 h 608697"/>
              <a:gd name="connsiteX4" fmla="*/ 551045 w 551045"/>
              <a:gd name="connsiteY4" fmla="*/ 495193 h 608697"/>
              <a:gd name="connsiteX5" fmla="*/ 485820 w 551045"/>
              <a:gd name="connsiteY5" fmla="*/ 560289 h 608697"/>
              <a:gd name="connsiteX6" fmla="*/ 421862 w 551045"/>
              <a:gd name="connsiteY6" fmla="*/ 507902 h 608697"/>
              <a:gd name="connsiteX7" fmla="*/ 420134 w 551045"/>
              <a:gd name="connsiteY7" fmla="*/ 494560 h 608697"/>
              <a:gd name="connsiteX8" fmla="*/ 422611 w 551045"/>
              <a:gd name="connsiteY8" fmla="*/ 479034 h 608697"/>
              <a:gd name="connsiteX9" fmla="*/ 485820 w 551045"/>
              <a:gd name="connsiteY9" fmla="*/ 430096 h 608697"/>
              <a:gd name="connsiteX10" fmla="*/ 485137 w 551045"/>
              <a:gd name="connsiteY10" fmla="*/ 236253 h 608697"/>
              <a:gd name="connsiteX11" fmla="*/ 551045 w 551045"/>
              <a:gd name="connsiteY11" fmla="*/ 302055 h 608697"/>
              <a:gd name="connsiteX12" fmla="*/ 485137 w 551045"/>
              <a:gd name="connsiteY12" fmla="*/ 367857 h 608697"/>
              <a:gd name="connsiteX13" fmla="*/ 419229 w 551045"/>
              <a:gd name="connsiteY13" fmla="*/ 302055 h 608697"/>
              <a:gd name="connsiteX14" fmla="*/ 485137 w 551045"/>
              <a:gd name="connsiteY14" fmla="*/ 236253 h 608697"/>
              <a:gd name="connsiteX15" fmla="*/ 45513 w 551045"/>
              <a:gd name="connsiteY15" fmla="*/ 160819 h 608697"/>
              <a:gd name="connsiteX16" fmla="*/ 62048 w 551045"/>
              <a:gd name="connsiteY16" fmla="*/ 160819 h 608697"/>
              <a:gd name="connsiteX17" fmla="*/ 78583 w 551045"/>
              <a:gd name="connsiteY17" fmla="*/ 243365 h 608697"/>
              <a:gd name="connsiteX18" fmla="*/ 98228 w 551045"/>
              <a:gd name="connsiteY18" fmla="*/ 243365 h 608697"/>
              <a:gd name="connsiteX19" fmla="*/ 103356 w 551045"/>
              <a:gd name="connsiteY19" fmla="*/ 187625 h 608697"/>
              <a:gd name="connsiteX20" fmla="*/ 102722 w 551045"/>
              <a:gd name="connsiteY20" fmla="*/ 184634 h 608697"/>
              <a:gd name="connsiteX21" fmla="*/ 94368 w 551045"/>
              <a:gd name="connsiteY21" fmla="*/ 163293 h 608697"/>
              <a:gd name="connsiteX22" fmla="*/ 93331 w 551045"/>
              <a:gd name="connsiteY22" fmla="*/ 161107 h 608697"/>
              <a:gd name="connsiteX23" fmla="*/ 93389 w 551045"/>
              <a:gd name="connsiteY23" fmla="*/ 161107 h 608697"/>
              <a:gd name="connsiteX24" fmla="*/ 93274 w 551045"/>
              <a:gd name="connsiteY24" fmla="*/ 160819 h 608697"/>
              <a:gd name="connsiteX25" fmla="*/ 137347 w 551045"/>
              <a:gd name="connsiteY25" fmla="*/ 160819 h 608697"/>
              <a:gd name="connsiteX26" fmla="*/ 137232 w 551045"/>
              <a:gd name="connsiteY26" fmla="*/ 161107 h 608697"/>
              <a:gd name="connsiteX27" fmla="*/ 137404 w 551045"/>
              <a:gd name="connsiteY27" fmla="*/ 161107 h 608697"/>
              <a:gd name="connsiteX28" fmla="*/ 136367 w 551045"/>
              <a:gd name="connsiteY28" fmla="*/ 163293 h 608697"/>
              <a:gd name="connsiteX29" fmla="*/ 127322 w 551045"/>
              <a:gd name="connsiteY29" fmla="*/ 187913 h 608697"/>
              <a:gd name="connsiteX30" fmla="*/ 132450 w 551045"/>
              <a:gd name="connsiteY30" fmla="*/ 243365 h 608697"/>
              <a:gd name="connsiteX31" fmla="*/ 152038 w 551045"/>
              <a:gd name="connsiteY31" fmla="*/ 243365 h 608697"/>
              <a:gd name="connsiteX32" fmla="*/ 168630 w 551045"/>
              <a:gd name="connsiteY32" fmla="*/ 160819 h 608697"/>
              <a:gd name="connsiteX33" fmla="*/ 185165 w 551045"/>
              <a:gd name="connsiteY33" fmla="*/ 160819 h 608697"/>
              <a:gd name="connsiteX34" fmla="*/ 230678 w 551045"/>
              <a:gd name="connsiteY34" fmla="*/ 206263 h 608697"/>
              <a:gd name="connsiteX35" fmla="*/ 230678 w 551045"/>
              <a:gd name="connsiteY35" fmla="*/ 338682 h 608697"/>
              <a:gd name="connsiteX36" fmla="*/ 185165 w 551045"/>
              <a:gd name="connsiteY36" fmla="*/ 384125 h 608697"/>
              <a:gd name="connsiteX37" fmla="*/ 179346 w 551045"/>
              <a:gd name="connsiteY37" fmla="*/ 384125 h 608697"/>
              <a:gd name="connsiteX38" fmla="*/ 179346 w 551045"/>
              <a:gd name="connsiteY38" fmla="*/ 576599 h 608697"/>
              <a:gd name="connsiteX39" fmla="*/ 147256 w 551045"/>
              <a:gd name="connsiteY39" fmla="*/ 608697 h 608697"/>
              <a:gd name="connsiteX40" fmla="*/ 115339 w 551045"/>
              <a:gd name="connsiteY40" fmla="*/ 580223 h 608697"/>
              <a:gd name="connsiteX41" fmla="*/ 83422 w 551045"/>
              <a:gd name="connsiteY41" fmla="*/ 608697 h 608697"/>
              <a:gd name="connsiteX42" fmla="*/ 51332 w 551045"/>
              <a:gd name="connsiteY42" fmla="*/ 576599 h 608697"/>
              <a:gd name="connsiteX43" fmla="*/ 51332 w 551045"/>
              <a:gd name="connsiteY43" fmla="*/ 384125 h 608697"/>
              <a:gd name="connsiteX44" fmla="*/ 45513 w 551045"/>
              <a:gd name="connsiteY44" fmla="*/ 384125 h 608697"/>
              <a:gd name="connsiteX45" fmla="*/ 0 w 551045"/>
              <a:gd name="connsiteY45" fmla="*/ 338682 h 608697"/>
              <a:gd name="connsiteX46" fmla="*/ 0 w 551045"/>
              <a:gd name="connsiteY46" fmla="*/ 206263 h 608697"/>
              <a:gd name="connsiteX47" fmla="*/ 45513 w 551045"/>
              <a:gd name="connsiteY47" fmla="*/ 160819 h 608697"/>
              <a:gd name="connsiteX48" fmla="*/ 400710 w 551045"/>
              <a:gd name="connsiteY48" fmla="*/ 89618 h 608697"/>
              <a:gd name="connsiteX49" fmla="*/ 400710 w 551045"/>
              <a:gd name="connsiteY49" fmla="*/ 134086 h 608697"/>
              <a:gd name="connsiteX50" fmla="*/ 355362 w 551045"/>
              <a:gd name="connsiteY50" fmla="*/ 179359 h 608697"/>
              <a:gd name="connsiteX51" fmla="*/ 355362 w 551045"/>
              <a:gd name="connsiteY51" fmla="*/ 279857 h 608697"/>
              <a:gd name="connsiteX52" fmla="*/ 401517 w 551045"/>
              <a:gd name="connsiteY52" fmla="*/ 279857 h 608697"/>
              <a:gd name="connsiteX53" fmla="*/ 401517 w 551045"/>
              <a:gd name="connsiteY53" fmla="*/ 324325 h 608697"/>
              <a:gd name="connsiteX54" fmla="*/ 355362 w 551045"/>
              <a:gd name="connsiteY54" fmla="*/ 324325 h 608697"/>
              <a:gd name="connsiteX55" fmla="*/ 355362 w 551045"/>
              <a:gd name="connsiteY55" fmla="*/ 424823 h 608697"/>
              <a:gd name="connsiteX56" fmla="*/ 400710 w 551045"/>
              <a:gd name="connsiteY56" fmla="*/ 470038 h 608697"/>
              <a:gd name="connsiteX57" fmla="*/ 400710 w 551045"/>
              <a:gd name="connsiteY57" fmla="*/ 514563 h 608697"/>
              <a:gd name="connsiteX58" fmla="*/ 310820 w 551045"/>
              <a:gd name="connsiteY58" fmla="*/ 424823 h 608697"/>
              <a:gd name="connsiteX59" fmla="*/ 310820 w 551045"/>
              <a:gd name="connsiteY59" fmla="*/ 324325 h 608697"/>
              <a:gd name="connsiteX60" fmla="*/ 270830 w 551045"/>
              <a:gd name="connsiteY60" fmla="*/ 324325 h 608697"/>
              <a:gd name="connsiteX61" fmla="*/ 270830 w 551045"/>
              <a:gd name="connsiteY61" fmla="*/ 279857 h 608697"/>
              <a:gd name="connsiteX62" fmla="*/ 310820 w 551045"/>
              <a:gd name="connsiteY62" fmla="*/ 279857 h 608697"/>
              <a:gd name="connsiteX63" fmla="*/ 310820 w 551045"/>
              <a:gd name="connsiteY63" fmla="*/ 179359 h 608697"/>
              <a:gd name="connsiteX64" fmla="*/ 400710 w 551045"/>
              <a:gd name="connsiteY64" fmla="*/ 89618 h 608697"/>
              <a:gd name="connsiteX65" fmla="*/ 487441 w 551045"/>
              <a:gd name="connsiteY65" fmla="*/ 44033 h 608697"/>
              <a:gd name="connsiteX66" fmla="*/ 487729 w 551045"/>
              <a:gd name="connsiteY66" fmla="*/ 44148 h 608697"/>
              <a:gd name="connsiteX67" fmla="*/ 550282 w 551045"/>
              <a:gd name="connsiteY67" fmla="*/ 107206 h 608697"/>
              <a:gd name="connsiteX68" fmla="*/ 550340 w 551045"/>
              <a:gd name="connsiteY68" fmla="*/ 107897 h 608697"/>
              <a:gd name="connsiteX69" fmla="*/ 550340 w 551045"/>
              <a:gd name="connsiteY69" fmla="*/ 108760 h 608697"/>
              <a:gd name="connsiteX70" fmla="*/ 550340 w 551045"/>
              <a:gd name="connsiteY70" fmla="*/ 109220 h 608697"/>
              <a:gd name="connsiteX71" fmla="*/ 550340 w 551045"/>
              <a:gd name="connsiteY71" fmla="*/ 109680 h 608697"/>
              <a:gd name="connsiteX72" fmla="*/ 550282 w 551045"/>
              <a:gd name="connsiteY72" fmla="*/ 111867 h 608697"/>
              <a:gd name="connsiteX73" fmla="*/ 550167 w 551045"/>
              <a:gd name="connsiteY73" fmla="*/ 113420 h 608697"/>
              <a:gd name="connsiteX74" fmla="*/ 550167 w 551045"/>
              <a:gd name="connsiteY74" fmla="*/ 113938 h 608697"/>
              <a:gd name="connsiteX75" fmla="*/ 485137 w 551045"/>
              <a:gd name="connsiteY75" fmla="*/ 174349 h 608697"/>
              <a:gd name="connsiteX76" fmla="*/ 484158 w 551045"/>
              <a:gd name="connsiteY76" fmla="*/ 174292 h 608697"/>
              <a:gd name="connsiteX77" fmla="*/ 467685 w 551045"/>
              <a:gd name="connsiteY77" fmla="*/ 171933 h 608697"/>
              <a:gd name="connsiteX78" fmla="*/ 419993 w 551045"/>
              <a:gd name="connsiteY78" fmla="*/ 110428 h 608697"/>
              <a:gd name="connsiteX79" fmla="*/ 419935 w 551045"/>
              <a:gd name="connsiteY79" fmla="*/ 110083 h 608697"/>
              <a:gd name="connsiteX80" fmla="*/ 419993 w 551045"/>
              <a:gd name="connsiteY80" fmla="*/ 109680 h 608697"/>
              <a:gd name="connsiteX81" fmla="*/ 419935 w 551045"/>
              <a:gd name="connsiteY81" fmla="*/ 109220 h 608697"/>
              <a:gd name="connsiteX82" fmla="*/ 419993 w 551045"/>
              <a:gd name="connsiteY82" fmla="*/ 108530 h 608697"/>
              <a:gd name="connsiteX83" fmla="*/ 419993 w 551045"/>
              <a:gd name="connsiteY83" fmla="*/ 106516 h 608697"/>
              <a:gd name="connsiteX84" fmla="*/ 485137 w 551045"/>
              <a:gd name="connsiteY84" fmla="*/ 44090 h 608697"/>
              <a:gd name="connsiteX85" fmla="*/ 486001 w 551045"/>
              <a:gd name="connsiteY85" fmla="*/ 44090 h 608697"/>
              <a:gd name="connsiteX86" fmla="*/ 487441 w 551045"/>
              <a:gd name="connsiteY86" fmla="*/ 44033 h 608697"/>
              <a:gd name="connsiteX87" fmla="*/ 114993 w 551045"/>
              <a:gd name="connsiteY87" fmla="*/ 748 h 608697"/>
              <a:gd name="connsiteX88" fmla="*/ 115281 w 551045"/>
              <a:gd name="connsiteY88" fmla="*/ 748 h 608697"/>
              <a:gd name="connsiteX89" fmla="*/ 115569 w 551045"/>
              <a:gd name="connsiteY89" fmla="*/ 748 h 608697"/>
              <a:gd name="connsiteX90" fmla="*/ 179403 w 551045"/>
              <a:gd name="connsiteY90" fmla="*/ 50176 h 608697"/>
              <a:gd name="connsiteX91" fmla="*/ 181534 w 551045"/>
              <a:gd name="connsiteY91" fmla="*/ 66863 h 608697"/>
              <a:gd name="connsiteX92" fmla="*/ 115685 w 551045"/>
              <a:gd name="connsiteY92" fmla="*/ 132634 h 608697"/>
              <a:gd name="connsiteX93" fmla="*/ 115397 w 551045"/>
              <a:gd name="connsiteY93" fmla="*/ 132634 h 608697"/>
              <a:gd name="connsiteX94" fmla="*/ 115109 w 551045"/>
              <a:gd name="connsiteY94" fmla="*/ 132634 h 608697"/>
              <a:gd name="connsiteX95" fmla="*/ 51275 w 551045"/>
              <a:gd name="connsiteY95" fmla="*/ 83262 h 608697"/>
              <a:gd name="connsiteX96" fmla="*/ 49144 w 551045"/>
              <a:gd name="connsiteY96" fmla="*/ 66575 h 608697"/>
              <a:gd name="connsiteX97" fmla="*/ 114993 w 551045"/>
              <a:gd name="connsiteY97" fmla="*/ 748 h 608697"/>
              <a:gd name="connsiteX98" fmla="*/ 114958 w 551045"/>
              <a:gd name="connsiteY98" fmla="*/ 423 h 608697"/>
              <a:gd name="connsiteX99" fmla="*/ 48690 w 551045"/>
              <a:gd name="connsiteY99" fmla="*/ 66575 h 608697"/>
              <a:gd name="connsiteX100" fmla="*/ 50822 w 551045"/>
              <a:gd name="connsiteY100" fmla="*/ 83372 h 608697"/>
              <a:gd name="connsiteX101" fmla="*/ 115073 w 551045"/>
              <a:gd name="connsiteY101" fmla="*/ 133015 h 608697"/>
              <a:gd name="connsiteX102" fmla="*/ 115361 w 551045"/>
              <a:gd name="connsiteY102" fmla="*/ 133015 h 608697"/>
              <a:gd name="connsiteX103" fmla="*/ 115649 w 551045"/>
              <a:gd name="connsiteY103" fmla="*/ 133015 h 608697"/>
              <a:gd name="connsiteX104" fmla="*/ 181917 w 551045"/>
              <a:gd name="connsiteY104" fmla="*/ 66863 h 608697"/>
              <a:gd name="connsiteX105" fmla="*/ 179785 w 551045"/>
              <a:gd name="connsiteY105" fmla="*/ 50066 h 608697"/>
              <a:gd name="connsiteX106" fmla="*/ 115534 w 551045"/>
              <a:gd name="connsiteY106" fmla="*/ 423 h 608697"/>
              <a:gd name="connsiteX107" fmla="*/ 115246 w 551045"/>
              <a:gd name="connsiteY107" fmla="*/ 423 h 608697"/>
              <a:gd name="connsiteX108" fmla="*/ 114958 w 551045"/>
              <a:gd name="connsiteY108" fmla="*/ 423 h 608697"/>
              <a:gd name="connsiteX109" fmla="*/ 114993 w 551045"/>
              <a:gd name="connsiteY109" fmla="*/ 0 h 608697"/>
              <a:gd name="connsiteX110" fmla="*/ 115281 w 551045"/>
              <a:gd name="connsiteY110" fmla="*/ 0 h 608697"/>
              <a:gd name="connsiteX111" fmla="*/ 115569 w 551045"/>
              <a:gd name="connsiteY111" fmla="*/ 0 h 608697"/>
              <a:gd name="connsiteX112" fmla="*/ 180152 w 551045"/>
              <a:gd name="connsiteY112" fmla="*/ 49946 h 608697"/>
              <a:gd name="connsiteX113" fmla="*/ 182341 w 551045"/>
              <a:gd name="connsiteY113" fmla="*/ 66863 h 608697"/>
              <a:gd name="connsiteX114" fmla="*/ 115685 w 551045"/>
              <a:gd name="connsiteY114" fmla="*/ 133439 h 608697"/>
              <a:gd name="connsiteX115" fmla="*/ 115397 w 551045"/>
              <a:gd name="connsiteY115" fmla="*/ 133439 h 608697"/>
              <a:gd name="connsiteX116" fmla="*/ 115109 w 551045"/>
              <a:gd name="connsiteY116" fmla="*/ 133439 h 608697"/>
              <a:gd name="connsiteX117" fmla="*/ 50526 w 551045"/>
              <a:gd name="connsiteY117" fmla="*/ 83493 h 608697"/>
              <a:gd name="connsiteX118" fmla="*/ 48337 w 551045"/>
              <a:gd name="connsiteY118" fmla="*/ 66575 h 608697"/>
              <a:gd name="connsiteX119" fmla="*/ 114993 w 551045"/>
              <a:gd name="connsiteY119" fmla="*/ 0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1045" h="608697">
                <a:moveTo>
                  <a:pt x="485820" y="430096"/>
                </a:moveTo>
                <a:cubicBezTo>
                  <a:pt x="520910" y="430096"/>
                  <a:pt x="549489" y="457699"/>
                  <a:pt x="550987" y="492317"/>
                </a:cubicBezTo>
                <a:cubicBezTo>
                  <a:pt x="550987" y="492375"/>
                  <a:pt x="551045" y="492432"/>
                  <a:pt x="551045" y="492490"/>
                </a:cubicBezTo>
                <a:cubicBezTo>
                  <a:pt x="551045" y="492950"/>
                  <a:pt x="551045" y="493353"/>
                  <a:pt x="550987" y="493813"/>
                </a:cubicBezTo>
                <a:cubicBezTo>
                  <a:pt x="551045" y="494273"/>
                  <a:pt x="551045" y="494733"/>
                  <a:pt x="551045" y="495193"/>
                </a:cubicBezTo>
                <a:cubicBezTo>
                  <a:pt x="551045" y="531134"/>
                  <a:pt x="521832" y="560289"/>
                  <a:pt x="485820" y="560289"/>
                </a:cubicBezTo>
                <a:cubicBezTo>
                  <a:pt x="454129" y="560289"/>
                  <a:pt x="427739" y="537747"/>
                  <a:pt x="421862" y="507902"/>
                </a:cubicBezTo>
                <a:cubicBezTo>
                  <a:pt x="420710" y="503474"/>
                  <a:pt x="420076" y="499046"/>
                  <a:pt x="420134" y="494560"/>
                </a:cubicBezTo>
                <a:cubicBezTo>
                  <a:pt x="420134" y="489385"/>
                  <a:pt x="421056" y="484152"/>
                  <a:pt x="422611" y="479034"/>
                </a:cubicBezTo>
                <a:cubicBezTo>
                  <a:pt x="429814" y="450913"/>
                  <a:pt x="455397" y="430096"/>
                  <a:pt x="485820" y="430096"/>
                </a:cubicBezTo>
                <a:close/>
                <a:moveTo>
                  <a:pt x="485137" y="236253"/>
                </a:moveTo>
                <a:cubicBezTo>
                  <a:pt x="521537" y="236253"/>
                  <a:pt x="551045" y="265714"/>
                  <a:pt x="551045" y="302055"/>
                </a:cubicBezTo>
                <a:cubicBezTo>
                  <a:pt x="551045" y="338396"/>
                  <a:pt x="521537" y="367857"/>
                  <a:pt x="485137" y="367857"/>
                </a:cubicBezTo>
                <a:cubicBezTo>
                  <a:pt x="448737" y="367857"/>
                  <a:pt x="419229" y="338396"/>
                  <a:pt x="419229" y="302055"/>
                </a:cubicBezTo>
                <a:cubicBezTo>
                  <a:pt x="419229" y="265714"/>
                  <a:pt x="448737" y="236253"/>
                  <a:pt x="485137" y="236253"/>
                </a:cubicBezTo>
                <a:close/>
                <a:moveTo>
                  <a:pt x="45513" y="160819"/>
                </a:moveTo>
                <a:lnTo>
                  <a:pt x="62048" y="160819"/>
                </a:lnTo>
                <a:lnTo>
                  <a:pt x="78583" y="243365"/>
                </a:lnTo>
                <a:lnTo>
                  <a:pt x="98228" y="243365"/>
                </a:lnTo>
                <a:lnTo>
                  <a:pt x="103356" y="187625"/>
                </a:lnTo>
                <a:cubicBezTo>
                  <a:pt x="103183" y="186647"/>
                  <a:pt x="102952" y="185612"/>
                  <a:pt x="102722" y="184634"/>
                </a:cubicBezTo>
                <a:cubicBezTo>
                  <a:pt x="100936" y="177386"/>
                  <a:pt x="97767" y="170483"/>
                  <a:pt x="94368" y="163293"/>
                </a:cubicBezTo>
                <a:cubicBezTo>
                  <a:pt x="94368" y="163293"/>
                  <a:pt x="93677" y="161855"/>
                  <a:pt x="93331" y="161107"/>
                </a:cubicBezTo>
                <a:lnTo>
                  <a:pt x="93389" y="161107"/>
                </a:lnTo>
                <a:cubicBezTo>
                  <a:pt x="93331" y="160992"/>
                  <a:pt x="93274" y="160877"/>
                  <a:pt x="93274" y="160819"/>
                </a:cubicBezTo>
                <a:lnTo>
                  <a:pt x="137347" y="160819"/>
                </a:lnTo>
                <a:cubicBezTo>
                  <a:pt x="137289" y="160877"/>
                  <a:pt x="137232" y="160992"/>
                  <a:pt x="137232" y="161107"/>
                </a:cubicBezTo>
                <a:lnTo>
                  <a:pt x="137404" y="161107"/>
                </a:lnTo>
                <a:cubicBezTo>
                  <a:pt x="137059" y="161855"/>
                  <a:pt x="136367" y="163293"/>
                  <a:pt x="136367" y="163293"/>
                </a:cubicBezTo>
                <a:cubicBezTo>
                  <a:pt x="132507" y="171576"/>
                  <a:pt x="128820" y="179514"/>
                  <a:pt x="127322" y="187913"/>
                </a:cubicBezTo>
                <a:lnTo>
                  <a:pt x="132450" y="243365"/>
                </a:lnTo>
                <a:lnTo>
                  <a:pt x="152038" y="243365"/>
                </a:lnTo>
                <a:lnTo>
                  <a:pt x="168630" y="160819"/>
                </a:lnTo>
                <a:lnTo>
                  <a:pt x="185165" y="160819"/>
                </a:lnTo>
                <a:cubicBezTo>
                  <a:pt x="210283" y="160819"/>
                  <a:pt x="230678" y="181125"/>
                  <a:pt x="230678" y="206263"/>
                </a:cubicBezTo>
                <a:lnTo>
                  <a:pt x="230678" y="338682"/>
                </a:lnTo>
                <a:cubicBezTo>
                  <a:pt x="230678" y="363820"/>
                  <a:pt x="210283" y="384125"/>
                  <a:pt x="185165" y="384125"/>
                </a:cubicBezTo>
                <a:lnTo>
                  <a:pt x="179346" y="384125"/>
                </a:lnTo>
                <a:lnTo>
                  <a:pt x="179346" y="576599"/>
                </a:lnTo>
                <a:cubicBezTo>
                  <a:pt x="179346" y="594316"/>
                  <a:pt x="165000" y="608697"/>
                  <a:pt x="147256" y="608697"/>
                </a:cubicBezTo>
                <a:cubicBezTo>
                  <a:pt x="130721" y="608697"/>
                  <a:pt x="117125" y="596215"/>
                  <a:pt x="115339" y="580223"/>
                </a:cubicBezTo>
                <a:cubicBezTo>
                  <a:pt x="113553" y="596215"/>
                  <a:pt x="99957" y="608697"/>
                  <a:pt x="83422" y="608697"/>
                </a:cubicBezTo>
                <a:cubicBezTo>
                  <a:pt x="65678" y="608697"/>
                  <a:pt x="51332" y="594316"/>
                  <a:pt x="51332" y="576599"/>
                </a:cubicBezTo>
                <a:lnTo>
                  <a:pt x="51332" y="384125"/>
                </a:lnTo>
                <a:lnTo>
                  <a:pt x="45513" y="384125"/>
                </a:lnTo>
                <a:cubicBezTo>
                  <a:pt x="20395" y="384125"/>
                  <a:pt x="0" y="363820"/>
                  <a:pt x="0" y="338682"/>
                </a:cubicBezTo>
                <a:lnTo>
                  <a:pt x="0" y="206263"/>
                </a:lnTo>
                <a:cubicBezTo>
                  <a:pt x="0" y="181125"/>
                  <a:pt x="20395" y="160819"/>
                  <a:pt x="45513" y="160819"/>
                </a:cubicBezTo>
                <a:close/>
                <a:moveTo>
                  <a:pt x="400710" y="89618"/>
                </a:moveTo>
                <a:lnTo>
                  <a:pt x="400710" y="134086"/>
                </a:lnTo>
                <a:cubicBezTo>
                  <a:pt x="375702" y="134086"/>
                  <a:pt x="355362" y="154393"/>
                  <a:pt x="355362" y="179359"/>
                </a:cubicBezTo>
                <a:lnTo>
                  <a:pt x="355362" y="279857"/>
                </a:lnTo>
                <a:lnTo>
                  <a:pt x="401517" y="279857"/>
                </a:lnTo>
                <a:lnTo>
                  <a:pt x="401517" y="324325"/>
                </a:lnTo>
                <a:lnTo>
                  <a:pt x="355362" y="324325"/>
                </a:lnTo>
                <a:lnTo>
                  <a:pt x="355362" y="424823"/>
                </a:lnTo>
                <a:cubicBezTo>
                  <a:pt x="355362" y="449731"/>
                  <a:pt x="375702" y="470038"/>
                  <a:pt x="400710" y="470038"/>
                </a:cubicBezTo>
                <a:lnTo>
                  <a:pt x="400710" y="514563"/>
                </a:lnTo>
                <a:cubicBezTo>
                  <a:pt x="351155" y="514563"/>
                  <a:pt x="310820" y="474295"/>
                  <a:pt x="310820" y="424823"/>
                </a:cubicBezTo>
                <a:lnTo>
                  <a:pt x="310820" y="324325"/>
                </a:lnTo>
                <a:lnTo>
                  <a:pt x="270830" y="324325"/>
                </a:lnTo>
                <a:lnTo>
                  <a:pt x="270830" y="279857"/>
                </a:lnTo>
                <a:lnTo>
                  <a:pt x="310820" y="279857"/>
                </a:lnTo>
                <a:lnTo>
                  <a:pt x="310820" y="179359"/>
                </a:lnTo>
                <a:cubicBezTo>
                  <a:pt x="310820" y="129886"/>
                  <a:pt x="351155" y="89618"/>
                  <a:pt x="400710" y="89618"/>
                </a:cubicBezTo>
                <a:close/>
                <a:moveTo>
                  <a:pt x="487441" y="44033"/>
                </a:moveTo>
                <a:cubicBezTo>
                  <a:pt x="487557" y="44090"/>
                  <a:pt x="487614" y="44090"/>
                  <a:pt x="487729" y="44148"/>
                </a:cubicBezTo>
                <a:cubicBezTo>
                  <a:pt x="521828" y="45471"/>
                  <a:pt x="549246" y="73030"/>
                  <a:pt x="550282" y="107206"/>
                </a:cubicBezTo>
                <a:cubicBezTo>
                  <a:pt x="550282" y="107436"/>
                  <a:pt x="550282" y="107667"/>
                  <a:pt x="550340" y="107897"/>
                </a:cubicBezTo>
                <a:cubicBezTo>
                  <a:pt x="550340" y="108184"/>
                  <a:pt x="550340" y="108472"/>
                  <a:pt x="550340" y="108760"/>
                </a:cubicBezTo>
                <a:cubicBezTo>
                  <a:pt x="550340" y="108875"/>
                  <a:pt x="550340" y="109047"/>
                  <a:pt x="550340" y="109220"/>
                </a:cubicBezTo>
                <a:cubicBezTo>
                  <a:pt x="550340" y="109393"/>
                  <a:pt x="550340" y="109508"/>
                  <a:pt x="550340" y="109680"/>
                </a:cubicBezTo>
                <a:cubicBezTo>
                  <a:pt x="550340" y="110371"/>
                  <a:pt x="550282" y="111119"/>
                  <a:pt x="550282" y="111867"/>
                </a:cubicBezTo>
                <a:cubicBezTo>
                  <a:pt x="550225" y="112384"/>
                  <a:pt x="550225" y="112902"/>
                  <a:pt x="550167" y="113420"/>
                </a:cubicBezTo>
                <a:cubicBezTo>
                  <a:pt x="550167" y="113593"/>
                  <a:pt x="550167" y="113765"/>
                  <a:pt x="550167" y="113938"/>
                </a:cubicBezTo>
                <a:cubicBezTo>
                  <a:pt x="547748" y="147653"/>
                  <a:pt x="519582" y="174349"/>
                  <a:pt x="485137" y="174349"/>
                </a:cubicBezTo>
                <a:cubicBezTo>
                  <a:pt x="484792" y="174349"/>
                  <a:pt x="484446" y="174292"/>
                  <a:pt x="484158" y="174292"/>
                </a:cubicBezTo>
                <a:cubicBezTo>
                  <a:pt x="478629" y="174579"/>
                  <a:pt x="473099" y="173716"/>
                  <a:pt x="467685" y="171933"/>
                </a:cubicBezTo>
                <a:cubicBezTo>
                  <a:pt x="440556" y="164396"/>
                  <a:pt x="420511" y="139828"/>
                  <a:pt x="419993" y="110428"/>
                </a:cubicBezTo>
                <a:cubicBezTo>
                  <a:pt x="419993" y="110313"/>
                  <a:pt x="419935" y="110198"/>
                  <a:pt x="419935" y="110083"/>
                </a:cubicBezTo>
                <a:cubicBezTo>
                  <a:pt x="419935" y="109910"/>
                  <a:pt x="419935" y="109795"/>
                  <a:pt x="419993" y="109680"/>
                </a:cubicBezTo>
                <a:cubicBezTo>
                  <a:pt x="419993" y="109508"/>
                  <a:pt x="419935" y="109335"/>
                  <a:pt x="419935" y="109220"/>
                </a:cubicBezTo>
                <a:cubicBezTo>
                  <a:pt x="419935" y="108990"/>
                  <a:pt x="419935" y="108760"/>
                  <a:pt x="419993" y="108530"/>
                </a:cubicBezTo>
                <a:cubicBezTo>
                  <a:pt x="419993" y="107839"/>
                  <a:pt x="419993" y="107206"/>
                  <a:pt x="419993" y="106516"/>
                </a:cubicBezTo>
                <a:cubicBezTo>
                  <a:pt x="421433" y="71822"/>
                  <a:pt x="450059" y="44090"/>
                  <a:pt x="485137" y="44090"/>
                </a:cubicBezTo>
                <a:cubicBezTo>
                  <a:pt x="485425" y="44090"/>
                  <a:pt x="485713" y="44090"/>
                  <a:pt x="486001" y="44090"/>
                </a:cubicBezTo>
                <a:cubicBezTo>
                  <a:pt x="486462" y="44090"/>
                  <a:pt x="486981" y="44033"/>
                  <a:pt x="487441" y="44033"/>
                </a:cubicBezTo>
                <a:close/>
                <a:moveTo>
                  <a:pt x="114993" y="748"/>
                </a:moveTo>
                <a:lnTo>
                  <a:pt x="115281" y="748"/>
                </a:lnTo>
                <a:lnTo>
                  <a:pt x="115569" y="748"/>
                </a:lnTo>
                <a:cubicBezTo>
                  <a:pt x="145700" y="748"/>
                  <a:pt x="171913" y="21060"/>
                  <a:pt x="179403" y="50176"/>
                </a:cubicBezTo>
                <a:cubicBezTo>
                  <a:pt x="180843" y="55585"/>
                  <a:pt x="181534" y="61224"/>
                  <a:pt x="181534" y="66863"/>
                </a:cubicBezTo>
                <a:cubicBezTo>
                  <a:pt x="181534" y="103115"/>
                  <a:pt x="151980" y="132634"/>
                  <a:pt x="115685" y="132634"/>
                </a:cubicBezTo>
                <a:lnTo>
                  <a:pt x="115397" y="132634"/>
                </a:lnTo>
                <a:lnTo>
                  <a:pt x="115109" y="132634"/>
                </a:lnTo>
                <a:cubicBezTo>
                  <a:pt x="84978" y="132634"/>
                  <a:pt x="58765" y="112321"/>
                  <a:pt x="51275" y="83262"/>
                </a:cubicBezTo>
                <a:cubicBezTo>
                  <a:pt x="49835" y="77854"/>
                  <a:pt x="49144" y="72214"/>
                  <a:pt x="49144" y="66575"/>
                </a:cubicBezTo>
                <a:cubicBezTo>
                  <a:pt x="49144" y="30267"/>
                  <a:pt x="78698" y="748"/>
                  <a:pt x="114993" y="748"/>
                </a:cubicBezTo>
                <a:close/>
                <a:moveTo>
                  <a:pt x="114958" y="423"/>
                </a:moveTo>
                <a:cubicBezTo>
                  <a:pt x="78366" y="423"/>
                  <a:pt x="48690" y="30047"/>
                  <a:pt x="48690" y="66575"/>
                </a:cubicBezTo>
                <a:cubicBezTo>
                  <a:pt x="48690" y="72385"/>
                  <a:pt x="49439" y="78022"/>
                  <a:pt x="50822" y="83372"/>
                </a:cubicBezTo>
                <a:cubicBezTo>
                  <a:pt x="58198" y="111904"/>
                  <a:pt x="84129" y="133015"/>
                  <a:pt x="115073" y="133015"/>
                </a:cubicBezTo>
                <a:cubicBezTo>
                  <a:pt x="115131" y="133015"/>
                  <a:pt x="115246" y="133015"/>
                  <a:pt x="115361" y="133015"/>
                </a:cubicBezTo>
                <a:cubicBezTo>
                  <a:pt x="115419" y="133015"/>
                  <a:pt x="115534" y="133015"/>
                  <a:pt x="115649" y="133015"/>
                </a:cubicBezTo>
                <a:cubicBezTo>
                  <a:pt x="152241" y="133015"/>
                  <a:pt x="181917" y="103391"/>
                  <a:pt x="181917" y="66863"/>
                </a:cubicBezTo>
                <a:cubicBezTo>
                  <a:pt x="181917" y="61053"/>
                  <a:pt x="181168" y="55415"/>
                  <a:pt x="179785" y="50066"/>
                </a:cubicBezTo>
                <a:cubicBezTo>
                  <a:pt x="172409" y="21534"/>
                  <a:pt x="146478" y="423"/>
                  <a:pt x="115534" y="423"/>
                </a:cubicBezTo>
                <a:cubicBezTo>
                  <a:pt x="115476" y="423"/>
                  <a:pt x="115361" y="423"/>
                  <a:pt x="115246" y="423"/>
                </a:cubicBezTo>
                <a:cubicBezTo>
                  <a:pt x="115188" y="423"/>
                  <a:pt x="115073" y="423"/>
                  <a:pt x="114958" y="423"/>
                </a:cubicBezTo>
                <a:close/>
                <a:moveTo>
                  <a:pt x="114993" y="0"/>
                </a:moveTo>
                <a:lnTo>
                  <a:pt x="115281" y="0"/>
                </a:lnTo>
                <a:lnTo>
                  <a:pt x="115569" y="0"/>
                </a:lnTo>
                <a:cubicBezTo>
                  <a:pt x="146046" y="0"/>
                  <a:pt x="172605" y="20542"/>
                  <a:pt x="180152" y="49946"/>
                </a:cubicBezTo>
                <a:cubicBezTo>
                  <a:pt x="181592" y="55470"/>
                  <a:pt x="182341" y="61109"/>
                  <a:pt x="182341" y="66863"/>
                </a:cubicBezTo>
                <a:cubicBezTo>
                  <a:pt x="182341" y="103575"/>
                  <a:pt x="152441" y="133439"/>
                  <a:pt x="115685" y="133439"/>
                </a:cubicBezTo>
                <a:lnTo>
                  <a:pt x="115397" y="133439"/>
                </a:lnTo>
                <a:lnTo>
                  <a:pt x="115109" y="133439"/>
                </a:lnTo>
                <a:cubicBezTo>
                  <a:pt x="84632" y="133439"/>
                  <a:pt x="58073" y="112897"/>
                  <a:pt x="50526" y="83493"/>
                </a:cubicBezTo>
                <a:cubicBezTo>
                  <a:pt x="49086" y="77969"/>
                  <a:pt x="48337" y="72272"/>
                  <a:pt x="48337" y="66575"/>
                </a:cubicBezTo>
                <a:cubicBezTo>
                  <a:pt x="48337" y="29864"/>
                  <a:pt x="78237" y="0"/>
                  <a:pt x="114993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68580" tIns="34290" rIns="68580" bIns="34290" anchor="ctr">
            <a:normAutofit fontScale="925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350"/>
          </a:p>
        </p:txBody>
      </p:sp>
      <p:sp>
        <p:nvSpPr>
          <p:cNvPr id="53" name="椭圆 52"/>
          <p:cNvSpPr/>
          <p:nvPr>
            <p:custDataLst>
              <p:tags r:id="rId15"/>
            </p:custDataLst>
          </p:nvPr>
        </p:nvSpPr>
        <p:spPr>
          <a:xfrm>
            <a:off x="553044" y="3212306"/>
            <a:ext cx="433388" cy="433388"/>
          </a:xfrm>
          <a:prstGeom prst="ellipse">
            <a:avLst/>
          </a:prstGeom>
          <a:solidFill>
            <a:srgbClr val="B6D0FB"/>
          </a:solidFill>
          <a:ln w="12700" cap="flat">
            <a:noFill/>
            <a:miter lim="4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sp>
        <p:nvSpPr>
          <p:cNvPr id="54" name="任意多边形 53"/>
          <p:cNvSpPr/>
          <p:nvPr>
            <p:custDataLst>
              <p:tags r:id="rId16"/>
            </p:custDataLst>
          </p:nvPr>
        </p:nvSpPr>
        <p:spPr>
          <a:xfrm>
            <a:off x="645174" y="4190655"/>
            <a:ext cx="219332" cy="242277"/>
          </a:xfrm>
          <a:custGeom>
            <a:avLst/>
            <a:gdLst>
              <a:gd name="connsiteX0" fmla="*/ 485820 w 551045"/>
              <a:gd name="connsiteY0" fmla="*/ 430096 h 608697"/>
              <a:gd name="connsiteX1" fmla="*/ 550987 w 551045"/>
              <a:gd name="connsiteY1" fmla="*/ 492317 h 608697"/>
              <a:gd name="connsiteX2" fmla="*/ 551045 w 551045"/>
              <a:gd name="connsiteY2" fmla="*/ 492490 h 608697"/>
              <a:gd name="connsiteX3" fmla="*/ 550987 w 551045"/>
              <a:gd name="connsiteY3" fmla="*/ 493813 h 608697"/>
              <a:gd name="connsiteX4" fmla="*/ 551045 w 551045"/>
              <a:gd name="connsiteY4" fmla="*/ 495193 h 608697"/>
              <a:gd name="connsiteX5" fmla="*/ 485820 w 551045"/>
              <a:gd name="connsiteY5" fmla="*/ 560289 h 608697"/>
              <a:gd name="connsiteX6" fmla="*/ 421862 w 551045"/>
              <a:gd name="connsiteY6" fmla="*/ 507902 h 608697"/>
              <a:gd name="connsiteX7" fmla="*/ 420134 w 551045"/>
              <a:gd name="connsiteY7" fmla="*/ 494560 h 608697"/>
              <a:gd name="connsiteX8" fmla="*/ 422611 w 551045"/>
              <a:gd name="connsiteY8" fmla="*/ 479034 h 608697"/>
              <a:gd name="connsiteX9" fmla="*/ 485820 w 551045"/>
              <a:gd name="connsiteY9" fmla="*/ 430096 h 608697"/>
              <a:gd name="connsiteX10" fmla="*/ 485137 w 551045"/>
              <a:gd name="connsiteY10" fmla="*/ 236253 h 608697"/>
              <a:gd name="connsiteX11" fmla="*/ 551045 w 551045"/>
              <a:gd name="connsiteY11" fmla="*/ 302055 h 608697"/>
              <a:gd name="connsiteX12" fmla="*/ 485137 w 551045"/>
              <a:gd name="connsiteY12" fmla="*/ 367857 h 608697"/>
              <a:gd name="connsiteX13" fmla="*/ 419229 w 551045"/>
              <a:gd name="connsiteY13" fmla="*/ 302055 h 608697"/>
              <a:gd name="connsiteX14" fmla="*/ 485137 w 551045"/>
              <a:gd name="connsiteY14" fmla="*/ 236253 h 608697"/>
              <a:gd name="connsiteX15" fmla="*/ 45513 w 551045"/>
              <a:gd name="connsiteY15" fmla="*/ 160819 h 608697"/>
              <a:gd name="connsiteX16" fmla="*/ 62048 w 551045"/>
              <a:gd name="connsiteY16" fmla="*/ 160819 h 608697"/>
              <a:gd name="connsiteX17" fmla="*/ 78583 w 551045"/>
              <a:gd name="connsiteY17" fmla="*/ 243365 h 608697"/>
              <a:gd name="connsiteX18" fmla="*/ 98228 w 551045"/>
              <a:gd name="connsiteY18" fmla="*/ 243365 h 608697"/>
              <a:gd name="connsiteX19" fmla="*/ 103356 w 551045"/>
              <a:gd name="connsiteY19" fmla="*/ 187625 h 608697"/>
              <a:gd name="connsiteX20" fmla="*/ 102722 w 551045"/>
              <a:gd name="connsiteY20" fmla="*/ 184634 h 608697"/>
              <a:gd name="connsiteX21" fmla="*/ 94368 w 551045"/>
              <a:gd name="connsiteY21" fmla="*/ 163293 h 608697"/>
              <a:gd name="connsiteX22" fmla="*/ 93331 w 551045"/>
              <a:gd name="connsiteY22" fmla="*/ 161107 h 608697"/>
              <a:gd name="connsiteX23" fmla="*/ 93389 w 551045"/>
              <a:gd name="connsiteY23" fmla="*/ 161107 h 608697"/>
              <a:gd name="connsiteX24" fmla="*/ 93274 w 551045"/>
              <a:gd name="connsiteY24" fmla="*/ 160819 h 608697"/>
              <a:gd name="connsiteX25" fmla="*/ 137347 w 551045"/>
              <a:gd name="connsiteY25" fmla="*/ 160819 h 608697"/>
              <a:gd name="connsiteX26" fmla="*/ 137232 w 551045"/>
              <a:gd name="connsiteY26" fmla="*/ 161107 h 608697"/>
              <a:gd name="connsiteX27" fmla="*/ 137404 w 551045"/>
              <a:gd name="connsiteY27" fmla="*/ 161107 h 608697"/>
              <a:gd name="connsiteX28" fmla="*/ 136367 w 551045"/>
              <a:gd name="connsiteY28" fmla="*/ 163293 h 608697"/>
              <a:gd name="connsiteX29" fmla="*/ 127322 w 551045"/>
              <a:gd name="connsiteY29" fmla="*/ 187913 h 608697"/>
              <a:gd name="connsiteX30" fmla="*/ 132450 w 551045"/>
              <a:gd name="connsiteY30" fmla="*/ 243365 h 608697"/>
              <a:gd name="connsiteX31" fmla="*/ 152038 w 551045"/>
              <a:gd name="connsiteY31" fmla="*/ 243365 h 608697"/>
              <a:gd name="connsiteX32" fmla="*/ 168630 w 551045"/>
              <a:gd name="connsiteY32" fmla="*/ 160819 h 608697"/>
              <a:gd name="connsiteX33" fmla="*/ 185165 w 551045"/>
              <a:gd name="connsiteY33" fmla="*/ 160819 h 608697"/>
              <a:gd name="connsiteX34" fmla="*/ 230678 w 551045"/>
              <a:gd name="connsiteY34" fmla="*/ 206263 h 608697"/>
              <a:gd name="connsiteX35" fmla="*/ 230678 w 551045"/>
              <a:gd name="connsiteY35" fmla="*/ 338682 h 608697"/>
              <a:gd name="connsiteX36" fmla="*/ 185165 w 551045"/>
              <a:gd name="connsiteY36" fmla="*/ 384125 h 608697"/>
              <a:gd name="connsiteX37" fmla="*/ 179346 w 551045"/>
              <a:gd name="connsiteY37" fmla="*/ 384125 h 608697"/>
              <a:gd name="connsiteX38" fmla="*/ 179346 w 551045"/>
              <a:gd name="connsiteY38" fmla="*/ 576599 h 608697"/>
              <a:gd name="connsiteX39" fmla="*/ 147256 w 551045"/>
              <a:gd name="connsiteY39" fmla="*/ 608697 h 608697"/>
              <a:gd name="connsiteX40" fmla="*/ 115339 w 551045"/>
              <a:gd name="connsiteY40" fmla="*/ 580223 h 608697"/>
              <a:gd name="connsiteX41" fmla="*/ 83422 w 551045"/>
              <a:gd name="connsiteY41" fmla="*/ 608697 h 608697"/>
              <a:gd name="connsiteX42" fmla="*/ 51332 w 551045"/>
              <a:gd name="connsiteY42" fmla="*/ 576599 h 608697"/>
              <a:gd name="connsiteX43" fmla="*/ 51332 w 551045"/>
              <a:gd name="connsiteY43" fmla="*/ 384125 h 608697"/>
              <a:gd name="connsiteX44" fmla="*/ 45513 w 551045"/>
              <a:gd name="connsiteY44" fmla="*/ 384125 h 608697"/>
              <a:gd name="connsiteX45" fmla="*/ 0 w 551045"/>
              <a:gd name="connsiteY45" fmla="*/ 338682 h 608697"/>
              <a:gd name="connsiteX46" fmla="*/ 0 w 551045"/>
              <a:gd name="connsiteY46" fmla="*/ 206263 h 608697"/>
              <a:gd name="connsiteX47" fmla="*/ 45513 w 551045"/>
              <a:gd name="connsiteY47" fmla="*/ 160819 h 608697"/>
              <a:gd name="connsiteX48" fmla="*/ 400710 w 551045"/>
              <a:gd name="connsiteY48" fmla="*/ 89618 h 608697"/>
              <a:gd name="connsiteX49" fmla="*/ 400710 w 551045"/>
              <a:gd name="connsiteY49" fmla="*/ 134086 h 608697"/>
              <a:gd name="connsiteX50" fmla="*/ 355362 w 551045"/>
              <a:gd name="connsiteY50" fmla="*/ 179359 h 608697"/>
              <a:gd name="connsiteX51" fmla="*/ 355362 w 551045"/>
              <a:gd name="connsiteY51" fmla="*/ 279857 h 608697"/>
              <a:gd name="connsiteX52" fmla="*/ 401517 w 551045"/>
              <a:gd name="connsiteY52" fmla="*/ 279857 h 608697"/>
              <a:gd name="connsiteX53" fmla="*/ 401517 w 551045"/>
              <a:gd name="connsiteY53" fmla="*/ 324325 h 608697"/>
              <a:gd name="connsiteX54" fmla="*/ 355362 w 551045"/>
              <a:gd name="connsiteY54" fmla="*/ 324325 h 608697"/>
              <a:gd name="connsiteX55" fmla="*/ 355362 w 551045"/>
              <a:gd name="connsiteY55" fmla="*/ 424823 h 608697"/>
              <a:gd name="connsiteX56" fmla="*/ 400710 w 551045"/>
              <a:gd name="connsiteY56" fmla="*/ 470038 h 608697"/>
              <a:gd name="connsiteX57" fmla="*/ 400710 w 551045"/>
              <a:gd name="connsiteY57" fmla="*/ 514563 h 608697"/>
              <a:gd name="connsiteX58" fmla="*/ 310820 w 551045"/>
              <a:gd name="connsiteY58" fmla="*/ 424823 h 608697"/>
              <a:gd name="connsiteX59" fmla="*/ 310820 w 551045"/>
              <a:gd name="connsiteY59" fmla="*/ 324325 h 608697"/>
              <a:gd name="connsiteX60" fmla="*/ 270830 w 551045"/>
              <a:gd name="connsiteY60" fmla="*/ 324325 h 608697"/>
              <a:gd name="connsiteX61" fmla="*/ 270830 w 551045"/>
              <a:gd name="connsiteY61" fmla="*/ 279857 h 608697"/>
              <a:gd name="connsiteX62" fmla="*/ 310820 w 551045"/>
              <a:gd name="connsiteY62" fmla="*/ 279857 h 608697"/>
              <a:gd name="connsiteX63" fmla="*/ 310820 w 551045"/>
              <a:gd name="connsiteY63" fmla="*/ 179359 h 608697"/>
              <a:gd name="connsiteX64" fmla="*/ 400710 w 551045"/>
              <a:gd name="connsiteY64" fmla="*/ 89618 h 608697"/>
              <a:gd name="connsiteX65" fmla="*/ 487441 w 551045"/>
              <a:gd name="connsiteY65" fmla="*/ 44033 h 608697"/>
              <a:gd name="connsiteX66" fmla="*/ 487729 w 551045"/>
              <a:gd name="connsiteY66" fmla="*/ 44148 h 608697"/>
              <a:gd name="connsiteX67" fmla="*/ 550282 w 551045"/>
              <a:gd name="connsiteY67" fmla="*/ 107206 h 608697"/>
              <a:gd name="connsiteX68" fmla="*/ 550340 w 551045"/>
              <a:gd name="connsiteY68" fmla="*/ 107897 h 608697"/>
              <a:gd name="connsiteX69" fmla="*/ 550340 w 551045"/>
              <a:gd name="connsiteY69" fmla="*/ 108760 h 608697"/>
              <a:gd name="connsiteX70" fmla="*/ 550340 w 551045"/>
              <a:gd name="connsiteY70" fmla="*/ 109220 h 608697"/>
              <a:gd name="connsiteX71" fmla="*/ 550340 w 551045"/>
              <a:gd name="connsiteY71" fmla="*/ 109680 h 608697"/>
              <a:gd name="connsiteX72" fmla="*/ 550282 w 551045"/>
              <a:gd name="connsiteY72" fmla="*/ 111867 h 608697"/>
              <a:gd name="connsiteX73" fmla="*/ 550167 w 551045"/>
              <a:gd name="connsiteY73" fmla="*/ 113420 h 608697"/>
              <a:gd name="connsiteX74" fmla="*/ 550167 w 551045"/>
              <a:gd name="connsiteY74" fmla="*/ 113938 h 608697"/>
              <a:gd name="connsiteX75" fmla="*/ 485137 w 551045"/>
              <a:gd name="connsiteY75" fmla="*/ 174349 h 608697"/>
              <a:gd name="connsiteX76" fmla="*/ 484158 w 551045"/>
              <a:gd name="connsiteY76" fmla="*/ 174292 h 608697"/>
              <a:gd name="connsiteX77" fmla="*/ 467685 w 551045"/>
              <a:gd name="connsiteY77" fmla="*/ 171933 h 608697"/>
              <a:gd name="connsiteX78" fmla="*/ 419993 w 551045"/>
              <a:gd name="connsiteY78" fmla="*/ 110428 h 608697"/>
              <a:gd name="connsiteX79" fmla="*/ 419935 w 551045"/>
              <a:gd name="connsiteY79" fmla="*/ 110083 h 608697"/>
              <a:gd name="connsiteX80" fmla="*/ 419993 w 551045"/>
              <a:gd name="connsiteY80" fmla="*/ 109680 h 608697"/>
              <a:gd name="connsiteX81" fmla="*/ 419935 w 551045"/>
              <a:gd name="connsiteY81" fmla="*/ 109220 h 608697"/>
              <a:gd name="connsiteX82" fmla="*/ 419993 w 551045"/>
              <a:gd name="connsiteY82" fmla="*/ 108530 h 608697"/>
              <a:gd name="connsiteX83" fmla="*/ 419993 w 551045"/>
              <a:gd name="connsiteY83" fmla="*/ 106516 h 608697"/>
              <a:gd name="connsiteX84" fmla="*/ 485137 w 551045"/>
              <a:gd name="connsiteY84" fmla="*/ 44090 h 608697"/>
              <a:gd name="connsiteX85" fmla="*/ 486001 w 551045"/>
              <a:gd name="connsiteY85" fmla="*/ 44090 h 608697"/>
              <a:gd name="connsiteX86" fmla="*/ 487441 w 551045"/>
              <a:gd name="connsiteY86" fmla="*/ 44033 h 608697"/>
              <a:gd name="connsiteX87" fmla="*/ 114993 w 551045"/>
              <a:gd name="connsiteY87" fmla="*/ 748 h 608697"/>
              <a:gd name="connsiteX88" fmla="*/ 115281 w 551045"/>
              <a:gd name="connsiteY88" fmla="*/ 748 h 608697"/>
              <a:gd name="connsiteX89" fmla="*/ 115569 w 551045"/>
              <a:gd name="connsiteY89" fmla="*/ 748 h 608697"/>
              <a:gd name="connsiteX90" fmla="*/ 179403 w 551045"/>
              <a:gd name="connsiteY90" fmla="*/ 50176 h 608697"/>
              <a:gd name="connsiteX91" fmla="*/ 181534 w 551045"/>
              <a:gd name="connsiteY91" fmla="*/ 66863 h 608697"/>
              <a:gd name="connsiteX92" fmla="*/ 115685 w 551045"/>
              <a:gd name="connsiteY92" fmla="*/ 132634 h 608697"/>
              <a:gd name="connsiteX93" fmla="*/ 115397 w 551045"/>
              <a:gd name="connsiteY93" fmla="*/ 132634 h 608697"/>
              <a:gd name="connsiteX94" fmla="*/ 115109 w 551045"/>
              <a:gd name="connsiteY94" fmla="*/ 132634 h 608697"/>
              <a:gd name="connsiteX95" fmla="*/ 51275 w 551045"/>
              <a:gd name="connsiteY95" fmla="*/ 83262 h 608697"/>
              <a:gd name="connsiteX96" fmla="*/ 49144 w 551045"/>
              <a:gd name="connsiteY96" fmla="*/ 66575 h 608697"/>
              <a:gd name="connsiteX97" fmla="*/ 114993 w 551045"/>
              <a:gd name="connsiteY97" fmla="*/ 748 h 608697"/>
              <a:gd name="connsiteX98" fmla="*/ 114958 w 551045"/>
              <a:gd name="connsiteY98" fmla="*/ 423 h 608697"/>
              <a:gd name="connsiteX99" fmla="*/ 48690 w 551045"/>
              <a:gd name="connsiteY99" fmla="*/ 66575 h 608697"/>
              <a:gd name="connsiteX100" fmla="*/ 50822 w 551045"/>
              <a:gd name="connsiteY100" fmla="*/ 83372 h 608697"/>
              <a:gd name="connsiteX101" fmla="*/ 115073 w 551045"/>
              <a:gd name="connsiteY101" fmla="*/ 133015 h 608697"/>
              <a:gd name="connsiteX102" fmla="*/ 115361 w 551045"/>
              <a:gd name="connsiteY102" fmla="*/ 133015 h 608697"/>
              <a:gd name="connsiteX103" fmla="*/ 115649 w 551045"/>
              <a:gd name="connsiteY103" fmla="*/ 133015 h 608697"/>
              <a:gd name="connsiteX104" fmla="*/ 181917 w 551045"/>
              <a:gd name="connsiteY104" fmla="*/ 66863 h 608697"/>
              <a:gd name="connsiteX105" fmla="*/ 179785 w 551045"/>
              <a:gd name="connsiteY105" fmla="*/ 50066 h 608697"/>
              <a:gd name="connsiteX106" fmla="*/ 115534 w 551045"/>
              <a:gd name="connsiteY106" fmla="*/ 423 h 608697"/>
              <a:gd name="connsiteX107" fmla="*/ 115246 w 551045"/>
              <a:gd name="connsiteY107" fmla="*/ 423 h 608697"/>
              <a:gd name="connsiteX108" fmla="*/ 114958 w 551045"/>
              <a:gd name="connsiteY108" fmla="*/ 423 h 608697"/>
              <a:gd name="connsiteX109" fmla="*/ 114993 w 551045"/>
              <a:gd name="connsiteY109" fmla="*/ 0 h 608697"/>
              <a:gd name="connsiteX110" fmla="*/ 115281 w 551045"/>
              <a:gd name="connsiteY110" fmla="*/ 0 h 608697"/>
              <a:gd name="connsiteX111" fmla="*/ 115569 w 551045"/>
              <a:gd name="connsiteY111" fmla="*/ 0 h 608697"/>
              <a:gd name="connsiteX112" fmla="*/ 180152 w 551045"/>
              <a:gd name="connsiteY112" fmla="*/ 49946 h 608697"/>
              <a:gd name="connsiteX113" fmla="*/ 182341 w 551045"/>
              <a:gd name="connsiteY113" fmla="*/ 66863 h 608697"/>
              <a:gd name="connsiteX114" fmla="*/ 115685 w 551045"/>
              <a:gd name="connsiteY114" fmla="*/ 133439 h 608697"/>
              <a:gd name="connsiteX115" fmla="*/ 115397 w 551045"/>
              <a:gd name="connsiteY115" fmla="*/ 133439 h 608697"/>
              <a:gd name="connsiteX116" fmla="*/ 115109 w 551045"/>
              <a:gd name="connsiteY116" fmla="*/ 133439 h 608697"/>
              <a:gd name="connsiteX117" fmla="*/ 50526 w 551045"/>
              <a:gd name="connsiteY117" fmla="*/ 83493 h 608697"/>
              <a:gd name="connsiteX118" fmla="*/ 48337 w 551045"/>
              <a:gd name="connsiteY118" fmla="*/ 66575 h 608697"/>
              <a:gd name="connsiteX119" fmla="*/ 114993 w 551045"/>
              <a:gd name="connsiteY119" fmla="*/ 0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1045" h="608697">
                <a:moveTo>
                  <a:pt x="485820" y="430096"/>
                </a:moveTo>
                <a:cubicBezTo>
                  <a:pt x="520910" y="430096"/>
                  <a:pt x="549489" y="457699"/>
                  <a:pt x="550987" y="492317"/>
                </a:cubicBezTo>
                <a:cubicBezTo>
                  <a:pt x="550987" y="492375"/>
                  <a:pt x="551045" y="492432"/>
                  <a:pt x="551045" y="492490"/>
                </a:cubicBezTo>
                <a:cubicBezTo>
                  <a:pt x="551045" y="492950"/>
                  <a:pt x="551045" y="493353"/>
                  <a:pt x="550987" y="493813"/>
                </a:cubicBezTo>
                <a:cubicBezTo>
                  <a:pt x="551045" y="494273"/>
                  <a:pt x="551045" y="494733"/>
                  <a:pt x="551045" y="495193"/>
                </a:cubicBezTo>
                <a:cubicBezTo>
                  <a:pt x="551045" y="531134"/>
                  <a:pt x="521832" y="560289"/>
                  <a:pt x="485820" y="560289"/>
                </a:cubicBezTo>
                <a:cubicBezTo>
                  <a:pt x="454129" y="560289"/>
                  <a:pt x="427739" y="537747"/>
                  <a:pt x="421862" y="507902"/>
                </a:cubicBezTo>
                <a:cubicBezTo>
                  <a:pt x="420710" y="503474"/>
                  <a:pt x="420076" y="499046"/>
                  <a:pt x="420134" y="494560"/>
                </a:cubicBezTo>
                <a:cubicBezTo>
                  <a:pt x="420134" y="489385"/>
                  <a:pt x="421056" y="484152"/>
                  <a:pt x="422611" y="479034"/>
                </a:cubicBezTo>
                <a:cubicBezTo>
                  <a:pt x="429814" y="450913"/>
                  <a:pt x="455397" y="430096"/>
                  <a:pt x="485820" y="430096"/>
                </a:cubicBezTo>
                <a:close/>
                <a:moveTo>
                  <a:pt x="485137" y="236253"/>
                </a:moveTo>
                <a:cubicBezTo>
                  <a:pt x="521537" y="236253"/>
                  <a:pt x="551045" y="265714"/>
                  <a:pt x="551045" y="302055"/>
                </a:cubicBezTo>
                <a:cubicBezTo>
                  <a:pt x="551045" y="338396"/>
                  <a:pt x="521537" y="367857"/>
                  <a:pt x="485137" y="367857"/>
                </a:cubicBezTo>
                <a:cubicBezTo>
                  <a:pt x="448737" y="367857"/>
                  <a:pt x="419229" y="338396"/>
                  <a:pt x="419229" y="302055"/>
                </a:cubicBezTo>
                <a:cubicBezTo>
                  <a:pt x="419229" y="265714"/>
                  <a:pt x="448737" y="236253"/>
                  <a:pt x="485137" y="236253"/>
                </a:cubicBezTo>
                <a:close/>
                <a:moveTo>
                  <a:pt x="45513" y="160819"/>
                </a:moveTo>
                <a:lnTo>
                  <a:pt x="62048" y="160819"/>
                </a:lnTo>
                <a:lnTo>
                  <a:pt x="78583" y="243365"/>
                </a:lnTo>
                <a:lnTo>
                  <a:pt x="98228" y="243365"/>
                </a:lnTo>
                <a:lnTo>
                  <a:pt x="103356" y="187625"/>
                </a:lnTo>
                <a:cubicBezTo>
                  <a:pt x="103183" y="186647"/>
                  <a:pt x="102952" y="185612"/>
                  <a:pt x="102722" y="184634"/>
                </a:cubicBezTo>
                <a:cubicBezTo>
                  <a:pt x="100936" y="177386"/>
                  <a:pt x="97767" y="170483"/>
                  <a:pt x="94368" y="163293"/>
                </a:cubicBezTo>
                <a:cubicBezTo>
                  <a:pt x="94368" y="163293"/>
                  <a:pt x="93677" y="161855"/>
                  <a:pt x="93331" y="161107"/>
                </a:cubicBezTo>
                <a:lnTo>
                  <a:pt x="93389" y="161107"/>
                </a:lnTo>
                <a:cubicBezTo>
                  <a:pt x="93331" y="160992"/>
                  <a:pt x="93274" y="160877"/>
                  <a:pt x="93274" y="160819"/>
                </a:cubicBezTo>
                <a:lnTo>
                  <a:pt x="137347" y="160819"/>
                </a:lnTo>
                <a:cubicBezTo>
                  <a:pt x="137289" y="160877"/>
                  <a:pt x="137232" y="160992"/>
                  <a:pt x="137232" y="161107"/>
                </a:cubicBezTo>
                <a:lnTo>
                  <a:pt x="137404" y="161107"/>
                </a:lnTo>
                <a:cubicBezTo>
                  <a:pt x="137059" y="161855"/>
                  <a:pt x="136367" y="163293"/>
                  <a:pt x="136367" y="163293"/>
                </a:cubicBezTo>
                <a:cubicBezTo>
                  <a:pt x="132507" y="171576"/>
                  <a:pt x="128820" y="179514"/>
                  <a:pt x="127322" y="187913"/>
                </a:cubicBezTo>
                <a:lnTo>
                  <a:pt x="132450" y="243365"/>
                </a:lnTo>
                <a:lnTo>
                  <a:pt x="152038" y="243365"/>
                </a:lnTo>
                <a:lnTo>
                  <a:pt x="168630" y="160819"/>
                </a:lnTo>
                <a:lnTo>
                  <a:pt x="185165" y="160819"/>
                </a:lnTo>
                <a:cubicBezTo>
                  <a:pt x="210283" y="160819"/>
                  <a:pt x="230678" y="181125"/>
                  <a:pt x="230678" y="206263"/>
                </a:cubicBezTo>
                <a:lnTo>
                  <a:pt x="230678" y="338682"/>
                </a:lnTo>
                <a:cubicBezTo>
                  <a:pt x="230678" y="363820"/>
                  <a:pt x="210283" y="384125"/>
                  <a:pt x="185165" y="384125"/>
                </a:cubicBezTo>
                <a:lnTo>
                  <a:pt x="179346" y="384125"/>
                </a:lnTo>
                <a:lnTo>
                  <a:pt x="179346" y="576599"/>
                </a:lnTo>
                <a:cubicBezTo>
                  <a:pt x="179346" y="594316"/>
                  <a:pt x="165000" y="608697"/>
                  <a:pt x="147256" y="608697"/>
                </a:cubicBezTo>
                <a:cubicBezTo>
                  <a:pt x="130721" y="608697"/>
                  <a:pt x="117125" y="596215"/>
                  <a:pt x="115339" y="580223"/>
                </a:cubicBezTo>
                <a:cubicBezTo>
                  <a:pt x="113553" y="596215"/>
                  <a:pt x="99957" y="608697"/>
                  <a:pt x="83422" y="608697"/>
                </a:cubicBezTo>
                <a:cubicBezTo>
                  <a:pt x="65678" y="608697"/>
                  <a:pt x="51332" y="594316"/>
                  <a:pt x="51332" y="576599"/>
                </a:cubicBezTo>
                <a:lnTo>
                  <a:pt x="51332" y="384125"/>
                </a:lnTo>
                <a:lnTo>
                  <a:pt x="45513" y="384125"/>
                </a:lnTo>
                <a:cubicBezTo>
                  <a:pt x="20395" y="384125"/>
                  <a:pt x="0" y="363820"/>
                  <a:pt x="0" y="338682"/>
                </a:cubicBezTo>
                <a:lnTo>
                  <a:pt x="0" y="206263"/>
                </a:lnTo>
                <a:cubicBezTo>
                  <a:pt x="0" y="181125"/>
                  <a:pt x="20395" y="160819"/>
                  <a:pt x="45513" y="160819"/>
                </a:cubicBezTo>
                <a:close/>
                <a:moveTo>
                  <a:pt x="400710" y="89618"/>
                </a:moveTo>
                <a:lnTo>
                  <a:pt x="400710" y="134086"/>
                </a:lnTo>
                <a:cubicBezTo>
                  <a:pt x="375702" y="134086"/>
                  <a:pt x="355362" y="154393"/>
                  <a:pt x="355362" y="179359"/>
                </a:cubicBezTo>
                <a:lnTo>
                  <a:pt x="355362" y="279857"/>
                </a:lnTo>
                <a:lnTo>
                  <a:pt x="401517" y="279857"/>
                </a:lnTo>
                <a:lnTo>
                  <a:pt x="401517" y="324325"/>
                </a:lnTo>
                <a:lnTo>
                  <a:pt x="355362" y="324325"/>
                </a:lnTo>
                <a:lnTo>
                  <a:pt x="355362" y="424823"/>
                </a:lnTo>
                <a:cubicBezTo>
                  <a:pt x="355362" y="449731"/>
                  <a:pt x="375702" y="470038"/>
                  <a:pt x="400710" y="470038"/>
                </a:cubicBezTo>
                <a:lnTo>
                  <a:pt x="400710" y="514563"/>
                </a:lnTo>
                <a:cubicBezTo>
                  <a:pt x="351155" y="514563"/>
                  <a:pt x="310820" y="474295"/>
                  <a:pt x="310820" y="424823"/>
                </a:cubicBezTo>
                <a:lnTo>
                  <a:pt x="310820" y="324325"/>
                </a:lnTo>
                <a:lnTo>
                  <a:pt x="270830" y="324325"/>
                </a:lnTo>
                <a:lnTo>
                  <a:pt x="270830" y="279857"/>
                </a:lnTo>
                <a:lnTo>
                  <a:pt x="310820" y="279857"/>
                </a:lnTo>
                <a:lnTo>
                  <a:pt x="310820" y="179359"/>
                </a:lnTo>
                <a:cubicBezTo>
                  <a:pt x="310820" y="129886"/>
                  <a:pt x="351155" y="89618"/>
                  <a:pt x="400710" y="89618"/>
                </a:cubicBezTo>
                <a:close/>
                <a:moveTo>
                  <a:pt x="487441" y="44033"/>
                </a:moveTo>
                <a:cubicBezTo>
                  <a:pt x="487557" y="44090"/>
                  <a:pt x="487614" y="44090"/>
                  <a:pt x="487729" y="44148"/>
                </a:cubicBezTo>
                <a:cubicBezTo>
                  <a:pt x="521828" y="45471"/>
                  <a:pt x="549246" y="73030"/>
                  <a:pt x="550282" y="107206"/>
                </a:cubicBezTo>
                <a:cubicBezTo>
                  <a:pt x="550282" y="107436"/>
                  <a:pt x="550282" y="107667"/>
                  <a:pt x="550340" y="107897"/>
                </a:cubicBezTo>
                <a:cubicBezTo>
                  <a:pt x="550340" y="108184"/>
                  <a:pt x="550340" y="108472"/>
                  <a:pt x="550340" y="108760"/>
                </a:cubicBezTo>
                <a:cubicBezTo>
                  <a:pt x="550340" y="108875"/>
                  <a:pt x="550340" y="109047"/>
                  <a:pt x="550340" y="109220"/>
                </a:cubicBezTo>
                <a:cubicBezTo>
                  <a:pt x="550340" y="109393"/>
                  <a:pt x="550340" y="109508"/>
                  <a:pt x="550340" y="109680"/>
                </a:cubicBezTo>
                <a:cubicBezTo>
                  <a:pt x="550340" y="110371"/>
                  <a:pt x="550282" y="111119"/>
                  <a:pt x="550282" y="111867"/>
                </a:cubicBezTo>
                <a:cubicBezTo>
                  <a:pt x="550225" y="112384"/>
                  <a:pt x="550225" y="112902"/>
                  <a:pt x="550167" y="113420"/>
                </a:cubicBezTo>
                <a:cubicBezTo>
                  <a:pt x="550167" y="113593"/>
                  <a:pt x="550167" y="113765"/>
                  <a:pt x="550167" y="113938"/>
                </a:cubicBezTo>
                <a:cubicBezTo>
                  <a:pt x="547748" y="147653"/>
                  <a:pt x="519582" y="174349"/>
                  <a:pt x="485137" y="174349"/>
                </a:cubicBezTo>
                <a:cubicBezTo>
                  <a:pt x="484792" y="174349"/>
                  <a:pt x="484446" y="174292"/>
                  <a:pt x="484158" y="174292"/>
                </a:cubicBezTo>
                <a:cubicBezTo>
                  <a:pt x="478629" y="174579"/>
                  <a:pt x="473099" y="173716"/>
                  <a:pt x="467685" y="171933"/>
                </a:cubicBezTo>
                <a:cubicBezTo>
                  <a:pt x="440556" y="164396"/>
                  <a:pt x="420511" y="139828"/>
                  <a:pt x="419993" y="110428"/>
                </a:cubicBezTo>
                <a:cubicBezTo>
                  <a:pt x="419993" y="110313"/>
                  <a:pt x="419935" y="110198"/>
                  <a:pt x="419935" y="110083"/>
                </a:cubicBezTo>
                <a:cubicBezTo>
                  <a:pt x="419935" y="109910"/>
                  <a:pt x="419935" y="109795"/>
                  <a:pt x="419993" y="109680"/>
                </a:cubicBezTo>
                <a:cubicBezTo>
                  <a:pt x="419993" y="109508"/>
                  <a:pt x="419935" y="109335"/>
                  <a:pt x="419935" y="109220"/>
                </a:cubicBezTo>
                <a:cubicBezTo>
                  <a:pt x="419935" y="108990"/>
                  <a:pt x="419935" y="108760"/>
                  <a:pt x="419993" y="108530"/>
                </a:cubicBezTo>
                <a:cubicBezTo>
                  <a:pt x="419993" y="107839"/>
                  <a:pt x="419993" y="107206"/>
                  <a:pt x="419993" y="106516"/>
                </a:cubicBezTo>
                <a:cubicBezTo>
                  <a:pt x="421433" y="71822"/>
                  <a:pt x="450059" y="44090"/>
                  <a:pt x="485137" y="44090"/>
                </a:cubicBezTo>
                <a:cubicBezTo>
                  <a:pt x="485425" y="44090"/>
                  <a:pt x="485713" y="44090"/>
                  <a:pt x="486001" y="44090"/>
                </a:cubicBezTo>
                <a:cubicBezTo>
                  <a:pt x="486462" y="44090"/>
                  <a:pt x="486981" y="44033"/>
                  <a:pt x="487441" y="44033"/>
                </a:cubicBezTo>
                <a:close/>
                <a:moveTo>
                  <a:pt x="114993" y="748"/>
                </a:moveTo>
                <a:lnTo>
                  <a:pt x="115281" y="748"/>
                </a:lnTo>
                <a:lnTo>
                  <a:pt x="115569" y="748"/>
                </a:lnTo>
                <a:cubicBezTo>
                  <a:pt x="145700" y="748"/>
                  <a:pt x="171913" y="21060"/>
                  <a:pt x="179403" y="50176"/>
                </a:cubicBezTo>
                <a:cubicBezTo>
                  <a:pt x="180843" y="55585"/>
                  <a:pt x="181534" y="61224"/>
                  <a:pt x="181534" y="66863"/>
                </a:cubicBezTo>
                <a:cubicBezTo>
                  <a:pt x="181534" y="103115"/>
                  <a:pt x="151980" y="132634"/>
                  <a:pt x="115685" y="132634"/>
                </a:cubicBezTo>
                <a:lnTo>
                  <a:pt x="115397" y="132634"/>
                </a:lnTo>
                <a:lnTo>
                  <a:pt x="115109" y="132634"/>
                </a:lnTo>
                <a:cubicBezTo>
                  <a:pt x="84978" y="132634"/>
                  <a:pt x="58765" y="112321"/>
                  <a:pt x="51275" y="83262"/>
                </a:cubicBezTo>
                <a:cubicBezTo>
                  <a:pt x="49835" y="77854"/>
                  <a:pt x="49144" y="72214"/>
                  <a:pt x="49144" y="66575"/>
                </a:cubicBezTo>
                <a:cubicBezTo>
                  <a:pt x="49144" y="30267"/>
                  <a:pt x="78698" y="748"/>
                  <a:pt x="114993" y="748"/>
                </a:cubicBezTo>
                <a:close/>
                <a:moveTo>
                  <a:pt x="114958" y="423"/>
                </a:moveTo>
                <a:cubicBezTo>
                  <a:pt x="78366" y="423"/>
                  <a:pt x="48690" y="30047"/>
                  <a:pt x="48690" y="66575"/>
                </a:cubicBezTo>
                <a:cubicBezTo>
                  <a:pt x="48690" y="72385"/>
                  <a:pt x="49439" y="78022"/>
                  <a:pt x="50822" y="83372"/>
                </a:cubicBezTo>
                <a:cubicBezTo>
                  <a:pt x="58198" y="111904"/>
                  <a:pt x="84129" y="133015"/>
                  <a:pt x="115073" y="133015"/>
                </a:cubicBezTo>
                <a:cubicBezTo>
                  <a:pt x="115131" y="133015"/>
                  <a:pt x="115246" y="133015"/>
                  <a:pt x="115361" y="133015"/>
                </a:cubicBezTo>
                <a:cubicBezTo>
                  <a:pt x="115419" y="133015"/>
                  <a:pt x="115534" y="133015"/>
                  <a:pt x="115649" y="133015"/>
                </a:cubicBezTo>
                <a:cubicBezTo>
                  <a:pt x="152241" y="133015"/>
                  <a:pt x="181917" y="103391"/>
                  <a:pt x="181917" y="66863"/>
                </a:cubicBezTo>
                <a:cubicBezTo>
                  <a:pt x="181917" y="61053"/>
                  <a:pt x="181168" y="55415"/>
                  <a:pt x="179785" y="50066"/>
                </a:cubicBezTo>
                <a:cubicBezTo>
                  <a:pt x="172409" y="21534"/>
                  <a:pt x="146478" y="423"/>
                  <a:pt x="115534" y="423"/>
                </a:cubicBezTo>
                <a:cubicBezTo>
                  <a:pt x="115476" y="423"/>
                  <a:pt x="115361" y="423"/>
                  <a:pt x="115246" y="423"/>
                </a:cubicBezTo>
                <a:cubicBezTo>
                  <a:pt x="115188" y="423"/>
                  <a:pt x="115073" y="423"/>
                  <a:pt x="114958" y="423"/>
                </a:cubicBezTo>
                <a:close/>
                <a:moveTo>
                  <a:pt x="114993" y="0"/>
                </a:moveTo>
                <a:lnTo>
                  <a:pt x="115281" y="0"/>
                </a:lnTo>
                <a:lnTo>
                  <a:pt x="115569" y="0"/>
                </a:lnTo>
                <a:cubicBezTo>
                  <a:pt x="146046" y="0"/>
                  <a:pt x="172605" y="20542"/>
                  <a:pt x="180152" y="49946"/>
                </a:cubicBezTo>
                <a:cubicBezTo>
                  <a:pt x="181592" y="55470"/>
                  <a:pt x="182341" y="61109"/>
                  <a:pt x="182341" y="66863"/>
                </a:cubicBezTo>
                <a:cubicBezTo>
                  <a:pt x="182341" y="103575"/>
                  <a:pt x="152441" y="133439"/>
                  <a:pt x="115685" y="133439"/>
                </a:cubicBezTo>
                <a:lnTo>
                  <a:pt x="115397" y="133439"/>
                </a:lnTo>
                <a:lnTo>
                  <a:pt x="115109" y="133439"/>
                </a:lnTo>
                <a:cubicBezTo>
                  <a:pt x="84632" y="133439"/>
                  <a:pt x="58073" y="112897"/>
                  <a:pt x="50526" y="83493"/>
                </a:cubicBezTo>
                <a:cubicBezTo>
                  <a:pt x="49086" y="77969"/>
                  <a:pt x="48337" y="72272"/>
                  <a:pt x="48337" y="66575"/>
                </a:cubicBezTo>
                <a:cubicBezTo>
                  <a:pt x="48337" y="29864"/>
                  <a:pt x="78237" y="0"/>
                  <a:pt x="114993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68580" tIns="34290" rIns="68580" bIns="34290" anchor="ctr">
            <a:normAutofit fontScale="925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350"/>
          </a:p>
        </p:txBody>
      </p:sp>
      <p:cxnSp>
        <p:nvCxnSpPr>
          <p:cNvPr id="78" name="直接连接符 77"/>
          <p:cNvCxnSpPr/>
          <p:nvPr>
            <p:custDataLst>
              <p:tags r:id="rId17"/>
            </p:custDataLst>
          </p:nvPr>
        </p:nvCxnSpPr>
        <p:spPr>
          <a:xfrm>
            <a:off x="1156596" y="5146478"/>
            <a:ext cx="2753868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8"/>
            </p:custDataLst>
          </p:nvPr>
        </p:nvSpPr>
        <p:spPr>
          <a:xfrm>
            <a:off x="6733100" y="3167984"/>
            <a:ext cx="685800" cy="685800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50" spc="300" dirty="0"/>
              <a:t>目录</a:t>
            </a:r>
            <a:endParaRPr lang="zh-CN" altLang="en-US" sz="1350" spc="300" dirty="0"/>
          </a:p>
        </p:txBody>
      </p:sp>
      <p:cxnSp>
        <p:nvCxnSpPr>
          <p:cNvPr id="45" name="直接连接符 44"/>
          <p:cNvCxnSpPr/>
          <p:nvPr>
            <p:custDataLst>
              <p:tags r:id="rId19"/>
            </p:custDataLst>
          </p:nvPr>
        </p:nvCxnSpPr>
        <p:spPr>
          <a:xfrm>
            <a:off x="1125789" y="2759015"/>
            <a:ext cx="2784675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20"/>
            </p:custDataLst>
          </p:nvPr>
        </p:nvSpPr>
        <p:spPr bwMode="auto">
          <a:xfrm>
            <a:off x="1115130" y="2740781"/>
            <a:ext cx="3047997" cy="1246648"/>
          </a:xfrm>
          <a:prstGeom prst="rect">
            <a:avLst/>
          </a:prstGeom>
          <a:noFill/>
        </p:spPr>
        <p:txBody>
          <a:bodyPr wrap="square" lIns="68580" tIns="34290" rIns="68580" bIns="0" anchor="ctr" anchorCtr="0">
            <a:noAutofit/>
          </a:bodyPr>
          <a:lstStyle/>
          <a:p>
            <a:pPr latinLnBrk="0">
              <a:lnSpc>
                <a:spcPct val="12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rPr>
              <a:t>项目设计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椭圆 21"/>
          <p:cNvSpPr/>
          <p:nvPr>
            <p:custDataLst>
              <p:tags r:id="rId21"/>
            </p:custDataLst>
          </p:nvPr>
        </p:nvSpPr>
        <p:spPr>
          <a:xfrm>
            <a:off x="561694" y="4029340"/>
            <a:ext cx="433388" cy="4333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cxnSp>
        <p:nvCxnSpPr>
          <p:cNvPr id="14" name="直接连接符 13"/>
          <p:cNvCxnSpPr/>
          <p:nvPr/>
        </p:nvCxnSpPr>
        <p:spPr>
          <a:xfrm>
            <a:off x="1156596" y="3727827"/>
            <a:ext cx="2839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76802" y="4048268"/>
            <a:ext cx="27538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sym typeface="+mn-ea"/>
              </a:rPr>
              <a:t>模型</a:t>
            </a: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sym typeface="+mn-ea"/>
              </a:rPr>
              <a:t>效果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  <a:sym typeface="+mn-ea"/>
            </a:endParaRPr>
          </a:p>
        </p:txBody>
      </p:sp>
      <p:sp>
        <p:nvSpPr>
          <p:cNvPr id="26" name="椭圆 25"/>
          <p:cNvSpPr/>
          <p:nvPr>
            <p:custDataLst>
              <p:tags r:id="rId22"/>
            </p:custDataLst>
          </p:nvPr>
        </p:nvSpPr>
        <p:spPr>
          <a:xfrm>
            <a:off x="561694" y="4715441"/>
            <a:ext cx="433388" cy="433388"/>
          </a:xfrm>
          <a:prstGeom prst="ellipse">
            <a:avLst/>
          </a:prstGeom>
          <a:solidFill>
            <a:srgbClr val="B6D0FB"/>
          </a:solidFill>
          <a:ln w="12700" cap="flat">
            <a:noFill/>
            <a:miter lim="4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/>
          </a:p>
        </p:txBody>
      </p:sp>
      <p:cxnSp>
        <p:nvCxnSpPr>
          <p:cNvPr id="17" name="直接连接符 16"/>
          <p:cNvCxnSpPr/>
          <p:nvPr/>
        </p:nvCxnSpPr>
        <p:spPr>
          <a:xfrm>
            <a:off x="1156596" y="4493746"/>
            <a:ext cx="2839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92552" y="4761045"/>
            <a:ext cx="25996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sym typeface="+mn-ea"/>
              </a:rPr>
              <a:t>挽留和关怀客户</a:t>
            </a: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sym typeface="+mn-ea"/>
              </a:rPr>
              <a:t>建议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  <a:sym typeface="+mn-ea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17BAF"/>
                </a:solidFill>
                <a:ea typeface="微软雅黑" panose="020B0503020204020204" charset="-122"/>
              </a:rPr>
              <a:t>项目背景</a:t>
            </a:r>
            <a:endParaRPr lang="zh-CN" altLang="en-US" dirty="0">
              <a:solidFill>
                <a:srgbClr val="617BAF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83446" y="2425587"/>
            <a:ext cx="1492624" cy="1086548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/>
            <a:r>
              <a:rPr lang="en-US" altLang="zh-CN" sz="6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66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2400" dirty="0"/>
              <a:t>项目背景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02285" y="2061210"/>
            <a:ext cx="833691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互联网金融异军突起，传统银行行业竞争加剧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新用户与老用户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客户流失管理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45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17BAF"/>
                </a:solidFill>
                <a:ea typeface="微软雅黑" panose="020B0503020204020204" charset="-122"/>
              </a:rPr>
              <a:t>项目</a:t>
            </a:r>
            <a:r>
              <a:rPr lang="zh-CN" altLang="en-US" dirty="0">
                <a:solidFill>
                  <a:srgbClr val="617BAF"/>
                </a:solidFill>
              </a:rPr>
              <a:t>设计</a:t>
            </a:r>
            <a:endParaRPr lang="zh-CN" altLang="en-US" dirty="0">
              <a:solidFill>
                <a:srgbClr val="617BAF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83446" y="2425587"/>
            <a:ext cx="1492624" cy="1086548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6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2400" dirty="0"/>
              <a:t>项目思路</a:t>
            </a:r>
            <a:endParaRPr lang="zh-CN" altLang="en-US" sz="24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502413" y="2496363"/>
            <a:ext cx="8037826" cy="1865908"/>
            <a:chOff x="794603" y="2941670"/>
            <a:chExt cx="10717102" cy="2487876"/>
          </a:xfrm>
        </p:grpSpPr>
        <p:sp>
          <p:nvSpPr>
            <p:cNvPr id="28" name="isľíďê"/>
            <p:cNvSpPr/>
            <p:nvPr/>
          </p:nvSpPr>
          <p:spPr bwMode="auto">
            <a:xfrm>
              <a:off x="794604" y="2941670"/>
              <a:ext cx="10717101" cy="2487030"/>
            </a:xfrm>
            <a:custGeom>
              <a:avLst/>
              <a:gdLst>
                <a:gd name="connsiteX0" fmla="*/ 1046871 w 10858499"/>
                <a:gd name="connsiteY0" fmla="*/ 0 h 2112682"/>
                <a:gd name="connsiteX1" fmla="*/ 2085811 w 10858499"/>
                <a:gd name="connsiteY1" fmla="*/ 1056341 h 2112682"/>
                <a:gd name="connsiteX2" fmla="*/ 2079702 w 10858499"/>
                <a:gd name="connsiteY2" fmla="*/ 1056341 h 2112682"/>
                <a:gd name="connsiteX3" fmla="*/ 2793477 w 10858499"/>
                <a:gd name="connsiteY3" fmla="*/ 1784576 h 2112682"/>
                <a:gd name="connsiteX4" fmla="*/ 3515184 w 10858499"/>
                <a:gd name="connsiteY4" fmla="*/ 1056341 h 2112682"/>
                <a:gd name="connsiteX5" fmla="*/ 3514157 w 10858499"/>
                <a:gd name="connsiteY5" fmla="*/ 1056341 h 2112682"/>
                <a:gd name="connsiteX6" fmla="*/ 3509076 w 10858499"/>
                <a:gd name="connsiteY6" fmla="*/ 1056341 h 2112682"/>
                <a:gd name="connsiteX7" fmla="*/ 4555946 w 10858499"/>
                <a:gd name="connsiteY7" fmla="*/ 0 h 2112682"/>
                <a:gd name="connsiteX8" fmla="*/ 5594886 w 10858499"/>
                <a:gd name="connsiteY8" fmla="*/ 1056341 h 2112682"/>
                <a:gd name="connsiteX9" fmla="*/ 5588778 w 10858499"/>
                <a:gd name="connsiteY9" fmla="*/ 1056341 h 2112682"/>
                <a:gd name="connsiteX10" fmla="*/ 6302553 w 10858499"/>
                <a:gd name="connsiteY10" fmla="*/ 1784576 h 2112682"/>
                <a:gd name="connsiteX11" fmla="*/ 7024260 w 10858499"/>
                <a:gd name="connsiteY11" fmla="*/ 1056341 h 2112682"/>
                <a:gd name="connsiteX12" fmla="*/ 7023232 w 10858499"/>
                <a:gd name="connsiteY12" fmla="*/ 1056341 h 2112682"/>
                <a:gd name="connsiteX13" fmla="*/ 7018151 w 10858499"/>
                <a:gd name="connsiteY13" fmla="*/ 1056341 h 2112682"/>
                <a:gd name="connsiteX14" fmla="*/ 8065022 w 10858499"/>
                <a:gd name="connsiteY14" fmla="*/ 0 h 2112682"/>
                <a:gd name="connsiteX15" fmla="*/ 9103962 w 10858499"/>
                <a:gd name="connsiteY15" fmla="*/ 1056341 h 2112682"/>
                <a:gd name="connsiteX16" fmla="*/ 9097852 w 10858499"/>
                <a:gd name="connsiteY16" fmla="*/ 1056341 h 2112682"/>
                <a:gd name="connsiteX17" fmla="*/ 9811628 w 10858499"/>
                <a:gd name="connsiteY17" fmla="*/ 1784576 h 2112682"/>
                <a:gd name="connsiteX18" fmla="*/ 10533335 w 10858499"/>
                <a:gd name="connsiteY18" fmla="*/ 1056341 h 2112682"/>
                <a:gd name="connsiteX19" fmla="*/ 10858499 w 10858499"/>
                <a:gd name="connsiteY19" fmla="*/ 1056341 h 2112682"/>
                <a:gd name="connsiteX20" fmla="*/ 9811628 w 10858499"/>
                <a:gd name="connsiteY20" fmla="*/ 2112682 h 2112682"/>
                <a:gd name="connsiteX21" fmla="*/ 8772688 w 10858499"/>
                <a:gd name="connsiteY21" fmla="*/ 1056341 h 2112682"/>
                <a:gd name="connsiteX22" fmla="*/ 8777769 w 10858499"/>
                <a:gd name="connsiteY22" fmla="*/ 1056341 h 2112682"/>
                <a:gd name="connsiteX23" fmla="*/ 8778797 w 10858499"/>
                <a:gd name="connsiteY23" fmla="*/ 1056341 h 2112682"/>
                <a:gd name="connsiteX24" fmla="*/ 8065022 w 10858499"/>
                <a:gd name="connsiteY24" fmla="*/ 330611 h 2112682"/>
                <a:gd name="connsiteX25" fmla="*/ 7343316 w 10858499"/>
                <a:gd name="connsiteY25" fmla="*/ 1056341 h 2112682"/>
                <a:gd name="connsiteX26" fmla="*/ 7349424 w 10858499"/>
                <a:gd name="connsiteY26" fmla="*/ 1056341 h 2112682"/>
                <a:gd name="connsiteX27" fmla="*/ 6302553 w 10858499"/>
                <a:gd name="connsiteY27" fmla="*/ 2112682 h 2112682"/>
                <a:gd name="connsiteX28" fmla="*/ 5263613 w 10858499"/>
                <a:gd name="connsiteY28" fmla="*/ 1056341 h 2112682"/>
                <a:gd name="connsiteX29" fmla="*/ 5268694 w 10858499"/>
                <a:gd name="connsiteY29" fmla="*/ 1056341 h 2112682"/>
                <a:gd name="connsiteX30" fmla="*/ 5269722 w 10858499"/>
                <a:gd name="connsiteY30" fmla="*/ 1056341 h 2112682"/>
                <a:gd name="connsiteX31" fmla="*/ 4555946 w 10858499"/>
                <a:gd name="connsiteY31" fmla="*/ 330611 h 2112682"/>
                <a:gd name="connsiteX32" fmla="*/ 3834240 w 10858499"/>
                <a:gd name="connsiteY32" fmla="*/ 1056341 h 2112682"/>
                <a:gd name="connsiteX33" fmla="*/ 3840348 w 10858499"/>
                <a:gd name="connsiteY33" fmla="*/ 1056341 h 2112682"/>
                <a:gd name="connsiteX34" fmla="*/ 2793477 w 10858499"/>
                <a:gd name="connsiteY34" fmla="*/ 2112682 h 2112682"/>
                <a:gd name="connsiteX35" fmla="*/ 1754538 w 10858499"/>
                <a:gd name="connsiteY35" fmla="*/ 1056341 h 2112682"/>
                <a:gd name="connsiteX36" fmla="*/ 1759618 w 10858499"/>
                <a:gd name="connsiteY36" fmla="*/ 1056341 h 2112682"/>
                <a:gd name="connsiteX37" fmla="*/ 1760646 w 10858499"/>
                <a:gd name="connsiteY37" fmla="*/ 1056341 h 2112682"/>
                <a:gd name="connsiteX38" fmla="*/ 1046871 w 10858499"/>
                <a:gd name="connsiteY38" fmla="*/ 330611 h 2112682"/>
                <a:gd name="connsiteX39" fmla="*/ 325164 w 10858499"/>
                <a:gd name="connsiteY39" fmla="*/ 1056341 h 2112682"/>
                <a:gd name="connsiteX40" fmla="*/ 0 w 10858499"/>
                <a:gd name="connsiteY40" fmla="*/ 1056341 h 2112682"/>
                <a:gd name="connsiteX41" fmla="*/ 1046871 w 10858499"/>
                <a:gd name="connsiteY41" fmla="*/ 0 h 2112682"/>
                <a:gd name="connsiteX0-1" fmla="*/ 1046871 w 10533335"/>
                <a:gd name="connsiteY0-2" fmla="*/ 0 h 2112682"/>
                <a:gd name="connsiteX1-3" fmla="*/ 2085811 w 10533335"/>
                <a:gd name="connsiteY1-4" fmla="*/ 1056341 h 2112682"/>
                <a:gd name="connsiteX2-5" fmla="*/ 2079702 w 10533335"/>
                <a:gd name="connsiteY2-6" fmla="*/ 1056341 h 2112682"/>
                <a:gd name="connsiteX3-7" fmla="*/ 2793477 w 10533335"/>
                <a:gd name="connsiteY3-8" fmla="*/ 1784576 h 2112682"/>
                <a:gd name="connsiteX4-9" fmla="*/ 3515184 w 10533335"/>
                <a:gd name="connsiteY4-10" fmla="*/ 1056341 h 2112682"/>
                <a:gd name="connsiteX5-11" fmla="*/ 3514157 w 10533335"/>
                <a:gd name="connsiteY5-12" fmla="*/ 1056341 h 2112682"/>
                <a:gd name="connsiteX6-13" fmla="*/ 3509076 w 10533335"/>
                <a:gd name="connsiteY6-14" fmla="*/ 1056341 h 2112682"/>
                <a:gd name="connsiteX7-15" fmla="*/ 4555946 w 10533335"/>
                <a:gd name="connsiteY7-16" fmla="*/ 0 h 2112682"/>
                <a:gd name="connsiteX8-17" fmla="*/ 5594886 w 10533335"/>
                <a:gd name="connsiteY8-18" fmla="*/ 1056341 h 2112682"/>
                <a:gd name="connsiteX9-19" fmla="*/ 5588778 w 10533335"/>
                <a:gd name="connsiteY9-20" fmla="*/ 1056341 h 2112682"/>
                <a:gd name="connsiteX10-21" fmla="*/ 6302553 w 10533335"/>
                <a:gd name="connsiteY10-22" fmla="*/ 1784576 h 2112682"/>
                <a:gd name="connsiteX11-23" fmla="*/ 7024260 w 10533335"/>
                <a:gd name="connsiteY11-24" fmla="*/ 1056341 h 2112682"/>
                <a:gd name="connsiteX12-25" fmla="*/ 7023232 w 10533335"/>
                <a:gd name="connsiteY12-26" fmla="*/ 1056341 h 2112682"/>
                <a:gd name="connsiteX13-27" fmla="*/ 7018151 w 10533335"/>
                <a:gd name="connsiteY13-28" fmla="*/ 1056341 h 2112682"/>
                <a:gd name="connsiteX14-29" fmla="*/ 8065022 w 10533335"/>
                <a:gd name="connsiteY14-30" fmla="*/ 0 h 2112682"/>
                <a:gd name="connsiteX15-31" fmla="*/ 9103962 w 10533335"/>
                <a:gd name="connsiteY15-32" fmla="*/ 1056341 h 2112682"/>
                <a:gd name="connsiteX16-33" fmla="*/ 9097852 w 10533335"/>
                <a:gd name="connsiteY16-34" fmla="*/ 1056341 h 2112682"/>
                <a:gd name="connsiteX17-35" fmla="*/ 9811628 w 10533335"/>
                <a:gd name="connsiteY17-36" fmla="*/ 1784576 h 2112682"/>
                <a:gd name="connsiteX18-37" fmla="*/ 10533335 w 10533335"/>
                <a:gd name="connsiteY18-38" fmla="*/ 1056341 h 2112682"/>
                <a:gd name="connsiteX19-39" fmla="*/ 9811628 w 10533335"/>
                <a:gd name="connsiteY19-40" fmla="*/ 2112682 h 2112682"/>
                <a:gd name="connsiteX20-41" fmla="*/ 8772688 w 10533335"/>
                <a:gd name="connsiteY20-42" fmla="*/ 1056341 h 2112682"/>
                <a:gd name="connsiteX21-43" fmla="*/ 8777769 w 10533335"/>
                <a:gd name="connsiteY21-44" fmla="*/ 1056341 h 2112682"/>
                <a:gd name="connsiteX22-45" fmla="*/ 8778797 w 10533335"/>
                <a:gd name="connsiteY22-46" fmla="*/ 1056341 h 2112682"/>
                <a:gd name="connsiteX23-47" fmla="*/ 8065022 w 10533335"/>
                <a:gd name="connsiteY23-48" fmla="*/ 330611 h 2112682"/>
                <a:gd name="connsiteX24-49" fmla="*/ 7343316 w 10533335"/>
                <a:gd name="connsiteY24-50" fmla="*/ 1056341 h 2112682"/>
                <a:gd name="connsiteX25-51" fmla="*/ 7349424 w 10533335"/>
                <a:gd name="connsiteY25-52" fmla="*/ 1056341 h 2112682"/>
                <a:gd name="connsiteX26-53" fmla="*/ 6302553 w 10533335"/>
                <a:gd name="connsiteY26-54" fmla="*/ 2112682 h 2112682"/>
                <a:gd name="connsiteX27-55" fmla="*/ 5263613 w 10533335"/>
                <a:gd name="connsiteY27-56" fmla="*/ 1056341 h 2112682"/>
                <a:gd name="connsiteX28-57" fmla="*/ 5268694 w 10533335"/>
                <a:gd name="connsiteY28-58" fmla="*/ 1056341 h 2112682"/>
                <a:gd name="connsiteX29-59" fmla="*/ 5269722 w 10533335"/>
                <a:gd name="connsiteY29-60" fmla="*/ 1056341 h 2112682"/>
                <a:gd name="connsiteX30-61" fmla="*/ 4555946 w 10533335"/>
                <a:gd name="connsiteY30-62" fmla="*/ 330611 h 2112682"/>
                <a:gd name="connsiteX31-63" fmla="*/ 3834240 w 10533335"/>
                <a:gd name="connsiteY31-64" fmla="*/ 1056341 h 2112682"/>
                <a:gd name="connsiteX32-65" fmla="*/ 3840348 w 10533335"/>
                <a:gd name="connsiteY32-66" fmla="*/ 1056341 h 2112682"/>
                <a:gd name="connsiteX33-67" fmla="*/ 2793477 w 10533335"/>
                <a:gd name="connsiteY33-68" fmla="*/ 2112682 h 2112682"/>
                <a:gd name="connsiteX34-69" fmla="*/ 1754538 w 10533335"/>
                <a:gd name="connsiteY34-70" fmla="*/ 1056341 h 2112682"/>
                <a:gd name="connsiteX35-71" fmla="*/ 1759618 w 10533335"/>
                <a:gd name="connsiteY35-72" fmla="*/ 1056341 h 2112682"/>
                <a:gd name="connsiteX36-73" fmla="*/ 1760646 w 10533335"/>
                <a:gd name="connsiteY36-74" fmla="*/ 1056341 h 2112682"/>
                <a:gd name="connsiteX37-75" fmla="*/ 1046871 w 10533335"/>
                <a:gd name="connsiteY37-76" fmla="*/ 330611 h 2112682"/>
                <a:gd name="connsiteX38-77" fmla="*/ 325164 w 10533335"/>
                <a:gd name="connsiteY38-78" fmla="*/ 1056341 h 2112682"/>
                <a:gd name="connsiteX39-79" fmla="*/ 0 w 10533335"/>
                <a:gd name="connsiteY39-80" fmla="*/ 1056341 h 2112682"/>
                <a:gd name="connsiteX40-81" fmla="*/ 1046871 w 10533335"/>
                <a:gd name="connsiteY40-82" fmla="*/ 0 h 2112682"/>
                <a:gd name="connsiteX0-83" fmla="*/ 1046871 w 9922099"/>
                <a:gd name="connsiteY0-84" fmla="*/ 0 h 2142775"/>
                <a:gd name="connsiteX1-85" fmla="*/ 2085811 w 9922099"/>
                <a:gd name="connsiteY1-86" fmla="*/ 1056341 h 2142775"/>
                <a:gd name="connsiteX2-87" fmla="*/ 2079702 w 9922099"/>
                <a:gd name="connsiteY2-88" fmla="*/ 1056341 h 2142775"/>
                <a:gd name="connsiteX3-89" fmla="*/ 2793477 w 9922099"/>
                <a:gd name="connsiteY3-90" fmla="*/ 1784576 h 2142775"/>
                <a:gd name="connsiteX4-91" fmla="*/ 3515184 w 9922099"/>
                <a:gd name="connsiteY4-92" fmla="*/ 1056341 h 2142775"/>
                <a:gd name="connsiteX5-93" fmla="*/ 3514157 w 9922099"/>
                <a:gd name="connsiteY5-94" fmla="*/ 1056341 h 2142775"/>
                <a:gd name="connsiteX6-95" fmla="*/ 3509076 w 9922099"/>
                <a:gd name="connsiteY6-96" fmla="*/ 1056341 h 2142775"/>
                <a:gd name="connsiteX7-97" fmla="*/ 4555946 w 9922099"/>
                <a:gd name="connsiteY7-98" fmla="*/ 0 h 2142775"/>
                <a:gd name="connsiteX8-99" fmla="*/ 5594886 w 9922099"/>
                <a:gd name="connsiteY8-100" fmla="*/ 1056341 h 2142775"/>
                <a:gd name="connsiteX9-101" fmla="*/ 5588778 w 9922099"/>
                <a:gd name="connsiteY9-102" fmla="*/ 1056341 h 2142775"/>
                <a:gd name="connsiteX10-103" fmla="*/ 6302553 w 9922099"/>
                <a:gd name="connsiteY10-104" fmla="*/ 1784576 h 2142775"/>
                <a:gd name="connsiteX11-105" fmla="*/ 7024260 w 9922099"/>
                <a:gd name="connsiteY11-106" fmla="*/ 1056341 h 2142775"/>
                <a:gd name="connsiteX12-107" fmla="*/ 7023232 w 9922099"/>
                <a:gd name="connsiteY12-108" fmla="*/ 1056341 h 2142775"/>
                <a:gd name="connsiteX13-109" fmla="*/ 7018151 w 9922099"/>
                <a:gd name="connsiteY13-110" fmla="*/ 1056341 h 2142775"/>
                <a:gd name="connsiteX14-111" fmla="*/ 8065022 w 9922099"/>
                <a:gd name="connsiteY14-112" fmla="*/ 0 h 2142775"/>
                <a:gd name="connsiteX15-113" fmla="*/ 9103962 w 9922099"/>
                <a:gd name="connsiteY15-114" fmla="*/ 1056341 h 2142775"/>
                <a:gd name="connsiteX16-115" fmla="*/ 9097852 w 9922099"/>
                <a:gd name="connsiteY16-116" fmla="*/ 1056341 h 2142775"/>
                <a:gd name="connsiteX17-117" fmla="*/ 9811628 w 9922099"/>
                <a:gd name="connsiteY17-118" fmla="*/ 1784576 h 2142775"/>
                <a:gd name="connsiteX18-119" fmla="*/ 9811628 w 9922099"/>
                <a:gd name="connsiteY18-120" fmla="*/ 2112682 h 2142775"/>
                <a:gd name="connsiteX19-121" fmla="*/ 8772688 w 9922099"/>
                <a:gd name="connsiteY19-122" fmla="*/ 1056341 h 2142775"/>
                <a:gd name="connsiteX20-123" fmla="*/ 8777769 w 9922099"/>
                <a:gd name="connsiteY20-124" fmla="*/ 1056341 h 2142775"/>
                <a:gd name="connsiteX21-125" fmla="*/ 8778797 w 9922099"/>
                <a:gd name="connsiteY21-126" fmla="*/ 1056341 h 2142775"/>
                <a:gd name="connsiteX22-127" fmla="*/ 8065022 w 9922099"/>
                <a:gd name="connsiteY22-128" fmla="*/ 330611 h 2142775"/>
                <a:gd name="connsiteX23-129" fmla="*/ 7343316 w 9922099"/>
                <a:gd name="connsiteY23-130" fmla="*/ 1056341 h 2142775"/>
                <a:gd name="connsiteX24-131" fmla="*/ 7349424 w 9922099"/>
                <a:gd name="connsiteY24-132" fmla="*/ 1056341 h 2142775"/>
                <a:gd name="connsiteX25-133" fmla="*/ 6302553 w 9922099"/>
                <a:gd name="connsiteY25-134" fmla="*/ 2112682 h 2142775"/>
                <a:gd name="connsiteX26-135" fmla="*/ 5263613 w 9922099"/>
                <a:gd name="connsiteY26-136" fmla="*/ 1056341 h 2142775"/>
                <a:gd name="connsiteX27-137" fmla="*/ 5268694 w 9922099"/>
                <a:gd name="connsiteY27-138" fmla="*/ 1056341 h 2142775"/>
                <a:gd name="connsiteX28-139" fmla="*/ 5269722 w 9922099"/>
                <a:gd name="connsiteY28-140" fmla="*/ 1056341 h 2142775"/>
                <a:gd name="connsiteX29-141" fmla="*/ 4555946 w 9922099"/>
                <a:gd name="connsiteY29-142" fmla="*/ 330611 h 2142775"/>
                <a:gd name="connsiteX30-143" fmla="*/ 3834240 w 9922099"/>
                <a:gd name="connsiteY30-144" fmla="*/ 1056341 h 2142775"/>
                <a:gd name="connsiteX31-145" fmla="*/ 3840348 w 9922099"/>
                <a:gd name="connsiteY31-146" fmla="*/ 1056341 h 2142775"/>
                <a:gd name="connsiteX32-147" fmla="*/ 2793477 w 9922099"/>
                <a:gd name="connsiteY32-148" fmla="*/ 2112682 h 2142775"/>
                <a:gd name="connsiteX33-149" fmla="*/ 1754538 w 9922099"/>
                <a:gd name="connsiteY33-150" fmla="*/ 1056341 h 2142775"/>
                <a:gd name="connsiteX34-151" fmla="*/ 1759618 w 9922099"/>
                <a:gd name="connsiteY34-152" fmla="*/ 1056341 h 2142775"/>
                <a:gd name="connsiteX35-153" fmla="*/ 1760646 w 9922099"/>
                <a:gd name="connsiteY35-154" fmla="*/ 1056341 h 2142775"/>
                <a:gd name="connsiteX36-155" fmla="*/ 1046871 w 9922099"/>
                <a:gd name="connsiteY36-156" fmla="*/ 330611 h 2142775"/>
                <a:gd name="connsiteX37-157" fmla="*/ 325164 w 9922099"/>
                <a:gd name="connsiteY37-158" fmla="*/ 1056341 h 2142775"/>
                <a:gd name="connsiteX38-159" fmla="*/ 0 w 9922099"/>
                <a:gd name="connsiteY38-160" fmla="*/ 1056341 h 2142775"/>
                <a:gd name="connsiteX39-161" fmla="*/ 1046871 w 9922099"/>
                <a:gd name="connsiteY39-162" fmla="*/ 0 h 2142775"/>
                <a:gd name="connsiteX0-163" fmla="*/ 1046871 w 9814830"/>
                <a:gd name="connsiteY0-164" fmla="*/ 0 h 2112682"/>
                <a:gd name="connsiteX1-165" fmla="*/ 2085811 w 9814830"/>
                <a:gd name="connsiteY1-166" fmla="*/ 1056341 h 2112682"/>
                <a:gd name="connsiteX2-167" fmla="*/ 2079702 w 9814830"/>
                <a:gd name="connsiteY2-168" fmla="*/ 1056341 h 2112682"/>
                <a:gd name="connsiteX3-169" fmla="*/ 2793477 w 9814830"/>
                <a:gd name="connsiteY3-170" fmla="*/ 1784576 h 2112682"/>
                <a:gd name="connsiteX4-171" fmla="*/ 3515184 w 9814830"/>
                <a:gd name="connsiteY4-172" fmla="*/ 1056341 h 2112682"/>
                <a:gd name="connsiteX5-173" fmla="*/ 3514157 w 9814830"/>
                <a:gd name="connsiteY5-174" fmla="*/ 1056341 h 2112682"/>
                <a:gd name="connsiteX6-175" fmla="*/ 3509076 w 9814830"/>
                <a:gd name="connsiteY6-176" fmla="*/ 1056341 h 2112682"/>
                <a:gd name="connsiteX7-177" fmla="*/ 4555946 w 9814830"/>
                <a:gd name="connsiteY7-178" fmla="*/ 0 h 2112682"/>
                <a:gd name="connsiteX8-179" fmla="*/ 5594886 w 9814830"/>
                <a:gd name="connsiteY8-180" fmla="*/ 1056341 h 2112682"/>
                <a:gd name="connsiteX9-181" fmla="*/ 5588778 w 9814830"/>
                <a:gd name="connsiteY9-182" fmla="*/ 1056341 h 2112682"/>
                <a:gd name="connsiteX10-183" fmla="*/ 6302553 w 9814830"/>
                <a:gd name="connsiteY10-184" fmla="*/ 1784576 h 2112682"/>
                <a:gd name="connsiteX11-185" fmla="*/ 7024260 w 9814830"/>
                <a:gd name="connsiteY11-186" fmla="*/ 1056341 h 2112682"/>
                <a:gd name="connsiteX12-187" fmla="*/ 7023232 w 9814830"/>
                <a:gd name="connsiteY12-188" fmla="*/ 1056341 h 2112682"/>
                <a:gd name="connsiteX13-189" fmla="*/ 7018151 w 9814830"/>
                <a:gd name="connsiteY13-190" fmla="*/ 1056341 h 2112682"/>
                <a:gd name="connsiteX14-191" fmla="*/ 8065022 w 9814830"/>
                <a:gd name="connsiteY14-192" fmla="*/ 0 h 2112682"/>
                <a:gd name="connsiteX15-193" fmla="*/ 9103962 w 9814830"/>
                <a:gd name="connsiteY15-194" fmla="*/ 1056341 h 2112682"/>
                <a:gd name="connsiteX16-195" fmla="*/ 9097852 w 9814830"/>
                <a:gd name="connsiteY16-196" fmla="*/ 1056341 h 2112682"/>
                <a:gd name="connsiteX17-197" fmla="*/ 9811628 w 9814830"/>
                <a:gd name="connsiteY17-198" fmla="*/ 2112682 h 2112682"/>
                <a:gd name="connsiteX18-199" fmla="*/ 8772688 w 9814830"/>
                <a:gd name="connsiteY18-200" fmla="*/ 1056341 h 2112682"/>
                <a:gd name="connsiteX19-201" fmla="*/ 8777769 w 9814830"/>
                <a:gd name="connsiteY19-202" fmla="*/ 1056341 h 2112682"/>
                <a:gd name="connsiteX20-203" fmla="*/ 8778797 w 9814830"/>
                <a:gd name="connsiteY20-204" fmla="*/ 1056341 h 2112682"/>
                <a:gd name="connsiteX21-205" fmla="*/ 8065022 w 9814830"/>
                <a:gd name="connsiteY21-206" fmla="*/ 330611 h 2112682"/>
                <a:gd name="connsiteX22-207" fmla="*/ 7343316 w 9814830"/>
                <a:gd name="connsiteY22-208" fmla="*/ 1056341 h 2112682"/>
                <a:gd name="connsiteX23-209" fmla="*/ 7349424 w 9814830"/>
                <a:gd name="connsiteY23-210" fmla="*/ 1056341 h 2112682"/>
                <a:gd name="connsiteX24-211" fmla="*/ 6302553 w 9814830"/>
                <a:gd name="connsiteY24-212" fmla="*/ 2112682 h 2112682"/>
                <a:gd name="connsiteX25-213" fmla="*/ 5263613 w 9814830"/>
                <a:gd name="connsiteY25-214" fmla="*/ 1056341 h 2112682"/>
                <a:gd name="connsiteX26-215" fmla="*/ 5268694 w 9814830"/>
                <a:gd name="connsiteY26-216" fmla="*/ 1056341 h 2112682"/>
                <a:gd name="connsiteX27-217" fmla="*/ 5269722 w 9814830"/>
                <a:gd name="connsiteY27-218" fmla="*/ 1056341 h 2112682"/>
                <a:gd name="connsiteX28-219" fmla="*/ 4555946 w 9814830"/>
                <a:gd name="connsiteY28-220" fmla="*/ 330611 h 2112682"/>
                <a:gd name="connsiteX29-221" fmla="*/ 3834240 w 9814830"/>
                <a:gd name="connsiteY29-222" fmla="*/ 1056341 h 2112682"/>
                <a:gd name="connsiteX30-223" fmla="*/ 3840348 w 9814830"/>
                <a:gd name="connsiteY30-224" fmla="*/ 1056341 h 2112682"/>
                <a:gd name="connsiteX31-225" fmla="*/ 2793477 w 9814830"/>
                <a:gd name="connsiteY31-226" fmla="*/ 2112682 h 2112682"/>
                <a:gd name="connsiteX32-227" fmla="*/ 1754538 w 9814830"/>
                <a:gd name="connsiteY32-228" fmla="*/ 1056341 h 2112682"/>
                <a:gd name="connsiteX33-229" fmla="*/ 1759618 w 9814830"/>
                <a:gd name="connsiteY33-230" fmla="*/ 1056341 h 2112682"/>
                <a:gd name="connsiteX34-231" fmla="*/ 1760646 w 9814830"/>
                <a:gd name="connsiteY34-232" fmla="*/ 1056341 h 2112682"/>
                <a:gd name="connsiteX35-233" fmla="*/ 1046871 w 9814830"/>
                <a:gd name="connsiteY35-234" fmla="*/ 330611 h 2112682"/>
                <a:gd name="connsiteX36-235" fmla="*/ 325164 w 9814830"/>
                <a:gd name="connsiteY36-236" fmla="*/ 1056341 h 2112682"/>
                <a:gd name="connsiteX37-237" fmla="*/ 0 w 9814830"/>
                <a:gd name="connsiteY37-238" fmla="*/ 1056341 h 2112682"/>
                <a:gd name="connsiteX38-239" fmla="*/ 1046871 w 9814830"/>
                <a:gd name="connsiteY38-240" fmla="*/ 0 h 2112682"/>
                <a:gd name="connsiteX0-241" fmla="*/ 1046871 w 9103962"/>
                <a:gd name="connsiteY0-242" fmla="*/ 0 h 2112682"/>
                <a:gd name="connsiteX1-243" fmla="*/ 2085811 w 9103962"/>
                <a:gd name="connsiteY1-244" fmla="*/ 1056341 h 2112682"/>
                <a:gd name="connsiteX2-245" fmla="*/ 2079702 w 9103962"/>
                <a:gd name="connsiteY2-246" fmla="*/ 1056341 h 2112682"/>
                <a:gd name="connsiteX3-247" fmla="*/ 2793477 w 9103962"/>
                <a:gd name="connsiteY3-248" fmla="*/ 1784576 h 2112682"/>
                <a:gd name="connsiteX4-249" fmla="*/ 3515184 w 9103962"/>
                <a:gd name="connsiteY4-250" fmla="*/ 1056341 h 2112682"/>
                <a:gd name="connsiteX5-251" fmla="*/ 3514157 w 9103962"/>
                <a:gd name="connsiteY5-252" fmla="*/ 1056341 h 2112682"/>
                <a:gd name="connsiteX6-253" fmla="*/ 3509076 w 9103962"/>
                <a:gd name="connsiteY6-254" fmla="*/ 1056341 h 2112682"/>
                <a:gd name="connsiteX7-255" fmla="*/ 4555946 w 9103962"/>
                <a:gd name="connsiteY7-256" fmla="*/ 0 h 2112682"/>
                <a:gd name="connsiteX8-257" fmla="*/ 5594886 w 9103962"/>
                <a:gd name="connsiteY8-258" fmla="*/ 1056341 h 2112682"/>
                <a:gd name="connsiteX9-259" fmla="*/ 5588778 w 9103962"/>
                <a:gd name="connsiteY9-260" fmla="*/ 1056341 h 2112682"/>
                <a:gd name="connsiteX10-261" fmla="*/ 6302553 w 9103962"/>
                <a:gd name="connsiteY10-262" fmla="*/ 1784576 h 2112682"/>
                <a:gd name="connsiteX11-263" fmla="*/ 7024260 w 9103962"/>
                <a:gd name="connsiteY11-264" fmla="*/ 1056341 h 2112682"/>
                <a:gd name="connsiteX12-265" fmla="*/ 7023232 w 9103962"/>
                <a:gd name="connsiteY12-266" fmla="*/ 1056341 h 2112682"/>
                <a:gd name="connsiteX13-267" fmla="*/ 7018151 w 9103962"/>
                <a:gd name="connsiteY13-268" fmla="*/ 1056341 h 2112682"/>
                <a:gd name="connsiteX14-269" fmla="*/ 8065022 w 9103962"/>
                <a:gd name="connsiteY14-270" fmla="*/ 0 h 2112682"/>
                <a:gd name="connsiteX15-271" fmla="*/ 9103962 w 9103962"/>
                <a:gd name="connsiteY15-272" fmla="*/ 1056341 h 2112682"/>
                <a:gd name="connsiteX16-273" fmla="*/ 9097852 w 9103962"/>
                <a:gd name="connsiteY16-274" fmla="*/ 1056341 h 2112682"/>
                <a:gd name="connsiteX17-275" fmla="*/ 8772688 w 9103962"/>
                <a:gd name="connsiteY17-276" fmla="*/ 1056341 h 2112682"/>
                <a:gd name="connsiteX18-277" fmla="*/ 8777769 w 9103962"/>
                <a:gd name="connsiteY18-278" fmla="*/ 1056341 h 2112682"/>
                <a:gd name="connsiteX19-279" fmla="*/ 8778797 w 9103962"/>
                <a:gd name="connsiteY19-280" fmla="*/ 1056341 h 2112682"/>
                <a:gd name="connsiteX20-281" fmla="*/ 8065022 w 9103962"/>
                <a:gd name="connsiteY20-282" fmla="*/ 330611 h 2112682"/>
                <a:gd name="connsiteX21-283" fmla="*/ 7343316 w 9103962"/>
                <a:gd name="connsiteY21-284" fmla="*/ 1056341 h 2112682"/>
                <a:gd name="connsiteX22-285" fmla="*/ 7349424 w 9103962"/>
                <a:gd name="connsiteY22-286" fmla="*/ 1056341 h 2112682"/>
                <a:gd name="connsiteX23-287" fmla="*/ 6302553 w 9103962"/>
                <a:gd name="connsiteY23-288" fmla="*/ 2112682 h 2112682"/>
                <a:gd name="connsiteX24-289" fmla="*/ 5263613 w 9103962"/>
                <a:gd name="connsiteY24-290" fmla="*/ 1056341 h 2112682"/>
                <a:gd name="connsiteX25-291" fmla="*/ 5268694 w 9103962"/>
                <a:gd name="connsiteY25-292" fmla="*/ 1056341 h 2112682"/>
                <a:gd name="connsiteX26-293" fmla="*/ 5269722 w 9103962"/>
                <a:gd name="connsiteY26-294" fmla="*/ 1056341 h 2112682"/>
                <a:gd name="connsiteX27-295" fmla="*/ 4555946 w 9103962"/>
                <a:gd name="connsiteY27-296" fmla="*/ 330611 h 2112682"/>
                <a:gd name="connsiteX28-297" fmla="*/ 3834240 w 9103962"/>
                <a:gd name="connsiteY28-298" fmla="*/ 1056341 h 2112682"/>
                <a:gd name="connsiteX29-299" fmla="*/ 3840348 w 9103962"/>
                <a:gd name="connsiteY29-300" fmla="*/ 1056341 h 2112682"/>
                <a:gd name="connsiteX30-301" fmla="*/ 2793477 w 9103962"/>
                <a:gd name="connsiteY30-302" fmla="*/ 2112682 h 2112682"/>
                <a:gd name="connsiteX31-303" fmla="*/ 1754538 w 9103962"/>
                <a:gd name="connsiteY31-304" fmla="*/ 1056341 h 2112682"/>
                <a:gd name="connsiteX32-305" fmla="*/ 1759618 w 9103962"/>
                <a:gd name="connsiteY32-306" fmla="*/ 1056341 h 2112682"/>
                <a:gd name="connsiteX33-307" fmla="*/ 1760646 w 9103962"/>
                <a:gd name="connsiteY33-308" fmla="*/ 1056341 h 2112682"/>
                <a:gd name="connsiteX34-309" fmla="*/ 1046871 w 9103962"/>
                <a:gd name="connsiteY34-310" fmla="*/ 330611 h 2112682"/>
                <a:gd name="connsiteX35-311" fmla="*/ 325164 w 9103962"/>
                <a:gd name="connsiteY35-312" fmla="*/ 1056341 h 2112682"/>
                <a:gd name="connsiteX36-313" fmla="*/ 0 w 9103962"/>
                <a:gd name="connsiteY36-314" fmla="*/ 1056341 h 2112682"/>
                <a:gd name="connsiteX37-315" fmla="*/ 1046871 w 9103962"/>
                <a:gd name="connsiteY37-316" fmla="*/ 0 h 21126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</a:cxnLst>
              <a:rect l="l" t="t" r="r" b="b"/>
              <a:pathLst>
                <a:path w="9103962" h="2112682">
                  <a:moveTo>
                    <a:pt x="1046871" y="0"/>
                  </a:moveTo>
                  <a:cubicBezTo>
                    <a:pt x="1617891" y="0"/>
                    <a:pt x="2085811" y="475757"/>
                    <a:pt x="2085811" y="1056341"/>
                  </a:cubicBezTo>
                  <a:lnTo>
                    <a:pt x="2079702" y="1056341"/>
                  </a:lnTo>
                  <a:cubicBezTo>
                    <a:pt x="2079702" y="1456470"/>
                    <a:pt x="2396936" y="1784576"/>
                    <a:pt x="2793477" y="1784576"/>
                  </a:cubicBezTo>
                  <a:cubicBezTo>
                    <a:pt x="3190019" y="1784576"/>
                    <a:pt x="3515184" y="1456470"/>
                    <a:pt x="3515184" y="1056341"/>
                  </a:cubicBezTo>
                  <a:lnTo>
                    <a:pt x="3514157" y="1056341"/>
                  </a:lnTo>
                  <a:lnTo>
                    <a:pt x="3509076" y="1056341"/>
                  </a:lnTo>
                  <a:cubicBezTo>
                    <a:pt x="3509076" y="475757"/>
                    <a:pt x="3976995" y="0"/>
                    <a:pt x="4555946" y="0"/>
                  </a:cubicBezTo>
                  <a:cubicBezTo>
                    <a:pt x="5126967" y="0"/>
                    <a:pt x="5594886" y="475757"/>
                    <a:pt x="5594886" y="1056341"/>
                  </a:cubicBezTo>
                  <a:lnTo>
                    <a:pt x="5588778" y="1056341"/>
                  </a:lnTo>
                  <a:cubicBezTo>
                    <a:pt x="5588778" y="1456470"/>
                    <a:pt x="5906011" y="1784576"/>
                    <a:pt x="6302553" y="1784576"/>
                  </a:cubicBezTo>
                  <a:cubicBezTo>
                    <a:pt x="6699095" y="1784576"/>
                    <a:pt x="7024260" y="1456470"/>
                    <a:pt x="7024260" y="1056341"/>
                  </a:cubicBezTo>
                  <a:lnTo>
                    <a:pt x="7023232" y="1056341"/>
                  </a:lnTo>
                  <a:lnTo>
                    <a:pt x="7018151" y="1056341"/>
                  </a:lnTo>
                  <a:cubicBezTo>
                    <a:pt x="7018151" y="475757"/>
                    <a:pt x="7486071" y="0"/>
                    <a:pt x="8065022" y="0"/>
                  </a:cubicBezTo>
                  <a:cubicBezTo>
                    <a:pt x="8636042" y="0"/>
                    <a:pt x="9103962" y="475757"/>
                    <a:pt x="9103962" y="1056341"/>
                  </a:cubicBezTo>
                  <a:lnTo>
                    <a:pt x="9097852" y="1056341"/>
                  </a:lnTo>
                  <a:lnTo>
                    <a:pt x="8772688" y="1056341"/>
                  </a:lnTo>
                  <a:lnTo>
                    <a:pt x="8777769" y="1056341"/>
                  </a:lnTo>
                  <a:lnTo>
                    <a:pt x="8778797" y="1056341"/>
                  </a:lnTo>
                  <a:cubicBezTo>
                    <a:pt x="8778797" y="653158"/>
                    <a:pt x="8461564" y="330611"/>
                    <a:pt x="8065022" y="330611"/>
                  </a:cubicBezTo>
                  <a:cubicBezTo>
                    <a:pt x="7660549" y="330611"/>
                    <a:pt x="7343316" y="653158"/>
                    <a:pt x="7343316" y="1056341"/>
                  </a:cubicBezTo>
                  <a:lnTo>
                    <a:pt x="7349424" y="1056341"/>
                  </a:lnTo>
                  <a:cubicBezTo>
                    <a:pt x="7349424" y="1640530"/>
                    <a:pt x="6881505" y="2112682"/>
                    <a:pt x="6302553" y="2112682"/>
                  </a:cubicBezTo>
                  <a:cubicBezTo>
                    <a:pt x="5731533" y="2112682"/>
                    <a:pt x="5263613" y="1640530"/>
                    <a:pt x="5263613" y="1056341"/>
                  </a:cubicBezTo>
                  <a:lnTo>
                    <a:pt x="5268694" y="1056341"/>
                  </a:lnTo>
                  <a:lnTo>
                    <a:pt x="5269722" y="1056341"/>
                  </a:lnTo>
                  <a:cubicBezTo>
                    <a:pt x="5269722" y="653158"/>
                    <a:pt x="4952488" y="330611"/>
                    <a:pt x="4555946" y="330611"/>
                  </a:cubicBezTo>
                  <a:cubicBezTo>
                    <a:pt x="4151473" y="330611"/>
                    <a:pt x="3834240" y="653158"/>
                    <a:pt x="3834240" y="1056341"/>
                  </a:cubicBezTo>
                  <a:lnTo>
                    <a:pt x="3840348" y="1056341"/>
                  </a:lnTo>
                  <a:cubicBezTo>
                    <a:pt x="3840348" y="1640530"/>
                    <a:pt x="3372429" y="2112682"/>
                    <a:pt x="2793477" y="2112682"/>
                  </a:cubicBezTo>
                  <a:cubicBezTo>
                    <a:pt x="2222457" y="2112682"/>
                    <a:pt x="1754538" y="1640530"/>
                    <a:pt x="1754538" y="1056341"/>
                  </a:cubicBezTo>
                  <a:lnTo>
                    <a:pt x="1759618" y="1056341"/>
                  </a:lnTo>
                  <a:lnTo>
                    <a:pt x="1760646" y="1056341"/>
                  </a:lnTo>
                  <a:cubicBezTo>
                    <a:pt x="1760646" y="653158"/>
                    <a:pt x="1443412" y="330611"/>
                    <a:pt x="1046871" y="330611"/>
                  </a:cubicBezTo>
                  <a:cubicBezTo>
                    <a:pt x="642398" y="330611"/>
                    <a:pt x="325164" y="653158"/>
                    <a:pt x="325164" y="1056341"/>
                  </a:cubicBezTo>
                  <a:lnTo>
                    <a:pt x="0" y="1056341"/>
                  </a:lnTo>
                  <a:cubicBezTo>
                    <a:pt x="0" y="475757"/>
                    <a:pt x="467919" y="0"/>
                    <a:pt x="10468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1350" dirty="0"/>
            </a:p>
          </p:txBody>
        </p:sp>
        <p:sp>
          <p:nvSpPr>
            <p:cNvPr id="29" name="isľíďê"/>
            <p:cNvSpPr/>
            <p:nvPr/>
          </p:nvSpPr>
          <p:spPr bwMode="auto">
            <a:xfrm flipH="1">
              <a:off x="794603" y="2942516"/>
              <a:ext cx="10717100" cy="2487030"/>
            </a:xfrm>
            <a:custGeom>
              <a:avLst/>
              <a:gdLst>
                <a:gd name="connsiteX0" fmla="*/ 1046871 w 10858499"/>
                <a:gd name="connsiteY0" fmla="*/ 0 h 2112682"/>
                <a:gd name="connsiteX1" fmla="*/ 2085811 w 10858499"/>
                <a:gd name="connsiteY1" fmla="*/ 1056341 h 2112682"/>
                <a:gd name="connsiteX2" fmla="*/ 2079702 w 10858499"/>
                <a:gd name="connsiteY2" fmla="*/ 1056341 h 2112682"/>
                <a:gd name="connsiteX3" fmla="*/ 2793477 w 10858499"/>
                <a:gd name="connsiteY3" fmla="*/ 1784576 h 2112682"/>
                <a:gd name="connsiteX4" fmla="*/ 3515184 w 10858499"/>
                <a:gd name="connsiteY4" fmla="*/ 1056341 h 2112682"/>
                <a:gd name="connsiteX5" fmla="*/ 3514157 w 10858499"/>
                <a:gd name="connsiteY5" fmla="*/ 1056341 h 2112682"/>
                <a:gd name="connsiteX6" fmla="*/ 3509076 w 10858499"/>
                <a:gd name="connsiteY6" fmla="*/ 1056341 h 2112682"/>
                <a:gd name="connsiteX7" fmla="*/ 4555946 w 10858499"/>
                <a:gd name="connsiteY7" fmla="*/ 0 h 2112682"/>
                <a:gd name="connsiteX8" fmla="*/ 5594886 w 10858499"/>
                <a:gd name="connsiteY8" fmla="*/ 1056341 h 2112682"/>
                <a:gd name="connsiteX9" fmla="*/ 5588778 w 10858499"/>
                <a:gd name="connsiteY9" fmla="*/ 1056341 h 2112682"/>
                <a:gd name="connsiteX10" fmla="*/ 6302553 w 10858499"/>
                <a:gd name="connsiteY10" fmla="*/ 1784576 h 2112682"/>
                <a:gd name="connsiteX11" fmla="*/ 7024260 w 10858499"/>
                <a:gd name="connsiteY11" fmla="*/ 1056341 h 2112682"/>
                <a:gd name="connsiteX12" fmla="*/ 7023232 w 10858499"/>
                <a:gd name="connsiteY12" fmla="*/ 1056341 h 2112682"/>
                <a:gd name="connsiteX13" fmla="*/ 7018151 w 10858499"/>
                <a:gd name="connsiteY13" fmla="*/ 1056341 h 2112682"/>
                <a:gd name="connsiteX14" fmla="*/ 8065022 w 10858499"/>
                <a:gd name="connsiteY14" fmla="*/ 0 h 2112682"/>
                <a:gd name="connsiteX15" fmla="*/ 9103962 w 10858499"/>
                <a:gd name="connsiteY15" fmla="*/ 1056341 h 2112682"/>
                <a:gd name="connsiteX16" fmla="*/ 9097852 w 10858499"/>
                <a:gd name="connsiteY16" fmla="*/ 1056341 h 2112682"/>
                <a:gd name="connsiteX17" fmla="*/ 9811628 w 10858499"/>
                <a:gd name="connsiteY17" fmla="*/ 1784576 h 2112682"/>
                <a:gd name="connsiteX18" fmla="*/ 10533335 w 10858499"/>
                <a:gd name="connsiteY18" fmla="*/ 1056341 h 2112682"/>
                <a:gd name="connsiteX19" fmla="*/ 10858499 w 10858499"/>
                <a:gd name="connsiteY19" fmla="*/ 1056341 h 2112682"/>
                <a:gd name="connsiteX20" fmla="*/ 9811628 w 10858499"/>
                <a:gd name="connsiteY20" fmla="*/ 2112682 h 2112682"/>
                <a:gd name="connsiteX21" fmla="*/ 8772688 w 10858499"/>
                <a:gd name="connsiteY21" fmla="*/ 1056341 h 2112682"/>
                <a:gd name="connsiteX22" fmla="*/ 8777769 w 10858499"/>
                <a:gd name="connsiteY22" fmla="*/ 1056341 h 2112682"/>
                <a:gd name="connsiteX23" fmla="*/ 8778797 w 10858499"/>
                <a:gd name="connsiteY23" fmla="*/ 1056341 h 2112682"/>
                <a:gd name="connsiteX24" fmla="*/ 8065022 w 10858499"/>
                <a:gd name="connsiteY24" fmla="*/ 330611 h 2112682"/>
                <a:gd name="connsiteX25" fmla="*/ 7343316 w 10858499"/>
                <a:gd name="connsiteY25" fmla="*/ 1056341 h 2112682"/>
                <a:gd name="connsiteX26" fmla="*/ 7349424 w 10858499"/>
                <a:gd name="connsiteY26" fmla="*/ 1056341 h 2112682"/>
                <a:gd name="connsiteX27" fmla="*/ 6302553 w 10858499"/>
                <a:gd name="connsiteY27" fmla="*/ 2112682 h 2112682"/>
                <a:gd name="connsiteX28" fmla="*/ 5263613 w 10858499"/>
                <a:gd name="connsiteY28" fmla="*/ 1056341 h 2112682"/>
                <a:gd name="connsiteX29" fmla="*/ 5268694 w 10858499"/>
                <a:gd name="connsiteY29" fmla="*/ 1056341 h 2112682"/>
                <a:gd name="connsiteX30" fmla="*/ 5269722 w 10858499"/>
                <a:gd name="connsiteY30" fmla="*/ 1056341 h 2112682"/>
                <a:gd name="connsiteX31" fmla="*/ 4555946 w 10858499"/>
                <a:gd name="connsiteY31" fmla="*/ 330611 h 2112682"/>
                <a:gd name="connsiteX32" fmla="*/ 3834240 w 10858499"/>
                <a:gd name="connsiteY32" fmla="*/ 1056341 h 2112682"/>
                <a:gd name="connsiteX33" fmla="*/ 3840348 w 10858499"/>
                <a:gd name="connsiteY33" fmla="*/ 1056341 h 2112682"/>
                <a:gd name="connsiteX34" fmla="*/ 2793477 w 10858499"/>
                <a:gd name="connsiteY34" fmla="*/ 2112682 h 2112682"/>
                <a:gd name="connsiteX35" fmla="*/ 1754538 w 10858499"/>
                <a:gd name="connsiteY35" fmla="*/ 1056341 h 2112682"/>
                <a:gd name="connsiteX36" fmla="*/ 1759618 w 10858499"/>
                <a:gd name="connsiteY36" fmla="*/ 1056341 h 2112682"/>
                <a:gd name="connsiteX37" fmla="*/ 1760646 w 10858499"/>
                <a:gd name="connsiteY37" fmla="*/ 1056341 h 2112682"/>
                <a:gd name="connsiteX38" fmla="*/ 1046871 w 10858499"/>
                <a:gd name="connsiteY38" fmla="*/ 330611 h 2112682"/>
                <a:gd name="connsiteX39" fmla="*/ 325164 w 10858499"/>
                <a:gd name="connsiteY39" fmla="*/ 1056341 h 2112682"/>
                <a:gd name="connsiteX40" fmla="*/ 0 w 10858499"/>
                <a:gd name="connsiteY40" fmla="*/ 1056341 h 2112682"/>
                <a:gd name="connsiteX41" fmla="*/ 1046871 w 10858499"/>
                <a:gd name="connsiteY41" fmla="*/ 0 h 2112682"/>
                <a:gd name="connsiteX0-1" fmla="*/ 721707 w 10533335"/>
                <a:gd name="connsiteY0-2" fmla="*/ 0 h 2112682"/>
                <a:gd name="connsiteX1-3" fmla="*/ 1760647 w 10533335"/>
                <a:gd name="connsiteY1-4" fmla="*/ 1056341 h 2112682"/>
                <a:gd name="connsiteX2-5" fmla="*/ 1754538 w 10533335"/>
                <a:gd name="connsiteY2-6" fmla="*/ 1056341 h 2112682"/>
                <a:gd name="connsiteX3-7" fmla="*/ 2468313 w 10533335"/>
                <a:gd name="connsiteY3-8" fmla="*/ 1784576 h 2112682"/>
                <a:gd name="connsiteX4-9" fmla="*/ 3190020 w 10533335"/>
                <a:gd name="connsiteY4-10" fmla="*/ 1056341 h 2112682"/>
                <a:gd name="connsiteX5-11" fmla="*/ 3188993 w 10533335"/>
                <a:gd name="connsiteY5-12" fmla="*/ 1056341 h 2112682"/>
                <a:gd name="connsiteX6-13" fmla="*/ 3183912 w 10533335"/>
                <a:gd name="connsiteY6-14" fmla="*/ 1056341 h 2112682"/>
                <a:gd name="connsiteX7-15" fmla="*/ 4230782 w 10533335"/>
                <a:gd name="connsiteY7-16" fmla="*/ 0 h 2112682"/>
                <a:gd name="connsiteX8-17" fmla="*/ 5269722 w 10533335"/>
                <a:gd name="connsiteY8-18" fmla="*/ 1056341 h 2112682"/>
                <a:gd name="connsiteX9-19" fmla="*/ 5263614 w 10533335"/>
                <a:gd name="connsiteY9-20" fmla="*/ 1056341 h 2112682"/>
                <a:gd name="connsiteX10-21" fmla="*/ 5977389 w 10533335"/>
                <a:gd name="connsiteY10-22" fmla="*/ 1784576 h 2112682"/>
                <a:gd name="connsiteX11-23" fmla="*/ 6699096 w 10533335"/>
                <a:gd name="connsiteY11-24" fmla="*/ 1056341 h 2112682"/>
                <a:gd name="connsiteX12-25" fmla="*/ 6698068 w 10533335"/>
                <a:gd name="connsiteY12-26" fmla="*/ 1056341 h 2112682"/>
                <a:gd name="connsiteX13-27" fmla="*/ 6692987 w 10533335"/>
                <a:gd name="connsiteY13-28" fmla="*/ 1056341 h 2112682"/>
                <a:gd name="connsiteX14-29" fmla="*/ 7739858 w 10533335"/>
                <a:gd name="connsiteY14-30" fmla="*/ 0 h 2112682"/>
                <a:gd name="connsiteX15-31" fmla="*/ 8778798 w 10533335"/>
                <a:gd name="connsiteY15-32" fmla="*/ 1056341 h 2112682"/>
                <a:gd name="connsiteX16-33" fmla="*/ 8772688 w 10533335"/>
                <a:gd name="connsiteY16-34" fmla="*/ 1056341 h 2112682"/>
                <a:gd name="connsiteX17-35" fmla="*/ 9486464 w 10533335"/>
                <a:gd name="connsiteY17-36" fmla="*/ 1784576 h 2112682"/>
                <a:gd name="connsiteX18-37" fmla="*/ 10208171 w 10533335"/>
                <a:gd name="connsiteY18-38" fmla="*/ 1056341 h 2112682"/>
                <a:gd name="connsiteX19-39" fmla="*/ 10533335 w 10533335"/>
                <a:gd name="connsiteY19-40" fmla="*/ 1056341 h 2112682"/>
                <a:gd name="connsiteX20-41" fmla="*/ 9486464 w 10533335"/>
                <a:gd name="connsiteY20-42" fmla="*/ 2112682 h 2112682"/>
                <a:gd name="connsiteX21-43" fmla="*/ 8447524 w 10533335"/>
                <a:gd name="connsiteY21-44" fmla="*/ 1056341 h 2112682"/>
                <a:gd name="connsiteX22-45" fmla="*/ 8452605 w 10533335"/>
                <a:gd name="connsiteY22-46" fmla="*/ 1056341 h 2112682"/>
                <a:gd name="connsiteX23-47" fmla="*/ 8453633 w 10533335"/>
                <a:gd name="connsiteY23-48" fmla="*/ 1056341 h 2112682"/>
                <a:gd name="connsiteX24-49" fmla="*/ 7739858 w 10533335"/>
                <a:gd name="connsiteY24-50" fmla="*/ 330611 h 2112682"/>
                <a:gd name="connsiteX25-51" fmla="*/ 7018152 w 10533335"/>
                <a:gd name="connsiteY25-52" fmla="*/ 1056341 h 2112682"/>
                <a:gd name="connsiteX26-53" fmla="*/ 7024260 w 10533335"/>
                <a:gd name="connsiteY26-54" fmla="*/ 1056341 h 2112682"/>
                <a:gd name="connsiteX27-55" fmla="*/ 5977389 w 10533335"/>
                <a:gd name="connsiteY27-56" fmla="*/ 2112682 h 2112682"/>
                <a:gd name="connsiteX28-57" fmla="*/ 4938449 w 10533335"/>
                <a:gd name="connsiteY28-58" fmla="*/ 1056341 h 2112682"/>
                <a:gd name="connsiteX29-59" fmla="*/ 4943530 w 10533335"/>
                <a:gd name="connsiteY29-60" fmla="*/ 1056341 h 2112682"/>
                <a:gd name="connsiteX30-61" fmla="*/ 4944558 w 10533335"/>
                <a:gd name="connsiteY30-62" fmla="*/ 1056341 h 2112682"/>
                <a:gd name="connsiteX31-63" fmla="*/ 4230782 w 10533335"/>
                <a:gd name="connsiteY31-64" fmla="*/ 330611 h 2112682"/>
                <a:gd name="connsiteX32-65" fmla="*/ 3509076 w 10533335"/>
                <a:gd name="connsiteY32-66" fmla="*/ 1056341 h 2112682"/>
                <a:gd name="connsiteX33-67" fmla="*/ 3515184 w 10533335"/>
                <a:gd name="connsiteY33-68" fmla="*/ 1056341 h 2112682"/>
                <a:gd name="connsiteX34-69" fmla="*/ 2468313 w 10533335"/>
                <a:gd name="connsiteY34-70" fmla="*/ 2112682 h 2112682"/>
                <a:gd name="connsiteX35-71" fmla="*/ 1429374 w 10533335"/>
                <a:gd name="connsiteY35-72" fmla="*/ 1056341 h 2112682"/>
                <a:gd name="connsiteX36-73" fmla="*/ 1434454 w 10533335"/>
                <a:gd name="connsiteY36-74" fmla="*/ 1056341 h 2112682"/>
                <a:gd name="connsiteX37-75" fmla="*/ 1435482 w 10533335"/>
                <a:gd name="connsiteY37-76" fmla="*/ 1056341 h 2112682"/>
                <a:gd name="connsiteX38-77" fmla="*/ 721707 w 10533335"/>
                <a:gd name="connsiteY38-78" fmla="*/ 330611 h 2112682"/>
                <a:gd name="connsiteX39-79" fmla="*/ 0 w 10533335"/>
                <a:gd name="connsiteY39-80" fmla="*/ 1056341 h 2112682"/>
                <a:gd name="connsiteX40-81" fmla="*/ 721707 w 10533335"/>
                <a:gd name="connsiteY40-82" fmla="*/ 0 h 2112682"/>
                <a:gd name="connsiteX0-83" fmla="*/ 110472 w 9922100"/>
                <a:gd name="connsiteY0-84" fmla="*/ 29750 h 2142432"/>
                <a:gd name="connsiteX1-85" fmla="*/ 1149412 w 9922100"/>
                <a:gd name="connsiteY1-86" fmla="*/ 1086091 h 2142432"/>
                <a:gd name="connsiteX2-87" fmla="*/ 1143303 w 9922100"/>
                <a:gd name="connsiteY2-88" fmla="*/ 1086091 h 2142432"/>
                <a:gd name="connsiteX3-89" fmla="*/ 1857078 w 9922100"/>
                <a:gd name="connsiteY3-90" fmla="*/ 1814326 h 2142432"/>
                <a:gd name="connsiteX4-91" fmla="*/ 2578785 w 9922100"/>
                <a:gd name="connsiteY4-92" fmla="*/ 1086091 h 2142432"/>
                <a:gd name="connsiteX5-93" fmla="*/ 2577758 w 9922100"/>
                <a:gd name="connsiteY5-94" fmla="*/ 1086091 h 2142432"/>
                <a:gd name="connsiteX6-95" fmla="*/ 2572677 w 9922100"/>
                <a:gd name="connsiteY6-96" fmla="*/ 1086091 h 2142432"/>
                <a:gd name="connsiteX7-97" fmla="*/ 3619547 w 9922100"/>
                <a:gd name="connsiteY7-98" fmla="*/ 29750 h 2142432"/>
                <a:gd name="connsiteX8-99" fmla="*/ 4658487 w 9922100"/>
                <a:gd name="connsiteY8-100" fmla="*/ 1086091 h 2142432"/>
                <a:gd name="connsiteX9-101" fmla="*/ 4652379 w 9922100"/>
                <a:gd name="connsiteY9-102" fmla="*/ 1086091 h 2142432"/>
                <a:gd name="connsiteX10-103" fmla="*/ 5366154 w 9922100"/>
                <a:gd name="connsiteY10-104" fmla="*/ 1814326 h 2142432"/>
                <a:gd name="connsiteX11-105" fmla="*/ 6087861 w 9922100"/>
                <a:gd name="connsiteY11-106" fmla="*/ 1086091 h 2142432"/>
                <a:gd name="connsiteX12-107" fmla="*/ 6086833 w 9922100"/>
                <a:gd name="connsiteY12-108" fmla="*/ 1086091 h 2142432"/>
                <a:gd name="connsiteX13-109" fmla="*/ 6081752 w 9922100"/>
                <a:gd name="connsiteY13-110" fmla="*/ 1086091 h 2142432"/>
                <a:gd name="connsiteX14-111" fmla="*/ 7128623 w 9922100"/>
                <a:gd name="connsiteY14-112" fmla="*/ 29750 h 2142432"/>
                <a:gd name="connsiteX15-113" fmla="*/ 8167563 w 9922100"/>
                <a:gd name="connsiteY15-114" fmla="*/ 1086091 h 2142432"/>
                <a:gd name="connsiteX16-115" fmla="*/ 8161453 w 9922100"/>
                <a:gd name="connsiteY16-116" fmla="*/ 1086091 h 2142432"/>
                <a:gd name="connsiteX17-117" fmla="*/ 8875229 w 9922100"/>
                <a:gd name="connsiteY17-118" fmla="*/ 1814326 h 2142432"/>
                <a:gd name="connsiteX18-119" fmla="*/ 9596936 w 9922100"/>
                <a:gd name="connsiteY18-120" fmla="*/ 1086091 h 2142432"/>
                <a:gd name="connsiteX19-121" fmla="*/ 9922100 w 9922100"/>
                <a:gd name="connsiteY19-122" fmla="*/ 1086091 h 2142432"/>
                <a:gd name="connsiteX20-123" fmla="*/ 8875229 w 9922100"/>
                <a:gd name="connsiteY20-124" fmla="*/ 2142432 h 2142432"/>
                <a:gd name="connsiteX21-125" fmla="*/ 7836289 w 9922100"/>
                <a:gd name="connsiteY21-126" fmla="*/ 1086091 h 2142432"/>
                <a:gd name="connsiteX22-127" fmla="*/ 7841370 w 9922100"/>
                <a:gd name="connsiteY22-128" fmla="*/ 1086091 h 2142432"/>
                <a:gd name="connsiteX23-129" fmla="*/ 7842398 w 9922100"/>
                <a:gd name="connsiteY23-130" fmla="*/ 1086091 h 2142432"/>
                <a:gd name="connsiteX24-131" fmla="*/ 7128623 w 9922100"/>
                <a:gd name="connsiteY24-132" fmla="*/ 360361 h 2142432"/>
                <a:gd name="connsiteX25-133" fmla="*/ 6406917 w 9922100"/>
                <a:gd name="connsiteY25-134" fmla="*/ 1086091 h 2142432"/>
                <a:gd name="connsiteX26-135" fmla="*/ 6413025 w 9922100"/>
                <a:gd name="connsiteY26-136" fmla="*/ 1086091 h 2142432"/>
                <a:gd name="connsiteX27-137" fmla="*/ 5366154 w 9922100"/>
                <a:gd name="connsiteY27-138" fmla="*/ 2142432 h 2142432"/>
                <a:gd name="connsiteX28-139" fmla="*/ 4327214 w 9922100"/>
                <a:gd name="connsiteY28-140" fmla="*/ 1086091 h 2142432"/>
                <a:gd name="connsiteX29-141" fmla="*/ 4332295 w 9922100"/>
                <a:gd name="connsiteY29-142" fmla="*/ 1086091 h 2142432"/>
                <a:gd name="connsiteX30-143" fmla="*/ 4333323 w 9922100"/>
                <a:gd name="connsiteY30-144" fmla="*/ 1086091 h 2142432"/>
                <a:gd name="connsiteX31-145" fmla="*/ 3619547 w 9922100"/>
                <a:gd name="connsiteY31-146" fmla="*/ 360361 h 2142432"/>
                <a:gd name="connsiteX32-147" fmla="*/ 2897841 w 9922100"/>
                <a:gd name="connsiteY32-148" fmla="*/ 1086091 h 2142432"/>
                <a:gd name="connsiteX33-149" fmla="*/ 2903949 w 9922100"/>
                <a:gd name="connsiteY33-150" fmla="*/ 1086091 h 2142432"/>
                <a:gd name="connsiteX34-151" fmla="*/ 1857078 w 9922100"/>
                <a:gd name="connsiteY34-152" fmla="*/ 2142432 h 2142432"/>
                <a:gd name="connsiteX35-153" fmla="*/ 818139 w 9922100"/>
                <a:gd name="connsiteY35-154" fmla="*/ 1086091 h 2142432"/>
                <a:gd name="connsiteX36-155" fmla="*/ 823219 w 9922100"/>
                <a:gd name="connsiteY36-156" fmla="*/ 1086091 h 2142432"/>
                <a:gd name="connsiteX37-157" fmla="*/ 824247 w 9922100"/>
                <a:gd name="connsiteY37-158" fmla="*/ 1086091 h 2142432"/>
                <a:gd name="connsiteX38-159" fmla="*/ 110472 w 9922100"/>
                <a:gd name="connsiteY38-160" fmla="*/ 360361 h 2142432"/>
                <a:gd name="connsiteX39-161" fmla="*/ 110472 w 9922100"/>
                <a:gd name="connsiteY39-162" fmla="*/ 29750 h 2142432"/>
                <a:gd name="connsiteX0-163" fmla="*/ 3207 w 9814835"/>
                <a:gd name="connsiteY0-164" fmla="*/ 0 h 2112682"/>
                <a:gd name="connsiteX1-165" fmla="*/ 1042147 w 9814835"/>
                <a:gd name="connsiteY1-166" fmla="*/ 1056341 h 2112682"/>
                <a:gd name="connsiteX2-167" fmla="*/ 1036038 w 9814835"/>
                <a:gd name="connsiteY2-168" fmla="*/ 1056341 h 2112682"/>
                <a:gd name="connsiteX3-169" fmla="*/ 1749813 w 9814835"/>
                <a:gd name="connsiteY3-170" fmla="*/ 1784576 h 2112682"/>
                <a:gd name="connsiteX4-171" fmla="*/ 2471520 w 9814835"/>
                <a:gd name="connsiteY4-172" fmla="*/ 1056341 h 2112682"/>
                <a:gd name="connsiteX5-173" fmla="*/ 2470493 w 9814835"/>
                <a:gd name="connsiteY5-174" fmla="*/ 1056341 h 2112682"/>
                <a:gd name="connsiteX6-175" fmla="*/ 2465412 w 9814835"/>
                <a:gd name="connsiteY6-176" fmla="*/ 1056341 h 2112682"/>
                <a:gd name="connsiteX7-177" fmla="*/ 3512282 w 9814835"/>
                <a:gd name="connsiteY7-178" fmla="*/ 0 h 2112682"/>
                <a:gd name="connsiteX8-179" fmla="*/ 4551222 w 9814835"/>
                <a:gd name="connsiteY8-180" fmla="*/ 1056341 h 2112682"/>
                <a:gd name="connsiteX9-181" fmla="*/ 4545114 w 9814835"/>
                <a:gd name="connsiteY9-182" fmla="*/ 1056341 h 2112682"/>
                <a:gd name="connsiteX10-183" fmla="*/ 5258889 w 9814835"/>
                <a:gd name="connsiteY10-184" fmla="*/ 1784576 h 2112682"/>
                <a:gd name="connsiteX11-185" fmla="*/ 5980596 w 9814835"/>
                <a:gd name="connsiteY11-186" fmla="*/ 1056341 h 2112682"/>
                <a:gd name="connsiteX12-187" fmla="*/ 5979568 w 9814835"/>
                <a:gd name="connsiteY12-188" fmla="*/ 1056341 h 2112682"/>
                <a:gd name="connsiteX13-189" fmla="*/ 5974487 w 9814835"/>
                <a:gd name="connsiteY13-190" fmla="*/ 1056341 h 2112682"/>
                <a:gd name="connsiteX14-191" fmla="*/ 7021358 w 9814835"/>
                <a:gd name="connsiteY14-192" fmla="*/ 0 h 2112682"/>
                <a:gd name="connsiteX15-193" fmla="*/ 8060298 w 9814835"/>
                <a:gd name="connsiteY15-194" fmla="*/ 1056341 h 2112682"/>
                <a:gd name="connsiteX16-195" fmla="*/ 8054188 w 9814835"/>
                <a:gd name="connsiteY16-196" fmla="*/ 1056341 h 2112682"/>
                <a:gd name="connsiteX17-197" fmla="*/ 8767964 w 9814835"/>
                <a:gd name="connsiteY17-198" fmla="*/ 1784576 h 2112682"/>
                <a:gd name="connsiteX18-199" fmla="*/ 9489671 w 9814835"/>
                <a:gd name="connsiteY18-200" fmla="*/ 1056341 h 2112682"/>
                <a:gd name="connsiteX19-201" fmla="*/ 9814835 w 9814835"/>
                <a:gd name="connsiteY19-202" fmla="*/ 1056341 h 2112682"/>
                <a:gd name="connsiteX20-203" fmla="*/ 8767964 w 9814835"/>
                <a:gd name="connsiteY20-204" fmla="*/ 2112682 h 2112682"/>
                <a:gd name="connsiteX21-205" fmla="*/ 7729024 w 9814835"/>
                <a:gd name="connsiteY21-206" fmla="*/ 1056341 h 2112682"/>
                <a:gd name="connsiteX22-207" fmla="*/ 7734105 w 9814835"/>
                <a:gd name="connsiteY22-208" fmla="*/ 1056341 h 2112682"/>
                <a:gd name="connsiteX23-209" fmla="*/ 7735133 w 9814835"/>
                <a:gd name="connsiteY23-210" fmla="*/ 1056341 h 2112682"/>
                <a:gd name="connsiteX24-211" fmla="*/ 7021358 w 9814835"/>
                <a:gd name="connsiteY24-212" fmla="*/ 330611 h 2112682"/>
                <a:gd name="connsiteX25-213" fmla="*/ 6299652 w 9814835"/>
                <a:gd name="connsiteY25-214" fmla="*/ 1056341 h 2112682"/>
                <a:gd name="connsiteX26-215" fmla="*/ 6305760 w 9814835"/>
                <a:gd name="connsiteY26-216" fmla="*/ 1056341 h 2112682"/>
                <a:gd name="connsiteX27-217" fmla="*/ 5258889 w 9814835"/>
                <a:gd name="connsiteY27-218" fmla="*/ 2112682 h 2112682"/>
                <a:gd name="connsiteX28-219" fmla="*/ 4219949 w 9814835"/>
                <a:gd name="connsiteY28-220" fmla="*/ 1056341 h 2112682"/>
                <a:gd name="connsiteX29-221" fmla="*/ 4225030 w 9814835"/>
                <a:gd name="connsiteY29-222" fmla="*/ 1056341 h 2112682"/>
                <a:gd name="connsiteX30-223" fmla="*/ 4226058 w 9814835"/>
                <a:gd name="connsiteY30-224" fmla="*/ 1056341 h 2112682"/>
                <a:gd name="connsiteX31-225" fmla="*/ 3512282 w 9814835"/>
                <a:gd name="connsiteY31-226" fmla="*/ 330611 h 2112682"/>
                <a:gd name="connsiteX32-227" fmla="*/ 2790576 w 9814835"/>
                <a:gd name="connsiteY32-228" fmla="*/ 1056341 h 2112682"/>
                <a:gd name="connsiteX33-229" fmla="*/ 2796684 w 9814835"/>
                <a:gd name="connsiteY33-230" fmla="*/ 1056341 h 2112682"/>
                <a:gd name="connsiteX34-231" fmla="*/ 1749813 w 9814835"/>
                <a:gd name="connsiteY34-232" fmla="*/ 2112682 h 2112682"/>
                <a:gd name="connsiteX35-233" fmla="*/ 710874 w 9814835"/>
                <a:gd name="connsiteY35-234" fmla="*/ 1056341 h 2112682"/>
                <a:gd name="connsiteX36-235" fmla="*/ 715954 w 9814835"/>
                <a:gd name="connsiteY36-236" fmla="*/ 1056341 h 2112682"/>
                <a:gd name="connsiteX37-237" fmla="*/ 716982 w 9814835"/>
                <a:gd name="connsiteY37-238" fmla="*/ 1056341 h 2112682"/>
                <a:gd name="connsiteX38-239" fmla="*/ 3207 w 9814835"/>
                <a:gd name="connsiteY38-240" fmla="*/ 0 h 2112682"/>
                <a:gd name="connsiteX0-241" fmla="*/ 6108 w 9103961"/>
                <a:gd name="connsiteY0-242" fmla="*/ 1056341 h 2112682"/>
                <a:gd name="connsiteX1-243" fmla="*/ 331273 w 9103961"/>
                <a:gd name="connsiteY1-244" fmla="*/ 1056341 h 2112682"/>
                <a:gd name="connsiteX2-245" fmla="*/ 325164 w 9103961"/>
                <a:gd name="connsiteY2-246" fmla="*/ 1056341 h 2112682"/>
                <a:gd name="connsiteX3-247" fmla="*/ 1038939 w 9103961"/>
                <a:gd name="connsiteY3-248" fmla="*/ 1784576 h 2112682"/>
                <a:gd name="connsiteX4-249" fmla="*/ 1760646 w 9103961"/>
                <a:gd name="connsiteY4-250" fmla="*/ 1056341 h 2112682"/>
                <a:gd name="connsiteX5-251" fmla="*/ 1759619 w 9103961"/>
                <a:gd name="connsiteY5-252" fmla="*/ 1056341 h 2112682"/>
                <a:gd name="connsiteX6-253" fmla="*/ 1754538 w 9103961"/>
                <a:gd name="connsiteY6-254" fmla="*/ 1056341 h 2112682"/>
                <a:gd name="connsiteX7-255" fmla="*/ 2801408 w 9103961"/>
                <a:gd name="connsiteY7-256" fmla="*/ 0 h 2112682"/>
                <a:gd name="connsiteX8-257" fmla="*/ 3840348 w 9103961"/>
                <a:gd name="connsiteY8-258" fmla="*/ 1056341 h 2112682"/>
                <a:gd name="connsiteX9-259" fmla="*/ 3834240 w 9103961"/>
                <a:gd name="connsiteY9-260" fmla="*/ 1056341 h 2112682"/>
                <a:gd name="connsiteX10-261" fmla="*/ 4548015 w 9103961"/>
                <a:gd name="connsiteY10-262" fmla="*/ 1784576 h 2112682"/>
                <a:gd name="connsiteX11-263" fmla="*/ 5269722 w 9103961"/>
                <a:gd name="connsiteY11-264" fmla="*/ 1056341 h 2112682"/>
                <a:gd name="connsiteX12-265" fmla="*/ 5268694 w 9103961"/>
                <a:gd name="connsiteY12-266" fmla="*/ 1056341 h 2112682"/>
                <a:gd name="connsiteX13-267" fmla="*/ 5263613 w 9103961"/>
                <a:gd name="connsiteY13-268" fmla="*/ 1056341 h 2112682"/>
                <a:gd name="connsiteX14-269" fmla="*/ 6310484 w 9103961"/>
                <a:gd name="connsiteY14-270" fmla="*/ 0 h 2112682"/>
                <a:gd name="connsiteX15-271" fmla="*/ 7349424 w 9103961"/>
                <a:gd name="connsiteY15-272" fmla="*/ 1056341 h 2112682"/>
                <a:gd name="connsiteX16-273" fmla="*/ 7343314 w 9103961"/>
                <a:gd name="connsiteY16-274" fmla="*/ 1056341 h 2112682"/>
                <a:gd name="connsiteX17-275" fmla="*/ 8057090 w 9103961"/>
                <a:gd name="connsiteY17-276" fmla="*/ 1784576 h 2112682"/>
                <a:gd name="connsiteX18-277" fmla="*/ 8778797 w 9103961"/>
                <a:gd name="connsiteY18-278" fmla="*/ 1056341 h 2112682"/>
                <a:gd name="connsiteX19-279" fmla="*/ 9103961 w 9103961"/>
                <a:gd name="connsiteY19-280" fmla="*/ 1056341 h 2112682"/>
                <a:gd name="connsiteX20-281" fmla="*/ 8057090 w 9103961"/>
                <a:gd name="connsiteY20-282" fmla="*/ 2112682 h 2112682"/>
                <a:gd name="connsiteX21-283" fmla="*/ 7018150 w 9103961"/>
                <a:gd name="connsiteY21-284" fmla="*/ 1056341 h 2112682"/>
                <a:gd name="connsiteX22-285" fmla="*/ 7023231 w 9103961"/>
                <a:gd name="connsiteY22-286" fmla="*/ 1056341 h 2112682"/>
                <a:gd name="connsiteX23-287" fmla="*/ 7024259 w 9103961"/>
                <a:gd name="connsiteY23-288" fmla="*/ 1056341 h 2112682"/>
                <a:gd name="connsiteX24-289" fmla="*/ 6310484 w 9103961"/>
                <a:gd name="connsiteY24-290" fmla="*/ 330611 h 2112682"/>
                <a:gd name="connsiteX25-291" fmla="*/ 5588778 w 9103961"/>
                <a:gd name="connsiteY25-292" fmla="*/ 1056341 h 2112682"/>
                <a:gd name="connsiteX26-293" fmla="*/ 5594886 w 9103961"/>
                <a:gd name="connsiteY26-294" fmla="*/ 1056341 h 2112682"/>
                <a:gd name="connsiteX27-295" fmla="*/ 4548015 w 9103961"/>
                <a:gd name="connsiteY27-296" fmla="*/ 2112682 h 2112682"/>
                <a:gd name="connsiteX28-297" fmla="*/ 3509075 w 9103961"/>
                <a:gd name="connsiteY28-298" fmla="*/ 1056341 h 2112682"/>
                <a:gd name="connsiteX29-299" fmla="*/ 3514156 w 9103961"/>
                <a:gd name="connsiteY29-300" fmla="*/ 1056341 h 2112682"/>
                <a:gd name="connsiteX30-301" fmla="*/ 3515184 w 9103961"/>
                <a:gd name="connsiteY30-302" fmla="*/ 1056341 h 2112682"/>
                <a:gd name="connsiteX31-303" fmla="*/ 2801408 w 9103961"/>
                <a:gd name="connsiteY31-304" fmla="*/ 330611 h 2112682"/>
                <a:gd name="connsiteX32-305" fmla="*/ 2079702 w 9103961"/>
                <a:gd name="connsiteY32-306" fmla="*/ 1056341 h 2112682"/>
                <a:gd name="connsiteX33-307" fmla="*/ 2085810 w 9103961"/>
                <a:gd name="connsiteY33-308" fmla="*/ 1056341 h 2112682"/>
                <a:gd name="connsiteX34-309" fmla="*/ 1038939 w 9103961"/>
                <a:gd name="connsiteY34-310" fmla="*/ 2112682 h 2112682"/>
                <a:gd name="connsiteX35-311" fmla="*/ 0 w 9103961"/>
                <a:gd name="connsiteY35-312" fmla="*/ 1056341 h 2112682"/>
                <a:gd name="connsiteX36-313" fmla="*/ 5080 w 9103961"/>
                <a:gd name="connsiteY36-314" fmla="*/ 1056341 h 2112682"/>
                <a:gd name="connsiteX37-315" fmla="*/ 6108 w 9103961"/>
                <a:gd name="connsiteY37-316" fmla="*/ 1056341 h 21126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</a:cxnLst>
              <a:rect l="l" t="t" r="r" b="b"/>
              <a:pathLst>
                <a:path w="9103961" h="2112682">
                  <a:moveTo>
                    <a:pt x="6108" y="1056341"/>
                  </a:moveTo>
                  <a:lnTo>
                    <a:pt x="331273" y="1056341"/>
                  </a:lnTo>
                  <a:lnTo>
                    <a:pt x="325164" y="1056341"/>
                  </a:lnTo>
                  <a:cubicBezTo>
                    <a:pt x="325164" y="1456470"/>
                    <a:pt x="642398" y="1784576"/>
                    <a:pt x="1038939" y="1784576"/>
                  </a:cubicBezTo>
                  <a:cubicBezTo>
                    <a:pt x="1435481" y="1784576"/>
                    <a:pt x="1760646" y="1456470"/>
                    <a:pt x="1760646" y="1056341"/>
                  </a:cubicBezTo>
                  <a:lnTo>
                    <a:pt x="1759619" y="1056341"/>
                  </a:lnTo>
                  <a:lnTo>
                    <a:pt x="1754538" y="1056341"/>
                  </a:lnTo>
                  <a:cubicBezTo>
                    <a:pt x="1754538" y="475757"/>
                    <a:pt x="2222457" y="0"/>
                    <a:pt x="2801408" y="0"/>
                  </a:cubicBezTo>
                  <a:cubicBezTo>
                    <a:pt x="3372429" y="0"/>
                    <a:pt x="3840348" y="475757"/>
                    <a:pt x="3840348" y="1056341"/>
                  </a:cubicBezTo>
                  <a:lnTo>
                    <a:pt x="3834240" y="1056341"/>
                  </a:lnTo>
                  <a:cubicBezTo>
                    <a:pt x="3834240" y="1456470"/>
                    <a:pt x="4151473" y="1784576"/>
                    <a:pt x="4548015" y="1784576"/>
                  </a:cubicBezTo>
                  <a:cubicBezTo>
                    <a:pt x="4944557" y="1784576"/>
                    <a:pt x="5269722" y="1456470"/>
                    <a:pt x="5269722" y="1056341"/>
                  </a:cubicBezTo>
                  <a:lnTo>
                    <a:pt x="5268694" y="1056341"/>
                  </a:lnTo>
                  <a:lnTo>
                    <a:pt x="5263613" y="1056341"/>
                  </a:lnTo>
                  <a:cubicBezTo>
                    <a:pt x="5263613" y="475757"/>
                    <a:pt x="5731533" y="0"/>
                    <a:pt x="6310484" y="0"/>
                  </a:cubicBezTo>
                  <a:cubicBezTo>
                    <a:pt x="6881504" y="0"/>
                    <a:pt x="7349424" y="475757"/>
                    <a:pt x="7349424" y="1056341"/>
                  </a:cubicBezTo>
                  <a:lnTo>
                    <a:pt x="7343314" y="1056341"/>
                  </a:lnTo>
                  <a:cubicBezTo>
                    <a:pt x="7343314" y="1456470"/>
                    <a:pt x="7660548" y="1784576"/>
                    <a:pt x="8057090" y="1784576"/>
                  </a:cubicBezTo>
                  <a:cubicBezTo>
                    <a:pt x="8453632" y="1784576"/>
                    <a:pt x="8778797" y="1456470"/>
                    <a:pt x="8778797" y="1056341"/>
                  </a:cubicBezTo>
                  <a:lnTo>
                    <a:pt x="9103961" y="1056341"/>
                  </a:lnTo>
                  <a:cubicBezTo>
                    <a:pt x="9103961" y="1640530"/>
                    <a:pt x="8636041" y="2112682"/>
                    <a:pt x="8057090" y="2112682"/>
                  </a:cubicBezTo>
                  <a:cubicBezTo>
                    <a:pt x="7486070" y="2112682"/>
                    <a:pt x="7018150" y="1640530"/>
                    <a:pt x="7018150" y="1056341"/>
                  </a:cubicBezTo>
                  <a:lnTo>
                    <a:pt x="7023231" y="1056341"/>
                  </a:lnTo>
                  <a:lnTo>
                    <a:pt x="7024259" y="1056341"/>
                  </a:lnTo>
                  <a:cubicBezTo>
                    <a:pt x="7024259" y="653158"/>
                    <a:pt x="6707026" y="330611"/>
                    <a:pt x="6310484" y="330611"/>
                  </a:cubicBezTo>
                  <a:cubicBezTo>
                    <a:pt x="5906011" y="330611"/>
                    <a:pt x="5588778" y="653158"/>
                    <a:pt x="5588778" y="1056341"/>
                  </a:cubicBezTo>
                  <a:lnTo>
                    <a:pt x="5594886" y="1056341"/>
                  </a:lnTo>
                  <a:cubicBezTo>
                    <a:pt x="5594886" y="1640530"/>
                    <a:pt x="5126967" y="2112682"/>
                    <a:pt x="4548015" y="2112682"/>
                  </a:cubicBezTo>
                  <a:cubicBezTo>
                    <a:pt x="3976995" y="2112682"/>
                    <a:pt x="3509075" y="1640530"/>
                    <a:pt x="3509075" y="1056341"/>
                  </a:cubicBezTo>
                  <a:lnTo>
                    <a:pt x="3514156" y="1056341"/>
                  </a:lnTo>
                  <a:lnTo>
                    <a:pt x="3515184" y="1056341"/>
                  </a:lnTo>
                  <a:cubicBezTo>
                    <a:pt x="3515184" y="653158"/>
                    <a:pt x="3197950" y="330611"/>
                    <a:pt x="2801408" y="330611"/>
                  </a:cubicBezTo>
                  <a:cubicBezTo>
                    <a:pt x="2396935" y="330611"/>
                    <a:pt x="2079702" y="653158"/>
                    <a:pt x="2079702" y="1056341"/>
                  </a:cubicBezTo>
                  <a:lnTo>
                    <a:pt x="2085810" y="1056341"/>
                  </a:lnTo>
                  <a:cubicBezTo>
                    <a:pt x="2085810" y="1640530"/>
                    <a:pt x="1617891" y="2112682"/>
                    <a:pt x="1038939" y="2112682"/>
                  </a:cubicBezTo>
                  <a:cubicBezTo>
                    <a:pt x="467919" y="2112682"/>
                    <a:pt x="0" y="1640530"/>
                    <a:pt x="0" y="1056341"/>
                  </a:cubicBezTo>
                  <a:lnTo>
                    <a:pt x="5080" y="1056341"/>
                  </a:lnTo>
                  <a:lnTo>
                    <a:pt x="6108" y="1056341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1350"/>
            </a:p>
          </p:txBody>
        </p:sp>
        <p:sp>
          <p:nvSpPr>
            <p:cNvPr id="30" name="íś1íḍè"/>
            <p:cNvSpPr/>
            <p:nvPr/>
          </p:nvSpPr>
          <p:spPr>
            <a:xfrm>
              <a:off x="1253361" y="4200826"/>
              <a:ext cx="1529495" cy="512545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500" b="1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业务理解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31" name="íś1íḍè"/>
            <p:cNvSpPr/>
            <p:nvPr/>
          </p:nvSpPr>
          <p:spPr>
            <a:xfrm>
              <a:off x="3332418" y="4200826"/>
              <a:ext cx="1529495" cy="512545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5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数据处理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2" name="íś1íḍè"/>
            <p:cNvSpPr/>
            <p:nvPr/>
          </p:nvSpPr>
          <p:spPr>
            <a:xfrm>
              <a:off x="5388404" y="4200826"/>
              <a:ext cx="1529495" cy="512545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5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特征工程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3" name="íś1íḍè"/>
            <p:cNvSpPr/>
            <p:nvPr/>
          </p:nvSpPr>
          <p:spPr>
            <a:xfrm>
              <a:off x="7467461" y="4200826"/>
              <a:ext cx="1529495" cy="512545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5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模型选择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4" name="íś1íḍè"/>
            <p:cNvSpPr/>
            <p:nvPr/>
          </p:nvSpPr>
          <p:spPr>
            <a:xfrm>
              <a:off x="9523448" y="4200826"/>
              <a:ext cx="1529495" cy="512545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5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模型调优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5" name="iS1íḋê"/>
            <p:cNvSpPr/>
            <p:nvPr/>
          </p:nvSpPr>
          <p:spPr>
            <a:xfrm>
              <a:off x="1809776" y="3588100"/>
              <a:ext cx="416664" cy="412144"/>
            </a:xfrm>
            <a:custGeom>
              <a:avLst/>
              <a:gdLst>
                <a:gd name="connsiteX0" fmla="*/ 193693 w 606956"/>
                <a:gd name="connsiteY0" fmla="*/ 325823 h 600371"/>
                <a:gd name="connsiteX1" fmla="*/ 201035 w 606956"/>
                <a:gd name="connsiteY1" fmla="*/ 326490 h 600371"/>
                <a:gd name="connsiteX2" fmla="*/ 303502 w 606956"/>
                <a:gd name="connsiteY2" fmla="*/ 361267 h 600371"/>
                <a:gd name="connsiteX3" fmla="*/ 405969 w 606956"/>
                <a:gd name="connsiteY3" fmla="*/ 326490 h 600371"/>
                <a:gd name="connsiteX4" fmla="*/ 413200 w 606956"/>
                <a:gd name="connsiteY4" fmla="*/ 325823 h 600371"/>
                <a:gd name="connsiteX5" fmla="*/ 519784 w 606956"/>
                <a:gd name="connsiteY5" fmla="*/ 381266 h 600371"/>
                <a:gd name="connsiteX6" fmla="*/ 535359 w 606956"/>
                <a:gd name="connsiteY6" fmla="*/ 397710 h 600371"/>
                <a:gd name="connsiteX7" fmla="*/ 604004 w 606956"/>
                <a:gd name="connsiteY7" fmla="*/ 552150 h 600371"/>
                <a:gd name="connsiteX8" fmla="*/ 601445 w 606956"/>
                <a:gd name="connsiteY8" fmla="*/ 584816 h 600371"/>
                <a:gd name="connsiteX9" fmla="*/ 572630 w 606956"/>
                <a:gd name="connsiteY9" fmla="*/ 600371 h 600371"/>
                <a:gd name="connsiteX10" fmla="*/ 34374 w 606956"/>
                <a:gd name="connsiteY10" fmla="*/ 600371 h 600371"/>
                <a:gd name="connsiteX11" fmla="*/ 5559 w 606956"/>
                <a:gd name="connsiteY11" fmla="*/ 584816 h 600371"/>
                <a:gd name="connsiteX12" fmla="*/ 3000 w 606956"/>
                <a:gd name="connsiteY12" fmla="*/ 552150 h 600371"/>
                <a:gd name="connsiteX13" fmla="*/ 71645 w 606956"/>
                <a:gd name="connsiteY13" fmla="*/ 397710 h 600371"/>
                <a:gd name="connsiteX14" fmla="*/ 87109 w 606956"/>
                <a:gd name="connsiteY14" fmla="*/ 381266 h 600371"/>
                <a:gd name="connsiteX15" fmla="*/ 303482 w 606956"/>
                <a:gd name="connsiteY15" fmla="*/ 0 h 600371"/>
                <a:gd name="connsiteX16" fmla="*/ 439532 w 606956"/>
                <a:gd name="connsiteY16" fmla="*/ 158964 h 600371"/>
                <a:gd name="connsiteX17" fmla="*/ 303482 w 606956"/>
                <a:gd name="connsiteY17" fmla="*/ 318039 h 600371"/>
                <a:gd name="connsiteX18" fmla="*/ 167432 w 606956"/>
                <a:gd name="connsiteY18" fmla="*/ 158964 h 600371"/>
                <a:gd name="connsiteX19" fmla="*/ 303482 w 606956"/>
                <a:gd name="connsiteY19" fmla="*/ 0 h 60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6956" h="600371">
                  <a:moveTo>
                    <a:pt x="193693" y="325823"/>
                  </a:moveTo>
                  <a:cubicBezTo>
                    <a:pt x="196029" y="324601"/>
                    <a:pt x="198922" y="324823"/>
                    <a:pt x="201035" y="326490"/>
                  </a:cubicBezTo>
                  <a:cubicBezTo>
                    <a:pt x="231186" y="349156"/>
                    <a:pt x="266565" y="361267"/>
                    <a:pt x="303502" y="361267"/>
                  </a:cubicBezTo>
                  <a:cubicBezTo>
                    <a:pt x="340328" y="361267"/>
                    <a:pt x="375818" y="349156"/>
                    <a:pt x="405969" y="326490"/>
                  </a:cubicBezTo>
                  <a:cubicBezTo>
                    <a:pt x="408083" y="324823"/>
                    <a:pt x="410864" y="324601"/>
                    <a:pt x="413200" y="325823"/>
                  </a:cubicBezTo>
                  <a:lnTo>
                    <a:pt x="519784" y="381266"/>
                  </a:lnTo>
                  <a:cubicBezTo>
                    <a:pt x="526681" y="384822"/>
                    <a:pt x="532244" y="390599"/>
                    <a:pt x="535359" y="397710"/>
                  </a:cubicBezTo>
                  <a:lnTo>
                    <a:pt x="604004" y="552150"/>
                  </a:lnTo>
                  <a:cubicBezTo>
                    <a:pt x="608677" y="562817"/>
                    <a:pt x="607787" y="575039"/>
                    <a:pt x="601445" y="584816"/>
                  </a:cubicBezTo>
                  <a:cubicBezTo>
                    <a:pt x="594992" y="594483"/>
                    <a:pt x="584312" y="600371"/>
                    <a:pt x="572630" y="600371"/>
                  </a:cubicBezTo>
                  <a:lnTo>
                    <a:pt x="34374" y="600371"/>
                  </a:lnTo>
                  <a:cubicBezTo>
                    <a:pt x="22692" y="600371"/>
                    <a:pt x="11900" y="594594"/>
                    <a:pt x="5559" y="584816"/>
                  </a:cubicBezTo>
                  <a:cubicBezTo>
                    <a:pt x="-783" y="575039"/>
                    <a:pt x="-1784" y="562817"/>
                    <a:pt x="3000" y="552150"/>
                  </a:cubicBezTo>
                  <a:lnTo>
                    <a:pt x="71645" y="397710"/>
                  </a:lnTo>
                  <a:cubicBezTo>
                    <a:pt x="74760" y="390599"/>
                    <a:pt x="80323" y="384822"/>
                    <a:pt x="87109" y="381266"/>
                  </a:cubicBezTo>
                  <a:close/>
                  <a:moveTo>
                    <a:pt x="303482" y="0"/>
                  </a:moveTo>
                  <a:cubicBezTo>
                    <a:pt x="378571" y="0"/>
                    <a:pt x="439532" y="37214"/>
                    <a:pt x="439532" y="158964"/>
                  </a:cubicBezTo>
                  <a:cubicBezTo>
                    <a:pt x="439532" y="246833"/>
                    <a:pt x="378571" y="318039"/>
                    <a:pt x="303482" y="318039"/>
                  </a:cubicBezTo>
                  <a:cubicBezTo>
                    <a:pt x="228282" y="318039"/>
                    <a:pt x="167432" y="246833"/>
                    <a:pt x="167432" y="158964"/>
                  </a:cubicBezTo>
                  <a:cubicBezTo>
                    <a:pt x="167432" y="37214"/>
                    <a:pt x="228282" y="0"/>
                    <a:pt x="30348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685165"/>
              <a:endParaRPr lang="zh-CN" altLang="en-US" sz="1500" b="1" i="1">
                <a:solidFill>
                  <a:srgbClr val="1F214A"/>
                </a:solidFill>
              </a:endParaRPr>
            </a:p>
          </p:txBody>
        </p:sp>
        <p:sp>
          <p:nvSpPr>
            <p:cNvPr id="36" name="îślïďê"/>
            <p:cNvSpPr/>
            <p:nvPr/>
          </p:nvSpPr>
          <p:spPr>
            <a:xfrm>
              <a:off x="3867032" y="3592929"/>
              <a:ext cx="416666" cy="402487"/>
            </a:xfrm>
            <a:custGeom>
              <a:avLst/>
              <a:gdLst>
                <a:gd name="connsiteX0" fmla="*/ 339455 w 607870"/>
                <a:gd name="connsiteY0" fmla="*/ 536573 h 587186"/>
                <a:gd name="connsiteX1" fmla="*/ 378174 w 607870"/>
                <a:gd name="connsiteY1" fmla="*/ 540463 h 587186"/>
                <a:gd name="connsiteX2" fmla="*/ 384140 w 607870"/>
                <a:gd name="connsiteY2" fmla="*/ 537546 h 587186"/>
                <a:gd name="connsiteX3" fmla="*/ 385236 w 607870"/>
                <a:gd name="connsiteY3" fmla="*/ 537546 h 587186"/>
                <a:gd name="connsiteX4" fmla="*/ 339455 w 607870"/>
                <a:gd name="connsiteY4" fmla="*/ 536573 h 587186"/>
                <a:gd name="connsiteX5" fmla="*/ 292332 w 607870"/>
                <a:gd name="connsiteY5" fmla="*/ 267307 h 587186"/>
                <a:gd name="connsiteX6" fmla="*/ 325570 w 607870"/>
                <a:gd name="connsiteY6" fmla="*/ 275702 h 587186"/>
                <a:gd name="connsiteX7" fmla="*/ 314612 w 607870"/>
                <a:gd name="connsiteY7" fmla="*/ 433339 h 587186"/>
                <a:gd name="connsiteX8" fmla="*/ 369281 w 607870"/>
                <a:gd name="connsiteY8" fmla="*/ 428356 h 587186"/>
                <a:gd name="connsiteX9" fmla="*/ 381213 w 607870"/>
                <a:gd name="connsiteY9" fmla="*/ 437350 h 587186"/>
                <a:gd name="connsiteX10" fmla="*/ 384135 w 607870"/>
                <a:gd name="connsiteY10" fmla="*/ 465061 h 587186"/>
                <a:gd name="connsiteX11" fmla="*/ 372325 w 607870"/>
                <a:gd name="connsiteY11" fmla="*/ 476972 h 587186"/>
                <a:gd name="connsiteX12" fmla="*/ 252028 w 607870"/>
                <a:gd name="connsiteY12" fmla="*/ 483900 h 587186"/>
                <a:gd name="connsiteX13" fmla="*/ 241070 w 607870"/>
                <a:gd name="connsiteY13" fmla="*/ 465061 h 587186"/>
                <a:gd name="connsiteX14" fmla="*/ 305723 w 607870"/>
                <a:gd name="connsiteY14" fmla="*/ 348018 h 587186"/>
                <a:gd name="connsiteX15" fmla="*/ 249106 w 607870"/>
                <a:gd name="connsiteY15" fmla="*/ 357012 h 587186"/>
                <a:gd name="connsiteX16" fmla="*/ 237173 w 607870"/>
                <a:gd name="connsiteY16" fmla="*/ 365885 h 587186"/>
                <a:gd name="connsiteX17" fmla="*/ 210265 w 607870"/>
                <a:gd name="connsiteY17" fmla="*/ 365885 h 587186"/>
                <a:gd name="connsiteX18" fmla="*/ 199428 w 607870"/>
                <a:gd name="connsiteY18" fmla="*/ 347046 h 587186"/>
                <a:gd name="connsiteX19" fmla="*/ 199428 w 607870"/>
                <a:gd name="connsiteY19" fmla="*/ 346074 h 587186"/>
                <a:gd name="connsiteX20" fmla="*/ 199428 w 607870"/>
                <a:gd name="connsiteY20" fmla="*/ 345102 h 587186"/>
                <a:gd name="connsiteX21" fmla="*/ 198454 w 607870"/>
                <a:gd name="connsiteY21" fmla="*/ 341091 h 587186"/>
                <a:gd name="connsiteX22" fmla="*/ 198454 w 607870"/>
                <a:gd name="connsiteY22" fmla="*/ 334163 h 587186"/>
                <a:gd name="connsiteX23" fmla="*/ 200402 w 607870"/>
                <a:gd name="connsiteY23" fmla="*/ 320307 h 587186"/>
                <a:gd name="connsiteX24" fmla="*/ 292332 w 607870"/>
                <a:gd name="connsiteY24" fmla="*/ 267307 h 587186"/>
                <a:gd name="connsiteX25" fmla="*/ 54299 w 607870"/>
                <a:gd name="connsiteY25" fmla="*/ 227054 h 587186"/>
                <a:gd name="connsiteX26" fmla="*/ 58317 w 607870"/>
                <a:gd name="connsiteY26" fmla="*/ 509706 h 587186"/>
                <a:gd name="connsiteX27" fmla="*/ 101054 w 607870"/>
                <a:gd name="connsiteY27" fmla="*/ 507761 h 587186"/>
                <a:gd name="connsiteX28" fmla="*/ 242171 w 607870"/>
                <a:gd name="connsiteY28" fmla="*/ 509706 h 587186"/>
                <a:gd name="connsiteX29" fmla="*/ 542181 w 607870"/>
                <a:gd name="connsiteY29" fmla="*/ 506788 h 587186"/>
                <a:gd name="connsiteX30" fmla="*/ 540233 w 607870"/>
                <a:gd name="connsiteY30" fmla="*/ 356041 h 587186"/>
                <a:gd name="connsiteX31" fmla="*/ 531223 w 607870"/>
                <a:gd name="connsiteY31" fmla="*/ 227054 h 587186"/>
                <a:gd name="connsiteX32" fmla="*/ 265914 w 607870"/>
                <a:gd name="connsiteY32" fmla="*/ 228999 h 587186"/>
                <a:gd name="connsiteX33" fmla="*/ 126866 w 607870"/>
                <a:gd name="connsiteY33" fmla="*/ 230945 h 587186"/>
                <a:gd name="connsiteX34" fmla="*/ 54299 w 607870"/>
                <a:gd name="connsiteY34" fmla="*/ 227054 h 587186"/>
                <a:gd name="connsiteX35" fmla="*/ 271880 w 607870"/>
                <a:gd name="connsiteY35" fmla="*/ 203226 h 587186"/>
                <a:gd name="connsiteX36" fmla="*/ 270906 w 607870"/>
                <a:gd name="connsiteY36" fmla="*/ 205172 h 587186"/>
                <a:gd name="connsiteX37" fmla="*/ 275898 w 607870"/>
                <a:gd name="connsiteY37" fmla="*/ 205172 h 587186"/>
                <a:gd name="connsiteX38" fmla="*/ 292822 w 607870"/>
                <a:gd name="connsiteY38" fmla="*/ 204199 h 587186"/>
                <a:gd name="connsiteX39" fmla="*/ 299762 w 607870"/>
                <a:gd name="connsiteY39" fmla="*/ 203226 h 587186"/>
                <a:gd name="connsiteX40" fmla="*/ 360397 w 607870"/>
                <a:gd name="connsiteY40" fmla="*/ 62326 h 587186"/>
                <a:gd name="connsiteX41" fmla="*/ 373304 w 607870"/>
                <a:gd name="connsiteY41" fmla="*/ 75212 h 587186"/>
                <a:gd name="connsiteX42" fmla="*/ 382192 w 607870"/>
                <a:gd name="connsiteY42" fmla="*/ 147669 h 587186"/>
                <a:gd name="connsiteX43" fmla="*/ 432843 w 607870"/>
                <a:gd name="connsiteY43" fmla="*/ 146696 h 587186"/>
                <a:gd name="connsiteX44" fmla="*/ 484590 w 607870"/>
                <a:gd name="connsiteY44" fmla="*/ 148641 h 587186"/>
                <a:gd name="connsiteX45" fmla="*/ 500418 w 607870"/>
                <a:gd name="connsiteY45" fmla="*/ 89072 h 587186"/>
                <a:gd name="connsiteX46" fmla="*/ 513325 w 607870"/>
                <a:gd name="connsiteY46" fmla="*/ 76185 h 587186"/>
                <a:gd name="connsiteX47" fmla="*/ 576882 w 607870"/>
                <a:gd name="connsiteY47" fmla="*/ 77279 h 587186"/>
                <a:gd name="connsiteX48" fmla="*/ 584918 w 607870"/>
                <a:gd name="connsiteY48" fmla="*/ 84209 h 587186"/>
                <a:gd name="connsiteX49" fmla="*/ 594780 w 607870"/>
                <a:gd name="connsiteY49" fmla="*/ 95029 h 587186"/>
                <a:gd name="connsiteX50" fmla="*/ 596850 w 607870"/>
                <a:gd name="connsiteY50" fmla="*/ 345099 h 587186"/>
                <a:gd name="connsiteX51" fmla="*/ 601720 w 607870"/>
                <a:gd name="connsiteY51" fmla="*/ 464117 h 587186"/>
                <a:gd name="connsiteX52" fmla="*/ 607686 w 607870"/>
                <a:gd name="connsiteY52" fmla="*/ 530616 h 587186"/>
                <a:gd name="connsiteX53" fmla="*/ 534267 w 607870"/>
                <a:gd name="connsiteY53" fmla="*/ 586174 h 587186"/>
                <a:gd name="connsiteX54" fmla="*/ 297814 w 607870"/>
                <a:gd name="connsiteY54" fmla="*/ 580217 h 587186"/>
                <a:gd name="connsiteX55" fmla="*/ 84130 w 607870"/>
                <a:gd name="connsiteY55" fmla="*/ 584107 h 587186"/>
                <a:gd name="connsiteX56" fmla="*/ 14606 w 607870"/>
                <a:gd name="connsiteY56" fmla="*/ 535479 h 587186"/>
                <a:gd name="connsiteX57" fmla="*/ 6692 w 607870"/>
                <a:gd name="connsiteY57" fmla="*/ 331119 h 587186"/>
                <a:gd name="connsiteX58" fmla="*/ 4622 w 607870"/>
                <a:gd name="connsiteY58" fmla="*/ 84209 h 587186"/>
                <a:gd name="connsiteX59" fmla="*/ 20572 w 607870"/>
                <a:gd name="connsiteY59" fmla="*/ 77279 h 587186"/>
                <a:gd name="connsiteX60" fmla="*/ 82182 w 607870"/>
                <a:gd name="connsiteY60" fmla="*/ 67310 h 587186"/>
                <a:gd name="connsiteX61" fmla="*/ 96062 w 607870"/>
                <a:gd name="connsiteY61" fmla="*/ 78252 h 587186"/>
                <a:gd name="connsiteX62" fmla="*/ 97036 w 607870"/>
                <a:gd name="connsiteY62" fmla="*/ 131743 h 587186"/>
                <a:gd name="connsiteX63" fmla="*/ 146713 w 607870"/>
                <a:gd name="connsiteY63" fmla="*/ 145723 h 587186"/>
                <a:gd name="connsiteX64" fmla="*/ 231213 w 607870"/>
                <a:gd name="connsiteY64" fmla="*/ 143657 h 587186"/>
                <a:gd name="connsiteX65" fmla="*/ 231213 w 607870"/>
                <a:gd name="connsiteY65" fmla="*/ 90166 h 587186"/>
                <a:gd name="connsiteX66" fmla="*/ 240101 w 607870"/>
                <a:gd name="connsiteY66" fmla="*/ 78252 h 587186"/>
                <a:gd name="connsiteX67" fmla="*/ 360397 w 607870"/>
                <a:gd name="connsiteY67" fmla="*/ 62326 h 587186"/>
                <a:gd name="connsiteX68" fmla="*/ 185458 w 607870"/>
                <a:gd name="connsiteY68" fmla="*/ 4871 h 587186"/>
                <a:gd name="connsiteX69" fmla="*/ 198486 w 607870"/>
                <a:gd name="connsiteY69" fmla="*/ 17757 h 587186"/>
                <a:gd name="connsiteX70" fmla="*/ 197390 w 607870"/>
                <a:gd name="connsiteY70" fmla="*/ 111003 h 587186"/>
                <a:gd name="connsiteX71" fmla="*/ 184484 w 607870"/>
                <a:gd name="connsiteY71" fmla="*/ 123890 h 587186"/>
                <a:gd name="connsiteX72" fmla="*/ 130914 w 607870"/>
                <a:gd name="connsiteY72" fmla="*/ 123890 h 587186"/>
                <a:gd name="connsiteX73" fmla="*/ 118983 w 607870"/>
                <a:gd name="connsiteY73" fmla="*/ 111976 h 587186"/>
                <a:gd name="connsiteX74" fmla="*/ 116913 w 607870"/>
                <a:gd name="connsiteY74" fmla="*/ 52527 h 587186"/>
                <a:gd name="connsiteX75" fmla="*/ 122879 w 607870"/>
                <a:gd name="connsiteY75" fmla="*/ 18730 h 587186"/>
                <a:gd name="connsiteX76" fmla="*/ 128844 w 607870"/>
                <a:gd name="connsiteY76" fmla="*/ 10828 h 587186"/>
                <a:gd name="connsiteX77" fmla="*/ 185458 w 607870"/>
                <a:gd name="connsiteY77" fmla="*/ 4871 h 587186"/>
                <a:gd name="connsiteX78" fmla="*/ 432881 w 607870"/>
                <a:gd name="connsiteY78" fmla="*/ 822 h 587186"/>
                <a:gd name="connsiteX79" fmla="*/ 461726 w 607870"/>
                <a:gd name="connsiteY79" fmla="*/ 6763 h 587186"/>
                <a:gd name="connsiteX80" fmla="*/ 485593 w 607870"/>
                <a:gd name="connsiteY80" fmla="*/ 61341 h 587186"/>
                <a:gd name="connsiteX81" fmla="*/ 418010 w 607870"/>
                <a:gd name="connsiteY81" fmla="*/ 125765 h 587186"/>
                <a:gd name="connsiteX82" fmla="*/ 406077 w 607870"/>
                <a:gd name="connsiteY82" fmla="*/ 113853 h 587186"/>
                <a:gd name="connsiteX83" fmla="*/ 406077 w 607870"/>
                <a:gd name="connsiteY83" fmla="*/ 29615 h 587186"/>
                <a:gd name="connsiteX84" fmla="*/ 407051 w 607870"/>
                <a:gd name="connsiteY84" fmla="*/ 15758 h 587186"/>
                <a:gd name="connsiteX85" fmla="*/ 432881 w 607870"/>
                <a:gd name="connsiteY85" fmla="*/ 822 h 58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7870" h="587186">
                  <a:moveTo>
                    <a:pt x="339455" y="536573"/>
                  </a:moveTo>
                  <a:cubicBezTo>
                    <a:pt x="352361" y="537546"/>
                    <a:pt x="365268" y="538518"/>
                    <a:pt x="378174" y="540463"/>
                  </a:cubicBezTo>
                  <a:cubicBezTo>
                    <a:pt x="379270" y="539491"/>
                    <a:pt x="381218" y="537546"/>
                    <a:pt x="384140" y="537546"/>
                  </a:cubicBezTo>
                  <a:lnTo>
                    <a:pt x="385236" y="537546"/>
                  </a:lnTo>
                  <a:cubicBezTo>
                    <a:pt x="370260" y="536573"/>
                    <a:pt x="354431" y="536573"/>
                    <a:pt x="339455" y="536573"/>
                  </a:cubicBezTo>
                  <a:close/>
                  <a:moveTo>
                    <a:pt x="292332" y="267307"/>
                  </a:moveTo>
                  <a:cubicBezTo>
                    <a:pt x="305525" y="267377"/>
                    <a:pt x="317382" y="269990"/>
                    <a:pt x="325570" y="275702"/>
                  </a:cubicBezTo>
                  <a:cubicBezTo>
                    <a:pt x="381213" y="313380"/>
                    <a:pt x="349434" y="385696"/>
                    <a:pt x="314612" y="433339"/>
                  </a:cubicBezTo>
                  <a:cubicBezTo>
                    <a:pt x="332510" y="432367"/>
                    <a:pt x="351382" y="430301"/>
                    <a:pt x="369281" y="428356"/>
                  </a:cubicBezTo>
                  <a:cubicBezTo>
                    <a:pt x="375247" y="427384"/>
                    <a:pt x="380239" y="432367"/>
                    <a:pt x="381213" y="437350"/>
                  </a:cubicBezTo>
                  <a:cubicBezTo>
                    <a:pt x="383161" y="446222"/>
                    <a:pt x="384135" y="455095"/>
                    <a:pt x="384135" y="465061"/>
                  </a:cubicBezTo>
                  <a:cubicBezTo>
                    <a:pt x="385231" y="471016"/>
                    <a:pt x="379265" y="476972"/>
                    <a:pt x="372325" y="476972"/>
                  </a:cubicBezTo>
                  <a:cubicBezTo>
                    <a:pt x="332510" y="478917"/>
                    <a:pt x="291843" y="480983"/>
                    <a:pt x="252028" y="483900"/>
                  </a:cubicBezTo>
                  <a:cubicBezTo>
                    <a:pt x="242165" y="484872"/>
                    <a:pt x="237173" y="472961"/>
                    <a:pt x="241070" y="465061"/>
                  </a:cubicBezTo>
                  <a:cubicBezTo>
                    <a:pt x="259942" y="430301"/>
                    <a:pt x="307671" y="389707"/>
                    <a:pt x="305723" y="348018"/>
                  </a:cubicBezTo>
                  <a:cubicBezTo>
                    <a:pt x="302679" y="291503"/>
                    <a:pt x="255072" y="317269"/>
                    <a:pt x="249106" y="357012"/>
                  </a:cubicBezTo>
                  <a:cubicBezTo>
                    <a:pt x="248132" y="361874"/>
                    <a:pt x="242165" y="365885"/>
                    <a:pt x="237173" y="365885"/>
                  </a:cubicBezTo>
                  <a:lnTo>
                    <a:pt x="210265" y="365885"/>
                  </a:lnTo>
                  <a:cubicBezTo>
                    <a:pt x="200402" y="365885"/>
                    <a:pt x="195410" y="354946"/>
                    <a:pt x="199428" y="347046"/>
                  </a:cubicBezTo>
                  <a:lnTo>
                    <a:pt x="199428" y="346074"/>
                  </a:lnTo>
                  <a:lnTo>
                    <a:pt x="199428" y="345102"/>
                  </a:lnTo>
                  <a:cubicBezTo>
                    <a:pt x="199428" y="344129"/>
                    <a:pt x="198454" y="343035"/>
                    <a:pt x="198454" y="341091"/>
                  </a:cubicBezTo>
                  <a:lnTo>
                    <a:pt x="198454" y="334163"/>
                  </a:lnTo>
                  <a:cubicBezTo>
                    <a:pt x="198454" y="330152"/>
                    <a:pt x="198454" y="325291"/>
                    <a:pt x="200402" y="320307"/>
                  </a:cubicBezTo>
                  <a:cubicBezTo>
                    <a:pt x="201133" y="289771"/>
                    <a:pt x="252751" y="267096"/>
                    <a:pt x="292332" y="267307"/>
                  </a:cubicBezTo>
                  <a:close/>
                  <a:moveTo>
                    <a:pt x="54299" y="227054"/>
                  </a:moveTo>
                  <a:cubicBezTo>
                    <a:pt x="41393" y="322244"/>
                    <a:pt x="61239" y="415489"/>
                    <a:pt x="58317" y="509706"/>
                  </a:cubicBezTo>
                  <a:cubicBezTo>
                    <a:pt x="72197" y="509706"/>
                    <a:pt x="87174" y="508734"/>
                    <a:pt x="101054" y="507761"/>
                  </a:cubicBezTo>
                  <a:cubicBezTo>
                    <a:pt x="147687" y="504722"/>
                    <a:pt x="195416" y="509706"/>
                    <a:pt x="242171" y="509706"/>
                  </a:cubicBezTo>
                  <a:cubicBezTo>
                    <a:pt x="342499" y="509706"/>
                    <a:pt x="441853" y="509706"/>
                    <a:pt x="542181" y="506788"/>
                  </a:cubicBezTo>
                  <a:cubicBezTo>
                    <a:pt x="537189" y="456215"/>
                    <a:pt x="539137" y="406614"/>
                    <a:pt x="540233" y="356041"/>
                  </a:cubicBezTo>
                  <a:cubicBezTo>
                    <a:pt x="540233" y="311303"/>
                    <a:pt x="534267" y="269726"/>
                    <a:pt x="531223" y="227054"/>
                  </a:cubicBezTo>
                  <a:cubicBezTo>
                    <a:pt x="442827" y="228027"/>
                    <a:pt x="354431" y="227054"/>
                    <a:pt x="265914" y="228999"/>
                  </a:cubicBezTo>
                  <a:cubicBezTo>
                    <a:pt x="219281" y="229972"/>
                    <a:pt x="173621" y="230945"/>
                    <a:pt x="126866" y="230945"/>
                  </a:cubicBezTo>
                  <a:cubicBezTo>
                    <a:pt x="104950" y="230945"/>
                    <a:pt x="75241" y="236901"/>
                    <a:pt x="54299" y="227054"/>
                  </a:cubicBezTo>
                  <a:close/>
                  <a:moveTo>
                    <a:pt x="271880" y="203226"/>
                  </a:moveTo>
                  <a:cubicBezTo>
                    <a:pt x="271880" y="204199"/>
                    <a:pt x="270906" y="205172"/>
                    <a:pt x="270906" y="205172"/>
                  </a:cubicBezTo>
                  <a:lnTo>
                    <a:pt x="275898" y="205172"/>
                  </a:lnTo>
                  <a:cubicBezTo>
                    <a:pt x="281864" y="205172"/>
                    <a:pt x="286856" y="204199"/>
                    <a:pt x="292822" y="204199"/>
                  </a:cubicBezTo>
                  <a:cubicBezTo>
                    <a:pt x="295744" y="203226"/>
                    <a:pt x="297814" y="203226"/>
                    <a:pt x="299762" y="203226"/>
                  </a:cubicBezTo>
                  <a:close/>
                  <a:moveTo>
                    <a:pt x="360397" y="62326"/>
                  </a:moveTo>
                  <a:cubicBezTo>
                    <a:pt x="367338" y="62326"/>
                    <a:pt x="373304" y="69256"/>
                    <a:pt x="373304" y="75212"/>
                  </a:cubicBezTo>
                  <a:cubicBezTo>
                    <a:pt x="373304" y="82142"/>
                    <a:pt x="369286" y="148641"/>
                    <a:pt x="382192" y="147669"/>
                  </a:cubicBezTo>
                  <a:cubicBezTo>
                    <a:pt x="399116" y="146696"/>
                    <a:pt x="416040" y="145723"/>
                    <a:pt x="432843" y="146696"/>
                  </a:cubicBezTo>
                  <a:cubicBezTo>
                    <a:pt x="449767" y="147669"/>
                    <a:pt x="467666" y="148641"/>
                    <a:pt x="484590" y="148641"/>
                  </a:cubicBezTo>
                  <a:cubicBezTo>
                    <a:pt x="505410" y="148641"/>
                    <a:pt x="500418" y="103052"/>
                    <a:pt x="500418" y="89072"/>
                  </a:cubicBezTo>
                  <a:cubicBezTo>
                    <a:pt x="500418" y="81169"/>
                    <a:pt x="506384" y="77279"/>
                    <a:pt x="513325" y="76185"/>
                  </a:cubicBezTo>
                  <a:cubicBezTo>
                    <a:pt x="534267" y="74240"/>
                    <a:pt x="556061" y="72295"/>
                    <a:pt x="576882" y="77279"/>
                  </a:cubicBezTo>
                  <a:cubicBezTo>
                    <a:pt x="580900" y="78252"/>
                    <a:pt x="583944" y="81169"/>
                    <a:pt x="584918" y="84209"/>
                  </a:cubicBezTo>
                  <a:cubicBezTo>
                    <a:pt x="589910" y="85181"/>
                    <a:pt x="594780" y="89072"/>
                    <a:pt x="594780" y="95029"/>
                  </a:cubicBezTo>
                  <a:cubicBezTo>
                    <a:pt x="600746" y="178426"/>
                    <a:pt x="596850" y="261702"/>
                    <a:pt x="596850" y="345099"/>
                  </a:cubicBezTo>
                  <a:cubicBezTo>
                    <a:pt x="596850" y="384731"/>
                    <a:pt x="597824" y="424485"/>
                    <a:pt x="601720" y="464117"/>
                  </a:cubicBezTo>
                  <a:cubicBezTo>
                    <a:pt x="604764" y="484906"/>
                    <a:pt x="608782" y="507761"/>
                    <a:pt x="607686" y="530616"/>
                  </a:cubicBezTo>
                  <a:cubicBezTo>
                    <a:pt x="600746" y="567331"/>
                    <a:pt x="571037" y="585080"/>
                    <a:pt x="534267" y="586174"/>
                  </a:cubicBezTo>
                  <a:cubicBezTo>
                    <a:pt x="454759" y="588119"/>
                    <a:pt x="376226" y="578150"/>
                    <a:pt x="297814" y="580217"/>
                  </a:cubicBezTo>
                  <a:cubicBezTo>
                    <a:pt x="228169" y="582162"/>
                    <a:pt x="154627" y="592131"/>
                    <a:pt x="84130" y="584107"/>
                  </a:cubicBezTo>
                  <a:cubicBezTo>
                    <a:pt x="52351" y="580217"/>
                    <a:pt x="27513" y="565264"/>
                    <a:pt x="14606" y="535479"/>
                  </a:cubicBezTo>
                  <a:cubicBezTo>
                    <a:pt x="-11206" y="477004"/>
                    <a:pt x="4622" y="392634"/>
                    <a:pt x="6692" y="331119"/>
                  </a:cubicBezTo>
                  <a:cubicBezTo>
                    <a:pt x="8640" y="248815"/>
                    <a:pt x="8640" y="166512"/>
                    <a:pt x="4622" y="84209"/>
                  </a:cubicBezTo>
                  <a:cubicBezTo>
                    <a:pt x="3648" y="75212"/>
                    <a:pt x="15580" y="72295"/>
                    <a:pt x="20572" y="77279"/>
                  </a:cubicBezTo>
                  <a:cubicBezTo>
                    <a:pt x="40419" y="73267"/>
                    <a:pt x="61239" y="71322"/>
                    <a:pt x="82182" y="67310"/>
                  </a:cubicBezTo>
                  <a:cubicBezTo>
                    <a:pt x="89122" y="66338"/>
                    <a:pt x="95088" y="70228"/>
                    <a:pt x="96062" y="78252"/>
                  </a:cubicBezTo>
                  <a:cubicBezTo>
                    <a:pt x="98010" y="96123"/>
                    <a:pt x="97036" y="113872"/>
                    <a:pt x="97036" y="131743"/>
                  </a:cubicBezTo>
                  <a:cubicBezTo>
                    <a:pt x="97036" y="151680"/>
                    <a:pt x="133807" y="145723"/>
                    <a:pt x="146713" y="145723"/>
                  </a:cubicBezTo>
                  <a:cubicBezTo>
                    <a:pt x="174595" y="145723"/>
                    <a:pt x="203331" y="144629"/>
                    <a:pt x="231213" y="143657"/>
                  </a:cubicBezTo>
                  <a:lnTo>
                    <a:pt x="231213" y="90166"/>
                  </a:lnTo>
                  <a:cubicBezTo>
                    <a:pt x="231213" y="85181"/>
                    <a:pt x="235109" y="79224"/>
                    <a:pt x="240101" y="78252"/>
                  </a:cubicBezTo>
                  <a:cubicBezTo>
                    <a:pt x="279916" y="71322"/>
                    <a:pt x="319609" y="66338"/>
                    <a:pt x="360397" y="62326"/>
                  </a:cubicBezTo>
                  <a:close/>
                  <a:moveTo>
                    <a:pt x="185458" y="4871"/>
                  </a:moveTo>
                  <a:cubicBezTo>
                    <a:pt x="192520" y="4871"/>
                    <a:pt x="198486" y="10828"/>
                    <a:pt x="198486" y="17757"/>
                  </a:cubicBezTo>
                  <a:cubicBezTo>
                    <a:pt x="198486" y="48515"/>
                    <a:pt x="201408" y="79273"/>
                    <a:pt x="197390" y="111003"/>
                  </a:cubicBezTo>
                  <a:cubicBezTo>
                    <a:pt x="196416" y="117933"/>
                    <a:pt x="191424" y="123890"/>
                    <a:pt x="184484" y="123890"/>
                  </a:cubicBezTo>
                  <a:cubicBezTo>
                    <a:pt x="166587" y="123890"/>
                    <a:pt x="148811" y="125835"/>
                    <a:pt x="130914" y="123890"/>
                  </a:cubicBezTo>
                  <a:cubicBezTo>
                    <a:pt x="124948" y="123890"/>
                    <a:pt x="118983" y="118905"/>
                    <a:pt x="118983" y="111976"/>
                  </a:cubicBezTo>
                  <a:cubicBezTo>
                    <a:pt x="118983" y="92159"/>
                    <a:pt x="116913" y="72343"/>
                    <a:pt x="116913" y="52527"/>
                  </a:cubicBezTo>
                  <a:cubicBezTo>
                    <a:pt x="116913" y="42558"/>
                    <a:pt x="114965" y="26632"/>
                    <a:pt x="122879" y="18730"/>
                  </a:cubicBezTo>
                  <a:cubicBezTo>
                    <a:pt x="123974" y="15812"/>
                    <a:pt x="124948" y="12773"/>
                    <a:pt x="128844" y="10828"/>
                  </a:cubicBezTo>
                  <a:cubicBezTo>
                    <a:pt x="144794" y="3898"/>
                    <a:pt x="167683" y="4871"/>
                    <a:pt x="185458" y="4871"/>
                  </a:cubicBezTo>
                  <a:close/>
                  <a:moveTo>
                    <a:pt x="432881" y="822"/>
                  </a:moveTo>
                  <a:cubicBezTo>
                    <a:pt x="442821" y="-1168"/>
                    <a:pt x="453263" y="321"/>
                    <a:pt x="461726" y="6763"/>
                  </a:cubicBezTo>
                  <a:cubicBezTo>
                    <a:pt x="476582" y="18675"/>
                    <a:pt x="483523" y="43472"/>
                    <a:pt x="485593" y="61341"/>
                  </a:cubicBezTo>
                  <a:cubicBezTo>
                    <a:pt x="490585" y="104979"/>
                    <a:pt x="456733" y="124793"/>
                    <a:pt x="418010" y="125765"/>
                  </a:cubicBezTo>
                  <a:cubicBezTo>
                    <a:pt x="411069" y="125765"/>
                    <a:pt x="406077" y="120903"/>
                    <a:pt x="406077" y="113853"/>
                  </a:cubicBezTo>
                  <a:cubicBezTo>
                    <a:pt x="404128" y="86138"/>
                    <a:pt x="404128" y="57330"/>
                    <a:pt x="406077" y="29615"/>
                  </a:cubicBezTo>
                  <a:cubicBezTo>
                    <a:pt x="403154" y="25604"/>
                    <a:pt x="403154" y="19648"/>
                    <a:pt x="407051" y="15758"/>
                  </a:cubicBezTo>
                  <a:cubicBezTo>
                    <a:pt x="413505" y="8283"/>
                    <a:pt x="422942" y="2813"/>
                    <a:pt x="432881" y="822"/>
                  </a:cubicBezTo>
                  <a:close/>
                </a:path>
              </a:pathLst>
            </a:custGeom>
            <a:solidFill>
              <a:srgbClr val="FFDA00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685165"/>
              <a:endParaRPr lang="zh-CN" altLang="en-US" sz="1500" b="1" i="1">
                <a:solidFill>
                  <a:schemeClr val="tx1"/>
                </a:solidFill>
              </a:endParaRPr>
            </a:p>
          </p:txBody>
        </p:sp>
        <p:sp>
          <p:nvSpPr>
            <p:cNvPr id="37" name="îṩliḑé"/>
            <p:cNvSpPr/>
            <p:nvPr/>
          </p:nvSpPr>
          <p:spPr>
            <a:xfrm>
              <a:off x="8073957" y="3599821"/>
              <a:ext cx="416666" cy="388702"/>
            </a:xfrm>
            <a:custGeom>
              <a:avLst/>
              <a:gdLst>
                <a:gd name="connsiteX0" fmla="*/ 458084 w 607556"/>
                <a:gd name="connsiteY0" fmla="*/ 325643 h 566782"/>
                <a:gd name="connsiteX1" fmla="*/ 374604 w 607556"/>
                <a:gd name="connsiteY1" fmla="*/ 409015 h 566782"/>
                <a:gd name="connsiteX2" fmla="*/ 375227 w 607556"/>
                <a:gd name="connsiteY2" fmla="*/ 418703 h 566782"/>
                <a:gd name="connsiteX3" fmla="*/ 381457 w 607556"/>
                <a:gd name="connsiteY3" fmla="*/ 441991 h 566782"/>
                <a:gd name="connsiteX4" fmla="*/ 396498 w 607556"/>
                <a:gd name="connsiteY4" fmla="*/ 465189 h 566782"/>
                <a:gd name="connsiteX5" fmla="*/ 458084 w 607556"/>
                <a:gd name="connsiteY5" fmla="*/ 492387 h 566782"/>
                <a:gd name="connsiteX6" fmla="*/ 541564 w 607556"/>
                <a:gd name="connsiteY6" fmla="*/ 409015 h 566782"/>
                <a:gd name="connsiteX7" fmla="*/ 512462 w 607556"/>
                <a:gd name="connsiteY7" fmla="*/ 345819 h 566782"/>
                <a:gd name="connsiteX8" fmla="*/ 489145 w 607556"/>
                <a:gd name="connsiteY8" fmla="*/ 331687 h 566782"/>
                <a:gd name="connsiteX9" fmla="*/ 465916 w 607556"/>
                <a:gd name="connsiteY9" fmla="*/ 325998 h 566782"/>
                <a:gd name="connsiteX10" fmla="*/ 458084 w 607556"/>
                <a:gd name="connsiteY10" fmla="*/ 325643 h 566782"/>
                <a:gd name="connsiteX11" fmla="*/ 458084 w 607556"/>
                <a:gd name="connsiteY11" fmla="*/ 279157 h 566782"/>
                <a:gd name="connsiteX12" fmla="*/ 465827 w 607556"/>
                <a:gd name="connsiteY12" fmla="*/ 279424 h 566782"/>
                <a:gd name="connsiteX13" fmla="*/ 489145 w 607556"/>
                <a:gd name="connsiteY13" fmla="*/ 282890 h 566782"/>
                <a:gd name="connsiteX14" fmla="*/ 512462 w 607556"/>
                <a:gd name="connsiteY14" fmla="*/ 291067 h 566782"/>
                <a:gd name="connsiteX15" fmla="*/ 588199 w 607556"/>
                <a:gd name="connsiteY15" fmla="*/ 409015 h 566782"/>
                <a:gd name="connsiteX16" fmla="*/ 561411 w 607556"/>
                <a:gd name="connsiteY16" fmla="*/ 487765 h 566782"/>
                <a:gd name="connsiteX17" fmla="*/ 578054 w 607556"/>
                <a:gd name="connsiteY17" fmla="*/ 504386 h 566782"/>
                <a:gd name="connsiteX18" fmla="*/ 594607 w 607556"/>
                <a:gd name="connsiteY18" fmla="*/ 520919 h 566782"/>
                <a:gd name="connsiteX19" fmla="*/ 600748 w 607556"/>
                <a:gd name="connsiteY19" fmla="*/ 527051 h 566782"/>
                <a:gd name="connsiteX20" fmla="*/ 600748 w 607556"/>
                <a:gd name="connsiteY20" fmla="*/ 559938 h 566782"/>
                <a:gd name="connsiteX21" fmla="*/ 584284 w 607556"/>
                <a:gd name="connsiteY21" fmla="*/ 566782 h 566782"/>
                <a:gd name="connsiteX22" fmla="*/ 567819 w 607556"/>
                <a:gd name="connsiteY22" fmla="*/ 559938 h 566782"/>
                <a:gd name="connsiteX23" fmla="*/ 560521 w 607556"/>
                <a:gd name="connsiteY23" fmla="*/ 552650 h 566782"/>
                <a:gd name="connsiteX24" fmla="*/ 543789 w 607556"/>
                <a:gd name="connsiteY24" fmla="*/ 535940 h 566782"/>
                <a:gd name="connsiteX25" fmla="*/ 526969 w 607556"/>
                <a:gd name="connsiteY25" fmla="*/ 519141 h 566782"/>
                <a:gd name="connsiteX26" fmla="*/ 458084 w 607556"/>
                <a:gd name="connsiteY26" fmla="*/ 538873 h 566782"/>
                <a:gd name="connsiteX27" fmla="*/ 340874 w 607556"/>
                <a:gd name="connsiteY27" fmla="*/ 465189 h 566782"/>
                <a:gd name="connsiteX28" fmla="*/ 332330 w 607556"/>
                <a:gd name="connsiteY28" fmla="*/ 441902 h 566782"/>
                <a:gd name="connsiteX29" fmla="*/ 328414 w 607556"/>
                <a:gd name="connsiteY29" fmla="*/ 418703 h 566782"/>
                <a:gd name="connsiteX30" fmla="*/ 328058 w 607556"/>
                <a:gd name="connsiteY30" fmla="*/ 409015 h 566782"/>
                <a:gd name="connsiteX31" fmla="*/ 333398 w 607556"/>
                <a:gd name="connsiteY31" fmla="*/ 372129 h 566782"/>
                <a:gd name="connsiteX32" fmla="*/ 358495 w 607556"/>
                <a:gd name="connsiteY32" fmla="*/ 325643 h 566782"/>
                <a:gd name="connsiteX33" fmla="*/ 458084 w 607556"/>
                <a:gd name="connsiteY33" fmla="*/ 279157 h 566782"/>
                <a:gd name="connsiteX34" fmla="*/ 163065 w 607556"/>
                <a:gd name="connsiteY34" fmla="*/ 232584 h 566782"/>
                <a:gd name="connsiteX35" fmla="*/ 139745 w 607556"/>
                <a:gd name="connsiteY35" fmla="*/ 255869 h 566782"/>
                <a:gd name="connsiteX36" fmla="*/ 163065 w 607556"/>
                <a:gd name="connsiteY36" fmla="*/ 279065 h 566782"/>
                <a:gd name="connsiteX37" fmla="*/ 302810 w 607556"/>
                <a:gd name="connsiteY37" fmla="*/ 279065 h 566782"/>
                <a:gd name="connsiteX38" fmla="*/ 326130 w 607556"/>
                <a:gd name="connsiteY38" fmla="*/ 255869 h 566782"/>
                <a:gd name="connsiteX39" fmla="*/ 302810 w 607556"/>
                <a:gd name="connsiteY39" fmla="*/ 232584 h 566782"/>
                <a:gd name="connsiteX40" fmla="*/ 396003 w 607556"/>
                <a:gd name="connsiteY40" fmla="*/ 92962 h 566782"/>
                <a:gd name="connsiteX41" fmla="*/ 372771 w 607556"/>
                <a:gd name="connsiteY41" fmla="*/ 116247 h 566782"/>
                <a:gd name="connsiteX42" fmla="*/ 396003 w 607556"/>
                <a:gd name="connsiteY42" fmla="*/ 139532 h 566782"/>
                <a:gd name="connsiteX43" fmla="*/ 419323 w 607556"/>
                <a:gd name="connsiteY43" fmla="*/ 116247 h 566782"/>
                <a:gd name="connsiteX44" fmla="*/ 396003 w 607556"/>
                <a:gd name="connsiteY44" fmla="*/ 92962 h 566782"/>
                <a:gd name="connsiteX45" fmla="*/ 302810 w 607556"/>
                <a:gd name="connsiteY45" fmla="*/ 92962 h 566782"/>
                <a:gd name="connsiteX46" fmla="*/ 279578 w 607556"/>
                <a:gd name="connsiteY46" fmla="*/ 116247 h 566782"/>
                <a:gd name="connsiteX47" fmla="*/ 302810 w 607556"/>
                <a:gd name="connsiteY47" fmla="*/ 139532 h 566782"/>
                <a:gd name="connsiteX48" fmla="*/ 326130 w 607556"/>
                <a:gd name="connsiteY48" fmla="*/ 116247 h 566782"/>
                <a:gd name="connsiteX49" fmla="*/ 302810 w 607556"/>
                <a:gd name="connsiteY49" fmla="*/ 92962 h 566782"/>
                <a:gd name="connsiteX50" fmla="*/ 209706 w 607556"/>
                <a:gd name="connsiteY50" fmla="*/ 92962 h 566782"/>
                <a:gd name="connsiteX51" fmla="*/ 186386 w 607556"/>
                <a:gd name="connsiteY51" fmla="*/ 116247 h 566782"/>
                <a:gd name="connsiteX52" fmla="*/ 209706 w 607556"/>
                <a:gd name="connsiteY52" fmla="*/ 139532 h 566782"/>
                <a:gd name="connsiteX53" fmla="*/ 232938 w 607556"/>
                <a:gd name="connsiteY53" fmla="*/ 116247 h 566782"/>
                <a:gd name="connsiteX54" fmla="*/ 209706 w 607556"/>
                <a:gd name="connsiteY54" fmla="*/ 92962 h 566782"/>
                <a:gd name="connsiteX55" fmla="*/ 23320 w 607556"/>
                <a:gd name="connsiteY55" fmla="*/ 0 h 566782"/>
                <a:gd name="connsiteX56" fmla="*/ 489196 w 607556"/>
                <a:gd name="connsiteY56" fmla="*/ 0 h 566782"/>
                <a:gd name="connsiteX57" fmla="*/ 512516 w 607556"/>
                <a:gd name="connsiteY57" fmla="*/ 23196 h 566782"/>
                <a:gd name="connsiteX58" fmla="*/ 512516 w 607556"/>
                <a:gd name="connsiteY58" fmla="*/ 241205 h 566782"/>
                <a:gd name="connsiteX59" fmla="*/ 489196 w 607556"/>
                <a:gd name="connsiteY59" fmla="*/ 235339 h 566782"/>
                <a:gd name="connsiteX60" fmla="*/ 465964 w 607556"/>
                <a:gd name="connsiteY60" fmla="*/ 232762 h 566782"/>
                <a:gd name="connsiteX61" fmla="*/ 458131 w 607556"/>
                <a:gd name="connsiteY61" fmla="*/ 232584 h 566782"/>
                <a:gd name="connsiteX62" fmla="*/ 302543 w 607556"/>
                <a:gd name="connsiteY62" fmla="*/ 325636 h 566782"/>
                <a:gd name="connsiteX63" fmla="*/ 132001 w 607556"/>
                <a:gd name="connsiteY63" fmla="*/ 325636 h 566782"/>
                <a:gd name="connsiteX64" fmla="*/ 108680 w 607556"/>
                <a:gd name="connsiteY64" fmla="*/ 348921 h 566782"/>
                <a:gd name="connsiteX65" fmla="*/ 132001 w 607556"/>
                <a:gd name="connsiteY65" fmla="*/ 372117 h 566782"/>
                <a:gd name="connsiteX66" fmla="*/ 285364 w 607556"/>
                <a:gd name="connsiteY66" fmla="*/ 372117 h 566782"/>
                <a:gd name="connsiteX67" fmla="*/ 281537 w 607556"/>
                <a:gd name="connsiteY67" fmla="*/ 409000 h 566782"/>
                <a:gd name="connsiteX68" fmla="*/ 281804 w 607556"/>
                <a:gd name="connsiteY68" fmla="*/ 418687 h 566782"/>
                <a:gd name="connsiteX69" fmla="*/ 284563 w 607556"/>
                <a:gd name="connsiteY69" fmla="*/ 441972 h 566782"/>
                <a:gd name="connsiteX70" fmla="*/ 290705 w 607556"/>
                <a:gd name="connsiteY70" fmla="*/ 465168 h 566782"/>
                <a:gd name="connsiteX71" fmla="*/ 23320 w 607556"/>
                <a:gd name="connsiteY71" fmla="*/ 465168 h 566782"/>
                <a:gd name="connsiteX72" fmla="*/ 0 w 607556"/>
                <a:gd name="connsiteY72" fmla="*/ 441972 h 566782"/>
                <a:gd name="connsiteX73" fmla="*/ 0 w 607556"/>
                <a:gd name="connsiteY73" fmla="*/ 23196 h 566782"/>
                <a:gd name="connsiteX74" fmla="*/ 23320 w 607556"/>
                <a:gd name="connsiteY74" fmla="*/ 0 h 56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7556" h="566782">
                  <a:moveTo>
                    <a:pt x="458084" y="325643"/>
                  </a:moveTo>
                  <a:cubicBezTo>
                    <a:pt x="412072" y="325643"/>
                    <a:pt x="374604" y="363063"/>
                    <a:pt x="374604" y="409015"/>
                  </a:cubicBezTo>
                  <a:cubicBezTo>
                    <a:pt x="374604" y="412304"/>
                    <a:pt x="374871" y="415503"/>
                    <a:pt x="375227" y="418703"/>
                  </a:cubicBezTo>
                  <a:cubicBezTo>
                    <a:pt x="376206" y="426880"/>
                    <a:pt x="378253" y="434702"/>
                    <a:pt x="381457" y="441991"/>
                  </a:cubicBezTo>
                  <a:cubicBezTo>
                    <a:pt x="385195" y="450523"/>
                    <a:pt x="390268" y="458434"/>
                    <a:pt x="396498" y="465189"/>
                  </a:cubicBezTo>
                  <a:cubicBezTo>
                    <a:pt x="411805" y="481899"/>
                    <a:pt x="433788" y="492387"/>
                    <a:pt x="458084" y="492387"/>
                  </a:cubicBezTo>
                  <a:cubicBezTo>
                    <a:pt x="504096" y="492387"/>
                    <a:pt x="541564" y="454967"/>
                    <a:pt x="541564" y="409015"/>
                  </a:cubicBezTo>
                  <a:cubicBezTo>
                    <a:pt x="541564" y="383772"/>
                    <a:pt x="530262" y="361107"/>
                    <a:pt x="512462" y="345819"/>
                  </a:cubicBezTo>
                  <a:cubicBezTo>
                    <a:pt x="505609" y="339953"/>
                    <a:pt x="497688" y="335153"/>
                    <a:pt x="489145" y="331687"/>
                  </a:cubicBezTo>
                  <a:cubicBezTo>
                    <a:pt x="481847" y="328754"/>
                    <a:pt x="474015" y="326798"/>
                    <a:pt x="465916" y="325998"/>
                  </a:cubicBezTo>
                  <a:cubicBezTo>
                    <a:pt x="463335" y="325821"/>
                    <a:pt x="460754" y="325643"/>
                    <a:pt x="458084" y="325643"/>
                  </a:cubicBezTo>
                  <a:close/>
                  <a:moveTo>
                    <a:pt x="458084" y="279157"/>
                  </a:moveTo>
                  <a:cubicBezTo>
                    <a:pt x="460754" y="279157"/>
                    <a:pt x="463335" y="279246"/>
                    <a:pt x="465827" y="279424"/>
                  </a:cubicBezTo>
                  <a:cubicBezTo>
                    <a:pt x="473837" y="279868"/>
                    <a:pt x="481669" y="281024"/>
                    <a:pt x="489145" y="282890"/>
                  </a:cubicBezTo>
                  <a:cubicBezTo>
                    <a:pt x="497243" y="284935"/>
                    <a:pt x="505075" y="287601"/>
                    <a:pt x="512462" y="291067"/>
                  </a:cubicBezTo>
                  <a:cubicBezTo>
                    <a:pt x="557050" y="311688"/>
                    <a:pt x="588199" y="356752"/>
                    <a:pt x="588199" y="409015"/>
                  </a:cubicBezTo>
                  <a:cubicBezTo>
                    <a:pt x="588199" y="438613"/>
                    <a:pt x="578143" y="465900"/>
                    <a:pt x="561411" y="487765"/>
                  </a:cubicBezTo>
                  <a:lnTo>
                    <a:pt x="578054" y="504386"/>
                  </a:lnTo>
                  <a:lnTo>
                    <a:pt x="594607" y="520919"/>
                  </a:lnTo>
                  <a:lnTo>
                    <a:pt x="600748" y="527051"/>
                  </a:lnTo>
                  <a:cubicBezTo>
                    <a:pt x="609826" y="536118"/>
                    <a:pt x="609826" y="550872"/>
                    <a:pt x="600748" y="559938"/>
                  </a:cubicBezTo>
                  <a:cubicBezTo>
                    <a:pt x="596209" y="564471"/>
                    <a:pt x="590246" y="566782"/>
                    <a:pt x="584284" y="566782"/>
                  </a:cubicBezTo>
                  <a:cubicBezTo>
                    <a:pt x="578321" y="566782"/>
                    <a:pt x="572358" y="564471"/>
                    <a:pt x="567819" y="559938"/>
                  </a:cubicBezTo>
                  <a:lnTo>
                    <a:pt x="560521" y="552650"/>
                  </a:lnTo>
                  <a:lnTo>
                    <a:pt x="543789" y="535940"/>
                  </a:lnTo>
                  <a:lnTo>
                    <a:pt x="526969" y="519141"/>
                  </a:lnTo>
                  <a:cubicBezTo>
                    <a:pt x="506944" y="531673"/>
                    <a:pt x="483360" y="538873"/>
                    <a:pt x="458084" y="538873"/>
                  </a:cubicBezTo>
                  <a:cubicBezTo>
                    <a:pt x="406554" y="538873"/>
                    <a:pt x="361877" y="508742"/>
                    <a:pt x="340874" y="465189"/>
                  </a:cubicBezTo>
                  <a:cubicBezTo>
                    <a:pt x="337314" y="457812"/>
                    <a:pt x="334466" y="449990"/>
                    <a:pt x="332330" y="441902"/>
                  </a:cubicBezTo>
                  <a:cubicBezTo>
                    <a:pt x="330372" y="434436"/>
                    <a:pt x="329037" y="426614"/>
                    <a:pt x="328414" y="418703"/>
                  </a:cubicBezTo>
                  <a:cubicBezTo>
                    <a:pt x="328236" y="415503"/>
                    <a:pt x="328058" y="412304"/>
                    <a:pt x="328058" y="409015"/>
                  </a:cubicBezTo>
                  <a:cubicBezTo>
                    <a:pt x="328058" y="396216"/>
                    <a:pt x="329927" y="383861"/>
                    <a:pt x="333398" y="372129"/>
                  </a:cubicBezTo>
                  <a:cubicBezTo>
                    <a:pt x="338560" y="354885"/>
                    <a:pt x="347193" y="339064"/>
                    <a:pt x="358495" y="325643"/>
                  </a:cubicBezTo>
                  <a:cubicBezTo>
                    <a:pt x="382347" y="297200"/>
                    <a:pt x="418124" y="279157"/>
                    <a:pt x="458084" y="279157"/>
                  </a:cubicBezTo>
                  <a:close/>
                  <a:moveTo>
                    <a:pt x="163065" y="232584"/>
                  </a:moveTo>
                  <a:cubicBezTo>
                    <a:pt x="150248" y="232584"/>
                    <a:pt x="139745" y="242982"/>
                    <a:pt x="139745" y="255869"/>
                  </a:cubicBezTo>
                  <a:cubicBezTo>
                    <a:pt x="139745" y="268667"/>
                    <a:pt x="150248" y="279065"/>
                    <a:pt x="163065" y="279065"/>
                  </a:cubicBezTo>
                  <a:lnTo>
                    <a:pt x="302810" y="279065"/>
                  </a:lnTo>
                  <a:cubicBezTo>
                    <a:pt x="315716" y="279065"/>
                    <a:pt x="326130" y="268667"/>
                    <a:pt x="326130" y="255869"/>
                  </a:cubicBezTo>
                  <a:cubicBezTo>
                    <a:pt x="326130" y="242982"/>
                    <a:pt x="315716" y="232584"/>
                    <a:pt x="302810" y="232584"/>
                  </a:cubicBezTo>
                  <a:close/>
                  <a:moveTo>
                    <a:pt x="396003" y="92962"/>
                  </a:moveTo>
                  <a:cubicBezTo>
                    <a:pt x="383185" y="92962"/>
                    <a:pt x="372771" y="103450"/>
                    <a:pt x="372771" y="116247"/>
                  </a:cubicBezTo>
                  <a:cubicBezTo>
                    <a:pt x="372771" y="129134"/>
                    <a:pt x="383185" y="139532"/>
                    <a:pt x="396003" y="139532"/>
                  </a:cubicBezTo>
                  <a:cubicBezTo>
                    <a:pt x="408909" y="139532"/>
                    <a:pt x="419323" y="129134"/>
                    <a:pt x="419323" y="116247"/>
                  </a:cubicBezTo>
                  <a:cubicBezTo>
                    <a:pt x="419323" y="103450"/>
                    <a:pt x="408909" y="92962"/>
                    <a:pt x="396003" y="92962"/>
                  </a:cubicBezTo>
                  <a:close/>
                  <a:moveTo>
                    <a:pt x="302810" y="92962"/>
                  </a:moveTo>
                  <a:cubicBezTo>
                    <a:pt x="289993" y="92962"/>
                    <a:pt x="279578" y="103450"/>
                    <a:pt x="279578" y="116247"/>
                  </a:cubicBezTo>
                  <a:cubicBezTo>
                    <a:pt x="279578" y="129134"/>
                    <a:pt x="289993" y="139532"/>
                    <a:pt x="302810" y="139532"/>
                  </a:cubicBezTo>
                  <a:cubicBezTo>
                    <a:pt x="315716" y="139532"/>
                    <a:pt x="326130" y="129134"/>
                    <a:pt x="326130" y="116247"/>
                  </a:cubicBezTo>
                  <a:cubicBezTo>
                    <a:pt x="326130" y="103450"/>
                    <a:pt x="315716" y="92962"/>
                    <a:pt x="302810" y="92962"/>
                  </a:cubicBezTo>
                  <a:close/>
                  <a:moveTo>
                    <a:pt x="209706" y="92962"/>
                  </a:moveTo>
                  <a:cubicBezTo>
                    <a:pt x="196800" y="92962"/>
                    <a:pt x="186386" y="103450"/>
                    <a:pt x="186386" y="116247"/>
                  </a:cubicBezTo>
                  <a:cubicBezTo>
                    <a:pt x="186386" y="129134"/>
                    <a:pt x="196800" y="139532"/>
                    <a:pt x="209706" y="139532"/>
                  </a:cubicBezTo>
                  <a:cubicBezTo>
                    <a:pt x="222523" y="139532"/>
                    <a:pt x="232938" y="129134"/>
                    <a:pt x="232938" y="116247"/>
                  </a:cubicBezTo>
                  <a:cubicBezTo>
                    <a:pt x="232938" y="103450"/>
                    <a:pt x="222523" y="92962"/>
                    <a:pt x="209706" y="92962"/>
                  </a:cubicBezTo>
                  <a:close/>
                  <a:moveTo>
                    <a:pt x="23320" y="0"/>
                  </a:moveTo>
                  <a:lnTo>
                    <a:pt x="489196" y="0"/>
                  </a:lnTo>
                  <a:cubicBezTo>
                    <a:pt x="502102" y="0"/>
                    <a:pt x="512516" y="10398"/>
                    <a:pt x="512516" y="23196"/>
                  </a:cubicBezTo>
                  <a:lnTo>
                    <a:pt x="512516" y="241205"/>
                  </a:lnTo>
                  <a:cubicBezTo>
                    <a:pt x="504950" y="238716"/>
                    <a:pt x="497206" y="236761"/>
                    <a:pt x="489196" y="235339"/>
                  </a:cubicBezTo>
                  <a:cubicBezTo>
                    <a:pt x="481630" y="234006"/>
                    <a:pt x="473797" y="233117"/>
                    <a:pt x="465964" y="232762"/>
                  </a:cubicBezTo>
                  <a:cubicBezTo>
                    <a:pt x="463383" y="232673"/>
                    <a:pt x="460802" y="232584"/>
                    <a:pt x="458131" y="232584"/>
                  </a:cubicBezTo>
                  <a:cubicBezTo>
                    <a:pt x="390929" y="232584"/>
                    <a:pt x="332361" y="270267"/>
                    <a:pt x="302543" y="325636"/>
                  </a:cubicBezTo>
                  <a:lnTo>
                    <a:pt x="132001" y="325636"/>
                  </a:lnTo>
                  <a:cubicBezTo>
                    <a:pt x="119184" y="325636"/>
                    <a:pt x="108680" y="336034"/>
                    <a:pt x="108680" y="348921"/>
                  </a:cubicBezTo>
                  <a:cubicBezTo>
                    <a:pt x="108680" y="361718"/>
                    <a:pt x="119184" y="372117"/>
                    <a:pt x="132001" y="372117"/>
                  </a:cubicBezTo>
                  <a:lnTo>
                    <a:pt x="285364" y="372117"/>
                  </a:lnTo>
                  <a:cubicBezTo>
                    <a:pt x="282872" y="384026"/>
                    <a:pt x="281537" y="396379"/>
                    <a:pt x="281537" y="409000"/>
                  </a:cubicBezTo>
                  <a:cubicBezTo>
                    <a:pt x="281537" y="412288"/>
                    <a:pt x="281626" y="415487"/>
                    <a:pt x="281804" y="418687"/>
                  </a:cubicBezTo>
                  <a:cubicBezTo>
                    <a:pt x="282160" y="426597"/>
                    <a:pt x="283139" y="434329"/>
                    <a:pt x="284563" y="441972"/>
                  </a:cubicBezTo>
                  <a:cubicBezTo>
                    <a:pt x="286076" y="449882"/>
                    <a:pt x="288123" y="457614"/>
                    <a:pt x="290705" y="465168"/>
                  </a:cubicBezTo>
                  <a:lnTo>
                    <a:pt x="23320" y="465168"/>
                  </a:lnTo>
                  <a:cubicBezTo>
                    <a:pt x="10414" y="465168"/>
                    <a:pt x="0" y="454770"/>
                    <a:pt x="0" y="441972"/>
                  </a:cubicBezTo>
                  <a:lnTo>
                    <a:pt x="0" y="23196"/>
                  </a:lnTo>
                  <a:cubicBezTo>
                    <a:pt x="0" y="10398"/>
                    <a:pt x="10414" y="0"/>
                    <a:pt x="23320" y="0"/>
                  </a:cubicBezTo>
                  <a:close/>
                </a:path>
              </a:pathLst>
            </a:custGeom>
            <a:solidFill>
              <a:srgbClr val="FFDA00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685165"/>
              <a:endParaRPr lang="zh-CN" altLang="en-US" sz="1500" b="1" i="1">
                <a:solidFill>
                  <a:schemeClr val="tx1"/>
                </a:solidFill>
              </a:endParaRPr>
            </a:p>
          </p:txBody>
        </p:sp>
        <p:sp>
          <p:nvSpPr>
            <p:cNvPr id="38" name="price-ticket_70951"/>
            <p:cNvSpPr>
              <a:spLocks noChangeAspect="1"/>
            </p:cNvSpPr>
            <p:nvPr/>
          </p:nvSpPr>
          <p:spPr bwMode="auto">
            <a:xfrm>
              <a:off x="5933989" y="3575286"/>
              <a:ext cx="438324" cy="437773"/>
            </a:xfrm>
            <a:custGeom>
              <a:avLst/>
              <a:gdLst>
                <a:gd name="T0" fmla="*/ 5136 w 5158"/>
                <a:gd name="T1" fmla="*/ 1919 h 5159"/>
                <a:gd name="T2" fmla="*/ 4927 w 5158"/>
                <a:gd name="T3" fmla="*/ 600 h 5159"/>
                <a:gd name="T4" fmla="*/ 4559 w 5158"/>
                <a:gd name="T5" fmla="*/ 232 h 5159"/>
                <a:gd name="T6" fmla="*/ 3240 w 5158"/>
                <a:gd name="T7" fmla="*/ 22 h 5159"/>
                <a:gd name="T8" fmla="*/ 2858 w 5158"/>
                <a:gd name="T9" fmla="*/ 147 h 5159"/>
                <a:gd name="T10" fmla="*/ 173 w 5158"/>
                <a:gd name="T11" fmla="*/ 2831 h 5159"/>
                <a:gd name="T12" fmla="*/ 173 w 5158"/>
                <a:gd name="T13" fmla="*/ 3457 h 5159"/>
                <a:gd name="T14" fmla="*/ 1701 w 5158"/>
                <a:gd name="T15" fmla="*/ 4986 h 5159"/>
                <a:gd name="T16" fmla="*/ 2327 w 5158"/>
                <a:gd name="T17" fmla="*/ 4986 h 5159"/>
                <a:gd name="T18" fmla="*/ 5012 w 5158"/>
                <a:gd name="T19" fmla="*/ 2301 h 5159"/>
                <a:gd name="T20" fmla="*/ 5136 w 5158"/>
                <a:gd name="T21" fmla="*/ 1919 h 5159"/>
                <a:gd name="T22" fmla="*/ 2212 w 5158"/>
                <a:gd name="T23" fmla="*/ 4643 h 5159"/>
                <a:gd name="T24" fmla="*/ 1968 w 5158"/>
                <a:gd name="T25" fmla="*/ 4643 h 5159"/>
                <a:gd name="T26" fmla="*/ 515 w 5158"/>
                <a:gd name="T27" fmla="*/ 3191 h 5159"/>
                <a:gd name="T28" fmla="*/ 515 w 5158"/>
                <a:gd name="T29" fmla="*/ 2946 h 5159"/>
                <a:gd name="T30" fmla="*/ 760 w 5158"/>
                <a:gd name="T31" fmla="*/ 2946 h 5159"/>
                <a:gd name="T32" fmla="*/ 2212 w 5158"/>
                <a:gd name="T33" fmla="*/ 4399 h 5159"/>
                <a:gd name="T34" fmla="*/ 2212 w 5158"/>
                <a:gd name="T35" fmla="*/ 4643 h 5159"/>
                <a:gd name="T36" fmla="*/ 4166 w 5158"/>
                <a:gd name="T37" fmla="*/ 1464 h 5159"/>
                <a:gd name="T38" fmla="*/ 3695 w 5158"/>
                <a:gd name="T39" fmla="*/ 1464 h 5159"/>
                <a:gd name="T40" fmla="*/ 3695 w 5158"/>
                <a:gd name="T41" fmla="*/ 993 h 5159"/>
                <a:gd name="T42" fmla="*/ 4166 w 5158"/>
                <a:gd name="T43" fmla="*/ 993 h 5159"/>
                <a:gd name="T44" fmla="*/ 4166 w 5158"/>
                <a:gd name="T45" fmla="*/ 1464 h 5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8" h="5159">
                  <a:moveTo>
                    <a:pt x="5136" y="1919"/>
                  </a:moveTo>
                  <a:lnTo>
                    <a:pt x="4927" y="600"/>
                  </a:lnTo>
                  <a:cubicBezTo>
                    <a:pt x="4897" y="411"/>
                    <a:pt x="4748" y="262"/>
                    <a:pt x="4559" y="232"/>
                  </a:cubicBezTo>
                  <a:lnTo>
                    <a:pt x="3240" y="22"/>
                  </a:lnTo>
                  <a:cubicBezTo>
                    <a:pt x="3100" y="0"/>
                    <a:pt x="2958" y="46"/>
                    <a:pt x="2858" y="147"/>
                  </a:cubicBezTo>
                  <a:lnTo>
                    <a:pt x="173" y="2831"/>
                  </a:lnTo>
                  <a:cubicBezTo>
                    <a:pt x="0" y="3004"/>
                    <a:pt x="0" y="3285"/>
                    <a:pt x="173" y="3457"/>
                  </a:cubicBezTo>
                  <a:lnTo>
                    <a:pt x="1701" y="4986"/>
                  </a:lnTo>
                  <a:cubicBezTo>
                    <a:pt x="1874" y="5159"/>
                    <a:pt x="2154" y="5159"/>
                    <a:pt x="2327" y="4986"/>
                  </a:cubicBezTo>
                  <a:lnTo>
                    <a:pt x="5012" y="2301"/>
                  </a:lnTo>
                  <a:cubicBezTo>
                    <a:pt x="5112" y="2201"/>
                    <a:pt x="5158" y="2059"/>
                    <a:pt x="5136" y="1919"/>
                  </a:cubicBezTo>
                  <a:close/>
                  <a:moveTo>
                    <a:pt x="2212" y="4643"/>
                  </a:moveTo>
                  <a:cubicBezTo>
                    <a:pt x="2145" y="4711"/>
                    <a:pt x="2035" y="4711"/>
                    <a:pt x="1968" y="4643"/>
                  </a:cubicBezTo>
                  <a:lnTo>
                    <a:pt x="515" y="3191"/>
                  </a:lnTo>
                  <a:cubicBezTo>
                    <a:pt x="448" y="3124"/>
                    <a:pt x="448" y="3014"/>
                    <a:pt x="515" y="2946"/>
                  </a:cubicBezTo>
                  <a:cubicBezTo>
                    <a:pt x="583" y="2879"/>
                    <a:pt x="692" y="2879"/>
                    <a:pt x="760" y="2946"/>
                  </a:cubicBezTo>
                  <a:lnTo>
                    <a:pt x="2212" y="4399"/>
                  </a:lnTo>
                  <a:cubicBezTo>
                    <a:pt x="2280" y="4466"/>
                    <a:pt x="2280" y="4576"/>
                    <a:pt x="2212" y="4643"/>
                  </a:cubicBezTo>
                  <a:close/>
                  <a:moveTo>
                    <a:pt x="4166" y="1464"/>
                  </a:moveTo>
                  <a:cubicBezTo>
                    <a:pt x="4036" y="1594"/>
                    <a:pt x="3825" y="1594"/>
                    <a:pt x="3695" y="1464"/>
                  </a:cubicBezTo>
                  <a:cubicBezTo>
                    <a:pt x="3565" y="1334"/>
                    <a:pt x="3565" y="1123"/>
                    <a:pt x="3695" y="993"/>
                  </a:cubicBezTo>
                  <a:cubicBezTo>
                    <a:pt x="3825" y="862"/>
                    <a:pt x="4036" y="862"/>
                    <a:pt x="4166" y="993"/>
                  </a:cubicBezTo>
                  <a:cubicBezTo>
                    <a:pt x="4296" y="1123"/>
                    <a:pt x="4296" y="1334"/>
                    <a:pt x="4166" y="146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  <p:sp>
          <p:nvSpPr>
            <p:cNvPr id="39" name="îŝliḓê"/>
            <p:cNvSpPr/>
            <p:nvPr/>
          </p:nvSpPr>
          <p:spPr>
            <a:xfrm>
              <a:off x="10079862" y="3602368"/>
              <a:ext cx="416667" cy="383608"/>
            </a:xfrm>
            <a:custGeom>
              <a:avLst/>
              <a:gdLst>
                <a:gd name="connsiteX0" fmla="*/ 171287 w 602903"/>
                <a:gd name="connsiteY0" fmla="*/ 447704 h 555068"/>
                <a:gd name="connsiteX1" fmla="*/ 170224 w 602903"/>
                <a:gd name="connsiteY1" fmla="*/ 447856 h 555068"/>
                <a:gd name="connsiteX2" fmla="*/ 167188 w 602903"/>
                <a:gd name="connsiteY2" fmla="*/ 452404 h 555068"/>
                <a:gd name="connsiteX3" fmla="*/ 141071 w 602903"/>
                <a:gd name="connsiteY3" fmla="*/ 495762 h 555068"/>
                <a:gd name="connsiteX4" fmla="*/ 171287 w 602903"/>
                <a:gd name="connsiteY4" fmla="*/ 495762 h 555068"/>
                <a:gd name="connsiteX5" fmla="*/ 171287 w 602903"/>
                <a:gd name="connsiteY5" fmla="*/ 402223 h 555068"/>
                <a:gd name="connsiteX6" fmla="*/ 171287 w 602903"/>
                <a:gd name="connsiteY6" fmla="*/ 402829 h 555068"/>
                <a:gd name="connsiteX7" fmla="*/ 205755 w 602903"/>
                <a:gd name="connsiteY7" fmla="*/ 402829 h 555068"/>
                <a:gd name="connsiteX8" fmla="*/ 205755 w 602903"/>
                <a:gd name="connsiteY8" fmla="*/ 495762 h 555068"/>
                <a:gd name="connsiteX9" fmla="*/ 221850 w 602903"/>
                <a:gd name="connsiteY9" fmla="*/ 495762 h 555068"/>
                <a:gd name="connsiteX10" fmla="*/ 221850 w 602903"/>
                <a:gd name="connsiteY10" fmla="*/ 522141 h 555068"/>
                <a:gd name="connsiteX11" fmla="*/ 205755 w 602903"/>
                <a:gd name="connsiteY11" fmla="*/ 522141 h 555068"/>
                <a:gd name="connsiteX12" fmla="*/ 205755 w 602903"/>
                <a:gd name="connsiteY12" fmla="*/ 554433 h 555068"/>
                <a:gd name="connsiteX13" fmla="*/ 171287 w 602903"/>
                <a:gd name="connsiteY13" fmla="*/ 554433 h 555068"/>
                <a:gd name="connsiteX14" fmla="*/ 171287 w 602903"/>
                <a:gd name="connsiteY14" fmla="*/ 522141 h 555068"/>
                <a:gd name="connsiteX15" fmla="*/ 111462 w 602903"/>
                <a:gd name="connsiteY15" fmla="*/ 522141 h 555068"/>
                <a:gd name="connsiteX16" fmla="*/ 109792 w 602903"/>
                <a:gd name="connsiteY16" fmla="*/ 500462 h 555068"/>
                <a:gd name="connsiteX17" fmla="*/ 236104 w 602903"/>
                <a:gd name="connsiteY17" fmla="*/ 400882 h 555068"/>
                <a:gd name="connsiteX18" fmla="*/ 272540 w 602903"/>
                <a:gd name="connsiteY18" fmla="*/ 400882 h 555068"/>
                <a:gd name="connsiteX19" fmla="*/ 272540 w 602903"/>
                <a:gd name="connsiteY19" fmla="*/ 454996 h 555068"/>
                <a:gd name="connsiteX20" fmla="*/ 284533 w 602903"/>
                <a:gd name="connsiteY20" fmla="*/ 443173 h 555068"/>
                <a:gd name="connsiteX21" fmla="*/ 300322 w 602903"/>
                <a:gd name="connsiteY21" fmla="*/ 438928 h 555068"/>
                <a:gd name="connsiteX22" fmla="*/ 327801 w 602903"/>
                <a:gd name="connsiteY22" fmla="*/ 451055 h 555068"/>
                <a:gd name="connsiteX23" fmla="*/ 336758 w 602903"/>
                <a:gd name="connsiteY23" fmla="*/ 475611 h 555068"/>
                <a:gd name="connsiteX24" fmla="*/ 337213 w 602903"/>
                <a:gd name="connsiteY24" fmla="*/ 488950 h 555068"/>
                <a:gd name="connsiteX25" fmla="*/ 337213 w 602903"/>
                <a:gd name="connsiteY25" fmla="*/ 554432 h 555068"/>
                <a:gd name="connsiteX26" fmla="*/ 315200 w 602903"/>
                <a:gd name="connsiteY26" fmla="*/ 554432 h 555068"/>
                <a:gd name="connsiteX27" fmla="*/ 302903 w 602903"/>
                <a:gd name="connsiteY27" fmla="*/ 554432 h 555068"/>
                <a:gd name="connsiteX28" fmla="*/ 302903 w 602903"/>
                <a:gd name="connsiteY28" fmla="*/ 488798 h 555068"/>
                <a:gd name="connsiteX29" fmla="*/ 298956 w 602903"/>
                <a:gd name="connsiteY29" fmla="*/ 470912 h 555068"/>
                <a:gd name="connsiteX30" fmla="*/ 287114 w 602903"/>
                <a:gd name="connsiteY30" fmla="*/ 466061 h 555068"/>
                <a:gd name="connsiteX31" fmla="*/ 278309 w 602903"/>
                <a:gd name="connsiteY31" fmla="*/ 467577 h 555068"/>
                <a:gd name="connsiteX32" fmla="*/ 272540 w 602903"/>
                <a:gd name="connsiteY32" fmla="*/ 471821 h 555068"/>
                <a:gd name="connsiteX33" fmla="*/ 272540 w 602903"/>
                <a:gd name="connsiteY33" fmla="*/ 554432 h 555068"/>
                <a:gd name="connsiteX34" fmla="*/ 236104 w 602903"/>
                <a:gd name="connsiteY34" fmla="*/ 554432 h 555068"/>
                <a:gd name="connsiteX35" fmla="*/ 51764 w 602903"/>
                <a:gd name="connsiteY35" fmla="*/ 399683 h 555068"/>
                <a:gd name="connsiteX36" fmla="*/ 90918 w 602903"/>
                <a:gd name="connsiteY36" fmla="*/ 412112 h 555068"/>
                <a:gd name="connsiteX37" fmla="*/ 105032 w 602903"/>
                <a:gd name="connsiteY37" fmla="*/ 445759 h 555068"/>
                <a:gd name="connsiteX38" fmla="*/ 97444 w 602903"/>
                <a:gd name="connsiteY38" fmla="*/ 471223 h 555068"/>
                <a:gd name="connsiteX39" fmla="*/ 69975 w 602903"/>
                <a:gd name="connsiteY39" fmla="*/ 503961 h 555068"/>
                <a:gd name="connsiteX40" fmla="*/ 49336 w 602903"/>
                <a:gd name="connsiteY40" fmla="*/ 525787 h 555068"/>
                <a:gd name="connsiteX41" fmla="*/ 49639 w 602903"/>
                <a:gd name="connsiteY41" fmla="*/ 526090 h 555068"/>
                <a:gd name="connsiteX42" fmla="*/ 108522 w 602903"/>
                <a:gd name="connsiteY42" fmla="*/ 526090 h 555068"/>
                <a:gd name="connsiteX43" fmla="*/ 108522 w 602903"/>
                <a:gd name="connsiteY43" fmla="*/ 554433 h 555068"/>
                <a:gd name="connsiteX44" fmla="*/ 3200 w 602903"/>
                <a:gd name="connsiteY44" fmla="*/ 554433 h 555068"/>
                <a:gd name="connsiteX45" fmla="*/ 3200 w 602903"/>
                <a:gd name="connsiteY45" fmla="*/ 530940 h 555068"/>
                <a:gd name="connsiteX46" fmla="*/ 51764 w 602903"/>
                <a:gd name="connsiteY46" fmla="*/ 479559 h 555068"/>
                <a:gd name="connsiteX47" fmla="*/ 65119 w 602903"/>
                <a:gd name="connsiteY47" fmla="*/ 460613 h 555068"/>
                <a:gd name="connsiteX48" fmla="*/ 69520 w 602903"/>
                <a:gd name="connsiteY48" fmla="*/ 446214 h 555068"/>
                <a:gd name="connsiteX49" fmla="*/ 65119 w 602903"/>
                <a:gd name="connsiteY49" fmla="*/ 432118 h 555068"/>
                <a:gd name="connsiteX50" fmla="*/ 51764 w 602903"/>
                <a:gd name="connsiteY50" fmla="*/ 426965 h 555068"/>
                <a:gd name="connsiteX51" fmla="*/ 39319 w 602903"/>
                <a:gd name="connsiteY51" fmla="*/ 433937 h 555068"/>
                <a:gd name="connsiteX52" fmla="*/ 34767 w 602903"/>
                <a:gd name="connsiteY52" fmla="*/ 451367 h 555068"/>
                <a:gd name="connsiteX53" fmla="*/ 317 w 602903"/>
                <a:gd name="connsiteY53" fmla="*/ 451367 h 555068"/>
                <a:gd name="connsiteX54" fmla="*/ 14 w 602903"/>
                <a:gd name="connsiteY54" fmla="*/ 450458 h 555068"/>
                <a:gd name="connsiteX55" fmla="*/ 13824 w 602903"/>
                <a:gd name="connsiteY55" fmla="*/ 414385 h 555068"/>
                <a:gd name="connsiteX56" fmla="*/ 51764 w 602903"/>
                <a:gd name="connsiteY56" fmla="*/ 399683 h 555068"/>
                <a:gd name="connsiteX57" fmla="*/ 286629 w 602903"/>
                <a:gd name="connsiteY57" fmla="*/ 131887 h 555068"/>
                <a:gd name="connsiteX58" fmla="*/ 318984 w 602903"/>
                <a:gd name="connsiteY58" fmla="*/ 131887 h 555068"/>
                <a:gd name="connsiteX59" fmla="*/ 318984 w 602903"/>
                <a:gd name="connsiteY59" fmla="*/ 283539 h 555068"/>
                <a:gd name="connsiteX60" fmla="*/ 404050 w 602903"/>
                <a:gd name="connsiteY60" fmla="*/ 283539 h 555068"/>
                <a:gd name="connsiteX61" fmla="*/ 404050 w 602903"/>
                <a:gd name="connsiteY61" fmla="*/ 315992 h 555068"/>
                <a:gd name="connsiteX62" fmla="*/ 286629 w 602903"/>
                <a:gd name="connsiteY62" fmla="*/ 315992 h 555068"/>
                <a:gd name="connsiteX63" fmla="*/ 322786 w 602903"/>
                <a:gd name="connsiteY63" fmla="*/ 0 h 555068"/>
                <a:gd name="connsiteX64" fmla="*/ 602903 w 602903"/>
                <a:gd name="connsiteY64" fmla="*/ 279429 h 555068"/>
                <a:gd name="connsiteX65" fmla="*/ 369699 w 602903"/>
                <a:gd name="connsiteY65" fmla="*/ 555068 h 555068"/>
                <a:gd name="connsiteX66" fmla="*/ 369699 w 602903"/>
                <a:gd name="connsiteY66" fmla="*/ 489115 h 555068"/>
                <a:gd name="connsiteX67" fmla="*/ 538074 w 602903"/>
                <a:gd name="connsiteY67" fmla="*/ 279429 h 555068"/>
                <a:gd name="connsiteX68" fmla="*/ 322937 w 602903"/>
                <a:gd name="connsiteY68" fmla="*/ 64589 h 555068"/>
                <a:gd name="connsiteX69" fmla="*/ 112659 w 602903"/>
                <a:gd name="connsiteY69" fmla="*/ 233035 h 555068"/>
                <a:gd name="connsiteX70" fmla="*/ 159118 w 602903"/>
                <a:gd name="connsiteY70" fmla="*/ 233035 h 555068"/>
                <a:gd name="connsiteX71" fmla="*/ 79410 w 602903"/>
                <a:gd name="connsiteY71" fmla="*/ 366457 h 555068"/>
                <a:gd name="connsiteX72" fmla="*/ 1827 w 602903"/>
                <a:gd name="connsiteY72" fmla="*/ 233035 h 555068"/>
                <a:gd name="connsiteX73" fmla="*/ 46767 w 602903"/>
                <a:gd name="connsiteY73" fmla="*/ 233035 h 555068"/>
                <a:gd name="connsiteX74" fmla="*/ 322786 w 602903"/>
                <a:gd name="connsiteY74" fmla="*/ 0 h 5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2903" h="555068">
                  <a:moveTo>
                    <a:pt x="171287" y="447704"/>
                  </a:moveTo>
                  <a:lnTo>
                    <a:pt x="170224" y="447856"/>
                  </a:lnTo>
                  <a:lnTo>
                    <a:pt x="167188" y="452404"/>
                  </a:lnTo>
                  <a:lnTo>
                    <a:pt x="141071" y="495762"/>
                  </a:lnTo>
                  <a:lnTo>
                    <a:pt x="171287" y="495762"/>
                  </a:lnTo>
                  <a:close/>
                  <a:moveTo>
                    <a:pt x="171287" y="402223"/>
                  </a:moveTo>
                  <a:lnTo>
                    <a:pt x="171287" y="402829"/>
                  </a:lnTo>
                  <a:lnTo>
                    <a:pt x="205755" y="402829"/>
                  </a:lnTo>
                  <a:lnTo>
                    <a:pt x="205755" y="495762"/>
                  </a:lnTo>
                  <a:lnTo>
                    <a:pt x="221850" y="495762"/>
                  </a:lnTo>
                  <a:lnTo>
                    <a:pt x="221850" y="522141"/>
                  </a:lnTo>
                  <a:lnTo>
                    <a:pt x="205755" y="522141"/>
                  </a:lnTo>
                  <a:lnTo>
                    <a:pt x="205755" y="554433"/>
                  </a:lnTo>
                  <a:lnTo>
                    <a:pt x="171287" y="554433"/>
                  </a:lnTo>
                  <a:lnTo>
                    <a:pt x="171287" y="522141"/>
                  </a:lnTo>
                  <a:lnTo>
                    <a:pt x="111462" y="522141"/>
                  </a:lnTo>
                  <a:lnTo>
                    <a:pt x="109792" y="500462"/>
                  </a:lnTo>
                  <a:close/>
                  <a:moveTo>
                    <a:pt x="236104" y="400882"/>
                  </a:moveTo>
                  <a:lnTo>
                    <a:pt x="272540" y="400882"/>
                  </a:lnTo>
                  <a:lnTo>
                    <a:pt x="272540" y="454996"/>
                  </a:lnTo>
                  <a:cubicBezTo>
                    <a:pt x="274513" y="449842"/>
                    <a:pt x="279675" y="445901"/>
                    <a:pt x="284533" y="443173"/>
                  </a:cubicBezTo>
                  <a:cubicBezTo>
                    <a:pt x="289391" y="440293"/>
                    <a:pt x="294401" y="438928"/>
                    <a:pt x="300322" y="438928"/>
                  </a:cubicBezTo>
                  <a:cubicBezTo>
                    <a:pt x="312012" y="438928"/>
                    <a:pt x="321121" y="443021"/>
                    <a:pt x="327801" y="451055"/>
                  </a:cubicBezTo>
                  <a:cubicBezTo>
                    <a:pt x="332659" y="456966"/>
                    <a:pt x="335391" y="465152"/>
                    <a:pt x="336758" y="475611"/>
                  </a:cubicBezTo>
                  <a:cubicBezTo>
                    <a:pt x="337365" y="479703"/>
                    <a:pt x="337213" y="484099"/>
                    <a:pt x="337213" y="488950"/>
                  </a:cubicBezTo>
                  <a:lnTo>
                    <a:pt x="337213" y="554432"/>
                  </a:lnTo>
                  <a:lnTo>
                    <a:pt x="315200" y="554432"/>
                  </a:lnTo>
                  <a:lnTo>
                    <a:pt x="302903" y="554432"/>
                  </a:lnTo>
                  <a:lnTo>
                    <a:pt x="302903" y="488798"/>
                  </a:lnTo>
                  <a:cubicBezTo>
                    <a:pt x="302903" y="480158"/>
                    <a:pt x="301537" y="474246"/>
                    <a:pt x="298956" y="470912"/>
                  </a:cubicBezTo>
                  <a:cubicBezTo>
                    <a:pt x="296375" y="467729"/>
                    <a:pt x="292428" y="466061"/>
                    <a:pt x="287114" y="466061"/>
                  </a:cubicBezTo>
                  <a:cubicBezTo>
                    <a:pt x="283622" y="466061"/>
                    <a:pt x="280890" y="466516"/>
                    <a:pt x="278309" y="467577"/>
                  </a:cubicBezTo>
                  <a:cubicBezTo>
                    <a:pt x="275880" y="468486"/>
                    <a:pt x="272540" y="470002"/>
                    <a:pt x="272540" y="471821"/>
                  </a:cubicBezTo>
                  <a:lnTo>
                    <a:pt x="272540" y="554432"/>
                  </a:lnTo>
                  <a:lnTo>
                    <a:pt x="236104" y="554432"/>
                  </a:lnTo>
                  <a:close/>
                  <a:moveTo>
                    <a:pt x="51764" y="399683"/>
                  </a:moveTo>
                  <a:cubicBezTo>
                    <a:pt x="68457" y="399683"/>
                    <a:pt x="81509" y="403775"/>
                    <a:pt x="90918" y="412112"/>
                  </a:cubicBezTo>
                  <a:cubicBezTo>
                    <a:pt x="100327" y="420296"/>
                    <a:pt x="105032" y="431512"/>
                    <a:pt x="105032" y="445759"/>
                  </a:cubicBezTo>
                  <a:cubicBezTo>
                    <a:pt x="105032" y="455308"/>
                    <a:pt x="102452" y="463796"/>
                    <a:pt x="97444" y="471223"/>
                  </a:cubicBezTo>
                  <a:cubicBezTo>
                    <a:pt x="92435" y="478498"/>
                    <a:pt x="83330" y="489411"/>
                    <a:pt x="69975" y="503961"/>
                  </a:cubicBezTo>
                  <a:lnTo>
                    <a:pt x="49336" y="525787"/>
                  </a:lnTo>
                  <a:lnTo>
                    <a:pt x="49639" y="526090"/>
                  </a:lnTo>
                  <a:lnTo>
                    <a:pt x="108522" y="526090"/>
                  </a:lnTo>
                  <a:lnTo>
                    <a:pt x="108522" y="554433"/>
                  </a:lnTo>
                  <a:lnTo>
                    <a:pt x="3200" y="554433"/>
                  </a:lnTo>
                  <a:lnTo>
                    <a:pt x="3200" y="530940"/>
                  </a:lnTo>
                  <a:lnTo>
                    <a:pt x="51764" y="479559"/>
                  </a:lnTo>
                  <a:cubicBezTo>
                    <a:pt x="57986" y="472587"/>
                    <a:pt x="62235" y="466221"/>
                    <a:pt x="65119" y="460613"/>
                  </a:cubicBezTo>
                  <a:cubicBezTo>
                    <a:pt x="68002" y="455005"/>
                    <a:pt x="69520" y="450306"/>
                    <a:pt x="69520" y="446214"/>
                  </a:cubicBezTo>
                  <a:cubicBezTo>
                    <a:pt x="69520" y="440303"/>
                    <a:pt x="68002" y="435604"/>
                    <a:pt x="65119" y="432118"/>
                  </a:cubicBezTo>
                  <a:cubicBezTo>
                    <a:pt x="62083" y="428632"/>
                    <a:pt x="57682" y="426965"/>
                    <a:pt x="51764" y="426965"/>
                  </a:cubicBezTo>
                  <a:cubicBezTo>
                    <a:pt x="46452" y="426965"/>
                    <a:pt x="42355" y="429390"/>
                    <a:pt x="39319" y="433937"/>
                  </a:cubicBezTo>
                  <a:cubicBezTo>
                    <a:pt x="36284" y="438333"/>
                    <a:pt x="34767" y="443334"/>
                    <a:pt x="34767" y="451367"/>
                  </a:cubicBezTo>
                  <a:lnTo>
                    <a:pt x="317" y="451367"/>
                  </a:lnTo>
                  <a:lnTo>
                    <a:pt x="14" y="450458"/>
                  </a:lnTo>
                  <a:cubicBezTo>
                    <a:pt x="-290" y="436362"/>
                    <a:pt x="4263" y="424237"/>
                    <a:pt x="13824" y="414385"/>
                  </a:cubicBezTo>
                  <a:cubicBezTo>
                    <a:pt x="23385" y="404685"/>
                    <a:pt x="35981" y="399683"/>
                    <a:pt x="51764" y="399683"/>
                  </a:cubicBezTo>
                  <a:close/>
                  <a:moveTo>
                    <a:pt x="286629" y="131887"/>
                  </a:moveTo>
                  <a:lnTo>
                    <a:pt x="318984" y="131887"/>
                  </a:lnTo>
                  <a:lnTo>
                    <a:pt x="318984" y="283539"/>
                  </a:lnTo>
                  <a:lnTo>
                    <a:pt x="404050" y="283539"/>
                  </a:lnTo>
                  <a:lnTo>
                    <a:pt x="404050" y="315992"/>
                  </a:lnTo>
                  <a:lnTo>
                    <a:pt x="286629" y="315992"/>
                  </a:lnTo>
                  <a:close/>
                  <a:moveTo>
                    <a:pt x="322786" y="0"/>
                  </a:moveTo>
                  <a:cubicBezTo>
                    <a:pt x="477192" y="0"/>
                    <a:pt x="602903" y="125387"/>
                    <a:pt x="602903" y="279429"/>
                  </a:cubicBezTo>
                  <a:cubicBezTo>
                    <a:pt x="602903" y="417703"/>
                    <a:pt x="501180" y="532780"/>
                    <a:pt x="369699" y="555068"/>
                  </a:cubicBezTo>
                  <a:lnTo>
                    <a:pt x="369699" y="489115"/>
                  </a:lnTo>
                  <a:cubicBezTo>
                    <a:pt x="464742" y="467737"/>
                    <a:pt x="538074" y="381922"/>
                    <a:pt x="538074" y="279429"/>
                  </a:cubicBezTo>
                  <a:cubicBezTo>
                    <a:pt x="538074" y="161017"/>
                    <a:pt x="441513" y="64589"/>
                    <a:pt x="322937" y="64589"/>
                  </a:cubicBezTo>
                  <a:cubicBezTo>
                    <a:pt x="220152" y="64589"/>
                    <a:pt x="133915" y="136000"/>
                    <a:pt x="112659" y="233035"/>
                  </a:cubicBezTo>
                  <a:lnTo>
                    <a:pt x="159118" y="233035"/>
                  </a:lnTo>
                  <a:lnTo>
                    <a:pt x="79410" y="366457"/>
                  </a:lnTo>
                  <a:lnTo>
                    <a:pt x="1827" y="233035"/>
                  </a:lnTo>
                  <a:lnTo>
                    <a:pt x="46767" y="233035"/>
                  </a:lnTo>
                  <a:cubicBezTo>
                    <a:pt x="69086" y="101583"/>
                    <a:pt x="184321" y="0"/>
                    <a:pt x="32278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68580" tIns="34290" rIns="68580" bIns="34290" numCol="1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8000">
                  <a:solidFill>
                    <a:srgbClr val="53585F"/>
                  </a:solidFill>
                </a:defRPr>
              </a:pPr>
              <a:endParaRPr sz="6000">
                <a:solidFill>
                  <a:srgbClr val="1F214A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2400"/>
              <a:t>业务理解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83260" y="1268730"/>
            <a:ext cx="48793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银行客户流失是指银行的客户终止在该行的所有业务，并销号。但在实际运营中，对于具体业务部门，银行客户流失可以定位为特定的业务终止行为。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识别导致客户流失的因素，并进行可视化</a:t>
            </a:r>
            <a:endParaRPr lang="zh-CN" altLang="en-US"/>
          </a:p>
          <a:p>
            <a:r>
              <a:rPr lang="zh-CN" altLang="en-US"/>
              <a:t>.建立一个预测模型，预测分类客户是否流失，并根据模型的性能，选择一个最优模型。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根据识别出的因素及客户流失的历史数据对现有客户进行流失预测，以使银行的相关部门更容易地应对，针对不同的客群提供不同的维护手段，从而降低客户的流失率。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2400" dirty="0"/>
              <a:t>数据处理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936" y="908636"/>
            <a:ext cx="5416499" cy="2543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885198"/>
            <a:ext cx="2556059" cy="2543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11560" y="3704908"/>
            <a:ext cx="72572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数据集中共有</a:t>
            </a:r>
            <a:r>
              <a:rPr lang="en-US" altLang="zh-CN" dirty="0"/>
              <a:t>14</a:t>
            </a:r>
            <a:r>
              <a:rPr lang="zh-CN" altLang="en-US" dirty="0"/>
              <a:t>个特征变量，分别为行号（</a:t>
            </a:r>
            <a:r>
              <a:rPr lang="en-US" altLang="zh-CN" dirty="0" err="1"/>
              <a:t>RowNumber</a:t>
            </a:r>
            <a:r>
              <a:rPr lang="zh-CN" altLang="en-US" dirty="0"/>
              <a:t>）、客户编号（</a:t>
            </a:r>
            <a:r>
              <a:rPr lang="en-US" altLang="zh-CN" dirty="0" err="1"/>
              <a:t>CustomerID</a:t>
            </a:r>
            <a:r>
              <a:rPr lang="zh-CN" altLang="en-US" dirty="0"/>
              <a:t>）、客户姓氏（</a:t>
            </a:r>
            <a:r>
              <a:rPr lang="en-US" altLang="zh-CN" dirty="0"/>
              <a:t>Surname</a:t>
            </a:r>
            <a:r>
              <a:rPr lang="zh-CN" altLang="en-US" dirty="0"/>
              <a:t>）信用分数（</a:t>
            </a:r>
            <a:r>
              <a:rPr lang="en-US" altLang="zh-CN" dirty="0" err="1"/>
              <a:t>CreditScore</a:t>
            </a:r>
            <a:r>
              <a:rPr lang="zh-CN" altLang="en-US" dirty="0"/>
              <a:t>）、客户所在地（</a:t>
            </a:r>
            <a:r>
              <a:rPr lang="en-US" altLang="zh-CN" dirty="0"/>
              <a:t>Geography</a:t>
            </a:r>
            <a:r>
              <a:rPr lang="zh-CN" altLang="en-US" dirty="0"/>
              <a:t>）、性别（</a:t>
            </a:r>
            <a:r>
              <a:rPr lang="en-US" altLang="zh-CN" dirty="0"/>
              <a:t>Gender</a:t>
            </a:r>
            <a:r>
              <a:rPr lang="zh-CN" altLang="en-US" dirty="0"/>
              <a:t>）、年龄（</a:t>
            </a:r>
            <a:r>
              <a:rPr lang="en-US" altLang="zh-CN" dirty="0"/>
              <a:t>Age</a:t>
            </a:r>
            <a:r>
              <a:rPr lang="zh-CN" altLang="en-US" dirty="0"/>
              <a:t>）、成为银行客户年数（</a:t>
            </a:r>
            <a:r>
              <a:rPr lang="en-US" altLang="zh-CN" dirty="0"/>
              <a:t>Tenure</a:t>
            </a:r>
            <a:r>
              <a:rPr lang="zh-CN" altLang="en-US" dirty="0"/>
              <a:t>）、账户余额（</a:t>
            </a:r>
            <a:r>
              <a:rPr lang="en-US" altLang="zh-CN" dirty="0"/>
              <a:t>Balance</a:t>
            </a:r>
            <a:r>
              <a:rPr lang="zh-CN" altLang="en-US" dirty="0"/>
              <a:t>）、 客户使用产品数量（</a:t>
            </a:r>
            <a:r>
              <a:rPr lang="en-US" altLang="zh-CN" dirty="0" err="1"/>
              <a:t>NumOfProducts</a:t>
            </a:r>
            <a:r>
              <a:rPr lang="zh-CN" altLang="en-US" dirty="0"/>
              <a:t>）、是否拥有本行信用卡（</a:t>
            </a:r>
            <a:r>
              <a:rPr lang="en-US" altLang="zh-CN" dirty="0" err="1"/>
              <a:t>HasCrCard</a:t>
            </a:r>
            <a:r>
              <a:rPr lang="zh-CN" altLang="en-US" dirty="0"/>
              <a:t>）、是否为活跃用（</a:t>
            </a:r>
            <a:r>
              <a:rPr lang="en-US" altLang="zh-CN" dirty="0" err="1"/>
              <a:t>IsActiveMember</a:t>
            </a:r>
            <a:r>
              <a:rPr lang="zh-CN" altLang="en-US" dirty="0"/>
              <a:t>）、估计薪资（</a:t>
            </a:r>
            <a:r>
              <a:rPr lang="en-US" altLang="zh-CN" dirty="0" err="1"/>
              <a:t>EstimatedSalary</a:t>
            </a:r>
            <a:r>
              <a:rPr lang="zh-CN" altLang="en-US" dirty="0"/>
              <a:t>）、是否已流失（</a:t>
            </a:r>
            <a:r>
              <a:rPr lang="en-US" altLang="zh-CN" dirty="0"/>
              <a:t>Exited</a:t>
            </a:r>
            <a:r>
              <a:rPr lang="zh-CN" altLang="en-US" dirty="0"/>
              <a:t>）。其中有</a:t>
            </a:r>
            <a:r>
              <a:rPr lang="en-US" altLang="zh-CN" dirty="0"/>
              <a:t>8</a:t>
            </a:r>
            <a:r>
              <a:rPr lang="zh-CN" altLang="en-US" dirty="0"/>
              <a:t>个数字变量，</a:t>
            </a:r>
            <a:r>
              <a:rPr lang="en-US" altLang="zh-CN" dirty="0"/>
              <a:t>5</a:t>
            </a:r>
            <a:r>
              <a:rPr lang="zh-CN" altLang="en-US" dirty="0"/>
              <a:t>个分类变量，</a:t>
            </a:r>
            <a:r>
              <a:rPr lang="en-US" altLang="zh-CN" dirty="0"/>
              <a:t>Exited</a:t>
            </a:r>
            <a:r>
              <a:rPr lang="zh-CN" altLang="en-US" dirty="0"/>
              <a:t>作为目标变量。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092280" y="3429000"/>
            <a:ext cx="0" cy="31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2400" dirty="0"/>
              <a:t>缺失值分析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12" y="1006711"/>
            <a:ext cx="3279179" cy="48445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74023" y="270892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根据输出结果可知，数据集中不存在缺失值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51920" y="1988840"/>
            <a:ext cx="129614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7"/>
  <p:tag name="KSO_WM_UNIT_COLOR_SCHEME_PARENT_PAGE" val="2_1"/>
</p:tagLst>
</file>

<file path=ppt/tags/tag10.xml><?xml version="1.0" encoding="utf-8"?>
<p:tagLst xmlns:p="http://schemas.openxmlformats.org/presentationml/2006/main">
  <p:tag name="KSO_WM_SLIDE_COLORSCHEME_VERSION" val="3.2"/>
  <p:tag name="KSO_WM_UNIT_COLOR_SCHEME_SHAPE_ID" val="9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0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UNIT_TYPE" val="i"/>
  <p:tag name="KSO_WM_UNIT_INDEX" val="3"/>
  <p:tag name="KSO_WM_UNIT_ID" val="_1*i*3"/>
  <p:tag name="KSO_WM_UNIT_LAYERLEVEL" val="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COLOR_SCHEME_SHAPE_ID" val="10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"/>
  <p:tag name="KSO_WM_UNIT_COLOR_SCHEME_PARENT_PAGE" val="2_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118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12.xml><?xml version="1.0" encoding="utf-8"?>
<p:tagLst xmlns:p="http://schemas.openxmlformats.org/presentationml/2006/main">
  <p:tag name="KSO_WM_TAG_VERSION" val="1.0"/>
  <p:tag name="KSO_WM_UNIT_TYPE" val="i"/>
  <p:tag name="KSO_WM_UNIT_INDEX" val="2"/>
  <p:tag name="KSO_WM_UNIT_ID" val="_1*i*2"/>
  <p:tag name="KSO_WM_UNIT_LAYERLEVEL" val="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COLOR_SCHEME_SHAPE_ID" val="11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125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134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139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14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50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15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161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26"/>
  <p:tag name="KSO_WM_UNIT_COLOR_SCHEME_PARENT_PAGE" val="2_1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16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2"/>
  <p:tag name="KSO_WM_UNIT_COLOR_SCHEME_PARENT_PAGE" val="1_1"/>
  <p:tag name="KSO_WM_TEMPLATE_CATEGORY" val="custom"/>
  <p:tag name="KSO_WM_TEMPLATE_INDEX" val="2018632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3"/>
  <p:tag name="KSO_WM_UNIT_COLOR_SCHEME_PARENT_PAGE" val="1_1"/>
  <p:tag name="KSO_WM_TEMPLATE_CATEGORY" val="custom"/>
  <p:tag name="KSO_WM_TEMPLATE_INDEX" val="20186323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174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TEMPLATE_THUMBS_INDEX" val="1、2、3、4、14、15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  <p:tag name="KSO_WM_UNIT_SHOW_EDIT_AREA_INDICATION" val="0"/>
</p:tagLst>
</file>

<file path=ppt/tags/tag175.xml><?xml version="1.0" encoding="utf-8"?>
<p:tagLst xmlns:p="http://schemas.openxmlformats.org/presentationml/2006/main">
  <p:tag name="KSO_WM_TEMPLATE_CATEGORY" val="custom"/>
  <p:tag name="KSO_WM_TEMPLATE_INDEX" val="20186323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1"/>
  <p:tag name="KSO_WM_UNIT_ID" val="custom20186323_2*i*1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2"/>
  <p:tag name="KSO_WM_UNIT_ID" val="custom20186323_2*i*2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4"/>
  <p:tag name="KSO_WM_UNIT_COLOR_SCHEME_PARENT_PAGE" val="0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3"/>
  <p:tag name="KSO_WM_UNIT_ID" val="custom20186323_2*i*3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5"/>
  <p:tag name="KSO_WM_UNIT_COLOR_SCHEME_PARENT_PAGE" val="0_2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4"/>
  <p:tag name="KSO_WM_UNIT_ID" val="custom20186323_2*i*4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6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5"/>
  <p:tag name="KSO_WM_UNIT_ID" val="custom20186323_2*i*5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7"/>
  <p:tag name="KSO_WM_UNIT_COLOR_SCHEME_PARENT_PAGE" val="0_2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6"/>
  <p:tag name="KSO_WM_UNIT_ID" val="custom20186323_2*i*6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8"/>
  <p:tag name="KSO_WM_UNIT_COLOR_SCHEME_PARENT_PAGE" val="0_2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7"/>
  <p:tag name="KSO_WM_UNIT_ID" val="custom20186323_2*i*7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9"/>
  <p:tag name="KSO_WM_UNIT_COLOR_SCHEME_PARENT_PAGE" val="0_2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8"/>
  <p:tag name="KSO_WM_UNIT_ID" val="custom20186323_2*i*8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10"/>
  <p:tag name="KSO_WM_UNIT_COLOR_SCHEME_PARENT_PAGE" val="0_2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9"/>
  <p:tag name="KSO_WM_UNIT_ID" val="custom20186323_2*i*9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12"/>
  <p:tag name="KSO_WM_UNIT_COLOR_SCHEME_PARENT_PAGE" val="0_2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10"/>
  <p:tag name="KSO_WM_UNIT_ID" val="custom20186323_2*i*10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13"/>
  <p:tag name="KSO_WM_UNIT_COLOR_SCHEME_PARENT_PAGE" val="0_2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1_1"/>
  <p:tag name="KSO_WM_UNIT_ID" val="custom20186323_2*l_h_i*1_1_1"/>
  <p:tag name="KSO_WM_TEMPLATE_CATEGORY" val="custom"/>
  <p:tag name="KSO_WM_TEMPLATE_INDEX" val="20186323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1_2"/>
  <p:tag name="KSO_WM_UNIT_ID" val="custom20186323_2*l_h_i*1_1_2"/>
  <p:tag name="KSO_WM_TEMPLATE_CATEGORY" val="custom"/>
  <p:tag name="KSO_WM_TEMPLATE_INDEX" val="20186323"/>
  <p:tag name="KSO_WM_UNIT_LAYERLEVEL" val="1_1_1"/>
  <p:tag name="KSO_WM_TAG_VERSION" val="1.0"/>
  <p:tag name="KSO_WM_BEAUTIFY_FLAG" val="#wm#"/>
  <p:tag name="KSO_WM_UNIT_COLOR_SCHEME_SHAPE_ID" val="40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ISCONTENTSTITLE" val="0"/>
  <p:tag name="KSO_WM_UNIT_VALUE" val="15"/>
  <p:tag name="KSO_WM_UNIT_HIGHLIGHT" val="0"/>
  <p:tag name="KSO_WM_UNIT_COMPATIBLE" val="0"/>
  <p:tag name="KSO_WM_DIAGRAM_GROUP_CODE" val="l1-1"/>
  <p:tag name="KSO_WM_UNIT_TYPE" val="l_h_a"/>
  <p:tag name="KSO_WM_UNIT_INDEX" val="1_1_1"/>
  <p:tag name="KSO_WM_UNIT_ID" val="custom20186323_2*l_h_a*1_1_1"/>
  <p:tag name="KSO_WM_TEMPLATE_CATEGORY" val="custom"/>
  <p:tag name="KSO_WM_TEMPLATE_INDEX" val="20186323"/>
  <p:tag name="KSO_WM_UNIT_LAYERLEVEL" val="1_1_1"/>
  <p:tag name="KSO_WM_TAG_VERSION" val="1.0"/>
  <p:tag name="KSO_WM_BEAUTIFY_FLAG" val="#wm#"/>
  <p:tag name="KSO_WM_UNIT_PRESET_TEXT" val="添加标题"/>
  <p:tag name="KSO_WM_UNIT_COLOR_SCHEME_SHAPE_ID" val="37"/>
  <p:tag name="KSO_WM_UNIT_COLOR_SCHEME_PARENT_PAGE" val="0_2"/>
  <p:tag name="KSO_WM_UNIT_NOCLEAR" val="0"/>
  <p:tag name="KSO_WM_UNIT_DIAGRAM_ISNUMVISUAL" val="0"/>
  <p:tag name="KSO_WM_UNIT_DIAGRAM_ISREFERUNIT" val="0"/>
  <p:tag name="KSO_WM_UNIT_SHOW_EDIT_AREA_INDICATION" val="0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2_2"/>
  <p:tag name="KSO_WM_UNIT_ID" val="custom20186323_2*l_h_i*1_2_2"/>
  <p:tag name="KSO_WM_TEMPLATE_CATEGORY" val="custom"/>
  <p:tag name="KSO_WM_TEMPLATE_INDEX" val="20186323"/>
  <p:tag name="KSO_WM_UNIT_LAYERLEVEL" val="1_1_1"/>
  <p:tag name="KSO_WM_TAG_VERSION" val="1.0"/>
  <p:tag name="KSO_WM_BEAUTIFY_FLAG" val="#wm#"/>
  <p:tag name="KSO_WM_UNIT_COLOR_SCHEME_SHAPE_ID" val="47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3_1"/>
  <p:tag name="KSO_WM_UNIT_ID" val="custom20186323_2*l_h_i*1_3_1"/>
  <p:tag name="KSO_WM_TEMPLATE_CATEGORY" val="custom"/>
  <p:tag name="KSO_WM_TEMPLATE_INDEX" val="20186323"/>
  <p:tag name="KSO_WM_UNIT_LAYERLEVEL" val="1_1_1"/>
  <p:tag name="KSO_WM_TAG_VERSION" val="1.0"/>
  <p:tag name="KSO_WM_BEAUTIFY_FLAG" val="#wm#"/>
  <p:tag name="KSO_WM_UNIT_COLOR_SCHEME_SHAPE_ID" val="53"/>
  <p:tag name="KSO_WM_UNIT_COLOR_SCHEME_PARENT_PAGE" val="0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3_2"/>
  <p:tag name="KSO_WM_UNIT_ID" val="custom20186323_2*l_h_i*1_3_2"/>
  <p:tag name="KSO_WM_TEMPLATE_CATEGORY" val="custom"/>
  <p:tag name="KSO_WM_TEMPLATE_INDEX" val="20186323"/>
  <p:tag name="KSO_WM_UNIT_LAYERLEVEL" val="1_1_1"/>
  <p:tag name="KSO_WM_TAG_VERSION" val="1.0"/>
  <p:tag name="KSO_WM_BEAUTIFY_FLAG" val="#wm#"/>
  <p:tag name="KSO_WM_UNIT_COLOR_SCHEME_SHAPE_ID" val="54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i"/>
  <p:tag name="KSO_WM_UNIT_INDEX" val="1_3"/>
  <p:tag name="KSO_WM_UNIT_ID" val="custom20186323_2*l_i*1_3"/>
  <p:tag name="KSO_WM_TEMPLATE_CATEGORY" val="custom"/>
  <p:tag name="KSO_WM_TEMPLATE_INDEX" val="20186323"/>
  <p:tag name="KSO_WM_UNIT_LAYERLEVEL" val="1_1"/>
  <p:tag name="KSO_WM_TAG_VERSION" val="1.0"/>
  <p:tag name="KSO_WM_BEAUTIFY_FLAG" val="#wm#"/>
  <p:tag name="KSO_WM_UNIT_COLOR_SCHEME_SHAPE_ID" val="78"/>
  <p:tag name="KSO_WM_UNIT_COLOR_SCHEME_PARENT_PAGE" val="0_2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USESOURCEFORMAT_APPLY" val="1"/>
</p:tagLst>
</file>

<file path=ppt/tags/tag193.xml><?xml version="1.0" encoding="utf-8"?>
<p:tagLst xmlns:p="http://schemas.openxmlformats.org/presentationml/2006/main">
  <p:tag name="KSO_WM_UNIT_RELATE_UNITID" val="layout_l1"/>
  <p:tag name="KSO_WM_UNIT_PRESET_TEXT" val="添加标题"/>
  <p:tag name="KSO_WM_UNIT_VALUE" val="9"/>
  <p:tag name="KSO_WM_UNIT_HIGHLIGHT" val="0"/>
  <p:tag name="KSO_WM_UNIT_COMPATIBLE" val="0"/>
  <p:tag name="KSO_WM_DIAGRAM_GROUP_CODE" val="l1-1"/>
  <p:tag name="KSO_WM_UNIT_TYPE" val="g"/>
  <p:tag name="KSO_WM_UNIT_INDEX" val="1"/>
  <p:tag name="KSO_WM_UNIT_ID" val="custom20186323_2*g*1"/>
  <p:tag name="KSO_WM_TEMPLATE_CATEGORY" val="custom"/>
  <p:tag name="KSO_WM_TEMPLATE_INDEX" val="20186323"/>
  <p:tag name="KSO_WM_UNIT_LAYERLEVEL" val="1"/>
  <p:tag name="KSO_WM_TAG_VERSION" val="1.0"/>
  <p:tag name="KSO_WM_BEAUTIFY_FLAG" val="#wm#"/>
  <p:tag name="KSO_WM_UNIT_COLOR_SCHEME_SHAPE_ID" val="2"/>
  <p:tag name="KSO_WM_UNIT_COLOR_SCHEME_PARENT_PAGE" val="0_2"/>
  <p:tag name="KSO_WM_UNIT_NOCLEAR" val="0"/>
  <p:tag name="KSO_WM_UNIT_DIAGRAM_ISNUMVISUAL" val="0"/>
  <p:tag name="KSO_WM_UNIT_DIAGRAM_ISREFERUNIT" val="0"/>
  <p:tag name="KSO_WM_UNIT_SHOW_EDIT_AREA_INDICATION" val="0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i"/>
  <p:tag name="KSO_WM_UNIT_INDEX" val="1_3"/>
  <p:tag name="KSO_WM_UNIT_ID" val="custom20186323_2*l_i*1_3"/>
  <p:tag name="KSO_WM_TEMPLATE_CATEGORY" val="custom"/>
  <p:tag name="KSO_WM_TEMPLATE_INDEX" val="20186323"/>
  <p:tag name="KSO_WM_UNIT_LAYERLEVEL" val="1_1"/>
  <p:tag name="KSO_WM_TAG_VERSION" val="1.0"/>
  <p:tag name="KSO_WM_BEAUTIFY_FLAG" val="#wm#"/>
  <p:tag name="KSO_WM_UNIT_COLOR_SCHEME_SHAPE_ID" val="78"/>
  <p:tag name="KSO_WM_UNIT_COLOR_SCHEME_PARENT_PAGE" val="0_2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USESOURCEFORMAT_APPLY" val="1"/>
</p:tagLst>
</file>

<file path=ppt/tags/tag195.xml><?xml version="1.0" encoding="utf-8"?>
<p:tagLst xmlns:p="http://schemas.openxmlformats.org/presentationml/2006/main">
  <p:tag name="KSO_WM_UNIT_ISCONTENTSTITLE" val="0"/>
  <p:tag name="KSO_WM_UNIT_VALUE" val="15"/>
  <p:tag name="KSO_WM_UNIT_HIGHLIGHT" val="0"/>
  <p:tag name="KSO_WM_UNIT_COMPATIBLE" val="0"/>
  <p:tag name="KSO_WM_DIAGRAM_GROUP_CODE" val="l1-1"/>
  <p:tag name="KSO_WM_UNIT_TYPE" val="l_h_a"/>
  <p:tag name="KSO_WM_UNIT_INDEX" val="1_1_1"/>
  <p:tag name="KSO_WM_UNIT_ID" val="custom20186323_2*l_h_a*1_1_1"/>
  <p:tag name="KSO_WM_TEMPLATE_CATEGORY" val="custom"/>
  <p:tag name="KSO_WM_TEMPLATE_INDEX" val="20186323"/>
  <p:tag name="KSO_WM_UNIT_LAYERLEVEL" val="1_1_1"/>
  <p:tag name="KSO_WM_TAG_VERSION" val="1.0"/>
  <p:tag name="KSO_WM_BEAUTIFY_FLAG" val="#wm#"/>
  <p:tag name="KSO_WM_UNIT_PRESET_TEXT" val="添加标题"/>
  <p:tag name="KSO_WM_UNIT_COLOR_SCHEME_SHAPE_ID" val="37"/>
  <p:tag name="KSO_WM_UNIT_COLOR_SCHEME_PARENT_PAGE" val="0_2"/>
  <p:tag name="KSO_WM_UNIT_NOCLEAR" val="0"/>
  <p:tag name="KSO_WM_UNIT_DIAGRAM_ISNUMVISUAL" val="0"/>
  <p:tag name="KSO_WM_UNIT_DIAGRAM_ISREFERUNIT" val="0"/>
  <p:tag name="KSO_WM_UNIT_SHOW_EDIT_AREA_INDICATION" val="0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1_1"/>
  <p:tag name="KSO_WM_UNIT_ID" val="custom20186323_2*l_h_i*1_1_1"/>
  <p:tag name="KSO_WM_TEMPLATE_CATEGORY" val="custom"/>
  <p:tag name="KSO_WM_TEMPLATE_INDEX" val="20186323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3_1"/>
  <p:tag name="KSO_WM_UNIT_ID" val="custom20186323_2*l_h_i*1_3_1"/>
  <p:tag name="KSO_WM_TEMPLATE_CATEGORY" val="custom"/>
  <p:tag name="KSO_WM_TEMPLATE_INDEX" val="20186323"/>
  <p:tag name="KSO_WM_UNIT_LAYERLEVEL" val="1_1_1"/>
  <p:tag name="KSO_WM_TAG_VERSION" val="1.0"/>
  <p:tag name="KSO_WM_BEAUTIFY_FLAG" val="#wm#"/>
  <p:tag name="KSO_WM_UNIT_COLOR_SCHEME_SHAPE_ID" val="53"/>
  <p:tag name="KSO_WM_UNIT_COLOR_SCHEME_PARENT_PAGE" val="0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SLIDE_ID" val="custom20186323_2"/>
  <p:tag name="KSO_WM_SLIDE_TYPE" val="text"/>
  <p:tag name="KSO_WM_SLIDE_SUBTYPE" val="diag"/>
  <p:tag name="KSO_WM_SLIDE_ITEM_CNT" val="6"/>
  <p:tag name="KSO_WM_SLIDE_INDEX" val="2"/>
  <p:tag name="KSO_WM_SLIDE_SIZE" val="346.567*389.295"/>
  <p:tag name="KSO_WM_SLIDE_POSITION" val="52*94.1969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6323"/>
  <p:tag name="KSO_WM_SLIDE_LAYOUT" val="g_l"/>
  <p:tag name="KSO_WM_SLIDE_LAYOUT_CNT" val="1_1"/>
  <p:tag name="KSO_WM_SLIDE_COLORSCHEME_VERSION" val="3.2"/>
  <p:tag name="KSO_WM_TEMPLATE_SUBCATEGORY" val="0"/>
  <p:tag name="KSO_WM_UNIT_SHOW_EDIT_AREA_INDICATION" val="0"/>
</p:tagLst>
</file>

<file path=ppt/tags/tag199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UNIT_TYPE" val="a"/>
  <p:tag name="KSO_WM_UNIT_INDEX" val="1"/>
  <p:tag name="KSO_WM_UNIT_ID" val="custom20186323_3*a*1"/>
  <p:tag name="KSO_WM_UNIT_LAYERLEVEL" val="1"/>
  <p:tag name="KSO_WM_UNIT_VALUE" val="32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  <p:tag name="KSO_WM_UNIT_SHOW_EDIT_AREA_INDICATION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200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UNIT_TYPE" val="e"/>
  <p:tag name="KSO_WM_UNIT_INDEX" val="1"/>
  <p:tag name="KSO_WM_UNIT_ID" val="custom20186323_3*e*1"/>
  <p:tag name="KSO_WM_UNIT_LAYERLEVEL" val="1"/>
  <p:tag name="KSO_WM_UNIT_VALUE" val="1"/>
  <p:tag name="KSO_WM_UNIT_HIGHLIGHT" val="0"/>
  <p:tag name="KSO_WM_UNIT_COMPATIBLE" val="0"/>
  <p:tag name="KSO_WM_BEAUTIFY_FLAG" val="#wm#"/>
  <p:tag name="KSO_WM_UNIT_PRESET_TEXT" val="01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3"/>
  <p:tag name="KSO_WM_UNIT_SHOW_EDIT_AREA_INDICATION" val="0"/>
</p:tagLst>
</file>

<file path=ppt/tags/tag201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SLIDE_ID" val="custom2018632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  <p:tag name="KSO_WM_UNIT_SHOW_EDIT_AREA_INDICATION" val="0"/>
</p:tagLst>
</file>

<file path=ppt/tags/tag202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03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UNIT_TYPE" val="a"/>
  <p:tag name="KSO_WM_UNIT_INDEX" val="1"/>
  <p:tag name="KSO_WM_UNIT_ID" val="custom20186323_3*a*1"/>
  <p:tag name="KSO_WM_UNIT_LAYERLEVEL" val="1"/>
  <p:tag name="KSO_WM_UNIT_VALUE" val="32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  <p:tag name="KSO_WM_UNIT_SHOW_EDIT_AREA_INDICATION" val="0"/>
</p:tagLst>
</file>

<file path=ppt/tags/tag204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UNIT_TYPE" val="e"/>
  <p:tag name="KSO_WM_UNIT_INDEX" val="1"/>
  <p:tag name="KSO_WM_UNIT_ID" val="custom20186323_3*e*1"/>
  <p:tag name="KSO_WM_UNIT_LAYERLEVEL" val="1"/>
  <p:tag name="KSO_WM_UNIT_VALUE" val="1"/>
  <p:tag name="KSO_WM_UNIT_HIGHLIGHT" val="0"/>
  <p:tag name="KSO_WM_UNIT_COMPATIBLE" val="0"/>
  <p:tag name="KSO_WM_BEAUTIFY_FLAG" val="#wm#"/>
  <p:tag name="KSO_WM_UNIT_PRESET_TEXT" val="01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3"/>
  <p:tag name="KSO_WM_UNIT_SHOW_EDIT_AREA_INDICATION" val="0"/>
</p:tagLst>
</file>

<file path=ppt/tags/tag205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SLIDE_ID" val="custom2018632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  <p:tag name="KSO_WM_UNIT_SHOW_EDIT_AREA_INDICATION" val="0"/>
</p:tagLst>
</file>

<file path=ppt/tags/tag206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07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08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09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210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11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12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13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UNIT_TYPE" val="a"/>
  <p:tag name="KSO_WM_UNIT_INDEX" val="1"/>
  <p:tag name="KSO_WM_UNIT_ID" val="custom20186323_3*a*1"/>
  <p:tag name="KSO_WM_UNIT_LAYERLEVEL" val="1"/>
  <p:tag name="KSO_WM_UNIT_VALUE" val="32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  <p:tag name="KSO_WM_UNIT_SHOW_EDIT_AREA_INDICATION" val="0"/>
</p:tagLst>
</file>

<file path=ppt/tags/tag214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UNIT_TYPE" val="e"/>
  <p:tag name="KSO_WM_UNIT_INDEX" val="1"/>
  <p:tag name="KSO_WM_UNIT_ID" val="custom20186323_3*e*1"/>
  <p:tag name="KSO_WM_UNIT_LAYERLEVEL" val="1"/>
  <p:tag name="KSO_WM_UNIT_VALUE" val="1"/>
  <p:tag name="KSO_WM_UNIT_HIGHLIGHT" val="0"/>
  <p:tag name="KSO_WM_UNIT_COMPATIBLE" val="0"/>
  <p:tag name="KSO_WM_BEAUTIFY_FLAG" val="#wm#"/>
  <p:tag name="KSO_WM_UNIT_PRESET_TEXT" val="01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3"/>
  <p:tag name="KSO_WM_UNIT_SHOW_EDIT_AREA_INDICATION" val="0"/>
</p:tagLst>
</file>

<file path=ppt/tags/tag215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SLIDE_ID" val="custom2018632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  <p:tag name="KSO_WM_UNIT_SHOW_EDIT_AREA_INDICATION" val="0"/>
</p:tagLst>
</file>

<file path=ppt/tags/tag216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17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UNIT_TYPE" val="a"/>
  <p:tag name="KSO_WM_UNIT_INDEX" val="1"/>
  <p:tag name="KSO_WM_UNIT_ID" val="custom20186323_3*a*1"/>
  <p:tag name="KSO_WM_UNIT_LAYERLEVEL" val="1"/>
  <p:tag name="KSO_WM_UNIT_VALUE" val="32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  <p:tag name="KSO_WM_UNIT_SHOW_EDIT_AREA_INDICATION" val="0"/>
</p:tagLst>
</file>

<file path=ppt/tags/tag218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UNIT_TYPE" val="e"/>
  <p:tag name="KSO_WM_UNIT_INDEX" val="1"/>
  <p:tag name="KSO_WM_UNIT_ID" val="custom20186323_3*e*1"/>
  <p:tag name="KSO_WM_UNIT_LAYERLEVEL" val="1"/>
  <p:tag name="KSO_WM_UNIT_VALUE" val="1"/>
  <p:tag name="KSO_WM_UNIT_HIGHLIGHT" val="0"/>
  <p:tag name="KSO_WM_UNIT_COMPATIBLE" val="0"/>
  <p:tag name="KSO_WM_BEAUTIFY_FLAG" val="#wm#"/>
  <p:tag name="KSO_WM_UNIT_PRESET_TEXT" val="01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3"/>
  <p:tag name="KSO_WM_UNIT_SHOW_EDIT_AREA_INDICATION" val="0"/>
</p:tagLst>
</file>

<file path=ppt/tags/tag219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SLIDE_ID" val="custom2018632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  <p:tag name="KSO_WM_UNIT_SHOW_EDIT_AREA_INDICATION" val="0"/>
</p:tagLst>
</file>

<file path=ppt/tags/tag22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CATEGORY" val="custom"/>
  <p:tag name="KSO_WM_TEMPLATE_INDEX" val="20186323"/>
</p:tagLst>
</file>

<file path=ppt/tags/tag221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UNIT_TYPE" val="a"/>
  <p:tag name="KSO_WM_UNIT_INDEX" val="1"/>
  <p:tag name="KSO_WM_UNIT_ID" val="custom20186323_1*a*1"/>
  <p:tag name="KSO_WM_UNIT_LAYERLEVEL" val="1"/>
  <p:tag name="KSO_WM_UNIT_VALUE" val="23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  <p:tag name="KSO_WM_UNIT_SHOW_EDIT_AREA_INDICATION" val="0"/>
</p:tagLst>
</file>

<file path=ppt/tags/tag222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SLIDE_ID" val="custom20186323_1"/>
  <p:tag name="KSO_WM_SLIDE_INDEX" val="1"/>
  <p:tag name="KSO_WM_SLIDE_ITEM_CNT" val="0"/>
  <p:tag name="KSO_WM_SLIDE_LAYOUT" val="a_b"/>
  <p:tag name="KSO_WM_SLIDE_LAYOUT_CNT" val="1_3"/>
  <p:tag name="KSO_WM_SLIDE_TYPE" val="title"/>
  <p:tag name="KSO_WM_SLIDE_SUBTYPE" val="pureTxt"/>
  <p:tag name="KSO_WM_TEMPLATE_THUMBS_INDEX" val="1、2、3、4、14、15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  <p:tag name="KSO_WM_SLIDE_COVER_HASPICTURE" val="2"/>
  <p:tag name="KSO_WM_SLIDE_COLORSCHEME_VERSION" val="3.2"/>
  <p:tag name="KSO_WM_UNIT_SHOW_EDIT_AREA_INDICATION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6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26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81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2"/>
  <p:tag name="KSO_WM_UNIT_COLOR_SCHEME_PARENT_PAGE" val="1_1"/>
  <p:tag name="KSO_WM_TEMPLATE_CATEGORY" val="custom"/>
  <p:tag name="KSO_WM_TEMPLATE_INDEX" val="2018632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3"/>
  <p:tag name="KSO_WM_UNIT_COLOR_SCHEME_PARENT_PAGE" val="1_1"/>
  <p:tag name="KSO_WM_TEMPLATE_CATEGORY" val="custom"/>
  <p:tag name="KSO_WM_TEMPLATE_INDEX" val="20186323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87.xml><?xml version="1.0" encoding="utf-8"?>
<p:tagLst xmlns:p="http://schemas.openxmlformats.org/presentationml/2006/main">
  <p:tag name="KSO_WM_TEMPLATE_CATEGORY" val="custom"/>
  <p:tag name="KSO_WM_TEMPLATE_INDEX" val="20186323"/>
  <p:tag name="KSO_WM_TAG_VERSION" val="1.0"/>
  <p:tag name="KSO_WM_TEMPLATE_THUMBS_INDEX" val="1、2、3、4、14、15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  <p:tag name="KSO_WM_UNIT_SHOW_EDIT_AREA_INDICATION" val="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7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6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97.xml><?xml version="1.0" encoding="utf-8"?>
<p:tagLst xmlns:p="http://schemas.openxmlformats.org/presentationml/2006/main">
  <p:tag name="KSO_WM_SLIDE_COLORSCHEME_VERSION" val="3.2"/>
  <p:tag name="KSO_WM_UNIT_COLOR_SCHEME_SHAPE_ID" val="9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TAG_VERSION" val="1.0"/>
  <p:tag name="KSO_WM_UNIT_TYPE" val="i"/>
  <p:tag name="KSO_WM_UNIT_INDEX" val="3"/>
  <p:tag name="KSO_WM_UNIT_ID" val="_1*i*3"/>
  <p:tag name="KSO_WM_UNIT_LAYERLEVEL" val="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COLOR_SCHEME_SHAPE_ID" val="10"/>
  <p:tag name="KSO_WM_UNIT_COLOR_SCHEME_PARENT_PAGE" val="2_1"/>
</p:tagLst>
</file>

<file path=ppt/tags/tag99.xml><?xml version="1.0" encoding="utf-8"?>
<p:tagLst xmlns:p="http://schemas.openxmlformats.org/presentationml/2006/main">
  <p:tag name="KSO_WM_TAG_VERSION" val="1.0"/>
  <p:tag name="KSO_WM_UNIT_TYPE" val="i"/>
  <p:tag name="KSO_WM_UNIT_INDEX" val="2"/>
  <p:tag name="KSO_WM_UNIT_ID" val="_1*i*2"/>
  <p:tag name="KSO_WM_UNIT_LAYERLEVEL" val="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COLOR_SCHEME_SHAPE_ID" val="11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6323">
      <a:dk1>
        <a:srgbClr val="000000"/>
      </a:dk1>
      <a:lt1>
        <a:srgbClr val="FFFFFF"/>
      </a:lt1>
      <a:dk2>
        <a:srgbClr val="617BAF"/>
      </a:dk2>
      <a:lt2>
        <a:srgbClr val="F0F0F0"/>
      </a:lt2>
      <a:accent1>
        <a:srgbClr val="2C82D2"/>
      </a:accent1>
      <a:accent2>
        <a:srgbClr val="D99632"/>
      </a:accent2>
      <a:accent3>
        <a:srgbClr val="617BAF"/>
      </a:accent3>
      <a:accent4>
        <a:srgbClr val="3A6585"/>
      </a:accent4>
      <a:accent5>
        <a:srgbClr val="719046"/>
      </a:accent5>
      <a:accent6>
        <a:srgbClr val="5F5F5F"/>
      </a:accent6>
      <a:hlink>
        <a:srgbClr val="4472C4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86323">
      <a:dk1>
        <a:srgbClr val="000000"/>
      </a:dk1>
      <a:lt1>
        <a:srgbClr val="FFFFFF"/>
      </a:lt1>
      <a:dk2>
        <a:srgbClr val="617BAF"/>
      </a:dk2>
      <a:lt2>
        <a:srgbClr val="F0F0F0"/>
      </a:lt2>
      <a:accent1>
        <a:srgbClr val="2C82D2"/>
      </a:accent1>
      <a:accent2>
        <a:srgbClr val="D99632"/>
      </a:accent2>
      <a:accent3>
        <a:srgbClr val="617BAF"/>
      </a:accent3>
      <a:accent4>
        <a:srgbClr val="3A6585"/>
      </a:accent4>
      <a:accent5>
        <a:srgbClr val="719046"/>
      </a:accent5>
      <a:accent6>
        <a:srgbClr val="5F5F5F"/>
      </a:accent6>
      <a:hlink>
        <a:srgbClr val="4472C4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1471</Words>
  <Application>WPS 演示</Application>
  <PresentationFormat>全屏显示(4:3)</PresentationFormat>
  <Paragraphs>97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字魂35号-经典雅黑</vt:lpstr>
      <vt:lpstr>黑体</vt:lpstr>
      <vt:lpstr>FZQingKeBenYueSongS-R-GB</vt:lpstr>
      <vt:lpstr>Arial Unicode MS</vt:lpstr>
      <vt:lpstr>Calibri</vt:lpstr>
      <vt:lpstr>Office 主题​​</vt:lpstr>
      <vt:lpstr>1_Office 主题​​</vt:lpstr>
      <vt:lpstr>银行客户流失预测 </vt:lpstr>
      <vt:lpstr>PowerPoint 演示文稿</vt:lpstr>
      <vt:lpstr>项目背景</vt:lpstr>
      <vt:lpstr>项目背景</vt:lpstr>
      <vt:lpstr>项目设计</vt:lpstr>
      <vt:lpstr>项目思路</vt:lpstr>
      <vt:lpstr>业务理解</vt:lpstr>
      <vt:lpstr>数据处理</vt:lpstr>
      <vt:lpstr>缺失值分析</vt:lpstr>
      <vt:lpstr>特征工程</vt:lpstr>
      <vt:lpstr>模型对比</vt:lpstr>
      <vt:lpstr>模型选择</vt:lpstr>
      <vt:lpstr>模型效果</vt:lpstr>
      <vt:lpstr>模型效果</vt:lpstr>
      <vt:lpstr>挽留和关怀客户的建议</vt:lpstr>
      <vt:lpstr>挽留和关怀客户的建议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内容运营--构建互联网金融生态圈</dc:title>
  <dc:creator>李嘉伟</dc:creator>
  <cp:lastModifiedBy>雾の雨</cp:lastModifiedBy>
  <cp:revision>57</cp:revision>
  <dcterms:created xsi:type="dcterms:W3CDTF">2021-04-08T02:19:00Z</dcterms:created>
  <dcterms:modified xsi:type="dcterms:W3CDTF">2021-05-30T13:57:16Z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90B1FB7E147F4F1D8B3771A9A607D401</vt:lpwstr>
  </property>
</Properties>
</file>