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E658"/>
    <a:srgbClr val="669137"/>
    <a:srgbClr val="39521F"/>
    <a:srgbClr val="97803C"/>
    <a:srgbClr val="49C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53"/>
    <p:restoredTop sz="88571"/>
  </p:normalViewPr>
  <p:slideViewPr>
    <p:cSldViewPr snapToGrid="0">
      <p:cViewPr varScale="1">
        <p:scale>
          <a:sx n="37" d="100"/>
          <a:sy n="37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8406-7BC7-1501-9D64-97A6EDF5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E1D5-F33D-60F8-15FC-09EA44946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112E-6FBD-DA85-96C4-3EC25568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0F9E-10BB-8623-72E1-A62D76AD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CC6B-A78C-0F24-AE27-D8EBBE0E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777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9D09-4C5B-8C42-DD78-6B2EB9C5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6226F-1501-3B53-0439-AA18C287C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6682-3430-177B-688F-DC61BF63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10491-746B-6F5F-E61E-4D2EF688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7657-C6F9-4D5B-36DE-C515853A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058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AA1E9E-E5B8-8AFB-B247-AB0C9C3E6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E8B8B-D82B-AED6-B663-1A41405AA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547C-37C6-6B58-EBC4-D28E4982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74ABD-6DBF-1F16-153D-B36383B4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5A798-C219-5100-A9E5-B78CBD31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76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E47-7E35-6AB2-D1DE-0AA33698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CDC8-CE75-D37F-D4ED-2A551FDD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BAE6-5D45-F7FC-E096-4BFF7063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45F47-879A-833B-18A5-41AC0257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D7122-67F8-83FA-2EC8-6FC1288E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917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C733-F849-1D8C-C700-80349F4E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D8592-5E9A-B52E-95DD-FF6364089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9DD24-60B5-613A-6ABA-7638D2B5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9719-7DD9-A05E-0483-79BBDDE4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882A-D241-6AA4-44E4-1DCA0FB9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240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55A0-E544-DE10-3F6B-246F7E59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D4D4E-32DF-AD6E-5CC0-F7C82374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8B3D-0CA6-E495-9F64-DC1C02F8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C76A-C5E6-A832-AEEC-82847D84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2F0B2-0DA2-3E68-D5CD-150B4B86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482ED-0537-7954-FE5B-7DBB120F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36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D1B9-5E9B-F2A9-099C-7D442743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7254C-9E2D-9E88-C148-A5CAEB5B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18416-43F5-3B57-E5B1-86705DE2A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5FE9C-F0B0-A6A2-217F-7C6F2326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E10C-9B0E-2F96-F12C-AE816D930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FF72C-EFA5-5AF2-B45E-E6A441E4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103A9-EA3A-1ADC-9628-A064060C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36134-B180-25AC-C926-EB04EAC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783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EB50-4003-5D65-180D-D3E77645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6098-A95D-88CD-DC43-FBF78876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479F-BDF0-7A55-2208-96764C45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4313F-841B-D8BB-B5D1-D5EB7061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53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2F2B3-4D06-80C4-5D8C-C772881F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38DF-99F8-3508-078D-42B839C4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1AE6-E1CC-2329-977C-020234E1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522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CDFB-6CC6-F802-295E-85511B7F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55CF-9E73-4133-0450-1EE624423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A4F22-6C97-D877-96BA-BA793166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6257D-0F5D-976F-27D2-5BE50A79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1030D-FFA9-B2C8-67F8-898B750D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408F-18D4-F1AD-D0C5-7514F224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1112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C177-2D07-7BD3-1017-EB2E11AE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790BF-8968-FEEE-8A8E-AFC113E45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8F30A-3C5E-BFC6-DC13-3DEF32718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9FBD-85DD-A51F-052A-C74A86FB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978A6-7DFA-3EBC-212D-4F240E3B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84D2-323B-9D04-0532-0176C108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59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A6255-8FD1-37DE-27AD-CF169E8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9858-26CD-6E17-BC4F-A1D06102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2361-2622-4A33-DDA6-BDCC4DC8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D152-B39F-EB4C-AF1F-555220B1109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609A-4C8E-7CB8-BA62-ADFD33F80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A350-0E95-C3A7-05B7-41823581F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A7DD0-A2E3-B040-9DA8-FFB610B73DD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97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CA04BA30-735C-F076-6E01-25687266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17" y="1150607"/>
            <a:ext cx="11242431" cy="647025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0BADCD4-CAFA-5E95-FB19-6115F666DC3F}"/>
              </a:ext>
            </a:extLst>
          </p:cNvPr>
          <p:cNvSpPr/>
          <p:nvPr/>
        </p:nvSpPr>
        <p:spPr>
          <a:xfrm>
            <a:off x="1376530" y="1943099"/>
            <a:ext cx="1031180" cy="936097"/>
          </a:xfrm>
          <a:prstGeom prst="ellipse">
            <a:avLst/>
          </a:prstGeom>
          <a:solidFill>
            <a:srgbClr val="669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047BE3-EE82-3458-0641-34E8682105EC}"/>
              </a:ext>
            </a:extLst>
          </p:cNvPr>
          <p:cNvSpPr/>
          <p:nvPr/>
        </p:nvSpPr>
        <p:spPr>
          <a:xfrm>
            <a:off x="2938370" y="2592077"/>
            <a:ext cx="1269077" cy="1176787"/>
          </a:xfrm>
          <a:prstGeom prst="ellipse">
            <a:avLst/>
          </a:prstGeom>
          <a:solidFill>
            <a:srgbClr val="3952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63395-DED1-DB24-C7A1-303AA2DC6E8A}"/>
              </a:ext>
            </a:extLst>
          </p:cNvPr>
          <p:cNvSpPr/>
          <p:nvPr/>
        </p:nvSpPr>
        <p:spPr>
          <a:xfrm>
            <a:off x="2821898" y="4456093"/>
            <a:ext cx="995270" cy="932666"/>
          </a:xfrm>
          <a:prstGeom prst="ellipse">
            <a:avLst/>
          </a:prstGeom>
          <a:solidFill>
            <a:srgbClr val="669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3F1A0E-7FF7-AFDC-A507-5213558F13B8}"/>
              </a:ext>
            </a:extLst>
          </p:cNvPr>
          <p:cNvSpPr/>
          <p:nvPr/>
        </p:nvSpPr>
        <p:spPr>
          <a:xfrm>
            <a:off x="4296834" y="1943099"/>
            <a:ext cx="628650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DCC7BC-ED22-7933-DE2B-26D77BE042C4}"/>
              </a:ext>
            </a:extLst>
          </p:cNvPr>
          <p:cNvSpPr/>
          <p:nvPr/>
        </p:nvSpPr>
        <p:spPr>
          <a:xfrm>
            <a:off x="5781675" y="1614486"/>
            <a:ext cx="628650" cy="6572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40E175-96E5-7B3E-E3C5-6958F56AC7E4}"/>
              </a:ext>
            </a:extLst>
          </p:cNvPr>
          <p:cNvSpPr/>
          <p:nvPr/>
        </p:nvSpPr>
        <p:spPr>
          <a:xfrm>
            <a:off x="6735233" y="2933699"/>
            <a:ext cx="852218" cy="86506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997762-3242-6A88-4AA0-BC649E38376F}"/>
              </a:ext>
            </a:extLst>
          </p:cNvPr>
          <p:cNvSpPr/>
          <p:nvPr/>
        </p:nvSpPr>
        <p:spPr>
          <a:xfrm>
            <a:off x="5686955" y="4385734"/>
            <a:ext cx="628650" cy="657225"/>
          </a:xfrm>
          <a:prstGeom prst="ellipse">
            <a:avLst/>
          </a:prstGeom>
          <a:solidFill>
            <a:srgbClr val="A2E6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DEBE60-48C1-7CAA-6756-2E12F3B6EF04}"/>
              </a:ext>
            </a:extLst>
          </p:cNvPr>
          <p:cNvSpPr/>
          <p:nvPr/>
        </p:nvSpPr>
        <p:spPr>
          <a:xfrm>
            <a:off x="5913158" y="5083436"/>
            <a:ext cx="1048275" cy="885454"/>
          </a:xfrm>
          <a:prstGeom prst="ellipse">
            <a:avLst/>
          </a:prstGeom>
          <a:solidFill>
            <a:srgbClr val="669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EB94AE-B522-0FDF-BD3D-FBEB0780B034}"/>
              </a:ext>
            </a:extLst>
          </p:cNvPr>
          <p:cNvSpPr/>
          <p:nvPr/>
        </p:nvSpPr>
        <p:spPr>
          <a:xfrm>
            <a:off x="8557198" y="2501368"/>
            <a:ext cx="1319156" cy="1230398"/>
          </a:xfrm>
          <a:prstGeom prst="ellipse">
            <a:avLst/>
          </a:prstGeom>
          <a:solidFill>
            <a:srgbClr val="3952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C0204B-AEB3-AC99-3AF4-5A0A55030190}"/>
              </a:ext>
            </a:extLst>
          </p:cNvPr>
          <p:cNvSpPr/>
          <p:nvPr/>
        </p:nvSpPr>
        <p:spPr>
          <a:xfrm>
            <a:off x="7363883" y="1844143"/>
            <a:ext cx="628650" cy="657225"/>
          </a:xfrm>
          <a:prstGeom prst="ellipse">
            <a:avLst/>
          </a:prstGeom>
          <a:solidFill>
            <a:srgbClr val="A2E6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8521E4-9403-A670-7033-EE78805E314C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256697" y="2742108"/>
            <a:ext cx="867525" cy="22305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C0A60D-E607-FEE3-2BB7-D6D4EF91BC48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H="1" flipV="1">
            <a:off x="3124222" y="3596528"/>
            <a:ext cx="547192" cy="996151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5A3CC9-6A07-3171-DA8F-7FFE56D8A6F8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4021595" y="2504076"/>
            <a:ext cx="367303" cy="260337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4717A7-BAC6-7B41-EAAD-D2BB865D0EE8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 flipV="1">
            <a:off x="4207447" y="3180471"/>
            <a:ext cx="2527786" cy="185763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9C6186-0671-1B06-A067-D966C98291B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4925484" y="1943099"/>
            <a:ext cx="856191" cy="328613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B1E7B4-A372-B0FB-B723-EBEEE2AC9D5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6318261" y="2175463"/>
            <a:ext cx="541776" cy="884922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FC1646-BAED-BD20-821E-121E1708602E}"/>
              </a:ext>
            </a:extLst>
          </p:cNvPr>
          <p:cNvCxnSpPr>
            <a:cxnSpLocks/>
            <a:stCxn id="11" idx="1"/>
            <a:endCxn id="6" idx="5"/>
          </p:cNvCxnSpPr>
          <p:nvPr/>
        </p:nvCxnSpPr>
        <p:spPr>
          <a:xfrm flipH="1" flipV="1">
            <a:off x="4021595" y="3596528"/>
            <a:ext cx="1757424" cy="885454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3E6F7B3-D1FE-EB77-F9FE-3BCAF4F02F14}"/>
              </a:ext>
            </a:extLst>
          </p:cNvPr>
          <p:cNvCxnSpPr>
            <a:cxnSpLocks/>
            <a:stCxn id="11" idx="7"/>
            <a:endCxn id="10" idx="4"/>
          </p:cNvCxnSpPr>
          <p:nvPr/>
        </p:nvCxnSpPr>
        <p:spPr>
          <a:xfrm flipV="1">
            <a:off x="6223541" y="3798768"/>
            <a:ext cx="937801" cy="683214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F660E6-DABB-E3D9-900E-88E6B089AF3A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6001280" y="5042959"/>
            <a:ext cx="436016" cy="40477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56F24C1-CF7C-42DA-83AA-C7368ABB3FA9}"/>
              </a:ext>
            </a:extLst>
          </p:cNvPr>
          <p:cNvCxnSpPr>
            <a:cxnSpLocks/>
            <a:stCxn id="11" idx="6"/>
            <a:endCxn id="13" idx="3"/>
          </p:cNvCxnSpPr>
          <p:nvPr/>
        </p:nvCxnSpPr>
        <p:spPr>
          <a:xfrm flipV="1">
            <a:off x="6315605" y="3551578"/>
            <a:ext cx="2434779" cy="1162769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6BA4834-6C2C-88E8-7607-D4310DC95F1B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7462647" y="2501368"/>
            <a:ext cx="124804" cy="559017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C7A68D-7049-11BA-1E85-A2377CFBE7C0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6410325" y="1943099"/>
            <a:ext cx="953558" cy="229657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4F18BCF-49CE-5B0F-D2A4-9AD87FE0435F}"/>
              </a:ext>
            </a:extLst>
          </p:cNvPr>
          <p:cNvCxnSpPr>
            <a:cxnSpLocks/>
            <a:stCxn id="14" idx="5"/>
            <a:endCxn id="13" idx="1"/>
          </p:cNvCxnSpPr>
          <p:nvPr/>
        </p:nvCxnSpPr>
        <p:spPr>
          <a:xfrm>
            <a:off x="7900469" y="2405120"/>
            <a:ext cx="849915" cy="276436"/>
          </a:xfrm>
          <a:prstGeom prst="line">
            <a:avLst/>
          </a:prstGeom>
          <a:ln w="63500">
            <a:solidFill>
              <a:srgbClr val="978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4342483-15BF-678F-9CD5-71BFFB92F58E}"/>
              </a:ext>
            </a:extLst>
          </p:cNvPr>
          <p:cNvSpPr txBox="1"/>
          <p:nvPr/>
        </p:nvSpPr>
        <p:spPr>
          <a:xfrm>
            <a:off x="1628775" y="2223760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78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4ECAB8-6298-7466-197B-F23E2F2B89D4}"/>
              </a:ext>
            </a:extLst>
          </p:cNvPr>
          <p:cNvSpPr txBox="1"/>
          <p:nvPr/>
        </p:nvSpPr>
        <p:spPr>
          <a:xfrm>
            <a:off x="3290493" y="2946730"/>
            <a:ext cx="1600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D804EB-07EE-D345-7A4C-3F8625E1B98E}"/>
              </a:ext>
            </a:extLst>
          </p:cNvPr>
          <p:cNvSpPr txBox="1"/>
          <p:nvPr/>
        </p:nvSpPr>
        <p:spPr>
          <a:xfrm>
            <a:off x="3030434" y="4714900"/>
            <a:ext cx="118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5C8F552-E32E-D0FA-00B8-EA90B238D02D}"/>
              </a:ext>
            </a:extLst>
          </p:cNvPr>
          <p:cNvSpPr txBox="1"/>
          <p:nvPr/>
        </p:nvSpPr>
        <p:spPr>
          <a:xfrm>
            <a:off x="4361921" y="2028980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13775B-5FDB-50FA-C6D8-89FBF072ED93}"/>
              </a:ext>
            </a:extLst>
          </p:cNvPr>
          <p:cNvSpPr txBox="1"/>
          <p:nvPr/>
        </p:nvSpPr>
        <p:spPr>
          <a:xfrm>
            <a:off x="5709616" y="4508186"/>
            <a:ext cx="62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EBCCEBA-DCCA-86AA-626C-32FB63156086}"/>
              </a:ext>
            </a:extLst>
          </p:cNvPr>
          <p:cNvSpPr txBox="1"/>
          <p:nvPr/>
        </p:nvSpPr>
        <p:spPr>
          <a:xfrm>
            <a:off x="6242548" y="537791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774F98-8C7A-B168-3576-A2350D82E816}"/>
              </a:ext>
            </a:extLst>
          </p:cNvPr>
          <p:cNvSpPr txBox="1"/>
          <p:nvPr/>
        </p:nvSpPr>
        <p:spPr>
          <a:xfrm>
            <a:off x="5802043" y="1645323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736E9E3-9589-DA3E-9A58-81E8F5E7CCDD}"/>
              </a:ext>
            </a:extLst>
          </p:cNvPr>
          <p:cNvSpPr txBox="1"/>
          <p:nvPr/>
        </p:nvSpPr>
        <p:spPr>
          <a:xfrm>
            <a:off x="6880350" y="3135842"/>
            <a:ext cx="1120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5AD7BF-A5F2-C230-57ED-DF8FC2DB41F8}"/>
              </a:ext>
            </a:extLst>
          </p:cNvPr>
          <p:cNvSpPr txBox="1"/>
          <p:nvPr/>
        </p:nvSpPr>
        <p:spPr>
          <a:xfrm>
            <a:off x="7423690" y="1948512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F213C7-EF20-4794-CEB4-8C07FB346EE3}"/>
              </a:ext>
            </a:extLst>
          </p:cNvPr>
          <p:cNvSpPr txBox="1"/>
          <p:nvPr/>
        </p:nvSpPr>
        <p:spPr>
          <a:xfrm>
            <a:off x="8820538" y="2879196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ECE3DD-ABDC-7175-435B-352EB6654C9A}"/>
              </a:ext>
            </a:extLst>
          </p:cNvPr>
          <p:cNvSpPr txBox="1"/>
          <p:nvPr/>
        </p:nvSpPr>
        <p:spPr>
          <a:xfrm>
            <a:off x="1245845" y="2908139"/>
            <a:ext cx="15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1</a:t>
            </a:r>
            <a:r>
              <a:rPr lang="en-CN" sz="2800" b="1" dirty="0"/>
              <a:t>(16.6%)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80C326F-0FD0-7121-19EB-CE6D3282B2E8}"/>
              </a:ext>
            </a:extLst>
          </p:cNvPr>
          <p:cNvSpPr txBox="1"/>
          <p:nvPr/>
        </p:nvSpPr>
        <p:spPr>
          <a:xfrm>
            <a:off x="3130572" y="3731766"/>
            <a:ext cx="195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2</a:t>
            </a:r>
            <a:r>
              <a:rPr lang="en-CN" sz="2800" b="1" dirty="0"/>
              <a:t>(23%)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9176CF-7AA0-67BA-BA30-C3579D6F4DBA}"/>
              </a:ext>
            </a:extLst>
          </p:cNvPr>
          <p:cNvSpPr txBox="1"/>
          <p:nvPr/>
        </p:nvSpPr>
        <p:spPr>
          <a:xfrm>
            <a:off x="8676573" y="3658120"/>
            <a:ext cx="195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10</a:t>
            </a:r>
            <a:r>
              <a:rPr lang="en-CN" sz="2800" b="1" dirty="0"/>
              <a:t>(23%)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11D89E-FFCF-3E53-B416-3742A8B10C2B}"/>
              </a:ext>
            </a:extLst>
          </p:cNvPr>
          <p:cNvSpPr txBox="1"/>
          <p:nvPr/>
        </p:nvSpPr>
        <p:spPr>
          <a:xfrm>
            <a:off x="5450946" y="3505550"/>
            <a:ext cx="195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8</a:t>
            </a:r>
            <a:r>
              <a:rPr lang="en-CN" sz="2800" b="1" dirty="0"/>
              <a:t>(5.56%)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47C7EC8-78B4-51F8-406F-82985E5955E9}"/>
              </a:ext>
            </a:extLst>
          </p:cNvPr>
          <p:cNvSpPr txBox="1"/>
          <p:nvPr/>
        </p:nvSpPr>
        <p:spPr>
          <a:xfrm>
            <a:off x="5593032" y="1184275"/>
            <a:ext cx="195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7</a:t>
            </a:r>
            <a:r>
              <a:rPr lang="en-CN" sz="2800" b="1" dirty="0"/>
              <a:t>(1.39%)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B4875C9-15A5-73DB-3993-FA1F48DCFA94}"/>
              </a:ext>
            </a:extLst>
          </p:cNvPr>
          <p:cNvSpPr txBox="1"/>
          <p:nvPr/>
        </p:nvSpPr>
        <p:spPr>
          <a:xfrm>
            <a:off x="3919284" y="1505759"/>
            <a:ext cx="195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4</a:t>
            </a:r>
            <a:r>
              <a:rPr lang="en-CN" sz="2800" b="1" dirty="0"/>
              <a:t>(1.39%)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7D5998-71FE-BC38-6326-8EED1653182D}"/>
              </a:ext>
            </a:extLst>
          </p:cNvPr>
          <p:cNvSpPr txBox="1"/>
          <p:nvPr/>
        </p:nvSpPr>
        <p:spPr>
          <a:xfrm>
            <a:off x="2138001" y="5302024"/>
            <a:ext cx="1600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3</a:t>
            </a:r>
            <a:r>
              <a:rPr lang="en-CN" sz="2800" b="1" dirty="0"/>
              <a:t>(16.6%)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37FA3FD-7729-B475-F92C-605BD4B74857}"/>
              </a:ext>
            </a:extLst>
          </p:cNvPr>
          <p:cNvSpPr txBox="1"/>
          <p:nvPr/>
        </p:nvSpPr>
        <p:spPr>
          <a:xfrm>
            <a:off x="4697161" y="4508186"/>
            <a:ext cx="1048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5</a:t>
            </a:r>
            <a:r>
              <a:rPr lang="en-CN" sz="2800" b="1" dirty="0"/>
              <a:t>(0%)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1411EA-A8A5-1DDD-4920-997812C3D336}"/>
              </a:ext>
            </a:extLst>
          </p:cNvPr>
          <p:cNvSpPr txBox="1"/>
          <p:nvPr/>
        </p:nvSpPr>
        <p:spPr>
          <a:xfrm>
            <a:off x="6957259" y="5660877"/>
            <a:ext cx="1599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6</a:t>
            </a:r>
            <a:r>
              <a:rPr lang="en-CN" sz="2800" b="1" dirty="0"/>
              <a:t>(16.6%)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78012B-7125-B0C2-065E-28547FAFEACB}"/>
              </a:ext>
            </a:extLst>
          </p:cNvPr>
          <p:cNvSpPr txBox="1"/>
          <p:nvPr/>
        </p:nvSpPr>
        <p:spPr>
          <a:xfrm>
            <a:off x="7992533" y="1609117"/>
            <a:ext cx="1233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</a:rPr>
              <a:t>9</a:t>
            </a:r>
            <a:r>
              <a:rPr lang="en-CN" sz="2800" b="1" dirty="0"/>
              <a:t>(0%)</a:t>
            </a:r>
          </a:p>
        </p:txBody>
      </p:sp>
    </p:spTree>
    <p:extLst>
      <p:ext uri="{BB962C8B-B14F-4D97-AF65-F5344CB8AC3E}">
        <p14:creationId xmlns:p14="http://schemas.microsoft.com/office/powerpoint/2010/main" val="201025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jiawei2012220@gmail.com</dc:creator>
  <cp:lastModifiedBy>jiawei2012220@gmail.com</cp:lastModifiedBy>
  <cp:revision>65</cp:revision>
  <dcterms:created xsi:type="dcterms:W3CDTF">2024-01-09T02:14:09Z</dcterms:created>
  <dcterms:modified xsi:type="dcterms:W3CDTF">2024-01-09T12:37:52Z</dcterms:modified>
</cp:coreProperties>
</file>