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FCCD2-8F80-3052-C25D-1532A4C37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8E242-1114-DABB-911E-7F0A87B83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1051E-3896-95C1-7B1F-69C51776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BF2-6635-436E-99F9-53A29FF2F8C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97594-AA65-85F1-72BF-8AB10C71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51334-70D0-6C42-2D6E-CF6EF9F1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AB65-4C43-4C39-83F7-B3CAFE1ED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3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AFA50-66F8-41E1-2A0B-F6991954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D353F-48C1-7F1C-C647-891063EE0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CFD1F-5FC5-9310-E22D-3D523662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BF2-6635-436E-99F9-53A29FF2F8C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3772E-F688-A1DF-7789-7F3C06F4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55507-5397-27B1-38A4-3B8AB42D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AB65-4C43-4C39-83F7-B3CAFE1ED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B8C56C-5939-74DE-77C1-DB9CCB3ED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03DF61-3F70-B8BF-441F-BDF4B5B85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C9AD7-3484-15BC-6F3D-AFA03582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BF2-6635-436E-99F9-53A29FF2F8C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C3DA8-A75F-90ED-41C8-DC10769D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E2B06-D78A-43A2-3927-320EB733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AB65-4C43-4C39-83F7-B3CAFE1ED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6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57F3E-B406-725C-AB52-933E98AB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655C-B9C6-28E6-44EB-8279036E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C4CC0-4B1F-0665-B822-58E161A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BF2-6635-436E-99F9-53A29FF2F8C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0D936-1934-8CE6-628A-5C1D757A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7C9BF-A4A0-1C65-99B1-BDE345F6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AB65-4C43-4C39-83F7-B3CAFE1ED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9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6F827-1CD9-95C2-E6F8-8E77506F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E8A31-DB0B-98E1-7F35-B47BBAB63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225F1-0F50-AE8D-50EA-2A4D08AA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BF2-6635-436E-99F9-53A29FF2F8C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49643-5638-4A04-C8BB-E06CB16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C5D5A-272D-523A-482C-2A5D4D90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AB65-4C43-4C39-83F7-B3CAFE1ED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2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E96AA-5324-382C-03B6-649423F2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C25B5-9599-5035-7508-BF18FEA0C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36BFA-B0ED-DD35-298D-A1670C191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20ABC-9DE3-E859-7C5D-C7DC329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BF2-6635-436E-99F9-53A29FF2F8C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45200-094A-5A01-DEF3-17EE59B2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9D38B-E739-7D37-A830-6CF866D1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AB65-4C43-4C39-83F7-B3CAFE1ED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EA25F-3D41-2872-3AD1-AF0B7DA6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59183-42A9-882E-8DAF-F68A3E36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1FF9D-9CFA-76A9-6AB4-E0679481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C24E89-A82F-1457-09BF-AE46C4DEF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17F536-881C-3C56-085E-67D046415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F3CC56-1355-5D5B-D201-8BB5AB5D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BF2-6635-436E-99F9-53A29FF2F8C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06F3D0-7C7D-2FE4-64CD-6C2907F0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6DBB9B-1F4B-D865-6B5D-57133024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AB65-4C43-4C39-83F7-B3CAFE1ED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52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F169-A1B3-9900-2F58-E909DD4E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FA42E7-093B-1A0F-9812-AC214258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BF2-6635-436E-99F9-53A29FF2F8C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4FDAC8-3304-56D3-9541-53125747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7832A9-1D1F-1930-FB9C-C1101980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AB65-4C43-4C39-83F7-B3CAFE1ED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3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126515-BEF9-0570-AA65-30E34D43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BF2-6635-436E-99F9-53A29FF2F8C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E57223-5F0F-3531-4B01-17C648A1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7FB06-110C-CEB6-8416-5DCBBD6D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AB65-4C43-4C39-83F7-B3CAFE1ED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6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EA6D7-0FC6-CA55-ED6A-F63E06FC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667C8-CCBF-DE7E-79E2-F3532788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3A5244-DB3F-2857-D1F6-E537C627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F3285-BFA9-7DFB-1BF2-317BFA68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BF2-6635-436E-99F9-53A29FF2F8C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28399-4DDE-2621-AF45-C26B390D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C1E7A-371D-7A7A-8CB7-B22A466B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AB65-4C43-4C39-83F7-B3CAFE1ED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5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A00B-E81D-7E05-FA29-D9D2A778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1B65BB-0993-E159-DDBA-2564C05F5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F7FF5-E021-102B-40DB-06D2C695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2D060-EE9B-479F-9DB9-7B6650B0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BF2-6635-436E-99F9-53A29FF2F8C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9B7CB-C5FB-8009-5529-6643FB71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1D9B2-3DAC-E15A-7632-AFC99543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AB65-4C43-4C39-83F7-B3CAFE1ED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7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783633-F9CC-D1EF-5F35-053AFF7D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771C3-9989-7F2E-0831-55EAB4C2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A4BED-FB8B-6042-DA8E-13697CB7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17BF2-6635-436E-99F9-53A29FF2F8C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7562A-FCD1-C9FE-70E6-A0E5C087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758A4-32AA-DC1D-3F56-21235A87A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AB65-4C43-4C39-83F7-B3CAFE1ED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14D73-7D7B-7904-A68B-63B768C1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EFE6C-4EBC-1FFA-3C71-4BDD5949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7EA394-E8CF-207A-F9A6-86702416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04" y="1654577"/>
            <a:ext cx="5172075" cy="2295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9E70EE-412A-86B3-5345-87C8C066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107" y="1514392"/>
            <a:ext cx="2582087" cy="25758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6968EA-D94B-BEB3-0C71-68FB87DED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794" y="4511900"/>
            <a:ext cx="4235897" cy="180000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CD65507-2EAD-C0F2-0CE0-A3654CB64E8F}"/>
              </a:ext>
            </a:extLst>
          </p:cNvPr>
          <p:cNvCxnSpPr/>
          <p:nvPr/>
        </p:nvCxnSpPr>
        <p:spPr>
          <a:xfrm>
            <a:off x="4270549" y="2802339"/>
            <a:ext cx="1416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1387A6B-3375-2471-2513-8148B807E096}"/>
              </a:ext>
            </a:extLst>
          </p:cNvPr>
          <p:cNvCxnSpPr/>
          <p:nvPr/>
        </p:nvCxnSpPr>
        <p:spPr>
          <a:xfrm rot="10800000" flipV="1">
            <a:off x="8119069" y="2802338"/>
            <a:ext cx="2982711" cy="2754399"/>
          </a:xfrm>
          <a:prstGeom prst="bentConnector3">
            <a:avLst>
              <a:gd name="adj1" fmla="val -19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7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181F3-59F4-9CF5-570C-EABAB752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A2/A0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9CCEB-CD64-1EE4-E690-8974517D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5D08F7-4FC4-B645-124A-3C9293C4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82" y="1825625"/>
            <a:ext cx="1804328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4FA6EF-D719-287D-0E48-A281180B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536" y="1825625"/>
            <a:ext cx="4235897" cy="1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5D55EF-588C-0BD9-330E-ECBC0EC75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882" y="4110613"/>
            <a:ext cx="1804327" cy="18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A83DCD-7D69-3F89-8C57-8833AB6A7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458" y="4110613"/>
            <a:ext cx="428205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7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04C9E-C21D-E1CF-E423-EB35E125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0A428-E622-D4DF-61E1-4394A9D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88C183-CBA4-ADE2-C40B-12E4E74F8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047875"/>
            <a:ext cx="9420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2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02925-C9E4-0F90-BA00-BD9EB0A4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374E1-52D5-6953-0AAB-20043F2E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C04A59-79D0-E916-2742-BC9033D6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883"/>
            <a:ext cx="12192000" cy="59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B1E6-A659-C71D-779B-58B87E30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1D047436-0489-054A-5A7C-1D16CA66C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96" y="434049"/>
            <a:ext cx="8596105" cy="2667231"/>
          </a:xfrm>
        </p:spPr>
      </p:pic>
      <p:pic>
        <p:nvPicPr>
          <p:cNvPr id="7" name="图片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D65329A-4668-37B8-8D2A-848C15AF8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26" y="3627506"/>
            <a:ext cx="8352244" cy="2766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4EDCB9-74E1-FD0C-7E02-32B6E6A05373}"/>
              </a:ext>
            </a:extLst>
          </p:cNvPr>
          <p:cNvSpPr txBox="1"/>
          <p:nvPr/>
        </p:nvSpPr>
        <p:spPr>
          <a:xfrm>
            <a:off x="1135464" y="491364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Fourier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E2C450-7436-98F5-B9BA-2388F868EF5C}"/>
              </a:ext>
            </a:extLst>
          </p:cNvPr>
          <p:cNvSpPr txBox="1"/>
          <p:nvPr/>
        </p:nvSpPr>
        <p:spPr>
          <a:xfrm>
            <a:off x="1316334" y="243170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41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Fourier</vt:lpstr>
      <vt:lpstr>A2/A0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Jz Li</dc:creator>
  <cp:lastModifiedBy>Li Jz</cp:lastModifiedBy>
  <cp:revision>4</cp:revision>
  <dcterms:created xsi:type="dcterms:W3CDTF">2023-02-26T17:02:11Z</dcterms:created>
  <dcterms:modified xsi:type="dcterms:W3CDTF">2023-02-26T17:17:08Z</dcterms:modified>
</cp:coreProperties>
</file>