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54"/>
  </p:normalViewPr>
  <p:slideViewPr>
    <p:cSldViewPr snapToGrid="0">
      <p:cViewPr varScale="1">
        <p:scale>
          <a:sx n="104" d="100"/>
          <a:sy n="104" d="100"/>
        </p:scale>
        <p:origin x="6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485B-2F32-4F42-A7D3-955715D3626E}" type="datetimeFigureOut">
              <a:rPr lang="en-SA" smtClean="0"/>
              <a:t>23/08/2024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31727-E82A-1B47-9D2B-D0C8FDEA647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2719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31727-E82A-1B47-9D2B-D0C8FDEA6476}" type="slidenum">
              <a:rPr lang="en-SA" smtClean="0"/>
              <a:t>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7596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2A1E-BAD7-4749-522E-BA99EC66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BCFCE-B10A-58D7-D9E7-768E3B9FF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AB20-D20D-B5E1-CB6B-BEAC836D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6CC8-25B4-2144-B6C1-B91E448BF13F}" type="datetimeFigureOut">
              <a:rPr lang="en-SA" smtClean="0"/>
              <a:t>23/08/2024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730F1-3AA6-C7F3-DE59-7827A66A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69AF4-A7D8-CC74-3D7F-6B2D7B6D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349-33B7-6442-94A1-548122EB930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2182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8E9B-2DB9-482E-5F6B-D5B943BA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CCD91-A571-E6DC-211A-1B880B6E0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FFB2D-A3AF-29EF-1FFF-B3385004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6CC8-25B4-2144-B6C1-B91E448BF13F}" type="datetimeFigureOut">
              <a:rPr lang="en-SA" smtClean="0"/>
              <a:t>23/08/2024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5F847-B276-589D-28EE-8EB19825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913AD-371A-AA17-AA4D-9168BD0E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349-33B7-6442-94A1-548122EB930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0006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F80F2-4A94-CFE1-6B0F-6428203A0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D972C-665E-948F-4B9F-806B90611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A2D9D-1E3B-A43D-3ABE-565183C1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6CC8-25B4-2144-B6C1-B91E448BF13F}" type="datetimeFigureOut">
              <a:rPr lang="en-SA" smtClean="0"/>
              <a:t>23/08/2024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DB39F-2C50-5CC9-DC3E-72405434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F2000-83EE-C4FD-98A6-AE211565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349-33B7-6442-94A1-548122EB930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7159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4B3E-22AC-635E-35D2-DA7F0D5B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7DDC-5CC6-C5E9-0166-DCA31A900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2C92-644F-FDD4-4F32-B0189A95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6CC8-25B4-2144-B6C1-B91E448BF13F}" type="datetimeFigureOut">
              <a:rPr lang="en-SA" smtClean="0"/>
              <a:t>23/08/2024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06017-976F-0B85-264F-EE91EE36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A6BC6-D85E-387B-765F-01E55EED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349-33B7-6442-94A1-548122EB930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3557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6E12-12D5-D4D1-69F2-5509EA71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756E6-BF56-65BF-2B5F-78950143B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E244B-CD7C-CFFD-1953-8C61C309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6CC8-25B4-2144-B6C1-B91E448BF13F}" type="datetimeFigureOut">
              <a:rPr lang="en-SA" smtClean="0"/>
              <a:t>23/08/2024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B350-64D0-B907-05A8-45CCA02B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FF910-4CA3-D0C6-C4D4-20013AED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349-33B7-6442-94A1-548122EB930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577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6050-760C-170A-B23E-4C7DB23B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E97B-279E-2FB6-1BB7-73D229F9A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96AFD-C381-FD93-9B84-147C86509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30741-F82B-4039-F129-3E9B1C3B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6CC8-25B4-2144-B6C1-B91E448BF13F}" type="datetimeFigureOut">
              <a:rPr lang="en-SA" smtClean="0"/>
              <a:t>23/08/2024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9571D-C62F-38A4-325D-EB32AD8D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F8538-6BFF-BC1D-F8F7-9CDD6434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349-33B7-6442-94A1-548122EB930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988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AEE1-A3CB-0F17-21FF-76CA73FD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49DDD-E869-A5E3-6A68-57279226A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1FE27-8C13-212F-D5C6-3826C5A91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DC695-2810-D3F6-51F7-826D86DB1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504BF-78F1-CC07-C7C2-1D20D6B47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785DF-E5CF-0A98-96D1-9C229E22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6CC8-25B4-2144-B6C1-B91E448BF13F}" type="datetimeFigureOut">
              <a:rPr lang="en-SA" smtClean="0"/>
              <a:t>23/08/2024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C1359-A6E3-DB45-0088-60AC528F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401B1-95AA-CE4D-6AFF-E071F8CD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349-33B7-6442-94A1-548122EB930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8631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08B7-CD14-E53C-7D95-4C500645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8F1CD-9D3F-20F9-5758-85AF5015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6CC8-25B4-2144-B6C1-B91E448BF13F}" type="datetimeFigureOut">
              <a:rPr lang="en-SA" smtClean="0"/>
              <a:t>23/08/2024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E2F20-79CD-5DAE-2E87-37457BC8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44CAF-6575-673C-E363-9AB0940E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349-33B7-6442-94A1-548122EB930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8203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C51AC-685B-E0BC-BD82-64E2F5AB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6CC8-25B4-2144-B6C1-B91E448BF13F}" type="datetimeFigureOut">
              <a:rPr lang="en-SA" smtClean="0"/>
              <a:t>23/08/2024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24720-5D3E-CC5D-020B-2AAD86EA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87F4E-84BF-FCA2-A609-09683314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349-33B7-6442-94A1-548122EB930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0503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A1B1-DD77-4FF8-0D4F-94327CCF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0FBD-F78F-C64A-6730-579071D6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05527-665F-56EC-A1AA-4C1322566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ACBBD-669D-FF7E-5A78-A34E98A1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6CC8-25B4-2144-B6C1-B91E448BF13F}" type="datetimeFigureOut">
              <a:rPr lang="en-SA" smtClean="0"/>
              <a:t>23/08/2024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1B002-E827-777A-0071-999E6272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C7A32-CAB2-3CF7-265A-AC148F6A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349-33B7-6442-94A1-548122EB930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1490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0EC5-BAE3-E0E1-BBA1-5B0087F6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D09F-7772-9A3C-771C-038E7CABC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0EA5D-2775-D002-1CEF-7BD58AEE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AA260-D5BB-D8BA-3E3B-982D2644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6CC8-25B4-2144-B6C1-B91E448BF13F}" type="datetimeFigureOut">
              <a:rPr lang="en-SA" smtClean="0"/>
              <a:t>23/08/2024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FDAC0-81CB-21FC-D296-7BA4D67D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68014-7995-381F-06BD-B55F3034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8349-33B7-6442-94A1-548122EB930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88696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3D04D-1317-3E25-4FF0-102956A4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26F91-03C8-E89E-C1BA-CBBC9A1B1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3E97-FDAA-B831-3A02-4635814F3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06CC8-25B4-2144-B6C1-B91E448BF13F}" type="datetimeFigureOut">
              <a:rPr lang="en-SA" smtClean="0"/>
              <a:t>23/08/2024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4E569-FD02-E6F3-92C1-66D8755F0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25BA-9A89-B149-E09F-3D5069FF9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8349-33B7-6442-94A1-548122EB930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3524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microsoft.com/office/2017/06/relationships/model3d" Target="../media/model3d1.glb"/><Relationship Id="rId26" Type="http://schemas.openxmlformats.org/officeDocument/2006/relationships/image" Target="../media/image22.jpe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microsoft.com/office/2017/06/relationships/model3d" Target="../media/model3d2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0.gi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9.jpeg"/><Relationship Id="rId28" Type="http://schemas.openxmlformats.org/officeDocument/2006/relationships/image" Target="../media/image23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jpg"/><Relationship Id="rId22" Type="http://schemas.openxmlformats.org/officeDocument/2006/relationships/image" Target="../media/image18.png"/><Relationship Id="rId27" Type="http://schemas.microsoft.com/office/2017/06/relationships/model3d" Target="../media/model3d3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F00F54-A232-CC01-D63A-902A307336F0}"/>
              </a:ext>
            </a:extLst>
          </p:cNvPr>
          <p:cNvSpPr/>
          <p:nvPr/>
        </p:nvSpPr>
        <p:spPr>
          <a:xfrm>
            <a:off x="3904351" y="2555326"/>
            <a:ext cx="1546573" cy="180145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A002CAE5-C6C3-57EA-0BB6-B54D04F7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5159" y="3730336"/>
            <a:ext cx="614692" cy="614692"/>
          </a:xfrm>
          <a:prstGeom prst="rect">
            <a:avLst/>
          </a:prstGeom>
        </p:spPr>
      </p:pic>
      <p:pic>
        <p:nvPicPr>
          <p:cNvPr id="11" name="Graphic 10" descr="Contract RTL">
            <a:extLst>
              <a:ext uri="{FF2B5EF4-FFF2-40B4-BE49-F238E27FC236}">
                <a16:creationId xmlns:a16="http://schemas.microsoft.com/office/drawing/2014/main" id="{686948A2-41A3-8C2B-73E2-355173E387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7055" y="2599453"/>
            <a:ext cx="614692" cy="614692"/>
          </a:xfrm>
          <a:prstGeom prst="rect">
            <a:avLst/>
          </a:prstGeom>
        </p:spPr>
      </p:pic>
      <p:pic>
        <p:nvPicPr>
          <p:cNvPr id="13" name="Graphic 12" descr="Bar graph with upward trend">
            <a:extLst>
              <a:ext uri="{FF2B5EF4-FFF2-40B4-BE49-F238E27FC236}">
                <a16:creationId xmlns:a16="http://schemas.microsoft.com/office/drawing/2014/main" id="{D85D226B-FEBA-8BDE-F7D7-DB1C803D66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1226" y="3758401"/>
            <a:ext cx="614692" cy="614692"/>
          </a:xfrm>
          <a:prstGeom prst="rect">
            <a:avLst/>
          </a:prstGeom>
        </p:spPr>
      </p:pic>
      <p:pic>
        <p:nvPicPr>
          <p:cNvPr id="15" name="Graphic 14" descr="Research">
            <a:extLst>
              <a:ext uri="{FF2B5EF4-FFF2-40B4-BE49-F238E27FC236}">
                <a16:creationId xmlns:a16="http://schemas.microsoft.com/office/drawing/2014/main" id="{215FC9A0-070F-A3BB-A6CA-34B739CCC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76236" y="2591360"/>
            <a:ext cx="614692" cy="614692"/>
          </a:xfrm>
          <a:prstGeom prst="rect">
            <a:avLst/>
          </a:prstGeom>
        </p:spPr>
      </p:pic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E1656E71-B296-46CF-FEF0-0587869F85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44500" y="3169784"/>
            <a:ext cx="537894" cy="5378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560411-1EC9-0E38-472F-0E64CC7DB143}"/>
              </a:ext>
            </a:extLst>
          </p:cNvPr>
          <p:cNvSpPr txBox="1"/>
          <p:nvPr/>
        </p:nvSpPr>
        <p:spPr>
          <a:xfrm>
            <a:off x="4002146" y="4307980"/>
            <a:ext cx="1851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E91AF8-996B-1F4D-4796-08254D4CCEAA}"/>
              </a:ext>
            </a:extLst>
          </p:cNvPr>
          <p:cNvSpPr/>
          <p:nvPr/>
        </p:nvSpPr>
        <p:spPr>
          <a:xfrm>
            <a:off x="6118294" y="2555327"/>
            <a:ext cx="1434107" cy="184228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469B2A-AA79-6648-BB4F-C5015B8C6D4C}"/>
              </a:ext>
            </a:extLst>
          </p:cNvPr>
          <p:cNvSpPr txBox="1"/>
          <p:nvPr/>
        </p:nvSpPr>
        <p:spPr>
          <a:xfrm>
            <a:off x="5880851" y="4313783"/>
            <a:ext cx="2018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ED1367F-798E-15A4-CDB1-64DF7F84925B}"/>
              </a:ext>
            </a:extLst>
          </p:cNvPr>
          <p:cNvSpPr/>
          <p:nvPr/>
        </p:nvSpPr>
        <p:spPr>
          <a:xfrm rot="10800000">
            <a:off x="5512840" y="3274105"/>
            <a:ext cx="505194" cy="29755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F00D1-B99E-EDC9-CA8A-771A0E2AAE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36506" y="2728821"/>
            <a:ext cx="633100" cy="63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C76BD1-CDAD-7199-48DB-5491C017EB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96397" y="2791054"/>
            <a:ext cx="813812" cy="508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D2AB20-35F5-0682-8960-B3D5CD8B3F8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78235" y="3518559"/>
            <a:ext cx="737700" cy="7377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E31C5F9-85A0-1E52-DC2B-F2223E9480E4}"/>
              </a:ext>
            </a:extLst>
          </p:cNvPr>
          <p:cNvSpPr txBox="1"/>
          <p:nvPr/>
        </p:nvSpPr>
        <p:spPr>
          <a:xfrm>
            <a:off x="8891540" y="1680569"/>
            <a:ext cx="3423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</a:p>
        </p:txBody>
      </p:sp>
      <p:pic>
        <p:nvPicPr>
          <p:cNvPr id="2" name="Graphic 1" descr="Single gear">
            <a:extLst>
              <a:ext uri="{FF2B5EF4-FFF2-40B4-BE49-F238E27FC236}">
                <a16:creationId xmlns:a16="http://schemas.microsoft.com/office/drawing/2014/main" id="{9EB6EEA9-0D9A-56F0-3EA8-85C3AFD1D38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60089" y="3675252"/>
            <a:ext cx="568943" cy="5689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F4E7B5-EECA-8131-985B-3B72B5D8AEEF}"/>
              </a:ext>
            </a:extLst>
          </p:cNvPr>
          <p:cNvSpPr/>
          <p:nvPr/>
        </p:nvSpPr>
        <p:spPr>
          <a:xfrm>
            <a:off x="4034568" y="3705683"/>
            <a:ext cx="564539" cy="503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Model 23" descr="Square Planar Bond">
                <a:extLst>
                  <a:ext uri="{FF2B5EF4-FFF2-40B4-BE49-F238E27FC236}">
                    <a16:creationId xmlns:a16="http://schemas.microsoft.com/office/drawing/2014/main" id="{32D0F150-4DA0-4EB4-0202-2FE192E5CA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7951538"/>
                  </p:ext>
                </p:extLst>
              </p:nvPr>
            </p:nvGraphicFramePr>
            <p:xfrm>
              <a:off x="9503589" y="2681522"/>
              <a:ext cx="1358281" cy="1079009"/>
            </p:xfrm>
            <a:graphic>
              <a:graphicData uri="http://schemas.microsoft.com/office/drawing/2017/model3d">
                <am3d:model3d r:embed="rId18">
                  <am3d:spPr>
                    <a:xfrm>
                      <a:off x="0" y="0"/>
                      <a:ext cx="1358281" cy="1079009"/>
                    </a:xfrm>
                    <a:prstGeom prst="rect">
                      <a:avLst/>
                    </a:prstGeom>
                  </am3d:spPr>
                  <am3d:camera>
                    <am3d:pos x="0" y="0" z="7596825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460" d="1000000"/>
                    <am3d:preTrans dx="-1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402822" ay="1213114" az="509882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22214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Model 23" descr="Square Planar Bond">
                <a:extLst>
                  <a:ext uri="{FF2B5EF4-FFF2-40B4-BE49-F238E27FC236}">
                    <a16:creationId xmlns:a16="http://schemas.microsoft.com/office/drawing/2014/main" id="{32D0F150-4DA0-4EB4-0202-2FE192E5CA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03589" y="2681522"/>
                <a:ext cx="1358281" cy="1079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Model 26" descr="Face Centered Cubic Unit Cell">
                <a:extLst>
                  <a:ext uri="{FF2B5EF4-FFF2-40B4-BE49-F238E27FC236}">
                    <a16:creationId xmlns:a16="http://schemas.microsoft.com/office/drawing/2014/main" id="{3ACB9C53-B59B-E4F6-40D2-93EC4E85AE7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8837508"/>
                  </p:ext>
                </p:extLst>
              </p:nvPr>
            </p:nvGraphicFramePr>
            <p:xfrm>
              <a:off x="10784546" y="2760994"/>
              <a:ext cx="1278787" cy="1405398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1278787" cy="1405398"/>
                    </a:xfrm>
                    <a:prstGeom prst="rect">
                      <a:avLst/>
                    </a:prstGeom>
                  </am3d:spPr>
                  <am3d:camera>
                    <am3d:pos x="0" y="0" z="8133623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313" d="1000000"/>
                    <am3d:preTrans dx="-78" dy="0" dz="6688"/>
                    <am3d:scale>
                      <am3d:sx n="1000000" d="1000000"/>
                      <am3d:sy n="1000000" d="1000000"/>
                      <am3d:sz n="1000000" d="1000000"/>
                    </am3d:scale>
                    <am3d:rot ax="3012230" ay="-1992242" az="-1999176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145604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Model 26" descr="Face Centered Cubic Unit Cell">
                <a:extLst>
                  <a:ext uri="{FF2B5EF4-FFF2-40B4-BE49-F238E27FC236}">
                    <a16:creationId xmlns:a16="http://schemas.microsoft.com/office/drawing/2014/main" id="{3ACB9C53-B59B-E4F6-40D2-93EC4E85AE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84546" y="2760994"/>
                <a:ext cx="1278787" cy="1405398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图片 25" descr="图形用户界面, 应用程序&#10;&#10;描述已自动生成">
            <a:extLst>
              <a:ext uri="{FF2B5EF4-FFF2-40B4-BE49-F238E27FC236}">
                <a16:creationId xmlns:a16="http://schemas.microsoft.com/office/drawing/2014/main" id="{CE9069BC-C6BB-863E-7FAD-456C900F26A0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3926" t="2636" r="41827" b="77281"/>
          <a:stretch/>
        </p:blipFill>
        <p:spPr bwMode="auto">
          <a:xfrm>
            <a:off x="6677866" y="391863"/>
            <a:ext cx="2921541" cy="1334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图片 41" descr="20230819B23-07121-3-117x17100xScantile_x010_y013.tif">
            <a:extLst>
              <a:ext uri="{FF2B5EF4-FFF2-40B4-BE49-F238E27FC236}">
                <a16:creationId xmlns:a16="http://schemas.microsoft.com/office/drawing/2014/main" id="{0FAB8AA7-1458-6B3B-E78C-E8C8E6A90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6" t="12184" r="19926" b="11026"/>
          <a:stretch/>
        </p:blipFill>
        <p:spPr bwMode="auto">
          <a:xfrm>
            <a:off x="9594291" y="369252"/>
            <a:ext cx="1794849" cy="1193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89FA26E-640F-843C-0195-35F0CA4BED20}"/>
              </a:ext>
            </a:extLst>
          </p:cNvPr>
          <p:cNvSpPr/>
          <p:nvPr/>
        </p:nvSpPr>
        <p:spPr>
          <a:xfrm>
            <a:off x="6591833" y="108926"/>
            <a:ext cx="5015565" cy="159817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40" name="图片 1">
            <a:extLst>
              <a:ext uri="{FF2B5EF4-FFF2-40B4-BE49-F238E27FC236}">
                <a16:creationId xmlns:a16="http://schemas.microsoft.com/office/drawing/2014/main" id="{16B79B15-CDEE-077D-F9D5-5D3FE1DC7EBE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80"/>
          <a:stretch/>
        </p:blipFill>
        <p:spPr bwMode="auto">
          <a:xfrm>
            <a:off x="434898" y="57026"/>
            <a:ext cx="2689798" cy="19268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74629F1-7656-C2BF-0A29-91933435FDA7}"/>
              </a:ext>
            </a:extLst>
          </p:cNvPr>
          <p:cNvSpPr txBox="1"/>
          <p:nvPr/>
        </p:nvSpPr>
        <p:spPr>
          <a:xfrm>
            <a:off x="1145114" y="2055409"/>
            <a:ext cx="120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2371ED-E320-B038-5B1E-9A9CA4806EC3}"/>
              </a:ext>
            </a:extLst>
          </p:cNvPr>
          <p:cNvSpPr/>
          <p:nvPr/>
        </p:nvSpPr>
        <p:spPr>
          <a:xfrm>
            <a:off x="9475762" y="2610839"/>
            <a:ext cx="2703438" cy="215880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671F50-EDEC-24B3-A934-8EDE3143CE6E}"/>
              </a:ext>
            </a:extLst>
          </p:cNvPr>
          <p:cNvSpPr txBox="1"/>
          <p:nvPr/>
        </p:nvSpPr>
        <p:spPr>
          <a:xfrm>
            <a:off x="9514545" y="4712711"/>
            <a:ext cx="291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Science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A66DD2-D5DC-95B7-C78A-E74311BA311C}"/>
              </a:ext>
            </a:extLst>
          </p:cNvPr>
          <p:cNvSpPr/>
          <p:nvPr/>
        </p:nvSpPr>
        <p:spPr>
          <a:xfrm>
            <a:off x="3561423" y="2336454"/>
            <a:ext cx="4263339" cy="242435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F3099D-1F26-FB33-73C1-20CBE0F373A3}"/>
              </a:ext>
            </a:extLst>
          </p:cNvPr>
          <p:cNvSpPr/>
          <p:nvPr/>
        </p:nvSpPr>
        <p:spPr>
          <a:xfrm>
            <a:off x="360456" y="51415"/>
            <a:ext cx="2875490" cy="200054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41B904F-B477-5543-627B-9AA9E659F79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82831" y="4726230"/>
            <a:ext cx="2294228" cy="120080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08227195-3849-2AEE-83D7-A19F719633BF}"/>
              </a:ext>
            </a:extLst>
          </p:cNvPr>
          <p:cNvSpPr/>
          <p:nvPr/>
        </p:nvSpPr>
        <p:spPr>
          <a:xfrm>
            <a:off x="323474" y="4603450"/>
            <a:ext cx="2627274" cy="146756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605EC5-E26E-EAB1-3E1C-69EED0601DDE}"/>
              </a:ext>
            </a:extLst>
          </p:cNvPr>
          <p:cNvSpPr txBox="1"/>
          <p:nvPr/>
        </p:nvSpPr>
        <p:spPr>
          <a:xfrm>
            <a:off x="855049" y="6071016"/>
            <a:ext cx="1490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42331D79-588F-BC82-C61F-DA3DD566C00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234588" y="5027777"/>
            <a:ext cx="2058131" cy="1332603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C934B466-2DE6-058C-2FFF-A77A1CEB10D3}"/>
              </a:ext>
            </a:extLst>
          </p:cNvPr>
          <p:cNvSpPr/>
          <p:nvPr/>
        </p:nvSpPr>
        <p:spPr>
          <a:xfrm>
            <a:off x="7049858" y="4920558"/>
            <a:ext cx="2462901" cy="159817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0B168A-56F9-95BD-51C0-3A1A5F4AD8D0}"/>
              </a:ext>
            </a:extLst>
          </p:cNvPr>
          <p:cNvSpPr txBox="1"/>
          <p:nvPr/>
        </p:nvSpPr>
        <p:spPr>
          <a:xfrm>
            <a:off x="6997809" y="6424463"/>
            <a:ext cx="3423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Marine Science</a:t>
            </a: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7DB079E3-14B4-47FF-C947-223DC720E862}"/>
              </a:ext>
            </a:extLst>
          </p:cNvPr>
          <p:cNvSpPr/>
          <p:nvPr/>
        </p:nvSpPr>
        <p:spPr>
          <a:xfrm rot="13433468">
            <a:off x="3072451" y="1337516"/>
            <a:ext cx="1787865" cy="45609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63C01FA5-CF99-5C07-641D-F2A072FEC6E9}"/>
              </a:ext>
            </a:extLst>
          </p:cNvPr>
          <p:cNvSpPr/>
          <p:nvPr/>
        </p:nvSpPr>
        <p:spPr>
          <a:xfrm rot="19161694">
            <a:off x="4960542" y="1399338"/>
            <a:ext cx="1787865" cy="45609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61730DB5-198C-994C-B12C-02026637809D}"/>
              </a:ext>
            </a:extLst>
          </p:cNvPr>
          <p:cNvSpPr/>
          <p:nvPr/>
        </p:nvSpPr>
        <p:spPr>
          <a:xfrm>
            <a:off x="7908783" y="3128617"/>
            <a:ext cx="1566979" cy="45609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48BB37EA-2F36-0EBB-0B80-7D379E0E48F0}"/>
              </a:ext>
            </a:extLst>
          </p:cNvPr>
          <p:cNvSpPr/>
          <p:nvPr/>
        </p:nvSpPr>
        <p:spPr>
          <a:xfrm rot="2036410">
            <a:off x="5662991" y="5094648"/>
            <a:ext cx="1376835" cy="45609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6FFB7DF9-5E7A-FFC8-4D84-A1C11870B5E2}"/>
              </a:ext>
            </a:extLst>
          </p:cNvPr>
          <p:cNvSpPr/>
          <p:nvPr/>
        </p:nvSpPr>
        <p:spPr>
          <a:xfrm rot="9026033">
            <a:off x="1889961" y="3823409"/>
            <a:ext cx="1682241" cy="45609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7" name="3D Model 76" descr="F Orbital">
                <a:extLst>
                  <a:ext uri="{FF2B5EF4-FFF2-40B4-BE49-F238E27FC236}">
                    <a16:creationId xmlns:a16="http://schemas.microsoft.com/office/drawing/2014/main" id="{DC0D34B8-A3A9-30C1-096E-11F4CD1ECA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7304205"/>
                  </p:ext>
                </p:extLst>
              </p:nvPr>
            </p:nvGraphicFramePr>
            <p:xfrm rot="2562107">
              <a:off x="9619629" y="3378714"/>
              <a:ext cx="1340782" cy="1543163"/>
            </p:xfrm>
            <a:graphic>
              <a:graphicData uri="http://schemas.microsoft.com/office/drawing/2017/model3d">
                <am3d:model3d r:embed="rId27">
                  <am3d:spPr>
                    <a:xfrm rot="2562107">
                      <a:off x="0" y="0"/>
                      <a:ext cx="1340782" cy="1543163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695" d="1000000"/>
                    <am3d:preTrans dx="-1216821" dy="-1216821" dz="1216822"/>
                    <am3d:scale>
                      <am3d:sx n="1000000" d="1000000"/>
                      <am3d:sy n="1000000" d="1000000"/>
                      <am3d:sz n="1000000" d="1000000"/>
                    </am3d:scale>
                    <am3d:rot ax="-1530607" ay="2170564" az="-943874"/>
                    <am3d:postTrans dx="0" dy="0" dz="0"/>
                  </am3d:trans>
                  <am3d:raster rName="Office3DRenderer" rVer="16.0.8326">
                    <am3d:blip r:embed="rId28"/>
                  </am3d:raster>
                  <am3d:objViewport viewportSz="27068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7" name="3D Model 76" descr="F Orbital">
                <a:extLst>
                  <a:ext uri="{FF2B5EF4-FFF2-40B4-BE49-F238E27FC236}">
                    <a16:creationId xmlns:a16="http://schemas.microsoft.com/office/drawing/2014/main" id="{DC0D34B8-A3A9-30C1-096E-11F4CD1ECA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 rot="2562107">
                <a:off x="9619629" y="3378714"/>
                <a:ext cx="1340782" cy="15431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8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2024-08-23T11:02:03Z</dcterms:created>
  <dcterms:modified xsi:type="dcterms:W3CDTF">2024-08-23T16:50:42Z</dcterms:modified>
</cp:coreProperties>
</file>