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64" r:id="rId1"/>
  </p:sldMasterIdLst>
  <p:notesMasterIdLst>
    <p:notesMasterId r:id="rId10"/>
  </p:notesMasterIdLst>
  <p:sldIdLst>
    <p:sldId id="256" r:id="rId2"/>
    <p:sldId id="258" r:id="rId3"/>
    <p:sldId id="440" r:id="rId4"/>
    <p:sldId id="441" r:id="rId5"/>
    <p:sldId id="442" r:id="rId6"/>
    <p:sldId id="443" r:id="rId7"/>
    <p:sldId id="444" r:id="rId8"/>
    <p:sldId id="44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41F"/>
    <a:srgbClr val="F17C1B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55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8386C-6C09-4881-85CC-8C01E71FD991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DC22D-9C9C-403D-B7AA-E80FA4FCFF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6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3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大公司，特别是用户量很多的业务。很喜欢用安全问题卡人。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讲解转义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大公司，特别是用户量很多的业务。很喜欢用安全问题卡人。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画图讲解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首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" y="4762"/>
            <a:ext cx="9128126" cy="68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273721" y="3873670"/>
            <a:ext cx="2734574" cy="37916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686050" y="2047570"/>
            <a:ext cx="3887278" cy="1720077"/>
          </a:xfrm>
        </p:spPr>
        <p:txBody>
          <a:bodyPr lIns="90000" rIns="90000">
            <a:noAutofit/>
          </a:bodyPr>
          <a:lstStyle>
            <a:lvl1pPr algn="ctr">
              <a:lnSpc>
                <a:spcPct val="110000"/>
              </a:lnSpc>
              <a:defRPr sz="3600" b="1" baseline="0">
                <a:solidFill>
                  <a:schemeClr val="accent4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2812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2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8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9098" y="162557"/>
            <a:ext cx="8096251" cy="699594"/>
          </a:xfrm>
        </p:spPr>
        <p:txBody>
          <a:bodyPr/>
          <a:lstStyle/>
          <a:p>
            <a:r>
              <a:rPr lang="zh-CN" altLang="en-US" dirty="0" smtClean="0"/>
              <a:t>单击此处添加目录页标题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1454330" y="1328738"/>
            <a:ext cx="7061019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ea"/>
              <a:buAutoNum type="ea1JpnChsDb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单击此处添加目录条目</a:t>
            </a:r>
          </a:p>
        </p:txBody>
      </p:sp>
    </p:spTree>
    <p:extLst>
      <p:ext uri="{BB962C8B-B14F-4D97-AF65-F5344CB8AC3E}">
        <p14:creationId xmlns:p14="http://schemas.microsoft.com/office/powerpoint/2010/main" val="10024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425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26045" y="-95437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1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7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内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/>
          <a:stretch/>
        </p:blipFill>
        <p:spPr bwMode="auto">
          <a:xfrm>
            <a:off x="-111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8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内页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/>
          <a:stretch/>
        </p:blipFill>
        <p:spPr bwMode="auto">
          <a:xfrm>
            <a:off x="-111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70721" y="951464"/>
            <a:ext cx="8532000" cy="0"/>
          </a:xfrm>
          <a:prstGeom prst="line">
            <a:avLst/>
          </a:prstGeom>
          <a:noFill/>
          <a:ln w="12700" cmpd="sng">
            <a:solidFill>
              <a:srgbClr val="19B5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6" descr="半圆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" y="949556"/>
            <a:ext cx="247650" cy="12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6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65" r:id="rId1"/>
    <p:sldLayoutId id="2147485966" r:id="rId2"/>
    <p:sldLayoutId id="2147485967" r:id="rId3"/>
    <p:sldLayoutId id="2147485968" r:id="rId4"/>
    <p:sldLayoutId id="2147485969" r:id="rId5"/>
    <p:sldLayoutId id="2147485970" r:id="rId6"/>
    <p:sldLayoutId id="2147485971" r:id="rId7"/>
    <p:sldLayoutId id="2147485972" r:id="rId8"/>
    <p:sldLayoutId id="2147485973" r:id="rId9"/>
    <p:sldLayoutId id="2147485974" r:id="rId10"/>
    <p:sldLayoutId id="2147485975" r:id="rId11"/>
    <p:sldLayoutId id="2147485976" r:id="rId12"/>
    <p:sldLayoutId id="21474859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2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271463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100000"/>
        <a:buFont typeface="Wingdings 2" panose="05020102010507070707" pitchFamily="18" charset="2"/>
        <a:buChar char=""/>
        <a:defRPr sz="2000" kern="1200" baseline="0">
          <a:solidFill>
            <a:schemeClr val="accent2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蔡慧芨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前端安全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个人介绍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71800" y="2234739"/>
            <a:ext cx="3456384" cy="210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目前就职于 腾讯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前端高级开发工程师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(T3.2)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负责企业微信相关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开发工作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安全有那些？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XSS -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跨站脚本攻击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CSRF -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跨站伪造请求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SSFRF –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服务器伪造请求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hijack –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其他： 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redirecturl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jsonp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cors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(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跨域头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XSS 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跨站脚本攻击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29408"/>
            <a:ext cx="8292045" cy="4851920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用户填写信息是可运行的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代码。 操作用户界面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攻击源头：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反射型 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从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读取内容展示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存储型  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从后台读取内容展示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富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文本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白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名单过滤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纯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文本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html encode ,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encode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CSRF–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跨站伪造请求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利用你所在网站的登录的状态，悄悄提交各种信息（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post ,get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请求）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提交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method=Post 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判断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referer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特殊登陆态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1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SSRF–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服务器伪造请求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利用某些业务服务端会发出请求，请求内网地址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域名限制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内网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IP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限制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内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网请求地址做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（特殊登陆态）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hijack–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劫持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iframe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嵌套某的页面，骗取用户输入信息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页面劫持：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Window.parent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判断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劫持： 返回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{} ,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而不是返回数据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3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其他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回调的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redirect-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授权通过后的需要重定向的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，被串改了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2. 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Jsonp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&amp;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cors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安全校验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（特殊登录态）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referer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校验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687596"/>
      </a:accent1>
      <a:accent2>
        <a:srgbClr val="7C8790"/>
      </a:accent2>
      <a:accent3>
        <a:srgbClr val="A17373"/>
      </a:accent3>
      <a:accent4>
        <a:srgbClr val="18B0B8"/>
      </a:accent4>
      <a:accent5>
        <a:srgbClr val="CE8D3E"/>
      </a:accent5>
      <a:accent6>
        <a:srgbClr val="FFCA08"/>
      </a:accent6>
      <a:hlink>
        <a:srgbClr val="EC7016"/>
      </a:hlink>
      <a:folHlink>
        <a:srgbClr val="E64823"/>
      </a:folHlink>
    </a:clrScheme>
    <a:fontScheme name="自定义 6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A000520141118A05PPBG</Template>
  <TotalTime>8835</TotalTime>
  <Words>291</Words>
  <Application>Microsoft Office PowerPoint</Application>
  <PresentationFormat>全屏显示(4:3)</PresentationFormat>
  <Paragraphs>67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A000120140530A99PPBG</vt:lpstr>
      <vt:lpstr>Web前端安全</vt:lpstr>
      <vt:lpstr>个人介绍</vt:lpstr>
      <vt:lpstr>Web 安全有那些？</vt:lpstr>
      <vt:lpstr>XSS – 跨站脚本攻击</vt:lpstr>
      <vt:lpstr>CSRF– 跨站伪造请求</vt:lpstr>
      <vt:lpstr>SSRF– 服务器伪造请求</vt:lpstr>
      <vt:lpstr>hijack– 劫持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Web前端安全</dc:title>
  <dc:creator>蔡慧芨</dc:creator>
  <cp:lastModifiedBy>caihuiji</cp:lastModifiedBy>
  <cp:revision>2017</cp:revision>
  <dcterms:created xsi:type="dcterms:W3CDTF">2015-07-20T03:17:36Z</dcterms:created>
  <dcterms:modified xsi:type="dcterms:W3CDTF">2018-12-14T15:59:32Z</dcterms:modified>
</cp:coreProperties>
</file>