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23CDE-5C60-48BF-A0A3-F6F5DF5E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9B462-55A4-4F78-8247-877C0AABB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119E2-2FD9-49E9-8FA2-EA612D8C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BD7F80-61B9-41D5-9CE1-65B01C47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3B0DA-7E8F-4EA8-897E-F351C15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7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7BFE-CA0F-4360-8C59-094FF5FF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059AA-FCEC-402A-98F1-05D236243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FD897-5154-48BE-A882-33E0DFC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71D54-86AC-46A5-A161-E50763F5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BA8EA-DDF0-4BD3-A83D-4D65822F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0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D46678-9759-4FC5-9FB6-2695C887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74823-DC1A-4C1B-A5D5-D6281EC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223A-96FE-40C4-8E00-350A195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217DC-AB11-4BA1-B01B-CA9C104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9AF24-85B1-4D8F-A54F-A0A45F9B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31C57-F99E-4399-B423-AA3F87B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AA478-4389-4EF7-A124-5C1558E2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7549-28C6-4045-9EFC-0D676850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17651-7DF2-4A79-A30B-3BB7138A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1C6EB-010B-49F4-855F-57055666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4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05BB6-EBAC-4B25-B8FA-EF4721BD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127D2-5708-4EEF-A438-BAF4BC11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FD55E-C317-446D-ABCA-1CAE464E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6403F-CC0D-4B49-9C70-4BCAAA87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921420-1BE7-4965-A6B5-6B81B4A0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9BCA2-04EE-46A0-9669-D59F8CE4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9122A-C0D1-4F97-80D9-02B311847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713FE-BB58-4026-9AF2-6D350CC4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C9B95-9726-41F7-B173-13B519EF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F6584-9947-4EEE-9CE1-739D56FB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EAA4A-BC9D-4115-AF93-A5D5F1FB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B0E7-DC5F-4571-8769-5529B852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D72DA-7AE5-4D5B-BD67-314D3401E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5F903F-A8F1-47B8-8EEE-3F891010C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E96F80-CCDC-491C-90B0-E83777F52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15969-0F50-4517-A592-5F77337B9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16BAC-B0FF-4BFA-9A7D-C781AE6C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EE4D21-B104-4A00-B36D-2480C38B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1838C6-03CD-45CF-AB05-7313425A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C38A4-D7D2-45EF-99A3-2C5BB4A0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139F1-E158-4BE5-BB5F-28A7B3F2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B54C3-68D9-47AD-93B3-6E69163D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E227B9-8D1F-47C9-A1E9-EDCC9B1B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4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86E8BE-DAC6-45C4-9865-47776AF8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90B76D-A4E0-40D7-97D1-E7698A30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19D4D-7C5A-45AF-8448-D4BAF07C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4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D746F-2D7D-4BD7-894E-61D9DB5D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D034D-ABFE-4171-85B6-24632E87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DB237-4EAC-4D3C-81E7-A7F987F89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846BD-0656-4A76-A9B1-385CC913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FEBCC-BCFA-4851-9E57-6988CACB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75278E-A00C-48EB-8E6F-FC78543A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2A733-055B-4253-AF45-C24FC51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2B807-C9E4-41C9-A264-E92449DC8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11DD82-0307-4689-955A-7CBCBCE90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CD41B-4C07-499B-B347-93AAD56B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509D1-EA47-42D9-8A4C-CD358DB8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50FC7-4678-4C11-B331-6FFBA473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B8CA1F-B838-45A3-B18C-DEC6B7F8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A8053-EFE8-43F2-A7DC-97300D62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A4FFE-FD6F-41B9-8417-0BC1B8C94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7161-4ACA-4A6B-9E07-0CA03E48593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CEC99-5B17-4F82-BC4F-E391CD287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295D3-08D7-4B10-9A38-E1031236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D57A-F6C5-4268-9148-6F4267B48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raight">
            <a:hlinkClick r:id="" action="ppaction://media"/>
            <a:extLst>
              <a:ext uri="{FF2B5EF4-FFF2-40B4-BE49-F238E27FC236}">
                <a16:creationId xmlns:a16="http://schemas.microsoft.com/office/drawing/2014/main" id="{99AD4119-FDF6-4077-B602-5150EDDB8A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68925" y="1174786"/>
            <a:ext cx="7924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2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9EF58D-CF5D-4197-AE39-D28053A3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" y="106532"/>
            <a:ext cx="6196614" cy="29942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79D6AC-CABA-4BA1-9518-BAD9F196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806" y="318661"/>
            <a:ext cx="4864964" cy="23508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9FB596-10D8-4BAF-8F88-B17F11EE6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10" y="4188524"/>
            <a:ext cx="3356406" cy="1621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3C1B2A-3B8C-430D-A748-ACFF4838F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298" y="4188524"/>
            <a:ext cx="3356406" cy="1621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884389-634C-48F8-B244-45BAF553F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186" y="4188524"/>
            <a:ext cx="3356406" cy="16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otation">
            <a:hlinkClick r:id="" action="ppaction://media"/>
            <a:extLst>
              <a:ext uri="{FF2B5EF4-FFF2-40B4-BE49-F238E27FC236}">
                <a16:creationId xmlns:a16="http://schemas.microsoft.com/office/drawing/2014/main" id="{CB2776A9-6CFC-4D3C-BDB7-09A195591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9261" y="1216241"/>
            <a:ext cx="9903202" cy="36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FE3B85-FBDD-42B8-A9C9-67535780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118" y="1186004"/>
            <a:ext cx="9386714" cy="45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9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73DD50-CF1D-4937-827B-418DE12E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2" y="435006"/>
            <a:ext cx="5696808" cy="27527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2E8E75-0C40-4EAB-92C3-626FAB06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2" y="3387846"/>
            <a:ext cx="5696808" cy="27527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D01EE2-C0CC-4B1B-9010-0FEBE6BF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322" y="4677160"/>
            <a:ext cx="3701527" cy="1788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50BFC8-3A66-4D10-9022-D39CBA0E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320" y="2534686"/>
            <a:ext cx="3701529" cy="17886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05F260-771A-4027-A977-905E51700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179" y="435006"/>
            <a:ext cx="3701529" cy="17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9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宽屏</PresentationFormat>
  <Paragraphs>0</Paragraphs>
  <Slides>5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锦程 李</dc:creator>
  <cp:lastModifiedBy>锦程 李</cp:lastModifiedBy>
  <cp:revision>5</cp:revision>
  <dcterms:created xsi:type="dcterms:W3CDTF">2018-12-07T01:47:26Z</dcterms:created>
  <dcterms:modified xsi:type="dcterms:W3CDTF">2018-12-07T03:15:48Z</dcterms:modified>
</cp:coreProperties>
</file>