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2"/>
    <p:sldId id="1118" r:id="rId3"/>
    <p:sldId id="1122" r:id="rId4"/>
    <p:sldId id="1135" r:id="rId5"/>
    <p:sldId id="1136" r:id="rId6"/>
    <p:sldId id="1138" r:id="rId7"/>
    <p:sldId id="1137" r:id="rId8"/>
  </p:sldIdLst>
  <p:sldSz cx="9144000" cy="5143500" type="screen16x9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9D9D9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755" autoAdjust="0"/>
  </p:normalViewPr>
  <p:slideViewPr>
    <p:cSldViewPr>
      <p:cViewPr varScale="1">
        <p:scale>
          <a:sx n="93" d="100"/>
          <a:sy n="93" d="100"/>
        </p:scale>
        <p:origin x="74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917C1-3D48-4812-A956-27B8B278708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311F0761-C4C7-413F-BA7C-A79FE36E78C1}">
      <dgm:prSet phldrT="[文本]"/>
      <dgm:spPr/>
      <dgm:t>
        <a:bodyPr/>
        <a:lstStyle/>
        <a:p>
          <a:r>
            <a:rPr lang="zh-CN" altLang="en-US" dirty="0" smtClean="0"/>
            <a:t>运行一致性</a:t>
          </a:r>
          <a:endParaRPr lang="zh-CN" altLang="en-US" dirty="0"/>
        </a:p>
      </dgm:t>
    </dgm:pt>
    <dgm:pt modelId="{43415C65-074C-4482-A97F-0E98EEC3E94B}" type="parTrans" cxnId="{FCADBBAB-C2CF-4037-ADA3-7C18E74B61D9}">
      <dgm:prSet/>
      <dgm:spPr/>
      <dgm:t>
        <a:bodyPr/>
        <a:lstStyle/>
        <a:p>
          <a:endParaRPr lang="zh-CN" altLang="en-US"/>
        </a:p>
      </dgm:t>
    </dgm:pt>
    <dgm:pt modelId="{76470548-383C-42ED-926E-768047E37294}" type="sibTrans" cxnId="{FCADBBAB-C2CF-4037-ADA3-7C18E74B61D9}">
      <dgm:prSet/>
      <dgm:spPr/>
      <dgm:t>
        <a:bodyPr/>
        <a:lstStyle/>
        <a:p>
          <a:endParaRPr lang="zh-CN" altLang="en-US"/>
        </a:p>
      </dgm:t>
    </dgm:pt>
    <dgm:pt modelId="{3B04001E-02E5-4A79-B7B9-C9B0ADF2FA5B}">
      <dgm:prSet phldrT="[文本]"/>
      <dgm:spPr/>
      <dgm:t>
        <a:bodyPr/>
        <a:lstStyle/>
        <a:p>
          <a:r>
            <a:rPr lang="zh-CN" altLang="en-US" dirty="0" smtClean="0"/>
            <a:t>多台</a:t>
          </a:r>
          <a:r>
            <a:rPr lang="en-US" altLang="zh-CN" dirty="0" smtClean="0"/>
            <a:t>AGV</a:t>
          </a:r>
          <a:r>
            <a:rPr lang="zh-CN" altLang="en-US" dirty="0" smtClean="0"/>
            <a:t>运行一致性，通过外界</a:t>
          </a:r>
          <a:r>
            <a:rPr lang="en-US" altLang="zh-CN" dirty="0" smtClean="0"/>
            <a:t>GPS</a:t>
          </a:r>
          <a:r>
            <a:rPr lang="zh-CN" altLang="en-US" dirty="0" smtClean="0"/>
            <a:t>或者视觉等其他信号反馈，当整体误差达到一定时停止，单台小车纠偏</a:t>
          </a:r>
          <a:endParaRPr lang="zh-CN" altLang="en-US" dirty="0"/>
        </a:p>
      </dgm:t>
    </dgm:pt>
    <dgm:pt modelId="{0DEEBC60-820F-4785-A4DB-3344DD3ED46B}" type="parTrans" cxnId="{BFD03D78-7F08-4F30-AEC9-9841C3189A77}">
      <dgm:prSet/>
      <dgm:spPr/>
      <dgm:t>
        <a:bodyPr/>
        <a:lstStyle/>
        <a:p>
          <a:endParaRPr lang="zh-CN" altLang="en-US"/>
        </a:p>
      </dgm:t>
    </dgm:pt>
    <dgm:pt modelId="{BB297822-E46E-41C3-8D18-D9ED2543E897}" type="sibTrans" cxnId="{BFD03D78-7F08-4F30-AEC9-9841C3189A77}">
      <dgm:prSet/>
      <dgm:spPr/>
      <dgm:t>
        <a:bodyPr/>
        <a:lstStyle/>
        <a:p>
          <a:endParaRPr lang="zh-CN" altLang="en-US"/>
        </a:p>
      </dgm:t>
    </dgm:pt>
    <dgm:pt modelId="{229F4A75-C3E0-4EC9-A2A0-2C8CE2D725CE}">
      <dgm:prSet phldrT="[文本]"/>
      <dgm:spPr/>
      <dgm:t>
        <a:bodyPr/>
        <a:lstStyle/>
        <a:p>
          <a:r>
            <a:rPr lang="zh-CN" altLang="en-US" dirty="0" smtClean="0"/>
            <a:t>多自由度调整</a:t>
          </a:r>
          <a:endParaRPr lang="zh-CN" altLang="en-US" dirty="0"/>
        </a:p>
      </dgm:t>
    </dgm:pt>
    <dgm:pt modelId="{E95A749D-6D5E-47AF-B7EA-422B906481FF}" type="parTrans" cxnId="{694E148D-4125-4328-AF7E-032AC63B5BF4}">
      <dgm:prSet/>
      <dgm:spPr/>
      <dgm:t>
        <a:bodyPr/>
        <a:lstStyle/>
        <a:p>
          <a:endParaRPr lang="zh-CN" altLang="en-US"/>
        </a:p>
      </dgm:t>
    </dgm:pt>
    <dgm:pt modelId="{0CBD2C3B-6890-4C4C-B68A-9753CDB49A10}" type="sibTrans" cxnId="{694E148D-4125-4328-AF7E-032AC63B5BF4}">
      <dgm:prSet/>
      <dgm:spPr/>
      <dgm:t>
        <a:bodyPr/>
        <a:lstStyle/>
        <a:p>
          <a:endParaRPr lang="zh-CN" altLang="en-US"/>
        </a:p>
      </dgm:t>
    </dgm:pt>
    <dgm:pt modelId="{EED0509B-D84F-4DB7-A2CE-C3DCB1A9CC05}">
      <dgm:prSet phldrT="[文本]" phldr="0" custT="0"/>
      <dgm:spPr/>
      <dgm:t>
        <a:bodyPr vert="horz" wrap="square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 smtClean="0"/>
            <a:t>AGV</a:t>
          </a:r>
          <a:r>
            <a:rPr lang="zh-CN" altLang="en-US" dirty="0" smtClean="0"/>
            <a:t>小车除前后移动，左右转向，原地旋转外加入</a:t>
          </a:r>
          <a:r>
            <a:rPr lang="zh-CN" dirty="0" smtClean="0"/>
            <a:t>水平调节云台</a:t>
          </a:r>
          <a:r>
            <a:rPr lang="zh-CN" altLang="en-US" dirty="0" smtClean="0"/>
            <a:t>对</a:t>
          </a:r>
          <a:r>
            <a:rPr lang="en-US" altLang="zh-CN" dirty="0" smtClean="0"/>
            <a:t>AGV</a:t>
          </a:r>
          <a:r>
            <a:rPr lang="zh-CN" altLang="en-US" dirty="0" smtClean="0"/>
            <a:t>上工作面进行水平调整，保证所抬物体水平一致性</a:t>
          </a:r>
          <a:endParaRPr lang="zh-CN" altLang="en-US" dirty="0"/>
        </a:p>
      </dgm:t>
    </dgm:pt>
    <dgm:pt modelId="{E8A06532-BB4E-4CD0-A66B-F96823E88E61}" type="parTrans" cxnId="{0565436A-A4B2-4E35-8E5F-C5581A9ABA02}">
      <dgm:prSet/>
      <dgm:spPr/>
      <dgm:t>
        <a:bodyPr/>
        <a:lstStyle/>
        <a:p>
          <a:endParaRPr lang="zh-CN" altLang="en-US"/>
        </a:p>
      </dgm:t>
    </dgm:pt>
    <dgm:pt modelId="{6EB51DB7-A11D-4D01-8A8E-5F845CAEC918}" type="sibTrans" cxnId="{0565436A-A4B2-4E35-8E5F-C5581A9ABA02}">
      <dgm:prSet/>
      <dgm:spPr/>
      <dgm:t>
        <a:bodyPr/>
        <a:lstStyle/>
        <a:p>
          <a:endParaRPr lang="zh-CN" altLang="en-US"/>
        </a:p>
      </dgm:t>
    </dgm:pt>
    <dgm:pt modelId="{7B33875B-B9EB-41DF-A3FC-2A01E6379AD4}" type="pres">
      <dgm:prSet presAssocID="{4DF917C1-3D48-4812-A956-27B8B27870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883D35-F9F6-4C60-BA3E-73823AF2CF96}" type="pres">
      <dgm:prSet presAssocID="{311F0761-C4C7-413F-BA7C-A79FE36E78C1}" presName="parentLin" presStyleCnt="0"/>
      <dgm:spPr/>
    </dgm:pt>
    <dgm:pt modelId="{A09EEA56-55D2-4581-8EEF-53AB14384E3E}" type="pres">
      <dgm:prSet presAssocID="{311F0761-C4C7-413F-BA7C-A79FE36E78C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C24D31F-7E3F-43B8-B539-0E0CA4A32DA9}" type="pres">
      <dgm:prSet presAssocID="{311F0761-C4C7-413F-BA7C-A79FE36E78C1}" presName="parentText" presStyleLbl="node1" presStyleIdx="0" presStyleCnt="2" custLinFactNeighborX="-19277" custLinFactNeighborY="630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8EECA-58DB-434B-8095-122E7739ABE2}" type="pres">
      <dgm:prSet presAssocID="{311F0761-C4C7-413F-BA7C-A79FE36E78C1}" presName="negativeSpace" presStyleCnt="0"/>
      <dgm:spPr/>
    </dgm:pt>
    <dgm:pt modelId="{7863D2E8-36C4-49D7-800A-AF57E65A7F20}" type="pres">
      <dgm:prSet presAssocID="{311F0761-C4C7-413F-BA7C-A79FE36E78C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169D16-CE30-4466-A5EE-E5C48A3AF00D}" type="pres">
      <dgm:prSet presAssocID="{76470548-383C-42ED-926E-768047E37294}" presName="spaceBetweenRectangles" presStyleCnt="0"/>
      <dgm:spPr/>
    </dgm:pt>
    <dgm:pt modelId="{5F151323-DDF5-43ED-94CB-3B529A8ADD96}" type="pres">
      <dgm:prSet presAssocID="{229F4A75-C3E0-4EC9-A2A0-2C8CE2D725CE}" presName="parentLin" presStyleCnt="0"/>
      <dgm:spPr/>
    </dgm:pt>
    <dgm:pt modelId="{D5534B4E-618D-4C65-BAC4-3228449DE468}" type="pres">
      <dgm:prSet presAssocID="{229F4A75-C3E0-4EC9-A2A0-2C8CE2D725C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EBCD9EE-A80E-4760-BF49-993E894D8E4E}" type="pres">
      <dgm:prSet presAssocID="{229F4A75-C3E0-4EC9-A2A0-2C8CE2D725C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E7998-CCEB-4A6A-9B16-4BB857F90122}" type="pres">
      <dgm:prSet presAssocID="{229F4A75-C3E0-4EC9-A2A0-2C8CE2D725CE}" presName="negativeSpace" presStyleCnt="0"/>
      <dgm:spPr/>
    </dgm:pt>
    <dgm:pt modelId="{9E72E26C-05B3-4D8C-8CDF-039EFB4CF55E}" type="pres">
      <dgm:prSet presAssocID="{229F4A75-C3E0-4EC9-A2A0-2C8CE2D725C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3CADC1-FBF4-43F5-92E1-96D96727FC8A}" type="presOf" srcId="{229F4A75-C3E0-4EC9-A2A0-2C8CE2D725CE}" destId="{1EBCD9EE-A80E-4760-BF49-993E894D8E4E}" srcOrd="1" destOrd="0" presId="urn:microsoft.com/office/officeart/2005/8/layout/list1#1"/>
    <dgm:cxn modelId="{79B736AD-A067-456E-B136-FF1DD43149E8}" type="presOf" srcId="{229F4A75-C3E0-4EC9-A2A0-2C8CE2D725CE}" destId="{D5534B4E-618D-4C65-BAC4-3228449DE468}" srcOrd="0" destOrd="0" presId="urn:microsoft.com/office/officeart/2005/8/layout/list1#1"/>
    <dgm:cxn modelId="{694E148D-4125-4328-AF7E-032AC63B5BF4}" srcId="{4DF917C1-3D48-4812-A956-27B8B278708C}" destId="{229F4A75-C3E0-4EC9-A2A0-2C8CE2D725CE}" srcOrd="1" destOrd="0" parTransId="{E95A749D-6D5E-47AF-B7EA-422B906481FF}" sibTransId="{0CBD2C3B-6890-4C4C-B68A-9753CDB49A10}"/>
    <dgm:cxn modelId="{E063A7C4-E788-4F35-93A6-BBCA234E4CE9}" type="presOf" srcId="{4DF917C1-3D48-4812-A956-27B8B278708C}" destId="{7B33875B-B9EB-41DF-A3FC-2A01E6379AD4}" srcOrd="0" destOrd="0" presId="urn:microsoft.com/office/officeart/2005/8/layout/list1#1"/>
    <dgm:cxn modelId="{3C99AFC3-B338-49BC-A27B-C1CEB060DD69}" type="presOf" srcId="{311F0761-C4C7-413F-BA7C-A79FE36E78C1}" destId="{2C24D31F-7E3F-43B8-B539-0E0CA4A32DA9}" srcOrd="1" destOrd="0" presId="urn:microsoft.com/office/officeart/2005/8/layout/list1#1"/>
    <dgm:cxn modelId="{FCADBBAB-C2CF-4037-ADA3-7C18E74B61D9}" srcId="{4DF917C1-3D48-4812-A956-27B8B278708C}" destId="{311F0761-C4C7-413F-BA7C-A79FE36E78C1}" srcOrd="0" destOrd="0" parTransId="{43415C65-074C-4482-A97F-0E98EEC3E94B}" sibTransId="{76470548-383C-42ED-926E-768047E37294}"/>
    <dgm:cxn modelId="{CC8DB626-2471-47E8-A21B-A13F010CB35B}" type="presOf" srcId="{311F0761-C4C7-413F-BA7C-A79FE36E78C1}" destId="{A09EEA56-55D2-4581-8EEF-53AB14384E3E}" srcOrd="0" destOrd="0" presId="urn:microsoft.com/office/officeart/2005/8/layout/list1#1"/>
    <dgm:cxn modelId="{16C55E76-8389-426A-BDEA-2A5267269957}" type="presOf" srcId="{3B04001E-02E5-4A79-B7B9-C9B0ADF2FA5B}" destId="{7863D2E8-36C4-49D7-800A-AF57E65A7F20}" srcOrd="0" destOrd="0" presId="urn:microsoft.com/office/officeart/2005/8/layout/list1#1"/>
    <dgm:cxn modelId="{BFD03D78-7F08-4F30-AEC9-9841C3189A77}" srcId="{311F0761-C4C7-413F-BA7C-A79FE36E78C1}" destId="{3B04001E-02E5-4A79-B7B9-C9B0ADF2FA5B}" srcOrd="0" destOrd="0" parTransId="{0DEEBC60-820F-4785-A4DB-3344DD3ED46B}" sibTransId="{BB297822-E46E-41C3-8D18-D9ED2543E897}"/>
    <dgm:cxn modelId="{0565436A-A4B2-4E35-8E5F-C5581A9ABA02}" srcId="{229F4A75-C3E0-4EC9-A2A0-2C8CE2D725CE}" destId="{EED0509B-D84F-4DB7-A2CE-C3DCB1A9CC05}" srcOrd="0" destOrd="0" parTransId="{E8A06532-BB4E-4CD0-A66B-F96823E88E61}" sibTransId="{6EB51DB7-A11D-4D01-8A8E-5F845CAEC918}"/>
    <dgm:cxn modelId="{81827ECC-BC43-4B33-9A6D-19F349D923F6}" type="presOf" srcId="{EED0509B-D84F-4DB7-A2CE-C3DCB1A9CC05}" destId="{9E72E26C-05B3-4D8C-8CDF-039EFB4CF55E}" srcOrd="0" destOrd="0" presId="urn:microsoft.com/office/officeart/2005/8/layout/list1#1"/>
    <dgm:cxn modelId="{0A3A91C5-287D-4C7E-821B-CC60078D2245}" type="presParOf" srcId="{7B33875B-B9EB-41DF-A3FC-2A01E6379AD4}" destId="{5E883D35-F9F6-4C60-BA3E-73823AF2CF96}" srcOrd="0" destOrd="0" presId="urn:microsoft.com/office/officeart/2005/8/layout/list1#1"/>
    <dgm:cxn modelId="{4B7A8A60-35A2-45D2-91DB-88D85BF022CE}" type="presParOf" srcId="{5E883D35-F9F6-4C60-BA3E-73823AF2CF96}" destId="{A09EEA56-55D2-4581-8EEF-53AB14384E3E}" srcOrd="0" destOrd="0" presId="urn:microsoft.com/office/officeart/2005/8/layout/list1#1"/>
    <dgm:cxn modelId="{D9089841-64FE-4097-84C0-802D743FE4CC}" type="presParOf" srcId="{5E883D35-F9F6-4C60-BA3E-73823AF2CF96}" destId="{2C24D31F-7E3F-43B8-B539-0E0CA4A32DA9}" srcOrd="1" destOrd="0" presId="urn:microsoft.com/office/officeart/2005/8/layout/list1#1"/>
    <dgm:cxn modelId="{2582BB21-E37E-4AC0-9048-382D43A144C9}" type="presParOf" srcId="{7B33875B-B9EB-41DF-A3FC-2A01E6379AD4}" destId="{9FB8EECA-58DB-434B-8095-122E7739ABE2}" srcOrd="1" destOrd="0" presId="urn:microsoft.com/office/officeart/2005/8/layout/list1#1"/>
    <dgm:cxn modelId="{1752FF70-C94D-4919-BA4C-A004D06083DF}" type="presParOf" srcId="{7B33875B-B9EB-41DF-A3FC-2A01E6379AD4}" destId="{7863D2E8-36C4-49D7-800A-AF57E65A7F20}" srcOrd="2" destOrd="0" presId="urn:microsoft.com/office/officeart/2005/8/layout/list1#1"/>
    <dgm:cxn modelId="{EFEE6A7A-4B21-4149-A643-F4B84D9B7976}" type="presParOf" srcId="{7B33875B-B9EB-41DF-A3FC-2A01E6379AD4}" destId="{A8169D16-CE30-4466-A5EE-E5C48A3AF00D}" srcOrd="3" destOrd="0" presId="urn:microsoft.com/office/officeart/2005/8/layout/list1#1"/>
    <dgm:cxn modelId="{BD6094F7-E3D4-4C18-ACB0-183F2B9E6A00}" type="presParOf" srcId="{7B33875B-B9EB-41DF-A3FC-2A01E6379AD4}" destId="{5F151323-DDF5-43ED-94CB-3B529A8ADD96}" srcOrd="4" destOrd="0" presId="urn:microsoft.com/office/officeart/2005/8/layout/list1#1"/>
    <dgm:cxn modelId="{4F88C7F3-00A4-44A1-B6AA-380AD48694C0}" type="presParOf" srcId="{5F151323-DDF5-43ED-94CB-3B529A8ADD96}" destId="{D5534B4E-618D-4C65-BAC4-3228449DE468}" srcOrd="0" destOrd="0" presId="urn:microsoft.com/office/officeart/2005/8/layout/list1#1"/>
    <dgm:cxn modelId="{0F7429C8-399A-44B1-8ECD-614747053C6B}" type="presParOf" srcId="{5F151323-DDF5-43ED-94CB-3B529A8ADD96}" destId="{1EBCD9EE-A80E-4760-BF49-993E894D8E4E}" srcOrd="1" destOrd="0" presId="urn:microsoft.com/office/officeart/2005/8/layout/list1#1"/>
    <dgm:cxn modelId="{B70A45EA-5767-426A-9461-6929A44795C8}" type="presParOf" srcId="{7B33875B-B9EB-41DF-A3FC-2A01E6379AD4}" destId="{7BDE7998-CCEB-4A6A-9B16-4BB857F90122}" srcOrd="5" destOrd="0" presId="urn:microsoft.com/office/officeart/2005/8/layout/list1#1"/>
    <dgm:cxn modelId="{B84948B9-1107-4572-8DD7-0DFD98FED8C5}" type="presParOf" srcId="{7B33875B-B9EB-41DF-A3FC-2A01E6379AD4}" destId="{9E72E26C-05B3-4D8C-8CDF-039EFB4CF55E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3D2E8-36C4-49D7-800A-AF57E65A7F20}">
      <dsp:nvSpPr>
        <dsp:cNvPr id="0" name=""/>
        <dsp:cNvSpPr/>
      </dsp:nvSpPr>
      <dsp:spPr>
        <a:xfrm>
          <a:off x="0" y="446805"/>
          <a:ext cx="54006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47" tIns="291592" rIns="4191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多台</a:t>
          </a:r>
          <a:r>
            <a:rPr lang="en-US" altLang="zh-CN" sz="1400" kern="1200" dirty="0" smtClean="0"/>
            <a:t>AGV</a:t>
          </a:r>
          <a:r>
            <a:rPr lang="zh-CN" altLang="en-US" sz="1400" kern="1200" dirty="0" smtClean="0"/>
            <a:t>运行一致性，通过外界</a:t>
          </a:r>
          <a:r>
            <a:rPr lang="en-US" altLang="zh-CN" sz="1400" kern="1200" dirty="0" smtClean="0"/>
            <a:t>GPS</a:t>
          </a:r>
          <a:r>
            <a:rPr lang="zh-CN" altLang="en-US" sz="1400" kern="1200" dirty="0" smtClean="0"/>
            <a:t>或者视觉等其他信号反馈，当整体误差达到一定时停止，单台小车纠偏</a:t>
          </a:r>
          <a:endParaRPr lang="zh-CN" altLang="en-US" sz="1400" kern="1200" dirty="0"/>
        </a:p>
      </dsp:txBody>
      <dsp:txXfrm>
        <a:off x="0" y="446805"/>
        <a:ext cx="5400600" cy="948150"/>
      </dsp:txXfrm>
    </dsp:sp>
    <dsp:sp modelId="{2C24D31F-7E3F-43B8-B539-0E0CA4A32DA9}">
      <dsp:nvSpPr>
        <dsp:cNvPr id="0" name=""/>
        <dsp:cNvSpPr/>
      </dsp:nvSpPr>
      <dsp:spPr>
        <a:xfrm>
          <a:off x="217976" y="266222"/>
          <a:ext cx="37804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91" tIns="0" rIns="1428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运行一致性</a:t>
          </a:r>
          <a:endParaRPr lang="zh-CN" altLang="en-US" sz="1400" kern="1200" dirty="0"/>
        </a:p>
      </dsp:txBody>
      <dsp:txXfrm>
        <a:off x="238151" y="286397"/>
        <a:ext cx="3740070" cy="372930"/>
      </dsp:txXfrm>
    </dsp:sp>
    <dsp:sp modelId="{9E72E26C-05B3-4D8C-8CDF-039EFB4CF55E}">
      <dsp:nvSpPr>
        <dsp:cNvPr id="0" name=""/>
        <dsp:cNvSpPr/>
      </dsp:nvSpPr>
      <dsp:spPr>
        <a:xfrm>
          <a:off x="0" y="1677195"/>
          <a:ext cx="54006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47" tIns="291592" rIns="4191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AGV</a:t>
          </a:r>
          <a:r>
            <a:rPr lang="zh-CN" altLang="en-US" sz="1400" kern="1200" dirty="0" smtClean="0"/>
            <a:t>小车除前后移动，左右转向，原地旋转外加入</a:t>
          </a:r>
          <a:r>
            <a:rPr lang="zh-CN" sz="1400" kern="1200" dirty="0" smtClean="0"/>
            <a:t>水平调节云台</a:t>
          </a:r>
          <a:r>
            <a:rPr lang="zh-CN" altLang="en-US" sz="1400" kern="1200" dirty="0" smtClean="0"/>
            <a:t>对</a:t>
          </a:r>
          <a:r>
            <a:rPr lang="en-US" altLang="zh-CN" sz="1400" kern="1200" dirty="0" smtClean="0"/>
            <a:t>AGV</a:t>
          </a:r>
          <a:r>
            <a:rPr lang="zh-CN" altLang="en-US" sz="1400" kern="1200" dirty="0" smtClean="0"/>
            <a:t>上工作面进行水平调整，保证所抬物体水平一致性</a:t>
          </a:r>
          <a:endParaRPr lang="zh-CN" altLang="en-US" sz="1400" kern="1200" dirty="0"/>
        </a:p>
      </dsp:txBody>
      <dsp:txXfrm>
        <a:off x="0" y="1677195"/>
        <a:ext cx="5400600" cy="1323000"/>
      </dsp:txXfrm>
    </dsp:sp>
    <dsp:sp modelId="{1EBCD9EE-A80E-4760-BF49-993E894D8E4E}">
      <dsp:nvSpPr>
        <dsp:cNvPr id="0" name=""/>
        <dsp:cNvSpPr/>
      </dsp:nvSpPr>
      <dsp:spPr>
        <a:xfrm>
          <a:off x="270030" y="1470555"/>
          <a:ext cx="37804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91" tIns="0" rIns="14289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多自由度调整</a:t>
          </a:r>
          <a:endParaRPr lang="zh-CN" altLang="en-US" sz="1400" kern="1200" dirty="0"/>
        </a:p>
      </dsp:txBody>
      <dsp:txXfrm>
        <a:off x="290205" y="1490730"/>
        <a:ext cx="37400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F740-F444-47B3-9BC2-4822DD0EC007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230A3-ED62-4C2B-B253-3E860EEE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6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2CE-9806-4BC7-AAE5-937E6C44F098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93E8-DA5C-408B-91DB-62FFF34A3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7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0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6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4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93E8-DA5C-408B-91DB-62FFF34A36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司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4139952" y="1152610"/>
            <a:ext cx="4748064" cy="576063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4140083" y="1728674"/>
            <a:ext cx="4752397" cy="288032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 sz="1600" b="1">
                <a:solidFill>
                  <a:srgbClr val="E6001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" y="2395110"/>
            <a:ext cx="1800079" cy="964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32" y="2390492"/>
            <a:ext cx="1800688" cy="973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65" y="2390492"/>
            <a:ext cx="1782440" cy="9733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43" y="2390492"/>
            <a:ext cx="1794604" cy="973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39" y="2390492"/>
            <a:ext cx="1806773" cy="973346"/>
          </a:xfrm>
          <a:prstGeom prst="rect">
            <a:avLst/>
          </a:prstGeom>
        </p:spPr>
      </p:pic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482600" y="3723878"/>
            <a:ext cx="3541713" cy="304800"/>
            <a:chOff x="384" y="3357"/>
            <a:chExt cx="2231" cy="192"/>
          </a:xfrm>
        </p:grpSpPr>
        <p:grpSp>
          <p:nvGrpSpPr>
            <p:cNvPr id="14" name="Group 205"/>
            <p:cNvGrpSpPr/>
            <p:nvPr/>
          </p:nvGrpSpPr>
          <p:grpSpPr bwMode="auto">
            <a:xfrm>
              <a:off x="1640" y="3380"/>
              <a:ext cx="975" cy="169"/>
              <a:chOff x="1640" y="3380"/>
              <a:chExt cx="975" cy="169"/>
            </a:xfrm>
          </p:grpSpPr>
          <p:sp>
            <p:nvSpPr>
              <p:cNvPr id="47" name="Freeform 5"/>
              <p:cNvSpPr/>
              <p:nvPr/>
            </p:nvSpPr>
            <p:spPr bwMode="auto">
              <a:xfrm>
                <a:off x="1837" y="3385"/>
                <a:ext cx="13" cy="0"/>
              </a:xfrm>
              <a:custGeom>
                <a:avLst/>
                <a:gdLst>
                  <a:gd name="T0" fmla="*/ 26 w 26"/>
                  <a:gd name="T1" fmla="*/ 0 h 1"/>
                  <a:gd name="T2" fmla="*/ 26 w 26"/>
                  <a:gd name="T3" fmla="*/ 0 h 1"/>
                  <a:gd name="T4" fmla="*/ 13 w 26"/>
                  <a:gd name="T5" fmla="*/ 0 h 1"/>
                  <a:gd name="T6" fmla="*/ 0 w 26"/>
                  <a:gd name="T7" fmla="*/ 0 h 1"/>
                  <a:gd name="T8" fmla="*/ 26 w 26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">
                    <a:moveTo>
                      <a:pt x="26" y="0"/>
                    </a:moveTo>
                    <a:lnTo>
                      <a:pt x="26" y="0"/>
                    </a:lnTo>
                    <a:cubicBezTo>
                      <a:pt x="22" y="1"/>
                      <a:pt x="17" y="0"/>
                      <a:pt x="13" y="0"/>
                    </a:cubicBezTo>
                    <a:cubicBezTo>
                      <a:pt x="9" y="0"/>
                      <a:pt x="5" y="1"/>
                      <a:pt x="0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855" y="3384"/>
                <a:ext cx="3" cy="1"/>
              </a:xfrm>
              <a:custGeom>
                <a:avLst/>
                <a:gdLst>
                  <a:gd name="T0" fmla="*/ 6 w 6"/>
                  <a:gd name="T1" fmla="*/ 0 h 1"/>
                  <a:gd name="T2" fmla="*/ 6 w 6"/>
                  <a:gd name="T3" fmla="*/ 0 h 1"/>
                  <a:gd name="T4" fmla="*/ 0 w 6"/>
                  <a:gd name="T5" fmla="*/ 1 h 1"/>
                  <a:gd name="T6" fmla="*/ 6 w 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6" y="0"/>
                    </a:moveTo>
                    <a:lnTo>
                      <a:pt x="6" y="0"/>
                    </a:lnTo>
                    <a:cubicBezTo>
                      <a:pt x="4" y="1"/>
                      <a:pt x="2" y="1"/>
                      <a:pt x="0" y="1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/>
              <p:nvPr/>
            </p:nvSpPr>
            <p:spPr bwMode="auto">
              <a:xfrm>
                <a:off x="1821" y="3383"/>
                <a:ext cx="3" cy="0"/>
              </a:xfrm>
              <a:custGeom>
                <a:avLst/>
                <a:gdLst>
                  <a:gd name="T0" fmla="*/ 5 w 5"/>
                  <a:gd name="T1" fmla="*/ 1 h 1"/>
                  <a:gd name="T2" fmla="*/ 5 w 5"/>
                  <a:gd name="T3" fmla="*/ 1 h 1"/>
                  <a:gd name="T4" fmla="*/ 0 w 5"/>
                  <a:gd name="T5" fmla="*/ 0 h 1"/>
                  <a:gd name="T6" fmla="*/ 5 w 5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lnTo>
                      <a:pt x="5" y="1"/>
                    </a:ln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/>
              <p:nvPr/>
            </p:nvSpPr>
            <p:spPr bwMode="auto">
              <a:xfrm>
                <a:off x="2414" y="3383"/>
                <a:ext cx="3" cy="1"/>
              </a:xfrm>
              <a:custGeom>
                <a:avLst/>
                <a:gdLst>
                  <a:gd name="T0" fmla="*/ 4 w 4"/>
                  <a:gd name="T1" fmla="*/ 1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4" y="1"/>
                    </a:lnTo>
                    <a:cubicBezTo>
                      <a:pt x="3" y="1"/>
                      <a:pt x="1" y="1"/>
                      <a:pt x="0" y="1"/>
                    </a:cubicBezTo>
                    <a:cubicBezTo>
                      <a:pt x="1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"/>
              <p:cNvSpPr/>
              <p:nvPr/>
            </p:nvSpPr>
            <p:spPr bwMode="auto">
              <a:xfrm>
                <a:off x="1861" y="3384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  <a:gd name="T6" fmla="*/ 3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1"/>
                    </a:lnTo>
                    <a:cubicBezTo>
                      <a:pt x="2" y="1"/>
                      <a:pt x="1" y="1"/>
                      <a:pt x="0" y="1"/>
                    </a:cubicBezTo>
                    <a:cubicBezTo>
                      <a:pt x="1" y="0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"/>
              <p:cNvSpPr/>
              <p:nvPr/>
            </p:nvSpPr>
            <p:spPr bwMode="auto">
              <a:xfrm>
                <a:off x="1826" y="3383"/>
                <a:ext cx="2" cy="1"/>
              </a:xfrm>
              <a:custGeom>
                <a:avLst/>
                <a:gdLst>
                  <a:gd name="T0" fmla="*/ 4 w 4"/>
                  <a:gd name="T1" fmla="*/ 1 h 1"/>
                  <a:gd name="T2" fmla="*/ 4 w 4"/>
                  <a:gd name="T3" fmla="*/ 1 h 1"/>
                  <a:gd name="T4" fmla="*/ 0 w 4"/>
                  <a:gd name="T5" fmla="*/ 0 h 1"/>
                  <a:gd name="T6" fmla="*/ 4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4" y="1"/>
                    </a:lnTo>
                    <a:cubicBezTo>
                      <a:pt x="3" y="1"/>
                      <a:pt x="1" y="1"/>
                      <a:pt x="0" y="0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1"/>
              <p:cNvSpPr/>
              <p:nvPr/>
            </p:nvSpPr>
            <p:spPr bwMode="auto">
              <a:xfrm>
                <a:off x="1884" y="3382"/>
                <a:ext cx="0" cy="2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0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"/>
              <p:cNvSpPr/>
              <p:nvPr/>
            </p:nvSpPr>
            <p:spPr bwMode="auto">
              <a:xfrm>
                <a:off x="2497" y="3382"/>
                <a:ext cx="118" cy="167"/>
              </a:xfrm>
              <a:custGeom>
                <a:avLst/>
                <a:gdLst>
                  <a:gd name="T0" fmla="*/ 67 w 221"/>
                  <a:gd name="T1" fmla="*/ 199 h 300"/>
                  <a:gd name="T2" fmla="*/ 65 w 221"/>
                  <a:gd name="T3" fmla="*/ 188 h 300"/>
                  <a:gd name="T4" fmla="*/ 60 w 221"/>
                  <a:gd name="T5" fmla="*/ 155 h 300"/>
                  <a:gd name="T6" fmla="*/ 20 w 221"/>
                  <a:gd name="T7" fmla="*/ 202 h 300"/>
                  <a:gd name="T8" fmla="*/ 28 w 221"/>
                  <a:gd name="T9" fmla="*/ 176 h 300"/>
                  <a:gd name="T10" fmla="*/ 75 w 221"/>
                  <a:gd name="T11" fmla="*/ 113 h 300"/>
                  <a:gd name="T12" fmla="*/ 48 w 221"/>
                  <a:gd name="T13" fmla="*/ 119 h 300"/>
                  <a:gd name="T14" fmla="*/ 35 w 221"/>
                  <a:gd name="T15" fmla="*/ 109 h 300"/>
                  <a:gd name="T16" fmla="*/ 45 w 221"/>
                  <a:gd name="T17" fmla="*/ 91 h 300"/>
                  <a:gd name="T18" fmla="*/ 24 w 221"/>
                  <a:gd name="T19" fmla="*/ 54 h 300"/>
                  <a:gd name="T20" fmla="*/ 3 w 221"/>
                  <a:gd name="T21" fmla="*/ 18 h 300"/>
                  <a:gd name="T22" fmla="*/ 21 w 221"/>
                  <a:gd name="T23" fmla="*/ 23 h 300"/>
                  <a:gd name="T24" fmla="*/ 63 w 221"/>
                  <a:gd name="T25" fmla="*/ 103 h 300"/>
                  <a:gd name="T26" fmla="*/ 96 w 221"/>
                  <a:gd name="T27" fmla="*/ 89 h 300"/>
                  <a:gd name="T28" fmla="*/ 133 w 221"/>
                  <a:gd name="T29" fmla="*/ 61 h 300"/>
                  <a:gd name="T30" fmla="*/ 157 w 221"/>
                  <a:gd name="T31" fmla="*/ 13 h 300"/>
                  <a:gd name="T32" fmla="*/ 136 w 221"/>
                  <a:gd name="T33" fmla="*/ 14 h 300"/>
                  <a:gd name="T34" fmla="*/ 123 w 221"/>
                  <a:gd name="T35" fmla="*/ 15 h 300"/>
                  <a:gd name="T36" fmla="*/ 128 w 221"/>
                  <a:gd name="T37" fmla="*/ 44 h 300"/>
                  <a:gd name="T38" fmla="*/ 91 w 221"/>
                  <a:gd name="T39" fmla="*/ 85 h 300"/>
                  <a:gd name="T40" fmla="*/ 88 w 221"/>
                  <a:gd name="T41" fmla="*/ 68 h 300"/>
                  <a:gd name="T42" fmla="*/ 68 w 221"/>
                  <a:gd name="T43" fmla="*/ 62 h 300"/>
                  <a:gd name="T44" fmla="*/ 47 w 221"/>
                  <a:gd name="T45" fmla="*/ 53 h 300"/>
                  <a:gd name="T46" fmla="*/ 74 w 221"/>
                  <a:gd name="T47" fmla="*/ 51 h 300"/>
                  <a:gd name="T48" fmla="*/ 97 w 221"/>
                  <a:gd name="T49" fmla="*/ 23 h 300"/>
                  <a:gd name="T50" fmla="*/ 73 w 221"/>
                  <a:gd name="T51" fmla="*/ 21 h 300"/>
                  <a:gd name="T52" fmla="*/ 33 w 221"/>
                  <a:gd name="T53" fmla="*/ 28 h 300"/>
                  <a:gd name="T54" fmla="*/ 45 w 221"/>
                  <a:gd name="T55" fmla="*/ 14 h 300"/>
                  <a:gd name="T56" fmla="*/ 84 w 221"/>
                  <a:gd name="T57" fmla="*/ 10 h 300"/>
                  <a:gd name="T58" fmla="*/ 164 w 221"/>
                  <a:gd name="T59" fmla="*/ 0 h 300"/>
                  <a:gd name="T60" fmla="*/ 147 w 221"/>
                  <a:gd name="T61" fmla="*/ 61 h 300"/>
                  <a:gd name="T62" fmla="*/ 141 w 221"/>
                  <a:gd name="T63" fmla="*/ 78 h 300"/>
                  <a:gd name="T64" fmla="*/ 97 w 221"/>
                  <a:gd name="T65" fmla="*/ 109 h 300"/>
                  <a:gd name="T66" fmla="*/ 117 w 221"/>
                  <a:gd name="T67" fmla="*/ 110 h 300"/>
                  <a:gd name="T68" fmla="*/ 134 w 221"/>
                  <a:gd name="T69" fmla="*/ 116 h 300"/>
                  <a:gd name="T70" fmla="*/ 215 w 221"/>
                  <a:gd name="T71" fmla="*/ 140 h 300"/>
                  <a:gd name="T72" fmla="*/ 213 w 221"/>
                  <a:gd name="T73" fmla="*/ 153 h 300"/>
                  <a:gd name="T74" fmla="*/ 190 w 221"/>
                  <a:gd name="T75" fmla="*/ 144 h 300"/>
                  <a:gd name="T76" fmla="*/ 145 w 221"/>
                  <a:gd name="T77" fmla="*/ 202 h 300"/>
                  <a:gd name="T78" fmla="*/ 125 w 221"/>
                  <a:gd name="T79" fmla="*/ 292 h 300"/>
                  <a:gd name="T80" fmla="*/ 110 w 221"/>
                  <a:gd name="T81" fmla="*/ 291 h 300"/>
                  <a:gd name="T82" fmla="*/ 119 w 221"/>
                  <a:gd name="T83" fmla="*/ 273 h 300"/>
                  <a:gd name="T84" fmla="*/ 130 w 221"/>
                  <a:gd name="T85" fmla="*/ 228 h 300"/>
                  <a:gd name="T86" fmla="*/ 132 w 221"/>
                  <a:gd name="T87" fmla="*/ 202 h 300"/>
                  <a:gd name="T88" fmla="*/ 132 w 221"/>
                  <a:gd name="T89" fmla="*/ 164 h 300"/>
                  <a:gd name="T90" fmla="*/ 130 w 221"/>
                  <a:gd name="T91" fmla="*/ 143 h 300"/>
                  <a:gd name="T92" fmla="*/ 117 w 221"/>
                  <a:gd name="T93" fmla="*/ 126 h 300"/>
                  <a:gd name="T94" fmla="*/ 73 w 221"/>
                  <a:gd name="T95" fmla="*/ 148 h 300"/>
                  <a:gd name="T96" fmla="*/ 74 w 221"/>
                  <a:gd name="T97" fmla="*/ 163 h 300"/>
                  <a:gd name="T98" fmla="*/ 79 w 221"/>
                  <a:gd name="T99" fmla="*/ 195 h 300"/>
                  <a:gd name="T100" fmla="*/ 73 w 221"/>
                  <a:gd name="T101" fmla="*/ 234 h 300"/>
                  <a:gd name="T102" fmla="*/ 68 w 221"/>
                  <a:gd name="T103" fmla="*/ 219 h 300"/>
                  <a:gd name="T104" fmla="*/ 67 w 221"/>
                  <a:gd name="T105" fmla="*/ 20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1" h="300">
                    <a:moveTo>
                      <a:pt x="67" y="204"/>
                    </a:moveTo>
                    <a:lnTo>
                      <a:pt x="67" y="204"/>
                    </a:lnTo>
                    <a:cubicBezTo>
                      <a:pt x="67" y="202"/>
                      <a:pt x="67" y="201"/>
                      <a:pt x="67" y="199"/>
                    </a:cubicBezTo>
                    <a:cubicBezTo>
                      <a:pt x="66" y="198"/>
                      <a:pt x="67" y="196"/>
                      <a:pt x="66" y="195"/>
                    </a:cubicBezTo>
                    <a:cubicBezTo>
                      <a:pt x="66" y="194"/>
                      <a:pt x="66" y="193"/>
                      <a:pt x="66" y="191"/>
                    </a:cubicBezTo>
                    <a:cubicBezTo>
                      <a:pt x="65" y="190"/>
                      <a:pt x="66" y="189"/>
                      <a:pt x="65" y="188"/>
                    </a:cubicBezTo>
                    <a:cubicBezTo>
                      <a:pt x="65" y="181"/>
                      <a:pt x="64" y="174"/>
                      <a:pt x="63" y="168"/>
                    </a:cubicBezTo>
                    <a:cubicBezTo>
                      <a:pt x="62" y="164"/>
                      <a:pt x="62" y="161"/>
                      <a:pt x="61" y="158"/>
                    </a:cubicBezTo>
                    <a:cubicBezTo>
                      <a:pt x="61" y="157"/>
                      <a:pt x="61" y="156"/>
                      <a:pt x="60" y="155"/>
                    </a:cubicBezTo>
                    <a:cubicBezTo>
                      <a:pt x="59" y="155"/>
                      <a:pt x="58" y="156"/>
                      <a:pt x="58" y="156"/>
                    </a:cubicBezTo>
                    <a:cubicBezTo>
                      <a:pt x="54" y="161"/>
                      <a:pt x="51" y="165"/>
                      <a:pt x="47" y="169"/>
                    </a:cubicBezTo>
                    <a:cubicBezTo>
                      <a:pt x="38" y="180"/>
                      <a:pt x="30" y="192"/>
                      <a:pt x="20" y="202"/>
                    </a:cubicBezTo>
                    <a:cubicBezTo>
                      <a:pt x="19" y="203"/>
                      <a:pt x="17" y="203"/>
                      <a:pt x="16" y="202"/>
                    </a:cubicBezTo>
                    <a:cubicBezTo>
                      <a:pt x="11" y="197"/>
                      <a:pt x="11" y="196"/>
                      <a:pt x="15" y="190"/>
                    </a:cubicBezTo>
                    <a:cubicBezTo>
                      <a:pt x="19" y="185"/>
                      <a:pt x="25" y="181"/>
                      <a:pt x="28" y="176"/>
                    </a:cubicBezTo>
                    <a:cubicBezTo>
                      <a:pt x="37" y="163"/>
                      <a:pt x="50" y="153"/>
                      <a:pt x="56" y="138"/>
                    </a:cubicBezTo>
                    <a:cubicBezTo>
                      <a:pt x="58" y="134"/>
                      <a:pt x="60" y="130"/>
                      <a:pt x="62" y="126"/>
                    </a:cubicBezTo>
                    <a:cubicBezTo>
                      <a:pt x="65" y="121"/>
                      <a:pt x="69" y="116"/>
                      <a:pt x="75" y="113"/>
                    </a:cubicBezTo>
                    <a:cubicBezTo>
                      <a:pt x="75" y="113"/>
                      <a:pt x="75" y="112"/>
                      <a:pt x="75" y="112"/>
                    </a:cubicBezTo>
                    <a:cubicBezTo>
                      <a:pt x="74" y="112"/>
                      <a:pt x="74" y="112"/>
                      <a:pt x="73" y="112"/>
                    </a:cubicBezTo>
                    <a:cubicBezTo>
                      <a:pt x="65" y="114"/>
                      <a:pt x="56" y="118"/>
                      <a:pt x="48" y="119"/>
                    </a:cubicBezTo>
                    <a:cubicBezTo>
                      <a:pt x="43" y="119"/>
                      <a:pt x="39" y="120"/>
                      <a:pt x="34" y="119"/>
                    </a:cubicBezTo>
                    <a:cubicBezTo>
                      <a:pt x="31" y="118"/>
                      <a:pt x="30" y="115"/>
                      <a:pt x="30" y="112"/>
                    </a:cubicBezTo>
                    <a:cubicBezTo>
                      <a:pt x="30" y="110"/>
                      <a:pt x="33" y="109"/>
                      <a:pt x="35" y="109"/>
                    </a:cubicBezTo>
                    <a:cubicBezTo>
                      <a:pt x="40" y="108"/>
                      <a:pt x="44" y="107"/>
                      <a:pt x="48" y="106"/>
                    </a:cubicBezTo>
                    <a:cubicBezTo>
                      <a:pt x="50" y="106"/>
                      <a:pt x="52" y="105"/>
                      <a:pt x="51" y="102"/>
                    </a:cubicBezTo>
                    <a:cubicBezTo>
                      <a:pt x="49" y="98"/>
                      <a:pt x="48" y="94"/>
                      <a:pt x="45" y="91"/>
                    </a:cubicBezTo>
                    <a:cubicBezTo>
                      <a:pt x="40" y="84"/>
                      <a:pt x="37" y="76"/>
                      <a:pt x="34" y="68"/>
                    </a:cubicBezTo>
                    <a:cubicBezTo>
                      <a:pt x="33" y="67"/>
                      <a:pt x="33" y="66"/>
                      <a:pt x="32" y="65"/>
                    </a:cubicBezTo>
                    <a:cubicBezTo>
                      <a:pt x="28" y="62"/>
                      <a:pt x="26" y="58"/>
                      <a:pt x="24" y="54"/>
                    </a:cubicBezTo>
                    <a:cubicBezTo>
                      <a:pt x="21" y="47"/>
                      <a:pt x="17" y="42"/>
                      <a:pt x="13" y="35"/>
                    </a:cubicBezTo>
                    <a:cubicBezTo>
                      <a:pt x="12" y="33"/>
                      <a:pt x="10" y="31"/>
                      <a:pt x="9" y="29"/>
                    </a:cubicBezTo>
                    <a:cubicBezTo>
                      <a:pt x="7" y="25"/>
                      <a:pt x="5" y="22"/>
                      <a:pt x="3" y="18"/>
                    </a:cubicBezTo>
                    <a:cubicBezTo>
                      <a:pt x="1" y="16"/>
                      <a:pt x="0" y="13"/>
                      <a:pt x="2" y="11"/>
                    </a:cubicBezTo>
                    <a:cubicBezTo>
                      <a:pt x="4" y="9"/>
                      <a:pt x="9" y="9"/>
                      <a:pt x="11" y="11"/>
                    </a:cubicBezTo>
                    <a:cubicBezTo>
                      <a:pt x="15" y="15"/>
                      <a:pt x="18" y="19"/>
                      <a:pt x="21" y="23"/>
                    </a:cubicBezTo>
                    <a:cubicBezTo>
                      <a:pt x="36" y="49"/>
                      <a:pt x="49" y="74"/>
                      <a:pt x="59" y="102"/>
                    </a:cubicBezTo>
                    <a:cubicBezTo>
                      <a:pt x="59" y="102"/>
                      <a:pt x="59" y="103"/>
                      <a:pt x="59" y="103"/>
                    </a:cubicBezTo>
                    <a:cubicBezTo>
                      <a:pt x="61" y="103"/>
                      <a:pt x="62" y="103"/>
                      <a:pt x="63" y="103"/>
                    </a:cubicBezTo>
                    <a:cubicBezTo>
                      <a:pt x="68" y="103"/>
                      <a:pt x="72" y="100"/>
                      <a:pt x="76" y="99"/>
                    </a:cubicBezTo>
                    <a:cubicBezTo>
                      <a:pt x="82" y="97"/>
                      <a:pt x="87" y="93"/>
                      <a:pt x="93" y="91"/>
                    </a:cubicBezTo>
                    <a:cubicBezTo>
                      <a:pt x="94" y="91"/>
                      <a:pt x="95" y="90"/>
                      <a:pt x="96" y="89"/>
                    </a:cubicBezTo>
                    <a:cubicBezTo>
                      <a:pt x="100" y="85"/>
                      <a:pt x="105" y="81"/>
                      <a:pt x="109" y="77"/>
                    </a:cubicBezTo>
                    <a:cubicBezTo>
                      <a:pt x="112" y="74"/>
                      <a:pt x="115" y="72"/>
                      <a:pt x="119" y="70"/>
                    </a:cubicBezTo>
                    <a:cubicBezTo>
                      <a:pt x="125" y="69"/>
                      <a:pt x="129" y="66"/>
                      <a:pt x="133" y="61"/>
                    </a:cubicBezTo>
                    <a:cubicBezTo>
                      <a:pt x="137" y="56"/>
                      <a:pt x="141" y="51"/>
                      <a:pt x="145" y="45"/>
                    </a:cubicBezTo>
                    <a:cubicBezTo>
                      <a:pt x="151" y="37"/>
                      <a:pt x="155" y="27"/>
                      <a:pt x="157" y="17"/>
                    </a:cubicBezTo>
                    <a:cubicBezTo>
                      <a:pt x="157" y="16"/>
                      <a:pt x="157" y="15"/>
                      <a:pt x="157" y="13"/>
                    </a:cubicBezTo>
                    <a:cubicBezTo>
                      <a:pt x="155" y="12"/>
                      <a:pt x="153" y="12"/>
                      <a:pt x="151" y="12"/>
                    </a:cubicBezTo>
                    <a:cubicBezTo>
                      <a:pt x="149" y="13"/>
                      <a:pt x="148" y="12"/>
                      <a:pt x="146" y="13"/>
                    </a:cubicBezTo>
                    <a:cubicBezTo>
                      <a:pt x="143" y="13"/>
                      <a:pt x="139" y="13"/>
                      <a:pt x="136" y="14"/>
                    </a:cubicBezTo>
                    <a:cubicBezTo>
                      <a:pt x="135" y="14"/>
                      <a:pt x="134" y="13"/>
                      <a:pt x="132" y="14"/>
                    </a:cubicBezTo>
                    <a:cubicBezTo>
                      <a:pt x="131" y="14"/>
                      <a:pt x="130" y="14"/>
                      <a:pt x="129" y="14"/>
                    </a:cubicBezTo>
                    <a:cubicBezTo>
                      <a:pt x="127" y="15"/>
                      <a:pt x="125" y="14"/>
                      <a:pt x="123" y="15"/>
                    </a:cubicBezTo>
                    <a:cubicBezTo>
                      <a:pt x="120" y="16"/>
                      <a:pt x="122" y="17"/>
                      <a:pt x="123" y="19"/>
                    </a:cubicBezTo>
                    <a:cubicBezTo>
                      <a:pt x="126" y="22"/>
                      <a:pt x="129" y="26"/>
                      <a:pt x="132" y="30"/>
                    </a:cubicBezTo>
                    <a:cubicBezTo>
                      <a:pt x="137" y="36"/>
                      <a:pt x="136" y="42"/>
                      <a:pt x="128" y="44"/>
                    </a:cubicBezTo>
                    <a:cubicBezTo>
                      <a:pt x="123" y="46"/>
                      <a:pt x="118" y="48"/>
                      <a:pt x="113" y="49"/>
                    </a:cubicBezTo>
                    <a:cubicBezTo>
                      <a:pt x="106" y="51"/>
                      <a:pt x="104" y="57"/>
                      <a:pt x="101" y="63"/>
                    </a:cubicBezTo>
                    <a:cubicBezTo>
                      <a:pt x="98" y="70"/>
                      <a:pt x="96" y="78"/>
                      <a:pt x="91" y="85"/>
                    </a:cubicBezTo>
                    <a:cubicBezTo>
                      <a:pt x="90" y="87"/>
                      <a:pt x="88" y="90"/>
                      <a:pt x="85" y="89"/>
                    </a:cubicBezTo>
                    <a:cubicBezTo>
                      <a:pt x="82" y="88"/>
                      <a:pt x="83" y="85"/>
                      <a:pt x="83" y="82"/>
                    </a:cubicBezTo>
                    <a:cubicBezTo>
                      <a:pt x="83" y="77"/>
                      <a:pt x="86" y="73"/>
                      <a:pt x="88" y="68"/>
                    </a:cubicBezTo>
                    <a:cubicBezTo>
                      <a:pt x="89" y="66"/>
                      <a:pt x="90" y="63"/>
                      <a:pt x="90" y="61"/>
                    </a:cubicBezTo>
                    <a:cubicBezTo>
                      <a:pt x="91" y="58"/>
                      <a:pt x="90" y="58"/>
                      <a:pt x="88" y="59"/>
                    </a:cubicBezTo>
                    <a:cubicBezTo>
                      <a:pt x="81" y="60"/>
                      <a:pt x="75" y="62"/>
                      <a:pt x="68" y="62"/>
                    </a:cubicBezTo>
                    <a:cubicBezTo>
                      <a:pt x="65" y="63"/>
                      <a:pt x="63" y="63"/>
                      <a:pt x="60" y="62"/>
                    </a:cubicBezTo>
                    <a:cubicBezTo>
                      <a:pt x="57" y="62"/>
                      <a:pt x="54" y="62"/>
                      <a:pt x="51" y="60"/>
                    </a:cubicBezTo>
                    <a:cubicBezTo>
                      <a:pt x="48" y="59"/>
                      <a:pt x="47" y="56"/>
                      <a:pt x="47" y="53"/>
                    </a:cubicBezTo>
                    <a:cubicBezTo>
                      <a:pt x="46" y="51"/>
                      <a:pt x="49" y="48"/>
                      <a:pt x="52" y="48"/>
                    </a:cubicBezTo>
                    <a:cubicBezTo>
                      <a:pt x="56" y="48"/>
                      <a:pt x="60" y="49"/>
                      <a:pt x="64" y="50"/>
                    </a:cubicBezTo>
                    <a:cubicBezTo>
                      <a:pt x="67" y="52"/>
                      <a:pt x="70" y="52"/>
                      <a:pt x="74" y="51"/>
                    </a:cubicBezTo>
                    <a:cubicBezTo>
                      <a:pt x="79" y="51"/>
                      <a:pt x="85" y="49"/>
                      <a:pt x="90" y="47"/>
                    </a:cubicBezTo>
                    <a:cubicBezTo>
                      <a:pt x="92" y="45"/>
                      <a:pt x="94" y="44"/>
                      <a:pt x="94" y="41"/>
                    </a:cubicBezTo>
                    <a:cubicBezTo>
                      <a:pt x="95" y="35"/>
                      <a:pt x="96" y="29"/>
                      <a:pt x="97" y="23"/>
                    </a:cubicBezTo>
                    <a:cubicBezTo>
                      <a:pt x="98" y="22"/>
                      <a:pt x="97" y="20"/>
                      <a:pt x="97" y="19"/>
                    </a:cubicBezTo>
                    <a:cubicBezTo>
                      <a:pt x="97" y="17"/>
                      <a:pt x="96" y="18"/>
                      <a:pt x="95" y="18"/>
                    </a:cubicBezTo>
                    <a:cubicBezTo>
                      <a:pt x="87" y="19"/>
                      <a:pt x="80" y="20"/>
                      <a:pt x="73" y="21"/>
                    </a:cubicBezTo>
                    <a:cubicBezTo>
                      <a:pt x="66" y="22"/>
                      <a:pt x="60" y="23"/>
                      <a:pt x="54" y="23"/>
                    </a:cubicBezTo>
                    <a:cubicBezTo>
                      <a:pt x="47" y="24"/>
                      <a:pt x="41" y="26"/>
                      <a:pt x="35" y="27"/>
                    </a:cubicBezTo>
                    <a:cubicBezTo>
                      <a:pt x="34" y="27"/>
                      <a:pt x="34" y="28"/>
                      <a:pt x="33" y="28"/>
                    </a:cubicBezTo>
                    <a:cubicBezTo>
                      <a:pt x="30" y="28"/>
                      <a:pt x="27" y="27"/>
                      <a:pt x="26" y="24"/>
                    </a:cubicBezTo>
                    <a:cubicBezTo>
                      <a:pt x="25" y="21"/>
                      <a:pt x="28" y="20"/>
                      <a:pt x="30" y="19"/>
                    </a:cubicBezTo>
                    <a:cubicBezTo>
                      <a:pt x="34" y="16"/>
                      <a:pt x="40" y="15"/>
                      <a:pt x="45" y="14"/>
                    </a:cubicBezTo>
                    <a:cubicBezTo>
                      <a:pt x="48" y="14"/>
                      <a:pt x="51" y="14"/>
                      <a:pt x="54" y="13"/>
                    </a:cubicBezTo>
                    <a:cubicBezTo>
                      <a:pt x="56" y="13"/>
                      <a:pt x="57" y="14"/>
                      <a:pt x="59" y="13"/>
                    </a:cubicBezTo>
                    <a:cubicBezTo>
                      <a:pt x="68" y="12"/>
                      <a:pt x="76" y="11"/>
                      <a:pt x="84" y="10"/>
                    </a:cubicBezTo>
                    <a:cubicBezTo>
                      <a:pt x="96" y="8"/>
                      <a:pt x="107" y="6"/>
                      <a:pt x="118" y="5"/>
                    </a:cubicBezTo>
                    <a:cubicBezTo>
                      <a:pt x="130" y="3"/>
                      <a:pt x="142" y="2"/>
                      <a:pt x="153" y="0"/>
                    </a:cubicBezTo>
                    <a:cubicBezTo>
                      <a:pt x="157" y="0"/>
                      <a:pt x="160" y="0"/>
                      <a:pt x="164" y="0"/>
                    </a:cubicBezTo>
                    <a:cubicBezTo>
                      <a:pt x="168" y="0"/>
                      <a:pt x="170" y="3"/>
                      <a:pt x="171" y="7"/>
                    </a:cubicBezTo>
                    <a:cubicBezTo>
                      <a:pt x="171" y="19"/>
                      <a:pt x="166" y="28"/>
                      <a:pt x="161" y="38"/>
                    </a:cubicBezTo>
                    <a:cubicBezTo>
                      <a:pt x="157" y="46"/>
                      <a:pt x="151" y="53"/>
                      <a:pt x="147" y="61"/>
                    </a:cubicBezTo>
                    <a:cubicBezTo>
                      <a:pt x="146" y="63"/>
                      <a:pt x="144" y="64"/>
                      <a:pt x="143" y="67"/>
                    </a:cubicBezTo>
                    <a:cubicBezTo>
                      <a:pt x="143" y="68"/>
                      <a:pt x="143" y="68"/>
                      <a:pt x="143" y="69"/>
                    </a:cubicBezTo>
                    <a:cubicBezTo>
                      <a:pt x="145" y="73"/>
                      <a:pt x="143" y="75"/>
                      <a:pt x="141" y="78"/>
                    </a:cubicBezTo>
                    <a:cubicBezTo>
                      <a:pt x="140" y="80"/>
                      <a:pt x="138" y="80"/>
                      <a:pt x="136" y="81"/>
                    </a:cubicBezTo>
                    <a:cubicBezTo>
                      <a:pt x="125" y="88"/>
                      <a:pt x="113" y="93"/>
                      <a:pt x="103" y="102"/>
                    </a:cubicBezTo>
                    <a:cubicBezTo>
                      <a:pt x="101" y="104"/>
                      <a:pt x="99" y="107"/>
                      <a:pt x="97" y="109"/>
                    </a:cubicBezTo>
                    <a:cubicBezTo>
                      <a:pt x="97" y="111"/>
                      <a:pt x="97" y="112"/>
                      <a:pt x="98" y="112"/>
                    </a:cubicBezTo>
                    <a:cubicBezTo>
                      <a:pt x="104" y="114"/>
                      <a:pt x="109" y="114"/>
                      <a:pt x="115" y="114"/>
                    </a:cubicBezTo>
                    <a:cubicBezTo>
                      <a:pt x="117" y="114"/>
                      <a:pt x="117" y="112"/>
                      <a:pt x="117" y="110"/>
                    </a:cubicBezTo>
                    <a:cubicBezTo>
                      <a:pt x="119" y="105"/>
                      <a:pt x="123" y="103"/>
                      <a:pt x="127" y="106"/>
                    </a:cubicBezTo>
                    <a:cubicBezTo>
                      <a:pt x="129" y="107"/>
                      <a:pt x="130" y="108"/>
                      <a:pt x="131" y="110"/>
                    </a:cubicBezTo>
                    <a:cubicBezTo>
                      <a:pt x="132" y="112"/>
                      <a:pt x="133" y="114"/>
                      <a:pt x="134" y="116"/>
                    </a:cubicBezTo>
                    <a:cubicBezTo>
                      <a:pt x="135" y="118"/>
                      <a:pt x="137" y="119"/>
                      <a:pt x="139" y="119"/>
                    </a:cubicBezTo>
                    <a:cubicBezTo>
                      <a:pt x="147" y="120"/>
                      <a:pt x="154" y="123"/>
                      <a:pt x="161" y="125"/>
                    </a:cubicBezTo>
                    <a:cubicBezTo>
                      <a:pt x="179" y="129"/>
                      <a:pt x="198" y="134"/>
                      <a:pt x="215" y="140"/>
                    </a:cubicBezTo>
                    <a:cubicBezTo>
                      <a:pt x="217" y="141"/>
                      <a:pt x="219" y="141"/>
                      <a:pt x="220" y="143"/>
                    </a:cubicBezTo>
                    <a:cubicBezTo>
                      <a:pt x="221" y="144"/>
                      <a:pt x="221" y="145"/>
                      <a:pt x="221" y="147"/>
                    </a:cubicBezTo>
                    <a:cubicBezTo>
                      <a:pt x="220" y="151"/>
                      <a:pt x="217" y="152"/>
                      <a:pt x="213" y="153"/>
                    </a:cubicBezTo>
                    <a:cubicBezTo>
                      <a:pt x="208" y="154"/>
                      <a:pt x="204" y="153"/>
                      <a:pt x="199" y="154"/>
                    </a:cubicBezTo>
                    <a:cubicBezTo>
                      <a:pt x="194" y="154"/>
                      <a:pt x="193" y="152"/>
                      <a:pt x="193" y="147"/>
                    </a:cubicBezTo>
                    <a:cubicBezTo>
                      <a:pt x="192" y="145"/>
                      <a:pt x="192" y="145"/>
                      <a:pt x="190" y="144"/>
                    </a:cubicBezTo>
                    <a:cubicBezTo>
                      <a:pt x="177" y="141"/>
                      <a:pt x="165" y="137"/>
                      <a:pt x="152" y="134"/>
                    </a:cubicBezTo>
                    <a:cubicBezTo>
                      <a:pt x="144" y="132"/>
                      <a:pt x="143" y="133"/>
                      <a:pt x="144" y="141"/>
                    </a:cubicBezTo>
                    <a:cubicBezTo>
                      <a:pt x="146" y="161"/>
                      <a:pt x="145" y="181"/>
                      <a:pt x="145" y="202"/>
                    </a:cubicBezTo>
                    <a:cubicBezTo>
                      <a:pt x="145" y="211"/>
                      <a:pt x="143" y="220"/>
                      <a:pt x="141" y="229"/>
                    </a:cubicBezTo>
                    <a:cubicBezTo>
                      <a:pt x="139" y="245"/>
                      <a:pt x="136" y="261"/>
                      <a:pt x="132" y="276"/>
                    </a:cubicBezTo>
                    <a:cubicBezTo>
                      <a:pt x="130" y="282"/>
                      <a:pt x="128" y="287"/>
                      <a:pt x="125" y="292"/>
                    </a:cubicBezTo>
                    <a:cubicBezTo>
                      <a:pt x="123" y="296"/>
                      <a:pt x="120" y="299"/>
                      <a:pt x="115" y="300"/>
                    </a:cubicBezTo>
                    <a:lnTo>
                      <a:pt x="113" y="300"/>
                    </a:lnTo>
                    <a:cubicBezTo>
                      <a:pt x="111" y="297"/>
                      <a:pt x="110" y="294"/>
                      <a:pt x="110" y="291"/>
                    </a:cubicBezTo>
                    <a:cubicBezTo>
                      <a:pt x="110" y="287"/>
                      <a:pt x="110" y="283"/>
                      <a:pt x="110" y="279"/>
                    </a:cubicBezTo>
                    <a:cubicBezTo>
                      <a:pt x="110" y="275"/>
                      <a:pt x="112" y="273"/>
                      <a:pt x="115" y="275"/>
                    </a:cubicBezTo>
                    <a:cubicBezTo>
                      <a:pt x="117" y="275"/>
                      <a:pt x="118" y="276"/>
                      <a:pt x="119" y="273"/>
                    </a:cubicBezTo>
                    <a:cubicBezTo>
                      <a:pt x="124" y="262"/>
                      <a:pt x="125" y="250"/>
                      <a:pt x="128" y="238"/>
                    </a:cubicBezTo>
                    <a:cubicBezTo>
                      <a:pt x="128" y="236"/>
                      <a:pt x="128" y="234"/>
                      <a:pt x="129" y="232"/>
                    </a:cubicBezTo>
                    <a:cubicBezTo>
                      <a:pt x="130" y="231"/>
                      <a:pt x="129" y="229"/>
                      <a:pt x="130" y="228"/>
                    </a:cubicBezTo>
                    <a:cubicBezTo>
                      <a:pt x="129" y="224"/>
                      <a:pt x="131" y="220"/>
                      <a:pt x="132" y="215"/>
                    </a:cubicBezTo>
                    <a:cubicBezTo>
                      <a:pt x="133" y="214"/>
                      <a:pt x="132" y="212"/>
                      <a:pt x="132" y="211"/>
                    </a:cubicBezTo>
                    <a:lnTo>
                      <a:pt x="132" y="202"/>
                    </a:lnTo>
                    <a:cubicBezTo>
                      <a:pt x="132" y="193"/>
                      <a:pt x="132" y="185"/>
                      <a:pt x="132" y="177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2" y="172"/>
                      <a:pt x="133" y="168"/>
                      <a:pt x="132" y="164"/>
                    </a:cubicBezTo>
                    <a:cubicBezTo>
                      <a:pt x="132" y="163"/>
                      <a:pt x="132" y="161"/>
                      <a:pt x="132" y="159"/>
                    </a:cubicBezTo>
                    <a:cubicBezTo>
                      <a:pt x="131" y="158"/>
                      <a:pt x="132" y="157"/>
                      <a:pt x="131" y="156"/>
                    </a:cubicBezTo>
                    <a:cubicBezTo>
                      <a:pt x="131" y="151"/>
                      <a:pt x="130" y="147"/>
                      <a:pt x="130" y="143"/>
                    </a:cubicBezTo>
                    <a:cubicBezTo>
                      <a:pt x="129" y="142"/>
                      <a:pt x="130" y="140"/>
                      <a:pt x="129" y="139"/>
                    </a:cubicBezTo>
                    <a:cubicBezTo>
                      <a:pt x="129" y="139"/>
                      <a:pt x="128" y="138"/>
                      <a:pt x="128" y="138"/>
                    </a:cubicBezTo>
                    <a:cubicBezTo>
                      <a:pt x="127" y="130"/>
                      <a:pt x="124" y="127"/>
                      <a:pt x="117" y="126"/>
                    </a:cubicBezTo>
                    <a:cubicBezTo>
                      <a:pt x="112" y="126"/>
                      <a:pt x="107" y="124"/>
                      <a:pt x="103" y="123"/>
                    </a:cubicBezTo>
                    <a:cubicBezTo>
                      <a:pt x="94" y="121"/>
                      <a:pt x="86" y="122"/>
                      <a:pt x="79" y="129"/>
                    </a:cubicBezTo>
                    <a:cubicBezTo>
                      <a:pt x="75" y="135"/>
                      <a:pt x="73" y="141"/>
                      <a:pt x="73" y="148"/>
                    </a:cubicBezTo>
                    <a:cubicBezTo>
                      <a:pt x="73" y="151"/>
                      <a:pt x="73" y="153"/>
                      <a:pt x="73" y="156"/>
                    </a:cubicBezTo>
                    <a:cubicBezTo>
                      <a:pt x="73" y="157"/>
                      <a:pt x="73" y="158"/>
                      <a:pt x="73" y="159"/>
                    </a:cubicBezTo>
                    <a:cubicBezTo>
                      <a:pt x="74" y="161"/>
                      <a:pt x="73" y="162"/>
                      <a:pt x="74" y="163"/>
                    </a:cubicBezTo>
                    <a:cubicBezTo>
                      <a:pt x="74" y="170"/>
                      <a:pt x="76" y="176"/>
                      <a:pt x="77" y="182"/>
                    </a:cubicBezTo>
                    <a:cubicBezTo>
                      <a:pt x="77" y="185"/>
                      <a:pt x="78" y="187"/>
                      <a:pt x="78" y="190"/>
                    </a:cubicBezTo>
                    <a:cubicBezTo>
                      <a:pt x="79" y="192"/>
                      <a:pt x="78" y="193"/>
                      <a:pt x="79" y="195"/>
                    </a:cubicBezTo>
                    <a:cubicBezTo>
                      <a:pt x="79" y="197"/>
                      <a:pt x="79" y="199"/>
                      <a:pt x="79" y="202"/>
                    </a:cubicBezTo>
                    <a:cubicBezTo>
                      <a:pt x="79" y="212"/>
                      <a:pt x="79" y="222"/>
                      <a:pt x="79" y="232"/>
                    </a:cubicBezTo>
                    <a:cubicBezTo>
                      <a:pt x="78" y="234"/>
                      <a:pt x="75" y="235"/>
                      <a:pt x="73" y="234"/>
                    </a:cubicBezTo>
                    <a:cubicBezTo>
                      <a:pt x="70" y="234"/>
                      <a:pt x="69" y="232"/>
                      <a:pt x="69" y="229"/>
                    </a:cubicBezTo>
                    <a:cubicBezTo>
                      <a:pt x="68" y="228"/>
                      <a:pt x="69" y="226"/>
                      <a:pt x="68" y="224"/>
                    </a:cubicBezTo>
                    <a:cubicBezTo>
                      <a:pt x="68" y="222"/>
                      <a:pt x="68" y="221"/>
                      <a:pt x="68" y="219"/>
                    </a:cubicBezTo>
                    <a:cubicBezTo>
                      <a:pt x="67" y="217"/>
                      <a:pt x="68" y="215"/>
                      <a:pt x="67" y="213"/>
                    </a:cubicBezTo>
                    <a:cubicBezTo>
                      <a:pt x="67" y="211"/>
                      <a:pt x="67" y="210"/>
                      <a:pt x="67" y="208"/>
                    </a:cubicBezTo>
                    <a:cubicBezTo>
                      <a:pt x="67" y="207"/>
                      <a:pt x="67" y="205"/>
                      <a:pt x="67" y="204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3"/>
              <p:cNvSpPr/>
              <p:nvPr/>
            </p:nvSpPr>
            <p:spPr bwMode="auto">
              <a:xfrm>
                <a:off x="1814" y="3380"/>
                <a:ext cx="70" cy="11"/>
              </a:xfrm>
              <a:custGeom>
                <a:avLst/>
                <a:gdLst>
                  <a:gd name="T0" fmla="*/ 81 w 129"/>
                  <a:gd name="T1" fmla="*/ 7 h 20"/>
                  <a:gd name="T2" fmla="*/ 81 w 129"/>
                  <a:gd name="T3" fmla="*/ 7 h 20"/>
                  <a:gd name="T4" fmla="*/ 86 w 129"/>
                  <a:gd name="T5" fmla="*/ 7 h 20"/>
                  <a:gd name="T6" fmla="*/ 89 w 129"/>
                  <a:gd name="T7" fmla="*/ 7 h 20"/>
                  <a:gd name="T8" fmla="*/ 122 w 129"/>
                  <a:gd name="T9" fmla="*/ 1 h 20"/>
                  <a:gd name="T10" fmla="*/ 124 w 129"/>
                  <a:gd name="T11" fmla="*/ 0 h 20"/>
                  <a:gd name="T12" fmla="*/ 126 w 129"/>
                  <a:gd name="T13" fmla="*/ 0 h 20"/>
                  <a:gd name="T14" fmla="*/ 129 w 129"/>
                  <a:gd name="T15" fmla="*/ 3 h 20"/>
                  <a:gd name="T16" fmla="*/ 129 w 129"/>
                  <a:gd name="T17" fmla="*/ 6 h 20"/>
                  <a:gd name="T18" fmla="*/ 122 w 129"/>
                  <a:gd name="T19" fmla="*/ 13 h 20"/>
                  <a:gd name="T20" fmla="*/ 114 w 129"/>
                  <a:gd name="T21" fmla="*/ 15 h 20"/>
                  <a:gd name="T22" fmla="*/ 110 w 129"/>
                  <a:gd name="T23" fmla="*/ 16 h 20"/>
                  <a:gd name="T24" fmla="*/ 76 w 129"/>
                  <a:gd name="T25" fmla="*/ 18 h 20"/>
                  <a:gd name="T26" fmla="*/ 71 w 129"/>
                  <a:gd name="T27" fmla="*/ 19 h 20"/>
                  <a:gd name="T28" fmla="*/ 62 w 129"/>
                  <a:gd name="T29" fmla="*/ 19 h 20"/>
                  <a:gd name="T30" fmla="*/ 26 w 129"/>
                  <a:gd name="T31" fmla="*/ 19 h 20"/>
                  <a:gd name="T32" fmla="*/ 25 w 129"/>
                  <a:gd name="T33" fmla="*/ 18 h 20"/>
                  <a:gd name="T34" fmla="*/ 18 w 129"/>
                  <a:gd name="T35" fmla="*/ 19 h 20"/>
                  <a:gd name="T36" fmla="*/ 4 w 129"/>
                  <a:gd name="T37" fmla="*/ 17 h 20"/>
                  <a:gd name="T38" fmla="*/ 1 w 129"/>
                  <a:gd name="T39" fmla="*/ 14 h 20"/>
                  <a:gd name="T40" fmla="*/ 1 w 129"/>
                  <a:gd name="T41" fmla="*/ 9 h 20"/>
                  <a:gd name="T42" fmla="*/ 6 w 129"/>
                  <a:gd name="T43" fmla="*/ 4 h 20"/>
                  <a:gd name="T44" fmla="*/ 13 w 129"/>
                  <a:gd name="T45" fmla="*/ 4 h 20"/>
                  <a:gd name="T46" fmla="*/ 18 w 129"/>
                  <a:gd name="T47" fmla="*/ 5 h 20"/>
                  <a:gd name="T48" fmla="*/ 21 w 129"/>
                  <a:gd name="T49" fmla="*/ 5 h 20"/>
                  <a:gd name="T50" fmla="*/ 25 w 129"/>
                  <a:gd name="T51" fmla="*/ 6 h 20"/>
                  <a:gd name="T52" fmla="*/ 41 w 129"/>
                  <a:gd name="T53" fmla="*/ 8 h 20"/>
                  <a:gd name="T54" fmla="*/ 67 w 129"/>
                  <a:gd name="T55" fmla="*/ 8 h 20"/>
                  <a:gd name="T56" fmla="*/ 75 w 129"/>
                  <a:gd name="T57" fmla="*/ 8 h 20"/>
                  <a:gd name="T58" fmla="*/ 81 w 129"/>
                  <a:gd name="T5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20">
                    <a:moveTo>
                      <a:pt x="81" y="7"/>
                    </a:moveTo>
                    <a:lnTo>
                      <a:pt x="81" y="7"/>
                    </a:lnTo>
                    <a:cubicBezTo>
                      <a:pt x="83" y="7"/>
                      <a:pt x="84" y="7"/>
                      <a:pt x="86" y="7"/>
                    </a:cubicBezTo>
                    <a:cubicBezTo>
                      <a:pt x="87" y="6"/>
                      <a:pt x="88" y="7"/>
                      <a:pt x="89" y="7"/>
                    </a:cubicBezTo>
                    <a:cubicBezTo>
                      <a:pt x="101" y="6"/>
                      <a:pt x="112" y="4"/>
                      <a:pt x="122" y="1"/>
                    </a:cubicBezTo>
                    <a:cubicBezTo>
                      <a:pt x="123" y="1"/>
                      <a:pt x="124" y="1"/>
                      <a:pt x="124" y="0"/>
                    </a:cubicBezTo>
                    <a:lnTo>
                      <a:pt x="126" y="0"/>
                    </a:lnTo>
                    <a:cubicBezTo>
                      <a:pt x="127" y="1"/>
                      <a:pt x="128" y="2"/>
                      <a:pt x="129" y="3"/>
                    </a:cubicBezTo>
                    <a:cubicBezTo>
                      <a:pt x="129" y="4"/>
                      <a:pt x="129" y="5"/>
                      <a:pt x="129" y="6"/>
                    </a:cubicBezTo>
                    <a:cubicBezTo>
                      <a:pt x="128" y="10"/>
                      <a:pt x="127" y="13"/>
                      <a:pt x="122" y="13"/>
                    </a:cubicBezTo>
                    <a:cubicBezTo>
                      <a:pt x="119" y="13"/>
                      <a:pt x="116" y="14"/>
                      <a:pt x="114" y="15"/>
                    </a:cubicBezTo>
                    <a:cubicBezTo>
                      <a:pt x="112" y="16"/>
                      <a:pt x="111" y="15"/>
                      <a:pt x="110" y="16"/>
                    </a:cubicBezTo>
                    <a:cubicBezTo>
                      <a:pt x="99" y="18"/>
                      <a:pt x="87" y="18"/>
                      <a:pt x="76" y="18"/>
                    </a:cubicBezTo>
                    <a:cubicBezTo>
                      <a:pt x="74" y="19"/>
                      <a:pt x="72" y="18"/>
                      <a:pt x="71" y="19"/>
                    </a:cubicBezTo>
                    <a:cubicBezTo>
                      <a:pt x="68" y="19"/>
                      <a:pt x="65" y="19"/>
                      <a:pt x="62" y="19"/>
                    </a:cubicBezTo>
                    <a:cubicBezTo>
                      <a:pt x="50" y="19"/>
                      <a:pt x="38" y="19"/>
                      <a:pt x="26" y="19"/>
                    </a:cubicBezTo>
                    <a:cubicBezTo>
                      <a:pt x="25" y="19"/>
                      <a:pt x="25" y="19"/>
                      <a:pt x="25" y="18"/>
                    </a:cubicBezTo>
                    <a:cubicBezTo>
                      <a:pt x="23" y="17"/>
                      <a:pt x="20" y="20"/>
                      <a:pt x="18" y="19"/>
                    </a:cubicBezTo>
                    <a:cubicBezTo>
                      <a:pt x="13" y="17"/>
                      <a:pt x="8" y="17"/>
                      <a:pt x="4" y="17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2"/>
                      <a:pt x="0" y="11"/>
                      <a:pt x="1" y="9"/>
                    </a:cubicBezTo>
                    <a:cubicBezTo>
                      <a:pt x="1" y="5"/>
                      <a:pt x="3" y="4"/>
                      <a:pt x="6" y="4"/>
                    </a:cubicBezTo>
                    <a:cubicBezTo>
                      <a:pt x="8" y="4"/>
                      <a:pt x="11" y="4"/>
                      <a:pt x="13" y="4"/>
                    </a:cubicBezTo>
                    <a:cubicBezTo>
                      <a:pt x="15" y="5"/>
                      <a:pt x="16" y="4"/>
                      <a:pt x="18" y="5"/>
                    </a:cubicBezTo>
                    <a:cubicBezTo>
                      <a:pt x="19" y="5"/>
                      <a:pt x="20" y="5"/>
                      <a:pt x="21" y="5"/>
                    </a:cubicBezTo>
                    <a:cubicBezTo>
                      <a:pt x="22" y="6"/>
                      <a:pt x="24" y="5"/>
                      <a:pt x="25" y="6"/>
                    </a:cubicBezTo>
                    <a:cubicBezTo>
                      <a:pt x="30" y="7"/>
                      <a:pt x="36" y="8"/>
                      <a:pt x="41" y="8"/>
                    </a:cubicBezTo>
                    <a:cubicBezTo>
                      <a:pt x="50" y="8"/>
                      <a:pt x="58" y="8"/>
                      <a:pt x="67" y="8"/>
                    </a:cubicBezTo>
                    <a:cubicBezTo>
                      <a:pt x="69" y="8"/>
                      <a:pt x="72" y="8"/>
                      <a:pt x="75" y="8"/>
                    </a:cubicBezTo>
                    <a:cubicBezTo>
                      <a:pt x="77" y="7"/>
                      <a:pt x="79" y="8"/>
                      <a:pt x="81" y="7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4"/>
              <p:cNvSpPr/>
              <p:nvPr/>
            </p:nvSpPr>
            <p:spPr bwMode="auto">
              <a:xfrm>
                <a:off x="2615" y="3461"/>
                <a:ext cx="0" cy="2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1 w 1"/>
                  <a:gd name="T5" fmla="*/ 3 h 3"/>
                  <a:gd name="T6" fmla="*/ 0 w 1"/>
                  <a:gd name="T7" fmla="*/ 3 h 3"/>
                  <a:gd name="T8" fmla="*/ 0 w 1"/>
                  <a:gd name="T9" fmla="*/ 0 h 3"/>
                  <a:gd name="T10" fmla="*/ 1 w 1"/>
                  <a:gd name="T11" fmla="*/ 0 h 3"/>
                  <a:gd name="T12" fmla="*/ 1 w 1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ACAC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5"/>
              <p:cNvSpPr/>
              <p:nvPr/>
            </p:nvSpPr>
            <p:spPr bwMode="auto">
              <a:xfrm>
                <a:off x="1792" y="3389"/>
                <a:ext cx="114" cy="144"/>
              </a:xfrm>
              <a:custGeom>
                <a:avLst/>
                <a:gdLst>
                  <a:gd name="T0" fmla="*/ 210 w 212"/>
                  <a:gd name="T1" fmla="*/ 39 h 259"/>
                  <a:gd name="T2" fmla="*/ 193 w 212"/>
                  <a:gd name="T3" fmla="*/ 52 h 259"/>
                  <a:gd name="T4" fmla="*/ 133 w 212"/>
                  <a:gd name="T5" fmla="*/ 64 h 259"/>
                  <a:gd name="T6" fmla="*/ 149 w 212"/>
                  <a:gd name="T7" fmla="*/ 87 h 259"/>
                  <a:gd name="T8" fmla="*/ 187 w 212"/>
                  <a:gd name="T9" fmla="*/ 118 h 259"/>
                  <a:gd name="T10" fmla="*/ 184 w 212"/>
                  <a:gd name="T11" fmla="*/ 150 h 259"/>
                  <a:gd name="T12" fmla="*/ 168 w 212"/>
                  <a:gd name="T13" fmla="*/ 217 h 259"/>
                  <a:gd name="T14" fmla="*/ 209 w 212"/>
                  <a:gd name="T15" fmla="*/ 245 h 259"/>
                  <a:gd name="T16" fmla="*/ 199 w 212"/>
                  <a:gd name="T17" fmla="*/ 253 h 259"/>
                  <a:gd name="T18" fmla="*/ 129 w 212"/>
                  <a:gd name="T19" fmla="*/ 207 h 259"/>
                  <a:gd name="T20" fmla="*/ 78 w 212"/>
                  <a:gd name="T21" fmla="*/ 239 h 259"/>
                  <a:gd name="T22" fmla="*/ 107 w 212"/>
                  <a:gd name="T23" fmla="*/ 220 h 259"/>
                  <a:gd name="T24" fmla="*/ 137 w 212"/>
                  <a:gd name="T25" fmla="*/ 142 h 259"/>
                  <a:gd name="T26" fmla="*/ 146 w 212"/>
                  <a:gd name="T27" fmla="*/ 122 h 259"/>
                  <a:gd name="T28" fmla="*/ 150 w 212"/>
                  <a:gd name="T29" fmla="*/ 151 h 259"/>
                  <a:gd name="T30" fmla="*/ 146 w 212"/>
                  <a:gd name="T31" fmla="*/ 203 h 259"/>
                  <a:gd name="T32" fmla="*/ 154 w 212"/>
                  <a:gd name="T33" fmla="*/ 188 h 259"/>
                  <a:gd name="T34" fmla="*/ 164 w 212"/>
                  <a:gd name="T35" fmla="*/ 188 h 259"/>
                  <a:gd name="T36" fmla="*/ 173 w 212"/>
                  <a:gd name="T37" fmla="*/ 134 h 259"/>
                  <a:gd name="T38" fmla="*/ 170 w 212"/>
                  <a:gd name="T39" fmla="*/ 94 h 259"/>
                  <a:gd name="T40" fmla="*/ 114 w 212"/>
                  <a:gd name="T41" fmla="*/ 120 h 259"/>
                  <a:gd name="T42" fmla="*/ 114 w 212"/>
                  <a:gd name="T43" fmla="*/ 163 h 259"/>
                  <a:gd name="T44" fmla="*/ 112 w 212"/>
                  <a:gd name="T45" fmla="*/ 183 h 259"/>
                  <a:gd name="T46" fmla="*/ 104 w 212"/>
                  <a:gd name="T47" fmla="*/ 208 h 259"/>
                  <a:gd name="T48" fmla="*/ 97 w 212"/>
                  <a:gd name="T49" fmla="*/ 183 h 259"/>
                  <a:gd name="T50" fmla="*/ 98 w 212"/>
                  <a:gd name="T51" fmla="*/ 161 h 259"/>
                  <a:gd name="T52" fmla="*/ 90 w 212"/>
                  <a:gd name="T53" fmla="*/ 96 h 259"/>
                  <a:gd name="T54" fmla="*/ 106 w 212"/>
                  <a:gd name="T55" fmla="*/ 96 h 259"/>
                  <a:gd name="T56" fmla="*/ 113 w 212"/>
                  <a:gd name="T57" fmla="*/ 69 h 259"/>
                  <a:gd name="T58" fmla="*/ 43 w 212"/>
                  <a:gd name="T59" fmla="*/ 85 h 259"/>
                  <a:gd name="T60" fmla="*/ 40 w 212"/>
                  <a:gd name="T61" fmla="*/ 117 h 259"/>
                  <a:gd name="T62" fmla="*/ 38 w 212"/>
                  <a:gd name="T63" fmla="*/ 134 h 259"/>
                  <a:gd name="T64" fmla="*/ 37 w 212"/>
                  <a:gd name="T65" fmla="*/ 148 h 259"/>
                  <a:gd name="T66" fmla="*/ 36 w 212"/>
                  <a:gd name="T67" fmla="*/ 163 h 259"/>
                  <a:gd name="T68" fmla="*/ 22 w 212"/>
                  <a:gd name="T69" fmla="*/ 234 h 259"/>
                  <a:gd name="T70" fmla="*/ 5 w 212"/>
                  <a:gd name="T71" fmla="*/ 233 h 259"/>
                  <a:gd name="T72" fmla="*/ 13 w 212"/>
                  <a:gd name="T73" fmla="*/ 228 h 259"/>
                  <a:gd name="T74" fmla="*/ 23 w 212"/>
                  <a:gd name="T75" fmla="*/ 173 h 259"/>
                  <a:gd name="T76" fmla="*/ 26 w 212"/>
                  <a:gd name="T77" fmla="*/ 151 h 259"/>
                  <a:gd name="T78" fmla="*/ 28 w 212"/>
                  <a:gd name="T79" fmla="*/ 134 h 259"/>
                  <a:gd name="T80" fmla="*/ 29 w 212"/>
                  <a:gd name="T81" fmla="*/ 117 h 259"/>
                  <a:gd name="T82" fmla="*/ 30 w 212"/>
                  <a:gd name="T83" fmla="*/ 101 h 259"/>
                  <a:gd name="T84" fmla="*/ 32 w 212"/>
                  <a:gd name="T85" fmla="*/ 83 h 259"/>
                  <a:gd name="T86" fmla="*/ 33 w 212"/>
                  <a:gd name="T87" fmla="*/ 58 h 259"/>
                  <a:gd name="T88" fmla="*/ 33 w 212"/>
                  <a:gd name="T89" fmla="*/ 4 h 259"/>
                  <a:gd name="T90" fmla="*/ 46 w 212"/>
                  <a:gd name="T91" fmla="*/ 36 h 259"/>
                  <a:gd name="T92" fmla="*/ 84 w 212"/>
                  <a:gd name="T93" fmla="*/ 63 h 259"/>
                  <a:gd name="T94" fmla="*/ 114 w 212"/>
                  <a:gd name="T95" fmla="*/ 21 h 259"/>
                  <a:gd name="T96" fmla="*/ 129 w 212"/>
                  <a:gd name="T97" fmla="*/ 21 h 259"/>
                  <a:gd name="T98" fmla="*/ 132 w 212"/>
                  <a:gd name="T99" fmla="*/ 49 h 259"/>
                  <a:gd name="T100" fmla="*/ 189 w 212"/>
                  <a:gd name="T101" fmla="*/ 4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2" h="259">
                    <a:moveTo>
                      <a:pt x="189" y="42"/>
                    </a:moveTo>
                    <a:lnTo>
                      <a:pt x="189" y="42"/>
                    </a:lnTo>
                    <a:cubicBezTo>
                      <a:pt x="193" y="41"/>
                      <a:pt x="197" y="40"/>
                      <a:pt x="201" y="39"/>
                    </a:cubicBezTo>
                    <a:cubicBezTo>
                      <a:pt x="204" y="38"/>
                      <a:pt x="207" y="39"/>
                      <a:pt x="210" y="39"/>
                    </a:cubicBezTo>
                    <a:cubicBezTo>
                      <a:pt x="211" y="39"/>
                      <a:pt x="212" y="40"/>
                      <a:pt x="212" y="42"/>
                    </a:cubicBezTo>
                    <a:cubicBezTo>
                      <a:pt x="211" y="46"/>
                      <a:pt x="210" y="49"/>
                      <a:pt x="207" y="52"/>
                    </a:cubicBezTo>
                    <a:cubicBezTo>
                      <a:pt x="205" y="53"/>
                      <a:pt x="203" y="54"/>
                      <a:pt x="202" y="53"/>
                    </a:cubicBezTo>
                    <a:cubicBezTo>
                      <a:pt x="199" y="52"/>
                      <a:pt x="196" y="52"/>
                      <a:pt x="193" y="52"/>
                    </a:cubicBezTo>
                    <a:cubicBezTo>
                      <a:pt x="190" y="53"/>
                      <a:pt x="188" y="52"/>
                      <a:pt x="186" y="53"/>
                    </a:cubicBezTo>
                    <a:cubicBezTo>
                      <a:pt x="179" y="53"/>
                      <a:pt x="173" y="54"/>
                      <a:pt x="167" y="55"/>
                    </a:cubicBezTo>
                    <a:cubicBezTo>
                      <a:pt x="157" y="58"/>
                      <a:pt x="146" y="59"/>
                      <a:pt x="136" y="62"/>
                    </a:cubicBezTo>
                    <a:cubicBezTo>
                      <a:pt x="135" y="63"/>
                      <a:pt x="134" y="63"/>
                      <a:pt x="133" y="64"/>
                    </a:cubicBezTo>
                    <a:cubicBezTo>
                      <a:pt x="132" y="65"/>
                      <a:pt x="133" y="67"/>
                      <a:pt x="132" y="68"/>
                    </a:cubicBezTo>
                    <a:cubicBezTo>
                      <a:pt x="130" y="76"/>
                      <a:pt x="126" y="84"/>
                      <a:pt x="125" y="93"/>
                    </a:cubicBezTo>
                    <a:cubicBezTo>
                      <a:pt x="124" y="95"/>
                      <a:pt x="125" y="95"/>
                      <a:pt x="127" y="95"/>
                    </a:cubicBezTo>
                    <a:cubicBezTo>
                      <a:pt x="135" y="93"/>
                      <a:pt x="142" y="91"/>
                      <a:pt x="149" y="87"/>
                    </a:cubicBezTo>
                    <a:cubicBezTo>
                      <a:pt x="155" y="83"/>
                      <a:pt x="162" y="82"/>
                      <a:pt x="169" y="81"/>
                    </a:cubicBezTo>
                    <a:cubicBezTo>
                      <a:pt x="172" y="81"/>
                      <a:pt x="175" y="81"/>
                      <a:pt x="178" y="81"/>
                    </a:cubicBezTo>
                    <a:cubicBezTo>
                      <a:pt x="182" y="82"/>
                      <a:pt x="185" y="83"/>
                      <a:pt x="187" y="87"/>
                    </a:cubicBezTo>
                    <a:cubicBezTo>
                      <a:pt x="187" y="97"/>
                      <a:pt x="187" y="107"/>
                      <a:pt x="187" y="118"/>
                    </a:cubicBezTo>
                    <a:cubicBezTo>
                      <a:pt x="185" y="120"/>
                      <a:pt x="185" y="123"/>
                      <a:pt x="185" y="126"/>
                    </a:cubicBezTo>
                    <a:cubicBezTo>
                      <a:pt x="184" y="128"/>
                      <a:pt x="185" y="129"/>
                      <a:pt x="184" y="131"/>
                    </a:cubicBezTo>
                    <a:cubicBezTo>
                      <a:pt x="184" y="134"/>
                      <a:pt x="184" y="138"/>
                      <a:pt x="184" y="141"/>
                    </a:cubicBezTo>
                    <a:cubicBezTo>
                      <a:pt x="185" y="144"/>
                      <a:pt x="185" y="147"/>
                      <a:pt x="184" y="150"/>
                    </a:cubicBezTo>
                    <a:cubicBezTo>
                      <a:pt x="184" y="156"/>
                      <a:pt x="181" y="162"/>
                      <a:pt x="180" y="169"/>
                    </a:cubicBezTo>
                    <a:cubicBezTo>
                      <a:pt x="178" y="181"/>
                      <a:pt x="176" y="192"/>
                      <a:pt x="174" y="204"/>
                    </a:cubicBezTo>
                    <a:cubicBezTo>
                      <a:pt x="174" y="206"/>
                      <a:pt x="173" y="207"/>
                      <a:pt x="171" y="209"/>
                    </a:cubicBezTo>
                    <a:cubicBezTo>
                      <a:pt x="169" y="211"/>
                      <a:pt x="169" y="214"/>
                      <a:pt x="168" y="217"/>
                    </a:cubicBezTo>
                    <a:cubicBezTo>
                      <a:pt x="168" y="219"/>
                      <a:pt x="170" y="219"/>
                      <a:pt x="172" y="220"/>
                    </a:cubicBezTo>
                    <a:cubicBezTo>
                      <a:pt x="177" y="224"/>
                      <a:pt x="182" y="228"/>
                      <a:pt x="186" y="232"/>
                    </a:cubicBezTo>
                    <a:cubicBezTo>
                      <a:pt x="190" y="235"/>
                      <a:pt x="196" y="237"/>
                      <a:pt x="200" y="240"/>
                    </a:cubicBezTo>
                    <a:cubicBezTo>
                      <a:pt x="203" y="242"/>
                      <a:pt x="206" y="243"/>
                      <a:pt x="209" y="245"/>
                    </a:cubicBezTo>
                    <a:cubicBezTo>
                      <a:pt x="211" y="246"/>
                      <a:pt x="212" y="247"/>
                      <a:pt x="211" y="248"/>
                    </a:cubicBezTo>
                    <a:cubicBezTo>
                      <a:pt x="211" y="252"/>
                      <a:pt x="209" y="255"/>
                      <a:pt x="207" y="258"/>
                    </a:cubicBezTo>
                    <a:cubicBezTo>
                      <a:pt x="206" y="259"/>
                      <a:pt x="204" y="259"/>
                      <a:pt x="202" y="258"/>
                    </a:cubicBezTo>
                    <a:cubicBezTo>
                      <a:pt x="201" y="256"/>
                      <a:pt x="200" y="255"/>
                      <a:pt x="199" y="253"/>
                    </a:cubicBezTo>
                    <a:cubicBezTo>
                      <a:pt x="197" y="249"/>
                      <a:pt x="194" y="247"/>
                      <a:pt x="190" y="244"/>
                    </a:cubicBezTo>
                    <a:cubicBezTo>
                      <a:pt x="174" y="234"/>
                      <a:pt x="158" y="223"/>
                      <a:pt x="142" y="212"/>
                    </a:cubicBezTo>
                    <a:cubicBezTo>
                      <a:pt x="139" y="210"/>
                      <a:pt x="137" y="208"/>
                      <a:pt x="134" y="206"/>
                    </a:cubicBezTo>
                    <a:cubicBezTo>
                      <a:pt x="132" y="204"/>
                      <a:pt x="131" y="204"/>
                      <a:pt x="129" y="207"/>
                    </a:cubicBezTo>
                    <a:cubicBezTo>
                      <a:pt x="128" y="208"/>
                      <a:pt x="127" y="210"/>
                      <a:pt x="126" y="212"/>
                    </a:cubicBezTo>
                    <a:cubicBezTo>
                      <a:pt x="122" y="224"/>
                      <a:pt x="113" y="233"/>
                      <a:pt x="105" y="242"/>
                    </a:cubicBezTo>
                    <a:cubicBezTo>
                      <a:pt x="103" y="245"/>
                      <a:pt x="100" y="246"/>
                      <a:pt x="98" y="248"/>
                    </a:cubicBezTo>
                    <a:cubicBezTo>
                      <a:pt x="90" y="254"/>
                      <a:pt x="78" y="248"/>
                      <a:pt x="78" y="239"/>
                    </a:cubicBezTo>
                    <a:cubicBezTo>
                      <a:pt x="77" y="239"/>
                      <a:pt x="77" y="238"/>
                      <a:pt x="78" y="237"/>
                    </a:cubicBezTo>
                    <a:cubicBezTo>
                      <a:pt x="80" y="237"/>
                      <a:pt x="82" y="237"/>
                      <a:pt x="84" y="239"/>
                    </a:cubicBezTo>
                    <a:cubicBezTo>
                      <a:pt x="86" y="243"/>
                      <a:pt x="88" y="241"/>
                      <a:pt x="90" y="239"/>
                    </a:cubicBezTo>
                    <a:cubicBezTo>
                      <a:pt x="96" y="233"/>
                      <a:pt x="102" y="227"/>
                      <a:pt x="107" y="220"/>
                    </a:cubicBezTo>
                    <a:cubicBezTo>
                      <a:pt x="120" y="204"/>
                      <a:pt x="127" y="185"/>
                      <a:pt x="133" y="166"/>
                    </a:cubicBezTo>
                    <a:cubicBezTo>
                      <a:pt x="135" y="161"/>
                      <a:pt x="135" y="156"/>
                      <a:pt x="136" y="151"/>
                    </a:cubicBezTo>
                    <a:cubicBezTo>
                      <a:pt x="136" y="150"/>
                      <a:pt x="136" y="149"/>
                      <a:pt x="136" y="148"/>
                    </a:cubicBezTo>
                    <a:cubicBezTo>
                      <a:pt x="136" y="146"/>
                      <a:pt x="137" y="144"/>
                      <a:pt x="137" y="142"/>
                    </a:cubicBezTo>
                    <a:cubicBezTo>
                      <a:pt x="138" y="138"/>
                      <a:pt x="137" y="134"/>
                      <a:pt x="137" y="129"/>
                    </a:cubicBezTo>
                    <a:cubicBezTo>
                      <a:pt x="137" y="128"/>
                      <a:pt x="137" y="127"/>
                      <a:pt x="138" y="126"/>
                    </a:cubicBezTo>
                    <a:cubicBezTo>
                      <a:pt x="138" y="124"/>
                      <a:pt x="139" y="122"/>
                      <a:pt x="141" y="122"/>
                    </a:cubicBezTo>
                    <a:cubicBezTo>
                      <a:pt x="143" y="122"/>
                      <a:pt x="145" y="121"/>
                      <a:pt x="146" y="122"/>
                    </a:cubicBezTo>
                    <a:cubicBezTo>
                      <a:pt x="149" y="125"/>
                      <a:pt x="150" y="128"/>
                      <a:pt x="151" y="131"/>
                    </a:cubicBezTo>
                    <a:cubicBezTo>
                      <a:pt x="151" y="135"/>
                      <a:pt x="151" y="139"/>
                      <a:pt x="151" y="143"/>
                    </a:cubicBezTo>
                    <a:cubicBezTo>
                      <a:pt x="151" y="144"/>
                      <a:pt x="151" y="146"/>
                      <a:pt x="151" y="147"/>
                    </a:cubicBezTo>
                    <a:cubicBezTo>
                      <a:pt x="150" y="148"/>
                      <a:pt x="151" y="149"/>
                      <a:pt x="150" y="151"/>
                    </a:cubicBezTo>
                    <a:cubicBezTo>
                      <a:pt x="149" y="155"/>
                      <a:pt x="148" y="160"/>
                      <a:pt x="147" y="164"/>
                    </a:cubicBezTo>
                    <a:cubicBezTo>
                      <a:pt x="145" y="175"/>
                      <a:pt x="139" y="184"/>
                      <a:pt x="136" y="194"/>
                    </a:cubicBezTo>
                    <a:cubicBezTo>
                      <a:pt x="136" y="198"/>
                      <a:pt x="135" y="199"/>
                      <a:pt x="139" y="200"/>
                    </a:cubicBezTo>
                    <a:cubicBezTo>
                      <a:pt x="142" y="200"/>
                      <a:pt x="144" y="202"/>
                      <a:pt x="146" y="203"/>
                    </a:cubicBezTo>
                    <a:cubicBezTo>
                      <a:pt x="150" y="206"/>
                      <a:pt x="155" y="208"/>
                      <a:pt x="159" y="211"/>
                    </a:cubicBezTo>
                    <a:cubicBezTo>
                      <a:pt x="159" y="212"/>
                      <a:pt x="160" y="212"/>
                      <a:pt x="161" y="211"/>
                    </a:cubicBezTo>
                    <a:cubicBezTo>
                      <a:pt x="162" y="211"/>
                      <a:pt x="161" y="210"/>
                      <a:pt x="161" y="209"/>
                    </a:cubicBezTo>
                    <a:cubicBezTo>
                      <a:pt x="160" y="202"/>
                      <a:pt x="156" y="195"/>
                      <a:pt x="154" y="188"/>
                    </a:cubicBezTo>
                    <a:cubicBezTo>
                      <a:pt x="153" y="185"/>
                      <a:pt x="152" y="183"/>
                      <a:pt x="152" y="180"/>
                    </a:cubicBezTo>
                    <a:cubicBezTo>
                      <a:pt x="152" y="178"/>
                      <a:pt x="153" y="177"/>
                      <a:pt x="155" y="179"/>
                    </a:cubicBezTo>
                    <a:cubicBezTo>
                      <a:pt x="158" y="181"/>
                      <a:pt x="160" y="183"/>
                      <a:pt x="162" y="187"/>
                    </a:cubicBezTo>
                    <a:cubicBezTo>
                      <a:pt x="162" y="188"/>
                      <a:pt x="163" y="189"/>
                      <a:pt x="164" y="188"/>
                    </a:cubicBezTo>
                    <a:cubicBezTo>
                      <a:pt x="165" y="188"/>
                      <a:pt x="165" y="187"/>
                      <a:pt x="166" y="186"/>
                    </a:cubicBezTo>
                    <a:cubicBezTo>
                      <a:pt x="167" y="179"/>
                      <a:pt x="168" y="172"/>
                      <a:pt x="169" y="164"/>
                    </a:cubicBezTo>
                    <a:cubicBezTo>
                      <a:pt x="170" y="157"/>
                      <a:pt x="171" y="149"/>
                      <a:pt x="172" y="142"/>
                    </a:cubicBezTo>
                    <a:cubicBezTo>
                      <a:pt x="172" y="139"/>
                      <a:pt x="173" y="137"/>
                      <a:pt x="173" y="134"/>
                    </a:cubicBezTo>
                    <a:cubicBezTo>
                      <a:pt x="174" y="133"/>
                      <a:pt x="173" y="131"/>
                      <a:pt x="173" y="130"/>
                    </a:cubicBezTo>
                    <a:cubicBezTo>
                      <a:pt x="174" y="127"/>
                      <a:pt x="174" y="125"/>
                      <a:pt x="174" y="122"/>
                    </a:cubicBezTo>
                    <a:cubicBezTo>
                      <a:pt x="175" y="113"/>
                      <a:pt x="175" y="105"/>
                      <a:pt x="174" y="96"/>
                    </a:cubicBezTo>
                    <a:cubicBezTo>
                      <a:pt x="173" y="94"/>
                      <a:pt x="172" y="94"/>
                      <a:pt x="170" y="94"/>
                    </a:cubicBezTo>
                    <a:cubicBezTo>
                      <a:pt x="168" y="95"/>
                      <a:pt x="165" y="94"/>
                      <a:pt x="163" y="95"/>
                    </a:cubicBezTo>
                    <a:cubicBezTo>
                      <a:pt x="155" y="95"/>
                      <a:pt x="149" y="98"/>
                      <a:pt x="142" y="101"/>
                    </a:cubicBezTo>
                    <a:cubicBezTo>
                      <a:pt x="133" y="105"/>
                      <a:pt x="124" y="112"/>
                      <a:pt x="115" y="117"/>
                    </a:cubicBezTo>
                    <a:cubicBezTo>
                      <a:pt x="114" y="118"/>
                      <a:pt x="114" y="119"/>
                      <a:pt x="114" y="120"/>
                    </a:cubicBezTo>
                    <a:cubicBezTo>
                      <a:pt x="114" y="122"/>
                      <a:pt x="114" y="125"/>
                      <a:pt x="114" y="127"/>
                    </a:cubicBezTo>
                    <a:cubicBezTo>
                      <a:pt x="115" y="133"/>
                      <a:pt x="115" y="139"/>
                      <a:pt x="114" y="145"/>
                    </a:cubicBezTo>
                    <a:cubicBezTo>
                      <a:pt x="114" y="148"/>
                      <a:pt x="114" y="152"/>
                      <a:pt x="114" y="155"/>
                    </a:cubicBezTo>
                    <a:cubicBezTo>
                      <a:pt x="113" y="157"/>
                      <a:pt x="114" y="160"/>
                      <a:pt x="114" y="163"/>
                    </a:cubicBezTo>
                    <a:cubicBezTo>
                      <a:pt x="114" y="165"/>
                      <a:pt x="113" y="167"/>
                      <a:pt x="113" y="169"/>
                    </a:cubicBezTo>
                    <a:cubicBezTo>
                      <a:pt x="113" y="171"/>
                      <a:pt x="113" y="173"/>
                      <a:pt x="113" y="174"/>
                    </a:cubicBezTo>
                    <a:cubicBezTo>
                      <a:pt x="113" y="176"/>
                      <a:pt x="113" y="177"/>
                      <a:pt x="113" y="179"/>
                    </a:cubicBezTo>
                    <a:cubicBezTo>
                      <a:pt x="112" y="180"/>
                      <a:pt x="113" y="182"/>
                      <a:pt x="112" y="183"/>
                    </a:cubicBezTo>
                    <a:cubicBezTo>
                      <a:pt x="112" y="184"/>
                      <a:pt x="112" y="185"/>
                      <a:pt x="112" y="186"/>
                    </a:cubicBezTo>
                    <a:cubicBezTo>
                      <a:pt x="111" y="188"/>
                      <a:pt x="112" y="190"/>
                      <a:pt x="111" y="191"/>
                    </a:cubicBezTo>
                    <a:cubicBezTo>
                      <a:pt x="111" y="194"/>
                      <a:pt x="111" y="196"/>
                      <a:pt x="111" y="198"/>
                    </a:cubicBezTo>
                    <a:cubicBezTo>
                      <a:pt x="110" y="203"/>
                      <a:pt x="108" y="206"/>
                      <a:pt x="104" y="208"/>
                    </a:cubicBezTo>
                    <a:cubicBezTo>
                      <a:pt x="102" y="208"/>
                      <a:pt x="101" y="208"/>
                      <a:pt x="99" y="208"/>
                    </a:cubicBezTo>
                    <a:cubicBezTo>
                      <a:pt x="95" y="207"/>
                      <a:pt x="97" y="203"/>
                      <a:pt x="96" y="201"/>
                    </a:cubicBezTo>
                    <a:cubicBezTo>
                      <a:pt x="97" y="197"/>
                      <a:pt x="96" y="193"/>
                      <a:pt x="97" y="189"/>
                    </a:cubicBezTo>
                    <a:cubicBezTo>
                      <a:pt x="97" y="187"/>
                      <a:pt x="97" y="185"/>
                      <a:pt x="97" y="183"/>
                    </a:cubicBezTo>
                    <a:cubicBezTo>
                      <a:pt x="98" y="181"/>
                      <a:pt x="97" y="179"/>
                      <a:pt x="98" y="177"/>
                    </a:cubicBezTo>
                    <a:cubicBezTo>
                      <a:pt x="98" y="175"/>
                      <a:pt x="98" y="174"/>
                      <a:pt x="98" y="172"/>
                    </a:cubicBezTo>
                    <a:cubicBezTo>
                      <a:pt x="99" y="171"/>
                      <a:pt x="98" y="169"/>
                      <a:pt x="98" y="167"/>
                    </a:cubicBezTo>
                    <a:cubicBezTo>
                      <a:pt x="98" y="165"/>
                      <a:pt x="98" y="163"/>
                      <a:pt x="98" y="161"/>
                    </a:cubicBezTo>
                    <a:cubicBezTo>
                      <a:pt x="99" y="159"/>
                      <a:pt x="98" y="157"/>
                      <a:pt x="99" y="154"/>
                    </a:cubicBezTo>
                    <a:cubicBezTo>
                      <a:pt x="99" y="149"/>
                      <a:pt x="99" y="143"/>
                      <a:pt x="99" y="137"/>
                    </a:cubicBezTo>
                    <a:cubicBezTo>
                      <a:pt x="100" y="132"/>
                      <a:pt x="100" y="127"/>
                      <a:pt x="99" y="123"/>
                    </a:cubicBezTo>
                    <a:cubicBezTo>
                      <a:pt x="98" y="113"/>
                      <a:pt x="96" y="104"/>
                      <a:pt x="90" y="96"/>
                    </a:cubicBezTo>
                    <a:cubicBezTo>
                      <a:pt x="89" y="93"/>
                      <a:pt x="88" y="90"/>
                      <a:pt x="89" y="88"/>
                    </a:cubicBezTo>
                    <a:cubicBezTo>
                      <a:pt x="89" y="86"/>
                      <a:pt x="90" y="85"/>
                      <a:pt x="92" y="84"/>
                    </a:cubicBezTo>
                    <a:cubicBezTo>
                      <a:pt x="95" y="83"/>
                      <a:pt x="97" y="83"/>
                      <a:pt x="99" y="85"/>
                    </a:cubicBezTo>
                    <a:cubicBezTo>
                      <a:pt x="103" y="88"/>
                      <a:pt x="104" y="92"/>
                      <a:pt x="106" y="96"/>
                    </a:cubicBezTo>
                    <a:cubicBezTo>
                      <a:pt x="107" y="99"/>
                      <a:pt x="107" y="102"/>
                      <a:pt x="109" y="105"/>
                    </a:cubicBezTo>
                    <a:cubicBezTo>
                      <a:pt x="113" y="96"/>
                      <a:pt x="115" y="86"/>
                      <a:pt x="117" y="77"/>
                    </a:cubicBezTo>
                    <a:cubicBezTo>
                      <a:pt x="118" y="76"/>
                      <a:pt x="117" y="74"/>
                      <a:pt x="118" y="73"/>
                    </a:cubicBezTo>
                    <a:cubicBezTo>
                      <a:pt x="118" y="68"/>
                      <a:pt x="118" y="68"/>
                      <a:pt x="113" y="69"/>
                    </a:cubicBezTo>
                    <a:cubicBezTo>
                      <a:pt x="97" y="72"/>
                      <a:pt x="80" y="76"/>
                      <a:pt x="64" y="79"/>
                    </a:cubicBezTo>
                    <a:cubicBezTo>
                      <a:pt x="61" y="80"/>
                      <a:pt x="57" y="80"/>
                      <a:pt x="54" y="80"/>
                    </a:cubicBezTo>
                    <a:cubicBezTo>
                      <a:pt x="52" y="79"/>
                      <a:pt x="51" y="79"/>
                      <a:pt x="50" y="80"/>
                    </a:cubicBezTo>
                    <a:cubicBezTo>
                      <a:pt x="45" y="80"/>
                      <a:pt x="44" y="81"/>
                      <a:pt x="43" y="85"/>
                    </a:cubicBezTo>
                    <a:cubicBezTo>
                      <a:pt x="42" y="92"/>
                      <a:pt x="41" y="99"/>
                      <a:pt x="41" y="105"/>
                    </a:cubicBezTo>
                    <a:cubicBezTo>
                      <a:pt x="40" y="107"/>
                      <a:pt x="41" y="108"/>
                      <a:pt x="41" y="109"/>
                    </a:cubicBezTo>
                    <a:cubicBezTo>
                      <a:pt x="41" y="111"/>
                      <a:pt x="41" y="112"/>
                      <a:pt x="40" y="113"/>
                    </a:cubicBezTo>
                    <a:cubicBezTo>
                      <a:pt x="40" y="114"/>
                      <a:pt x="40" y="116"/>
                      <a:pt x="40" y="117"/>
                    </a:cubicBezTo>
                    <a:cubicBezTo>
                      <a:pt x="40" y="118"/>
                      <a:pt x="40" y="120"/>
                      <a:pt x="40" y="121"/>
                    </a:cubicBezTo>
                    <a:cubicBezTo>
                      <a:pt x="39" y="123"/>
                      <a:pt x="40" y="124"/>
                      <a:pt x="39" y="126"/>
                    </a:cubicBezTo>
                    <a:cubicBezTo>
                      <a:pt x="39" y="127"/>
                      <a:pt x="39" y="128"/>
                      <a:pt x="39" y="130"/>
                    </a:cubicBezTo>
                    <a:cubicBezTo>
                      <a:pt x="38" y="131"/>
                      <a:pt x="39" y="133"/>
                      <a:pt x="38" y="134"/>
                    </a:cubicBezTo>
                    <a:cubicBezTo>
                      <a:pt x="38" y="135"/>
                      <a:pt x="38" y="136"/>
                      <a:pt x="38" y="138"/>
                    </a:cubicBezTo>
                    <a:cubicBezTo>
                      <a:pt x="38" y="139"/>
                      <a:pt x="38" y="140"/>
                      <a:pt x="38" y="141"/>
                    </a:cubicBezTo>
                    <a:cubicBezTo>
                      <a:pt x="38" y="142"/>
                      <a:pt x="38" y="144"/>
                      <a:pt x="38" y="145"/>
                    </a:cubicBezTo>
                    <a:cubicBezTo>
                      <a:pt x="37" y="146"/>
                      <a:pt x="38" y="147"/>
                      <a:pt x="37" y="148"/>
                    </a:cubicBezTo>
                    <a:cubicBezTo>
                      <a:pt x="37" y="150"/>
                      <a:pt x="37" y="151"/>
                      <a:pt x="37" y="152"/>
                    </a:cubicBezTo>
                    <a:cubicBezTo>
                      <a:pt x="36" y="153"/>
                      <a:pt x="37" y="154"/>
                      <a:pt x="36" y="156"/>
                    </a:cubicBezTo>
                    <a:cubicBezTo>
                      <a:pt x="36" y="157"/>
                      <a:pt x="36" y="158"/>
                      <a:pt x="36" y="159"/>
                    </a:cubicBezTo>
                    <a:cubicBezTo>
                      <a:pt x="35" y="160"/>
                      <a:pt x="36" y="162"/>
                      <a:pt x="36" y="163"/>
                    </a:cubicBezTo>
                    <a:cubicBezTo>
                      <a:pt x="36" y="164"/>
                      <a:pt x="36" y="165"/>
                      <a:pt x="35" y="166"/>
                    </a:cubicBezTo>
                    <a:cubicBezTo>
                      <a:pt x="35" y="167"/>
                      <a:pt x="35" y="169"/>
                      <a:pt x="35" y="170"/>
                    </a:cubicBezTo>
                    <a:cubicBezTo>
                      <a:pt x="33" y="184"/>
                      <a:pt x="30" y="198"/>
                      <a:pt x="27" y="212"/>
                    </a:cubicBezTo>
                    <a:cubicBezTo>
                      <a:pt x="25" y="219"/>
                      <a:pt x="24" y="227"/>
                      <a:pt x="22" y="234"/>
                    </a:cubicBezTo>
                    <a:cubicBezTo>
                      <a:pt x="20" y="242"/>
                      <a:pt x="16" y="249"/>
                      <a:pt x="10" y="254"/>
                    </a:cubicBezTo>
                    <a:cubicBezTo>
                      <a:pt x="9" y="255"/>
                      <a:pt x="7" y="255"/>
                      <a:pt x="6" y="254"/>
                    </a:cubicBezTo>
                    <a:cubicBezTo>
                      <a:pt x="3" y="253"/>
                      <a:pt x="0" y="247"/>
                      <a:pt x="1" y="242"/>
                    </a:cubicBezTo>
                    <a:cubicBezTo>
                      <a:pt x="2" y="239"/>
                      <a:pt x="3" y="236"/>
                      <a:pt x="5" y="233"/>
                    </a:cubicBezTo>
                    <a:cubicBezTo>
                      <a:pt x="6" y="232"/>
                      <a:pt x="6" y="230"/>
                      <a:pt x="7" y="228"/>
                    </a:cubicBezTo>
                    <a:cubicBezTo>
                      <a:pt x="7" y="227"/>
                      <a:pt x="8" y="226"/>
                      <a:pt x="10" y="226"/>
                    </a:cubicBezTo>
                    <a:cubicBezTo>
                      <a:pt x="12" y="226"/>
                      <a:pt x="10" y="228"/>
                      <a:pt x="12" y="229"/>
                    </a:cubicBezTo>
                    <a:cubicBezTo>
                      <a:pt x="12" y="229"/>
                      <a:pt x="12" y="228"/>
                      <a:pt x="13" y="228"/>
                    </a:cubicBezTo>
                    <a:cubicBezTo>
                      <a:pt x="15" y="225"/>
                      <a:pt x="15" y="221"/>
                      <a:pt x="15" y="217"/>
                    </a:cubicBezTo>
                    <a:cubicBezTo>
                      <a:pt x="16" y="207"/>
                      <a:pt x="19" y="199"/>
                      <a:pt x="21" y="189"/>
                    </a:cubicBezTo>
                    <a:cubicBezTo>
                      <a:pt x="21" y="185"/>
                      <a:pt x="22" y="181"/>
                      <a:pt x="23" y="177"/>
                    </a:cubicBezTo>
                    <a:cubicBezTo>
                      <a:pt x="23" y="175"/>
                      <a:pt x="23" y="174"/>
                      <a:pt x="23" y="173"/>
                    </a:cubicBezTo>
                    <a:cubicBezTo>
                      <a:pt x="23" y="169"/>
                      <a:pt x="24" y="166"/>
                      <a:pt x="25" y="163"/>
                    </a:cubicBezTo>
                    <a:cubicBezTo>
                      <a:pt x="26" y="162"/>
                      <a:pt x="25" y="160"/>
                      <a:pt x="25" y="159"/>
                    </a:cubicBezTo>
                    <a:cubicBezTo>
                      <a:pt x="25" y="157"/>
                      <a:pt x="25" y="156"/>
                      <a:pt x="26" y="154"/>
                    </a:cubicBezTo>
                    <a:cubicBezTo>
                      <a:pt x="26" y="153"/>
                      <a:pt x="26" y="152"/>
                      <a:pt x="26" y="151"/>
                    </a:cubicBezTo>
                    <a:cubicBezTo>
                      <a:pt x="26" y="149"/>
                      <a:pt x="26" y="148"/>
                      <a:pt x="26" y="146"/>
                    </a:cubicBezTo>
                    <a:cubicBezTo>
                      <a:pt x="27" y="145"/>
                      <a:pt x="26" y="143"/>
                      <a:pt x="27" y="142"/>
                    </a:cubicBezTo>
                    <a:cubicBezTo>
                      <a:pt x="27" y="141"/>
                      <a:pt x="27" y="139"/>
                      <a:pt x="27" y="138"/>
                    </a:cubicBezTo>
                    <a:cubicBezTo>
                      <a:pt x="28" y="137"/>
                      <a:pt x="27" y="135"/>
                      <a:pt x="28" y="134"/>
                    </a:cubicBezTo>
                    <a:cubicBezTo>
                      <a:pt x="28" y="132"/>
                      <a:pt x="28" y="131"/>
                      <a:pt x="28" y="129"/>
                    </a:cubicBezTo>
                    <a:cubicBezTo>
                      <a:pt x="28" y="128"/>
                      <a:pt x="28" y="127"/>
                      <a:pt x="28" y="126"/>
                    </a:cubicBezTo>
                    <a:cubicBezTo>
                      <a:pt x="28" y="124"/>
                      <a:pt x="28" y="123"/>
                      <a:pt x="28" y="121"/>
                    </a:cubicBezTo>
                    <a:cubicBezTo>
                      <a:pt x="29" y="120"/>
                      <a:pt x="28" y="118"/>
                      <a:pt x="29" y="117"/>
                    </a:cubicBezTo>
                    <a:cubicBezTo>
                      <a:pt x="29" y="116"/>
                      <a:pt x="29" y="114"/>
                      <a:pt x="29" y="113"/>
                    </a:cubicBezTo>
                    <a:cubicBezTo>
                      <a:pt x="30" y="111"/>
                      <a:pt x="29" y="110"/>
                      <a:pt x="30" y="108"/>
                    </a:cubicBezTo>
                    <a:cubicBezTo>
                      <a:pt x="30" y="107"/>
                      <a:pt x="30" y="106"/>
                      <a:pt x="30" y="104"/>
                    </a:cubicBezTo>
                    <a:cubicBezTo>
                      <a:pt x="31" y="103"/>
                      <a:pt x="30" y="102"/>
                      <a:pt x="30" y="101"/>
                    </a:cubicBezTo>
                    <a:cubicBezTo>
                      <a:pt x="30" y="99"/>
                      <a:pt x="31" y="98"/>
                      <a:pt x="31" y="96"/>
                    </a:cubicBezTo>
                    <a:cubicBezTo>
                      <a:pt x="31" y="95"/>
                      <a:pt x="30" y="93"/>
                      <a:pt x="31" y="92"/>
                    </a:cubicBezTo>
                    <a:cubicBezTo>
                      <a:pt x="31" y="91"/>
                      <a:pt x="31" y="89"/>
                      <a:pt x="31" y="88"/>
                    </a:cubicBezTo>
                    <a:cubicBezTo>
                      <a:pt x="32" y="86"/>
                      <a:pt x="31" y="85"/>
                      <a:pt x="32" y="83"/>
                    </a:cubicBezTo>
                    <a:cubicBezTo>
                      <a:pt x="32" y="82"/>
                      <a:pt x="32" y="81"/>
                      <a:pt x="32" y="79"/>
                    </a:cubicBezTo>
                    <a:cubicBezTo>
                      <a:pt x="33" y="78"/>
                      <a:pt x="32" y="77"/>
                      <a:pt x="33" y="76"/>
                    </a:cubicBezTo>
                    <a:cubicBezTo>
                      <a:pt x="33" y="73"/>
                      <a:pt x="33" y="70"/>
                      <a:pt x="33" y="68"/>
                    </a:cubicBezTo>
                    <a:cubicBezTo>
                      <a:pt x="32" y="64"/>
                      <a:pt x="32" y="61"/>
                      <a:pt x="33" y="58"/>
                    </a:cubicBezTo>
                    <a:cubicBezTo>
                      <a:pt x="33" y="50"/>
                      <a:pt x="35" y="42"/>
                      <a:pt x="34" y="35"/>
                    </a:cubicBezTo>
                    <a:cubicBezTo>
                      <a:pt x="33" y="33"/>
                      <a:pt x="34" y="32"/>
                      <a:pt x="33" y="30"/>
                    </a:cubicBezTo>
                    <a:cubicBezTo>
                      <a:pt x="33" y="29"/>
                      <a:pt x="33" y="28"/>
                      <a:pt x="33" y="27"/>
                    </a:cubicBezTo>
                    <a:cubicBezTo>
                      <a:pt x="33" y="19"/>
                      <a:pt x="33" y="12"/>
                      <a:pt x="33" y="4"/>
                    </a:cubicBezTo>
                    <a:cubicBezTo>
                      <a:pt x="41" y="0"/>
                      <a:pt x="51" y="6"/>
                      <a:pt x="50" y="14"/>
                    </a:cubicBezTo>
                    <a:cubicBezTo>
                      <a:pt x="50" y="18"/>
                      <a:pt x="48" y="21"/>
                      <a:pt x="47" y="24"/>
                    </a:cubicBezTo>
                    <a:cubicBezTo>
                      <a:pt x="47" y="27"/>
                      <a:pt x="47" y="29"/>
                      <a:pt x="47" y="32"/>
                    </a:cubicBezTo>
                    <a:cubicBezTo>
                      <a:pt x="46" y="33"/>
                      <a:pt x="47" y="35"/>
                      <a:pt x="46" y="36"/>
                    </a:cubicBezTo>
                    <a:cubicBezTo>
                      <a:pt x="46" y="43"/>
                      <a:pt x="47" y="50"/>
                      <a:pt x="45" y="58"/>
                    </a:cubicBezTo>
                    <a:cubicBezTo>
                      <a:pt x="45" y="59"/>
                      <a:pt x="45" y="61"/>
                      <a:pt x="45" y="63"/>
                    </a:cubicBezTo>
                    <a:cubicBezTo>
                      <a:pt x="46" y="67"/>
                      <a:pt x="46" y="68"/>
                      <a:pt x="50" y="68"/>
                    </a:cubicBezTo>
                    <a:cubicBezTo>
                      <a:pt x="62" y="67"/>
                      <a:pt x="73" y="65"/>
                      <a:pt x="84" y="63"/>
                    </a:cubicBezTo>
                    <a:cubicBezTo>
                      <a:pt x="91" y="62"/>
                      <a:pt x="99" y="61"/>
                      <a:pt x="106" y="59"/>
                    </a:cubicBezTo>
                    <a:cubicBezTo>
                      <a:pt x="110" y="58"/>
                      <a:pt x="115" y="58"/>
                      <a:pt x="119" y="55"/>
                    </a:cubicBezTo>
                    <a:cubicBezTo>
                      <a:pt x="119" y="51"/>
                      <a:pt x="119" y="46"/>
                      <a:pt x="119" y="42"/>
                    </a:cubicBezTo>
                    <a:cubicBezTo>
                      <a:pt x="118" y="35"/>
                      <a:pt x="116" y="28"/>
                      <a:pt x="114" y="21"/>
                    </a:cubicBezTo>
                    <a:cubicBezTo>
                      <a:pt x="113" y="18"/>
                      <a:pt x="112" y="14"/>
                      <a:pt x="111" y="11"/>
                    </a:cubicBezTo>
                    <a:cubicBezTo>
                      <a:pt x="111" y="10"/>
                      <a:pt x="111" y="9"/>
                      <a:pt x="112" y="8"/>
                    </a:cubicBezTo>
                    <a:cubicBezTo>
                      <a:pt x="115" y="8"/>
                      <a:pt x="119" y="8"/>
                      <a:pt x="122" y="8"/>
                    </a:cubicBezTo>
                    <a:cubicBezTo>
                      <a:pt x="124" y="13"/>
                      <a:pt x="126" y="17"/>
                      <a:pt x="129" y="21"/>
                    </a:cubicBezTo>
                    <a:cubicBezTo>
                      <a:pt x="129" y="22"/>
                      <a:pt x="130" y="23"/>
                      <a:pt x="130" y="25"/>
                    </a:cubicBezTo>
                    <a:cubicBezTo>
                      <a:pt x="131" y="26"/>
                      <a:pt x="130" y="27"/>
                      <a:pt x="131" y="28"/>
                    </a:cubicBezTo>
                    <a:cubicBezTo>
                      <a:pt x="131" y="34"/>
                      <a:pt x="131" y="40"/>
                      <a:pt x="131" y="46"/>
                    </a:cubicBezTo>
                    <a:cubicBezTo>
                      <a:pt x="132" y="47"/>
                      <a:pt x="131" y="48"/>
                      <a:pt x="132" y="49"/>
                    </a:cubicBezTo>
                    <a:cubicBezTo>
                      <a:pt x="132" y="51"/>
                      <a:pt x="132" y="52"/>
                      <a:pt x="134" y="51"/>
                    </a:cubicBezTo>
                    <a:cubicBezTo>
                      <a:pt x="146" y="47"/>
                      <a:pt x="159" y="47"/>
                      <a:pt x="172" y="45"/>
                    </a:cubicBezTo>
                    <a:cubicBezTo>
                      <a:pt x="175" y="44"/>
                      <a:pt x="179" y="44"/>
                      <a:pt x="182" y="43"/>
                    </a:cubicBezTo>
                    <a:cubicBezTo>
                      <a:pt x="184" y="42"/>
                      <a:pt x="187" y="43"/>
                      <a:pt x="189" y="42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6"/>
              <p:cNvSpPr/>
              <p:nvPr/>
            </p:nvSpPr>
            <p:spPr bwMode="auto">
              <a:xfrm>
                <a:off x="2195" y="3398"/>
                <a:ext cx="88" cy="137"/>
              </a:xfrm>
              <a:custGeom>
                <a:avLst/>
                <a:gdLst>
                  <a:gd name="T0" fmla="*/ 96 w 164"/>
                  <a:gd name="T1" fmla="*/ 55 h 247"/>
                  <a:gd name="T2" fmla="*/ 114 w 164"/>
                  <a:gd name="T3" fmla="*/ 47 h 247"/>
                  <a:gd name="T4" fmla="*/ 117 w 164"/>
                  <a:gd name="T5" fmla="*/ 26 h 247"/>
                  <a:gd name="T6" fmla="*/ 124 w 164"/>
                  <a:gd name="T7" fmla="*/ 0 h 247"/>
                  <a:gd name="T8" fmla="*/ 131 w 164"/>
                  <a:gd name="T9" fmla="*/ 10 h 247"/>
                  <a:gd name="T10" fmla="*/ 128 w 164"/>
                  <a:gd name="T11" fmla="*/ 43 h 247"/>
                  <a:gd name="T12" fmla="*/ 129 w 164"/>
                  <a:gd name="T13" fmla="*/ 50 h 247"/>
                  <a:gd name="T14" fmla="*/ 156 w 164"/>
                  <a:gd name="T15" fmla="*/ 48 h 247"/>
                  <a:gd name="T16" fmla="*/ 145 w 164"/>
                  <a:gd name="T17" fmla="*/ 118 h 247"/>
                  <a:gd name="T18" fmla="*/ 105 w 164"/>
                  <a:gd name="T19" fmla="*/ 208 h 247"/>
                  <a:gd name="T20" fmla="*/ 95 w 164"/>
                  <a:gd name="T21" fmla="*/ 210 h 247"/>
                  <a:gd name="T22" fmla="*/ 90 w 164"/>
                  <a:gd name="T23" fmla="*/ 174 h 247"/>
                  <a:gd name="T24" fmla="*/ 90 w 164"/>
                  <a:gd name="T25" fmla="*/ 165 h 247"/>
                  <a:gd name="T26" fmla="*/ 91 w 164"/>
                  <a:gd name="T27" fmla="*/ 158 h 247"/>
                  <a:gd name="T28" fmla="*/ 98 w 164"/>
                  <a:gd name="T29" fmla="*/ 150 h 247"/>
                  <a:gd name="T30" fmla="*/ 97 w 164"/>
                  <a:gd name="T31" fmla="*/ 170 h 247"/>
                  <a:gd name="T32" fmla="*/ 97 w 164"/>
                  <a:gd name="T33" fmla="*/ 187 h 247"/>
                  <a:gd name="T34" fmla="*/ 103 w 164"/>
                  <a:gd name="T35" fmla="*/ 187 h 247"/>
                  <a:gd name="T36" fmla="*/ 126 w 164"/>
                  <a:gd name="T37" fmla="*/ 134 h 247"/>
                  <a:gd name="T38" fmla="*/ 149 w 164"/>
                  <a:gd name="T39" fmla="*/ 65 h 247"/>
                  <a:gd name="T40" fmla="*/ 142 w 164"/>
                  <a:gd name="T41" fmla="*/ 60 h 247"/>
                  <a:gd name="T42" fmla="*/ 121 w 164"/>
                  <a:gd name="T43" fmla="*/ 70 h 247"/>
                  <a:gd name="T44" fmla="*/ 51 w 164"/>
                  <a:gd name="T45" fmla="*/ 189 h 247"/>
                  <a:gd name="T46" fmla="*/ 13 w 164"/>
                  <a:gd name="T47" fmla="*/ 242 h 247"/>
                  <a:gd name="T48" fmla="*/ 2 w 164"/>
                  <a:gd name="T49" fmla="*/ 245 h 247"/>
                  <a:gd name="T50" fmla="*/ 20 w 164"/>
                  <a:gd name="T51" fmla="*/ 213 h 247"/>
                  <a:gd name="T52" fmla="*/ 82 w 164"/>
                  <a:gd name="T53" fmla="*/ 122 h 247"/>
                  <a:gd name="T54" fmla="*/ 106 w 164"/>
                  <a:gd name="T55" fmla="*/ 70 h 247"/>
                  <a:gd name="T56" fmla="*/ 97 w 164"/>
                  <a:gd name="T57" fmla="*/ 67 h 247"/>
                  <a:gd name="T58" fmla="*/ 65 w 164"/>
                  <a:gd name="T59" fmla="*/ 74 h 247"/>
                  <a:gd name="T60" fmla="*/ 49 w 164"/>
                  <a:gd name="T61" fmla="*/ 81 h 247"/>
                  <a:gd name="T62" fmla="*/ 66 w 164"/>
                  <a:gd name="T63" fmla="*/ 62 h 247"/>
                  <a:gd name="T64" fmla="*/ 96 w 164"/>
                  <a:gd name="T65" fmla="*/ 5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247">
                    <a:moveTo>
                      <a:pt x="96" y="55"/>
                    </a:moveTo>
                    <a:lnTo>
                      <a:pt x="96" y="55"/>
                    </a:lnTo>
                    <a:cubicBezTo>
                      <a:pt x="99" y="56"/>
                      <a:pt x="102" y="55"/>
                      <a:pt x="106" y="54"/>
                    </a:cubicBezTo>
                    <a:cubicBezTo>
                      <a:pt x="110" y="54"/>
                      <a:pt x="113" y="51"/>
                      <a:pt x="114" y="47"/>
                    </a:cubicBezTo>
                    <a:cubicBezTo>
                      <a:pt x="115" y="43"/>
                      <a:pt x="116" y="38"/>
                      <a:pt x="117" y="34"/>
                    </a:cubicBezTo>
                    <a:cubicBezTo>
                      <a:pt x="117" y="31"/>
                      <a:pt x="117" y="28"/>
                      <a:pt x="117" y="26"/>
                    </a:cubicBezTo>
                    <a:cubicBezTo>
                      <a:pt x="116" y="18"/>
                      <a:pt x="115" y="11"/>
                      <a:pt x="118" y="4"/>
                    </a:cubicBezTo>
                    <a:cubicBezTo>
                      <a:pt x="119" y="1"/>
                      <a:pt x="121" y="0"/>
                      <a:pt x="124" y="0"/>
                    </a:cubicBezTo>
                    <a:cubicBezTo>
                      <a:pt x="127" y="0"/>
                      <a:pt x="128" y="2"/>
                      <a:pt x="129" y="4"/>
                    </a:cubicBezTo>
                    <a:cubicBezTo>
                      <a:pt x="130" y="6"/>
                      <a:pt x="130" y="8"/>
                      <a:pt x="131" y="10"/>
                    </a:cubicBezTo>
                    <a:cubicBezTo>
                      <a:pt x="131" y="14"/>
                      <a:pt x="131" y="18"/>
                      <a:pt x="131" y="22"/>
                    </a:cubicBezTo>
                    <a:cubicBezTo>
                      <a:pt x="130" y="29"/>
                      <a:pt x="127" y="36"/>
                      <a:pt x="128" y="43"/>
                    </a:cubicBezTo>
                    <a:cubicBezTo>
                      <a:pt x="127" y="45"/>
                      <a:pt x="128" y="46"/>
                      <a:pt x="127" y="48"/>
                    </a:cubicBezTo>
                    <a:cubicBezTo>
                      <a:pt x="127" y="50"/>
                      <a:pt x="128" y="50"/>
                      <a:pt x="129" y="50"/>
                    </a:cubicBezTo>
                    <a:cubicBezTo>
                      <a:pt x="135" y="50"/>
                      <a:pt x="141" y="49"/>
                      <a:pt x="146" y="48"/>
                    </a:cubicBezTo>
                    <a:cubicBezTo>
                      <a:pt x="150" y="48"/>
                      <a:pt x="153" y="48"/>
                      <a:pt x="156" y="48"/>
                    </a:cubicBezTo>
                    <a:cubicBezTo>
                      <a:pt x="164" y="51"/>
                      <a:pt x="164" y="52"/>
                      <a:pt x="162" y="62"/>
                    </a:cubicBezTo>
                    <a:cubicBezTo>
                      <a:pt x="160" y="82"/>
                      <a:pt x="152" y="100"/>
                      <a:pt x="145" y="118"/>
                    </a:cubicBezTo>
                    <a:cubicBezTo>
                      <a:pt x="138" y="136"/>
                      <a:pt x="130" y="154"/>
                      <a:pt x="123" y="172"/>
                    </a:cubicBezTo>
                    <a:cubicBezTo>
                      <a:pt x="118" y="185"/>
                      <a:pt x="113" y="197"/>
                      <a:pt x="105" y="208"/>
                    </a:cubicBezTo>
                    <a:cubicBezTo>
                      <a:pt x="102" y="211"/>
                      <a:pt x="100" y="213"/>
                      <a:pt x="96" y="211"/>
                    </a:cubicBezTo>
                    <a:cubicBezTo>
                      <a:pt x="96" y="211"/>
                      <a:pt x="95" y="211"/>
                      <a:pt x="95" y="210"/>
                    </a:cubicBezTo>
                    <a:cubicBezTo>
                      <a:pt x="94" y="204"/>
                      <a:pt x="92" y="199"/>
                      <a:pt x="90" y="194"/>
                    </a:cubicBezTo>
                    <a:cubicBezTo>
                      <a:pt x="89" y="187"/>
                      <a:pt x="90" y="181"/>
                      <a:pt x="90" y="174"/>
                    </a:cubicBezTo>
                    <a:cubicBezTo>
                      <a:pt x="90" y="173"/>
                      <a:pt x="90" y="172"/>
                      <a:pt x="90" y="171"/>
                    </a:cubicBezTo>
                    <a:cubicBezTo>
                      <a:pt x="91" y="169"/>
                      <a:pt x="90" y="167"/>
                      <a:pt x="90" y="165"/>
                    </a:cubicBezTo>
                    <a:cubicBezTo>
                      <a:pt x="90" y="164"/>
                      <a:pt x="90" y="162"/>
                      <a:pt x="90" y="161"/>
                    </a:cubicBezTo>
                    <a:cubicBezTo>
                      <a:pt x="91" y="160"/>
                      <a:pt x="90" y="159"/>
                      <a:pt x="91" y="158"/>
                    </a:cubicBezTo>
                    <a:cubicBezTo>
                      <a:pt x="92" y="153"/>
                      <a:pt x="92" y="148"/>
                      <a:pt x="95" y="143"/>
                    </a:cubicBezTo>
                    <a:cubicBezTo>
                      <a:pt x="97" y="145"/>
                      <a:pt x="97" y="148"/>
                      <a:pt x="98" y="150"/>
                    </a:cubicBezTo>
                    <a:cubicBezTo>
                      <a:pt x="98" y="153"/>
                      <a:pt x="98" y="156"/>
                      <a:pt x="98" y="160"/>
                    </a:cubicBezTo>
                    <a:cubicBezTo>
                      <a:pt x="97" y="163"/>
                      <a:pt x="97" y="167"/>
                      <a:pt x="97" y="170"/>
                    </a:cubicBezTo>
                    <a:cubicBezTo>
                      <a:pt x="96" y="174"/>
                      <a:pt x="97" y="178"/>
                      <a:pt x="96" y="181"/>
                    </a:cubicBezTo>
                    <a:cubicBezTo>
                      <a:pt x="96" y="183"/>
                      <a:pt x="96" y="185"/>
                      <a:pt x="97" y="187"/>
                    </a:cubicBezTo>
                    <a:cubicBezTo>
                      <a:pt x="98" y="188"/>
                      <a:pt x="98" y="189"/>
                      <a:pt x="99" y="189"/>
                    </a:cubicBezTo>
                    <a:cubicBezTo>
                      <a:pt x="101" y="189"/>
                      <a:pt x="102" y="188"/>
                      <a:pt x="103" y="187"/>
                    </a:cubicBezTo>
                    <a:cubicBezTo>
                      <a:pt x="108" y="180"/>
                      <a:pt x="110" y="172"/>
                      <a:pt x="113" y="164"/>
                    </a:cubicBezTo>
                    <a:cubicBezTo>
                      <a:pt x="117" y="154"/>
                      <a:pt x="120" y="143"/>
                      <a:pt x="126" y="134"/>
                    </a:cubicBezTo>
                    <a:cubicBezTo>
                      <a:pt x="133" y="121"/>
                      <a:pt x="136" y="108"/>
                      <a:pt x="141" y="95"/>
                    </a:cubicBezTo>
                    <a:cubicBezTo>
                      <a:pt x="144" y="85"/>
                      <a:pt x="146" y="75"/>
                      <a:pt x="149" y="65"/>
                    </a:cubicBezTo>
                    <a:cubicBezTo>
                      <a:pt x="149" y="62"/>
                      <a:pt x="149" y="61"/>
                      <a:pt x="146" y="60"/>
                    </a:cubicBezTo>
                    <a:cubicBezTo>
                      <a:pt x="145" y="60"/>
                      <a:pt x="143" y="60"/>
                      <a:pt x="142" y="60"/>
                    </a:cubicBezTo>
                    <a:cubicBezTo>
                      <a:pt x="137" y="61"/>
                      <a:pt x="133" y="63"/>
                      <a:pt x="128" y="63"/>
                    </a:cubicBezTo>
                    <a:cubicBezTo>
                      <a:pt x="124" y="64"/>
                      <a:pt x="122" y="67"/>
                      <a:pt x="121" y="70"/>
                    </a:cubicBezTo>
                    <a:cubicBezTo>
                      <a:pt x="116" y="79"/>
                      <a:pt x="111" y="88"/>
                      <a:pt x="107" y="97"/>
                    </a:cubicBezTo>
                    <a:cubicBezTo>
                      <a:pt x="93" y="130"/>
                      <a:pt x="73" y="160"/>
                      <a:pt x="51" y="189"/>
                    </a:cubicBezTo>
                    <a:cubicBezTo>
                      <a:pt x="44" y="199"/>
                      <a:pt x="38" y="210"/>
                      <a:pt x="30" y="220"/>
                    </a:cubicBezTo>
                    <a:cubicBezTo>
                      <a:pt x="25" y="227"/>
                      <a:pt x="20" y="236"/>
                      <a:pt x="13" y="242"/>
                    </a:cubicBezTo>
                    <a:cubicBezTo>
                      <a:pt x="11" y="244"/>
                      <a:pt x="9" y="245"/>
                      <a:pt x="7" y="246"/>
                    </a:cubicBezTo>
                    <a:cubicBezTo>
                      <a:pt x="4" y="247"/>
                      <a:pt x="3" y="246"/>
                      <a:pt x="2" y="245"/>
                    </a:cubicBezTo>
                    <a:cubicBezTo>
                      <a:pt x="0" y="241"/>
                      <a:pt x="1" y="238"/>
                      <a:pt x="3" y="234"/>
                    </a:cubicBezTo>
                    <a:cubicBezTo>
                      <a:pt x="7" y="226"/>
                      <a:pt x="13" y="220"/>
                      <a:pt x="20" y="213"/>
                    </a:cubicBezTo>
                    <a:cubicBezTo>
                      <a:pt x="28" y="204"/>
                      <a:pt x="34" y="195"/>
                      <a:pt x="41" y="185"/>
                    </a:cubicBezTo>
                    <a:cubicBezTo>
                      <a:pt x="56" y="165"/>
                      <a:pt x="69" y="143"/>
                      <a:pt x="82" y="122"/>
                    </a:cubicBezTo>
                    <a:cubicBezTo>
                      <a:pt x="90" y="110"/>
                      <a:pt x="97" y="98"/>
                      <a:pt x="101" y="84"/>
                    </a:cubicBezTo>
                    <a:cubicBezTo>
                      <a:pt x="103" y="80"/>
                      <a:pt x="104" y="75"/>
                      <a:pt x="106" y="70"/>
                    </a:cubicBezTo>
                    <a:cubicBezTo>
                      <a:pt x="107" y="68"/>
                      <a:pt x="107" y="66"/>
                      <a:pt x="103" y="67"/>
                    </a:cubicBezTo>
                    <a:cubicBezTo>
                      <a:pt x="101" y="67"/>
                      <a:pt x="99" y="67"/>
                      <a:pt x="97" y="67"/>
                    </a:cubicBezTo>
                    <a:cubicBezTo>
                      <a:pt x="95" y="67"/>
                      <a:pt x="94" y="67"/>
                      <a:pt x="92" y="67"/>
                    </a:cubicBezTo>
                    <a:cubicBezTo>
                      <a:pt x="83" y="68"/>
                      <a:pt x="74" y="70"/>
                      <a:pt x="65" y="74"/>
                    </a:cubicBezTo>
                    <a:cubicBezTo>
                      <a:pt x="63" y="75"/>
                      <a:pt x="61" y="78"/>
                      <a:pt x="58" y="80"/>
                    </a:cubicBezTo>
                    <a:cubicBezTo>
                      <a:pt x="55" y="82"/>
                      <a:pt x="51" y="83"/>
                      <a:pt x="49" y="81"/>
                    </a:cubicBezTo>
                    <a:cubicBezTo>
                      <a:pt x="47" y="78"/>
                      <a:pt x="49" y="76"/>
                      <a:pt x="50" y="73"/>
                    </a:cubicBezTo>
                    <a:cubicBezTo>
                      <a:pt x="54" y="67"/>
                      <a:pt x="60" y="64"/>
                      <a:pt x="66" y="62"/>
                    </a:cubicBezTo>
                    <a:cubicBezTo>
                      <a:pt x="74" y="59"/>
                      <a:pt x="83" y="57"/>
                      <a:pt x="92" y="56"/>
                    </a:cubicBezTo>
                    <a:cubicBezTo>
                      <a:pt x="93" y="55"/>
                      <a:pt x="94" y="56"/>
                      <a:pt x="96" y="55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/>
              <p:nvPr/>
            </p:nvSpPr>
            <p:spPr bwMode="auto">
              <a:xfrm>
                <a:off x="2032" y="3396"/>
                <a:ext cx="64" cy="128"/>
              </a:xfrm>
              <a:custGeom>
                <a:avLst/>
                <a:gdLst>
                  <a:gd name="T0" fmla="*/ 76 w 119"/>
                  <a:gd name="T1" fmla="*/ 196 h 230"/>
                  <a:gd name="T2" fmla="*/ 75 w 119"/>
                  <a:gd name="T3" fmla="*/ 186 h 230"/>
                  <a:gd name="T4" fmla="*/ 74 w 119"/>
                  <a:gd name="T5" fmla="*/ 179 h 230"/>
                  <a:gd name="T6" fmla="*/ 73 w 119"/>
                  <a:gd name="T7" fmla="*/ 166 h 230"/>
                  <a:gd name="T8" fmla="*/ 71 w 119"/>
                  <a:gd name="T9" fmla="*/ 154 h 230"/>
                  <a:gd name="T10" fmla="*/ 71 w 119"/>
                  <a:gd name="T11" fmla="*/ 144 h 230"/>
                  <a:gd name="T12" fmla="*/ 71 w 119"/>
                  <a:gd name="T13" fmla="*/ 109 h 230"/>
                  <a:gd name="T14" fmla="*/ 72 w 119"/>
                  <a:gd name="T15" fmla="*/ 88 h 230"/>
                  <a:gd name="T16" fmla="*/ 73 w 119"/>
                  <a:gd name="T17" fmla="*/ 66 h 230"/>
                  <a:gd name="T18" fmla="*/ 73 w 119"/>
                  <a:gd name="T19" fmla="*/ 25 h 230"/>
                  <a:gd name="T20" fmla="*/ 51 w 119"/>
                  <a:gd name="T21" fmla="*/ 32 h 230"/>
                  <a:gd name="T22" fmla="*/ 37 w 119"/>
                  <a:gd name="T23" fmla="*/ 31 h 230"/>
                  <a:gd name="T24" fmla="*/ 85 w 119"/>
                  <a:gd name="T25" fmla="*/ 7 h 230"/>
                  <a:gd name="T26" fmla="*/ 117 w 119"/>
                  <a:gd name="T27" fmla="*/ 2 h 230"/>
                  <a:gd name="T28" fmla="*/ 98 w 119"/>
                  <a:gd name="T29" fmla="*/ 18 h 230"/>
                  <a:gd name="T30" fmla="*/ 89 w 119"/>
                  <a:gd name="T31" fmla="*/ 23 h 230"/>
                  <a:gd name="T32" fmla="*/ 88 w 119"/>
                  <a:gd name="T33" fmla="*/ 36 h 230"/>
                  <a:gd name="T34" fmla="*/ 86 w 119"/>
                  <a:gd name="T35" fmla="*/ 49 h 230"/>
                  <a:gd name="T36" fmla="*/ 86 w 119"/>
                  <a:gd name="T37" fmla="*/ 56 h 230"/>
                  <a:gd name="T38" fmla="*/ 85 w 119"/>
                  <a:gd name="T39" fmla="*/ 64 h 230"/>
                  <a:gd name="T40" fmla="*/ 84 w 119"/>
                  <a:gd name="T41" fmla="*/ 71 h 230"/>
                  <a:gd name="T42" fmla="*/ 83 w 119"/>
                  <a:gd name="T43" fmla="*/ 81 h 230"/>
                  <a:gd name="T44" fmla="*/ 83 w 119"/>
                  <a:gd name="T45" fmla="*/ 92 h 230"/>
                  <a:gd name="T46" fmla="*/ 82 w 119"/>
                  <a:gd name="T47" fmla="*/ 106 h 230"/>
                  <a:gd name="T48" fmla="*/ 82 w 119"/>
                  <a:gd name="T49" fmla="*/ 139 h 230"/>
                  <a:gd name="T50" fmla="*/ 83 w 119"/>
                  <a:gd name="T51" fmla="*/ 144 h 230"/>
                  <a:gd name="T52" fmla="*/ 84 w 119"/>
                  <a:gd name="T53" fmla="*/ 152 h 230"/>
                  <a:gd name="T54" fmla="*/ 86 w 119"/>
                  <a:gd name="T55" fmla="*/ 173 h 230"/>
                  <a:gd name="T56" fmla="*/ 90 w 119"/>
                  <a:gd name="T57" fmla="*/ 200 h 230"/>
                  <a:gd name="T58" fmla="*/ 90 w 119"/>
                  <a:gd name="T59" fmla="*/ 209 h 230"/>
                  <a:gd name="T60" fmla="*/ 90 w 119"/>
                  <a:gd name="T61" fmla="*/ 224 h 230"/>
                  <a:gd name="T62" fmla="*/ 77 w 119"/>
                  <a:gd name="T63" fmla="*/ 228 h 230"/>
                  <a:gd name="T64" fmla="*/ 41 w 119"/>
                  <a:gd name="T65" fmla="*/ 200 h 230"/>
                  <a:gd name="T66" fmla="*/ 4 w 119"/>
                  <a:gd name="T67" fmla="*/ 164 h 230"/>
                  <a:gd name="T68" fmla="*/ 1 w 119"/>
                  <a:gd name="T69" fmla="*/ 157 h 230"/>
                  <a:gd name="T70" fmla="*/ 27 w 119"/>
                  <a:gd name="T71" fmla="*/ 174 h 230"/>
                  <a:gd name="T72" fmla="*/ 70 w 119"/>
                  <a:gd name="T73" fmla="*/ 203 h 230"/>
                  <a:gd name="T74" fmla="*/ 76 w 119"/>
                  <a:gd name="T75" fmla="*/ 19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9" h="230">
                    <a:moveTo>
                      <a:pt x="76" y="196"/>
                    </a:moveTo>
                    <a:lnTo>
                      <a:pt x="76" y="196"/>
                    </a:lnTo>
                    <a:cubicBezTo>
                      <a:pt x="75" y="195"/>
                      <a:pt x="75" y="193"/>
                      <a:pt x="75" y="191"/>
                    </a:cubicBezTo>
                    <a:cubicBezTo>
                      <a:pt x="75" y="189"/>
                      <a:pt x="76" y="188"/>
                      <a:pt x="75" y="186"/>
                    </a:cubicBezTo>
                    <a:cubicBezTo>
                      <a:pt x="75" y="185"/>
                      <a:pt x="75" y="184"/>
                      <a:pt x="75" y="183"/>
                    </a:cubicBezTo>
                    <a:cubicBezTo>
                      <a:pt x="74" y="182"/>
                      <a:pt x="75" y="180"/>
                      <a:pt x="74" y="179"/>
                    </a:cubicBezTo>
                    <a:cubicBezTo>
                      <a:pt x="74" y="176"/>
                      <a:pt x="74" y="173"/>
                      <a:pt x="73" y="170"/>
                    </a:cubicBezTo>
                    <a:cubicBezTo>
                      <a:pt x="73" y="169"/>
                      <a:pt x="73" y="168"/>
                      <a:pt x="73" y="166"/>
                    </a:cubicBezTo>
                    <a:cubicBezTo>
                      <a:pt x="72" y="163"/>
                      <a:pt x="72" y="160"/>
                      <a:pt x="72" y="157"/>
                    </a:cubicBezTo>
                    <a:cubicBezTo>
                      <a:pt x="71" y="156"/>
                      <a:pt x="72" y="155"/>
                      <a:pt x="71" y="154"/>
                    </a:cubicBezTo>
                    <a:cubicBezTo>
                      <a:pt x="71" y="152"/>
                      <a:pt x="71" y="151"/>
                      <a:pt x="71" y="149"/>
                    </a:cubicBezTo>
                    <a:cubicBezTo>
                      <a:pt x="70" y="147"/>
                      <a:pt x="71" y="145"/>
                      <a:pt x="71" y="144"/>
                    </a:cubicBezTo>
                    <a:lnTo>
                      <a:pt x="71" y="124"/>
                    </a:lnTo>
                    <a:cubicBezTo>
                      <a:pt x="71" y="119"/>
                      <a:pt x="70" y="114"/>
                      <a:pt x="71" y="109"/>
                    </a:cubicBezTo>
                    <a:cubicBezTo>
                      <a:pt x="71" y="106"/>
                      <a:pt x="71" y="102"/>
                      <a:pt x="71" y="98"/>
                    </a:cubicBezTo>
                    <a:cubicBezTo>
                      <a:pt x="72" y="95"/>
                      <a:pt x="71" y="91"/>
                      <a:pt x="72" y="88"/>
                    </a:cubicBezTo>
                    <a:cubicBezTo>
                      <a:pt x="72" y="84"/>
                      <a:pt x="72" y="81"/>
                      <a:pt x="72" y="77"/>
                    </a:cubicBezTo>
                    <a:cubicBezTo>
                      <a:pt x="73" y="73"/>
                      <a:pt x="72" y="70"/>
                      <a:pt x="73" y="66"/>
                    </a:cubicBezTo>
                    <a:cubicBezTo>
                      <a:pt x="73" y="61"/>
                      <a:pt x="73" y="57"/>
                      <a:pt x="73" y="53"/>
                    </a:cubicBezTo>
                    <a:cubicBezTo>
                      <a:pt x="73" y="44"/>
                      <a:pt x="73" y="34"/>
                      <a:pt x="73" y="25"/>
                    </a:cubicBezTo>
                    <a:cubicBezTo>
                      <a:pt x="71" y="23"/>
                      <a:pt x="70" y="23"/>
                      <a:pt x="67" y="23"/>
                    </a:cubicBezTo>
                    <a:cubicBezTo>
                      <a:pt x="61" y="25"/>
                      <a:pt x="56" y="29"/>
                      <a:pt x="51" y="32"/>
                    </a:cubicBezTo>
                    <a:cubicBezTo>
                      <a:pt x="48" y="35"/>
                      <a:pt x="44" y="37"/>
                      <a:pt x="40" y="37"/>
                    </a:cubicBezTo>
                    <a:cubicBezTo>
                      <a:pt x="36" y="37"/>
                      <a:pt x="35" y="35"/>
                      <a:pt x="37" y="31"/>
                    </a:cubicBezTo>
                    <a:cubicBezTo>
                      <a:pt x="40" y="26"/>
                      <a:pt x="44" y="23"/>
                      <a:pt x="49" y="21"/>
                    </a:cubicBezTo>
                    <a:cubicBezTo>
                      <a:pt x="60" y="14"/>
                      <a:pt x="72" y="10"/>
                      <a:pt x="85" y="7"/>
                    </a:cubicBezTo>
                    <a:cubicBezTo>
                      <a:pt x="94" y="4"/>
                      <a:pt x="103" y="2"/>
                      <a:pt x="112" y="0"/>
                    </a:cubicBezTo>
                    <a:cubicBezTo>
                      <a:pt x="114" y="0"/>
                      <a:pt x="116" y="0"/>
                      <a:pt x="117" y="2"/>
                    </a:cubicBezTo>
                    <a:cubicBezTo>
                      <a:pt x="119" y="4"/>
                      <a:pt x="118" y="6"/>
                      <a:pt x="117" y="7"/>
                    </a:cubicBezTo>
                    <a:cubicBezTo>
                      <a:pt x="112" y="14"/>
                      <a:pt x="105" y="17"/>
                      <a:pt x="98" y="18"/>
                    </a:cubicBezTo>
                    <a:cubicBezTo>
                      <a:pt x="96" y="19"/>
                      <a:pt x="93" y="19"/>
                      <a:pt x="91" y="20"/>
                    </a:cubicBezTo>
                    <a:cubicBezTo>
                      <a:pt x="90" y="21"/>
                      <a:pt x="90" y="22"/>
                      <a:pt x="89" y="23"/>
                    </a:cubicBezTo>
                    <a:cubicBezTo>
                      <a:pt x="88" y="25"/>
                      <a:pt x="88" y="27"/>
                      <a:pt x="88" y="29"/>
                    </a:cubicBezTo>
                    <a:cubicBezTo>
                      <a:pt x="87" y="31"/>
                      <a:pt x="88" y="33"/>
                      <a:pt x="88" y="36"/>
                    </a:cubicBezTo>
                    <a:cubicBezTo>
                      <a:pt x="87" y="39"/>
                      <a:pt x="87" y="42"/>
                      <a:pt x="87" y="45"/>
                    </a:cubicBezTo>
                    <a:cubicBezTo>
                      <a:pt x="86" y="46"/>
                      <a:pt x="87" y="47"/>
                      <a:pt x="86" y="49"/>
                    </a:cubicBezTo>
                    <a:cubicBezTo>
                      <a:pt x="86" y="50"/>
                      <a:pt x="86" y="51"/>
                      <a:pt x="86" y="52"/>
                    </a:cubicBezTo>
                    <a:cubicBezTo>
                      <a:pt x="85" y="53"/>
                      <a:pt x="86" y="54"/>
                      <a:pt x="86" y="56"/>
                    </a:cubicBezTo>
                    <a:cubicBezTo>
                      <a:pt x="86" y="57"/>
                      <a:pt x="86" y="58"/>
                      <a:pt x="85" y="59"/>
                    </a:cubicBezTo>
                    <a:cubicBezTo>
                      <a:pt x="85" y="61"/>
                      <a:pt x="86" y="62"/>
                      <a:pt x="85" y="64"/>
                    </a:cubicBezTo>
                    <a:cubicBezTo>
                      <a:pt x="85" y="65"/>
                      <a:pt x="85" y="66"/>
                      <a:pt x="85" y="68"/>
                    </a:cubicBezTo>
                    <a:cubicBezTo>
                      <a:pt x="84" y="69"/>
                      <a:pt x="85" y="70"/>
                      <a:pt x="84" y="71"/>
                    </a:cubicBezTo>
                    <a:cubicBezTo>
                      <a:pt x="84" y="73"/>
                      <a:pt x="84" y="75"/>
                      <a:pt x="84" y="76"/>
                    </a:cubicBezTo>
                    <a:cubicBezTo>
                      <a:pt x="83" y="78"/>
                      <a:pt x="84" y="80"/>
                      <a:pt x="83" y="81"/>
                    </a:cubicBezTo>
                    <a:cubicBezTo>
                      <a:pt x="83" y="83"/>
                      <a:pt x="83" y="85"/>
                      <a:pt x="83" y="86"/>
                    </a:cubicBezTo>
                    <a:cubicBezTo>
                      <a:pt x="83" y="88"/>
                      <a:pt x="83" y="90"/>
                      <a:pt x="83" y="92"/>
                    </a:cubicBezTo>
                    <a:cubicBezTo>
                      <a:pt x="83" y="94"/>
                      <a:pt x="83" y="96"/>
                      <a:pt x="83" y="98"/>
                    </a:cubicBezTo>
                    <a:cubicBezTo>
                      <a:pt x="82" y="101"/>
                      <a:pt x="83" y="104"/>
                      <a:pt x="82" y="106"/>
                    </a:cubicBezTo>
                    <a:cubicBezTo>
                      <a:pt x="82" y="110"/>
                      <a:pt x="82" y="114"/>
                      <a:pt x="82" y="117"/>
                    </a:cubicBezTo>
                    <a:cubicBezTo>
                      <a:pt x="81" y="124"/>
                      <a:pt x="81" y="131"/>
                      <a:pt x="82" y="139"/>
                    </a:cubicBezTo>
                    <a:cubicBezTo>
                      <a:pt x="82" y="139"/>
                      <a:pt x="82" y="139"/>
                      <a:pt x="83" y="139"/>
                    </a:cubicBezTo>
                    <a:cubicBezTo>
                      <a:pt x="84" y="141"/>
                      <a:pt x="82" y="142"/>
                      <a:pt x="83" y="144"/>
                    </a:cubicBezTo>
                    <a:cubicBezTo>
                      <a:pt x="83" y="145"/>
                      <a:pt x="83" y="147"/>
                      <a:pt x="83" y="149"/>
                    </a:cubicBezTo>
                    <a:cubicBezTo>
                      <a:pt x="84" y="150"/>
                      <a:pt x="83" y="151"/>
                      <a:pt x="84" y="152"/>
                    </a:cubicBezTo>
                    <a:cubicBezTo>
                      <a:pt x="84" y="158"/>
                      <a:pt x="86" y="164"/>
                      <a:pt x="86" y="169"/>
                    </a:cubicBezTo>
                    <a:cubicBezTo>
                      <a:pt x="86" y="171"/>
                      <a:pt x="85" y="172"/>
                      <a:pt x="86" y="173"/>
                    </a:cubicBezTo>
                    <a:cubicBezTo>
                      <a:pt x="86" y="181"/>
                      <a:pt x="88" y="189"/>
                      <a:pt x="89" y="197"/>
                    </a:cubicBezTo>
                    <a:cubicBezTo>
                      <a:pt x="90" y="198"/>
                      <a:pt x="89" y="199"/>
                      <a:pt x="90" y="200"/>
                    </a:cubicBezTo>
                    <a:cubicBezTo>
                      <a:pt x="90" y="202"/>
                      <a:pt x="90" y="203"/>
                      <a:pt x="90" y="204"/>
                    </a:cubicBezTo>
                    <a:cubicBezTo>
                      <a:pt x="91" y="206"/>
                      <a:pt x="90" y="207"/>
                      <a:pt x="90" y="209"/>
                    </a:cubicBezTo>
                    <a:cubicBezTo>
                      <a:pt x="91" y="211"/>
                      <a:pt x="91" y="214"/>
                      <a:pt x="91" y="216"/>
                    </a:cubicBezTo>
                    <a:cubicBezTo>
                      <a:pt x="91" y="219"/>
                      <a:pt x="91" y="222"/>
                      <a:pt x="90" y="224"/>
                    </a:cubicBezTo>
                    <a:cubicBezTo>
                      <a:pt x="86" y="224"/>
                      <a:pt x="84" y="226"/>
                      <a:pt x="81" y="229"/>
                    </a:cubicBezTo>
                    <a:cubicBezTo>
                      <a:pt x="80" y="230"/>
                      <a:pt x="78" y="229"/>
                      <a:pt x="77" y="228"/>
                    </a:cubicBezTo>
                    <a:cubicBezTo>
                      <a:pt x="71" y="225"/>
                      <a:pt x="66" y="221"/>
                      <a:pt x="61" y="217"/>
                    </a:cubicBezTo>
                    <a:cubicBezTo>
                      <a:pt x="54" y="211"/>
                      <a:pt x="48" y="205"/>
                      <a:pt x="41" y="200"/>
                    </a:cubicBezTo>
                    <a:cubicBezTo>
                      <a:pt x="29" y="191"/>
                      <a:pt x="21" y="179"/>
                      <a:pt x="10" y="169"/>
                    </a:cubicBezTo>
                    <a:cubicBezTo>
                      <a:pt x="8" y="167"/>
                      <a:pt x="6" y="166"/>
                      <a:pt x="4" y="164"/>
                    </a:cubicBezTo>
                    <a:cubicBezTo>
                      <a:pt x="3" y="164"/>
                      <a:pt x="2" y="163"/>
                      <a:pt x="1" y="162"/>
                    </a:cubicBezTo>
                    <a:cubicBezTo>
                      <a:pt x="0" y="161"/>
                      <a:pt x="0" y="159"/>
                      <a:pt x="1" y="157"/>
                    </a:cubicBezTo>
                    <a:cubicBezTo>
                      <a:pt x="2" y="156"/>
                      <a:pt x="3" y="157"/>
                      <a:pt x="5" y="157"/>
                    </a:cubicBezTo>
                    <a:cubicBezTo>
                      <a:pt x="13" y="161"/>
                      <a:pt x="21" y="166"/>
                      <a:pt x="27" y="174"/>
                    </a:cubicBezTo>
                    <a:cubicBezTo>
                      <a:pt x="29" y="176"/>
                      <a:pt x="32" y="178"/>
                      <a:pt x="35" y="180"/>
                    </a:cubicBezTo>
                    <a:cubicBezTo>
                      <a:pt x="46" y="188"/>
                      <a:pt x="58" y="196"/>
                      <a:pt x="70" y="203"/>
                    </a:cubicBezTo>
                    <a:cubicBezTo>
                      <a:pt x="72" y="205"/>
                      <a:pt x="74" y="206"/>
                      <a:pt x="76" y="203"/>
                    </a:cubicBezTo>
                    <a:cubicBezTo>
                      <a:pt x="76" y="201"/>
                      <a:pt x="76" y="199"/>
                      <a:pt x="76" y="196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2135" y="3430"/>
                <a:ext cx="72" cy="57"/>
              </a:xfrm>
              <a:custGeom>
                <a:avLst/>
                <a:gdLst>
                  <a:gd name="T0" fmla="*/ 129 w 134"/>
                  <a:gd name="T1" fmla="*/ 71 h 104"/>
                  <a:gd name="T2" fmla="*/ 129 w 134"/>
                  <a:gd name="T3" fmla="*/ 71 h 104"/>
                  <a:gd name="T4" fmla="*/ 129 w 134"/>
                  <a:gd name="T5" fmla="*/ 76 h 104"/>
                  <a:gd name="T6" fmla="*/ 129 w 134"/>
                  <a:gd name="T7" fmla="*/ 80 h 104"/>
                  <a:gd name="T8" fmla="*/ 133 w 134"/>
                  <a:gd name="T9" fmla="*/ 81 h 104"/>
                  <a:gd name="T10" fmla="*/ 132 w 134"/>
                  <a:gd name="T11" fmla="*/ 94 h 104"/>
                  <a:gd name="T12" fmla="*/ 127 w 134"/>
                  <a:gd name="T13" fmla="*/ 101 h 104"/>
                  <a:gd name="T14" fmla="*/ 117 w 134"/>
                  <a:gd name="T15" fmla="*/ 94 h 104"/>
                  <a:gd name="T16" fmla="*/ 116 w 134"/>
                  <a:gd name="T17" fmla="*/ 83 h 104"/>
                  <a:gd name="T18" fmla="*/ 115 w 134"/>
                  <a:gd name="T19" fmla="*/ 67 h 104"/>
                  <a:gd name="T20" fmla="*/ 115 w 134"/>
                  <a:gd name="T21" fmla="*/ 62 h 104"/>
                  <a:gd name="T22" fmla="*/ 114 w 134"/>
                  <a:gd name="T23" fmla="*/ 60 h 104"/>
                  <a:gd name="T24" fmla="*/ 112 w 134"/>
                  <a:gd name="T25" fmla="*/ 61 h 104"/>
                  <a:gd name="T26" fmla="*/ 86 w 134"/>
                  <a:gd name="T27" fmla="*/ 85 h 104"/>
                  <a:gd name="T28" fmla="*/ 67 w 134"/>
                  <a:gd name="T29" fmla="*/ 93 h 104"/>
                  <a:gd name="T30" fmla="*/ 55 w 134"/>
                  <a:gd name="T31" fmla="*/ 97 h 104"/>
                  <a:gd name="T32" fmla="*/ 46 w 134"/>
                  <a:gd name="T33" fmla="*/ 101 h 104"/>
                  <a:gd name="T34" fmla="*/ 42 w 134"/>
                  <a:gd name="T35" fmla="*/ 101 h 104"/>
                  <a:gd name="T36" fmla="*/ 40 w 134"/>
                  <a:gd name="T37" fmla="*/ 88 h 104"/>
                  <a:gd name="T38" fmla="*/ 67 w 134"/>
                  <a:gd name="T39" fmla="*/ 56 h 104"/>
                  <a:gd name="T40" fmla="*/ 84 w 134"/>
                  <a:gd name="T41" fmla="*/ 32 h 104"/>
                  <a:gd name="T42" fmla="*/ 92 w 134"/>
                  <a:gd name="T43" fmla="*/ 21 h 104"/>
                  <a:gd name="T44" fmla="*/ 93 w 134"/>
                  <a:gd name="T45" fmla="*/ 18 h 104"/>
                  <a:gd name="T46" fmla="*/ 54 w 134"/>
                  <a:gd name="T47" fmla="*/ 25 h 104"/>
                  <a:gd name="T48" fmla="*/ 49 w 134"/>
                  <a:gd name="T49" fmla="*/ 25 h 104"/>
                  <a:gd name="T50" fmla="*/ 37 w 134"/>
                  <a:gd name="T51" fmla="*/ 25 h 104"/>
                  <a:gd name="T52" fmla="*/ 33 w 134"/>
                  <a:gd name="T53" fmla="*/ 25 h 104"/>
                  <a:gd name="T54" fmla="*/ 5 w 134"/>
                  <a:gd name="T55" fmla="*/ 18 h 104"/>
                  <a:gd name="T56" fmla="*/ 1 w 134"/>
                  <a:gd name="T57" fmla="*/ 15 h 104"/>
                  <a:gd name="T58" fmla="*/ 1 w 134"/>
                  <a:gd name="T59" fmla="*/ 11 h 104"/>
                  <a:gd name="T60" fmla="*/ 8 w 134"/>
                  <a:gd name="T61" fmla="*/ 7 h 104"/>
                  <a:gd name="T62" fmla="*/ 11 w 134"/>
                  <a:gd name="T63" fmla="*/ 7 h 104"/>
                  <a:gd name="T64" fmla="*/ 29 w 134"/>
                  <a:gd name="T65" fmla="*/ 13 h 104"/>
                  <a:gd name="T66" fmla="*/ 33 w 134"/>
                  <a:gd name="T67" fmla="*/ 13 h 104"/>
                  <a:gd name="T68" fmla="*/ 54 w 134"/>
                  <a:gd name="T69" fmla="*/ 13 h 104"/>
                  <a:gd name="T70" fmla="*/ 59 w 134"/>
                  <a:gd name="T71" fmla="*/ 13 h 104"/>
                  <a:gd name="T72" fmla="*/ 63 w 134"/>
                  <a:gd name="T73" fmla="*/ 12 h 104"/>
                  <a:gd name="T74" fmla="*/ 67 w 134"/>
                  <a:gd name="T75" fmla="*/ 12 h 104"/>
                  <a:gd name="T76" fmla="*/ 108 w 134"/>
                  <a:gd name="T77" fmla="*/ 2 h 104"/>
                  <a:gd name="T78" fmla="*/ 120 w 134"/>
                  <a:gd name="T79" fmla="*/ 4 h 104"/>
                  <a:gd name="T80" fmla="*/ 120 w 134"/>
                  <a:gd name="T81" fmla="*/ 8 h 104"/>
                  <a:gd name="T82" fmla="*/ 97 w 134"/>
                  <a:gd name="T83" fmla="*/ 35 h 104"/>
                  <a:gd name="T84" fmla="*/ 79 w 134"/>
                  <a:gd name="T85" fmla="*/ 60 h 104"/>
                  <a:gd name="T86" fmla="*/ 63 w 134"/>
                  <a:gd name="T87" fmla="*/ 78 h 104"/>
                  <a:gd name="T88" fmla="*/ 60 w 134"/>
                  <a:gd name="T89" fmla="*/ 83 h 104"/>
                  <a:gd name="T90" fmla="*/ 66 w 134"/>
                  <a:gd name="T91" fmla="*/ 81 h 104"/>
                  <a:gd name="T92" fmla="*/ 94 w 134"/>
                  <a:gd name="T93" fmla="*/ 65 h 104"/>
                  <a:gd name="T94" fmla="*/ 111 w 134"/>
                  <a:gd name="T95" fmla="*/ 44 h 104"/>
                  <a:gd name="T96" fmla="*/ 114 w 134"/>
                  <a:gd name="T97" fmla="*/ 36 h 104"/>
                  <a:gd name="T98" fmla="*/ 127 w 134"/>
                  <a:gd name="T99" fmla="*/ 32 h 104"/>
                  <a:gd name="T100" fmla="*/ 127 w 134"/>
                  <a:gd name="T101" fmla="*/ 35 h 104"/>
                  <a:gd name="T102" fmla="*/ 127 w 134"/>
                  <a:gd name="T103" fmla="*/ 51 h 104"/>
                  <a:gd name="T104" fmla="*/ 127 w 134"/>
                  <a:gd name="T105" fmla="*/ 55 h 104"/>
                  <a:gd name="T106" fmla="*/ 127 w 134"/>
                  <a:gd name="T107" fmla="*/ 59 h 104"/>
                  <a:gd name="T108" fmla="*/ 128 w 134"/>
                  <a:gd name="T109" fmla="*/ 63 h 104"/>
                  <a:gd name="T110" fmla="*/ 128 w 134"/>
                  <a:gd name="T111" fmla="*/ 66 h 104"/>
                  <a:gd name="T112" fmla="*/ 129 w 134"/>
                  <a:gd name="T113" fmla="*/ 7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104">
                    <a:moveTo>
                      <a:pt x="129" y="71"/>
                    </a:moveTo>
                    <a:lnTo>
                      <a:pt x="129" y="71"/>
                    </a:lnTo>
                    <a:cubicBezTo>
                      <a:pt x="129" y="72"/>
                      <a:pt x="129" y="74"/>
                      <a:pt x="129" y="76"/>
                    </a:cubicBezTo>
                    <a:cubicBezTo>
                      <a:pt x="130" y="77"/>
                      <a:pt x="129" y="79"/>
                      <a:pt x="129" y="80"/>
                    </a:cubicBezTo>
                    <a:cubicBezTo>
                      <a:pt x="131" y="81"/>
                      <a:pt x="132" y="80"/>
                      <a:pt x="133" y="81"/>
                    </a:cubicBezTo>
                    <a:cubicBezTo>
                      <a:pt x="133" y="85"/>
                      <a:pt x="134" y="90"/>
                      <a:pt x="132" y="94"/>
                    </a:cubicBezTo>
                    <a:cubicBezTo>
                      <a:pt x="131" y="97"/>
                      <a:pt x="130" y="99"/>
                      <a:pt x="127" y="101"/>
                    </a:cubicBezTo>
                    <a:cubicBezTo>
                      <a:pt x="120" y="104"/>
                      <a:pt x="119" y="101"/>
                      <a:pt x="117" y="94"/>
                    </a:cubicBezTo>
                    <a:cubicBezTo>
                      <a:pt x="116" y="90"/>
                      <a:pt x="116" y="86"/>
                      <a:pt x="116" y="83"/>
                    </a:cubicBezTo>
                    <a:cubicBezTo>
                      <a:pt x="115" y="77"/>
                      <a:pt x="116" y="72"/>
                      <a:pt x="115" y="67"/>
                    </a:cubicBezTo>
                    <a:cubicBezTo>
                      <a:pt x="115" y="65"/>
                      <a:pt x="116" y="63"/>
                      <a:pt x="115" y="62"/>
                    </a:cubicBezTo>
                    <a:cubicBezTo>
                      <a:pt x="114" y="61"/>
                      <a:pt x="115" y="60"/>
                      <a:pt x="114" y="60"/>
                    </a:cubicBezTo>
                    <a:cubicBezTo>
                      <a:pt x="113" y="60"/>
                      <a:pt x="113" y="61"/>
                      <a:pt x="112" y="61"/>
                    </a:cubicBezTo>
                    <a:cubicBezTo>
                      <a:pt x="105" y="71"/>
                      <a:pt x="96" y="79"/>
                      <a:pt x="86" y="85"/>
                    </a:cubicBezTo>
                    <a:cubicBezTo>
                      <a:pt x="80" y="88"/>
                      <a:pt x="74" y="91"/>
                      <a:pt x="67" y="93"/>
                    </a:cubicBezTo>
                    <a:cubicBezTo>
                      <a:pt x="63" y="94"/>
                      <a:pt x="59" y="95"/>
                      <a:pt x="55" y="97"/>
                    </a:cubicBezTo>
                    <a:cubicBezTo>
                      <a:pt x="53" y="99"/>
                      <a:pt x="49" y="100"/>
                      <a:pt x="46" y="101"/>
                    </a:cubicBezTo>
                    <a:cubicBezTo>
                      <a:pt x="45" y="101"/>
                      <a:pt x="44" y="101"/>
                      <a:pt x="42" y="101"/>
                    </a:cubicBezTo>
                    <a:cubicBezTo>
                      <a:pt x="38" y="99"/>
                      <a:pt x="37" y="92"/>
                      <a:pt x="40" y="88"/>
                    </a:cubicBezTo>
                    <a:cubicBezTo>
                      <a:pt x="49" y="77"/>
                      <a:pt x="58" y="67"/>
                      <a:pt x="67" y="56"/>
                    </a:cubicBezTo>
                    <a:cubicBezTo>
                      <a:pt x="73" y="49"/>
                      <a:pt x="79" y="40"/>
                      <a:pt x="84" y="32"/>
                    </a:cubicBezTo>
                    <a:cubicBezTo>
                      <a:pt x="87" y="29"/>
                      <a:pt x="90" y="25"/>
                      <a:pt x="92" y="21"/>
                    </a:cubicBezTo>
                    <a:cubicBezTo>
                      <a:pt x="93" y="21"/>
                      <a:pt x="93" y="20"/>
                      <a:pt x="93" y="18"/>
                    </a:cubicBezTo>
                    <a:cubicBezTo>
                      <a:pt x="80" y="21"/>
                      <a:pt x="67" y="24"/>
                      <a:pt x="54" y="25"/>
                    </a:cubicBezTo>
                    <a:cubicBezTo>
                      <a:pt x="52" y="25"/>
                      <a:pt x="50" y="25"/>
                      <a:pt x="49" y="25"/>
                    </a:cubicBezTo>
                    <a:cubicBezTo>
                      <a:pt x="45" y="25"/>
                      <a:pt x="41" y="25"/>
                      <a:pt x="37" y="25"/>
                    </a:cubicBezTo>
                    <a:cubicBezTo>
                      <a:pt x="36" y="25"/>
                      <a:pt x="34" y="25"/>
                      <a:pt x="33" y="25"/>
                    </a:cubicBezTo>
                    <a:cubicBezTo>
                      <a:pt x="23" y="24"/>
                      <a:pt x="14" y="21"/>
                      <a:pt x="5" y="18"/>
                    </a:cubicBezTo>
                    <a:cubicBezTo>
                      <a:pt x="3" y="18"/>
                      <a:pt x="2" y="16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2" y="7"/>
                      <a:pt x="5" y="7"/>
                      <a:pt x="8" y="7"/>
                    </a:cubicBezTo>
                    <a:cubicBezTo>
                      <a:pt x="9" y="6"/>
                      <a:pt x="10" y="6"/>
                      <a:pt x="11" y="7"/>
                    </a:cubicBezTo>
                    <a:cubicBezTo>
                      <a:pt x="17" y="9"/>
                      <a:pt x="24" y="10"/>
                      <a:pt x="29" y="13"/>
                    </a:cubicBezTo>
                    <a:cubicBezTo>
                      <a:pt x="30" y="14"/>
                      <a:pt x="32" y="13"/>
                      <a:pt x="33" y="13"/>
                    </a:cubicBezTo>
                    <a:cubicBezTo>
                      <a:pt x="40" y="13"/>
                      <a:pt x="47" y="13"/>
                      <a:pt x="54" y="13"/>
                    </a:cubicBezTo>
                    <a:cubicBezTo>
                      <a:pt x="55" y="13"/>
                      <a:pt x="57" y="13"/>
                      <a:pt x="59" y="13"/>
                    </a:cubicBezTo>
                    <a:cubicBezTo>
                      <a:pt x="60" y="13"/>
                      <a:pt x="62" y="13"/>
                      <a:pt x="63" y="12"/>
                    </a:cubicBezTo>
                    <a:cubicBezTo>
                      <a:pt x="64" y="12"/>
                      <a:pt x="66" y="13"/>
                      <a:pt x="67" y="12"/>
                    </a:cubicBezTo>
                    <a:cubicBezTo>
                      <a:pt x="81" y="11"/>
                      <a:pt x="95" y="8"/>
                      <a:pt x="108" y="2"/>
                    </a:cubicBezTo>
                    <a:cubicBezTo>
                      <a:pt x="110" y="0"/>
                      <a:pt x="118" y="2"/>
                      <a:pt x="120" y="4"/>
                    </a:cubicBezTo>
                    <a:cubicBezTo>
                      <a:pt x="121" y="5"/>
                      <a:pt x="121" y="7"/>
                      <a:pt x="120" y="8"/>
                    </a:cubicBezTo>
                    <a:cubicBezTo>
                      <a:pt x="112" y="17"/>
                      <a:pt x="105" y="26"/>
                      <a:pt x="97" y="35"/>
                    </a:cubicBezTo>
                    <a:cubicBezTo>
                      <a:pt x="91" y="43"/>
                      <a:pt x="85" y="51"/>
                      <a:pt x="79" y="60"/>
                    </a:cubicBezTo>
                    <a:cubicBezTo>
                      <a:pt x="74" y="66"/>
                      <a:pt x="67" y="72"/>
                      <a:pt x="63" y="78"/>
                    </a:cubicBezTo>
                    <a:cubicBezTo>
                      <a:pt x="61" y="80"/>
                      <a:pt x="60" y="81"/>
                      <a:pt x="60" y="83"/>
                    </a:cubicBezTo>
                    <a:cubicBezTo>
                      <a:pt x="62" y="84"/>
                      <a:pt x="64" y="82"/>
                      <a:pt x="66" y="81"/>
                    </a:cubicBezTo>
                    <a:cubicBezTo>
                      <a:pt x="76" y="77"/>
                      <a:pt x="86" y="72"/>
                      <a:pt x="94" y="65"/>
                    </a:cubicBezTo>
                    <a:cubicBezTo>
                      <a:pt x="101" y="60"/>
                      <a:pt x="107" y="52"/>
                      <a:pt x="111" y="44"/>
                    </a:cubicBezTo>
                    <a:cubicBezTo>
                      <a:pt x="112" y="41"/>
                      <a:pt x="113" y="39"/>
                      <a:pt x="114" y="36"/>
                    </a:cubicBezTo>
                    <a:cubicBezTo>
                      <a:pt x="116" y="31"/>
                      <a:pt x="119" y="28"/>
                      <a:pt x="127" y="32"/>
                    </a:cubicBezTo>
                    <a:cubicBezTo>
                      <a:pt x="128" y="33"/>
                      <a:pt x="128" y="34"/>
                      <a:pt x="127" y="35"/>
                    </a:cubicBezTo>
                    <a:cubicBezTo>
                      <a:pt x="126" y="40"/>
                      <a:pt x="127" y="45"/>
                      <a:pt x="127" y="51"/>
                    </a:cubicBezTo>
                    <a:cubicBezTo>
                      <a:pt x="127" y="52"/>
                      <a:pt x="127" y="54"/>
                      <a:pt x="127" y="55"/>
                    </a:cubicBezTo>
                    <a:cubicBezTo>
                      <a:pt x="127" y="56"/>
                      <a:pt x="127" y="58"/>
                      <a:pt x="127" y="59"/>
                    </a:cubicBezTo>
                    <a:cubicBezTo>
                      <a:pt x="128" y="60"/>
                      <a:pt x="127" y="62"/>
                      <a:pt x="128" y="63"/>
                    </a:cubicBezTo>
                    <a:cubicBezTo>
                      <a:pt x="128" y="64"/>
                      <a:pt x="128" y="65"/>
                      <a:pt x="128" y="66"/>
                    </a:cubicBezTo>
                    <a:cubicBezTo>
                      <a:pt x="129" y="68"/>
                      <a:pt x="128" y="69"/>
                      <a:pt x="129" y="71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9"/>
              <p:cNvSpPr/>
              <p:nvPr/>
            </p:nvSpPr>
            <p:spPr bwMode="auto">
              <a:xfrm>
                <a:off x="2158" y="3401"/>
                <a:ext cx="32" cy="15"/>
              </a:xfrm>
              <a:custGeom>
                <a:avLst/>
                <a:gdLst>
                  <a:gd name="T0" fmla="*/ 56 w 61"/>
                  <a:gd name="T1" fmla="*/ 27 h 27"/>
                  <a:gd name="T2" fmla="*/ 56 w 61"/>
                  <a:gd name="T3" fmla="*/ 27 h 27"/>
                  <a:gd name="T4" fmla="*/ 33 w 61"/>
                  <a:gd name="T5" fmla="*/ 22 h 27"/>
                  <a:gd name="T6" fmla="*/ 10 w 61"/>
                  <a:gd name="T7" fmla="*/ 15 h 27"/>
                  <a:gd name="T8" fmla="*/ 5 w 61"/>
                  <a:gd name="T9" fmla="*/ 12 h 27"/>
                  <a:gd name="T10" fmla="*/ 5 w 61"/>
                  <a:gd name="T11" fmla="*/ 3 h 27"/>
                  <a:gd name="T12" fmla="*/ 14 w 61"/>
                  <a:gd name="T13" fmla="*/ 2 h 27"/>
                  <a:gd name="T14" fmla="*/ 32 w 61"/>
                  <a:gd name="T15" fmla="*/ 10 h 27"/>
                  <a:gd name="T16" fmla="*/ 52 w 61"/>
                  <a:gd name="T17" fmla="*/ 17 h 27"/>
                  <a:gd name="T18" fmla="*/ 58 w 61"/>
                  <a:gd name="T19" fmla="*/ 20 h 27"/>
                  <a:gd name="T20" fmla="*/ 60 w 61"/>
                  <a:gd name="T21" fmla="*/ 25 h 27"/>
                  <a:gd name="T22" fmla="*/ 56 w 61"/>
                  <a:gd name="T2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7">
                    <a:moveTo>
                      <a:pt x="56" y="27"/>
                    </a:moveTo>
                    <a:lnTo>
                      <a:pt x="56" y="27"/>
                    </a:lnTo>
                    <a:cubicBezTo>
                      <a:pt x="48" y="26"/>
                      <a:pt x="41" y="24"/>
                      <a:pt x="33" y="22"/>
                    </a:cubicBezTo>
                    <a:cubicBezTo>
                      <a:pt x="25" y="20"/>
                      <a:pt x="17" y="18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0" y="10"/>
                      <a:pt x="1" y="7"/>
                      <a:pt x="5" y="3"/>
                    </a:cubicBezTo>
                    <a:cubicBezTo>
                      <a:pt x="7" y="1"/>
                      <a:pt x="11" y="0"/>
                      <a:pt x="14" y="2"/>
                    </a:cubicBezTo>
                    <a:cubicBezTo>
                      <a:pt x="20" y="5"/>
                      <a:pt x="27" y="7"/>
                      <a:pt x="32" y="10"/>
                    </a:cubicBezTo>
                    <a:cubicBezTo>
                      <a:pt x="39" y="14"/>
                      <a:pt x="45" y="16"/>
                      <a:pt x="52" y="17"/>
                    </a:cubicBezTo>
                    <a:cubicBezTo>
                      <a:pt x="54" y="18"/>
                      <a:pt x="56" y="19"/>
                      <a:pt x="58" y="20"/>
                    </a:cubicBezTo>
                    <a:cubicBezTo>
                      <a:pt x="60" y="21"/>
                      <a:pt x="61" y="23"/>
                      <a:pt x="60" y="25"/>
                    </a:cubicBezTo>
                    <a:cubicBezTo>
                      <a:pt x="59" y="27"/>
                      <a:pt x="58" y="27"/>
                      <a:pt x="56" y="27"/>
                    </a:cubicBezTo>
                    <a:close/>
                  </a:path>
                </a:pathLst>
              </a:custGeom>
              <a:solidFill>
                <a:srgbClr val="EC1C2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0"/>
              <p:cNvSpPr/>
              <p:nvPr/>
            </p:nvSpPr>
            <p:spPr bwMode="auto">
              <a:xfrm>
                <a:off x="1997" y="3414"/>
                <a:ext cx="0" cy="30"/>
              </a:xfrm>
              <a:custGeom>
                <a:avLst/>
                <a:gdLst>
                  <a:gd name="T0" fmla="*/ 0 w 1"/>
                  <a:gd name="T1" fmla="*/ 0 h 55"/>
                  <a:gd name="T2" fmla="*/ 0 w 1"/>
                  <a:gd name="T3" fmla="*/ 0 h 55"/>
                  <a:gd name="T4" fmla="*/ 1 w 1"/>
                  <a:gd name="T5" fmla="*/ 2 h 55"/>
                  <a:gd name="T6" fmla="*/ 0 w 1"/>
                  <a:gd name="T7" fmla="*/ 53 h 55"/>
                  <a:gd name="T8" fmla="*/ 0 w 1"/>
                  <a:gd name="T9" fmla="*/ 55 h 55"/>
                  <a:gd name="T10" fmla="*/ 0 w 1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5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1" y="2"/>
                    </a:cubicBezTo>
                    <a:cubicBezTo>
                      <a:pt x="1" y="19"/>
                      <a:pt x="1" y="36"/>
                      <a:pt x="0" y="53"/>
                    </a:cubicBezTo>
                    <a:cubicBezTo>
                      <a:pt x="0" y="53"/>
                      <a:pt x="1" y="54"/>
                      <a:pt x="0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1"/>
              <p:cNvSpPr/>
              <p:nvPr/>
            </p:nvSpPr>
            <p:spPr bwMode="auto">
              <a:xfrm>
                <a:off x="1828" y="3390"/>
                <a:ext cx="20" cy="1"/>
              </a:xfrm>
              <a:custGeom>
                <a:avLst/>
                <a:gdLst>
                  <a:gd name="T0" fmla="*/ 0 w 37"/>
                  <a:gd name="T1" fmla="*/ 0 h 2"/>
                  <a:gd name="T2" fmla="*/ 0 w 37"/>
                  <a:gd name="T3" fmla="*/ 0 h 2"/>
                  <a:gd name="T4" fmla="*/ 11 w 37"/>
                  <a:gd name="T5" fmla="*/ 1 h 2"/>
                  <a:gd name="T6" fmla="*/ 37 w 37"/>
                  <a:gd name="T7" fmla="*/ 1 h 2"/>
                  <a:gd name="T8" fmla="*/ 35 w 37"/>
                  <a:gd name="T9" fmla="*/ 1 h 2"/>
                  <a:gd name="T10" fmla="*/ 3 w 37"/>
                  <a:gd name="T11" fmla="*/ 1 h 2"/>
                  <a:gd name="T12" fmla="*/ 0 w 37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1"/>
                      <a:pt x="7" y="1"/>
                      <a:pt x="11" y="1"/>
                    </a:cubicBezTo>
                    <a:cubicBezTo>
                      <a:pt x="20" y="1"/>
                      <a:pt x="28" y="1"/>
                      <a:pt x="37" y="1"/>
                    </a:cubicBezTo>
                    <a:cubicBezTo>
                      <a:pt x="36" y="1"/>
                      <a:pt x="36" y="1"/>
                      <a:pt x="35" y="1"/>
                    </a:cubicBezTo>
                    <a:lnTo>
                      <a:pt x="3" y="1"/>
                    </a:lnTo>
                    <a:cubicBezTo>
                      <a:pt x="2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"/>
              <p:cNvSpPr/>
              <p:nvPr/>
            </p:nvSpPr>
            <p:spPr bwMode="auto">
              <a:xfrm>
                <a:off x="1892" y="3437"/>
                <a:ext cx="0" cy="18"/>
              </a:xfrm>
              <a:custGeom>
                <a:avLst/>
                <a:gdLst>
                  <a:gd name="T0" fmla="*/ 31 h 31"/>
                  <a:gd name="T1" fmla="*/ 31 h 31"/>
                  <a:gd name="T2" fmla="*/ 0 h 31"/>
                  <a:gd name="T3" fmla="*/ 3 h 31"/>
                  <a:gd name="T4" fmla="*/ 27 h 31"/>
                  <a:gd name="T5" fmla="*/ 31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31"/>
                    </a:lnTo>
                    <a:cubicBezTo>
                      <a:pt x="0" y="20"/>
                      <a:pt x="0" y="1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11"/>
                      <a:pt x="0" y="19"/>
                      <a:pt x="0" y="27"/>
                    </a:cubicBezTo>
                    <a:cubicBezTo>
                      <a:pt x="0" y="28"/>
                      <a:pt x="0" y="30"/>
                      <a:pt x="0" y="3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3"/>
              <p:cNvSpPr/>
              <p:nvPr/>
            </p:nvSpPr>
            <p:spPr bwMode="auto">
              <a:xfrm>
                <a:off x="2539" y="3494"/>
                <a:ext cx="1" cy="17"/>
              </a:xfrm>
              <a:custGeom>
                <a:avLst/>
                <a:gdLst>
                  <a:gd name="T0" fmla="*/ 0 w 1"/>
                  <a:gd name="T1" fmla="*/ 30 h 30"/>
                  <a:gd name="T2" fmla="*/ 0 w 1"/>
                  <a:gd name="T3" fmla="*/ 30 h 30"/>
                  <a:gd name="T4" fmla="*/ 0 w 1"/>
                  <a:gd name="T5" fmla="*/ 0 h 30"/>
                  <a:gd name="T6" fmla="*/ 1 w 1"/>
                  <a:gd name="T7" fmla="*/ 3 h 30"/>
                  <a:gd name="T8" fmla="*/ 1 w 1"/>
                  <a:gd name="T9" fmla="*/ 26 h 30"/>
                  <a:gd name="T10" fmla="*/ 0 w 1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0">
                    <a:moveTo>
                      <a:pt x="0" y="30"/>
                    </a:moveTo>
                    <a:lnTo>
                      <a:pt x="0" y="30"/>
                    </a:lnTo>
                    <a:cubicBezTo>
                      <a:pt x="0" y="20"/>
                      <a:pt x="0" y="10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11"/>
                      <a:pt x="1" y="18"/>
                      <a:pt x="1" y="26"/>
                    </a:cubicBezTo>
                    <a:cubicBezTo>
                      <a:pt x="1" y="27"/>
                      <a:pt x="1" y="29"/>
                      <a:pt x="0" y="3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4"/>
              <p:cNvSpPr/>
              <p:nvPr/>
            </p:nvSpPr>
            <p:spPr bwMode="auto">
              <a:xfrm>
                <a:off x="2003" y="3425"/>
                <a:ext cx="1" cy="16"/>
              </a:xfrm>
              <a:custGeom>
                <a:avLst/>
                <a:gdLst>
                  <a:gd name="T0" fmla="*/ 1 w 1"/>
                  <a:gd name="T1" fmla="*/ 29 h 29"/>
                  <a:gd name="T2" fmla="*/ 1 w 1"/>
                  <a:gd name="T3" fmla="*/ 29 h 29"/>
                  <a:gd name="T4" fmla="*/ 0 w 1"/>
                  <a:gd name="T5" fmla="*/ 28 h 29"/>
                  <a:gd name="T6" fmla="*/ 0 w 1"/>
                  <a:gd name="T7" fmla="*/ 1 h 29"/>
                  <a:gd name="T8" fmla="*/ 1 w 1"/>
                  <a:gd name="T9" fmla="*/ 0 h 29"/>
                  <a:gd name="T10" fmla="*/ 1 w 1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9">
                    <a:moveTo>
                      <a:pt x="1" y="29"/>
                    </a:moveTo>
                    <a:lnTo>
                      <a:pt x="1" y="29"/>
                    </a:lnTo>
                    <a:cubicBezTo>
                      <a:pt x="1" y="29"/>
                      <a:pt x="0" y="28"/>
                      <a:pt x="0" y="28"/>
                    </a:cubicBezTo>
                    <a:cubicBezTo>
                      <a:pt x="0" y="19"/>
                      <a:pt x="0" y="10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10"/>
                      <a:pt x="1" y="20"/>
                      <a:pt x="1" y="29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5"/>
              <p:cNvSpPr/>
              <p:nvPr/>
            </p:nvSpPr>
            <p:spPr bwMode="auto">
              <a:xfrm>
                <a:off x="2071" y="3410"/>
                <a:ext cx="1" cy="15"/>
              </a:xfrm>
              <a:custGeom>
                <a:avLst/>
                <a:gdLst>
                  <a:gd name="T0" fmla="*/ 0 w 1"/>
                  <a:gd name="T1" fmla="*/ 0 h 28"/>
                  <a:gd name="T2" fmla="*/ 0 w 1"/>
                  <a:gd name="T3" fmla="*/ 0 h 28"/>
                  <a:gd name="T4" fmla="*/ 0 w 1"/>
                  <a:gd name="T5" fmla="*/ 1 h 28"/>
                  <a:gd name="T6" fmla="*/ 0 w 1"/>
                  <a:gd name="T7" fmla="*/ 28 h 28"/>
                  <a:gd name="T8" fmla="*/ 0 w 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cubicBezTo>
                      <a:pt x="0" y="10"/>
                      <a:pt x="1" y="19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"/>
              <p:cNvSpPr/>
              <p:nvPr/>
            </p:nvSpPr>
            <p:spPr bwMode="auto">
              <a:xfrm>
                <a:off x="1885" y="3442"/>
                <a:ext cx="1" cy="15"/>
              </a:xfrm>
              <a:custGeom>
                <a:avLst/>
                <a:gdLst>
                  <a:gd name="T0" fmla="*/ 0 w 1"/>
                  <a:gd name="T1" fmla="*/ 0 h 26"/>
                  <a:gd name="T2" fmla="*/ 0 w 1"/>
                  <a:gd name="T3" fmla="*/ 0 h 26"/>
                  <a:gd name="T4" fmla="*/ 1 w 1"/>
                  <a:gd name="T5" fmla="*/ 3 h 26"/>
                  <a:gd name="T6" fmla="*/ 1 w 1"/>
                  <a:gd name="T7" fmla="*/ 22 h 26"/>
                  <a:gd name="T8" fmla="*/ 0 w 1"/>
                  <a:gd name="T9" fmla="*/ 26 h 26"/>
                  <a:gd name="T10" fmla="*/ 0 w 1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6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1" y="10"/>
                      <a:pt x="1" y="16"/>
                      <a:pt x="1" y="22"/>
                    </a:cubicBezTo>
                    <a:cubicBezTo>
                      <a:pt x="1" y="24"/>
                      <a:pt x="1" y="25"/>
                      <a:pt x="0" y="26"/>
                    </a:cubicBezTo>
                    <a:cubicBezTo>
                      <a:pt x="0" y="17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7"/>
              <p:cNvSpPr/>
              <p:nvPr/>
            </p:nvSpPr>
            <p:spPr bwMode="auto">
              <a:xfrm>
                <a:off x="2567" y="3480"/>
                <a:ext cx="1" cy="14"/>
              </a:xfrm>
              <a:custGeom>
                <a:avLst/>
                <a:gdLst>
                  <a:gd name="T0" fmla="*/ 1 w 1"/>
                  <a:gd name="T1" fmla="*/ 0 h 24"/>
                  <a:gd name="T2" fmla="*/ 1 w 1"/>
                  <a:gd name="T3" fmla="*/ 0 h 24"/>
                  <a:gd name="T4" fmla="*/ 1 w 1"/>
                  <a:gd name="T5" fmla="*/ 24 h 24"/>
                  <a:gd name="T6" fmla="*/ 1 w 1"/>
                  <a:gd name="T7" fmla="*/ 18 h 24"/>
                  <a:gd name="T8" fmla="*/ 1 w 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8"/>
                      <a:pt x="1" y="16"/>
                      <a:pt x="1" y="24"/>
                    </a:cubicBezTo>
                    <a:cubicBezTo>
                      <a:pt x="0" y="23"/>
                      <a:pt x="1" y="20"/>
                      <a:pt x="1" y="18"/>
                    </a:cubicBezTo>
                    <a:cubicBezTo>
                      <a:pt x="1" y="12"/>
                      <a:pt x="0" y="6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8"/>
              <p:cNvSpPr/>
              <p:nvPr/>
            </p:nvSpPr>
            <p:spPr bwMode="auto">
              <a:xfrm>
                <a:off x="1809" y="3391"/>
                <a:ext cx="1" cy="13"/>
              </a:xfrm>
              <a:custGeom>
                <a:avLst/>
                <a:gdLst>
                  <a:gd name="T0" fmla="*/ 1 w 1"/>
                  <a:gd name="T1" fmla="*/ 0 h 23"/>
                  <a:gd name="T2" fmla="*/ 1 w 1"/>
                  <a:gd name="T3" fmla="*/ 0 h 23"/>
                  <a:gd name="T4" fmla="*/ 1 w 1"/>
                  <a:gd name="T5" fmla="*/ 23 h 23"/>
                  <a:gd name="T6" fmla="*/ 1 w 1"/>
                  <a:gd name="T7" fmla="*/ 14 h 23"/>
                  <a:gd name="T8" fmla="*/ 1 w 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8"/>
                      <a:pt x="1" y="15"/>
                      <a:pt x="1" y="23"/>
                    </a:cubicBezTo>
                    <a:cubicBezTo>
                      <a:pt x="0" y="20"/>
                      <a:pt x="1" y="17"/>
                      <a:pt x="1" y="14"/>
                    </a:cubicBezTo>
                    <a:cubicBezTo>
                      <a:pt x="1" y="9"/>
                      <a:pt x="0" y="5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9"/>
              <p:cNvSpPr/>
              <p:nvPr/>
            </p:nvSpPr>
            <p:spPr bwMode="auto">
              <a:xfrm>
                <a:off x="2076" y="3461"/>
                <a:ext cx="0" cy="12"/>
              </a:xfrm>
              <a:custGeom>
                <a:avLst/>
                <a:gdLst>
                  <a:gd name="T0" fmla="*/ 1 w 1"/>
                  <a:gd name="T1" fmla="*/ 22 h 22"/>
                  <a:gd name="T2" fmla="*/ 1 w 1"/>
                  <a:gd name="T3" fmla="*/ 22 h 22"/>
                  <a:gd name="T4" fmla="*/ 0 w 1"/>
                  <a:gd name="T5" fmla="*/ 14 h 22"/>
                  <a:gd name="T6" fmla="*/ 1 w 1"/>
                  <a:gd name="T7" fmla="*/ 0 h 22"/>
                  <a:gd name="T8" fmla="*/ 1 w 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2">
                    <a:moveTo>
                      <a:pt x="1" y="22"/>
                    </a:moveTo>
                    <a:lnTo>
                      <a:pt x="1" y="22"/>
                    </a:lnTo>
                    <a:cubicBezTo>
                      <a:pt x="0" y="19"/>
                      <a:pt x="0" y="17"/>
                      <a:pt x="0" y="14"/>
                    </a:cubicBezTo>
                    <a:cubicBezTo>
                      <a:pt x="0" y="10"/>
                      <a:pt x="0" y="5"/>
                      <a:pt x="1" y="0"/>
                    </a:cubicBezTo>
                    <a:cubicBezTo>
                      <a:pt x="1" y="7"/>
                      <a:pt x="1" y="14"/>
                      <a:pt x="1" y="2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0"/>
              <p:cNvSpPr/>
              <p:nvPr/>
            </p:nvSpPr>
            <p:spPr bwMode="auto">
              <a:xfrm>
                <a:off x="2430" y="3477"/>
                <a:ext cx="10" cy="2"/>
              </a:xfrm>
              <a:custGeom>
                <a:avLst/>
                <a:gdLst>
                  <a:gd name="T0" fmla="*/ 18 w 18"/>
                  <a:gd name="T1" fmla="*/ 1 h 2"/>
                  <a:gd name="T2" fmla="*/ 18 w 18"/>
                  <a:gd name="T3" fmla="*/ 1 h 2"/>
                  <a:gd name="T4" fmla="*/ 0 w 18"/>
                  <a:gd name="T5" fmla="*/ 2 h 2"/>
                  <a:gd name="T6" fmla="*/ 14 w 18"/>
                  <a:gd name="T7" fmla="*/ 1 h 2"/>
                  <a:gd name="T8" fmla="*/ 18 w 1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">
                    <a:moveTo>
                      <a:pt x="18" y="1"/>
                    </a:moveTo>
                    <a:lnTo>
                      <a:pt x="18" y="1"/>
                    </a:lnTo>
                    <a:cubicBezTo>
                      <a:pt x="12" y="2"/>
                      <a:pt x="6" y="1"/>
                      <a:pt x="0" y="2"/>
                    </a:cubicBezTo>
                    <a:cubicBezTo>
                      <a:pt x="4" y="0"/>
                      <a:pt x="9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1"/>
              <p:cNvSpPr/>
              <p:nvPr/>
            </p:nvSpPr>
            <p:spPr bwMode="auto">
              <a:xfrm>
                <a:off x="1853" y="3460"/>
                <a:ext cx="1" cy="10"/>
              </a:xfrm>
              <a:custGeom>
                <a:avLst/>
                <a:gdLst>
                  <a:gd name="T0" fmla="*/ 0 w 1"/>
                  <a:gd name="T1" fmla="*/ 18 h 18"/>
                  <a:gd name="T2" fmla="*/ 0 w 1"/>
                  <a:gd name="T3" fmla="*/ 18 h 18"/>
                  <a:gd name="T4" fmla="*/ 0 w 1"/>
                  <a:gd name="T5" fmla="*/ 0 h 18"/>
                  <a:gd name="T6" fmla="*/ 0 w 1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8">
                    <a:moveTo>
                      <a:pt x="0" y="18"/>
                    </a:moveTo>
                    <a:lnTo>
                      <a:pt x="0" y="18"/>
                    </a:lnTo>
                    <a:cubicBezTo>
                      <a:pt x="0" y="12"/>
                      <a:pt x="0" y="6"/>
                      <a:pt x="0" y="0"/>
                    </a:cubicBezTo>
                    <a:cubicBezTo>
                      <a:pt x="1" y="6"/>
                      <a:pt x="1" y="12"/>
                      <a:pt x="0" y="1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1865" y="3459"/>
                <a:ext cx="1" cy="9"/>
              </a:xfrm>
              <a:custGeom>
                <a:avLst/>
                <a:gdLst>
                  <a:gd name="T0" fmla="*/ 2 w 2"/>
                  <a:gd name="T1" fmla="*/ 0 h 16"/>
                  <a:gd name="T2" fmla="*/ 2 w 2"/>
                  <a:gd name="T3" fmla="*/ 0 h 16"/>
                  <a:gd name="T4" fmla="*/ 2 w 2"/>
                  <a:gd name="T5" fmla="*/ 12 h 16"/>
                  <a:gd name="T6" fmla="*/ 1 w 2"/>
                  <a:gd name="T7" fmla="*/ 16 h 16"/>
                  <a:gd name="T8" fmla="*/ 2 w 2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6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4"/>
                      <a:pt x="2" y="8"/>
                      <a:pt x="2" y="12"/>
                    </a:cubicBezTo>
                    <a:cubicBezTo>
                      <a:pt x="2" y="14"/>
                      <a:pt x="2" y="15"/>
                      <a:pt x="1" y="16"/>
                    </a:cubicBezTo>
                    <a:cubicBezTo>
                      <a:pt x="1" y="11"/>
                      <a:pt x="0" y="5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2196" y="3467"/>
                <a:ext cx="1" cy="9"/>
              </a:xfrm>
              <a:custGeom>
                <a:avLst/>
                <a:gdLst>
                  <a:gd name="T0" fmla="*/ 1 w 2"/>
                  <a:gd name="T1" fmla="*/ 0 h 16"/>
                  <a:gd name="T2" fmla="*/ 1 w 2"/>
                  <a:gd name="T3" fmla="*/ 0 h 16"/>
                  <a:gd name="T4" fmla="*/ 2 w 2"/>
                  <a:gd name="T5" fmla="*/ 16 h 16"/>
                  <a:gd name="T6" fmla="*/ 1 w 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6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5"/>
                      <a:pt x="2" y="10"/>
                      <a:pt x="2" y="16"/>
                    </a:cubicBezTo>
                    <a:cubicBezTo>
                      <a:pt x="0" y="10"/>
                      <a:pt x="1" y="5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2420" y="3405"/>
                <a:ext cx="1" cy="8"/>
              </a:xfrm>
              <a:custGeom>
                <a:avLst/>
                <a:gdLst>
                  <a:gd name="T0" fmla="*/ 1 w 2"/>
                  <a:gd name="T1" fmla="*/ 0 h 15"/>
                  <a:gd name="T2" fmla="*/ 1 w 2"/>
                  <a:gd name="T3" fmla="*/ 0 h 15"/>
                  <a:gd name="T4" fmla="*/ 2 w 2"/>
                  <a:gd name="T5" fmla="*/ 15 h 15"/>
                  <a:gd name="T6" fmla="*/ 1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5"/>
                      <a:pt x="2" y="10"/>
                      <a:pt x="2" y="15"/>
                    </a:cubicBezTo>
                    <a:cubicBezTo>
                      <a:pt x="0" y="10"/>
                      <a:pt x="1" y="5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5"/>
              <p:cNvSpPr/>
              <p:nvPr/>
            </p:nvSpPr>
            <p:spPr bwMode="auto">
              <a:xfrm>
                <a:off x="2070" y="3456"/>
                <a:ext cx="1" cy="9"/>
              </a:xfrm>
              <a:custGeom>
                <a:avLst/>
                <a:gdLst>
                  <a:gd name="T0" fmla="*/ 1 w 2"/>
                  <a:gd name="T1" fmla="*/ 0 h 15"/>
                  <a:gd name="T2" fmla="*/ 1 w 2"/>
                  <a:gd name="T3" fmla="*/ 0 h 15"/>
                  <a:gd name="T4" fmla="*/ 1 w 2"/>
                  <a:gd name="T5" fmla="*/ 15 h 15"/>
                  <a:gd name="T6" fmla="*/ 1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5"/>
                      <a:pt x="2" y="10"/>
                      <a:pt x="1" y="15"/>
                    </a:cubicBezTo>
                    <a:cubicBezTo>
                      <a:pt x="1" y="10"/>
                      <a:pt x="0" y="5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6"/>
              <p:cNvSpPr/>
              <p:nvPr/>
            </p:nvSpPr>
            <p:spPr bwMode="auto">
              <a:xfrm>
                <a:off x="1726" y="3447"/>
                <a:ext cx="7" cy="2"/>
              </a:xfrm>
              <a:custGeom>
                <a:avLst/>
                <a:gdLst>
                  <a:gd name="T0" fmla="*/ 14 w 14"/>
                  <a:gd name="T1" fmla="*/ 1 h 2"/>
                  <a:gd name="T2" fmla="*/ 14 w 14"/>
                  <a:gd name="T3" fmla="*/ 1 h 2"/>
                  <a:gd name="T4" fmla="*/ 0 w 14"/>
                  <a:gd name="T5" fmla="*/ 1 h 2"/>
                  <a:gd name="T6" fmla="*/ 14 w 1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">
                    <a:moveTo>
                      <a:pt x="14" y="1"/>
                    </a:moveTo>
                    <a:lnTo>
                      <a:pt x="14" y="1"/>
                    </a:lnTo>
                    <a:cubicBezTo>
                      <a:pt x="9" y="2"/>
                      <a:pt x="5" y="1"/>
                      <a:pt x="0" y="1"/>
                    </a:cubicBezTo>
                    <a:cubicBezTo>
                      <a:pt x="5" y="0"/>
                      <a:pt x="9" y="1"/>
                      <a:pt x="14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7"/>
              <p:cNvSpPr/>
              <p:nvPr/>
            </p:nvSpPr>
            <p:spPr bwMode="auto">
              <a:xfrm>
                <a:off x="1845" y="3457"/>
                <a:ext cx="1" cy="8"/>
              </a:xfrm>
              <a:custGeom>
                <a:avLst/>
                <a:gdLst>
                  <a:gd name="T0" fmla="*/ 0 w 1"/>
                  <a:gd name="T1" fmla="*/ 0 h 14"/>
                  <a:gd name="T2" fmla="*/ 0 w 1"/>
                  <a:gd name="T3" fmla="*/ 0 h 14"/>
                  <a:gd name="T4" fmla="*/ 0 w 1"/>
                  <a:gd name="T5" fmla="*/ 14 h 14"/>
                  <a:gd name="T6" fmla="*/ 0 w 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"/>
                      <a:pt x="1" y="9"/>
                      <a:pt x="0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8"/>
              <p:cNvSpPr/>
              <p:nvPr/>
            </p:nvSpPr>
            <p:spPr bwMode="auto">
              <a:xfrm>
                <a:off x="2030" y="3407"/>
                <a:ext cx="7" cy="1"/>
              </a:xfrm>
              <a:custGeom>
                <a:avLst/>
                <a:gdLst>
                  <a:gd name="T0" fmla="*/ 0 w 12"/>
                  <a:gd name="T1" fmla="*/ 2 h 2"/>
                  <a:gd name="T2" fmla="*/ 0 w 12"/>
                  <a:gd name="T3" fmla="*/ 2 h 2"/>
                  <a:gd name="T4" fmla="*/ 8 w 12"/>
                  <a:gd name="T5" fmla="*/ 1 h 2"/>
                  <a:gd name="T6" fmla="*/ 12 w 12"/>
                  <a:gd name="T7" fmla="*/ 0 h 2"/>
                  <a:gd name="T8" fmla="*/ 10 w 12"/>
                  <a:gd name="T9" fmla="*/ 2 h 2"/>
                  <a:gd name="T10" fmla="*/ 0 w 1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0" y="2"/>
                    </a:moveTo>
                    <a:lnTo>
                      <a:pt x="0" y="2"/>
                    </a:lnTo>
                    <a:cubicBezTo>
                      <a:pt x="2" y="1"/>
                      <a:pt x="5" y="2"/>
                      <a:pt x="8" y="1"/>
                    </a:cubicBezTo>
                    <a:cubicBezTo>
                      <a:pt x="10" y="1"/>
                      <a:pt x="11" y="1"/>
                      <a:pt x="12" y="0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6" y="2"/>
                      <a:pt x="3" y="2"/>
                      <a:pt x="0" y="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9"/>
              <p:cNvSpPr/>
              <p:nvPr/>
            </p:nvSpPr>
            <p:spPr bwMode="auto">
              <a:xfrm>
                <a:off x="1856" y="3413"/>
                <a:ext cx="0" cy="7"/>
              </a:xfrm>
              <a:custGeom>
                <a:avLst/>
                <a:gdLst>
                  <a:gd name="T0" fmla="*/ 0 w 1"/>
                  <a:gd name="T1" fmla="*/ 0 h 13"/>
                  <a:gd name="T2" fmla="*/ 0 w 1"/>
                  <a:gd name="T3" fmla="*/ 0 h 13"/>
                  <a:gd name="T4" fmla="*/ 0 w 1"/>
                  <a:gd name="T5" fmla="*/ 13 h 13"/>
                  <a:gd name="T6" fmla="*/ 0 w 1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1" y="9"/>
                      <a:pt x="0" y="13"/>
                    </a:cubicBezTo>
                    <a:cubicBezTo>
                      <a:pt x="0" y="9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0"/>
              <p:cNvSpPr/>
              <p:nvPr/>
            </p:nvSpPr>
            <p:spPr bwMode="auto">
              <a:xfrm>
                <a:off x="2266" y="3404"/>
                <a:ext cx="0" cy="6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41"/>
              <p:cNvSpPr/>
              <p:nvPr/>
            </p:nvSpPr>
            <p:spPr bwMode="auto">
              <a:xfrm>
                <a:off x="1843" y="3494"/>
                <a:ext cx="1" cy="7"/>
              </a:xfrm>
              <a:custGeom>
                <a:avLst/>
                <a:gdLst>
                  <a:gd name="T0" fmla="*/ 1 w 1"/>
                  <a:gd name="T1" fmla="*/ 0 h 12"/>
                  <a:gd name="T2" fmla="*/ 1 w 1"/>
                  <a:gd name="T3" fmla="*/ 0 h 12"/>
                  <a:gd name="T4" fmla="*/ 0 w 1"/>
                  <a:gd name="T5" fmla="*/ 12 h 12"/>
                  <a:gd name="T6" fmla="*/ 1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4"/>
                      <a:pt x="1" y="8"/>
                      <a:pt x="0" y="12"/>
                    </a:cubicBezTo>
                    <a:cubicBezTo>
                      <a:pt x="1" y="8"/>
                      <a:pt x="0" y="4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42"/>
              <p:cNvSpPr/>
              <p:nvPr/>
            </p:nvSpPr>
            <p:spPr bwMode="auto">
              <a:xfrm>
                <a:off x="2070" y="3432"/>
                <a:ext cx="1" cy="7"/>
              </a:xfrm>
              <a:custGeom>
                <a:avLst/>
                <a:gdLst>
                  <a:gd name="T0" fmla="*/ 2 w 2"/>
                  <a:gd name="T1" fmla="*/ 0 h 11"/>
                  <a:gd name="T2" fmla="*/ 2 w 2"/>
                  <a:gd name="T3" fmla="*/ 0 h 11"/>
                  <a:gd name="T4" fmla="*/ 1 w 2"/>
                  <a:gd name="T5" fmla="*/ 11 h 11"/>
                  <a:gd name="T6" fmla="*/ 2 w 2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1">
                    <a:moveTo>
                      <a:pt x="2" y="0"/>
                    </a:moveTo>
                    <a:lnTo>
                      <a:pt x="2" y="0"/>
                    </a:lnTo>
                    <a:cubicBezTo>
                      <a:pt x="1" y="4"/>
                      <a:pt x="2" y="7"/>
                      <a:pt x="1" y="11"/>
                    </a:cubicBezTo>
                    <a:cubicBezTo>
                      <a:pt x="1" y="7"/>
                      <a:pt x="0" y="4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43"/>
              <p:cNvSpPr/>
              <p:nvPr/>
            </p:nvSpPr>
            <p:spPr bwMode="auto">
              <a:xfrm>
                <a:off x="1873" y="3462"/>
                <a:ext cx="1" cy="7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44"/>
              <p:cNvSpPr/>
              <p:nvPr/>
            </p:nvSpPr>
            <p:spPr bwMode="auto">
              <a:xfrm>
                <a:off x="2567" y="3473"/>
                <a:ext cx="1" cy="7"/>
              </a:xfrm>
              <a:custGeom>
                <a:avLst/>
                <a:gdLst>
                  <a:gd name="T0" fmla="*/ 1 w 2"/>
                  <a:gd name="T1" fmla="*/ 0 h 12"/>
                  <a:gd name="T2" fmla="*/ 1 w 2"/>
                  <a:gd name="T3" fmla="*/ 0 h 12"/>
                  <a:gd name="T4" fmla="*/ 1 w 2"/>
                  <a:gd name="T5" fmla="*/ 12 h 12"/>
                  <a:gd name="T6" fmla="*/ 1 w 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2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4"/>
                      <a:pt x="1" y="8"/>
                      <a:pt x="1" y="12"/>
                    </a:cubicBezTo>
                    <a:cubicBezTo>
                      <a:pt x="0" y="8"/>
                      <a:pt x="1" y="4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45"/>
              <p:cNvSpPr/>
              <p:nvPr/>
            </p:nvSpPr>
            <p:spPr bwMode="auto">
              <a:xfrm>
                <a:off x="2247" y="3492"/>
                <a:ext cx="1" cy="7"/>
              </a:xfrm>
              <a:custGeom>
                <a:avLst/>
                <a:gdLst>
                  <a:gd name="T0" fmla="*/ 0 w 2"/>
                  <a:gd name="T1" fmla="*/ 11 h 11"/>
                  <a:gd name="T2" fmla="*/ 0 w 2"/>
                  <a:gd name="T3" fmla="*/ 11 h 11"/>
                  <a:gd name="T4" fmla="*/ 1 w 2"/>
                  <a:gd name="T5" fmla="*/ 0 h 11"/>
                  <a:gd name="T6" fmla="*/ 0 w 2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1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7"/>
                      <a:pt x="0" y="4"/>
                      <a:pt x="1" y="0"/>
                    </a:cubicBezTo>
                    <a:cubicBezTo>
                      <a:pt x="1" y="4"/>
                      <a:pt x="2" y="8"/>
                      <a:pt x="0" y="1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46"/>
              <p:cNvSpPr/>
              <p:nvPr/>
            </p:nvSpPr>
            <p:spPr bwMode="auto">
              <a:xfrm>
                <a:off x="1852" y="3393"/>
                <a:ext cx="5" cy="1"/>
              </a:xfrm>
              <a:custGeom>
                <a:avLst/>
                <a:gdLst>
                  <a:gd name="T0" fmla="*/ 10 w 10"/>
                  <a:gd name="T1" fmla="*/ 1 h 1"/>
                  <a:gd name="T2" fmla="*/ 10 w 10"/>
                  <a:gd name="T3" fmla="*/ 1 h 1"/>
                  <a:gd name="T4" fmla="*/ 0 w 10"/>
                  <a:gd name="T5" fmla="*/ 1 h 1"/>
                  <a:gd name="T6" fmla="*/ 10 w 1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">
                    <a:moveTo>
                      <a:pt x="10" y="1"/>
                    </a:moveTo>
                    <a:lnTo>
                      <a:pt x="10" y="1"/>
                    </a:lnTo>
                    <a:cubicBezTo>
                      <a:pt x="7" y="1"/>
                      <a:pt x="3" y="1"/>
                      <a:pt x="0" y="1"/>
                    </a:cubicBezTo>
                    <a:cubicBezTo>
                      <a:pt x="3" y="0"/>
                      <a:pt x="7" y="0"/>
                      <a:pt x="1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47"/>
              <p:cNvSpPr/>
              <p:nvPr/>
            </p:nvSpPr>
            <p:spPr bwMode="auto">
              <a:xfrm>
                <a:off x="1809" y="3421"/>
                <a:ext cx="1" cy="6"/>
              </a:xfrm>
              <a:custGeom>
                <a:avLst/>
                <a:gdLst>
                  <a:gd name="T0" fmla="*/ 1 w 1"/>
                  <a:gd name="T1" fmla="*/ 0 h 10"/>
                  <a:gd name="T2" fmla="*/ 1 w 1"/>
                  <a:gd name="T3" fmla="*/ 0 h 10"/>
                  <a:gd name="T4" fmla="*/ 1 w 1"/>
                  <a:gd name="T5" fmla="*/ 10 h 10"/>
                  <a:gd name="T6" fmla="*/ 1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3"/>
                      <a:pt x="1" y="6"/>
                      <a:pt x="1" y="10"/>
                    </a:cubicBezTo>
                    <a:cubicBezTo>
                      <a:pt x="0" y="6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48"/>
              <p:cNvSpPr/>
              <p:nvPr/>
            </p:nvSpPr>
            <p:spPr bwMode="auto">
              <a:xfrm>
                <a:off x="2070" y="3445"/>
                <a:ext cx="1" cy="5"/>
              </a:xfrm>
              <a:custGeom>
                <a:avLst/>
                <a:gdLst>
                  <a:gd name="T0" fmla="*/ 1 w 1"/>
                  <a:gd name="T1" fmla="*/ 0 h 10"/>
                  <a:gd name="T2" fmla="*/ 1 w 1"/>
                  <a:gd name="T3" fmla="*/ 0 h 10"/>
                  <a:gd name="T4" fmla="*/ 0 w 1"/>
                  <a:gd name="T5" fmla="*/ 10 h 10"/>
                  <a:gd name="T6" fmla="*/ 1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3"/>
                      <a:pt x="1" y="7"/>
                      <a:pt x="0" y="10"/>
                    </a:cubicBezTo>
                    <a:cubicBezTo>
                      <a:pt x="0" y="7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49"/>
              <p:cNvSpPr/>
              <p:nvPr/>
            </p:nvSpPr>
            <p:spPr bwMode="auto">
              <a:xfrm>
                <a:off x="2248" y="3481"/>
                <a:ext cx="1" cy="6"/>
              </a:xfrm>
              <a:custGeom>
                <a:avLst/>
                <a:gdLst>
                  <a:gd name="T0" fmla="*/ 0 w 1"/>
                  <a:gd name="T1" fmla="*/ 10 h 10"/>
                  <a:gd name="T2" fmla="*/ 0 w 1"/>
                  <a:gd name="T3" fmla="*/ 10 h 10"/>
                  <a:gd name="T4" fmla="*/ 0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lnTo>
                      <a:pt x="0" y="10"/>
                    </a:lnTo>
                    <a:cubicBezTo>
                      <a:pt x="0" y="6"/>
                      <a:pt x="0" y="3"/>
                      <a:pt x="0" y="0"/>
                    </a:cubicBezTo>
                    <a:cubicBezTo>
                      <a:pt x="1" y="3"/>
                      <a:pt x="1" y="6"/>
                      <a:pt x="0" y="1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50"/>
              <p:cNvSpPr/>
              <p:nvPr/>
            </p:nvSpPr>
            <p:spPr bwMode="auto">
              <a:xfrm>
                <a:off x="2274" y="3424"/>
                <a:ext cx="5" cy="1"/>
              </a:xfrm>
              <a:custGeom>
                <a:avLst/>
                <a:gdLst>
                  <a:gd name="T0" fmla="*/ 10 w 10"/>
                  <a:gd name="T1" fmla="*/ 1 h 1"/>
                  <a:gd name="T2" fmla="*/ 10 w 10"/>
                  <a:gd name="T3" fmla="*/ 1 h 1"/>
                  <a:gd name="T4" fmla="*/ 0 w 10"/>
                  <a:gd name="T5" fmla="*/ 1 h 1"/>
                  <a:gd name="T6" fmla="*/ 10 w 1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">
                    <a:moveTo>
                      <a:pt x="10" y="1"/>
                    </a:moveTo>
                    <a:lnTo>
                      <a:pt x="10" y="1"/>
                    </a:lnTo>
                    <a:lnTo>
                      <a:pt x="0" y="1"/>
                    </a:lnTo>
                    <a:cubicBezTo>
                      <a:pt x="4" y="0"/>
                      <a:pt x="7" y="0"/>
                      <a:pt x="1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51"/>
              <p:cNvSpPr/>
              <p:nvPr/>
            </p:nvSpPr>
            <p:spPr bwMode="auto">
              <a:xfrm>
                <a:off x="2370" y="3450"/>
                <a:ext cx="5" cy="1"/>
              </a:xfrm>
              <a:custGeom>
                <a:avLst/>
                <a:gdLst>
                  <a:gd name="T0" fmla="*/ 0 w 9"/>
                  <a:gd name="T1" fmla="*/ 2 h 2"/>
                  <a:gd name="T2" fmla="*/ 0 w 9"/>
                  <a:gd name="T3" fmla="*/ 2 h 2"/>
                  <a:gd name="T4" fmla="*/ 9 w 9"/>
                  <a:gd name="T5" fmla="*/ 1 h 2"/>
                  <a:gd name="T6" fmla="*/ 0 w 9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">
                    <a:moveTo>
                      <a:pt x="0" y="2"/>
                    </a:moveTo>
                    <a:lnTo>
                      <a:pt x="0" y="2"/>
                    </a:lnTo>
                    <a:cubicBezTo>
                      <a:pt x="3" y="0"/>
                      <a:pt x="6" y="1"/>
                      <a:pt x="9" y="1"/>
                    </a:cubicBezTo>
                    <a:cubicBezTo>
                      <a:pt x="6" y="2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52"/>
              <p:cNvSpPr/>
              <p:nvPr/>
            </p:nvSpPr>
            <p:spPr bwMode="auto">
              <a:xfrm>
                <a:off x="2080" y="3516"/>
                <a:ext cx="1" cy="4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8 h 8"/>
                  <a:gd name="T4" fmla="*/ 1 w 2"/>
                  <a:gd name="T5" fmla="*/ 0 h 8"/>
                  <a:gd name="T6" fmla="*/ 0 w 2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8"/>
                    </a:lnTo>
                    <a:cubicBezTo>
                      <a:pt x="0" y="6"/>
                      <a:pt x="1" y="3"/>
                      <a:pt x="1" y="0"/>
                    </a:cubicBezTo>
                    <a:cubicBezTo>
                      <a:pt x="1" y="3"/>
                      <a:pt x="2" y="6"/>
                      <a:pt x="0" y="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53"/>
              <p:cNvSpPr/>
              <p:nvPr/>
            </p:nvSpPr>
            <p:spPr bwMode="auto">
              <a:xfrm>
                <a:off x="1883" y="3434"/>
                <a:ext cx="5" cy="0"/>
              </a:xfrm>
              <a:custGeom>
                <a:avLst/>
                <a:gdLst>
                  <a:gd name="T0" fmla="*/ 9 w 9"/>
                  <a:gd name="T1" fmla="*/ 1 h 1"/>
                  <a:gd name="T2" fmla="*/ 9 w 9"/>
                  <a:gd name="T3" fmla="*/ 1 h 1"/>
                  <a:gd name="T4" fmla="*/ 0 w 9"/>
                  <a:gd name="T5" fmla="*/ 1 h 1"/>
                  <a:gd name="T6" fmla="*/ 9 w 9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9" y="1"/>
                    </a:moveTo>
                    <a:lnTo>
                      <a:pt x="9" y="1"/>
                    </a:lnTo>
                    <a:lnTo>
                      <a:pt x="0" y="1"/>
                    </a:ln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54"/>
              <p:cNvSpPr/>
              <p:nvPr/>
            </p:nvSpPr>
            <p:spPr bwMode="auto">
              <a:xfrm>
                <a:off x="1797" y="3514"/>
                <a:ext cx="1" cy="3"/>
              </a:xfrm>
              <a:custGeom>
                <a:avLst/>
                <a:gdLst>
                  <a:gd name="T0" fmla="*/ 2 w 2"/>
                  <a:gd name="T1" fmla="*/ 6 h 6"/>
                  <a:gd name="T2" fmla="*/ 2 w 2"/>
                  <a:gd name="T3" fmla="*/ 6 h 6"/>
                  <a:gd name="T4" fmla="*/ 1 w 2"/>
                  <a:gd name="T5" fmla="*/ 6 h 6"/>
                  <a:gd name="T6" fmla="*/ 0 w 2"/>
                  <a:gd name="T7" fmla="*/ 1 h 6"/>
                  <a:gd name="T8" fmla="*/ 1 w 2"/>
                  <a:gd name="T9" fmla="*/ 3 h 6"/>
                  <a:gd name="T10" fmla="*/ 2 w 2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lnTo>
                      <a:pt x="2" y="6"/>
                    </a:ln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0" y="1"/>
                    </a:cubicBezTo>
                    <a:cubicBezTo>
                      <a:pt x="1" y="0"/>
                      <a:pt x="1" y="0"/>
                      <a:pt x="1" y="3"/>
                    </a:cubicBezTo>
                    <a:cubicBezTo>
                      <a:pt x="2" y="4"/>
                      <a:pt x="1" y="5"/>
                      <a:pt x="2" y="6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55"/>
              <p:cNvSpPr/>
              <p:nvPr/>
            </p:nvSpPr>
            <p:spPr bwMode="auto">
              <a:xfrm>
                <a:off x="1992" y="3506"/>
                <a:ext cx="2" cy="2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4 w 4"/>
                  <a:gd name="T5" fmla="*/ 3 h 3"/>
                  <a:gd name="T6" fmla="*/ 0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1"/>
                      <a:pt x="3" y="2"/>
                      <a:pt x="4" y="3"/>
                    </a:cubicBezTo>
                    <a:cubicBezTo>
                      <a:pt x="1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56"/>
              <p:cNvSpPr/>
              <p:nvPr/>
            </p:nvSpPr>
            <p:spPr bwMode="auto">
              <a:xfrm>
                <a:off x="1891" y="3467"/>
                <a:ext cx="0" cy="5"/>
              </a:xfrm>
              <a:custGeom>
                <a:avLst/>
                <a:gdLst>
                  <a:gd name="T0" fmla="*/ 0 w 1"/>
                  <a:gd name="T1" fmla="*/ 9 h 9"/>
                  <a:gd name="T2" fmla="*/ 0 w 1"/>
                  <a:gd name="T3" fmla="*/ 9 h 9"/>
                  <a:gd name="T4" fmla="*/ 0 w 1"/>
                  <a:gd name="T5" fmla="*/ 0 h 9"/>
                  <a:gd name="T6" fmla="*/ 0 w 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9"/>
                    </a:moveTo>
                    <a:lnTo>
                      <a:pt x="0" y="9"/>
                    </a:lnTo>
                    <a:cubicBezTo>
                      <a:pt x="0" y="6"/>
                      <a:pt x="0" y="3"/>
                      <a:pt x="0" y="0"/>
                    </a:cubicBezTo>
                    <a:cubicBezTo>
                      <a:pt x="1" y="3"/>
                      <a:pt x="1" y="6"/>
                      <a:pt x="0" y="9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57"/>
              <p:cNvSpPr/>
              <p:nvPr/>
            </p:nvSpPr>
            <p:spPr bwMode="auto">
              <a:xfrm>
                <a:off x="2076" y="3450"/>
                <a:ext cx="1" cy="5"/>
              </a:xfrm>
              <a:custGeom>
                <a:avLst/>
                <a:gdLst>
                  <a:gd name="T0" fmla="*/ 0 w 1"/>
                  <a:gd name="T1" fmla="*/ 8 h 8"/>
                  <a:gd name="T2" fmla="*/ 0 w 1"/>
                  <a:gd name="T3" fmla="*/ 8 h 8"/>
                  <a:gd name="T4" fmla="*/ 1 w 1"/>
                  <a:gd name="T5" fmla="*/ 0 h 8"/>
                  <a:gd name="T6" fmla="*/ 0 w 1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8"/>
                    </a:moveTo>
                    <a:lnTo>
                      <a:pt x="0" y="8"/>
                    </a:lnTo>
                    <a:cubicBezTo>
                      <a:pt x="0" y="6"/>
                      <a:pt x="0" y="3"/>
                      <a:pt x="1" y="0"/>
                    </a:cubicBezTo>
                    <a:cubicBezTo>
                      <a:pt x="0" y="3"/>
                      <a:pt x="1" y="6"/>
                      <a:pt x="0" y="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58"/>
              <p:cNvSpPr/>
              <p:nvPr/>
            </p:nvSpPr>
            <p:spPr bwMode="auto">
              <a:xfrm>
                <a:off x="1715" y="3448"/>
                <a:ext cx="4" cy="1"/>
              </a:xfrm>
              <a:custGeom>
                <a:avLst/>
                <a:gdLst>
                  <a:gd name="T0" fmla="*/ 8 w 8"/>
                  <a:gd name="T1" fmla="*/ 0 h 1"/>
                  <a:gd name="T2" fmla="*/ 8 w 8"/>
                  <a:gd name="T3" fmla="*/ 0 h 1"/>
                  <a:gd name="T4" fmla="*/ 0 w 8"/>
                  <a:gd name="T5" fmla="*/ 1 h 1"/>
                  <a:gd name="T6" fmla="*/ 8 w 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1"/>
                      <a:pt x="3" y="1"/>
                      <a:pt x="0" y="1"/>
                    </a:cubicBezTo>
                    <a:cubicBezTo>
                      <a:pt x="3" y="0"/>
                      <a:pt x="5" y="1"/>
                      <a:pt x="8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59"/>
              <p:cNvSpPr/>
              <p:nvPr/>
            </p:nvSpPr>
            <p:spPr bwMode="auto">
              <a:xfrm>
                <a:off x="2363" y="3436"/>
                <a:ext cx="2" cy="4"/>
              </a:xfrm>
              <a:custGeom>
                <a:avLst/>
                <a:gdLst>
                  <a:gd name="T0" fmla="*/ 1 w 2"/>
                  <a:gd name="T1" fmla="*/ 8 h 8"/>
                  <a:gd name="T2" fmla="*/ 1 w 2"/>
                  <a:gd name="T3" fmla="*/ 8 h 8"/>
                  <a:gd name="T4" fmla="*/ 1 w 2"/>
                  <a:gd name="T5" fmla="*/ 0 h 8"/>
                  <a:gd name="T6" fmla="*/ 1 w 2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1" y="8"/>
                    </a:moveTo>
                    <a:lnTo>
                      <a:pt x="1" y="8"/>
                    </a:lnTo>
                    <a:cubicBezTo>
                      <a:pt x="0" y="6"/>
                      <a:pt x="1" y="3"/>
                      <a:pt x="1" y="0"/>
                    </a:cubicBezTo>
                    <a:cubicBezTo>
                      <a:pt x="2" y="3"/>
                      <a:pt x="1" y="5"/>
                      <a:pt x="1" y="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0"/>
              <p:cNvSpPr/>
              <p:nvPr/>
            </p:nvSpPr>
            <p:spPr bwMode="auto">
              <a:xfrm>
                <a:off x="1853" y="3475"/>
                <a:ext cx="1" cy="5"/>
              </a:xfrm>
              <a:custGeom>
                <a:avLst/>
                <a:gdLst>
                  <a:gd name="T0" fmla="*/ 1 w 2"/>
                  <a:gd name="T1" fmla="*/ 8 h 8"/>
                  <a:gd name="T2" fmla="*/ 1 w 2"/>
                  <a:gd name="T3" fmla="*/ 8 h 8"/>
                  <a:gd name="T4" fmla="*/ 1 w 2"/>
                  <a:gd name="T5" fmla="*/ 0 h 8"/>
                  <a:gd name="T6" fmla="*/ 1 w 2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1" y="8"/>
                    </a:moveTo>
                    <a:lnTo>
                      <a:pt x="1" y="8"/>
                    </a:lnTo>
                    <a:cubicBezTo>
                      <a:pt x="1" y="5"/>
                      <a:pt x="0" y="2"/>
                      <a:pt x="1" y="0"/>
                    </a:cubicBezTo>
                    <a:cubicBezTo>
                      <a:pt x="1" y="2"/>
                      <a:pt x="2" y="5"/>
                      <a:pt x="1" y="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61"/>
              <p:cNvSpPr/>
              <p:nvPr/>
            </p:nvSpPr>
            <p:spPr bwMode="auto">
              <a:xfrm>
                <a:off x="2258" y="3413"/>
                <a:ext cx="1" cy="4"/>
              </a:xfrm>
              <a:custGeom>
                <a:avLst/>
                <a:gdLst>
                  <a:gd name="T0" fmla="*/ 0 w 1"/>
                  <a:gd name="T1" fmla="*/ 0 h 8"/>
                  <a:gd name="T2" fmla="*/ 0 w 1"/>
                  <a:gd name="T3" fmla="*/ 0 h 8"/>
                  <a:gd name="T4" fmla="*/ 0 w 1"/>
                  <a:gd name="T5" fmla="*/ 8 h 8"/>
                  <a:gd name="T6" fmla="*/ 0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1" y="5"/>
                      <a:pt x="0" y="8"/>
                    </a:cubicBezTo>
                    <a:cubicBezTo>
                      <a:pt x="0" y="5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62"/>
              <p:cNvSpPr/>
              <p:nvPr/>
            </p:nvSpPr>
            <p:spPr bwMode="auto">
              <a:xfrm>
                <a:off x="2529" y="3416"/>
                <a:ext cx="4" cy="1"/>
              </a:xfrm>
              <a:custGeom>
                <a:avLst/>
                <a:gdLst>
                  <a:gd name="T0" fmla="*/ 0 w 8"/>
                  <a:gd name="T1" fmla="*/ 0 h 1"/>
                  <a:gd name="T2" fmla="*/ 0 w 8"/>
                  <a:gd name="T3" fmla="*/ 0 h 1"/>
                  <a:gd name="T4" fmla="*/ 8 w 8"/>
                  <a:gd name="T5" fmla="*/ 0 h 1"/>
                  <a:gd name="T6" fmla="*/ 0 w 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cubicBezTo>
                      <a:pt x="6" y="1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3"/>
              <p:cNvSpPr/>
              <p:nvPr/>
            </p:nvSpPr>
            <p:spPr bwMode="auto">
              <a:xfrm>
                <a:off x="1845" y="3475"/>
                <a:ext cx="1" cy="4"/>
              </a:xfrm>
              <a:custGeom>
                <a:avLst/>
                <a:gdLst>
                  <a:gd name="T0" fmla="*/ 1 w 2"/>
                  <a:gd name="T1" fmla="*/ 0 h 7"/>
                  <a:gd name="T2" fmla="*/ 1 w 2"/>
                  <a:gd name="T3" fmla="*/ 0 h 7"/>
                  <a:gd name="T4" fmla="*/ 0 w 2"/>
                  <a:gd name="T5" fmla="*/ 7 h 7"/>
                  <a:gd name="T6" fmla="*/ 1 w 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3"/>
                      <a:pt x="2" y="5"/>
                      <a:pt x="0" y="7"/>
                    </a:cubicBezTo>
                    <a:cubicBezTo>
                      <a:pt x="1" y="5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64"/>
              <p:cNvSpPr/>
              <p:nvPr/>
            </p:nvSpPr>
            <p:spPr bwMode="auto">
              <a:xfrm>
                <a:off x="1879" y="3441"/>
                <a:ext cx="4" cy="1"/>
              </a:xfrm>
              <a:custGeom>
                <a:avLst/>
                <a:gdLst>
                  <a:gd name="T0" fmla="*/ 0 w 7"/>
                  <a:gd name="T1" fmla="*/ 1 h 1"/>
                  <a:gd name="T2" fmla="*/ 0 w 7"/>
                  <a:gd name="T3" fmla="*/ 1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4" y="0"/>
                      <a:pt x="7" y="0"/>
                    </a:cubicBezTo>
                    <a:cubicBezTo>
                      <a:pt x="5" y="1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5"/>
              <p:cNvSpPr/>
              <p:nvPr/>
            </p:nvSpPr>
            <p:spPr bwMode="auto">
              <a:xfrm>
                <a:off x="2536" y="3444"/>
                <a:ext cx="2" cy="1"/>
              </a:xfrm>
              <a:custGeom>
                <a:avLst/>
                <a:gdLst>
                  <a:gd name="T0" fmla="*/ 0 w 4"/>
                  <a:gd name="T1" fmla="*/ 1 h 2"/>
                  <a:gd name="T2" fmla="*/ 0 w 4"/>
                  <a:gd name="T3" fmla="*/ 1 h 2"/>
                  <a:gd name="T4" fmla="*/ 4 w 4"/>
                  <a:gd name="T5" fmla="*/ 0 h 2"/>
                  <a:gd name="T6" fmla="*/ 2 w 4"/>
                  <a:gd name="T7" fmla="*/ 2 h 2"/>
                  <a:gd name="T8" fmla="*/ 0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3" y="0"/>
                      <a:pt x="4" y="0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1" y="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66"/>
              <p:cNvSpPr/>
              <p:nvPr/>
            </p:nvSpPr>
            <p:spPr bwMode="auto">
              <a:xfrm>
                <a:off x="1892" y="3418"/>
                <a:ext cx="4" cy="1"/>
              </a:xfrm>
              <a:custGeom>
                <a:avLst/>
                <a:gdLst>
                  <a:gd name="T0" fmla="*/ 0 w 7"/>
                  <a:gd name="T1" fmla="*/ 1 h 1"/>
                  <a:gd name="T2" fmla="*/ 0 w 7"/>
                  <a:gd name="T3" fmla="*/ 1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4" y="0"/>
                      <a:pt x="7" y="0"/>
                    </a:cubicBezTo>
                    <a:cubicBezTo>
                      <a:pt x="4" y="1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67"/>
              <p:cNvSpPr/>
              <p:nvPr/>
            </p:nvSpPr>
            <p:spPr bwMode="auto">
              <a:xfrm>
                <a:off x="2427" y="3418"/>
                <a:ext cx="1" cy="4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1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cubicBezTo>
                      <a:pt x="0" y="5"/>
                      <a:pt x="0" y="2"/>
                      <a:pt x="1" y="0"/>
                    </a:cubicBezTo>
                    <a:cubicBezTo>
                      <a:pt x="1" y="2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68"/>
              <p:cNvSpPr/>
              <p:nvPr/>
            </p:nvSpPr>
            <p:spPr bwMode="auto">
              <a:xfrm>
                <a:off x="1890" y="3412"/>
                <a:ext cx="3" cy="1"/>
              </a:xfrm>
              <a:custGeom>
                <a:avLst/>
                <a:gdLst>
                  <a:gd name="T0" fmla="*/ 7 w 7"/>
                  <a:gd name="T1" fmla="*/ 1 h 2"/>
                  <a:gd name="T2" fmla="*/ 7 w 7"/>
                  <a:gd name="T3" fmla="*/ 1 h 2"/>
                  <a:gd name="T4" fmla="*/ 0 w 7"/>
                  <a:gd name="T5" fmla="*/ 2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lnTo>
                      <a:pt x="7" y="1"/>
                    </a:lnTo>
                    <a:cubicBezTo>
                      <a:pt x="5" y="2"/>
                      <a:pt x="3" y="1"/>
                      <a:pt x="0" y="2"/>
                    </a:cubicBezTo>
                    <a:cubicBezTo>
                      <a:pt x="2" y="0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69"/>
              <p:cNvSpPr/>
              <p:nvPr/>
            </p:nvSpPr>
            <p:spPr bwMode="auto">
              <a:xfrm>
                <a:off x="2535" y="3464"/>
                <a:ext cx="1" cy="5"/>
              </a:xfrm>
              <a:custGeom>
                <a:avLst/>
                <a:gdLst>
                  <a:gd name="T0" fmla="*/ 1 w 1"/>
                  <a:gd name="T1" fmla="*/ 8 h 8"/>
                  <a:gd name="T2" fmla="*/ 1 w 1"/>
                  <a:gd name="T3" fmla="*/ 8 h 8"/>
                  <a:gd name="T4" fmla="*/ 1 w 1"/>
                  <a:gd name="T5" fmla="*/ 0 h 8"/>
                  <a:gd name="T6" fmla="*/ 1 w 1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8"/>
                    </a:moveTo>
                    <a:lnTo>
                      <a:pt x="1" y="8"/>
                    </a:lnTo>
                    <a:cubicBezTo>
                      <a:pt x="0" y="5"/>
                      <a:pt x="0" y="3"/>
                      <a:pt x="1" y="0"/>
                    </a:cubicBezTo>
                    <a:cubicBezTo>
                      <a:pt x="1" y="3"/>
                      <a:pt x="1" y="5"/>
                      <a:pt x="1" y="8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70"/>
              <p:cNvSpPr/>
              <p:nvPr/>
            </p:nvSpPr>
            <p:spPr bwMode="auto">
              <a:xfrm>
                <a:off x="2000" y="3498"/>
                <a:ext cx="1" cy="4"/>
              </a:xfrm>
              <a:custGeom>
                <a:avLst/>
                <a:gdLst>
                  <a:gd name="T0" fmla="*/ 1 w 2"/>
                  <a:gd name="T1" fmla="*/ 7 h 7"/>
                  <a:gd name="T2" fmla="*/ 1 w 2"/>
                  <a:gd name="T3" fmla="*/ 7 h 7"/>
                  <a:gd name="T4" fmla="*/ 1 w 2"/>
                  <a:gd name="T5" fmla="*/ 0 h 7"/>
                  <a:gd name="T6" fmla="*/ 1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1" y="7"/>
                    </a:moveTo>
                    <a:lnTo>
                      <a:pt x="1" y="7"/>
                    </a:lnTo>
                    <a:cubicBezTo>
                      <a:pt x="0" y="5"/>
                      <a:pt x="1" y="3"/>
                      <a:pt x="1" y="0"/>
                    </a:cubicBezTo>
                    <a:cubicBezTo>
                      <a:pt x="2" y="3"/>
                      <a:pt x="1" y="5"/>
                      <a:pt x="1" y="7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71"/>
              <p:cNvSpPr/>
              <p:nvPr/>
            </p:nvSpPr>
            <p:spPr bwMode="auto">
              <a:xfrm>
                <a:off x="2073" y="3505"/>
                <a:ext cx="0" cy="4"/>
              </a:xfrm>
              <a:custGeom>
                <a:avLst/>
                <a:gdLst>
                  <a:gd name="T0" fmla="*/ 0 h 7"/>
                  <a:gd name="T1" fmla="*/ 0 h 7"/>
                  <a:gd name="T2" fmla="*/ 7 h 7"/>
                  <a:gd name="T3" fmla="*/ 0 h 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3"/>
                      <a:pt x="0" y="5"/>
                      <a:pt x="0" y="7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72"/>
              <p:cNvSpPr/>
              <p:nvPr/>
            </p:nvSpPr>
            <p:spPr bwMode="auto">
              <a:xfrm>
                <a:off x="2414" y="3434"/>
                <a:ext cx="4" cy="1"/>
              </a:xfrm>
              <a:custGeom>
                <a:avLst/>
                <a:gdLst>
                  <a:gd name="T0" fmla="*/ 7 w 7"/>
                  <a:gd name="T1" fmla="*/ 1 h 2"/>
                  <a:gd name="T2" fmla="*/ 7 w 7"/>
                  <a:gd name="T3" fmla="*/ 1 h 2"/>
                  <a:gd name="T4" fmla="*/ 0 w 7"/>
                  <a:gd name="T5" fmla="*/ 2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lnTo>
                      <a:pt x="7" y="1"/>
                    </a:lnTo>
                    <a:cubicBezTo>
                      <a:pt x="5" y="2"/>
                      <a:pt x="2" y="1"/>
                      <a:pt x="0" y="2"/>
                    </a:cubicBezTo>
                    <a:cubicBezTo>
                      <a:pt x="2" y="0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73"/>
              <p:cNvSpPr/>
              <p:nvPr/>
            </p:nvSpPr>
            <p:spPr bwMode="auto">
              <a:xfrm>
                <a:off x="2383" y="3439"/>
                <a:ext cx="0" cy="3"/>
              </a:xfrm>
              <a:custGeom>
                <a:avLst/>
                <a:gdLst>
                  <a:gd name="T0" fmla="*/ 0 w 1"/>
                  <a:gd name="T1" fmla="*/ 0 h 6"/>
                  <a:gd name="T2" fmla="*/ 0 w 1"/>
                  <a:gd name="T3" fmla="*/ 0 h 6"/>
                  <a:gd name="T4" fmla="*/ 0 w 1"/>
                  <a:gd name="T5" fmla="*/ 6 h 6"/>
                  <a:gd name="T6" fmla="*/ 0 w 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"/>
                      <a:pt x="1" y="4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74"/>
              <p:cNvSpPr/>
              <p:nvPr/>
            </p:nvSpPr>
            <p:spPr bwMode="auto">
              <a:xfrm>
                <a:off x="2079" y="3412"/>
                <a:ext cx="1" cy="4"/>
              </a:xfrm>
              <a:custGeom>
                <a:avLst/>
                <a:gdLst>
                  <a:gd name="T0" fmla="*/ 1 w 2"/>
                  <a:gd name="T1" fmla="*/ 7 h 7"/>
                  <a:gd name="T2" fmla="*/ 1 w 2"/>
                  <a:gd name="T3" fmla="*/ 7 h 7"/>
                  <a:gd name="T4" fmla="*/ 1 w 2"/>
                  <a:gd name="T5" fmla="*/ 0 h 7"/>
                  <a:gd name="T6" fmla="*/ 1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1" y="7"/>
                    </a:moveTo>
                    <a:lnTo>
                      <a:pt x="1" y="7"/>
                    </a:lnTo>
                    <a:cubicBezTo>
                      <a:pt x="1" y="4"/>
                      <a:pt x="0" y="2"/>
                      <a:pt x="1" y="0"/>
                    </a:cubicBezTo>
                    <a:cubicBezTo>
                      <a:pt x="1" y="2"/>
                      <a:pt x="2" y="5"/>
                      <a:pt x="1" y="7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75"/>
              <p:cNvSpPr/>
              <p:nvPr/>
            </p:nvSpPr>
            <p:spPr bwMode="auto">
              <a:xfrm>
                <a:off x="1675" y="3455"/>
                <a:ext cx="0" cy="3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6"/>
              <p:cNvSpPr/>
              <p:nvPr/>
            </p:nvSpPr>
            <p:spPr bwMode="auto">
              <a:xfrm>
                <a:off x="2076" y="3444"/>
                <a:ext cx="1" cy="3"/>
              </a:xfrm>
              <a:custGeom>
                <a:avLst/>
                <a:gdLst>
                  <a:gd name="T0" fmla="*/ 1 w 2"/>
                  <a:gd name="T1" fmla="*/ 6 h 6"/>
                  <a:gd name="T2" fmla="*/ 1 w 2"/>
                  <a:gd name="T3" fmla="*/ 6 h 6"/>
                  <a:gd name="T4" fmla="*/ 1 w 2"/>
                  <a:gd name="T5" fmla="*/ 0 h 6"/>
                  <a:gd name="T6" fmla="*/ 1 w 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1" y="6"/>
                    </a:moveTo>
                    <a:lnTo>
                      <a:pt x="1" y="6"/>
                    </a:lnTo>
                    <a:cubicBezTo>
                      <a:pt x="1" y="4"/>
                      <a:pt x="0" y="2"/>
                      <a:pt x="1" y="0"/>
                    </a:cubicBezTo>
                    <a:cubicBezTo>
                      <a:pt x="1" y="2"/>
                      <a:pt x="2" y="4"/>
                      <a:pt x="1" y="6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77"/>
              <p:cNvSpPr/>
              <p:nvPr/>
            </p:nvSpPr>
            <p:spPr bwMode="auto">
              <a:xfrm>
                <a:off x="2070" y="3476"/>
                <a:ext cx="1" cy="3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0 h 5"/>
                  <a:gd name="T4" fmla="*/ 1 w 2"/>
                  <a:gd name="T5" fmla="*/ 5 h 5"/>
                  <a:gd name="T6" fmla="*/ 1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"/>
                      <a:pt x="1" y="3"/>
                      <a:pt x="1" y="5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78"/>
              <p:cNvSpPr/>
              <p:nvPr/>
            </p:nvSpPr>
            <p:spPr bwMode="auto">
              <a:xfrm>
                <a:off x="2001" y="3460"/>
                <a:ext cx="1" cy="3"/>
              </a:xfrm>
              <a:custGeom>
                <a:avLst/>
                <a:gdLst>
                  <a:gd name="T0" fmla="*/ 1 w 2"/>
                  <a:gd name="T1" fmla="*/ 5 h 5"/>
                  <a:gd name="T2" fmla="*/ 1 w 2"/>
                  <a:gd name="T3" fmla="*/ 5 h 5"/>
                  <a:gd name="T4" fmla="*/ 1 w 2"/>
                  <a:gd name="T5" fmla="*/ 0 h 5"/>
                  <a:gd name="T6" fmla="*/ 1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1" y="3"/>
                      <a:pt x="0" y="1"/>
                      <a:pt x="1" y="0"/>
                    </a:cubicBezTo>
                    <a:cubicBezTo>
                      <a:pt x="1" y="2"/>
                      <a:pt x="2" y="4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79"/>
              <p:cNvSpPr/>
              <p:nvPr/>
            </p:nvSpPr>
            <p:spPr bwMode="auto">
              <a:xfrm>
                <a:off x="2000" y="3492"/>
                <a:ext cx="1" cy="3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5 h 5"/>
                  <a:gd name="T4" fmla="*/ 0 w 1"/>
                  <a:gd name="T5" fmla="*/ 0 h 5"/>
                  <a:gd name="T6" fmla="*/ 1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0" y="4"/>
                      <a:pt x="0" y="2"/>
                      <a:pt x="0" y="0"/>
                    </a:cubicBezTo>
                    <a:cubicBezTo>
                      <a:pt x="1" y="2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80"/>
              <p:cNvSpPr/>
              <p:nvPr/>
            </p:nvSpPr>
            <p:spPr bwMode="auto">
              <a:xfrm>
                <a:off x="1814" y="3385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0 h 5"/>
                  <a:gd name="T4" fmla="*/ 1 w 1"/>
                  <a:gd name="T5" fmla="*/ 5 h 5"/>
                  <a:gd name="T6" fmla="*/ 1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1" y="5"/>
                    </a:cubicBezTo>
                    <a:cubicBezTo>
                      <a:pt x="0" y="3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1"/>
              <p:cNvSpPr/>
              <p:nvPr/>
            </p:nvSpPr>
            <p:spPr bwMode="auto">
              <a:xfrm>
                <a:off x="1843" y="3487"/>
                <a:ext cx="2" cy="4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0 h 6"/>
                  <a:gd name="T4" fmla="*/ 1 w 2"/>
                  <a:gd name="T5" fmla="*/ 6 h 6"/>
                  <a:gd name="T6" fmla="*/ 2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2"/>
                      <a:pt x="2" y="4"/>
                      <a:pt x="1" y="6"/>
                    </a:cubicBezTo>
                    <a:cubicBezTo>
                      <a:pt x="1" y="4"/>
                      <a:pt x="0" y="2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82"/>
              <p:cNvSpPr/>
              <p:nvPr/>
            </p:nvSpPr>
            <p:spPr bwMode="auto">
              <a:xfrm>
                <a:off x="2391" y="3475"/>
                <a:ext cx="3" cy="0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0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3" y="0"/>
                      <a:pt x="5" y="0"/>
                    </a:cubicBezTo>
                    <a:cubicBezTo>
                      <a:pt x="3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83"/>
              <p:cNvSpPr/>
              <p:nvPr/>
            </p:nvSpPr>
            <p:spPr bwMode="auto">
              <a:xfrm>
                <a:off x="2243" y="3490"/>
                <a:ext cx="1" cy="3"/>
              </a:xfrm>
              <a:custGeom>
                <a:avLst/>
                <a:gdLst>
                  <a:gd name="T0" fmla="*/ 1 w 2"/>
                  <a:gd name="T1" fmla="*/ 0 h 6"/>
                  <a:gd name="T2" fmla="*/ 1 w 2"/>
                  <a:gd name="T3" fmla="*/ 0 h 6"/>
                  <a:gd name="T4" fmla="*/ 1 w 2"/>
                  <a:gd name="T5" fmla="*/ 6 h 6"/>
                  <a:gd name="T6" fmla="*/ 1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2" y="4"/>
                      <a:pt x="1" y="6"/>
                    </a:cubicBezTo>
                    <a:cubicBezTo>
                      <a:pt x="1" y="4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84"/>
              <p:cNvSpPr/>
              <p:nvPr/>
            </p:nvSpPr>
            <p:spPr bwMode="auto">
              <a:xfrm>
                <a:off x="2533" y="3500"/>
                <a:ext cx="0" cy="4"/>
              </a:xfrm>
              <a:custGeom>
                <a:avLst/>
                <a:gdLst>
                  <a:gd name="T0" fmla="*/ 0 w 1"/>
                  <a:gd name="T1" fmla="*/ 0 h 6"/>
                  <a:gd name="T2" fmla="*/ 0 w 1"/>
                  <a:gd name="T3" fmla="*/ 0 h 6"/>
                  <a:gd name="T4" fmla="*/ 1 w 1"/>
                  <a:gd name="T5" fmla="*/ 6 h 6"/>
                  <a:gd name="T6" fmla="*/ 0 w 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1" y="4"/>
                      <a:pt x="1" y="6"/>
                    </a:cubicBezTo>
                    <a:cubicBezTo>
                      <a:pt x="0" y="4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85"/>
              <p:cNvSpPr/>
              <p:nvPr/>
            </p:nvSpPr>
            <p:spPr bwMode="auto">
              <a:xfrm>
                <a:off x="2563" y="3390"/>
                <a:ext cx="3" cy="1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1 h 2"/>
                  <a:gd name="T4" fmla="*/ 6 w 6"/>
                  <a:gd name="T5" fmla="*/ 0 h 2"/>
                  <a:gd name="T6" fmla="*/ 0 w 6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4" y="0"/>
                      <a:pt x="6" y="0"/>
                    </a:cubicBezTo>
                    <a:cubicBezTo>
                      <a:pt x="4" y="2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86"/>
              <p:cNvSpPr/>
              <p:nvPr/>
            </p:nvSpPr>
            <p:spPr bwMode="auto">
              <a:xfrm>
                <a:off x="2204" y="3472"/>
                <a:ext cx="1" cy="2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0" y="3"/>
                      <a:pt x="1" y="1"/>
                      <a:pt x="1" y="0"/>
                    </a:cubicBezTo>
                    <a:cubicBezTo>
                      <a:pt x="2" y="1"/>
                      <a:pt x="1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87"/>
              <p:cNvSpPr/>
              <p:nvPr/>
            </p:nvSpPr>
            <p:spPr bwMode="auto">
              <a:xfrm>
                <a:off x="1852" y="3483"/>
                <a:ext cx="1" cy="3"/>
              </a:xfrm>
              <a:custGeom>
                <a:avLst/>
                <a:gdLst>
                  <a:gd name="T0" fmla="*/ 1 w 2"/>
                  <a:gd name="T1" fmla="*/ 5 h 5"/>
                  <a:gd name="T2" fmla="*/ 1 w 2"/>
                  <a:gd name="T3" fmla="*/ 5 h 5"/>
                  <a:gd name="T4" fmla="*/ 1 w 2"/>
                  <a:gd name="T5" fmla="*/ 0 h 5"/>
                  <a:gd name="T6" fmla="*/ 1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1" y="3"/>
                      <a:pt x="0" y="2"/>
                      <a:pt x="1" y="0"/>
                    </a:cubicBezTo>
                    <a:cubicBezTo>
                      <a:pt x="1" y="2"/>
                      <a:pt x="2" y="4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88"/>
              <p:cNvSpPr/>
              <p:nvPr/>
            </p:nvSpPr>
            <p:spPr bwMode="auto">
              <a:xfrm>
                <a:off x="1709" y="3448"/>
                <a:ext cx="2" cy="1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0 w 5"/>
                  <a:gd name="T5" fmla="*/ 2 h 2"/>
                  <a:gd name="T6" fmla="*/ 5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lnTo>
                      <a:pt x="5" y="1"/>
                    </a:lnTo>
                    <a:cubicBezTo>
                      <a:pt x="4" y="2"/>
                      <a:pt x="2" y="2"/>
                      <a:pt x="0" y="2"/>
                    </a:cubicBezTo>
                    <a:cubicBezTo>
                      <a:pt x="2" y="0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89"/>
              <p:cNvSpPr/>
              <p:nvPr/>
            </p:nvSpPr>
            <p:spPr bwMode="auto">
              <a:xfrm>
                <a:off x="1844" y="3482"/>
                <a:ext cx="1" cy="3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0 h 5"/>
                  <a:gd name="T4" fmla="*/ 1 w 2"/>
                  <a:gd name="T5" fmla="*/ 5 h 5"/>
                  <a:gd name="T6" fmla="*/ 1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2" y="4"/>
                      <a:pt x="1" y="5"/>
                    </a:cubicBezTo>
                    <a:cubicBezTo>
                      <a:pt x="1" y="4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90"/>
              <p:cNvSpPr/>
              <p:nvPr/>
            </p:nvSpPr>
            <p:spPr bwMode="auto">
              <a:xfrm>
                <a:off x="1868" y="3456"/>
                <a:ext cx="2" cy="1"/>
              </a:xfrm>
              <a:custGeom>
                <a:avLst/>
                <a:gdLst>
                  <a:gd name="T0" fmla="*/ 5 w 5"/>
                  <a:gd name="T1" fmla="*/ 1 h 1"/>
                  <a:gd name="T2" fmla="*/ 5 w 5"/>
                  <a:gd name="T3" fmla="*/ 1 h 1"/>
                  <a:gd name="T4" fmla="*/ 0 w 5"/>
                  <a:gd name="T5" fmla="*/ 1 h 1"/>
                  <a:gd name="T6" fmla="*/ 5 w 5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lnTo>
                      <a:pt x="5" y="1"/>
                    </a:lnTo>
                    <a:cubicBezTo>
                      <a:pt x="4" y="1"/>
                      <a:pt x="2" y="1"/>
                      <a:pt x="0" y="1"/>
                    </a:cubicBezTo>
                    <a:cubicBezTo>
                      <a:pt x="2" y="0"/>
                      <a:pt x="4" y="0"/>
                      <a:pt x="5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91"/>
              <p:cNvSpPr/>
              <p:nvPr/>
            </p:nvSpPr>
            <p:spPr bwMode="auto">
              <a:xfrm>
                <a:off x="2365" y="3456"/>
                <a:ext cx="0" cy="3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5 h 5"/>
                  <a:gd name="T4" fmla="*/ 0 w 1"/>
                  <a:gd name="T5" fmla="*/ 0 h 5"/>
                  <a:gd name="T6" fmla="*/ 1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1" y="2"/>
                      <a:pt x="0" y="3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2"/>
              <p:cNvSpPr/>
              <p:nvPr/>
            </p:nvSpPr>
            <p:spPr bwMode="auto">
              <a:xfrm>
                <a:off x="2264" y="3422"/>
                <a:ext cx="0" cy="3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1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1" y="0"/>
                    </a:cubicBezTo>
                    <a:cubicBezTo>
                      <a:pt x="0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93"/>
              <p:cNvSpPr/>
              <p:nvPr/>
            </p:nvSpPr>
            <p:spPr bwMode="auto">
              <a:xfrm>
                <a:off x="1816" y="3421"/>
                <a:ext cx="0" cy="3"/>
              </a:xfrm>
              <a:custGeom>
                <a:avLst/>
                <a:gdLst>
                  <a:gd name="T0" fmla="*/ 5 h 5"/>
                  <a:gd name="T1" fmla="*/ 5 h 5"/>
                  <a:gd name="T2" fmla="*/ 0 h 5"/>
                  <a:gd name="T3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1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94"/>
              <p:cNvSpPr/>
              <p:nvPr/>
            </p:nvSpPr>
            <p:spPr bwMode="auto">
              <a:xfrm>
                <a:off x="1845" y="3505"/>
                <a:ext cx="3" cy="0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0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0"/>
                      <a:pt x="3" y="0"/>
                      <a:pt x="5" y="0"/>
                    </a:cubicBezTo>
                    <a:cubicBezTo>
                      <a:pt x="3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95"/>
              <p:cNvSpPr/>
              <p:nvPr/>
            </p:nvSpPr>
            <p:spPr bwMode="auto">
              <a:xfrm>
                <a:off x="2080" y="3407"/>
                <a:ext cx="1" cy="2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3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1"/>
                      <a:pt x="1" y="0"/>
                      <a:pt x="2" y="0"/>
                    </a:cubicBezTo>
                    <a:cubicBezTo>
                      <a:pt x="2" y="1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96"/>
              <p:cNvSpPr/>
              <p:nvPr/>
            </p:nvSpPr>
            <p:spPr bwMode="auto">
              <a:xfrm>
                <a:off x="1684" y="3499"/>
                <a:ext cx="1" cy="2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0 h 5"/>
                  <a:gd name="T4" fmla="*/ 1 w 2"/>
                  <a:gd name="T5" fmla="*/ 5 h 5"/>
                  <a:gd name="T6" fmla="*/ 0 w 2"/>
                  <a:gd name="T7" fmla="*/ 4 h 5"/>
                  <a:gd name="T8" fmla="*/ 1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2"/>
                      <a:pt x="1" y="3"/>
                      <a:pt x="1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97"/>
              <p:cNvSpPr/>
              <p:nvPr/>
            </p:nvSpPr>
            <p:spPr bwMode="auto">
              <a:xfrm>
                <a:off x="2533" y="3506"/>
                <a:ext cx="1" cy="3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0 h 5"/>
                  <a:gd name="T4" fmla="*/ 1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1" y="4"/>
                      <a:pt x="1" y="5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98"/>
              <p:cNvSpPr/>
              <p:nvPr/>
            </p:nvSpPr>
            <p:spPr bwMode="auto">
              <a:xfrm>
                <a:off x="1640" y="3395"/>
                <a:ext cx="2" cy="3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1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cubicBezTo>
                      <a:pt x="1" y="1"/>
                      <a:pt x="2" y="3"/>
                      <a:pt x="1" y="5"/>
                    </a:cubicBezTo>
                    <a:cubicBezTo>
                      <a:pt x="1" y="3"/>
                      <a:pt x="0" y="1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99"/>
              <p:cNvSpPr/>
              <p:nvPr/>
            </p:nvSpPr>
            <p:spPr bwMode="auto">
              <a:xfrm>
                <a:off x="1853" y="3390"/>
                <a:ext cx="2" cy="1"/>
              </a:xfrm>
              <a:custGeom>
                <a:avLst/>
                <a:gdLst>
                  <a:gd name="T0" fmla="*/ 0 w 5"/>
                  <a:gd name="T1" fmla="*/ 1 h 1"/>
                  <a:gd name="T2" fmla="*/ 0 w 5"/>
                  <a:gd name="T3" fmla="*/ 1 h 1"/>
                  <a:gd name="T4" fmla="*/ 5 w 5"/>
                  <a:gd name="T5" fmla="*/ 0 h 1"/>
                  <a:gd name="T6" fmla="*/ 0 w 5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3" y="0"/>
                      <a:pt x="5" y="0"/>
                    </a:cubicBezTo>
                    <a:cubicBezTo>
                      <a:pt x="3" y="1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00"/>
              <p:cNvSpPr/>
              <p:nvPr/>
            </p:nvSpPr>
            <p:spPr bwMode="auto">
              <a:xfrm>
                <a:off x="2526" y="3389"/>
                <a:ext cx="2" cy="1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0 w 5"/>
                  <a:gd name="T5" fmla="*/ 1 h 2"/>
                  <a:gd name="T6" fmla="*/ 5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lnTo>
                      <a:pt x="5" y="1"/>
                    </a:lnTo>
                    <a:cubicBezTo>
                      <a:pt x="3" y="2"/>
                      <a:pt x="2" y="1"/>
                      <a:pt x="0" y="1"/>
                    </a:cubicBezTo>
                    <a:cubicBezTo>
                      <a:pt x="1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01"/>
              <p:cNvSpPr/>
              <p:nvPr/>
            </p:nvSpPr>
            <p:spPr bwMode="auto">
              <a:xfrm>
                <a:off x="2356" y="3435"/>
                <a:ext cx="2" cy="3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0 h 5"/>
                  <a:gd name="T4" fmla="*/ 1 w 2"/>
                  <a:gd name="T5" fmla="*/ 5 h 5"/>
                  <a:gd name="T6" fmla="*/ 1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"/>
                      <a:pt x="1" y="3"/>
                      <a:pt x="1" y="5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02"/>
              <p:cNvSpPr/>
              <p:nvPr/>
            </p:nvSpPr>
            <p:spPr bwMode="auto">
              <a:xfrm>
                <a:off x="2161" y="3443"/>
                <a:ext cx="3" cy="1"/>
              </a:xfrm>
              <a:custGeom>
                <a:avLst/>
                <a:gdLst>
                  <a:gd name="T0" fmla="*/ 0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  <a:gd name="T6" fmla="*/ 0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3" y="1"/>
                      <a:pt x="5" y="1"/>
                    </a:cubicBezTo>
                    <a:cubicBezTo>
                      <a:pt x="3" y="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03"/>
              <p:cNvSpPr/>
              <p:nvPr/>
            </p:nvSpPr>
            <p:spPr bwMode="auto">
              <a:xfrm>
                <a:off x="2077" y="3438"/>
                <a:ext cx="1" cy="3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1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4"/>
                      <a:pt x="0" y="2"/>
                      <a:pt x="1" y="0"/>
                    </a:cubicBezTo>
                    <a:cubicBezTo>
                      <a:pt x="1" y="2"/>
                      <a:pt x="2" y="4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04"/>
              <p:cNvSpPr/>
              <p:nvPr/>
            </p:nvSpPr>
            <p:spPr bwMode="auto">
              <a:xfrm>
                <a:off x="1852" y="3492"/>
                <a:ext cx="1" cy="3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1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4"/>
                      <a:pt x="0" y="2"/>
                      <a:pt x="1" y="0"/>
                    </a:cubicBezTo>
                    <a:cubicBezTo>
                      <a:pt x="1" y="2"/>
                      <a:pt x="2" y="4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05"/>
              <p:cNvSpPr/>
              <p:nvPr/>
            </p:nvSpPr>
            <p:spPr bwMode="auto">
              <a:xfrm>
                <a:off x="2575" y="3389"/>
                <a:ext cx="3" cy="0"/>
              </a:xfrm>
              <a:custGeom>
                <a:avLst/>
                <a:gdLst>
                  <a:gd name="T0" fmla="*/ 0 w 5"/>
                  <a:gd name="T1" fmla="*/ 1 h 1"/>
                  <a:gd name="T2" fmla="*/ 0 w 5"/>
                  <a:gd name="T3" fmla="*/ 1 h 1"/>
                  <a:gd name="T4" fmla="*/ 5 w 5"/>
                  <a:gd name="T5" fmla="*/ 0 h 1"/>
                  <a:gd name="T6" fmla="*/ 0 w 5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3" y="0"/>
                      <a:pt x="5" y="0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06"/>
              <p:cNvSpPr/>
              <p:nvPr/>
            </p:nvSpPr>
            <p:spPr bwMode="auto">
              <a:xfrm>
                <a:off x="2164" y="3436"/>
                <a:ext cx="3" cy="1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0 w 5"/>
                  <a:gd name="T5" fmla="*/ 1 h 2"/>
                  <a:gd name="T6" fmla="*/ 5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lnTo>
                      <a:pt x="5" y="1"/>
                    </a:lnTo>
                    <a:cubicBezTo>
                      <a:pt x="3" y="2"/>
                      <a:pt x="1" y="1"/>
                      <a:pt x="0" y="1"/>
                    </a:cubicBezTo>
                    <a:cubicBezTo>
                      <a:pt x="1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07"/>
              <p:cNvSpPr/>
              <p:nvPr/>
            </p:nvSpPr>
            <p:spPr bwMode="auto">
              <a:xfrm>
                <a:off x="2442" y="3477"/>
                <a:ext cx="3" cy="1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0 w 5"/>
                  <a:gd name="T5" fmla="*/ 1 h 2"/>
                  <a:gd name="T6" fmla="*/ 5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lnTo>
                      <a:pt x="5" y="1"/>
                    </a:lnTo>
                    <a:cubicBezTo>
                      <a:pt x="3" y="2"/>
                      <a:pt x="2" y="1"/>
                      <a:pt x="0" y="1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08"/>
              <p:cNvSpPr/>
              <p:nvPr/>
            </p:nvSpPr>
            <p:spPr bwMode="auto">
              <a:xfrm>
                <a:off x="1805" y="3477"/>
                <a:ext cx="1" cy="3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3"/>
                      <a:pt x="1" y="4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09"/>
              <p:cNvSpPr/>
              <p:nvPr/>
            </p:nvSpPr>
            <p:spPr bwMode="auto">
              <a:xfrm>
                <a:off x="1812" y="3461"/>
                <a:ext cx="1" cy="3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1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1" y="0"/>
                    </a:cubicBezTo>
                    <a:cubicBezTo>
                      <a:pt x="1" y="1"/>
                      <a:pt x="2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10"/>
              <p:cNvSpPr/>
              <p:nvPr/>
            </p:nvSpPr>
            <p:spPr bwMode="auto">
              <a:xfrm>
                <a:off x="1884" y="3461"/>
                <a:ext cx="1" cy="3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3"/>
                      <a:pt x="1" y="4"/>
                    </a:cubicBezTo>
                    <a:cubicBezTo>
                      <a:pt x="1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11"/>
              <p:cNvSpPr/>
              <p:nvPr/>
            </p:nvSpPr>
            <p:spPr bwMode="auto">
              <a:xfrm>
                <a:off x="2004" y="3419"/>
                <a:ext cx="0" cy="2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0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0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12"/>
              <p:cNvSpPr/>
              <p:nvPr/>
            </p:nvSpPr>
            <p:spPr bwMode="auto">
              <a:xfrm>
                <a:off x="2203" y="3462"/>
                <a:ext cx="1" cy="3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0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2" y="1"/>
                      <a:pt x="1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13"/>
              <p:cNvSpPr/>
              <p:nvPr/>
            </p:nvSpPr>
            <p:spPr bwMode="auto">
              <a:xfrm>
                <a:off x="1806" y="3464"/>
                <a:ext cx="1" cy="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1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1"/>
                      <a:pt x="2" y="3"/>
                      <a:pt x="1" y="4"/>
                    </a:cubicBezTo>
                    <a:cubicBezTo>
                      <a:pt x="1" y="2"/>
                      <a:pt x="0" y="1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14"/>
              <p:cNvSpPr/>
              <p:nvPr/>
            </p:nvSpPr>
            <p:spPr bwMode="auto">
              <a:xfrm>
                <a:off x="1984" y="3416"/>
                <a:ext cx="2" cy="0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2" y="0"/>
                      <a:pt x="4" y="0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15"/>
              <p:cNvSpPr/>
              <p:nvPr/>
            </p:nvSpPr>
            <p:spPr bwMode="auto">
              <a:xfrm>
                <a:off x="2158" y="3486"/>
                <a:ext cx="2" cy="0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0"/>
                      <a:pt x="3" y="0"/>
                      <a:pt x="4" y="0"/>
                    </a:cubicBezTo>
                    <a:cubicBezTo>
                      <a:pt x="3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16"/>
              <p:cNvSpPr/>
              <p:nvPr/>
            </p:nvSpPr>
            <p:spPr bwMode="auto">
              <a:xfrm>
                <a:off x="1798" y="3516"/>
                <a:ext cx="1" cy="1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0 h 3"/>
                  <a:gd name="T6" fmla="*/ 2 w 2"/>
                  <a:gd name="T7" fmla="*/ 0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17"/>
              <p:cNvSpPr/>
              <p:nvPr/>
            </p:nvSpPr>
            <p:spPr bwMode="auto">
              <a:xfrm>
                <a:off x="2204" y="3466"/>
                <a:ext cx="0" cy="3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5 h 5"/>
                  <a:gd name="T4" fmla="*/ 0 w 1"/>
                  <a:gd name="T5" fmla="*/ 0 h 5"/>
                  <a:gd name="T6" fmla="*/ 1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1" y="2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18"/>
              <p:cNvSpPr/>
              <p:nvPr/>
            </p:nvSpPr>
            <p:spPr bwMode="auto">
              <a:xfrm>
                <a:off x="1817" y="3407"/>
                <a:ext cx="0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1" y="0"/>
                    </a:cubicBezTo>
                    <a:cubicBezTo>
                      <a:pt x="1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19"/>
              <p:cNvSpPr/>
              <p:nvPr/>
            </p:nvSpPr>
            <p:spPr bwMode="auto">
              <a:xfrm>
                <a:off x="1810" y="3406"/>
                <a:ext cx="0" cy="3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0 h 5"/>
                  <a:gd name="T4" fmla="*/ 1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1" y="3"/>
                      <a:pt x="1" y="5"/>
                    </a:cubicBezTo>
                    <a:cubicBezTo>
                      <a:pt x="0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20"/>
              <p:cNvSpPr/>
              <p:nvPr/>
            </p:nvSpPr>
            <p:spPr bwMode="auto">
              <a:xfrm>
                <a:off x="1806" y="3468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21"/>
              <p:cNvSpPr/>
              <p:nvPr/>
            </p:nvSpPr>
            <p:spPr bwMode="auto">
              <a:xfrm>
                <a:off x="2080" y="3509"/>
                <a:ext cx="1" cy="3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0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1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22"/>
              <p:cNvSpPr/>
              <p:nvPr/>
            </p:nvSpPr>
            <p:spPr bwMode="auto">
              <a:xfrm>
                <a:off x="2076" y="3473"/>
                <a:ext cx="1" cy="3"/>
              </a:xfrm>
              <a:custGeom>
                <a:avLst/>
                <a:gdLst>
                  <a:gd name="T0" fmla="*/ 1 w 2"/>
                  <a:gd name="T1" fmla="*/ 5 h 5"/>
                  <a:gd name="T2" fmla="*/ 1 w 2"/>
                  <a:gd name="T3" fmla="*/ 5 h 5"/>
                  <a:gd name="T4" fmla="*/ 1 w 2"/>
                  <a:gd name="T5" fmla="*/ 0 h 5"/>
                  <a:gd name="T6" fmla="*/ 1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0" y="3"/>
                      <a:pt x="1" y="2"/>
                      <a:pt x="1" y="0"/>
                    </a:cubicBezTo>
                    <a:cubicBezTo>
                      <a:pt x="2" y="2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23"/>
              <p:cNvSpPr/>
              <p:nvPr/>
            </p:nvSpPr>
            <p:spPr bwMode="auto">
              <a:xfrm>
                <a:off x="2153" y="3443"/>
                <a:ext cx="2" cy="1"/>
              </a:xfrm>
              <a:custGeom>
                <a:avLst/>
                <a:gdLst>
                  <a:gd name="T0" fmla="*/ 0 w 4"/>
                  <a:gd name="T1" fmla="*/ 1 h 2"/>
                  <a:gd name="T2" fmla="*/ 0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3" y="0"/>
                      <a:pt x="4" y="1"/>
                    </a:cubicBezTo>
                    <a:cubicBezTo>
                      <a:pt x="3" y="1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24"/>
              <p:cNvSpPr/>
              <p:nvPr/>
            </p:nvSpPr>
            <p:spPr bwMode="auto">
              <a:xfrm>
                <a:off x="1808" y="3440"/>
                <a:ext cx="1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1" y="4"/>
                    </a:cubicBezTo>
                    <a:cubicBezTo>
                      <a:pt x="1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25"/>
              <p:cNvSpPr/>
              <p:nvPr/>
            </p:nvSpPr>
            <p:spPr bwMode="auto">
              <a:xfrm>
                <a:off x="2532" y="3490"/>
                <a:ext cx="1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2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"/>
                      <a:pt x="2" y="3"/>
                      <a:pt x="2" y="4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26"/>
              <p:cNvSpPr/>
              <p:nvPr/>
            </p:nvSpPr>
            <p:spPr bwMode="auto">
              <a:xfrm>
                <a:off x="1809" y="3435"/>
                <a:ext cx="0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0 h 5"/>
                  <a:gd name="T4" fmla="*/ 0 w 1"/>
                  <a:gd name="T5" fmla="*/ 5 h 5"/>
                  <a:gd name="T6" fmla="*/ 1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0" y="5"/>
                    </a:cubicBezTo>
                    <a:cubicBezTo>
                      <a:pt x="0" y="3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27"/>
              <p:cNvSpPr/>
              <p:nvPr/>
            </p:nvSpPr>
            <p:spPr bwMode="auto">
              <a:xfrm>
                <a:off x="2245" y="3435"/>
                <a:ext cx="2" cy="1"/>
              </a:xfrm>
              <a:custGeom>
                <a:avLst/>
                <a:gdLst>
                  <a:gd name="T0" fmla="*/ 0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  <a:gd name="T6" fmla="*/ 0 w 5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3" y="1"/>
                      <a:pt x="5" y="1"/>
                    </a:cubicBezTo>
                    <a:cubicBezTo>
                      <a:pt x="3" y="2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28"/>
              <p:cNvSpPr/>
              <p:nvPr/>
            </p:nvSpPr>
            <p:spPr bwMode="auto">
              <a:xfrm>
                <a:off x="1807" y="3449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0 h 5"/>
                  <a:gd name="T4" fmla="*/ 0 w 1"/>
                  <a:gd name="T5" fmla="*/ 5 h 5"/>
                  <a:gd name="T6" fmla="*/ 1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0" y="5"/>
                    </a:cubicBezTo>
                    <a:cubicBezTo>
                      <a:pt x="0" y="3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29"/>
              <p:cNvSpPr/>
              <p:nvPr/>
            </p:nvSpPr>
            <p:spPr bwMode="auto">
              <a:xfrm>
                <a:off x="2505" y="3494"/>
                <a:ext cx="2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3" y="0"/>
                      <a:pt x="4" y="0"/>
                    </a:cubicBezTo>
                    <a:cubicBezTo>
                      <a:pt x="3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30"/>
              <p:cNvSpPr/>
              <p:nvPr/>
            </p:nvSpPr>
            <p:spPr bwMode="auto">
              <a:xfrm>
                <a:off x="2532" y="3495"/>
                <a:ext cx="1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"/>
                      <a:pt x="1" y="2"/>
                      <a:pt x="1" y="4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31"/>
              <p:cNvSpPr/>
              <p:nvPr/>
            </p:nvSpPr>
            <p:spPr bwMode="auto">
              <a:xfrm>
                <a:off x="2272" y="3431"/>
                <a:ext cx="2" cy="0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4 w 4"/>
                  <a:gd name="T5" fmla="*/ 1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3" y="0"/>
                      <a:pt x="4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32"/>
              <p:cNvSpPr/>
              <p:nvPr/>
            </p:nvSpPr>
            <p:spPr bwMode="auto">
              <a:xfrm>
                <a:off x="2343" y="3452"/>
                <a:ext cx="2" cy="1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0"/>
                      <a:pt x="3" y="0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33"/>
              <p:cNvSpPr/>
              <p:nvPr/>
            </p:nvSpPr>
            <p:spPr bwMode="auto">
              <a:xfrm>
                <a:off x="1807" y="3454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0" y="4"/>
                    </a:cubicBezTo>
                    <a:cubicBezTo>
                      <a:pt x="1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34"/>
              <p:cNvSpPr/>
              <p:nvPr/>
            </p:nvSpPr>
            <p:spPr bwMode="auto">
              <a:xfrm>
                <a:off x="1855" y="3430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3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35"/>
              <p:cNvSpPr/>
              <p:nvPr/>
            </p:nvSpPr>
            <p:spPr bwMode="auto">
              <a:xfrm>
                <a:off x="2078" y="3429"/>
                <a:ext cx="0" cy="2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0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0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36"/>
              <p:cNvSpPr/>
              <p:nvPr/>
            </p:nvSpPr>
            <p:spPr bwMode="auto">
              <a:xfrm>
                <a:off x="2421" y="3423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3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37"/>
              <p:cNvSpPr/>
              <p:nvPr/>
            </p:nvSpPr>
            <p:spPr bwMode="auto">
              <a:xfrm>
                <a:off x="1891" y="3459"/>
                <a:ext cx="0" cy="3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1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1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38"/>
              <p:cNvSpPr/>
              <p:nvPr/>
            </p:nvSpPr>
            <p:spPr bwMode="auto">
              <a:xfrm>
                <a:off x="2359" y="3423"/>
                <a:ext cx="2" cy="1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2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2"/>
                    </a:lnTo>
                    <a:cubicBezTo>
                      <a:pt x="3" y="2"/>
                      <a:pt x="2" y="2"/>
                      <a:pt x="0" y="2"/>
                    </a:cubicBezTo>
                    <a:cubicBezTo>
                      <a:pt x="2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39"/>
              <p:cNvSpPr/>
              <p:nvPr/>
            </p:nvSpPr>
            <p:spPr bwMode="auto">
              <a:xfrm>
                <a:off x="2539" y="3487"/>
                <a:ext cx="0" cy="3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5 h 5"/>
                  <a:gd name="T4" fmla="*/ 0 w 1"/>
                  <a:gd name="T5" fmla="*/ 0 h 5"/>
                  <a:gd name="T6" fmla="*/ 1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5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40"/>
              <p:cNvSpPr/>
              <p:nvPr/>
            </p:nvSpPr>
            <p:spPr bwMode="auto">
              <a:xfrm>
                <a:off x="2203" y="3458"/>
                <a:ext cx="1" cy="2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0" y="3"/>
                      <a:pt x="1" y="1"/>
                      <a:pt x="1" y="0"/>
                    </a:cubicBezTo>
                    <a:cubicBezTo>
                      <a:pt x="2" y="1"/>
                      <a:pt x="1" y="2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41"/>
              <p:cNvSpPr/>
              <p:nvPr/>
            </p:nvSpPr>
            <p:spPr bwMode="auto">
              <a:xfrm>
                <a:off x="1813" y="3456"/>
                <a:ext cx="0" cy="3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1 w 1"/>
                  <a:gd name="T5" fmla="*/ 0 h 5"/>
                  <a:gd name="T6" fmla="*/ 0 w 1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cubicBezTo>
                      <a:pt x="0" y="3"/>
                      <a:pt x="0" y="2"/>
                      <a:pt x="1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42"/>
              <p:cNvSpPr/>
              <p:nvPr/>
            </p:nvSpPr>
            <p:spPr bwMode="auto">
              <a:xfrm>
                <a:off x="2072" y="3499"/>
                <a:ext cx="1" cy="3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0 h 5"/>
                  <a:gd name="T4" fmla="*/ 1 w 2"/>
                  <a:gd name="T5" fmla="*/ 5 h 5"/>
                  <a:gd name="T6" fmla="*/ 1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2"/>
                      <a:pt x="1" y="3"/>
                      <a:pt x="1" y="5"/>
                    </a:cubicBezTo>
                    <a:cubicBezTo>
                      <a:pt x="0" y="3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43"/>
              <p:cNvSpPr/>
              <p:nvPr/>
            </p:nvSpPr>
            <p:spPr bwMode="auto">
              <a:xfrm>
                <a:off x="2567" y="3499"/>
                <a:ext cx="1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3"/>
                      <a:pt x="1" y="4"/>
                    </a:cubicBezTo>
                    <a:cubicBezTo>
                      <a:pt x="1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44"/>
              <p:cNvSpPr/>
              <p:nvPr/>
            </p:nvSpPr>
            <p:spPr bwMode="auto">
              <a:xfrm>
                <a:off x="2532" y="3486"/>
                <a:ext cx="0" cy="2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1 w 1"/>
                  <a:gd name="T5" fmla="*/ 3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45"/>
              <p:cNvSpPr/>
              <p:nvPr/>
            </p:nvSpPr>
            <p:spPr bwMode="auto">
              <a:xfrm>
                <a:off x="1795" y="3530"/>
                <a:ext cx="2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3" y="0"/>
                      <a:pt x="4" y="0"/>
                    </a:cubicBezTo>
                    <a:cubicBezTo>
                      <a:pt x="3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46"/>
              <p:cNvSpPr/>
              <p:nvPr/>
            </p:nvSpPr>
            <p:spPr bwMode="auto">
              <a:xfrm>
                <a:off x="1804" y="3485"/>
                <a:ext cx="1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2"/>
                      <a:pt x="1" y="4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47"/>
              <p:cNvSpPr/>
              <p:nvPr/>
            </p:nvSpPr>
            <p:spPr bwMode="auto">
              <a:xfrm>
                <a:off x="1833" y="3521"/>
                <a:ext cx="1" cy="1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48"/>
              <p:cNvSpPr/>
              <p:nvPr/>
            </p:nvSpPr>
            <p:spPr bwMode="auto">
              <a:xfrm>
                <a:off x="2078" y="3490"/>
                <a:ext cx="1" cy="2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0" y="3"/>
                      <a:pt x="1" y="2"/>
                      <a:pt x="1" y="0"/>
                    </a:cubicBezTo>
                    <a:cubicBezTo>
                      <a:pt x="2" y="2"/>
                      <a:pt x="1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49"/>
              <p:cNvSpPr/>
              <p:nvPr/>
            </p:nvSpPr>
            <p:spPr bwMode="auto">
              <a:xfrm>
                <a:off x="2080" y="3505"/>
                <a:ext cx="0" cy="2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0 w 1"/>
                  <a:gd name="T5" fmla="*/ 0 h 3"/>
                  <a:gd name="T6" fmla="*/ 1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50"/>
              <p:cNvSpPr/>
              <p:nvPr/>
            </p:nvSpPr>
            <p:spPr bwMode="auto">
              <a:xfrm>
                <a:off x="2244" y="3486"/>
                <a:ext cx="0" cy="1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0 w 1"/>
                  <a:gd name="T5" fmla="*/ 3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2"/>
                      <a:pt x="0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51"/>
              <p:cNvSpPr/>
              <p:nvPr/>
            </p:nvSpPr>
            <p:spPr bwMode="auto">
              <a:xfrm>
                <a:off x="2374" y="3514"/>
                <a:ext cx="2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2" y="0"/>
                      <a:pt x="4" y="0"/>
                    </a:cubicBezTo>
                    <a:cubicBezTo>
                      <a:pt x="3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52"/>
              <p:cNvSpPr/>
              <p:nvPr/>
            </p:nvSpPr>
            <p:spPr bwMode="auto">
              <a:xfrm>
                <a:off x="2077" y="3479"/>
                <a:ext cx="0" cy="1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0 w 1"/>
                  <a:gd name="T5" fmla="*/ 0 h 3"/>
                  <a:gd name="T6" fmla="*/ 1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53"/>
              <p:cNvSpPr/>
              <p:nvPr/>
            </p:nvSpPr>
            <p:spPr bwMode="auto">
              <a:xfrm>
                <a:off x="2000" y="3480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1" y="0"/>
                    </a:cubicBezTo>
                    <a:cubicBezTo>
                      <a:pt x="1" y="2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54"/>
              <p:cNvSpPr/>
              <p:nvPr/>
            </p:nvSpPr>
            <p:spPr bwMode="auto">
              <a:xfrm>
                <a:off x="1852" y="3489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1" y="0"/>
                    </a:cubicBezTo>
                    <a:cubicBezTo>
                      <a:pt x="1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55"/>
              <p:cNvSpPr/>
              <p:nvPr/>
            </p:nvSpPr>
            <p:spPr bwMode="auto">
              <a:xfrm>
                <a:off x="2071" y="3488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" y="3"/>
                      <a:pt x="1" y="4"/>
                    </a:cubicBezTo>
                    <a:cubicBezTo>
                      <a:pt x="0" y="3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56"/>
              <p:cNvSpPr/>
              <p:nvPr/>
            </p:nvSpPr>
            <p:spPr bwMode="auto">
              <a:xfrm>
                <a:off x="2565" y="3509"/>
                <a:ext cx="2" cy="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1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1"/>
                      <a:pt x="2" y="3"/>
                      <a:pt x="1" y="4"/>
                    </a:cubicBezTo>
                    <a:cubicBezTo>
                      <a:pt x="1" y="2"/>
                      <a:pt x="0" y="1"/>
                      <a:pt x="2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57"/>
              <p:cNvSpPr/>
              <p:nvPr/>
            </p:nvSpPr>
            <p:spPr bwMode="auto">
              <a:xfrm>
                <a:off x="2072" y="3495"/>
                <a:ext cx="0" cy="2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1 w 1"/>
                  <a:gd name="T5" fmla="*/ 4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3"/>
                      <a:pt x="1" y="4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58"/>
              <p:cNvSpPr/>
              <p:nvPr/>
            </p:nvSpPr>
            <p:spPr bwMode="auto">
              <a:xfrm>
                <a:off x="2070" y="3481"/>
                <a:ext cx="1" cy="2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1 w 1"/>
                  <a:gd name="T5" fmla="*/ 3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59"/>
              <p:cNvSpPr/>
              <p:nvPr/>
            </p:nvSpPr>
            <p:spPr bwMode="auto">
              <a:xfrm>
                <a:off x="1811" y="3481"/>
                <a:ext cx="0" cy="3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0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0" y="0"/>
                    </a:cubicBezTo>
                    <a:cubicBezTo>
                      <a:pt x="0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60"/>
              <p:cNvSpPr/>
              <p:nvPr/>
            </p:nvSpPr>
            <p:spPr bwMode="auto">
              <a:xfrm>
                <a:off x="2169" y="3436"/>
                <a:ext cx="2" cy="1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0 w 4"/>
                  <a:gd name="T5" fmla="*/ 1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4" y="1"/>
                    </a:lnTo>
                    <a:cubicBezTo>
                      <a:pt x="3" y="2"/>
                      <a:pt x="1" y="1"/>
                      <a:pt x="0" y="1"/>
                    </a:cubicBezTo>
                    <a:cubicBezTo>
                      <a:pt x="1" y="0"/>
                      <a:pt x="2" y="1"/>
                      <a:pt x="4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61"/>
              <p:cNvSpPr/>
              <p:nvPr/>
            </p:nvSpPr>
            <p:spPr bwMode="auto">
              <a:xfrm>
                <a:off x="2135" y="3436"/>
                <a:ext cx="1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3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62"/>
              <p:cNvSpPr/>
              <p:nvPr/>
            </p:nvSpPr>
            <p:spPr bwMode="auto">
              <a:xfrm>
                <a:off x="2077" y="3434"/>
                <a:ext cx="1" cy="1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63"/>
              <p:cNvSpPr/>
              <p:nvPr/>
            </p:nvSpPr>
            <p:spPr bwMode="auto">
              <a:xfrm>
                <a:off x="2139" y="3433"/>
                <a:ext cx="2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  <a:gd name="T6" fmla="*/ 3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1"/>
                    </a:lnTo>
                    <a:cubicBezTo>
                      <a:pt x="2" y="1"/>
                      <a:pt x="1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64"/>
              <p:cNvSpPr/>
              <p:nvPr/>
            </p:nvSpPr>
            <p:spPr bwMode="auto">
              <a:xfrm>
                <a:off x="1819" y="3433"/>
                <a:ext cx="2" cy="1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4 w 4"/>
                  <a:gd name="T5" fmla="*/ 1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2" y="0"/>
                      <a:pt x="4" y="1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65"/>
              <p:cNvSpPr/>
              <p:nvPr/>
            </p:nvSpPr>
            <p:spPr bwMode="auto">
              <a:xfrm>
                <a:off x="1809" y="3431"/>
                <a:ext cx="1" cy="2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0 w 1"/>
                  <a:gd name="T5" fmla="*/ 3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2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66"/>
              <p:cNvSpPr/>
              <p:nvPr/>
            </p:nvSpPr>
            <p:spPr bwMode="auto">
              <a:xfrm>
                <a:off x="2245" y="3429"/>
                <a:ext cx="2" cy="0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0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4" y="0"/>
                    </a:lnTo>
                    <a:cubicBezTo>
                      <a:pt x="2" y="1"/>
                      <a:pt x="1" y="1"/>
                      <a:pt x="0" y="1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67"/>
              <p:cNvSpPr/>
              <p:nvPr/>
            </p:nvSpPr>
            <p:spPr bwMode="auto">
              <a:xfrm>
                <a:off x="2044" y="3428"/>
                <a:ext cx="1" cy="1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0 h 2"/>
                  <a:gd name="T6" fmla="*/ 1 w 2"/>
                  <a:gd name="T7" fmla="*/ 0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1" y="2"/>
                    </a:ln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68"/>
              <p:cNvSpPr/>
              <p:nvPr/>
            </p:nvSpPr>
            <p:spPr bwMode="auto">
              <a:xfrm>
                <a:off x="1680" y="3427"/>
                <a:ext cx="2" cy="1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3" y="0"/>
                      <a:pt x="4" y="0"/>
                    </a:cubicBezTo>
                    <a:cubicBezTo>
                      <a:pt x="3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69"/>
              <p:cNvSpPr/>
              <p:nvPr/>
            </p:nvSpPr>
            <p:spPr bwMode="auto">
              <a:xfrm>
                <a:off x="2355" y="3426"/>
                <a:ext cx="1" cy="1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70"/>
              <p:cNvSpPr/>
              <p:nvPr/>
            </p:nvSpPr>
            <p:spPr bwMode="auto">
              <a:xfrm>
                <a:off x="2427" y="3425"/>
                <a:ext cx="1" cy="2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1" y="2"/>
                      <a:pt x="0" y="1"/>
                      <a:pt x="1" y="0"/>
                    </a:cubicBezTo>
                    <a:cubicBezTo>
                      <a:pt x="1" y="1"/>
                      <a:pt x="2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71"/>
              <p:cNvSpPr/>
              <p:nvPr/>
            </p:nvSpPr>
            <p:spPr bwMode="auto">
              <a:xfrm>
                <a:off x="2078" y="3425"/>
                <a:ext cx="1" cy="2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1" y="2"/>
                      <a:pt x="0" y="1"/>
                      <a:pt x="1" y="0"/>
                    </a:cubicBezTo>
                    <a:cubicBezTo>
                      <a:pt x="1" y="1"/>
                      <a:pt x="2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72"/>
              <p:cNvSpPr/>
              <p:nvPr/>
            </p:nvSpPr>
            <p:spPr bwMode="auto">
              <a:xfrm>
                <a:off x="1863" y="3425"/>
                <a:ext cx="0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73"/>
              <p:cNvSpPr/>
              <p:nvPr/>
            </p:nvSpPr>
            <p:spPr bwMode="auto">
              <a:xfrm>
                <a:off x="2078" y="3421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74"/>
              <p:cNvSpPr/>
              <p:nvPr/>
            </p:nvSpPr>
            <p:spPr bwMode="auto">
              <a:xfrm>
                <a:off x="1862" y="3415"/>
                <a:ext cx="1" cy="1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0 w 1"/>
                  <a:gd name="T5" fmla="*/ 0 h 3"/>
                  <a:gd name="T6" fmla="*/ 1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75"/>
              <p:cNvSpPr/>
              <p:nvPr/>
            </p:nvSpPr>
            <p:spPr bwMode="auto">
              <a:xfrm>
                <a:off x="1982" y="3412"/>
                <a:ext cx="0" cy="2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3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76"/>
              <p:cNvSpPr/>
              <p:nvPr/>
            </p:nvSpPr>
            <p:spPr bwMode="auto">
              <a:xfrm>
                <a:off x="2025" y="3408"/>
                <a:ext cx="2" cy="1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3" y="0"/>
                      <a:pt x="4" y="0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77"/>
              <p:cNvSpPr/>
              <p:nvPr/>
            </p:nvSpPr>
            <p:spPr bwMode="auto">
              <a:xfrm>
                <a:off x="1862" y="3403"/>
                <a:ext cx="0" cy="2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3 h 3"/>
                  <a:gd name="T4" fmla="*/ 0 w 1"/>
                  <a:gd name="T5" fmla="*/ 0 h 3"/>
                  <a:gd name="T6" fmla="*/ 1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1" y="1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78"/>
              <p:cNvSpPr/>
              <p:nvPr/>
            </p:nvSpPr>
            <p:spPr bwMode="auto">
              <a:xfrm>
                <a:off x="2548" y="3393"/>
                <a:ext cx="1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1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3"/>
                      <a:pt x="1" y="4"/>
                    </a:cubicBezTo>
                    <a:cubicBezTo>
                      <a:pt x="1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79"/>
              <p:cNvSpPr/>
              <p:nvPr/>
            </p:nvSpPr>
            <p:spPr bwMode="auto">
              <a:xfrm>
                <a:off x="2581" y="3389"/>
                <a:ext cx="1" cy="2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4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1" y="3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80"/>
              <p:cNvSpPr/>
              <p:nvPr/>
            </p:nvSpPr>
            <p:spPr bwMode="auto">
              <a:xfrm>
                <a:off x="2568" y="3389"/>
                <a:ext cx="2" cy="1"/>
              </a:xfrm>
              <a:custGeom>
                <a:avLst/>
                <a:gdLst>
                  <a:gd name="T0" fmla="*/ 0 w 4"/>
                  <a:gd name="T1" fmla="*/ 1 h 2"/>
                  <a:gd name="T2" fmla="*/ 0 w 4"/>
                  <a:gd name="T3" fmla="*/ 1 h 2"/>
                  <a:gd name="T4" fmla="*/ 4 w 4"/>
                  <a:gd name="T5" fmla="*/ 1 h 2"/>
                  <a:gd name="T6" fmla="*/ 0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0"/>
                      <a:pt x="3" y="1"/>
                      <a:pt x="4" y="1"/>
                    </a:cubicBezTo>
                    <a:cubicBezTo>
                      <a:pt x="3" y="2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81"/>
              <p:cNvSpPr/>
              <p:nvPr/>
            </p:nvSpPr>
            <p:spPr bwMode="auto">
              <a:xfrm>
                <a:off x="1874" y="3389"/>
                <a:ext cx="2" cy="0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4 w 4"/>
                  <a:gd name="T5" fmla="*/ 0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0"/>
                      <a:pt x="2" y="0"/>
                      <a:pt x="4" y="0"/>
                    </a:cubicBezTo>
                    <a:cubicBezTo>
                      <a:pt x="3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82"/>
              <p:cNvSpPr/>
              <p:nvPr/>
            </p:nvSpPr>
            <p:spPr bwMode="auto">
              <a:xfrm>
                <a:off x="1811" y="3477"/>
                <a:ext cx="1" cy="3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1" y="2"/>
                      <a:pt x="0" y="1"/>
                      <a:pt x="1" y="0"/>
                    </a:cubicBezTo>
                    <a:cubicBezTo>
                      <a:pt x="1" y="1"/>
                      <a:pt x="2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83"/>
              <p:cNvSpPr/>
              <p:nvPr/>
            </p:nvSpPr>
            <p:spPr bwMode="auto">
              <a:xfrm>
                <a:off x="2001" y="3476"/>
                <a:ext cx="0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0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0" y="0"/>
                    </a:cubicBezTo>
                    <a:cubicBezTo>
                      <a:pt x="0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84"/>
              <p:cNvSpPr/>
              <p:nvPr/>
            </p:nvSpPr>
            <p:spPr bwMode="auto">
              <a:xfrm>
                <a:off x="2204" y="3474"/>
                <a:ext cx="3" cy="1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0 w 4"/>
                  <a:gd name="T5" fmla="*/ 0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4" y="1"/>
                    </a:lnTo>
                    <a:cubicBezTo>
                      <a:pt x="3" y="1"/>
                      <a:pt x="2" y="2"/>
                      <a:pt x="0" y="0"/>
                    </a:cubicBezTo>
                    <a:cubicBezTo>
                      <a:pt x="2" y="1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85"/>
              <p:cNvSpPr/>
              <p:nvPr/>
            </p:nvSpPr>
            <p:spPr bwMode="auto">
              <a:xfrm>
                <a:off x="1811" y="3474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86"/>
              <p:cNvSpPr/>
              <p:nvPr/>
            </p:nvSpPr>
            <p:spPr bwMode="auto">
              <a:xfrm>
                <a:off x="1805" y="3473"/>
                <a:ext cx="1" cy="2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87"/>
              <p:cNvSpPr/>
              <p:nvPr/>
            </p:nvSpPr>
            <p:spPr bwMode="auto">
              <a:xfrm>
                <a:off x="1864" y="3471"/>
                <a:ext cx="2" cy="2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2"/>
                      <a:pt x="1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88"/>
              <p:cNvSpPr/>
              <p:nvPr/>
            </p:nvSpPr>
            <p:spPr bwMode="auto">
              <a:xfrm>
                <a:off x="1872" y="3471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89"/>
              <p:cNvSpPr/>
              <p:nvPr/>
            </p:nvSpPr>
            <p:spPr bwMode="auto">
              <a:xfrm>
                <a:off x="2536" y="3470"/>
                <a:ext cx="0" cy="2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0 w 1"/>
                  <a:gd name="T5" fmla="*/ 0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0" y="3"/>
                      <a:pt x="0" y="2"/>
                      <a:pt x="0" y="0"/>
                    </a:cubicBezTo>
                    <a:cubicBezTo>
                      <a:pt x="1" y="1"/>
                      <a:pt x="1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90"/>
              <p:cNvSpPr/>
              <p:nvPr/>
            </p:nvSpPr>
            <p:spPr bwMode="auto">
              <a:xfrm>
                <a:off x="2388" y="3470"/>
                <a:ext cx="1" cy="1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91"/>
              <p:cNvSpPr/>
              <p:nvPr/>
            </p:nvSpPr>
            <p:spPr bwMode="auto">
              <a:xfrm>
                <a:off x="1812" y="3470"/>
                <a:ext cx="0" cy="1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92"/>
              <p:cNvSpPr/>
              <p:nvPr/>
            </p:nvSpPr>
            <p:spPr bwMode="auto">
              <a:xfrm>
                <a:off x="2567" y="3469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1 w 1"/>
                  <a:gd name="T5" fmla="*/ 3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2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93"/>
              <p:cNvSpPr/>
              <p:nvPr/>
            </p:nvSpPr>
            <p:spPr bwMode="auto">
              <a:xfrm>
                <a:off x="1812" y="3466"/>
                <a:ext cx="1" cy="1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0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94"/>
              <p:cNvSpPr/>
              <p:nvPr/>
            </p:nvSpPr>
            <p:spPr bwMode="auto">
              <a:xfrm>
                <a:off x="2365" y="3461"/>
                <a:ext cx="1" cy="1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0 h 3"/>
                  <a:gd name="T6" fmla="*/ 1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lnTo>
                      <a:pt x="1" y="3"/>
                    </a:lnTo>
                    <a:cubicBezTo>
                      <a:pt x="0" y="2"/>
                      <a:pt x="1" y="1"/>
                      <a:pt x="1" y="0"/>
                    </a:cubicBezTo>
                    <a:cubicBezTo>
                      <a:pt x="2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95"/>
              <p:cNvSpPr/>
              <p:nvPr/>
            </p:nvSpPr>
            <p:spPr bwMode="auto">
              <a:xfrm>
                <a:off x="2565" y="3459"/>
                <a:ext cx="2" cy="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0 h 4"/>
                  <a:gd name="T4" fmla="*/ 2 w 2"/>
                  <a:gd name="T5" fmla="*/ 4 h 4"/>
                  <a:gd name="T6" fmla="*/ 1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"/>
                      <a:pt x="2" y="3"/>
                      <a:pt x="2" y="4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96"/>
              <p:cNvSpPr/>
              <p:nvPr/>
            </p:nvSpPr>
            <p:spPr bwMode="auto">
              <a:xfrm>
                <a:off x="1806" y="3459"/>
                <a:ext cx="1" cy="2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2"/>
                      <a:pt x="1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97"/>
              <p:cNvSpPr/>
              <p:nvPr/>
            </p:nvSpPr>
            <p:spPr bwMode="auto">
              <a:xfrm>
                <a:off x="1813" y="3452"/>
                <a:ext cx="1" cy="2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0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3"/>
                      <a:pt x="0" y="1"/>
                      <a:pt x="0" y="0"/>
                    </a:cubicBezTo>
                    <a:cubicBezTo>
                      <a:pt x="0" y="2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98"/>
              <p:cNvSpPr/>
              <p:nvPr/>
            </p:nvSpPr>
            <p:spPr bwMode="auto">
              <a:xfrm>
                <a:off x="1701" y="3449"/>
                <a:ext cx="2" cy="1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0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4" y="0"/>
                    </a:lnTo>
                    <a:cubicBezTo>
                      <a:pt x="3" y="1"/>
                      <a:pt x="1" y="1"/>
                      <a:pt x="0" y="1"/>
                    </a:cubicBezTo>
                    <a:cubicBezTo>
                      <a:pt x="1" y="0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99"/>
              <p:cNvSpPr/>
              <p:nvPr/>
            </p:nvSpPr>
            <p:spPr bwMode="auto">
              <a:xfrm>
                <a:off x="2380" y="3449"/>
                <a:ext cx="1" cy="1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3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2" y="0"/>
                      <a:pt x="3" y="0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200"/>
              <p:cNvSpPr/>
              <p:nvPr/>
            </p:nvSpPr>
            <p:spPr bwMode="auto">
              <a:xfrm>
                <a:off x="1704" y="3449"/>
                <a:ext cx="3" cy="1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0 w 4"/>
                  <a:gd name="T5" fmla="*/ 1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4" y="1"/>
                    </a:lnTo>
                    <a:cubicBezTo>
                      <a:pt x="3" y="2"/>
                      <a:pt x="2" y="1"/>
                      <a:pt x="0" y="1"/>
                    </a:cubicBezTo>
                    <a:cubicBezTo>
                      <a:pt x="2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201"/>
              <p:cNvSpPr/>
              <p:nvPr/>
            </p:nvSpPr>
            <p:spPr bwMode="auto">
              <a:xfrm>
                <a:off x="1813" y="3447"/>
                <a:ext cx="1" cy="3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4 h 4"/>
                  <a:gd name="T4" fmla="*/ 1 w 2"/>
                  <a:gd name="T5" fmla="*/ 0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lnTo>
                      <a:pt x="1" y="4"/>
                    </a:lnTo>
                    <a:cubicBezTo>
                      <a:pt x="1" y="3"/>
                      <a:pt x="0" y="2"/>
                      <a:pt x="1" y="0"/>
                    </a:cubicBezTo>
                    <a:cubicBezTo>
                      <a:pt x="1" y="2"/>
                      <a:pt x="2" y="3"/>
                      <a:pt x="1" y="4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202"/>
              <p:cNvSpPr/>
              <p:nvPr/>
            </p:nvSpPr>
            <p:spPr bwMode="auto">
              <a:xfrm>
                <a:off x="2203" y="3447"/>
                <a:ext cx="1" cy="2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3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0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203"/>
              <p:cNvSpPr/>
              <p:nvPr/>
            </p:nvSpPr>
            <p:spPr bwMode="auto">
              <a:xfrm>
                <a:off x="1807" y="3445"/>
                <a:ext cx="2" cy="2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" y="2"/>
                      <a:pt x="1" y="3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204"/>
              <p:cNvSpPr/>
              <p:nvPr/>
            </p:nvSpPr>
            <p:spPr bwMode="auto">
              <a:xfrm>
                <a:off x="2528" y="3439"/>
                <a:ext cx="3" cy="1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0 h 1"/>
                  <a:gd name="T4" fmla="*/ 0 w 4"/>
                  <a:gd name="T5" fmla="*/ 0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4" y="0"/>
                    </a:ln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206"/>
            <p:cNvSpPr/>
            <p:nvPr/>
          </p:nvSpPr>
          <p:spPr bwMode="auto">
            <a:xfrm>
              <a:off x="2431" y="3437"/>
              <a:ext cx="2" cy="2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3 w 3"/>
                <a:gd name="T5" fmla="*/ 1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1"/>
                  </a:lnTo>
                  <a:cubicBezTo>
                    <a:pt x="1" y="0"/>
                    <a:pt x="2" y="1"/>
                    <a:pt x="3" y="1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CFCF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07"/>
            <p:cNvSpPr/>
            <p:nvPr/>
          </p:nvSpPr>
          <p:spPr bwMode="auto">
            <a:xfrm>
              <a:off x="2554" y="3396"/>
              <a:ext cx="9" cy="9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8 h 16"/>
                <a:gd name="T4" fmla="*/ 15 w 16"/>
                <a:gd name="T5" fmla="*/ 10 h 16"/>
                <a:gd name="T6" fmla="*/ 2 w 16"/>
                <a:gd name="T7" fmla="*/ 15 h 16"/>
                <a:gd name="T8" fmla="*/ 0 w 16"/>
                <a:gd name="T9" fmla="*/ 14 h 16"/>
                <a:gd name="T10" fmla="*/ 4 w 16"/>
                <a:gd name="T11" fmla="*/ 2 h 16"/>
                <a:gd name="T12" fmla="*/ 6 w 16"/>
                <a:gd name="T13" fmla="*/ 1 h 16"/>
                <a:gd name="T14" fmla="*/ 16 w 1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8"/>
                  </a:lnTo>
                  <a:cubicBezTo>
                    <a:pt x="16" y="9"/>
                    <a:pt x="15" y="10"/>
                    <a:pt x="15" y="10"/>
                  </a:cubicBezTo>
                  <a:cubicBezTo>
                    <a:pt x="11" y="12"/>
                    <a:pt x="6" y="14"/>
                    <a:pt x="2" y="15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1" y="10"/>
                    <a:pt x="2" y="6"/>
                    <a:pt x="4" y="2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9" y="0"/>
                    <a:pt x="16" y="5"/>
                    <a:pt x="16" y="8"/>
                  </a:cubicBezTo>
                  <a:close/>
                </a:path>
              </a:pathLst>
            </a:custGeom>
            <a:solidFill>
              <a:srgbClr val="FDFEF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8"/>
            <p:cNvSpPr/>
            <p:nvPr/>
          </p:nvSpPr>
          <p:spPr bwMode="auto">
            <a:xfrm>
              <a:off x="1636" y="3501"/>
              <a:ext cx="1" cy="2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4 h 4"/>
                <a:gd name="T4" fmla="*/ 1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4"/>
                  </a:lnTo>
                  <a:cubicBezTo>
                    <a:pt x="1" y="2"/>
                    <a:pt x="0" y="1"/>
                    <a:pt x="1" y="0"/>
                  </a:cubicBezTo>
                  <a:cubicBezTo>
                    <a:pt x="1" y="1"/>
                    <a:pt x="2" y="3"/>
                    <a:pt x="1" y="4"/>
                  </a:cubicBezTo>
                  <a:close/>
                </a:path>
              </a:pathLst>
            </a:custGeom>
            <a:solidFill>
              <a:srgbClr val="FCFCF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9"/>
            <p:cNvSpPr/>
            <p:nvPr/>
          </p:nvSpPr>
          <p:spPr bwMode="auto">
            <a:xfrm>
              <a:off x="1654" y="3476"/>
              <a:ext cx="0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3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CFCF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0"/>
            <p:cNvSpPr/>
            <p:nvPr/>
          </p:nvSpPr>
          <p:spPr bwMode="auto">
            <a:xfrm>
              <a:off x="1634" y="3466"/>
              <a:ext cx="2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CFCF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1"/>
            <p:cNvSpPr>
              <a:spLocks noEditPoints="1"/>
            </p:cNvSpPr>
            <p:nvPr/>
          </p:nvSpPr>
          <p:spPr bwMode="auto">
            <a:xfrm>
              <a:off x="1614" y="3456"/>
              <a:ext cx="52" cy="57"/>
            </a:xfrm>
            <a:custGeom>
              <a:avLst/>
              <a:gdLst>
                <a:gd name="T0" fmla="*/ 61 w 96"/>
                <a:gd name="T1" fmla="*/ 41 h 102"/>
                <a:gd name="T2" fmla="*/ 61 w 96"/>
                <a:gd name="T3" fmla="*/ 41 h 102"/>
                <a:gd name="T4" fmla="*/ 44 w 96"/>
                <a:gd name="T5" fmla="*/ 60 h 102"/>
                <a:gd name="T6" fmla="*/ 41 w 96"/>
                <a:gd name="T7" fmla="*/ 61 h 102"/>
                <a:gd name="T8" fmla="*/ 34 w 96"/>
                <a:gd name="T9" fmla="*/ 58 h 102"/>
                <a:gd name="T10" fmla="*/ 32 w 96"/>
                <a:gd name="T11" fmla="*/ 56 h 102"/>
                <a:gd name="T12" fmla="*/ 32 w 96"/>
                <a:gd name="T13" fmla="*/ 59 h 102"/>
                <a:gd name="T14" fmla="*/ 32 w 96"/>
                <a:gd name="T15" fmla="*/ 64 h 102"/>
                <a:gd name="T16" fmla="*/ 29 w 96"/>
                <a:gd name="T17" fmla="*/ 67 h 102"/>
                <a:gd name="T18" fmla="*/ 26 w 96"/>
                <a:gd name="T19" fmla="*/ 66 h 102"/>
                <a:gd name="T20" fmla="*/ 19 w 96"/>
                <a:gd name="T21" fmla="*/ 37 h 102"/>
                <a:gd name="T22" fmla="*/ 22 w 96"/>
                <a:gd name="T23" fmla="*/ 42 h 102"/>
                <a:gd name="T24" fmla="*/ 26 w 96"/>
                <a:gd name="T25" fmla="*/ 43 h 102"/>
                <a:gd name="T26" fmla="*/ 26 w 96"/>
                <a:gd name="T27" fmla="*/ 40 h 102"/>
                <a:gd name="T28" fmla="*/ 23 w 96"/>
                <a:gd name="T29" fmla="*/ 35 h 102"/>
                <a:gd name="T30" fmla="*/ 25 w 96"/>
                <a:gd name="T31" fmla="*/ 31 h 102"/>
                <a:gd name="T32" fmla="*/ 59 w 96"/>
                <a:gd name="T33" fmla="*/ 33 h 102"/>
                <a:gd name="T34" fmla="*/ 61 w 96"/>
                <a:gd name="T35" fmla="*/ 41 h 102"/>
                <a:gd name="T36" fmla="*/ 23 w 96"/>
                <a:gd name="T37" fmla="*/ 18 h 102"/>
                <a:gd name="T38" fmla="*/ 23 w 96"/>
                <a:gd name="T39" fmla="*/ 18 h 102"/>
                <a:gd name="T40" fmla="*/ 20 w 96"/>
                <a:gd name="T41" fmla="*/ 19 h 102"/>
                <a:gd name="T42" fmla="*/ 23 w 96"/>
                <a:gd name="T43" fmla="*/ 18 h 102"/>
                <a:gd name="T44" fmla="*/ 95 w 96"/>
                <a:gd name="T45" fmla="*/ 35 h 102"/>
                <a:gd name="T46" fmla="*/ 95 w 96"/>
                <a:gd name="T47" fmla="*/ 35 h 102"/>
                <a:gd name="T48" fmla="*/ 91 w 96"/>
                <a:gd name="T49" fmla="*/ 35 h 102"/>
                <a:gd name="T50" fmla="*/ 91 w 96"/>
                <a:gd name="T51" fmla="*/ 35 h 102"/>
                <a:gd name="T52" fmla="*/ 84 w 96"/>
                <a:gd name="T53" fmla="*/ 37 h 102"/>
                <a:gd name="T54" fmla="*/ 76 w 96"/>
                <a:gd name="T55" fmla="*/ 40 h 102"/>
                <a:gd name="T56" fmla="*/ 75 w 96"/>
                <a:gd name="T57" fmla="*/ 39 h 102"/>
                <a:gd name="T58" fmla="*/ 75 w 96"/>
                <a:gd name="T59" fmla="*/ 35 h 102"/>
                <a:gd name="T60" fmla="*/ 68 w 96"/>
                <a:gd name="T61" fmla="*/ 25 h 102"/>
                <a:gd name="T62" fmla="*/ 58 w 96"/>
                <a:gd name="T63" fmla="*/ 21 h 102"/>
                <a:gd name="T64" fmla="*/ 40 w 96"/>
                <a:gd name="T65" fmla="*/ 18 h 102"/>
                <a:gd name="T66" fmla="*/ 36 w 96"/>
                <a:gd name="T67" fmla="*/ 17 h 102"/>
                <a:gd name="T68" fmla="*/ 24 w 96"/>
                <a:gd name="T69" fmla="*/ 17 h 102"/>
                <a:gd name="T70" fmla="*/ 20 w 96"/>
                <a:gd name="T71" fmla="*/ 18 h 102"/>
                <a:gd name="T72" fmla="*/ 14 w 96"/>
                <a:gd name="T73" fmla="*/ 13 h 102"/>
                <a:gd name="T74" fmla="*/ 12 w 96"/>
                <a:gd name="T75" fmla="*/ 5 h 102"/>
                <a:gd name="T76" fmla="*/ 5 w 96"/>
                <a:gd name="T77" fmla="*/ 0 h 102"/>
                <a:gd name="T78" fmla="*/ 0 w 96"/>
                <a:gd name="T79" fmla="*/ 5 h 102"/>
                <a:gd name="T80" fmla="*/ 0 w 96"/>
                <a:gd name="T81" fmla="*/ 6 h 102"/>
                <a:gd name="T82" fmla="*/ 0 w 96"/>
                <a:gd name="T83" fmla="*/ 14 h 102"/>
                <a:gd name="T84" fmla="*/ 3 w 96"/>
                <a:gd name="T85" fmla="*/ 23 h 102"/>
                <a:gd name="T86" fmla="*/ 5 w 96"/>
                <a:gd name="T87" fmla="*/ 36 h 102"/>
                <a:gd name="T88" fmla="*/ 7 w 96"/>
                <a:gd name="T89" fmla="*/ 48 h 102"/>
                <a:gd name="T90" fmla="*/ 18 w 96"/>
                <a:gd name="T91" fmla="*/ 86 h 102"/>
                <a:gd name="T92" fmla="*/ 23 w 96"/>
                <a:gd name="T93" fmla="*/ 97 h 102"/>
                <a:gd name="T94" fmla="*/ 38 w 96"/>
                <a:gd name="T95" fmla="*/ 93 h 102"/>
                <a:gd name="T96" fmla="*/ 41 w 96"/>
                <a:gd name="T97" fmla="*/ 84 h 102"/>
                <a:gd name="T98" fmla="*/ 41 w 96"/>
                <a:gd name="T99" fmla="*/ 80 h 102"/>
                <a:gd name="T100" fmla="*/ 45 w 96"/>
                <a:gd name="T101" fmla="*/ 72 h 102"/>
                <a:gd name="T102" fmla="*/ 55 w 96"/>
                <a:gd name="T103" fmla="*/ 65 h 102"/>
                <a:gd name="T104" fmla="*/ 93 w 96"/>
                <a:gd name="T105" fmla="*/ 38 h 102"/>
                <a:gd name="T106" fmla="*/ 95 w 96"/>
                <a:gd name="T107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02">
                  <a:moveTo>
                    <a:pt x="61" y="41"/>
                  </a:moveTo>
                  <a:lnTo>
                    <a:pt x="61" y="41"/>
                  </a:lnTo>
                  <a:cubicBezTo>
                    <a:pt x="56" y="48"/>
                    <a:pt x="51" y="55"/>
                    <a:pt x="44" y="60"/>
                  </a:cubicBezTo>
                  <a:cubicBezTo>
                    <a:pt x="43" y="60"/>
                    <a:pt x="42" y="61"/>
                    <a:pt x="41" y="61"/>
                  </a:cubicBezTo>
                  <a:cubicBezTo>
                    <a:pt x="36" y="64"/>
                    <a:pt x="36" y="64"/>
                    <a:pt x="34" y="58"/>
                  </a:cubicBezTo>
                  <a:cubicBezTo>
                    <a:pt x="34" y="57"/>
                    <a:pt x="34" y="55"/>
                    <a:pt x="32" y="56"/>
                  </a:cubicBezTo>
                  <a:cubicBezTo>
                    <a:pt x="31" y="56"/>
                    <a:pt x="32" y="58"/>
                    <a:pt x="32" y="59"/>
                  </a:cubicBezTo>
                  <a:cubicBezTo>
                    <a:pt x="32" y="61"/>
                    <a:pt x="32" y="62"/>
                    <a:pt x="32" y="64"/>
                  </a:cubicBezTo>
                  <a:cubicBezTo>
                    <a:pt x="32" y="66"/>
                    <a:pt x="31" y="67"/>
                    <a:pt x="29" y="67"/>
                  </a:cubicBezTo>
                  <a:cubicBezTo>
                    <a:pt x="28" y="67"/>
                    <a:pt x="27" y="68"/>
                    <a:pt x="26" y="66"/>
                  </a:cubicBezTo>
                  <a:cubicBezTo>
                    <a:pt x="22" y="57"/>
                    <a:pt x="20" y="47"/>
                    <a:pt x="19" y="37"/>
                  </a:cubicBezTo>
                  <a:cubicBezTo>
                    <a:pt x="21" y="39"/>
                    <a:pt x="21" y="41"/>
                    <a:pt x="22" y="42"/>
                  </a:cubicBezTo>
                  <a:cubicBezTo>
                    <a:pt x="23" y="43"/>
                    <a:pt x="25" y="44"/>
                    <a:pt x="26" y="43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5" y="38"/>
                    <a:pt x="24" y="36"/>
                    <a:pt x="23" y="35"/>
                  </a:cubicBezTo>
                  <a:cubicBezTo>
                    <a:pt x="22" y="33"/>
                    <a:pt x="22" y="32"/>
                    <a:pt x="25" y="31"/>
                  </a:cubicBezTo>
                  <a:cubicBezTo>
                    <a:pt x="36" y="28"/>
                    <a:pt x="48" y="28"/>
                    <a:pt x="59" y="33"/>
                  </a:cubicBezTo>
                  <a:cubicBezTo>
                    <a:pt x="64" y="35"/>
                    <a:pt x="64" y="36"/>
                    <a:pt x="61" y="41"/>
                  </a:cubicBezTo>
                  <a:close/>
                  <a:moveTo>
                    <a:pt x="23" y="18"/>
                  </a:moveTo>
                  <a:lnTo>
                    <a:pt x="23" y="18"/>
                  </a:lnTo>
                  <a:cubicBezTo>
                    <a:pt x="22" y="19"/>
                    <a:pt x="21" y="19"/>
                    <a:pt x="20" y="19"/>
                  </a:cubicBezTo>
                  <a:cubicBezTo>
                    <a:pt x="21" y="18"/>
                    <a:pt x="22" y="18"/>
                    <a:pt x="23" y="18"/>
                  </a:cubicBezTo>
                  <a:close/>
                  <a:moveTo>
                    <a:pt x="95" y="35"/>
                  </a:moveTo>
                  <a:lnTo>
                    <a:pt x="95" y="35"/>
                  </a:lnTo>
                  <a:cubicBezTo>
                    <a:pt x="94" y="34"/>
                    <a:pt x="93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88" y="36"/>
                    <a:pt x="86" y="36"/>
                    <a:pt x="84" y="37"/>
                  </a:cubicBezTo>
                  <a:cubicBezTo>
                    <a:pt x="81" y="38"/>
                    <a:pt x="79" y="39"/>
                    <a:pt x="76" y="40"/>
                  </a:cubicBezTo>
                  <a:cubicBezTo>
                    <a:pt x="75" y="41"/>
                    <a:pt x="75" y="41"/>
                    <a:pt x="75" y="39"/>
                  </a:cubicBezTo>
                  <a:cubicBezTo>
                    <a:pt x="75" y="38"/>
                    <a:pt x="75" y="36"/>
                    <a:pt x="75" y="35"/>
                  </a:cubicBezTo>
                  <a:cubicBezTo>
                    <a:pt x="74" y="30"/>
                    <a:pt x="72" y="27"/>
                    <a:pt x="68" y="25"/>
                  </a:cubicBezTo>
                  <a:cubicBezTo>
                    <a:pt x="65" y="23"/>
                    <a:pt x="62" y="22"/>
                    <a:pt x="58" y="21"/>
                  </a:cubicBezTo>
                  <a:cubicBezTo>
                    <a:pt x="52" y="19"/>
                    <a:pt x="46" y="19"/>
                    <a:pt x="40" y="18"/>
                  </a:cubicBezTo>
                  <a:cubicBezTo>
                    <a:pt x="39" y="18"/>
                    <a:pt x="38" y="18"/>
                    <a:pt x="36" y="17"/>
                  </a:cubicBezTo>
                  <a:cubicBezTo>
                    <a:pt x="32" y="17"/>
                    <a:pt x="28" y="17"/>
                    <a:pt x="24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5" y="18"/>
                    <a:pt x="15" y="18"/>
                    <a:pt x="14" y="13"/>
                  </a:cubicBezTo>
                  <a:cubicBezTo>
                    <a:pt x="13" y="11"/>
                    <a:pt x="13" y="8"/>
                    <a:pt x="12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lnTo>
                    <a:pt x="0" y="6"/>
                  </a:lnTo>
                  <a:cubicBezTo>
                    <a:pt x="1" y="9"/>
                    <a:pt x="0" y="11"/>
                    <a:pt x="0" y="14"/>
                  </a:cubicBezTo>
                  <a:cubicBezTo>
                    <a:pt x="1" y="17"/>
                    <a:pt x="3" y="20"/>
                    <a:pt x="3" y="23"/>
                  </a:cubicBezTo>
                  <a:cubicBezTo>
                    <a:pt x="3" y="28"/>
                    <a:pt x="5" y="32"/>
                    <a:pt x="5" y="36"/>
                  </a:cubicBezTo>
                  <a:cubicBezTo>
                    <a:pt x="6" y="40"/>
                    <a:pt x="6" y="44"/>
                    <a:pt x="7" y="48"/>
                  </a:cubicBezTo>
                  <a:cubicBezTo>
                    <a:pt x="11" y="60"/>
                    <a:pt x="14" y="73"/>
                    <a:pt x="18" y="86"/>
                  </a:cubicBezTo>
                  <a:cubicBezTo>
                    <a:pt x="19" y="90"/>
                    <a:pt x="19" y="94"/>
                    <a:pt x="23" y="97"/>
                  </a:cubicBezTo>
                  <a:cubicBezTo>
                    <a:pt x="30" y="102"/>
                    <a:pt x="36" y="102"/>
                    <a:pt x="38" y="93"/>
                  </a:cubicBezTo>
                  <a:cubicBezTo>
                    <a:pt x="39" y="90"/>
                    <a:pt x="40" y="87"/>
                    <a:pt x="41" y="84"/>
                  </a:cubicBezTo>
                  <a:cubicBezTo>
                    <a:pt x="41" y="83"/>
                    <a:pt x="40" y="81"/>
                    <a:pt x="41" y="80"/>
                  </a:cubicBezTo>
                  <a:cubicBezTo>
                    <a:pt x="40" y="76"/>
                    <a:pt x="42" y="74"/>
                    <a:pt x="45" y="72"/>
                  </a:cubicBezTo>
                  <a:cubicBezTo>
                    <a:pt x="48" y="70"/>
                    <a:pt x="51" y="67"/>
                    <a:pt x="55" y="65"/>
                  </a:cubicBezTo>
                  <a:cubicBezTo>
                    <a:pt x="68" y="56"/>
                    <a:pt x="81" y="48"/>
                    <a:pt x="93" y="38"/>
                  </a:cubicBezTo>
                  <a:cubicBezTo>
                    <a:pt x="94" y="37"/>
                    <a:pt x="96" y="36"/>
                    <a:pt x="95" y="35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2"/>
            <p:cNvSpPr>
              <a:spLocks noEditPoints="1"/>
            </p:cNvSpPr>
            <p:nvPr/>
          </p:nvSpPr>
          <p:spPr bwMode="auto">
            <a:xfrm>
              <a:off x="2331" y="3383"/>
              <a:ext cx="122" cy="132"/>
            </a:xfrm>
            <a:custGeom>
              <a:avLst/>
              <a:gdLst>
                <a:gd name="T0" fmla="*/ 116 w 228"/>
                <a:gd name="T1" fmla="*/ 115 h 237"/>
                <a:gd name="T2" fmla="*/ 156 w 228"/>
                <a:gd name="T3" fmla="*/ 104 h 237"/>
                <a:gd name="T4" fmla="*/ 157 w 228"/>
                <a:gd name="T5" fmla="*/ 120 h 237"/>
                <a:gd name="T6" fmla="*/ 123 w 228"/>
                <a:gd name="T7" fmla="*/ 145 h 237"/>
                <a:gd name="T8" fmla="*/ 115 w 228"/>
                <a:gd name="T9" fmla="*/ 127 h 237"/>
                <a:gd name="T10" fmla="*/ 116 w 228"/>
                <a:gd name="T11" fmla="*/ 115 h 237"/>
                <a:gd name="T12" fmla="*/ 225 w 228"/>
                <a:gd name="T13" fmla="*/ 171 h 237"/>
                <a:gd name="T14" fmla="*/ 208 w 228"/>
                <a:gd name="T15" fmla="*/ 170 h 237"/>
                <a:gd name="T16" fmla="*/ 199 w 228"/>
                <a:gd name="T17" fmla="*/ 171 h 237"/>
                <a:gd name="T18" fmla="*/ 144 w 228"/>
                <a:gd name="T19" fmla="*/ 180 h 237"/>
                <a:gd name="T20" fmla="*/ 96 w 228"/>
                <a:gd name="T21" fmla="*/ 203 h 237"/>
                <a:gd name="T22" fmla="*/ 78 w 228"/>
                <a:gd name="T23" fmla="*/ 213 h 237"/>
                <a:gd name="T24" fmla="*/ 71 w 228"/>
                <a:gd name="T25" fmla="*/ 193 h 237"/>
                <a:gd name="T26" fmla="*/ 64 w 228"/>
                <a:gd name="T27" fmla="*/ 143 h 237"/>
                <a:gd name="T28" fmla="*/ 64 w 228"/>
                <a:gd name="T29" fmla="*/ 136 h 237"/>
                <a:gd name="T30" fmla="*/ 63 w 228"/>
                <a:gd name="T31" fmla="*/ 127 h 237"/>
                <a:gd name="T32" fmla="*/ 73 w 228"/>
                <a:gd name="T33" fmla="*/ 122 h 237"/>
                <a:gd name="T34" fmla="*/ 91 w 228"/>
                <a:gd name="T35" fmla="*/ 119 h 237"/>
                <a:gd name="T36" fmla="*/ 100 w 228"/>
                <a:gd name="T37" fmla="*/ 119 h 237"/>
                <a:gd name="T38" fmla="*/ 110 w 228"/>
                <a:gd name="T39" fmla="*/ 148 h 237"/>
                <a:gd name="T40" fmla="*/ 108 w 228"/>
                <a:gd name="T41" fmla="*/ 156 h 237"/>
                <a:gd name="T42" fmla="*/ 112 w 228"/>
                <a:gd name="T43" fmla="*/ 165 h 237"/>
                <a:gd name="T44" fmla="*/ 133 w 228"/>
                <a:gd name="T45" fmla="*/ 157 h 237"/>
                <a:gd name="T46" fmla="*/ 147 w 228"/>
                <a:gd name="T47" fmla="*/ 154 h 237"/>
                <a:gd name="T48" fmla="*/ 172 w 228"/>
                <a:gd name="T49" fmla="*/ 138 h 237"/>
                <a:gd name="T50" fmla="*/ 163 w 228"/>
                <a:gd name="T51" fmla="*/ 130 h 237"/>
                <a:gd name="T52" fmla="*/ 187 w 228"/>
                <a:gd name="T53" fmla="*/ 99 h 237"/>
                <a:gd name="T54" fmla="*/ 198 w 228"/>
                <a:gd name="T55" fmla="*/ 105 h 237"/>
                <a:gd name="T56" fmla="*/ 207 w 228"/>
                <a:gd name="T57" fmla="*/ 95 h 237"/>
                <a:gd name="T58" fmla="*/ 181 w 228"/>
                <a:gd name="T59" fmla="*/ 88 h 237"/>
                <a:gd name="T60" fmla="*/ 180 w 228"/>
                <a:gd name="T61" fmla="*/ 79 h 237"/>
                <a:gd name="T62" fmla="*/ 180 w 228"/>
                <a:gd name="T63" fmla="*/ 70 h 237"/>
                <a:gd name="T64" fmla="*/ 181 w 228"/>
                <a:gd name="T65" fmla="*/ 55 h 237"/>
                <a:gd name="T66" fmla="*/ 160 w 228"/>
                <a:gd name="T67" fmla="*/ 1 h 237"/>
                <a:gd name="T68" fmla="*/ 152 w 228"/>
                <a:gd name="T69" fmla="*/ 6 h 237"/>
                <a:gd name="T70" fmla="*/ 165 w 228"/>
                <a:gd name="T71" fmla="*/ 22 h 237"/>
                <a:gd name="T72" fmla="*/ 169 w 228"/>
                <a:gd name="T73" fmla="*/ 54 h 237"/>
                <a:gd name="T74" fmla="*/ 168 w 228"/>
                <a:gd name="T75" fmla="*/ 75 h 237"/>
                <a:gd name="T76" fmla="*/ 162 w 228"/>
                <a:gd name="T77" fmla="*/ 93 h 237"/>
                <a:gd name="T78" fmla="*/ 114 w 228"/>
                <a:gd name="T79" fmla="*/ 103 h 237"/>
                <a:gd name="T80" fmla="*/ 103 w 228"/>
                <a:gd name="T81" fmla="*/ 75 h 237"/>
                <a:gd name="T82" fmla="*/ 79 w 228"/>
                <a:gd name="T83" fmla="*/ 42 h 237"/>
                <a:gd name="T84" fmla="*/ 80 w 228"/>
                <a:gd name="T85" fmla="*/ 57 h 237"/>
                <a:gd name="T86" fmla="*/ 97 w 228"/>
                <a:gd name="T87" fmla="*/ 100 h 237"/>
                <a:gd name="T88" fmla="*/ 94 w 228"/>
                <a:gd name="T89" fmla="*/ 108 h 237"/>
                <a:gd name="T90" fmla="*/ 62 w 228"/>
                <a:gd name="T91" fmla="*/ 105 h 237"/>
                <a:gd name="T92" fmla="*/ 62 w 228"/>
                <a:gd name="T93" fmla="*/ 95 h 237"/>
                <a:gd name="T94" fmla="*/ 56 w 228"/>
                <a:gd name="T95" fmla="*/ 74 h 237"/>
                <a:gd name="T96" fmla="*/ 47 w 228"/>
                <a:gd name="T97" fmla="*/ 77 h 237"/>
                <a:gd name="T98" fmla="*/ 49 w 228"/>
                <a:gd name="T99" fmla="*/ 94 h 237"/>
                <a:gd name="T100" fmla="*/ 49 w 228"/>
                <a:gd name="T101" fmla="*/ 109 h 237"/>
                <a:gd name="T102" fmla="*/ 37 w 228"/>
                <a:gd name="T103" fmla="*/ 114 h 237"/>
                <a:gd name="T104" fmla="*/ 6 w 228"/>
                <a:gd name="T105" fmla="*/ 115 h 237"/>
                <a:gd name="T106" fmla="*/ 5 w 228"/>
                <a:gd name="T107" fmla="*/ 125 h 237"/>
                <a:gd name="T108" fmla="*/ 27 w 228"/>
                <a:gd name="T109" fmla="*/ 126 h 237"/>
                <a:gd name="T110" fmla="*/ 52 w 228"/>
                <a:gd name="T111" fmla="*/ 130 h 237"/>
                <a:gd name="T112" fmla="*/ 61 w 228"/>
                <a:gd name="T113" fmla="*/ 191 h 237"/>
                <a:gd name="T114" fmla="*/ 80 w 228"/>
                <a:gd name="T115" fmla="*/ 236 h 237"/>
                <a:gd name="T116" fmla="*/ 90 w 228"/>
                <a:gd name="T117" fmla="*/ 227 h 237"/>
                <a:gd name="T118" fmla="*/ 138 w 228"/>
                <a:gd name="T119" fmla="*/ 194 h 237"/>
                <a:gd name="T120" fmla="*/ 200 w 228"/>
                <a:gd name="T121" fmla="*/ 182 h 237"/>
                <a:gd name="T122" fmla="*/ 224 w 228"/>
                <a:gd name="T123" fmla="*/ 17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237">
                  <a:moveTo>
                    <a:pt x="116" y="115"/>
                  </a:moveTo>
                  <a:lnTo>
                    <a:pt x="116" y="115"/>
                  </a:lnTo>
                  <a:cubicBezTo>
                    <a:pt x="128" y="112"/>
                    <a:pt x="140" y="109"/>
                    <a:pt x="153" y="105"/>
                  </a:cubicBezTo>
                  <a:cubicBezTo>
                    <a:pt x="154" y="105"/>
                    <a:pt x="155" y="105"/>
                    <a:pt x="156" y="104"/>
                  </a:cubicBezTo>
                  <a:cubicBezTo>
                    <a:pt x="160" y="103"/>
                    <a:pt x="161" y="104"/>
                    <a:pt x="161" y="108"/>
                  </a:cubicBezTo>
                  <a:cubicBezTo>
                    <a:pt x="160" y="112"/>
                    <a:pt x="158" y="116"/>
                    <a:pt x="157" y="120"/>
                  </a:cubicBezTo>
                  <a:cubicBezTo>
                    <a:pt x="155" y="126"/>
                    <a:pt x="153" y="132"/>
                    <a:pt x="147" y="136"/>
                  </a:cubicBezTo>
                  <a:cubicBezTo>
                    <a:pt x="139" y="141"/>
                    <a:pt x="132" y="144"/>
                    <a:pt x="123" y="145"/>
                  </a:cubicBezTo>
                  <a:cubicBezTo>
                    <a:pt x="121" y="145"/>
                    <a:pt x="120" y="143"/>
                    <a:pt x="120" y="142"/>
                  </a:cubicBezTo>
                  <a:cubicBezTo>
                    <a:pt x="117" y="137"/>
                    <a:pt x="116" y="132"/>
                    <a:pt x="115" y="127"/>
                  </a:cubicBezTo>
                  <a:cubicBezTo>
                    <a:pt x="115" y="124"/>
                    <a:pt x="114" y="121"/>
                    <a:pt x="114" y="119"/>
                  </a:cubicBezTo>
                  <a:cubicBezTo>
                    <a:pt x="113" y="116"/>
                    <a:pt x="114" y="116"/>
                    <a:pt x="116" y="115"/>
                  </a:cubicBezTo>
                  <a:close/>
                  <a:moveTo>
                    <a:pt x="225" y="171"/>
                  </a:moveTo>
                  <a:lnTo>
                    <a:pt x="225" y="171"/>
                  </a:lnTo>
                  <a:cubicBezTo>
                    <a:pt x="221" y="169"/>
                    <a:pt x="217" y="168"/>
                    <a:pt x="213" y="170"/>
                  </a:cubicBezTo>
                  <a:cubicBezTo>
                    <a:pt x="211" y="170"/>
                    <a:pt x="210" y="170"/>
                    <a:pt x="208" y="170"/>
                  </a:cubicBezTo>
                  <a:cubicBezTo>
                    <a:pt x="207" y="170"/>
                    <a:pt x="205" y="171"/>
                    <a:pt x="203" y="171"/>
                  </a:cubicBezTo>
                  <a:cubicBezTo>
                    <a:pt x="202" y="172"/>
                    <a:pt x="201" y="171"/>
                    <a:pt x="199" y="171"/>
                  </a:cubicBezTo>
                  <a:cubicBezTo>
                    <a:pt x="194" y="171"/>
                    <a:pt x="190" y="171"/>
                    <a:pt x="185" y="172"/>
                  </a:cubicBezTo>
                  <a:cubicBezTo>
                    <a:pt x="171" y="173"/>
                    <a:pt x="157" y="176"/>
                    <a:pt x="144" y="180"/>
                  </a:cubicBezTo>
                  <a:cubicBezTo>
                    <a:pt x="131" y="183"/>
                    <a:pt x="120" y="190"/>
                    <a:pt x="109" y="196"/>
                  </a:cubicBezTo>
                  <a:cubicBezTo>
                    <a:pt x="104" y="198"/>
                    <a:pt x="100" y="201"/>
                    <a:pt x="96" y="203"/>
                  </a:cubicBezTo>
                  <a:cubicBezTo>
                    <a:pt x="91" y="207"/>
                    <a:pt x="87" y="211"/>
                    <a:pt x="82" y="214"/>
                  </a:cubicBezTo>
                  <a:cubicBezTo>
                    <a:pt x="80" y="216"/>
                    <a:pt x="79" y="216"/>
                    <a:pt x="78" y="213"/>
                  </a:cubicBezTo>
                  <a:cubicBezTo>
                    <a:pt x="78" y="211"/>
                    <a:pt x="76" y="209"/>
                    <a:pt x="76" y="207"/>
                  </a:cubicBezTo>
                  <a:cubicBezTo>
                    <a:pt x="73" y="203"/>
                    <a:pt x="71" y="198"/>
                    <a:pt x="71" y="193"/>
                  </a:cubicBezTo>
                  <a:cubicBezTo>
                    <a:pt x="71" y="184"/>
                    <a:pt x="68" y="176"/>
                    <a:pt x="67" y="168"/>
                  </a:cubicBezTo>
                  <a:cubicBezTo>
                    <a:pt x="67" y="160"/>
                    <a:pt x="65" y="152"/>
                    <a:pt x="64" y="143"/>
                  </a:cubicBezTo>
                  <a:cubicBezTo>
                    <a:pt x="64" y="142"/>
                    <a:pt x="64" y="141"/>
                    <a:pt x="64" y="140"/>
                  </a:cubicBezTo>
                  <a:cubicBezTo>
                    <a:pt x="64" y="138"/>
                    <a:pt x="64" y="137"/>
                    <a:pt x="64" y="136"/>
                  </a:cubicBezTo>
                  <a:cubicBezTo>
                    <a:pt x="63" y="134"/>
                    <a:pt x="64" y="133"/>
                    <a:pt x="63" y="131"/>
                  </a:cubicBezTo>
                  <a:cubicBezTo>
                    <a:pt x="63" y="130"/>
                    <a:pt x="63" y="128"/>
                    <a:pt x="63" y="127"/>
                  </a:cubicBezTo>
                  <a:cubicBezTo>
                    <a:pt x="63" y="125"/>
                    <a:pt x="64" y="123"/>
                    <a:pt x="66" y="122"/>
                  </a:cubicBezTo>
                  <a:cubicBezTo>
                    <a:pt x="68" y="122"/>
                    <a:pt x="71" y="122"/>
                    <a:pt x="73" y="122"/>
                  </a:cubicBezTo>
                  <a:cubicBezTo>
                    <a:pt x="76" y="121"/>
                    <a:pt x="79" y="122"/>
                    <a:pt x="82" y="121"/>
                  </a:cubicBezTo>
                  <a:cubicBezTo>
                    <a:pt x="85" y="120"/>
                    <a:pt x="88" y="119"/>
                    <a:pt x="91" y="119"/>
                  </a:cubicBezTo>
                  <a:cubicBezTo>
                    <a:pt x="92" y="119"/>
                    <a:pt x="93" y="119"/>
                    <a:pt x="94" y="119"/>
                  </a:cubicBezTo>
                  <a:cubicBezTo>
                    <a:pt x="96" y="119"/>
                    <a:pt x="98" y="119"/>
                    <a:pt x="100" y="119"/>
                  </a:cubicBezTo>
                  <a:cubicBezTo>
                    <a:pt x="104" y="121"/>
                    <a:pt x="104" y="125"/>
                    <a:pt x="104" y="129"/>
                  </a:cubicBezTo>
                  <a:cubicBezTo>
                    <a:pt x="105" y="135"/>
                    <a:pt x="107" y="142"/>
                    <a:pt x="110" y="148"/>
                  </a:cubicBezTo>
                  <a:cubicBezTo>
                    <a:pt x="111" y="151"/>
                    <a:pt x="111" y="152"/>
                    <a:pt x="109" y="154"/>
                  </a:cubicBezTo>
                  <a:cubicBezTo>
                    <a:pt x="108" y="155"/>
                    <a:pt x="108" y="155"/>
                    <a:pt x="108" y="156"/>
                  </a:cubicBezTo>
                  <a:cubicBezTo>
                    <a:pt x="107" y="157"/>
                    <a:pt x="108" y="158"/>
                    <a:pt x="108" y="159"/>
                  </a:cubicBezTo>
                  <a:cubicBezTo>
                    <a:pt x="108" y="162"/>
                    <a:pt x="109" y="164"/>
                    <a:pt x="112" y="165"/>
                  </a:cubicBezTo>
                  <a:cubicBezTo>
                    <a:pt x="113" y="165"/>
                    <a:pt x="115" y="165"/>
                    <a:pt x="117" y="165"/>
                  </a:cubicBezTo>
                  <a:cubicBezTo>
                    <a:pt x="123" y="163"/>
                    <a:pt x="128" y="160"/>
                    <a:pt x="133" y="157"/>
                  </a:cubicBezTo>
                  <a:cubicBezTo>
                    <a:pt x="136" y="155"/>
                    <a:pt x="138" y="154"/>
                    <a:pt x="141" y="156"/>
                  </a:cubicBezTo>
                  <a:cubicBezTo>
                    <a:pt x="143" y="157"/>
                    <a:pt x="145" y="156"/>
                    <a:pt x="147" y="154"/>
                  </a:cubicBezTo>
                  <a:cubicBezTo>
                    <a:pt x="152" y="148"/>
                    <a:pt x="158" y="142"/>
                    <a:pt x="167" y="141"/>
                  </a:cubicBezTo>
                  <a:cubicBezTo>
                    <a:pt x="169" y="140"/>
                    <a:pt x="171" y="139"/>
                    <a:pt x="172" y="138"/>
                  </a:cubicBezTo>
                  <a:cubicBezTo>
                    <a:pt x="175" y="135"/>
                    <a:pt x="174" y="132"/>
                    <a:pt x="171" y="130"/>
                  </a:cubicBezTo>
                  <a:cubicBezTo>
                    <a:pt x="168" y="129"/>
                    <a:pt x="166" y="129"/>
                    <a:pt x="163" y="130"/>
                  </a:cubicBezTo>
                  <a:cubicBezTo>
                    <a:pt x="166" y="126"/>
                    <a:pt x="166" y="121"/>
                    <a:pt x="168" y="117"/>
                  </a:cubicBezTo>
                  <a:cubicBezTo>
                    <a:pt x="171" y="108"/>
                    <a:pt x="176" y="101"/>
                    <a:pt x="187" y="99"/>
                  </a:cubicBezTo>
                  <a:cubicBezTo>
                    <a:pt x="188" y="99"/>
                    <a:pt x="189" y="99"/>
                    <a:pt x="190" y="99"/>
                  </a:cubicBezTo>
                  <a:cubicBezTo>
                    <a:pt x="194" y="99"/>
                    <a:pt x="196" y="103"/>
                    <a:pt x="198" y="105"/>
                  </a:cubicBezTo>
                  <a:cubicBezTo>
                    <a:pt x="202" y="108"/>
                    <a:pt x="204" y="108"/>
                    <a:pt x="205" y="103"/>
                  </a:cubicBezTo>
                  <a:cubicBezTo>
                    <a:pt x="206" y="100"/>
                    <a:pt x="207" y="97"/>
                    <a:pt x="207" y="95"/>
                  </a:cubicBezTo>
                  <a:cubicBezTo>
                    <a:pt x="208" y="89"/>
                    <a:pt x="204" y="86"/>
                    <a:pt x="199" y="87"/>
                  </a:cubicBezTo>
                  <a:cubicBezTo>
                    <a:pt x="193" y="88"/>
                    <a:pt x="187" y="88"/>
                    <a:pt x="181" y="88"/>
                  </a:cubicBezTo>
                  <a:cubicBezTo>
                    <a:pt x="179" y="88"/>
                    <a:pt x="178" y="88"/>
                    <a:pt x="179" y="85"/>
                  </a:cubicBezTo>
                  <a:cubicBezTo>
                    <a:pt x="179" y="83"/>
                    <a:pt x="179" y="81"/>
                    <a:pt x="180" y="79"/>
                  </a:cubicBezTo>
                  <a:cubicBezTo>
                    <a:pt x="180" y="77"/>
                    <a:pt x="179" y="76"/>
                    <a:pt x="180" y="75"/>
                  </a:cubicBezTo>
                  <a:cubicBezTo>
                    <a:pt x="180" y="73"/>
                    <a:pt x="180" y="72"/>
                    <a:pt x="180" y="70"/>
                  </a:cubicBezTo>
                  <a:cubicBezTo>
                    <a:pt x="181" y="68"/>
                    <a:pt x="180" y="65"/>
                    <a:pt x="181" y="63"/>
                  </a:cubicBezTo>
                  <a:cubicBezTo>
                    <a:pt x="181" y="60"/>
                    <a:pt x="181" y="58"/>
                    <a:pt x="181" y="55"/>
                  </a:cubicBezTo>
                  <a:cubicBezTo>
                    <a:pt x="181" y="44"/>
                    <a:pt x="181" y="33"/>
                    <a:pt x="177" y="22"/>
                  </a:cubicBezTo>
                  <a:cubicBezTo>
                    <a:pt x="174" y="13"/>
                    <a:pt x="171" y="3"/>
                    <a:pt x="160" y="1"/>
                  </a:cubicBezTo>
                  <a:cubicBezTo>
                    <a:pt x="159" y="0"/>
                    <a:pt x="157" y="0"/>
                    <a:pt x="156" y="1"/>
                  </a:cubicBezTo>
                  <a:cubicBezTo>
                    <a:pt x="153" y="1"/>
                    <a:pt x="153" y="4"/>
                    <a:pt x="152" y="6"/>
                  </a:cubicBezTo>
                  <a:cubicBezTo>
                    <a:pt x="152" y="9"/>
                    <a:pt x="154" y="10"/>
                    <a:pt x="156" y="11"/>
                  </a:cubicBezTo>
                  <a:cubicBezTo>
                    <a:pt x="161" y="13"/>
                    <a:pt x="164" y="16"/>
                    <a:pt x="165" y="22"/>
                  </a:cubicBezTo>
                  <a:cubicBezTo>
                    <a:pt x="166" y="27"/>
                    <a:pt x="167" y="33"/>
                    <a:pt x="168" y="39"/>
                  </a:cubicBezTo>
                  <a:cubicBezTo>
                    <a:pt x="169" y="44"/>
                    <a:pt x="168" y="49"/>
                    <a:pt x="169" y="54"/>
                  </a:cubicBezTo>
                  <a:cubicBezTo>
                    <a:pt x="169" y="60"/>
                    <a:pt x="169" y="65"/>
                    <a:pt x="169" y="71"/>
                  </a:cubicBezTo>
                  <a:cubicBezTo>
                    <a:pt x="168" y="72"/>
                    <a:pt x="169" y="74"/>
                    <a:pt x="168" y="75"/>
                  </a:cubicBezTo>
                  <a:cubicBezTo>
                    <a:pt x="168" y="77"/>
                    <a:pt x="168" y="79"/>
                    <a:pt x="167" y="80"/>
                  </a:cubicBezTo>
                  <a:cubicBezTo>
                    <a:pt x="166" y="85"/>
                    <a:pt x="166" y="90"/>
                    <a:pt x="162" y="93"/>
                  </a:cubicBezTo>
                  <a:cubicBezTo>
                    <a:pt x="160" y="94"/>
                    <a:pt x="157" y="93"/>
                    <a:pt x="155" y="94"/>
                  </a:cubicBezTo>
                  <a:cubicBezTo>
                    <a:pt x="141" y="97"/>
                    <a:pt x="128" y="100"/>
                    <a:pt x="114" y="103"/>
                  </a:cubicBezTo>
                  <a:cubicBezTo>
                    <a:pt x="110" y="104"/>
                    <a:pt x="109" y="103"/>
                    <a:pt x="109" y="100"/>
                  </a:cubicBezTo>
                  <a:cubicBezTo>
                    <a:pt x="107" y="91"/>
                    <a:pt x="106" y="83"/>
                    <a:pt x="103" y="75"/>
                  </a:cubicBezTo>
                  <a:cubicBezTo>
                    <a:pt x="100" y="66"/>
                    <a:pt x="95" y="57"/>
                    <a:pt x="90" y="48"/>
                  </a:cubicBezTo>
                  <a:cubicBezTo>
                    <a:pt x="87" y="43"/>
                    <a:pt x="83" y="42"/>
                    <a:pt x="79" y="42"/>
                  </a:cubicBezTo>
                  <a:cubicBezTo>
                    <a:pt x="74" y="42"/>
                    <a:pt x="72" y="45"/>
                    <a:pt x="74" y="49"/>
                  </a:cubicBezTo>
                  <a:cubicBezTo>
                    <a:pt x="76" y="52"/>
                    <a:pt x="78" y="55"/>
                    <a:pt x="80" y="57"/>
                  </a:cubicBezTo>
                  <a:cubicBezTo>
                    <a:pt x="82" y="58"/>
                    <a:pt x="83" y="60"/>
                    <a:pt x="84" y="62"/>
                  </a:cubicBezTo>
                  <a:cubicBezTo>
                    <a:pt x="89" y="75"/>
                    <a:pt x="93" y="87"/>
                    <a:pt x="97" y="100"/>
                  </a:cubicBezTo>
                  <a:cubicBezTo>
                    <a:pt x="97" y="102"/>
                    <a:pt x="97" y="104"/>
                    <a:pt x="97" y="106"/>
                  </a:cubicBezTo>
                  <a:cubicBezTo>
                    <a:pt x="96" y="107"/>
                    <a:pt x="95" y="108"/>
                    <a:pt x="94" y="108"/>
                  </a:cubicBezTo>
                  <a:cubicBezTo>
                    <a:pt x="86" y="109"/>
                    <a:pt x="78" y="111"/>
                    <a:pt x="70" y="112"/>
                  </a:cubicBezTo>
                  <a:cubicBezTo>
                    <a:pt x="64" y="112"/>
                    <a:pt x="62" y="111"/>
                    <a:pt x="62" y="105"/>
                  </a:cubicBezTo>
                  <a:cubicBezTo>
                    <a:pt x="62" y="104"/>
                    <a:pt x="62" y="104"/>
                    <a:pt x="62" y="103"/>
                  </a:cubicBezTo>
                  <a:cubicBezTo>
                    <a:pt x="61" y="101"/>
                    <a:pt x="62" y="98"/>
                    <a:pt x="62" y="95"/>
                  </a:cubicBezTo>
                  <a:cubicBezTo>
                    <a:pt x="62" y="93"/>
                    <a:pt x="62" y="91"/>
                    <a:pt x="61" y="89"/>
                  </a:cubicBezTo>
                  <a:cubicBezTo>
                    <a:pt x="61" y="84"/>
                    <a:pt x="61" y="78"/>
                    <a:pt x="56" y="74"/>
                  </a:cubicBezTo>
                  <a:cubicBezTo>
                    <a:pt x="55" y="73"/>
                    <a:pt x="54" y="73"/>
                    <a:pt x="52" y="74"/>
                  </a:cubicBezTo>
                  <a:cubicBezTo>
                    <a:pt x="50" y="74"/>
                    <a:pt x="48" y="74"/>
                    <a:pt x="47" y="77"/>
                  </a:cubicBezTo>
                  <a:cubicBezTo>
                    <a:pt x="47" y="78"/>
                    <a:pt x="47" y="79"/>
                    <a:pt x="47" y="80"/>
                  </a:cubicBezTo>
                  <a:cubicBezTo>
                    <a:pt x="48" y="85"/>
                    <a:pt x="48" y="89"/>
                    <a:pt x="49" y="94"/>
                  </a:cubicBezTo>
                  <a:cubicBezTo>
                    <a:pt x="49" y="95"/>
                    <a:pt x="49" y="97"/>
                    <a:pt x="49" y="99"/>
                  </a:cubicBezTo>
                  <a:cubicBezTo>
                    <a:pt x="49" y="102"/>
                    <a:pt x="49" y="106"/>
                    <a:pt x="49" y="109"/>
                  </a:cubicBezTo>
                  <a:cubicBezTo>
                    <a:pt x="50" y="112"/>
                    <a:pt x="48" y="113"/>
                    <a:pt x="46" y="114"/>
                  </a:cubicBezTo>
                  <a:cubicBezTo>
                    <a:pt x="43" y="114"/>
                    <a:pt x="40" y="114"/>
                    <a:pt x="37" y="114"/>
                  </a:cubicBezTo>
                  <a:cubicBezTo>
                    <a:pt x="29" y="115"/>
                    <a:pt x="21" y="114"/>
                    <a:pt x="14" y="114"/>
                  </a:cubicBezTo>
                  <a:cubicBezTo>
                    <a:pt x="11" y="114"/>
                    <a:pt x="8" y="114"/>
                    <a:pt x="6" y="115"/>
                  </a:cubicBezTo>
                  <a:cubicBezTo>
                    <a:pt x="2" y="115"/>
                    <a:pt x="0" y="117"/>
                    <a:pt x="0" y="121"/>
                  </a:cubicBezTo>
                  <a:cubicBezTo>
                    <a:pt x="0" y="125"/>
                    <a:pt x="3" y="125"/>
                    <a:pt x="5" y="125"/>
                  </a:cubicBezTo>
                  <a:cubicBezTo>
                    <a:pt x="11" y="125"/>
                    <a:pt x="17" y="125"/>
                    <a:pt x="22" y="125"/>
                  </a:cubicBezTo>
                  <a:cubicBezTo>
                    <a:pt x="24" y="126"/>
                    <a:pt x="25" y="125"/>
                    <a:pt x="27" y="126"/>
                  </a:cubicBezTo>
                  <a:cubicBezTo>
                    <a:pt x="33" y="126"/>
                    <a:pt x="39" y="126"/>
                    <a:pt x="45" y="125"/>
                  </a:cubicBezTo>
                  <a:cubicBezTo>
                    <a:pt x="50" y="125"/>
                    <a:pt x="51" y="126"/>
                    <a:pt x="52" y="130"/>
                  </a:cubicBezTo>
                  <a:cubicBezTo>
                    <a:pt x="54" y="138"/>
                    <a:pt x="55" y="146"/>
                    <a:pt x="56" y="155"/>
                  </a:cubicBezTo>
                  <a:cubicBezTo>
                    <a:pt x="57" y="167"/>
                    <a:pt x="59" y="179"/>
                    <a:pt x="61" y="191"/>
                  </a:cubicBezTo>
                  <a:cubicBezTo>
                    <a:pt x="63" y="202"/>
                    <a:pt x="66" y="214"/>
                    <a:pt x="70" y="225"/>
                  </a:cubicBezTo>
                  <a:cubicBezTo>
                    <a:pt x="72" y="229"/>
                    <a:pt x="74" y="234"/>
                    <a:pt x="80" y="236"/>
                  </a:cubicBezTo>
                  <a:cubicBezTo>
                    <a:pt x="81" y="236"/>
                    <a:pt x="83" y="237"/>
                    <a:pt x="84" y="236"/>
                  </a:cubicBezTo>
                  <a:cubicBezTo>
                    <a:pt x="86" y="233"/>
                    <a:pt x="88" y="230"/>
                    <a:pt x="90" y="227"/>
                  </a:cubicBezTo>
                  <a:cubicBezTo>
                    <a:pt x="92" y="223"/>
                    <a:pt x="95" y="220"/>
                    <a:pt x="98" y="217"/>
                  </a:cubicBezTo>
                  <a:cubicBezTo>
                    <a:pt x="110" y="206"/>
                    <a:pt x="124" y="200"/>
                    <a:pt x="138" y="194"/>
                  </a:cubicBezTo>
                  <a:cubicBezTo>
                    <a:pt x="147" y="190"/>
                    <a:pt x="157" y="188"/>
                    <a:pt x="166" y="186"/>
                  </a:cubicBezTo>
                  <a:cubicBezTo>
                    <a:pt x="177" y="184"/>
                    <a:pt x="188" y="182"/>
                    <a:pt x="200" y="182"/>
                  </a:cubicBezTo>
                  <a:cubicBezTo>
                    <a:pt x="205" y="182"/>
                    <a:pt x="210" y="182"/>
                    <a:pt x="215" y="182"/>
                  </a:cubicBezTo>
                  <a:cubicBezTo>
                    <a:pt x="218" y="183"/>
                    <a:pt x="221" y="181"/>
                    <a:pt x="224" y="179"/>
                  </a:cubicBezTo>
                  <a:cubicBezTo>
                    <a:pt x="227" y="177"/>
                    <a:pt x="228" y="173"/>
                    <a:pt x="225" y="171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3"/>
            <p:cNvSpPr>
              <a:spLocks noEditPoints="1"/>
            </p:cNvSpPr>
            <p:nvPr/>
          </p:nvSpPr>
          <p:spPr bwMode="auto">
            <a:xfrm>
              <a:off x="1971" y="3388"/>
              <a:ext cx="74" cy="121"/>
            </a:xfrm>
            <a:custGeom>
              <a:avLst/>
              <a:gdLst>
                <a:gd name="T0" fmla="*/ 43 w 138"/>
                <a:gd name="T1" fmla="*/ 181 h 219"/>
                <a:gd name="T2" fmla="*/ 42 w 138"/>
                <a:gd name="T3" fmla="*/ 193 h 219"/>
                <a:gd name="T4" fmla="*/ 27 w 138"/>
                <a:gd name="T5" fmla="*/ 174 h 219"/>
                <a:gd name="T6" fmla="*/ 10 w 138"/>
                <a:gd name="T7" fmla="*/ 138 h 219"/>
                <a:gd name="T8" fmla="*/ 17 w 138"/>
                <a:gd name="T9" fmla="*/ 129 h 219"/>
                <a:gd name="T10" fmla="*/ 42 w 138"/>
                <a:gd name="T11" fmla="*/ 117 h 219"/>
                <a:gd name="T12" fmla="*/ 43 w 138"/>
                <a:gd name="T13" fmla="*/ 181 h 219"/>
                <a:gd name="T14" fmla="*/ 62 w 138"/>
                <a:gd name="T15" fmla="*/ 26 h 219"/>
                <a:gd name="T16" fmla="*/ 70 w 138"/>
                <a:gd name="T17" fmla="*/ 17 h 219"/>
                <a:gd name="T18" fmla="*/ 87 w 138"/>
                <a:gd name="T19" fmla="*/ 27 h 219"/>
                <a:gd name="T20" fmla="*/ 68 w 138"/>
                <a:gd name="T21" fmla="*/ 32 h 219"/>
                <a:gd name="T22" fmla="*/ 136 w 138"/>
                <a:gd name="T23" fmla="*/ 73 h 219"/>
                <a:gd name="T24" fmla="*/ 117 w 138"/>
                <a:gd name="T25" fmla="*/ 79 h 219"/>
                <a:gd name="T26" fmla="*/ 60 w 138"/>
                <a:gd name="T27" fmla="*/ 96 h 219"/>
                <a:gd name="T28" fmla="*/ 60 w 138"/>
                <a:gd name="T29" fmla="*/ 61 h 219"/>
                <a:gd name="T30" fmla="*/ 61 w 138"/>
                <a:gd name="T31" fmla="*/ 48 h 219"/>
                <a:gd name="T32" fmla="*/ 100 w 138"/>
                <a:gd name="T33" fmla="*/ 38 h 219"/>
                <a:gd name="T34" fmla="*/ 110 w 138"/>
                <a:gd name="T35" fmla="*/ 37 h 219"/>
                <a:gd name="T36" fmla="*/ 122 w 138"/>
                <a:gd name="T37" fmla="*/ 35 h 219"/>
                <a:gd name="T38" fmla="*/ 123 w 138"/>
                <a:gd name="T39" fmla="*/ 24 h 219"/>
                <a:gd name="T40" fmla="*/ 64 w 138"/>
                <a:gd name="T41" fmla="*/ 2 h 219"/>
                <a:gd name="T42" fmla="*/ 48 w 138"/>
                <a:gd name="T43" fmla="*/ 26 h 219"/>
                <a:gd name="T44" fmla="*/ 25 w 138"/>
                <a:gd name="T45" fmla="*/ 39 h 219"/>
                <a:gd name="T46" fmla="*/ 20 w 138"/>
                <a:gd name="T47" fmla="*/ 48 h 219"/>
                <a:gd name="T48" fmla="*/ 27 w 138"/>
                <a:gd name="T49" fmla="*/ 51 h 219"/>
                <a:gd name="T50" fmla="*/ 47 w 138"/>
                <a:gd name="T51" fmla="*/ 47 h 219"/>
                <a:gd name="T52" fmla="*/ 47 w 138"/>
                <a:gd name="T53" fmla="*/ 100 h 219"/>
                <a:gd name="T54" fmla="*/ 20 w 138"/>
                <a:gd name="T55" fmla="*/ 114 h 219"/>
                <a:gd name="T56" fmla="*/ 1 w 138"/>
                <a:gd name="T57" fmla="*/ 130 h 219"/>
                <a:gd name="T58" fmla="*/ 26 w 138"/>
                <a:gd name="T59" fmla="*/ 196 h 219"/>
                <a:gd name="T60" fmla="*/ 42 w 138"/>
                <a:gd name="T61" fmla="*/ 217 h 219"/>
                <a:gd name="T62" fmla="*/ 55 w 138"/>
                <a:gd name="T63" fmla="*/ 199 h 219"/>
                <a:gd name="T64" fmla="*/ 54 w 138"/>
                <a:gd name="T65" fmla="*/ 189 h 219"/>
                <a:gd name="T66" fmla="*/ 55 w 138"/>
                <a:gd name="T67" fmla="*/ 166 h 219"/>
                <a:gd name="T68" fmla="*/ 55 w 138"/>
                <a:gd name="T69" fmla="*/ 159 h 219"/>
                <a:gd name="T70" fmla="*/ 56 w 138"/>
                <a:gd name="T71" fmla="*/ 131 h 219"/>
                <a:gd name="T72" fmla="*/ 63 w 138"/>
                <a:gd name="T73" fmla="*/ 111 h 219"/>
                <a:gd name="T74" fmla="*/ 76 w 138"/>
                <a:gd name="T75" fmla="*/ 102 h 219"/>
                <a:gd name="T76" fmla="*/ 113 w 138"/>
                <a:gd name="T77" fmla="*/ 88 h 219"/>
                <a:gd name="T78" fmla="*/ 136 w 138"/>
                <a:gd name="T79" fmla="*/ 7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219">
                  <a:moveTo>
                    <a:pt x="43" y="181"/>
                  </a:moveTo>
                  <a:lnTo>
                    <a:pt x="43" y="181"/>
                  </a:lnTo>
                  <a:cubicBezTo>
                    <a:pt x="43" y="184"/>
                    <a:pt x="43" y="187"/>
                    <a:pt x="43" y="190"/>
                  </a:cubicBezTo>
                  <a:cubicBezTo>
                    <a:pt x="43" y="191"/>
                    <a:pt x="43" y="193"/>
                    <a:pt x="42" y="193"/>
                  </a:cubicBezTo>
                  <a:cubicBezTo>
                    <a:pt x="40" y="193"/>
                    <a:pt x="39" y="192"/>
                    <a:pt x="39" y="191"/>
                  </a:cubicBezTo>
                  <a:cubicBezTo>
                    <a:pt x="34" y="186"/>
                    <a:pt x="30" y="180"/>
                    <a:pt x="27" y="174"/>
                  </a:cubicBezTo>
                  <a:cubicBezTo>
                    <a:pt x="21" y="165"/>
                    <a:pt x="17" y="154"/>
                    <a:pt x="14" y="144"/>
                  </a:cubicBezTo>
                  <a:cubicBezTo>
                    <a:pt x="13" y="142"/>
                    <a:pt x="12" y="140"/>
                    <a:pt x="10" y="138"/>
                  </a:cubicBezTo>
                  <a:cubicBezTo>
                    <a:pt x="8" y="135"/>
                    <a:pt x="7" y="132"/>
                    <a:pt x="8" y="128"/>
                  </a:cubicBezTo>
                  <a:cubicBezTo>
                    <a:pt x="11" y="131"/>
                    <a:pt x="14" y="130"/>
                    <a:pt x="17" y="129"/>
                  </a:cubicBezTo>
                  <a:cubicBezTo>
                    <a:pt x="22" y="128"/>
                    <a:pt x="27" y="125"/>
                    <a:pt x="31" y="122"/>
                  </a:cubicBezTo>
                  <a:cubicBezTo>
                    <a:pt x="35" y="120"/>
                    <a:pt x="38" y="119"/>
                    <a:pt x="42" y="117"/>
                  </a:cubicBezTo>
                  <a:cubicBezTo>
                    <a:pt x="44" y="117"/>
                    <a:pt x="45" y="117"/>
                    <a:pt x="45" y="119"/>
                  </a:cubicBezTo>
                  <a:cubicBezTo>
                    <a:pt x="45" y="140"/>
                    <a:pt x="45" y="160"/>
                    <a:pt x="43" y="181"/>
                  </a:cubicBezTo>
                  <a:close/>
                  <a:moveTo>
                    <a:pt x="62" y="26"/>
                  </a:moveTo>
                  <a:lnTo>
                    <a:pt x="62" y="26"/>
                  </a:lnTo>
                  <a:cubicBezTo>
                    <a:pt x="62" y="24"/>
                    <a:pt x="63" y="22"/>
                    <a:pt x="64" y="19"/>
                  </a:cubicBezTo>
                  <a:cubicBezTo>
                    <a:pt x="65" y="17"/>
                    <a:pt x="67" y="16"/>
                    <a:pt x="70" y="17"/>
                  </a:cubicBezTo>
                  <a:cubicBezTo>
                    <a:pt x="75" y="20"/>
                    <a:pt x="80" y="23"/>
                    <a:pt x="85" y="26"/>
                  </a:cubicBezTo>
                  <a:cubicBezTo>
                    <a:pt x="86" y="26"/>
                    <a:pt x="88" y="26"/>
                    <a:pt x="87" y="27"/>
                  </a:cubicBezTo>
                  <a:cubicBezTo>
                    <a:pt x="87" y="29"/>
                    <a:pt x="86" y="29"/>
                    <a:pt x="85" y="29"/>
                  </a:cubicBezTo>
                  <a:cubicBezTo>
                    <a:pt x="79" y="30"/>
                    <a:pt x="73" y="32"/>
                    <a:pt x="68" y="32"/>
                  </a:cubicBezTo>
                  <a:cubicBezTo>
                    <a:pt x="60" y="32"/>
                    <a:pt x="60" y="32"/>
                    <a:pt x="62" y="26"/>
                  </a:cubicBezTo>
                  <a:close/>
                  <a:moveTo>
                    <a:pt x="136" y="73"/>
                  </a:moveTo>
                  <a:lnTo>
                    <a:pt x="136" y="73"/>
                  </a:lnTo>
                  <a:cubicBezTo>
                    <a:pt x="129" y="74"/>
                    <a:pt x="123" y="77"/>
                    <a:pt x="117" y="79"/>
                  </a:cubicBezTo>
                  <a:cubicBezTo>
                    <a:pt x="100" y="83"/>
                    <a:pt x="84" y="88"/>
                    <a:pt x="68" y="94"/>
                  </a:cubicBezTo>
                  <a:cubicBezTo>
                    <a:pt x="65" y="95"/>
                    <a:pt x="63" y="97"/>
                    <a:pt x="60" y="96"/>
                  </a:cubicBezTo>
                  <a:cubicBezTo>
                    <a:pt x="59" y="87"/>
                    <a:pt x="59" y="77"/>
                    <a:pt x="60" y="67"/>
                  </a:cubicBezTo>
                  <a:cubicBezTo>
                    <a:pt x="60" y="65"/>
                    <a:pt x="60" y="63"/>
                    <a:pt x="60" y="61"/>
                  </a:cubicBezTo>
                  <a:cubicBezTo>
                    <a:pt x="61" y="59"/>
                    <a:pt x="60" y="58"/>
                    <a:pt x="60" y="56"/>
                  </a:cubicBezTo>
                  <a:cubicBezTo>
                    <a:pt x="60" y="53"/>
                    <a:pt x="61" y="51"/>
                    <a:pt x="61" y="48"/>
                  </a:cubicBezTo>
                  <a:cubicBezTo>
                    <a:pt x="61" y="47"/>
                    <a:pt x="62" y="46"/>
                    <a:pt x="64" y="45"/>
                  </a:cubicBezTo>
                  <a:cubicBezTo>
                    <a:pt x="76" y="42"/>
                    <a:pt x="88" y="39"/>
                    <a:pt x="100" y="38"/>
                  </a:cubicBezTo>
                  <a:cubicBezTo>
                    <a:pt x="102" y="37"/>
                    <a:pt x="103" y="38"/>
                    <a:pt x="104" y="37"/>
                  </a:cubicBezTo>
                  <a:cubicBezTo>
                    <a:pt x="106" y="37"/>
                    <a:pt x="108" y="37"/>
                    <a:pt x="110" y="37"/>
                  </a:cubicBezTo>
                  <a:cubicBezTo>
                    <a:pt x="113" y="36"/>
                    <a:pt x="116" y="37"/>
                    <a:pt x="119" y="37"/>
                  </a:cubicBezTo>
                  <a:cubicBezTo>
                    <a:pt x="121" y="37"/>
                    <a:pt x="122" y="36"/>
                    <a:pt x="122" y="35"/>
                  </a:cubicBezTo>
                  <a:cubicBezTo>
                    <a:pt x="122" y="33"/>
                    <a:pt x="123" y="32"/>
                    <a:pt x="124" y="31"/>
                  </a:cubicBezTo>
                  <a:cubicBezTo>
                    <a:pt x="128" y="27"/>
                    <a:pt x="128" y="26"/>
                    <a:pt x="123" y="24"/>
                  </a:cubicBezTo>
                  <a:cubicBezTo>
                    <a:pt x="121" y="23"/>
                    <a:pt x="118" y="22"/>
                    <a:pt x="115" y="21"/>
                  </a:cubicBezTo>
                  <a:cubicBezTo>
                    <a:pt x="97" y="18"/>
                    <a:pt x="81" y="9"/>
                    <a:pt x="64" y="2"/>
                  </a:cubicBezTo>
                  <a:cubicBezTo>
                    <a:pt x="59" y="0"/>
                    <a:pt x="57" y="0"/>
                    <a:pt x="55" y="4"/>
                  </a:cubicBezTo>
                  <a:cubicBezTo>
                    <a:pt x="51" y="11"/>
                    <a:pt x="49" y="18"/>
                    <a:pt x="48" y="26"/>
                  </a:cubicBezTo>
                  <a:cubicBezTo>
                    <a:pt x="47" y="32"/>
                    <a:pt x="46" y="34"/>
                    <a:pt x="39" y="36"/>
                  </a:cubicBezTo>
                  <a:cubicBezTo>
                    <a:pt x="35" y="37"/>
                    <a:pt x="30" y="37"/>
                    <a:pt x="25" y="39"/>
                  </a:cubicBezTo>
                  <a:cubicBezTo>
                    <a:pt x="23" y="40"/>
                    <a:pt x="20" y="41"/>
                    <a:pt x="20" y="44"/>
                  </a:cubicBezTo>
                  <a:cubicBezTo>
                    <a:pt x="19" y="45"/>
                    <a:pt x="19" y="47"/>
                    <a:pt x="20" y="48"/>
                  </a:cubicBezTo>
                  <a:cubicBezTo>
                    <a:pt x="20" y="49"/>
                    <a:pt x="21" y="51"/>
                    <a:pt x="23" y="51"/>
                  </a:cubicBezTo>
                  <a:cubicBezTo>
                    <a:pt x="24" y="51"/>
                    <a:pt x="25" y="51"/>
                    <a:pt x="27" y="51"/>
                  </a:cubicBezTo>
                  <a:cubicBezTo>
                    <a:pt x="30" y="50"/>
                    <a:pt x="33" y="50"/>
                    <a:pt x="35" y="49"/>
                  </a:cubicBezTo>
                  <a:cubicBezTo>
                    <a:pt x="39" y="48"/>
                    <a:pt x="43" y="46"/>
                    <a:pt x="47" y="47"/>
                  </a:cubicBezTo>
                  <a:cubicBezTo>
                    <a:pt x="47" y="48"/>
                    <a:pt x="47" y="49"/>
                    <a:pt x="47" y="50"/>
                  </a:cubicBezTo>
                  <a:lnTo>
                    <a:pt x="47" y="100"/>
                  </a:lnTo>
                  <a:cubicBezTo>
                    <a:pt x="47" y="100"/>
                    <a:pt x="47" y="101"/>
                    <a:pt x="47" y="102"/>
                  </a:cubicBezTo>
                  <a:cubicBezTo>
                    <a:pt x="38" y="107"/>
                    <a:pt x="29" y="110"/>
                    <a:pt x="20" y="114"/>
                  </a:cubicBezTo>
                  <a:cubicBezTo>
                    <a:pt x="15" y="116"/>
                    <a:pt x="11" y="119"/>
                    <a:pt x="6" y="119"/>
                  </a:cubicBezTo>
                  <a:cubicBezTo>
                    <a:pt x="2" y="120"/>
                    <a:pt x="0" y="126"/>
                    <a:pt x="1" y="130"/>
                  </a:cubicBezTo>
                  <a:cubicBezTo>
                    <a:pt x="4" y="138"/>
                    <a:pt x="7" y="147"/>
                    <a:pt x="9" y="156"/>
                  </a:cubicBezTo>
                  <a:cubicBezTo>
                    <a:pt x="13" y="170"/>
                    <a:pt x="17" y="184"/>
                    <a:pt x="26" y="196"/>
                  </a:cubicBezTo>
                  <a:cubicBezTo>
                    <a:pt x="30" y="202"/>
                    <a:pt x="36" y="207"/>
                    <a:pt x="38" y="214"/>
                  </a:cubicBezTo>
                  <a:cubicBezTo>
                    <a:pt x="39" y="215"/>
                    <a:pt x="40" y="217"/>
                    <a:pt x="42" y="217"/>
                  </a:cubicBezTo>
                  <a:cubicBezTo>
                    <a:pt x="48" y="219"/>
                    <a:pt x="55" y="212"/>
                    <a:pt x="55" y="206"/>
                  </a:cubicBezTo>
                  <a:cubicBezTo>
                    <a:pt x="55" y="204"/>
                    <a:pt x="56" y="202"/>
                    <a:pt x="55" y="199"/>
                  </a:cubicBezTo>
                  <a:cubicBezTo>
                    <a:pt x="55" y="198"/>
                    <a:pt x="55" y="196"/>
                    <a:pt x="55" y="195"/>
                  </a:cubicBezTo>
                  <a:cubicBezTo>
                    <a:pt x="54" y="193"/>
                    <a:pt x="55" y="191"/>
                    <a:pt x="54" y="189"/>
                  </a:cubicBezTo>
                  <a:lnTo>
                    <a:pt x="54" y="170"/>
                  </a:lnTo>
                  <a:cubicBezTo>
                    <a:pt x="55" y="169"/>
                    <a:pt x="54" y="168"/>
                    <a:pt x="55" y="166"/>
                  </a:cubicBezTo>
                  <a:cubicBezTo>
                    <a:pt x="55" y="165"/>
                    <a:pt x="55" y="164"/>
                    <a:pt x="55" y="163"/>
                  </a:cubicBezTo>
                  <a:cubicBezTo>
                    <a:pt x="55" y="162"/>
                    <a:pt x="55" y="160"/>
                    <a:pt x="55" y="159"/>
                  </a:cubicBezTo>
                  <a:cubicBezTo>
                    <a:pt x="55" y="152"/>
                    <a:pt x="56" y="144"/>
                    <a:pt x="56" y="136"/>
                  </a:cubicBezTo>
                  <a:cubicBezTo>
                    <a:pt x="56" y="135"/>
                    <a:pt x="55" y="133"/>
                    <a:pt x="56" y="131"/>
                  </a:cubicBezTo>
                  <a:cubicBezTo>
                    <a:pt x="56" y="126"/>
                    <a:pt x="57" y="121"/>
                    <a:pt x="58" y="117"/>
                  </a:cubicBezTo>
                  <a:cubicBezTo>
                    <a:pt x="59" y="114"/>
                    <a:pt x="61" y="112"/>
                    <a:pt x="63" y="111"/>
                  </a:cubicBezTo>
                  <a:cubicBezTo>
                    <a:pt x="65" y="110"/>
                    <a:pt x="67" y="109"/>
                    <a:pt x="68" y="107"/>
                  </a:cubicBezTo>
                  <a:cubicBezTo>
                    <a:pt x="70" y="105"/>
                    <a:pt x="73" y="103"/>
                    <a:pt x="76" y="102"/>
                  </a:cubicBezTo>
                  <a:cubicBezTo>
                    <a:pt x="81" y="100"/>
                    <a:pt x="86" y="99"/>
                    <a:pt x="91" y="97"/>
                  </a:cubicBezTo>
                  <a:cubicBezTo>
                    <a:pt x="98" y="94"/>
                    <a:pt x="106" y="91"/>
                    <a:pt x="113" y="88"/>
                  </a:cubicBezTo>
                  <a:cubicBezTo>
                    <a:pt x="121" y="84"/>
                    <a:pt x="130" y="81"/>
                    <a:pt x="137" y="75"/>
                  </a:cubicBezTo>
                  <a:cubicBezTo>
                    <a:pt x="138" y="73"/>
                    <a:pt x="137" y="73"/>
                    <a:pt x="136" y="7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4"/>
            <p:cNvSpPr>
              <a:spLocks noEditPoints="1"/>
            </p:cNvSpPr>
            <p:nvPr/>
          </p:nvSpPr>
          <p:spPr bwMode="auto">
            <a:xfrm>
              <a:off x="1675" y="3447"/>
              <a:ext cx="63" cy="62"/>
            </a:xfrm>
            <a:custGeom>
              <a:avLst/>
              <a:gdLst>
                <a:gd name="T0" fmla="*/ 97 w 117"/>
                <a:gd name="T1" fmla="*/ 30 h 111"/>
                <a:gd name="T2" fmla="*/ 97 w 117"/>
                <a:gd name="T3" fmla="*/ 30 h 111"/>
                <a:gd name="T4" fmla="*/ 81 w 117"/>
                <a:gd name="T5" fmla="*/ 56 h 111"/>
                <a:gd name="T6" fmla="*/ 73 w 117"/>
                <a:gd name="T7" fmla="*/ 60 h 111"/>
                <a:gd name="T8" fmla="*/ 63 w 117"/>
                <a:gd name="T9" fmla="*/ 61 h 111"/>
                <a:gd name="T10" fmla="*/ 49 w 117"/>
                <a:gd name="T11" fmla="*/ 61 h 111"/>
                <a:gd name="T12" fmla="*/ 25 w 117"/>
                <a:gd name="T13" fmla="*/ 62 h 111"/>
                <a:gd name="T14" fmla="*/ 24 w 117"/>
                <a:gd name="T15" fmla="*/ 61 h 111"/>
                <a:gd name="T16" fmla="*/ 18 w 117"/>
                <a:gd name="T17" fmla="*/ 38 h 111"/>
                <a:gd name="T18" fmla="*/ 17 w 117"/>
                <a:gd name="T19" fmla="*/ 34 h 111"/>
                <a:gd name="T20" fmla="*/ 21 w 117"/>
                <a:gd name="T21" fmla="*/ 30 h 111"/>
                <a:gd name="T22" fmla="*/ 26 w 117"/>
                <a:gd name="T23" fmla="*/ 26 h 111"/>
                <a:gd name="T24" fmla="*/ 42 w 117"/>
                <a:gd name="T25" fmla="*/ 16 h 111"/>
                <a:gd name="T26" fmla="*/ 101 w 117"/>
                <a:gd name="T27" fmla="*/ 13 h 111"/>
                <a:gd name="T28" fmla="*/ 103 w 117"/>
                <a:gd name="T29" fmla="*/ 14 h 111"/>
                <a:gd name="T30" fmla="*/ 97 w 117"/>
                <a:gd name="T31" fmla="*/ 30 h 111"/>
                <a:gd name="T32" fmla="*/ 112 w 117"/>
                <a:gd name="T33" fmla="*/ 1 h 111"/>
                <a:gd name="T34" fmla="*/ 112 w 117"/>
                <a:gd name="T35" fmla="*/ 1 h 111"/>
                <a:gd name="T36" fmla="*/ 108 w 117"/>
                <a:gd name="T37" fmla="*/ 1 h 111"/>
                <a:gd name="T38" fmla="*/ 94 w 117"/>
                <a:gd name="T39" fmla="*/ 1 h 111"/>
                <a:gd name="T40" fmla="*/ 81 w 117"/>
                <a:gd name="T41" fmla="*/ 1 h 111"/>
                <a:gd name="T42" fmla="*/ 73 w 117"/>
                <a:gd name="T43" fmla="*/ 2 h 111"/>
                <a:gd name="T44" fmla="*/ 67 w 117"/>
                <a:gd name="T45" fmla="*/ 2 h 111"/>
                <a:gd name="T46" fmla="*/ 62 w 117"/>
                <a:gd name="T47" fmla="*/ 3 h 111"/>
                <a:gd name="T48" fmla="*/ 58 w 117"/>
                <a:gd name="T49" fmla="*/ 3 h 111"/>
                <a:gd name="T50" fmla="*/ 54 w 117"/>
                <a:gd name="T51" fmla="*/ 3 h 111"/>
                <a:gd name="T52" fmla="*/ 52 w 117"/>
                <a:gd name="T53" fmla="*/ 3 h 111"/>
                <a:gd name="T54" fmla="*/ 48 w 117"/>
                <a:gd name="T55" fmla="*/ 4 h 111"/>
                <a:gd name="T56" fmla="*/ 25 w 117"/>
                <a:gd name="T57" fmla="*/ 9 h 111"/>
                <a:gd name="T58" fmla="*/ 13 w 117"/>
                <a:gd name="T59" fmla="*/ 14 h 111"/>
                <a:gd name="T60" fmla="*/ 6 w 117"/>
                <a:gd name="T61" fmla="*/ 12 h 111"/>
                <a:gd name="T62" fmla="*/ 0 w 117"/>
                <a:gd name="T63" fmla="*/ 13 h 111"/>
                <a:gd name="T64" fmla="*/ 0 w 117"/>
                <a:gd name="T65" fmla="*/ 19 h 111"/>
                <a:gd name="T66" fmla="*/ 4 w 117"/>
                <a:gd name="T67" fmla="*/ 34 h 111"/>
                <a:gd name="T68" fmla="*/ 11 w 117"/>
                <a:gd name="T69" fmla="*/ 63 h 111"/>
                <a:gd name="T70" fmla="*/ 13 w 117"/>
                <a:gd name="T71" fmla="*/ 74 h 111"/>
                <a:gd name="T72" fmla="*/ 17 w 117"/>
                <a:gd name="T73" fmla="*/ 92 h 111"/>
                <a:gd name="T74" fmla="*/ 17 w 117"/>
                <a:gd name="T75" fmla="*/ 97 h 111"/>
                <a:gd name="T76" fmla="*/ 23 w 117"/>
                <a:gd name="T77" fmla="*/ 108 h 111"/>
                <a:gd name="T78" fmla="*/ 29 w 117"/>
                <a:gd name="T79" fmla="*/ 109 h 111"/>
                <a:gd name="T80" fmla="*/ 34 w 117"/>
                <a:gd name="T81" fmla="*/ 102 h 111"/>
                <a:gd name="T82" fmla="*/ 31 w 117"/>
                <a:gd name="T83" fmla="*/ 92 h 111"/>
                <a:gd name="T84" fmla="*/ 28 w 117"/>
                <a:gd name="T85" fmla="*/ 80 h 111"/>
                <a:gd name="T86" fmla="*/ 31 w 117"/>
                <a:gd name="T87" fmla="*/ 76 h 111"/>
                <a:gd name="T88" fmla="*/ 50 w 117"/>
                <a:gd name="T89" fmla="*/ 73 h 111"/>
                <a:gd name="T90" fmla="*/ 56 w 117"/>
                <a:gd name="T91" fmla="*/ 73 h 111"/>
                <a:gd name="T92" fmla="*/ 67 w 117"/>
                <a:gd name="T93" fmla="*/ 74 h 111"/>
                <a:gd name="T94" fmla="*/ 75 w 117"/>
                <a:gd name="T95" fmla="*/ 78 h 111"/>
                <a:gd name="T96" fmla="*/ 79 w 117"/>
                <a:gd name="T97" fmla="*/ 78 h 111"/>
                <a:gd name="T98" fmla="*/ 79 w 117"/>
                <a:gd name="T99" fmla="*/ 78 h 111"/>
                <a:gd name="T100" fmla="*/ 87 w 117"/>
                <a:gd name="T101" fmla="*/ 73 h 111"/>
                <a:gd name="T102" fmla="*/ 100 w 117"/>
                <a:gd name="T103" fmla="*/ 68 h 111"/>
                <a:gd name="T104" fmla="*/ 100 w 117"/>
                <a:gd name="T105" fmla="*/ 64 h 111"/>
                <a:gd name="T106" fmla="*/ 96 w 117"/>
                <a:gd name="T107" fmla="*/ 60 h 111"/>
                <a:gd name="T108" fmla="*/ 94 w 117"/>
                <a:gd name="T109" fmla="*/ 56 h 111"/>
                <a:gd name="T110" fmla="*/ 96 w 117"/>
                <a:gd name="T111" fmla="*/ 52 h 111"/>
                <a:gd name="T112" fmla="*/ 107 w 117"/>
                <a:gd name="T113" fmla="*/ 37 h 111"/>
                <a:gd name="T114" fmla="*/ 117 w 117"/>
                <a:gd name="T115" fmla="*/ 7 h 111"/>
                <a:gd name="T116" fmla="*/ 112 w 117"/>
                <a:gd name="T117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7" h="111">
                  <a:moveTo>
                    <a:pt x="97" y="30"/>
                  </a:moveTo>
                  <a:lnTo>
                    <a:pt x="97" y="30"/>
                  </a:lnTo>
                  <a:cubicBezTo>
                    <a:pt x="93" y="39"/>
                    <a:pt x="88" y="48"/>
                    <a:pt x="81" y="56"/>
                  </a:cubicBezTo>
                  <a:cubicBezTo>
                    <a:pt x="79" y="59"/>
                    <a:pt x="76" y="60"/>
                    <a:pt x="73" y="60"/>
                  </a:cubicBezTo>
                  <a:cubicBezTo>
                    <a:pt x="70" y="61"/>
                    <a:pt x="66" y="61"/>
                    <a:pt x="63" y="61"/>
                  </a:cubicBezTo>
                  <a:cubicBezTo>
                    <a:pt x="58" y="60"/>
                    <a:pt x="53" y="61"/>
                    <a:pt x="49" y="61"/>
                  </a:cubicBezTo>
                  <a:cubicBezTo>
                    <a:pt x="41" y="63"/>
                    <a:pt x="33" y="63"/>
                    <a:pt x="25" y="62"/>
                  </a:cubicBezTo>
                  <a:cubicBezTo>
                    <a:pt x="24" y="62"/>
                    <a:pt x="24" y="62"/>
                    <a:pt x="24" y="61"/>
                  </a:cubicBezTo>
                  <a:cubicBezTo>
                    <a:pt x="23" y="53"/>
                    <a:pt x="19" y="45"/>
                    <a:pt x="18" y="38"/>
                  </a:cubicBezTo>
                  <a:cubicBezTo>
                    <a:pt x="17" y="37"/>
                    <a:pt x="17" y="36"/>
                    <a:pt x="17" y="34"/>
                  </a:cubicBezTo>
                  <a:cubicBezTo>
                    <a:pt x="17" y="32"/>
                    <a:pt x="17" y="30"/>
                    <a:pt x="21" y="30"/>
                  </a:cubicBezTo>
                  <a:cubicBezTo>
                    <a:pt x="23" y="29"/>
                    <a:pt x="25" y="27"/>
                    <a:pt x="26" y="26"/>
                  </a:cubicBezTo>
                  <a:cubicBezTo>
                    <a:pt x="30" y="20"/>
                    <a:pt x="36" y="18"/>
                    <a:pt x="42" y="16"/>
                  </a:cubicBezTo>
                  <a:cubicBezTo>
                    <a:pt x="62" y="12"/>
                    <a:pt x="82" y="14"/>
                    <a:pt x="101" y="13"/>
                  </a:cubicBezTo>
                  <a:cubicBezTo>
                    <a:pt x="102" y="13"/>
                    <a:pt x="102" y="13"/>
                    <a:pt x="103" y="14"/>
                  </a:cubicBezTo>
                  <a:cubicBezTo>
                    <a:pt x="101" y="19"/>
                    <a:pt x="99" y="24"/>
                    <a:pt x="97" y="30"/>
                  </a:cubicBezTo>
                  <a:close/>
                  <a:moveTo>
                    <a:pt x="112" y="1"/>
                  </a:moveTo>
                  <a:lnTo>
                    <a:pt x="112" y="1"/>
                  </a:lnTo>
                  <a:cubicBezTo>
                    <a:pt x="111" y="1"/>
                    <a:pt x="110" y="1"/>
                    <a:pt x="108" y="1"/>
                  </a:cubicBezTo>
                  <a:cubicBezTo>
                    <a:pt x="103" y="1"/>
                    <a:pt x="99" y="0"/>
                    <a:pt x="94" y="1"/>
                  </a:cubicBezTo>
                  <a:cubicBezTo>
                    <a:pt x="90" y="1"/>
                    <a:pt x="85" y="1"/>
                    <a:pt x="81" y="1"/>
                  </a:cubicBezTo>
                  <a:cubicBezTo>
                    <a:pt x="78" y="2"/>
                    <a:pt x="76" y="1"/>
                    <a:pt x="73" y="2"/>
                  </a:cubicBezTo>
                  <a:cubicBezTo>
                    <a:pt x="71" y="2"/>
                    <a:pt x="69" y="2"/>
                    <a:pt x="67" y="2"/>
                  </a:cubicBezTo>
                  <a:cubicBezTo>
                    <a:pt x="66" y="3"/>
                    <a:pt x="64" y="2"/>
                    <a:pt x="62" y="3"/>
                  </a:cubicBezTo>
                  <a:cubicBezTo>
                    <a:pt x="61" y="3"/>
                    <a:pt x="60" y="3"/>
                    <a:pt x="58" y="3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54" y="3"/>
                    <a:pt x="53" y="3"/>
                    <a:pt x="52" y="3"/>
                  </a:cubicBezTo>
                  <a:cubicBezTo>
                    <a:pt x="51" y="4"/>
                    <a:pt x="49" y="3"/>
                    <a:pt x="48" y="4"/>
                  </a:cubicBezTo>
                  <a:cubicBezTo>
                    <a:pt x="40" y="5"/>
                    <a:pt x="32" y="6"/>
                    <a:pt x="25" y="9"/>
                  </a:cubicBezTo>
                  <a:cubicBezTo>
                    <a:pt x="21" y="11"/>
                    <a:pt x="17" y="13"/>
                    <a:pt x="13" y="14"/>
                  </a:cubicBezTo>
                  <a:cubicBezTo>
                    <a:pt x="10" y="15"/>
                    <a:pt x="8" y="14"/>
                    <a:pt x="6" y="12"/>
                  </a:cubicBezTo>
                  <a:cubicBezTo>
                    <a:pt x="3" y="9"/>
                    <a:pt x="1" y="10"/>
                    <a:pt x="0" y="13"/>
                  </a:cubicBezTo>
                  <a:cubicBezTo>
                    <a:pt x="0" y="15"/>
                    <a:pt x="0" y="17"/>
                    <a:pt x="0" y="19"/>
                  </a:cubicBezTo>
                  <a:cubicBezTo>
                    <a:pt x="0" y="24"/>
                    <a:pt x="2" y="29"/>
                    <a:pt x="4" y="34"/>
                  </a:cubicBezTo>
                  <a:cubicBezTo>
                    <a:pt x="8" y="43"/>
                    <a:pt x="10" y="53"/>
                    <a:pt x="11" y="63"/>
                  </a:cubicBezTo>
                  <a:cubicBezTo>
                    <a:pt x="12" y="67"/>
                    <a:pt x="12" y="70"/>
                    <a:pt x="13" y="74"/>
                  </a:cubicBezTo>
                  <a:cubicBezTo>
                    <a:pt x="15" y="80"/>
                    <a:pt x="16" y="86"/>
                    <a:pt x="17" y="92"/>
                  </a:cubicBezTo>
                  <a:cubicBezTo>
                    <a:pt x="17" y="94"/>
                    <a:pt x="17" y="95"/>
                    <a:pt x="17" y="97"/>
                  </a:cubicBezTo>
                  <a:cubicBezTo>
                    <a:pt x="18" y="101"/>
                    <a:pt x="20" y="105"/>
                    <a:pt x="23" y="108"/>
                  </a:cubicBezTo>
                  <a:cubicBezTo>
                    <a:pt x="25" y="110"/>
                    <a:pt x="27" y="111"/>
                    <a:pt x="29" y="109"/>
                  </a:cubicBezTo>
                  <a:cubicBezTo>
                    <a:pt x="31" y="107"/>
                    <a:pt x="35" y="106"/>
                    <a:pt x="34" y="102"/>
                  </a:cubicBezTo>
                  <a:cubicBezTo>
                    <a:pt x="33" y="99"/>
                    <a:pt x="32" y="95"/>
                    <a:pt x="31" y="92"/>
                  </a:cubicBezTo>
                  <a:cubicBezTo>
                    <a:pt x="29" y="88"/>
                    <a:pt x="28" y="84"/>
                    <a:pt x="28" y="80"/>
                  </a:cubicBezTo>
                  <a:cubicBezTo>
                    <a:pt x="28" y="78"/>
                    <a:pt x="28" y="76"/>
                    <a:pt x="31" y="76"/>
                  </a:cubicBezTo>
                  <a:cubicBezTo>
                    <a:pt x="37" y="75"/>
                    <a:pt x="43" y="74"/>
                    <a:pt x="50" y="73"/>
                  </a:cubicBezTo>
                  <a:cubicBezTo>
                    <a:pt x="52" y="72"/>
                    <a:pt x="54" y="73"/>
                    <a:pt x="56" y="73"/>
                  </a:cubicBezTo>
                  <a:cubicBezTo>
                    <a:pt x="60" y="73"/>
                    <a:pt x="63" y="72"/>
                    <a:pt x="67" y="74"/>
                  </a:cubicBezTo>
                  <a:cubicBezTo>
                    <a:pt x="70" y="75"/>
                    <a:pt x="72" y="78"/>
                    <a:pt x="75" y="78"/>
                  </a:cubicBezTo>
                  <a:cubicBezTo>
                    <a:pt x="77" y="78"/>
                    <a:pt x="78" y="78"/>
                    <a:pt x="79" y="78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81" y="74"/>
                    <a:pt x="84" y="73"/>
                    <a:pt x="87" y="73"/>
                  </a:cubicBezTo>
                  <a:cubicBezTo>
                    <a:pt x="92" y="73"/>
                    <a:pt x="96" y="71"/>
                    <a:pt x="100" y="68"/>
                  </a:cubicBezTo>
                  <a:cubicBezTo>
                    <a:pt x="100" y="67"/>
                    <a:pt x="100" y="65"/>
                    <a:pt x="100" y="64"/>
                  </a:cubicBezTo>
                  <a:cubicBezTo>
                    <a:pt x="99" y="62"/>
                    <a:pt x="97" y="61"/>
                    <a:pt x="96" y="60"/>
                  </a:cubicBezTo>
                  <a:cubicBezTo>
                    <a:pt x="94" y="59"/>
                    <a:pt x="93" y="58"/>
                    <a:pt x="94" y="56"/>
                  </a:cubicBezTo>
                  <a:cubicBezTo>
                    <a:pt x="95" y="55"/>
                    <a:pt x="95" y="53"/>
                    <a:pt x="96" y="52"/>
                  </a:cubicBezTo>
                  <a:cubicBezTo>
                    <a:pt x="100" y="48"/>
                    <a:pt x="103" y="43"/>
                    <a:pt x="107" y="37"/>
                  </a:cubicBezTo>
                  <a:cubicBezTo>
                    <a:pt x="112" y="28"/>
                    <a:pt x="117" y="18"/>
                    <a:pt x="117" y="7"/>
                  </a:cubicBezTo>
                  <a:cubicBezTo>
                    <a:pt x="117" y="4"/>
                    <a:pt x="115" y="2"/>
                    <a:pt x="112" y="1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5"/>
            <p:cNvSpPr>
              <a:spLocks noEditPoints="1"/>
            </p:cNvSpPr>
            <p:nvPr/>
          </p:nvSpPr>
          <p:spPr bwMode="auto">
            <a:xfrm>
              <a:off x="1640" y="3395"/>
              <a:ext cx="53" cy="49"/>
            </a:xfrm>
            <a:custGeom>
              <a:avLst/>
              <a:gdLst>
                <a:gd name="T0" fmla="*/ 77 w 99"/>
                <a:gd name="T1" fmla="*/ 27 h 89"/>
                <a:gd name="T2" fmla="*/ 77 w 99"/>
                <a:gd name="T3" fmla="*/ 27 h 89"/>
                <a:gd name="T4" fmla="*/ 50 w 99"/>
                <a:gd name="T5" fmla="*/ 46 h 89"/>
                <a:gd name="T6" fmla="*/ 35 w 99"/>
                <a:gd name="T7" fmla="*/ 55 h 89"/>
                <a:gd name="T8" fmla="*/ 32 w 99"/>
                <a:gd name="T9" fmla="*/ 55 h 89"/>
                <a:gd name="T10" fmla="*/ 22 w 99"/>
                <a:gd name="T11" fmla="*/ 33 h 89"/>
                <a:gd name="T12" fmla="*/ 21 w 99"/>
                <a:gd name="T13" fmla="*/ 30 h 89"/>
                <a:gd name="T14" fmla="*/ 23 w 99"/>
                <a:gd name="T15" fmla="*/ 26 h 89"/>
                <a:gd name="T16" fmla="*/ 31 w 99"/>
                <a:gd name="T17" fmla="*/ 24 h 89"/>
                <a:gd name="T18" fmla="*/ 51 w 99"/>
                <a:gd name="T19" fmla="*/ 20 h 89"/>
                <a:gd name="T20" fmla="*/ 79 w 99"/>
                <a:gd name="T21" fmla="*/ 22 h 89"/>
                <a:gd name="T22" fmla="*/ 80 w 99"/>
                <a:gd name="T23" fmla="*/ 24 h 89"/>
                <a:gd name="T24" fmla="*/ 77 w 99"/>
                <a:gd name="T25" fmla="*/ 27 h 89"/>
                <a:gd name="T26" fmla="*/ 92 w 99"/>
                <a:gd name="T27" fmla="*/ 14 h 89"/>
                <a:gd name="T28" fmla="*/ 92 w 99"/>
                <a:gd name="T29" fmla="*/ 14 h 89"/>
                <a:gd name="T30" fmla="*/ 91 w 99"/>
                <a:gd name="T31" fmla="*/ 14 h 89"/>
                <a:gd name="T32" fmla="*/ 66 w 99"/>
                <a:gd name="T33" fmla="*/ 9 h 89"/>
                <a:gd name="T34" fmla="*/ 56 w 99"/>
                <a:gd name="T35" fmla="*/ 9 h 89"/>
                <a:gd name="T36" fmla="*/ 50 w 99"/>
                <a:gd name="T37" fmla="*/ 9 h 89"/>
                <a:gd name="T38" fmla="*/ 50 w 99"/>
                <a:gd name="T39" fmla="*/ 9 h 89"/>
                <a:gd name="T40" fmla="*/ 50 w 99"/>
                <a:gd name="T41" fmla="*/ 9 h 89"/>
                <a:gd name="T42" fmla="*/ 46 w 99"/>
                <a:gd name="T43" fmla="*/ 10 h 89"/>
                <a:gd name="T44" fmla="*/ 28 w 99"/>
                <a:gd name="T45" fmla="*/ 12 h 89"/>
                <a:gd name="T46" fmla="*/ 23 w 99"/>
                <a:gd name="T47" fmla="*/ 13 h 89"/>
                <a:gd name="T48" fmla="*/ 19 w 99"/>
                <a:gd name="T49" fmla="*/ 13 h 89"/>
                <a:gd name="T50" fmla="*/ 14 w 99"/>
                <a:gd name="T51" fmla="*/ 9 h 89"/>
                <a:gd name="T52" fmla="*/ 10 w 99"/>
                <a:gd name="T53" fmla="*/ 0 h 89"/>
                <a:gd name="T54" fmla="*/ 7 w 99"/>
                <a:gd name="T55" fmla="*/ 0 h 89"/>
                <a:gd name="T56" fmla="*/ 3 w 99"/>
                <a:gd name="T57" fmla="*/ 1 h 89"/>
                <a:gd name="T58" fmla="*/ 2 w 99"/>
                <a:gd name="T59" fmla="*/ 6 h 89"/>
                <a:gd name="T60" fmla="*/ 2 w 99"/>
                <a:gd name="T61" fmla="*/ 16 h 89"/>
                <a:gd name="T62" fmla="*/ 19 w 99"/>
                <a:gd name="T63" fmla="*/ 56 h 89"/>
                <a:gd name="T64" fmla="*/ 19 w 99"/>
                <a:gd name="T65" fmla="*/ 62 h 89"/>
                <a:gd name="T66" fmla="*/ 21 w 99"/>
                <a:gd name="T67" fmla="*/ 71 h 89"/>
                <a:gd name="T68" fmla="*/ 25 w 99"/>
                <a:gd name="T69" fmla="*/ 76 h 89"/>
                <a:gd name="T70" fmla="*/ 30 w 99"/>
                <a:gd name="T71" fmla="*/ 86 h 89"/>
                <a:gd name="T72" fmla="*/ 37 w 99"/>
                <a:gd name="T73" fmla="*/ 88 h 89"/>
                <a:gd name="T74" fmla="*/ 39 w 99"/>
                <a:gd name="T75" fmla="*/ 81 h 89"/>
                <a:gd name="T76" fmla="*/ 36 w 99"/>
                <a:gd name="T77" fmla="*/ 74 h 89"/>
                <a:gd name="T78" fmla="*/ 37 w 99"/>
                <a:gd name="T79" fmla="*/ 71 h 89"/>
                <a:gd name="T80" fmla="*/ 52 w 99"/>
                <a:gd name="T81" fmla="*/ 66 h 89"/>
                <a:gd name="T82" fmla="*/ 75 w 99"/>
                <a:gd name="T83" fmla="*/ 60 h 89"/>
                <a:gd name="T84" fmla="*/ 79 w 99"/>
                <a:gd name="T85" fmla="*/ 59 h 89"/>
                <a:gd name="T86" fmla="*/ 87 w 99"/>
                <a:gd name="T87" fmla="*/ 56 h 89"/>
                <a:gd name="T88" fmla="*/ 85 w 99"/>
                <a:gd name="T89" fmla="*/ 49 h 89"/>
                <a:gd name="T90" fmla="*/ 78 w 99"/>
                <a:gd name="T91" fmla="*/ 49 h 89"/>
                <a:gd name="T92" fmla="*/ 66 w 99"/>
                <a:gd name="T93" fmla="*/ 51 h 89"/>
                <a:gd name="T94" fmla="*/ 63 w 99"/>
                <a:gd name="T95" fmla="*/ 51 h 89"/>
                <a:gd name="T96" fmla="*/ 65 w 99"/>
                <a:gd name="T97" fmla="*/ 50 h 89"/>
                <a:gd name="T98" fmla="*/ 65 w 99"/>
                <a:gd name="T99" fmla="*/ 50 h 89"/>
                <a:gd name="T100" fmla="*/ 65 w 99"/>
                <a:gd name="T101" fmla="*/ 50 h 89"/>
                <a:gd name="T102" fmla="*/ 80 w 99"/>
                <a:gd name="T103" fmla="*/ 39 h 89"/>
                <a:gd name="T104" fmla="*/ 96 w 99"/>
                <a:gd name="T105" fmla="*/ 23 h 89"/>
                <a:gd name="T106" fmla="*/ 92 w 99"/>
                <a:gd name="T107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89">
                  <a:moveTo>
                    <a:pt x="77" y="27"/>
                  </a:moveTo>
                  <a:lnTo>
                    <a:pt x="77" y="27"/>
                  </a:lnTo>
                  <a:cubicBezTo>
                    <a:pt x="68" y="34"/>
                    <a:pt x="59" y="40"/>
                    <a:pt x="50" y="46"/>
                  </a:cubicBezTo>
                  <a:cubicBezTo>
                    <a:pt x="45" y="49"/>
                    <a:pt x="40" y="52"/>
                    <a:pt x="35" y="55"/>
                  </a:cubicBezTo>
                  <a:cubicBezTo>
                    <a:pt x="34" y="56"/>
                    <a:pt x="33" y="57"/>
                    <a:pt x="32" y="55"/>
                  </a:cubicBezTo>
                  <a:cubicBezTo>
                    <a:pt x="30" y="47"/>
                    <a:pt x="26" y="40"/>
                    <a:pt x="22" y="33"/>
                  </a:cubicBezTo>
                  <a:cubicBezTo>
                    <a:pt x="22" y="32"/>
                    <a:pt x="22" y="31"/>
                    <a:pt x="21" y="30"/>
                  </a:cubicBezTo>
                  <a:cubicBezTo>
                    <a:pt x="21" y="28"/>
                    <a:pt x="21" y="27"/>
                    <a:pt x="23" y="26"/>
                  </a:cubicBezTo>
                  <a:cubicBezTo>
                    <a:pt x="26" y="25"/>
                    <a:pt x="29" y="24"/>
                    <a:pt x="31" y="24"/>
                  </a:cubicBezTo>
                  <a:cubicBezTo>
                    <a:pt x="38" y="23"/>
                    <a:pt x="44" y="20"/>
                    <a:pt x="51" y="20"/>
                  </a:cubicBezTo>
                  <a:cubicBezTo>
                    <a:pt x="60" y="20"/>
                    <a:pt x="70" y="20"/>
                    <a:pt x="79" y="22"/>
                  </a:cubicBezTo>
                  <a:cubicBezTo>
                    <a:pt x="80" y="22"/>
                    <a:pt x="80" y="23"/>
                    <a:pt x="80" y="24"/>
                  </a:cubicBezTo>
                  <a:cubicBezTo>
                    <a:pt x="80" y="26"/>
                    <a:pt x="79" y="26"/>
                    <a:pt x="77" y="27"/>
                  </a:cubicBezTo>
                  <a:close/>
                  <a:moveTo>
                    <a:pt x="92" y="14"/>
                  </a:moveTo>
                  <a:lnTo>
                    <a:pt x="92" y="14"/>
                  </a:lnTo>
                  <a:cubicBezTo>
                    <a:pt x="92" y="14"/>
                    <a:pt x="91" y="14"/>
                    <a:pt x="91" y="14"/>
                  </a:cubicBezTo>
                  <a:cubicBezTo>
                    <a:pt x="83" y="12"/>
                    <a:pt x="74" y="11"/>
                    <a:pt x="66" y="9"/>
                  </a:cubicBezTo>
                  <a:cubicBezTo>
                    <a:pt x="63" y="9"/>
                    <a:pt x="59" y="9"/>
                    <a:pt x="56" y="9"/>
                  </a:cubicBezTo>
                  <a:cubicBezTo>
                    <a:pt x="54" y="9"/>
                    <a:pt x="52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10"/>
                    <a:pt x="48" y="10"/>
                    <a:pt x="46" y="10"/>
                  </a:cubicBezTo>
                  <a:cubicBezTo>
                    <a:pt x="40" y="10"/>
                    <a:pt x="34" y="12"/>
                    <a:pt x="28" y="12"/>
                  </a:cubicBezTo>
                  <a:cubicBezTo>
                    <a:pt x="26" y="13"/>
                    <a:pt x="25" y="13"/>
                    <a:pt x="23" y="13"/>
                  </a:cubicBezTo>
                  <a:cubicBezTo>
                    <a:pt x="22" y="13"/>
                    <a:pt x="20" y="13"/>
                    <a:pt x="19" y="13"/>
                  </a:cubicBezTo>
                  <a:cubicBezTo>
                    <a:pt x="16" y="13"/>
                    <a:pt x="14" y="12"/>
                    <a:pt x="14" y="9"/>
                  </a:cubicBezTo>
                  <a:cubicBezTo>
                    <a:pt x="13" y="6"/>
                    <a:pt x="11" y="3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1" y="2"/>
                    <a:pt x="3" y="4"/>
                    <a:pt x="2" y="6"/>
                  </a:cubicBezTo>
                  <a:cubicBezTo>
                    <a:pt x="0" y="9"/>
                    <a:pt x="1" y="13"/>
                    <a:pt x="2" y="16"/>
                  </a:cubicBezTo>
                  <a:cubicBezTo>
                    <a:pt x="8" y="29"/>
                    <a:pt x="13" y="43"/>
                    <a:pt x="19" y="56"/>
                  </a:cubicBezTo>
                  <a:cubicBezTo>
                    <a:pt x="21" y="58"/>
                    <a:pt x="21" y="60"/>
                    <a:pt x="19" y="62"/>
                  </a:cubicBezTo>
                  <a:cubicBezTo>
                    <a:pt x="17" y="65"/>
                    <a:pt x="18" y="70"/>
                    <a:pt x="21" y="71"/>
                  </a:cubicBezTo>
                  <a:cubicBezTo>
                    <a:pt x="24" y="72"/>
                    <a:pt x="25" y="74"/>
                    <a:pt x="25" y="76"/>
                  </a:cubicBezTo>
                  <a:cubicBezTo>
                    <a:pt x="26" y="80"/>
                    <a:pt x="28" y="83"/>
                    <a:pt x="30" y="86"/>
                  </a:cubicBezTo>
                  <a:cubicBezTo>
                    <a:pt x="32" y="88"/>
                    <a:pt x="34" y="89"/>
                    <a:pt x="37" y="88"/>
                  </a:cubicBezTo>
                  <a:cubicBezTo>
                    <a:pt x="39" y="86"/>
                    <a:pt x="40" y="84"/>
                    <a:pt x="39" y="81"/>
                  </a:cubicBezTo>
                  <a:cubicBezTo>
                    <a:pt x="39" y="78"/>
                    <a:pt x="37" y="76"/>
                    <a:pt x="36" y="74"/>
                  </a:cubicBezTo>
                  <a:cubicBezTo>
                    <a:pt x="35" y="73"/>
                    <a:pt x="35" y="72"/>
                    <a:pt x="37" y="71"/>
                  </a:cubicBezTo>
                  <a:cubicBezTo>
                    <a:pt x="42" y="69"/>
                    <a:pt x="47" y="67"/>
                    <a:pt x="52" y="66"/>
                  </a:cubicBezTo>
                  <a:cubicBezTo>
                    <a:pt x="60" y="63"/>
                    <a:pt x="68" y="62"/>
                    <a:pt x="75" y="60"/>
                  </a:cubicBezTo>
                  <a:cubicBezTo>
                    <a:pt x="76" y="59"/>
                    <a:pt x="78" y="60"/>
                    <a:pt x="79" y="59"/>
                  </a:cubicBezTo>
                  <a:cubicBezTo>
                    <a:pt x="82" y="59"/>
                    <a:pt x="85" y="58"/>
                    <a:pt x="87" y="56"/>
                  </a:cubicBezTo>
                  <a:cubicBezTo>
                    <a:pt x="89" y="53"/>
                    <a:pt x="89" y="50"/>
                    <a:pt x="85" y="49"/>
                  </a:cubicBezTo>
                  <a:cubicBezTo>
                    <a:pt x="83" y="48"/>
                    <a:pt x="81" y="48"/>
                    <a:pt x="78" y="49"/>
                  </a:cubicBezTo>
                  <a:cubicBezTo>
                    <a:pt x="74" y="49"/>
                    <a:pt x="70" y="51"/>
                    <a:pt x="66" y="51"/>
                  </a:cubicBezTo>
                  <a:cubicBezTo>
                    <a:pt x="65" y="51"/>
                    <a:pt x="64" y="51"/>
                    <a:pt x="63" y="51"/>
                  </a:cubicBezTo>
                  <a:cubicBezTo>
                    <a:pt x="63" y="50"/>
                    <a:pt x="64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lnTo>
                    <a:pt x="65" y="50"/>
                  </a:lnTo>
                  <a:cubicBezTo>
                    <a:pt x="69" y="45"/>
                    <a:pt x="75" y="43"/>
                    <a:pt x="80" y="39"/>
                  </a:cubicBezTo>
                  <a:cubicBezTo>
                    <a:pt x="86" y="35"/>
                    <a:pt x="93" y="30"/>
                    <a:pt x="96" y="23"/>
                  </a:cubicBezTo>
                  <a:cubicBezTo>
                    <a:pt x="99" y="18"/>
                    <a:pt x="98" y="16"/>
                    <a:pt x="92" y="14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6"/>
            <p:cNvSpPr/>
            <p:nvPr/>
          </p:nvSpPr>
          <p:spPr bwMode="auto">
            <a:xfrm>
              <a:off x="793" y="3528"/>
              <a:ext cx="2" cy="1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cubicBezTo>
                    <a:pt x="4" y="2"/>
                    <a:pt x="4" y="2"/>
                    <a:pt x="4" y="2"/>
                  </a:cubicBezTo>
                  <a:lnTo>
                    <a:pt x="0" y="2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3E2E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7"/>
            <p:cNvSpPr/>
            <p:nvPr/>
          </p:nvSpPr>
          <p:spPr bwMode="auto">
            <a:xfrm>
              <a:off x="384" y="3383"/>
              <a:ext cx="85" cy="98"/>
            </a:xfrm>
            <a:custGeom>
              <a:avLst/>
              <a:gdLst>
                <a:gd name="T0" fmla="*/ 0 w 159"/>
                <a:gd name="T1" fmla="*/ 152 h 177"/>
                <a:gd name="T2" fmla="*/ 0 w 159"/>
                <a:gd name="T3" fmla="*/ 152 h 177"/>
                <a:gd name="T4" fmla="*/ 2 w 159"/>
                <a:gd name="T5" fmla="*/ 146 h 177"/>
                <a:gd name="T6" fmla="*/ 9 w 159"/>
                <a:gd name="T7" fmla="*/ 131 h 177"/>
                <a:gd name="T8" fmla="*/ 10 w 159"/>
                <a:gd name="T9" fmla="*/ 129 h 177"/>
                <a:gd name="T10" fmla="*/ 9 w 159"/>
                <a:gd name="T11" fmla="*/ 143 h 177"/>
                <a:gd name="T12" fmla="*/ 7 w 159"/>
                <a:gd name="T13" fmla="*/ 158 h 177"/>
                <a:gd name="T14" fmla="*/ 9 w 159"/>
                <a:gd name="T15" fmla="*/ 161 h 177"/>
                <a:gd name="T16" fmla="*/ 12 w 159"/>
                <a:gd name="T17" fmla="*/ 160 h 177"/>
                <a:gd name="T18" fmla="*/ 27 w 159"/>
                <a:gd name="T19" fmla="*/ 144 h 177"/>
                <a:gd name="T20" fmla="*/ 68 w 159"/>
                <a:gd name="T21" fmla="*/ 90 h 177"/>
                <a:gd name="T22" fmla="*/ 100 w 159"/>
                <a:gd name="T23" fmla="*/ 35 h 177"/>
                <a:gd name="T24" fmla="*/ 98 w 159"/>
                <a:gd name="T25" fmla="*/ 23 h 177"/>
                <a:gd name="T26" fmla="*/ 82 w 159"/>
                <a:gd name="T27" fmla="*/ 11 h 177"/>
                <a:gd name="T28" fmla="*/ 75 w 159"/>
                <a:gd name="T29" fmla="*/ 14 h 177"/>
                <a:gd name="T30" fmla="*/ 70 w 159"/>
                <a:gd name="T31" fmla="*/ 19 h 177"/>
                <a:gd name="T32" fmla="*/ 65 w 159"/>
                <a:gd name="T33" fmla="*/ 22 h 177"/>
                <a:gd name="T34" fmla="*/ 63 w 159"/>
                <a:gd name="T35" fmla="*/ 23 h 177"/>
                <a:gd name="T36" fmla="*/ 57 w 159"/>
                <a:gd name="T37" fmla="*/ 26 h 177"/>
                <a:gd name="T38" fmla="*/ 58 w 159"/>
                <a:gd name="T39" fmla="*/ 22 h 177"/>
                <a:gd name="T40" fmla="*/ 79 w 159"/>
                <a:gd name="T41" fmla="*/ 1 h 177"/>
                <a:gd name="T42" fmla="*/ 87 w 159"/>
                <a:gd name="T43" fmla="*/ 2 h 177"/>
                <a:gd name="T44" fmla="*/ 100 w 159"/>
                <a:gd name="T45" fmla="*/ 10 h 177"/>
                <a:gd name="T46" fmla="*/ 107 w 159"/>
                <a:gd name="T47" fmla="*/ 14 h 177"/>
                <a:gd name="T48" fmla="*/ 112 w 159"/>
                <a:gd name="T49" fmla="*/ 8 h 177"/>
                <a:gd name="T50" fmla="*/ 117 w 159"/>
                <a:gd name="T51" fmla="*/ 3 h 177"/>
                <a:gd name="T52" fmla="*/ 123 w 159"/>
                <a:gd name="T53" fmla="*/ 4 h 177"/>
                <a:gd name="T54" fmla="*/ 124 w 159"/>
                <a:gd name="T55" fmla="*/ 10 h 177"/>
                <a:gd name="T56" fmla="*/ 120 w 159"/>
                <a:gd name="T57" fmla="*/ 16 h 177"/>
                <a:gd name="T58" fmla="*/ 122 w 159"/>
                <a:gd name="T59" fmla="*/ 31 h 177"/>
                <a:gd name="T60" fmla="*/ 150 w 159"/>
                <a:gd name="T61" fmla="*/ 61 h 177"/>
                <a:gd name="T62" fmla="*/ 156 w 159"/>
                <a:gd name="T63" fmla="*/ 82 h 177"/>
                <a:gd name="T64" fmla="*/ 146 w 159"/>
                <a:gd name="T65" fmla="*/ 90 h 177"/>
                <a:gd name="T66" fmla="*/ 144 w 159"/>
                <a:gd name="T67" fmla="*/ 88 h 177"/>
                <a:gd name="T68" fmla="*/ 140 w 159"/>
                <a:gd name="T69" fmla="*/ 67 h 177"/>
                <a:gd name="T70" fmla="*/ 126 w 159"/>
                <a:gd name="T71" fmla="*/ 53 h 177"/>
                <a:gd name="T72" fmla="*/ 119 w 159"/>
                <a:gd name="T73" fmla="*/ 46 h 177"/>
                <a:gd name="T74" fmla="*/ 114 w 159"/>
                <a:gd name="T75" fmla="*/ 41 h 177"/>
                <a:gd name="T76" fmla="*/ 109 w 159"/>
                <a:gd name="T77" fmla="*/ 43 h 177"/>
                <a:gd name="T78" fmla="*/ 105 w 159"/>
                <a:gd name="T79" fmla="*/ 52 h 177"/>
                <a:gd name="T80" fmla="*/ 104 w 159"/>
                <a:gd name="T81" fmla="*/ 54 h 177"/>
                <a:gd name="T82" fmla="*/ 76 w 159"/>
                <a:gd name="T83" fmla="*/ 99 h 177"/>
                <a:gd name="T84" fmla="*/ 25 w 159"/>
                <a:gd name="T85" fmla="*/ 162 h 177"/>
                <a:gd name="T86" fmla="*/ 13 w 159"/>
                <a:gd name="T87" fmla="*/ 173 h 177"/>
                <a:gd name="T88" fmla="*/ 1 w 159"/>
                <a:gd name="T89" fmla="*/ 169 h 177"/>
                <a:gd name="T90" fmla="*/ 0 w 159"/>
                <a:gd name="T91" fmla="*/ 167 h 177"/>
                <a:gd name="T92" fmla="*/ 0 w 159"/>
                <a:gd name="T93" fmla="*/ 165 h 177"/>
                <a:gd name="T94" fmla="*/ 0 w 159"/>
                <a:gd name="T95" fmla="*/ 161 h 177"/>
                <a:gd name="T96" fmla="*/ 0 w 159"/>
                <a:gd name="T97" fmla="*/ 160 h 177"/>
                <a:gd name="T98" fmla="*/ 0 w 159"/>
                <a:gd name="T99" fmla="*/ 156 h 177"/>
                <a:gd name="T100" fmla="*/ 0 w 159"/>
                <a:gd name="T101" fmla="*/ 15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77">
                  <a:moveTo>
                    <a:pt x="0" y="152"/>
                  </a:moveTo>
                  <a:lnTo>
                    <a:pt x="0" y="152"/>
                  </a:lnTo>
                  <a:cubicBezTo>
                    <a:pt x="0" y="150"/>
                    <a:pt x="1" y="147"/>
                    <a:pt x="2" y="146"/>
                  </a:cubicBezTo>
                  <a:cubicBezTo>
                    <a:pt x="6" y="141"/>
                    <a:pt x="7" y="136"/>
                    <a:pt x="9" y="131"/>
                  </a:cubicBezTo>
                  <a:cubicBezTo>
                    <a:pt x="9" y="130"/>
                    <a:pt x="9" y="130"/>
                    <a:pt x="10" y="129"/>
                  </a:cubicBezTo>
                  <a:cubicBezTo>
                    <a:pt x="11" y="134"/>
                    <a:pt x="10" y="138"/>
                    <a:pt x="9" y="143"/>
                  </a:cubicBezTo>
                  <a:cubicBezTo>
                    <a:pt x="8" y="148"/>
                    <a:pt x="8" y="153"/>
                    <a:pt x="7" y="158"/>
                  </a:cubicBezTo>
                  <a:cubicBezTo>
                    <a:pt x="7" y="159"/>
                    <a:pt x="7" y="161"/>
                    <a:pt x="9" y="161"/>
                  </a:cubicBezTo>
                  <a:cubicBezTo>
                    <a:pt x="10" y="162"/>
                    <a:pt x="11" y="161"/>
                    <a:pt x="12" y="160"/>
                  </a:cubicBezTo>
                  <a:cubicBezTo>
                    <a:pt x="18" y="155"/>
                    <a:pt x="23" y="150"/>
                    <a:pt x="27" y="144"/>
                  </a:cubicBezTo>
                  <a:cubicBezTo>
                    <a:pt x="41" y="126"/>
                    <a:pt x="55" y="108"/>
                    <a:pt x="68" y="90"/>
                  </a:cubicBezTo>
                  <a:cubicBezTo>
                    <a:pt x="81" y="73"/>
                    <a:pt x="91" y="55"/>
                    <a:pt x="100" y="35"/>
                  </a:cubicBezTo>
                  <a:cubicBezTo>
                    <a:pt x="102" y="31"/>
                    <a:pt x="101" y="27"/>
                    <a:pt x="98" y="23"/>
                  </a:cubicBezTo>
                  <a:cubicBezTo>
                    <a:pt x="94" y="17"/>
                    <a:pt x="88" y="14"/>
                    <a:pt x="82" y="11"/>
                  </a:cubicBezTo>
                  <a:cubicBezTo>
                    <a:pt x="79" y="10"/>
                    <a:pt x="77" y="12"/>
                    <a:pt x="75" y="14"/>
                  </a:cubicBezTo>
                  <a:cubicBezTo>
                    <a:pt x="73" y="15"/>
                    <a:pt x="72" y="17"/>
                    <a:pt x="70" y="19"/>
                  </a:cubicBezTo>
                  <a:cubicBezTo>
                    <a:pt x="69" y="21"/>
                    <a:pt x="68" y="24"/>
                    <a:pt x="65" y="22"/>
                  </a:cubicBezTo>
                  <a:cubicBezTo>
                    <a:pt x="64" y="21"/>
                    <a:pt x="63" y="22"/>
                    <a:pt x="63" y="23"/>
                  </a:cubicBezTo>
                  <a:cubicBezTo>
                    <a:pt x="61" y="25"/>
                    <a:pt x="59" y="26"/>
                    <a:pt x="57" y="26"/>
                  </a:cubicBezTo>
                  <a:cubicBezTo>
                    <a:pt x="56" y="25"/>
                    <a:pt x="57" y="23"/>
                    <a:pt x="58" y="22"/>
                  </a:cubicBezTo>
                  <a:cubicBezTo>
                    <a:pt x="63" y="12"/>
                    <a:pt x="70" y="6"/>
                    <a:pt x="79" y="1"/>
                  </a:cubicBezTo>
                  <a:cubicBezTo>
                    <a:pt x="82" y="0"/>
                    <a:pt x="85" y="1"/>
                    <a:pt x="87" y="2"/>
                  </a:cubicBezTo>
                  <a:cubicBezTo>
                    <a:pt x="92" y="4"/>
                    <a:pt x="96" y="7"/>
                    <a:pt x="100" y="10"/>
                  </a:cubicBezTo>
                  <a:cubicBezTo>
                    <a:pt x="102" y="12"/>
                    <a:pt x="104" y="15"/>
                    <a:pt x="107" y="14"/>
                  </a:cubicBezTo>
                  <a:cubicBezTo>
                    <a:pt x="109" y="14"/>
                    <a:pt x="110" y="10"/>
                    <a:pt x="112" y="8"/>
                  </a:cubicBezTo>
                  <a:cubicBezTo>
                    <a:pt x="113" y="6"/>
                    <a:pt x="114" y="4"/>
                    <a:pt x="117" y="3"/>
                  </a:cubicBezTo>
                  <a:cubicBezTo>
                    <a:pt x="119" y="3"/>
                    <a:pt x="121" y="3"/>
                    <a:pt x="123" y="4"/>
                  </a:cubicBezTo>
                  <a:cubicBezTo>
                    <a:pt x="125" y="6"/>
                    <a:pt x="124" y="8"/>
                    <a:pt x="124" y="10"/>
                  </a:cubicBezTo>
                  <a:cubicBezTo>
                    <a:pt x="123" y="12"/>
                    <a:pt x="122" y="14"/>
                    <a:pt x="120" y="16"/>
                  </a:cubicBezTo>
                  <a:cubicBezTo>
                    <a:pt x="116" y="23"/>
                    <a:pt x="116" y="26"/>
                    <a:pt x="122" y="31"/>
                  </a:cubicBezTo>
                  <a:cubicBezTo>
                    <a:pt x="131" y="41"/>
                    <a:pt x="141" y="51"/>
                    <a:pt x="150" y="61"/>
                  </a:cubicBezTo>
                  <a:cubicBezTo>
                    <a:pt x="156" y="67"/>
                    <a:pt x="159" y="74"/>
                    <a:pt x="156" y="82"/>
                  </a:cubicBezTo>
                  <a:cubicBezTo>
                    <a:pt x="154" y="87"/>
                    <a:pt x="150" y="90"/>
                    <a:pt x="146" y="90"/>
                  </a:cubicBezTo>
                  <a:cubicBezTo>
                    <a:pt x="144" y="90"/>
                    <a:pt x="144" y="90"/>
                    <a:pt x="144" y="88"/>
                  </a:cubicBezTo>
                  <a:cubicBezTo>
                    <a:pt x="148" y="80"/>
                    <a:pt x="147" y="74"/>
                    <a:pt x="140" y="67"/>
                  </a:cubicBezTo>
                  <a:cubicBezTo>
                    <a:pt x="135" y="63"/>
                    <a:pt x="131" y="58"/>
                    <a:pt x="126" y="53"/>
                  </a:cubicBezTo>
                  <a:cubicBezTo>
                    <a:pt x="123" y="51"/>
                    <a:pt x="121" y="49"/>
                    <a:pt x="119" y="46"/>
                  </a:cubicBezTo>
                  <a:cubicBezTo>
                    <a:pt x="118" y="44"/>
                    <a:pt x="116" y="43"/>
                    <a:pt x="114" y="41"/>
                  </a:cubicBezTo>
                  <a:cubicBezTo>
                    <a:pt x="112" y="39"/>
                    <a:pt x="110" y="39"/>
                    <a:pt x="109" y="43"/>
                  </a:cubicBezTo>
                  <a:cubicBezTo>
                    <a:pt x="107" y="45"/>
                    <a:pt x="106" y="48"/>
                    <a:pt x="105" y="52"/>
                  </a:cubicBezTo>
                  <a:cubicBezTo>
                    <a:pt x="105" y="52"/>
                    <a:pt x="105" y="53"/>
                    <a:pt x="104" y="54"/>
                  </a:cubicBezTo>
                  <a:cubicBezTo>
                    <a:pt x="96" y="70"/>
                    <a:pt x="87" y="85"/>
                    <a:pt x="76" y="99"/>
                  </a:cubicBezTo>
                  <a:cubicBezTo>
                    <a:pt x="58" y="120"/>
                    <a:pt x="43" y="142"/>
                    <a:pt x="25" y="162"/>
                  </a:cubicBezTo>
                  <a:cubicBezTo>
                    <a:pt x="22" y="167"/>
                    <a:pt x="17" y="170"/>
                    <a:pt x="13" y="173"/>
                  </a:cubicBezTo>
                  <a:cubicBezTo>
                    <a:pt x="7" y="177"/>
                    <a:pt x="3" y="175"/>
                    <a:pt x="1" y="169"/>
                  </a:cubicBezTo>
                  <a:cubicBezTo>
                    <a:pt x="0" y="168"/>
                    <a:pt x="0" y="167"/>
                    <a:pt x="0" y="167"/>
                  </a:cubicBezTo>
                  <a:lnTo>
                    <a:pt x="0" y="165"/>
                  </a:lnTo>
                  <a:cubicBezTo>
                    <a:pt x="0" y="164"/>
                    <a:pt x="0" y="162"/>
                    <a:pt x="0" y="161"/>
                  </a:cubicBezTo>
                  <a:lnTo>
                    <a:pt x="0" y="160"/>
                  </a:lnTo>
                  <a:cubicBezTo>
                    <a:pt x="0" y="159"/>
                    <a:pt x="0" y="157"/>
                    <a:pt x="0" y="156"/>
                  </a:cubicBezTo>
                  <a:cubicBezTo>
                    <a:pt x="0" y="155"/>
                    <a:pt x="0" y="153"/>
                    <a:pt x="0" y="15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8"/>
            <p:cNvSpPr/>
            <p:nvPr/>
          </p:nvSpPr>
          <p:spPr bwMode="auto">
            <a:xfrm>
              <a:off x="1438" y="3370"/>
              <a:ext cx="22" cy="21"/>
            </a:xfrm>
            <a:custGeom>
              <a:avLst/>
              <a:gdLst>
                <a:gd name="T0" fmla="*/ 7 w 40"/>
                <a:gd name="T1" fmla="*/ 0 h 38"/>
                <a:gd name="T2" fmla="*/ 7 w 40"/>
                <a:gd name="T3" fmla="*/ 0 h 38"/>
                <a:gd name="T4" fmla="*/ 25 w 40"/>
                <a:gd name="T5" fmla="*/ 16 h 38"/>
                <a:gd name="T6" fmla="*/ 39 w 40"/>
                <a:gd name="T7" fmla="*/ 32 h 38"/>
                <a:gd name="T8" fmla="*/ 40 w 40"/>
                <a:gd name="T9" fmla="*/ 36 h 38"/>
                <a:gd name="T10" fmla="*/ 37 w 40"/>
                <a:gd name="T11" fmla="*/ 37 h 38"/>
                <a:gd name="T12" fmla="*/ 3 w 40"/>
                <a:gd name="T13" fmla="*/ 8 h 38"/>
                <a:gd name="T14" fmla="*/ 4 w 40"/>
                <a:gd name="T15" fmla="*/ 0 h 38"/>
                <a:gd name="T16" fmla="*/ 7 w 4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8">
                  <a:moveTo>
                    <a:pt x="7" y="0"/>
                  </a:moveTo>
                  <a:lnTo>
                    <a:pt x="7" y="0"/>
                  </a:lnTo>
                  <a:cubicBezTo>
                    <a:pt x="13" y="6"/>
                    <a:pt x="20" y="10"/>
                    <a:pt x="25" y="16"/>
                  </a:cubicBezTo>
                  <a:cubicBezTo>
                    <a:pt x="30" y="21"/>
                    <a:pt x="35" y="27"/>
                    <a:pt x="39" y="32"/>
                  </a:cubicBezTo>
                  <a:cubicBezTo>
                    <a:pt x="40" y="33"/>
                    <a:pt x="40" y="34"/>
                    <a:pt x="40" y="36"/>
                  </a:cubicBezTo>
                  <a:cubicBezTo>
                    <a:pt x="39" y="37"/>
                    <a:pt x="38" y="38"/>
                    <a:pt x="37" y="37"/>
                  </a:cubicBezTo>
                  <a:cubicBezTo>
                    <a:pt x="23" y="30"/>
                    <a:pt x="10" y="22"/>
                    <a:pt x="3" y="8"/>
                  </a:cubicBezTo>
                  <a:cubicBezTo>
                    <a:pt x="1" y="5"/>
                    <a:pt x="0" y="3"/>
                    <a:pt x="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9"/>
            <p:cNvSpPr/>
            <p:nvPr/>
          </p:nvSpPr>
          <p:spPr bwMode="auto">
            <a:xfrm>
              <a:off x="384" y="3470"/>
              <a:ext cx="1" cy="2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0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" y="3"/>
                    <a:pt x="0" y="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0"/>
            <p:cNvSpPr/>
            <p:nvPr/>
          </p:nvSpPr>
          <p:spPr bwMode="auto">
            <a:xfrm>
              <a:off x="384" y="3472"/>
              <a:ext cx="1" cy="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3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1"/>
            <p:cNvSpPr/>
            <p:nvPr/>
          </p:nvSpPr>
          <p:spPr bwMode="auto">
            <a:xfrm>
              <a:off x="384" y="3467"/>
              <a:ext cx="0" cy="3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0 h 4"/>
                <a:gd name="T4" fmla="*/ 0 h 4"/>
                <a:gd name="T5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C6C7C7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2"/>
            <p:cNvSpPr/>
            <p:nvPr/>
          </p:nvSpPr>
          <p:spPr bwMode="auto">
            <a:xfrm>
              <a:off x="1459" y="3388"/>
              <a:ext cx="1" cy="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  <a:gd name="T10" fmla="*/ 1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3"/>
                  </a:ln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"/>
                  </a:ln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CFCFD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3"/>
            <p:cNvSpPr/>
            <p:nvPr/>
          </p:nvSpPr>
          <p:spPr bwMode="auto">
            <a:xfrm>
              <a:off x="1127" y="3381"/>
              <a:ext cx="133" cy="145"/>
            </a:xfrm>
            <a:custGeom>
              <a:avLst/>
              <a:gdLst>
                <a:gd name="T0" fmla="*/ 54 w 247"/>
                <a:gd name="T1" fmla="*/ 23 h 261"/>
                <a:gd name="T2" fmla="*/ 73 w 247"/>
                <a:gd name="T3" fmla="*/ 19 h 261"/>
                <a:gd name="T4" fmla="*/ 83 w 247"/>
                <a:gd name="T5" fmla="*/ 1 h 261"/>
                <a:gd name="T6" fmla="*/ 98 w 247"/>
                <a:gd name="T7" fmla="*/ 13 h 261"/>
                <a:gd name="T8" fmla="*/ 119 w 247"/>
                <a:gd name="T9" fmla="*/ 18 h 261"/>
                <a:gd name="T10" fmla="*/ 130 w 247"/>
                <a:gd name="T11" fmla="*/ 22 h 261"/>
                <a:gd name="T12" fmla="*/ 106 w 247"/>
                <a:gd name="T13" fmla="*/ 36 h 261"/>
                <a:gd name="T14" fmla="*/ 94 w 247"/>
                <a:gd name="T15" fmla="*/ 42 h 261"/>
                <a:gd name="T16" fmla="*/ 96 w 247"/>
                <a:gd name="T17" fmla="*/ 68 h 261"/>
                <a:gd name="T18" fmla="*/ 125 w 247"/>
                <a:gd name="T19" fmla="*/ 65 h 261"/>
                <a:gd name="T20" fmla="*/ 123 w 247"/>
                <a:gd name="T21" fmla="*/ 76 h 261"/>
                <a:gd name="T22" fmla="*/ 97 w 247"/>
                <a:gd name="T23" fmla="*/ 93 h 261"/>
                <a:gd name="T24" fmla="*/ 96 w 247"/>
                <a:gd name="T25" fmla="*/ 135 h 261"/>
                <a:gd name="T26" fmla="*/ 100 w 247"/>
                <a:gd name="T27" fmla="*/ 132 h 261"/>
                <a:gd name="T28" fmla="*/ 140 w 247"/>
                <a:gd name="T29" fmla="*/ 101 h 261"/>
                <a:gd name="T30" fmla="*/ 139 w 247"/>
                <a:gd name="T31" fmla="*/ 97 h 261"/>
                <a:gd name="T32" fmla="*/ 139 w 247"/>
                <a:gd name="T33" fmla="*/ 94 h 261"/>
                <a:gd name="T34" fmla="*/ 164 w 247"/>
                <a:gd name="T35" fmla="*/ 98 h 261"/>
                <a:gd name="T36" fmla="*/ 128 w 247"/>
                <a:gd name="T37" fmla="*/ 123 h 261"/>
                <a:gd name="T38" fmla="*/ 114 w 247"/>
                <a:gd name="T39" fmla="*/ 194 h 261"/>
                <a:gd name="T40" fmla="*/ 167 w 247"/>
                <a:gd name="T41" fmla="*/ 225 h 261"/>
                <a:gd name="T42" fmla="*/ 229 w 247"/>
                <a:gd name="T43" fmla="*/ 250 h 261"/>
                <a:gd name="T44" fmla="*/ 232 w 247"/>
                <a:gd name="T45" fmla="*/ 245 h 261"/>
                <a:gd name="T46" fmla="*/ 219 w 247"/>
                <a:gd name="T47" fmla="*/ 231 h 261"/>
                <a:gd name="T48" fmla="*/ 222 w 247"/>
                <a:gd name="T49" fmla="*/ 229 h 261"/>
                <a:gd name="T50" fmla="*/ 246 w 247"/>
                <a:gd name="T51" fmla="*/ 257 h 261"/>
                <a:gd name="T52" fmla="*/ 212 w 247"/>
                <a:gd name="T53" fmla="*/ 254 h 261"/>
                <a:gd name="T54" fmla="*/ 119 w 247"/>
                <a:gd name="T55" fmla="*/ 207 h 261"/>
                <a:gd name="T56" fmla="*/ 86 w 247"/>
                <a:gd name="T57" fmla="*/ 188 h 261"/>
                <a:gd name="T58" fmla="*/ 53 w 247"/>
                <a:gd name="T59" fmla="*/ 158 h 261"/>
                <a:gd name="T60" fmla="*/ 12 w 247"/>
                <a:gd name="T61" fmla="*/ 218 h 261"/>
                <a:gd name="T62" fmla="*/ 1 w 247"/>
                <a:gd name="T63" fmla="*/ 215 h 261"/>
                <a:gd name="T64" fmla="*/ 5 w 247"/>
                <a:gd name="T65" fmla="*/ 204 h 261"/>
                <a:gd name="T66" fmla="*/ 36 w 247"/>
                <a:gd name="T67" fmla="*/ 156 h 261"/>
                <a:gd name="T68" fmla="*/ 36 w 247"/>
                <a:gd name="T69" fmla="*/ 146 h 261"/>
                <a:gd name="T70" fmla="*/ 37 w 247"/>
                <a:gd name="T71" fmla="*/ 135 h 261"/>
                <a:gd name="T72" fmla="*/ 49 w 247"/>
                <a:gd name="T73" fmla="*/ 132 h 261"/>
                <a:gd name="T74" fmla="*/ 62 w 247"/>
                <a:gd name="T75" fmla="*/ 108 h 261"/>
                <a:gd name="T76" fmla="*/ 57 w 247"/>
                <a:gd name="T77" fmla="*/ 103 h 261"/>
                <a:gd name="T78" fmla="*/ 33 w 247"/>
                <a:gd name="T79" fmla="*/ 108 h 261"/>
                <a:gd name="T80" fmla="*/ 42 w 247"/>
                <a:gd name="T81" fmla="*/ 95 h 261"/>
                <a:gd name="T82" fmla="*/ 66 w 247"/>
                <a:gd name="T83" fmla="*/ 88 h 261"/>
                <a:gd name="T84" fmla="*/ 82 w 247"/>
                <a:gd name="T85" fmla="*/ 46 h 261"/>
                <a:gd name="T86" fmla="*/ 44 w 247"/>
                <a:gd name="T87" fmla="*/ 35 h 261"/>
                <a:gd name="T88" fmla="*/ 42 w 247"/>
                <a:gd name="T89" fmla="*/ 2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7" h="261">
                  <a:moveTo>
                    <a:pt x="54" y="23"/>
                  </a:moveTo>
                  <a:lnTo>
                    <a:pt x="54" y="23"/>
                  </a:lnTo>
                  <a:cubicBezTo>
                    <a:pt x="59" y="22"/>
                    <a:pt x="64" y="25"/>
                    <a:pt x="69" y="24"/>
                  </a:cubicBezTo>
                  <a:cubicBezTo>
                    <a:pt x="73" y="23"/>
                    <a:pt x="74" y="23"/>
                    <a:pt x="73" y="19"/>
                  </a:cubicBezTo>
                  <a:cubicBezTo>
                    <a:pt x="71" y="13"/>
                    <a:pt x="74" y="5"/>
                    <a:pt x="79" y="1"/>
                  </a:cubicBezTo>
                  <a:cubicBezTo>
                    <a:pt x="80" y="0"/>
                    <a:pt x="82" y="1"/>
                    <a:pt x="83" y="1"/>
                  </a:cubicBezTo>
                  <a:cubicBezTo>
                    <a:pt x="86" y="3"/>
                    <a:pt x="89" y="7"/>
                    <a:pt x="92" y="9"/>
                  </a:cubicBezTo>
                  <a:cubicBezTo>
                    <a:pt x="94" y="11"/>
                    <a:pt x="96" y="12"/>
                    <a:pt x="98" y="13"/>
                  </a:cubicBezTo>
                  <a:cubicBezTo>
                    <a:pt x="98" y="13"/>
                    <a:pt x="99" y="14"/>
                    <a:pt x="99" y="14"/>
                  </a:cubicBezTo>
                  <a:cubicBezTo>
                    <a:pt x="106" y="14"/>
                    <a:pt x="111" y="19"/>
                    <a:pt x="119" y="18"/>
                  </a:cubicBezTo>
                  <a:cubicBezTo>
                    <a:pt x="122" y="17"/>
                    <a:pt x="125" y="18"/>
                    <a:pt x="128" y="19"/>
                  </a:cubicBezTo>
                  <a:cubicBezTo>
                    <a:pt x="130" y="19"/>
                    <a:pt x="130" y="21"/>
                    <a:pt x="130" y="22"/>
                  </a:cubicBezTo>
                  <a:cubicBezTo>
                    <a:pt x="130" y="26"/>
                    <a:pt x="127" y="28"/>
                    <a:pt x="124" y="30"/>
                  </a:cubicBezTo>
                  <a:cubicBezTo>
                    <a:pt x="118" y="34"/>
                    <a:pt x="112" y="35"/>
                    <a:pt x="106" y="36"/>
                  </a:cubicBezTo>
                  <a:cubicBezTo>
                    <a:pt x="103" y="36"/>
                    <a:pt x="101" y="37"/>
                    <a:pt x="99" y="37"/>
                  </a:cubicBezTo>
                  <a:cubicBezTo>
                    <a:pt x="95" y="37"/>
                    <a:pt x="94" y="39"/>
                    <a:pt x="94" y="42"/>
                  </a:cubicBezTo>
                  <a:cubicBezTo>
                    <a:pt x="93" y="49"/>
                    <a:pt x="92" y="56"/>
                    <a:pt x="92" y="63"/>
                  </a:cubicBezTo>
                  <a:cubicBezTo>
                    <a:pt x="92" y="67"/>
                    <a:pt x="94" y="68"/>
                    <a:pt x="96" y="68"/>
                  </a:cubicBezTo>
                  <a:cubicBezTo>
                    <a:pt x="103" y="68"/>
                    <a:pt x="110" y="67"/>
                    <a:pt x="116" y="66"/>
                  </a:cubicBezTo>
                  <a:cubicBezTo>
                    <a:pt x="119" y="65"/>
                    <a:pt x="122" y="65"/>
                    <a:pt x="125" y="65"/>
                  </a:cubicBezTo>
                  <a:cubicBezTo>
                    <a:pt x="129" y="65"/>
                    <a:pt x="130" y="67"/>
                    <a:pt x="128" y="71"/>
                  </a:cubicBezTo>
                  <a:cubicBezTo>
                    <a:pt x="127" y="73"/>
                    <a:pt x="125" y="74"/>
                    <a:pt x="123" y="76"/>
                  </a:cubicBezTo>
                  <a:cubicBezTo>
                    <a:pt x="117" y="80"/>
                    <a:pt x="111" y="83"/>
                    <a:pt x="104" y="85"/>
                  </a:cubicBezTo>
                  <a:cubicBezTo>
                    <a:pt x="100" y="87"/>
                    <a:pt x="98" y="89"/>
                    <a:pt x="97" y="93"/>
                  </a:cubicBezTo>
                  <a:cubicBezTo>
                    <a:pt x="95" y="106"/>
                    <a:pt x="95" y="119"/>
                    <a:pt x="94" y="131"/>
                  </a:cubicBezTo>
                  <a:cubicBezTo>
                    <a:pt x="94" y="132"/>
                    <a:pt x="94" y="134"/>
                    <a:pt x="96" y="135"/>
                  </a:cubicBezTo>
                  <a:cubicBezTo>
                    <a:pt x="97" y="135"/>
                    <a:pt x="97" y="134"/>
                    <a:pt x="98" y="133"/>
                  </a:cubicBezTo>
                  <a:cubicBezTo>
                    <a:pt x="99" y="133"/>
                    <a:pt x="99" y="132"/>
                    <a:pt x="100" y="132"/>
                  </a:cubicBezTo>
                  <a:cubicBezTo>
                    <a:pt x="109" y="121"/>
                    <a:pt x="121" y="113"/>
                    <a:pt x="133" y="106"/>
                  </a:cubicBezTo>
                  <a:cubicBezTo>
                    <a:pt x="135" y="104"/>
                    <a:pt x="138" y="103"/>
                    <a:pt x="140" y="101"/>
                  </a:cubicBezTo>
                  <a:cubicBezTo>
                    <a:pt x="141" y="100"/>
                    <a:pt x="142" y="100"/>
                    <a:pt x="142" y="99"/>
                  </a:cubicBezTo>
                  <a:cubicBezTo>
                    <a:pt x="142" y="97"/>
                    <a:pt x="141" y="97"/>
                    <a:pt x="139" y="97"/>
                  </a:cubicBezTo>
                  <a:cubicBezTo>
                    <a:pt x="139" y="97"/>
                    <a:pt x="137" y="97"/>
                    <a:pt x="137" y="96"/>
                  </a:cubicBezTo>
                  <a:cubicBezTo>
                    <a:pt x="137" y="95"/>
                    <a:pt x="138" y="94"/>
                    <a:pt x="139" y="94"/>
                  </a:cubicBezTo>
                  <a:cubicBezTo>
                    <a:pt x="146" y="91"/>
                    <a:pt x="153" y="90"/>
                    <a:pt x="161" y="91"/>
                  </a:cubicBezTo>
                  <a:cubicBezTo>
                    <a:pt x="165" y="91"/>
                    <a:pt x="166" y="94"/>
                    <a:pt x="164" y="98"/>
                  </a:cubicBezTo>
                  <a:cubicBezTo>
                    <a:pt x="162" y="101"/>
                    <a:pt x="158" y="103"/>
                    <a:pt x="155" y="105"/>
                  </a:cubicBezTo>
                  <a:cubicBezTo>
                    <a:pt x="147" y="112"/>
                    <a:pt x="137" y="116"/>
                    <a:pt x="128" y="123"/>
                  </a:cubicBezTo>
                  <a:cubicBezTo>
                    <a:pt x="120" y="129"/>
                    <a:pt x="111" y="136"/>
                    <a:pt x="106" y="145"/>
                  </a:cubicBezTo>
                  <a:cubicBezTo>
                    <a:pt x="94" y="163"/>
                    <a:pt x="96" y="181"/>
                    <a:pt x="114" y="194"/>
                  </a:cubicBezTo>
                  <a:cubicBezTo>
                    <a:pt x="122" y="200"/>
                    <a:pt x="131" y="204"/>
                    <a:pt x="140" y="209"/>
                  </a:cubicBezTo>
                  <a:cubicBezTo>
                    <a:pt x="148" y="215"/>
                    <a:pt x="158" y="219"/>
                    <a:pt x="167" y="225"/>
                  </a:cubicBezTo>
                  <a:cubicBezTo>
                    <a:pt x="181" y="232"/>
                    <a:pt x="195" y="238"/>
                    <a:pt x="209" y="245"/>
                  </a:cubicBezTo>
                  <a:cubicBezTo>
                    <a:pt x="215" y="249"/>
                    <a:pt x="222" y="249"/>
                    <a:pt x="229" y="250"/>
                  </a:cubicBezTo>
                  <a:cubicBezTo>
                    <a:pt x="231" y="251"/>
                    <a:pt x="233" y="251"/>
                    <a:pt x="234" y="249"/>
                  </a:cubicBezTo>
                  <a:cubicBezTo>
                    <a:pt x="235" y="247"/>
                    <a:pt x="233" y="246"/>
                    <a:pt x="232" y="245"/>
                  </a:cubicBezTo>
                  <a:cubicBezTo>
                    <a:pt x="228" y="242"/>
                    <a:pt x="224" y="239"/>
                    <a:pt x="221" y="234"/>
                  </a:cubicBezTo>
                  <a:cubicBezTo>
                    <a:pt x="220" y="233"/>
                    <a:pt x="220" y="232"/>
                    <a:pt x="219" y="231"/>
                  </a:cubicBezTo>
                  <a:cubicBezTo>
                    <a:pt x="219" y="230"/>
                    <a:pt x="219" y="229"/>
                    <a:pt x="220" y="229"/>
                  </a:cubicBezTo>
                  <a:cubicBezTo>
                    <a:pt x="220" y="228"/>
                    <a:pt x="221" y="229"/>
                    <a:pt x="222" y="229"/>
                  </a:cubicBezTo>
                  <a:cubicBezTo>
                    <a:pt x="230" y="235"/>
                    <a:pt x="238" y="242"/>
                    <a:pt x="245" y="249"/>
                  </a:cubicBezTo>
                  <a:cubicBezTo>
                    <a:pt x="247" y="252"/>
                    <a:pt x="247" y="254"/>
                    <a:pt x="246" y="257"/>
                  </a:cubicBezTo>
                  <a:cubicBezTo>
                    <a:pt x="244" y="259"/>
                    <a:pt x="243" y="261"/>
                    <a:pt x="239" y="261"/>
                  </a:cubicBezTo>
                  <a:cubicBezTo>
                    <a:pt x="230" y="261"/>
                    <a:pt x="221" y="257"/>
                    <a:pt x="212" y="254"/>
                  </a:cubicBezTo>
                  <a:cubicBezTo>
                    <a:pt x="188" y="246"/>
                    <a:pt x="165" y="232"/>
                    <a:pt x="141" y="221"/>
                  </a:cubicBezTo>
                  <a:cubicBezTo>
                    <a:pt x="133" y="218"/>
                    <a:pt x="126" y="212"/>
                    <a:pt x="119" y="207"/>
                  </a:cubicBezTo>
                  <a:cubicBezTo>
                    <a:pt x="110" y="201"/>
                    <a:pt x="101" y="195"/>
                    <a:pt x="91" y="191"/>
                  </a:cubicBezTo>
                  <a:cubicBezTo>
                    <a:pt x="89" y="190"/>
                    <a:pt x="87" y="190"/>
                    <a:pt x="86" y="188"/>
                  </a:cubicBezTo>
                  <a:cubicBezTo>
                    <a:pt x="83" y="180"/>
                    <a:pt x="76" y="176"/>
                    <a:pt x="70" y="171"/>
                  </a:cubicBezTo>
                  <a:cubicBezTo>
                    <a:pt x="64" y="166"/>
                    <a:pt x="59" y="162"/>
                    <a:pt x="53" y="158"/>
                  </a:cubicBezTo>
                  <a:cubicBezTo>
                    <a:pt x="51" y="156"/>
                    <a:pt x="50" y="157"/>
                    <a:pt x="48" y="159"/>
                  </a:cubicBezTo>
                  <a:cubicBezTo>
                    <a:pt x="35" y="178"/>
                    <a:pt x="22" y="197"/>
                    <a:pt x="12" y="218"/>
                  </a:cubicBezTo>
                  <a:cubicBezTo>
                    <a:pt x="10" y="220"/>
                    <a:pt x="9" y="222"/>
                    <a:pt x="5" y="221"/>
                  </a:cubicBezTo>
                  <a:cubicBezTo>
                    <a:pt x="2" y="220"/>
                    <a:pt x="1" y="218"/>
                    <a:pt x="1" y="215"/>
                  </a:cubicBezTo>
                  <a:cubicBezTo>
                    <a:pt x="0" y="213"/>
                    <a:pt x="1" y="211"/>
                    <a:pt x="2" y="210"/>
                  </a:cubicBezTo>
                  <a:cubicBezTo>
                    <a:pt x="3" y="208"/>
                    <a:pt x="3" y="206"/>
                    <a:pt x="5" y="204"/>
                  </a:cubicBezTo>
                  <a:cubicBezTo>
                    <a:pt x="11" y="198"/>
                    <a:pt x="15" y="191"/>
                    <a:pt x="20" y="184"/>
                  </a:cubicBezTo>
                  <a:cubicBezTo>
                    <a:pt x="26" y="175"/>
                    <a:pt x="31" y="165"/>
                    <a:pt x="36" y="156"/>
                  </a:cubicBezTo>
                  <a:cubicBezTo>
                    <a:pt x="37" y="154"/>
                    <a:pt x="38" y="152"/>
                    <a:pt x="38" y="150"/>
                  </a:cubicBezTo>
                  <a:cubicBezTo>
                    <a:pt x="39" y="148"/>
                    <a:pt x="38" y="146"/>
                    <a:pt x="36" y="146"/>
                  </a:cubicBezTo>
                  <a:cubicBezTo>
                    <a:pt x="33" y="146"/>
                    <a:pt x="31" y="145"/>
                    <a:pt x="31" y="142"/>
                  </a:cubicBezTo>
                  <a:cubicBezTo>
                    <a:pt x="31" y="137"/>
                    <a:pt x="33" y="135"/>
                    <a:pt x="37" y="135"/>
                  </a:cubicBezTo>
                  <a:cubicBezTo>
                    <a:pt x="38" y="135"/>
                    <a:pt x="40" y="135"/>
                    <a:pt x="41" y="135"/>
                  </a:cubicBezTo>
                  <a:cubicBezTo>
                    <a:pt x="45" y="137"/>
                    <a:pt x="47" y="135"/>
                    <a:pt x="49" y="132"/>
                  </a:cubicBezTo>
                  <a:cubicBezTo>
                    <a:pt x="50" y="130"/>
                    <a:pt x="51" y="128"/>
                    <a:pt x="52" y="126"/>
                  </a:cubicBezTo>
                  <a:cubicBezTo>
                    <a:pt x="56" y="120"/>
                    <a:pt x="59" y="114"/>
                    <a:pt x="62" y="108"/>
                  </a:cubicBezTo>
                  <a:cubicBezTo>
                    <a:pt x="62" y="106"/>
                    <a:pt x="64" y="104"/>
                    <a:pt x="62" y="103"/>
                  </a:cubicBezTo>
                  <a:cubicBezTo>
                    <a:pt x="61" y="101"/>
                    <a:pt x="59" y="103"/>
                    <a:pt x="57" y="103"/>
                  </a:cubicBezTo>
                  <a:cubicBezTo>
                    <a:pt x="51" y="105"/>
                    <a:pt x="45" y="107"/>
                    <a:pt x="39" y="109"/>
                  </a:cubicBezTo>
                  <a:cubicBezTo>
                    <a:pt x="37" y="110"/>
                    <a:pt x="35" y="110"/>
                    <a:pt x="33" y="108"/>
                  </a:cubicBezTo>
                  <a:cubicBezTo>
                    <a:pt x="32" y="106"/>
                    <a:pt x="30" y="103"/>
                    <a:pt x="32" y="100"/>
                  </a:cubicBezTo>
                  <a:cubicBezTo>
                    <a:pt x="35" y="97"/>
                    <a:pt x="38" y="95"/>
                    <a:pt x="42" y="95"/>
                  </a:cubicBezTo>
                  <a:cubicBezTo>
                    <a:pt x="50" y="94"/>
                    <a:pt x="57" y="91"/>
                    <a:pt x="65" y="89"/>
                  </a:cubicBezTo>
                  <a:cubicBezTo>
                    <a:pt x="65" y="88"/>
                    <a:pt x="66" y="88"/>
                    <a:pt x="66" y="88"/>
                  </a:cubicBezTo>
                  <a:cubicBezTo>
                    <a:pt x="77" y="87"/>
                    <a:pt x="80" y="79"/>
                    <a:pt x="81" y="70"/>
                  </a:cubicBezTo>
                  <a:cubicBezTo>
                    <a:pt x="83" y="62"/>
                    <a:pt x="83" y="54"/>
                    <a:pt x="82" y="46"/>
                  </a:cubicBezTo>
                  <a:cubicBezTo>
                    <a:pt x="81" y="40"/>
                    <a:pt x="79" y="35"/>
                    <a:pt x="71" y="36"/>
                  </a:cubicBezTo>
                  <a:cubicBezTo>
                    <a:pt x="62" y="36"/>
                    <a:pt x="53" y="35"/>
                    <a:pt x="44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9" y="29"/>
                    <a:pt x="39" y="26"/>
                    <a:pt x="42" y="24"/>
                  </a:cubicBezTo>
                  <a:cubicBezTo>
                    <a:pt x="46" y="23"/>
                    <a:pt x="49" y="23"/>
                    <a:pt x="54" y="2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4"/>
            <p:cNvSpPr/>
            <p:nvPr/>
          </p:nvSpPr>
          <p:spPr bwMode="auto">
            <a:xfrm>
              <a:off x="987" y="3381"/>
              <a:ext cx="106" cy="135"/>
            </a:xfrm>
            <a:custGeom>
              <a:avLst/>
              <a:gdLst>
                <a:gd name="T0" fmla="*/ 182 w 197"/>
                <a:gd name="T1" fmla="*/ 148 h 244"/>
                <a:gd name="T2" fmla="*/ 195 w 197"/>
                <a:gd name="T3" fmla="*/ 201 h 244"/>
                <a:gd name="T4" fmla="*/ 189 w 197"/>
                <a:gd name="T5" fmla="*/ 222 h 244"/>
                <a:gd name="T6" fmla="*/ 107 w 197"/>
                <a:gd name="T7" fmla="*/ 235 h 244"/>
                <a:gd name="T8" fmla="*/ 75 w 197"/>
                <a:gd name="T9" fmla="*/ 185 h 244"/>
                <a:gd name="T10" fmla="*/ 70 w 197"/>
                <a:gd name="T11" fmla="*/ 184 h 244"/>
                <a:gd name="T12" fmla="*/ 26 w 197"/>
                <a:gd name="T13" fmla="*/ 237 h 244"/>
                <a:gd name="T14" fmla="*/ 4 w 197"/>
                <a:gd name="T15" fmla="*/ 241 h 244"/>
                <a:gd name="T16" fmla="*/ 4 w 197"/>
                <a:gd name="T17" fmla="*/ 225 h 244"/>
                <a:gd name="T18" fmla="*/ 12 w 197"/>
                <a:gd name="T19" fmla="*/ 230 h 244"/>
                <a:gd name="T20" fmla="*/ 64 w 197"/>
                <a:gd name="T21" fmla="*/ 174 h 244"/>
                <a:gd name="T22" fmla="*/ 65 w 197"/>
                <a:gd name="T23" fmla="*/ 164 h 244"/>
                <a:gd name="T24" fmla="*/ 87 w 197"/>
                <a:gd name="T25" fmla="*/ 133 h 244"/>
                <a:gd name="T26" fmla="*/ 87 w 197"/>
                <a:gd name="T27" fmla="*/ 82 h 244"/>
                <a:gd name="T28" fmla="*/ 100 w 197"/>
                <a:gd name="T29" fmla="*/ 83 h 244"/>
                <a:gd name="T30" fmla="*/ 99 w 197"/>
                <a:gd name="T31" fmla="*/ 129 h 244"/>
                <a:gd name="T32" fmla="*/ 104 w 197"/>
                <a:gd name="T33" fmla="*/ 134 h 244"/>
                <a:gd name="T34" fmla="*/ 116 w 197"/>
                <a:gd name="T35" fmla="*/ 120 h 244"/>
                <a:gd name="T36" fmla="*/ 127 w 197"/>
                <a:gd name="T37" fmla="*/ 66 h 244"/>
                <a:gd name="T38" fmla="*/ 125 w 197"/>
                <a:gd name="T39" fmla="*/ 45 h 244"/>
                <a:gd name="T40" fmla="*/ 80 w 197"/>
                <a:gd name="T41" fmla="*/ 70 h 244"/>
                <a:gd name="T42" fmla="*/ 82 w 197"/>
                <a:gd name="T43" fmla="*/ 115 h 244"/>
                <a:gd name="T44" fmla="*/ 80 w 197"/>
                <a:gd name="T45" fmla="*/ 134 h 244"/>
                <a:gd name="T46" fmla="*/ 70 w 197"/>
                <a:gd name="T47" fmla="*/ 116 h 244"/>
                <a:gd name="T48" fmla="*/ 65 w 197"/>
                <a:gd name="T49" fmla="*/ 70 h 244"/>
                <a:gd name="T50" fmla="*/ 56 w 197"/>
                <a:gd name="T51" fmla="*/ 11 h 244"/>
                <a:gd name="T52" fmla="*/ 57 w 197"/>
                <a:gd name="T53" fmla="*/ 1 h 244"/>
                <a:gd name="T54" fmla="*/ 74 w 197"/>
                <a:gd name="T55" fmla="*/ 33 h 244"/>
                <a:gd name="T56" fmla="*/ 82 w 197"/>
                <a:gd name="T57" fmla="*/ 45 h 244"/>
                <a:gd name="T58" fmla="*/ 127 w 197"/>
                <a:gd name="T59" fmla="*/ 33 h 244"/>
                <a:gd name="T60" fmla="*/ 135 w 197"/>
                <a:gd name="T61" fmla="*/ 87 h 244"/>
                <a:gd name="T62" fmla="*/ 116 w 197"/>
                <a:gd name="T63" fmla="*/ 141 h 244"/>
                <a:gd name="T64" fmla="*/ 97 w 197"/>
                <a:gd name="T65" fmla="*/ 139 h 244"/>
                <a:gd name="T66" fmla="*/ 86 w 197"/>
                <a:gd name="T67" fmla="*/ 157 h 244"/>
                <a:gd name="T68" fmla="*/ 87 w 197"/>
                <a:gd name="T69" fmla="*/ 191 h 244"/>
                <a:gd name="T70" fmla="*/ 124 w 197"/>
                <a:gd name="T71" fmla="*/ 227 h 244"/>
                <a:gd name="T72" fmla="*/ 180 w 197"/>
                <a:gd name="T73" fmla="*/ 212 h 244"/>
                <a:gd name="T74" fmla="*/ 179 w 197"/>
                <a:gd name="T75" fmla="*/ 177 h 244"/>
                <a:gd name="T76" fmla="*/ 182 w 197"/>
                <a:gd name="T77" fmla="*/ 1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244">
                  <a:moveTo>
                    <a:pt x="182" y="148"/>
                  </a:moveTo>
                  <a:lnTo>
                    <a:pt x="182" y="148"/>
                  </a:lnTo>
                  <a:cubicBezTo>
                    <a:pt x="184" y="156"/>
                    <a:pt x="188" y="164"/>
                    <a:pt x="189" y="173"/>
                  </a:cubicBezTo>
                  <a:cubicBezTo>
                    <a:pt x="189" y="183"/>
                    <a:pt x="192" y="192"/>
                    <a:pt x="195" y="201"/>
                  </a:cubicBezTo>
                  <a:cubicBezTo>
                    <a:pt x="197" y="209"/>
                    <a:pt x="194" y="215"/>
                    <a:pt x="191" y="221"/>
                  </a:cubicBezTo>
                  <a:cubicBezTo>
                    <a:pt x="191" y="222"/>
                    <a:pt x="190" y="222"/>
                    <a:pt x="189" y="222"/>
                  </a:cubicBezTo>
                  <a:cubicBezTo>
                    <a:pt x="174" y="227"/>
                    <a:pt x="159" y="232"/>
                    <a:pt x="144" y="235"/>
                  </a:cubicBezTo>
                  <a:cubicBezTo>
                    <a:pt x="132" y="238"/>
                    <a:pt x="119" y="238"/>
                    <a:pt x="107" y="235"/>
                  </a:cubicBezTo>
                  <a:cubicBezTo>
                    <a:pt x="91" y="231"/>
                    <a:pt x="78" y="215"/>
                    <a:pt x="77" y="199"/>
                  </a:cubicBezTo>
                  <a:cubicBezTo>
                    <a:pt x="77" y="194"/>
                    <a:pt x="76" y="189"/>
                    <a:pt x="75" y="185"/>
                  </a:cubicBezTo>
                  <a:cubicBezTo>
                    <a:pt x="74" y="184"/>
                    <a:pt x="74" y="182"/>
                    <a:pt x="73" y="182"/>
                  </a:cubicBezTo>
                  <a:cubicBezTo>
                    <a:pt x="71" y="182"/>
                    <a:pt x="70" y="183"/>
                    <a:pt x="70" y="184"/>
                  </a:cubicBezTo>
                  <a:cubicBezTo>
                    <a:pt x="64" y="193"/>
                    <a:pt x="58" y="202"/>
                    <a:pt x="52" y="210"/>
                  </a:cubicBezTo>
                  <a:cubicBezTo>
                    <a:pt x="44" y="220"/>
                    <a:pt x="36" y="229"/>
                    <a:pt x="26" y="237"/>
                  </a:cubicBezTo>
                  <a:cubicBezTo>
                    <a:pt x="21" y="240"/>
                    <a:pt x="16" y="243"/>
                    <a:pt x="11" y="244"/>
                  </a:cubicBezTo>
                  <a:cubicBezTo>
                    <a:pt x="8" y="244"/>
                    <a:pt x="6" y="243"/>
                    <a:pt x="4" y="241"/>
                  </a:cubicBezTo>
                  <a:cubicBezTo>
                    <a:pt x="1" y="238"/>
                    <a:pt x="0" y="234"/>
                    <a:pt x="0" y="229"/>
                  </a:cubicBezTo>
                  <a:cubicBezTo>
                    <a:pt x="0" y="227"/>
                    <a:pt x="2" y="225"/>
                    <a:pt x="4" y="225"/>
                  </a:cubicBezTo>
                  <a:cubicBezTo>
                    <a:pt x="7" y="225"/>
                    <a:pt x="7" y="227"/>
                    <a:pt x="7" y="229"/>
                  </a:cubicBezTo>
                  <a:cubicBezTo>
                    <a:pt x="8" y="232"/>
                    <a:pt x="9" y="233"/>
                    <a:pt x="12" y="230"/>
                  </a:cubicBezTo>
                  <a:cubicBezTo>
                    <a:pt x="29" y="218"/>
                    <a:pt x="44" y="204"/>
                    <a:pt x="57" y="187"/>
                  </a:cubicBezTo>
                  <a:cubicBezTo>
                    <a:pt x="59" y="183"/>
                    <a:pt x="62" y="178"/>
                    <a:pt x="64" y="174"/>
                  </a:cubicBezTo>
                  <a:cubicBezTo>
                    <a:pt x="65" y="172"/>
                    <a:pt x="65" y="170"/>
                    <a:pt x="64" y="168"/>
                  </a:cubicBezTo>
                  <a:cubicBezTo>
                    <a:pt x="62" y="166"/>
                    <a:pt x="62" y="165"/>
                    <a:pt x="65" y="164"/>
                  </a:cubicBezTo>
                  <a:cubicBezTo>
                    <a:pt x="71" y="162"/>
                    <a:pt x="74" y="158"/>
                    <a:pt x="77" y="153"/>
                  </a:cubicBezTo>
                  <a:cubicBezTo>
                    <a:pt x="81" y="147"/>
                    <a:pt x="84" y="140"/>
                    <a:pt x="87" y="133"/>
                  </a:cubicBezTo>
                  <a:cubicBezTo>
                    <a:pt x="92" y="120"/>
                    <a:pt x="94" y="107"/>
                    <a:pt x="89" y="93"/>
                  </a:cubicBezTo>
                  <a:cubicBezTo>
                    <a:pt x="87" y="90"/>
                    <a:pt x="87" y="86"/>
                    <a:pt x="87" y="82"/>
                  </a:cubicBezTo>
                  <a:cubicBezTo>
                    <a:pt x="86" y="80"/>
                    <a:pt x="87" y="79"/>
                    <a:pt x="89" y="79"/>
                  </a:cubicBezTo>
                  <a:cubicBezTo>
                    <a:pt x="93" y="78"/>
                    <a:pt x="97" y="79"/>
                    <a:pt x="100" y="83"/>
                  </a:cubicBezTo>
                  <a:cubicBezTo>
                    <a:pt x="101" y="87"/>
                    <a:pt x="102" y="90"/>
                    <a:pt x="103" y="94"/>
                  </a:cubicBezTo>
                  <a:cubicBezTo>
                    <a:pt x="105" y="106"/>
                    <a:pt x="104" y="117"/>
                    <a:pt x="99" y="129"/>
                  </a:cubicBezTo>
                  <a:cubicBezTo>
                    <a:pt x="99" y="131"/>
                    <a:pt x="99" y="131"/>
                    <a:pt x="101" y="132"/>
                  </a:cubicBezTo>
                  <a:cubicBezTo>
                    <a:pt x="102" y="132"/>
                    <a:pt x="103" y="133"/>
                    <a:pt x="104" y="134"/>
                  </a:cubicBezTo>
                  <a:cubicBezTo>
                    <a:pt x="106" y="137"/>
                    <a:pt x="108" y="137"/>
                    <a:pt x="109" y="134"/>
                  </a:cubicBezTo>
                  <a:cubicBezTo>
                    <a:pt x="112" y="130"/>
                    <a:pt x="114" y="125"/>
                    <a:pt x="116" y="120"/>
                  </a:cubicBezTo>
                  <a:cubicBezTo>
                    <a:pt x="119" y="107"/>
                    <a:pt x="123" y="95"/>
                    <a:pt x="126" y="81"/>
                  </a:cubicBezTo>
                  <a:cubicBezTo>
                    <a:pt x="126" y="76"/>
                    <a:pt x="125" y="71"/>
                    <a:pt x="127" y="66"/>
                  </a:cubicBezTo>
                  <a:cubicBezTo>
                    <a:pt x="128" y="62"/>
                    <a:pt x="129" y="57"/>
                    <a:pt x="130" y="53"/>
                  </a:cubicBezTo>
                  <a:cubicBezTo>
                    <a:pt x="131" y="49"/>
                    <a:pt x="129" y="45"/>
                    <a:pt x="125" y="45"/>
                  </a:cubicBezTo>
                  <a:cubicBezTo>
                    <a:pt x="112" y="43"/>
                    <a:pt x="99" y="45"/>
                    <a:pt x="88" y="53"/>
                  </a:cubicBezTo>
                  <a:cubicBezTo>
                    <a:pt x="82" y="57"/>
                    <a:pt x="80" y="63"/>
                    <a:pt x="80" y="70"/>
                  </a:cubicBezTo>
                  <a:cubicBezTo>
                    <a:pt x="80" y="82"/>
                    <a:pt x="80" y="94"/>
                    <a:pt x="80" y="106"/>
                  </a:cubicBezTo>
                  <a:cubicBezTo>
                    <a:pt x="80" y="109"/>
                    <a:pt x="81" y="112"/>
                    <a:pt x="82" y="115"/>
                  </a:cubicBezTo>
                  <a:cubicBezTo>
                    <a:pt x="83" y="120"/>
                    <a:pt x="85" y="124"/>
                    <a:pt x="83" y="128"/>
                  </a:cubicBezTo>
                  <a:cubicBezTo>
                    <a:pt x="82" y="130"/>
                    <a:pt x="81" y="132"/>
                    <a:pt x="80" y="134"/>
                  </a:cubicBezTo>
                  <a:cubicBezTo>
                    <a:pt x="77" y="135"/>
                    <a:pt x="76" y="135"/>
                    <a:pt x="74" y="133"/>
                  </a:cubicBezTo>
                  <a:cubicBezTo>
                    <a:pt x="69" y="128"/>
                    <a:pt x="70" y="122"/>
                    <a:pt x="70" y="116"/>
                  </a:cubicBezTo>
                  <a:cubicBezTo>
                    <a:pt x="68" y="104"/>
                    <a:pt x="67" y="91"/>
                    <a:pt x="65" y="79"/>
                  </a:cubicBezTo>
                  <a:cubicBezTo>
                    <a:pt x="65" y="76"/>
                    <a:pt x="65" y="73"/>
                    <a:pt x="65" y="70"/>
                  </a:cubicBezTo>
                  <a:cubicBezTo>
                    <a:pt x="68" y="53"/>
                    <a:pt x="63" y="37"/>
                    <a:pt x="59" y="21"/>
                  </a:cubicBezTo>
                  <a:cubicBezTo>
                    <a:pt x="58" y="18"/>
                    <a:pt x="57" y="14"/>
                    <a:pt x="56" y="11"/>
                  </a:cubicBezTo>
                  <a:cubicBezTo>
                    <a:pt x="55" y="8"/>
                    <a:pt x="56" y="5"/>
                    <a:pt x="56" y="2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9" y="0"/>
                    <a:pt x="65" y="3"/>
                    <a:pt x="66" y="5"/>
                  </a:cubicBezTo>
                  <a:cubicBezTo>
                    <a:pt x="70" y="14"/>
                    <a:pt x="73" y="23"/>
                    <a:pt x="74" y="33"/>
                  </a:cubicBezTo>
                  <a:cubicBezTo>
                    <a:pt x="74" y="36"/>
                    <a:pt x="75" y="40"/>
                    <a:pt x="76" y="43"/>
                  </a:cubicBezTo>
                  <a:cubicBezTo>
                    <a:pt x="78" y="47"/>
                    <a:pt x="79" y="47"/>
                    <a:pt x="82" y="45"/>
                  </a:cubicBezTo>
                  <a:cubicBezTo>
                    <a:pt x="88" y="40"/>
                    <a:pt x="94" y="36"/>
                    <a:pt x="101" y="34"/>
                  </a:cubicBezTo>
                  <a:cubicBezTo>
                    <a:pt x="110" y="31"/>
                    <a:pt x="119" y="31"/>
                    <a:pt x="127" y="33"/>
                  </a:cubicBezTo>
                  <a:cubicBezTo>
                    <a:pt x="135" y="34"/>
                    <a:pt x="139" y="40"/>
                    <a:pt x="140" y="48"/>
                  </a:cubicBezTo>
                  <a:cubicBezTo>
                    <a:pt x="140" y="61"/>
                    <a:pt x="137" y="74"/>
                    <a:pt x="135" y="87"/>
                  </a:cubicBezTo>
                  <a:cubicBezTo>
                    <a:pt x="133" y="102"/>
                    <a:pt x="126" y="116"/>
                    <a:pt x="122" y="131"/>
                  </a:cubicBezTo>
                  <a:cubicBezTo>
                    <a:pt x="121" y="134"/>
                    <a:pt x="119" y="138"/>
                    <a:pt x="116" y="141"/>
                  </a:cubicBezTo>
                  <a:cubicBezTo>
                    <a:pt x="112" y="146"/>
                    <a:pt x="107" y="146"/>
                    <a:pt x="102" y="142"/>
                  </a:cubicBezTo>
                  <a:cubicBezTo>
                    <a:pt x="101" y="141"/>
                    <a:pt x="99" y="138"/>
                    <a:pt x="97" y="139"/>
                  </a:cubicBezTo>
                  <a:cubicBezTo>
                    <a:pt x="95" y="139"/>
                    <a:pt x="95" y="142"/>
                    <a:pt x="94" y="144"/>
                  </a:cubicBezTo>
                  <a:cubicBezTo>
                    <a:pt x="92" y="148"/>
                    <a:pt x="89" y="153"/>
                    <a:pt x="86" y="157"/>
                  </a:cubicBezTo>
                  <a:cubicBezTo>
                    <a:pt x="82" y="164"/>
                    <a:pt x="81" y="171"/>
                    <a:pt x="85" y="179"/>
                  </a:cubicBezTo>
                  <a:cubicBezTo>
                    <a:pt x="86" y="182"/>
                    <a:pt x="86" y="187"/>
                    <a:pt x="87" y="191"/>
                  </a:cubicBezTo>
                  <a:cubicBezTo>
                    <a:pt x="88" y="200"/>
                    <a:pt x="91" y="208"/>
                    <a:pt x="96" y="215"/>
                  </a:cubicBezTo>
                  <a:cubicBezTo>
                    <a:pt x="103" y="224"/>
                    <a:pt x="113" y="227"/>
                    <a:pt x="124" y="227"/>
                  </a:cubicBezTo>
                  <a:cubicBezTo>
                    <a:pt x="131" y="227"/>
                    <a:pt x="139" y="225"/>
                    <a:pt x="146" y="224"/>
                  </a:cubicBezTo>
                  <a:cubicBezTo>
                    <a:pt x="158" y="221"/>
                    <a:pt x="169" y="218"/>
                    <a:pt x="180" y="212"/>
                  </a:cubicBezTo>
                  <a:cubicBezTo>
                    <a:pt x="183" y="211"/>
                    <a:pt x="184" y="209"/>
                    <a:pt x="183" y="207"/>
                  </a:cubicBezTo>
                  <a:cubicBezTo>
                    <a:pt x="179" y="197"/>
                    <a:pt x="181" y="186"/>
                    <a:pt x="179" y="177"/>
                  </a:cubicBezTo>
                  <a:cubicBezTo>
                    <a:pt x="177" y="169"/>
                    <a:pt x="178" y="161"/>
                    <a:pt x="179" y="154"/>
                  </a:cubicBezTo>
                  <a:cubicBezTo>
                    <a:pt x="179" y="152"/>
                    <a:pt x="180" y="150"/>
                    <a:pt x="182" y="148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5"/>
            <p:cNvSpPr/>
            <p:nvPr/>
          </p:nvSpPr>
          <p:spPr bwMode="auto">
            <a:xfrm>
              <a:off x="1205" y="3394"/>
              <a:ext cx="65" cy="58"/>
            </a:xfrm>
            <a:custGeom>
              <a:avLst/>
              <a:gdLst>
                <a:gd name="T0" fmla="*/ 122 w 122"/>
                <a:gd name="T1" fmla="*/ 12 h 106"/>
                <a:gd name="T2" fmla="*/ 122 w 122"/>
                <a:gd name="T3" fmla="*/ 12 h 106"/>
                <a:gd name="T4" fmla="*/ 111 w 122"/>
                <a:gd name="T5" fmla="*/ 44 h 106"/>
                <a:gd name="T6" fmla="*/ 71 w 122"/>
                <a:gd name="T7" fmla="*/ 87 h 106"/>
                <a:gd name="T8" fmla="*/ 57 w 122"/>
                <a:gd name="T9" fmla="*/ 84 h 106"/>
                <a:gd name="T10" fmla="*/ 57 w 122"/>
                <a:gd name="T11" fmla="*/ 79 h 106"/>
                <a:gd name="T12" fmla="*/ 60 w 122"/>
                <a:gd name="T13" fmla="*/ 79 h 106"/>
                <a:gd name="T14" fmla="*/ 68 w 122"/>
                <a:gd name="T15" fmla="*/ 75 h 106"/>
                <a:gd name="T16" fmla="*/ 103 w 122"/>
                <a:gd name="T17" fmla="*/ 36 h 106"/>
                <a:gd name="T18" fmla="*/ 109 w 122"/>
                <a:gd name="T19" fmla="*/ 19 h 106"/>
                <a:gd name="T20" fmla="*/ 107 w 122"/>
                <a:gd name="T21" fmla="*/ 14 h 106"/>
                <a:gd name="T22" fmla="*/ 87 w 122"/>
                <a:gd name="T23" fmla="*/ 11 h 106"/>
                <a:gd name="T24" fmla="*/ 76 w 122"/>
                <a:gd name="T25" fmla="*/ 13 h 106"/>
                <a:gd name="T26" fmla="*/ 74 w 122"/>
                <a:gd name="T27" fmla="*/ 13 h 106"/>
                <a:gd name="T28" fmla="*/ 68 w 122"/>
                <a:gd name="T29" fmla="*/ 21 h 106"/>
                <a:gd name="T30" fmla="*/ 65 w 122"/>
                <a:gd name="T31" fmla="*/ 49 h 106"/>
                <a:gd name="T32" fmla="*/ 50 w 122"/>
                <a:gd name="T33" fmla="*/ 87 h 106"/>
                <a:gd name="T34" fmla="*/ 37 w 122"/>
                <a:gd name="T35" fmla="*/ 104 h 106"/>
                <a:gd name="T36" fmla="*/ 32 w 122"/>
                <a:gd name="T37" fmla="*/ 105 h 106"/>
                <a:gd name="T38" fmla="*/ 32 w 122"/>
                <a:gd name="T39" fmla="*/ 100 h 106"/>
                <a:gd name="T40" fmla="*/ 34 w 122"/>
                <a:gd name="T41" fmla="*/ 95 h 106"/>
                <a:gd name="T42" fmla="*/ 55 w 122"/>
                <a:gd name="T43" fmla="*/ 30 h 106"/>
                <a:gd name="T44" fmla="*/ 53 w 122"/>
                <a:gd name="T45" fmla="*/ 20 h 106"/>
                <a:gd name="T46" fmla="*/ 49 w 122"/>
                <a:gd name="T47" fmla="*/ 18 h 106"/>
                <a:gd name="T48" fmla="*/ 24 w 122"/>
                <a:gd name="T49" fmla="*/ 25 h 106"/>
                <a:gd name="T50" fmla="*/ 7 w 122"/>
                <a:gd name="T51" fmla="*/ 33 h 106"/>
                <a:gd name="T52" fmla="*/ 1 w 122"/>
                <a:gd name="T53" fmla="*/ 30 h 106"/>
                <a:gd name="T54" fmla="*/ 4 w 122"/>
                <a:gd name="T55" fmla="*/ 21 h 106"/>
                <a:gd name="T56" fmla="*/ 14 w 122"/>
                <a:gd name="T57" fmla="*/ 16 h 106"/>
                <a:gd name="T58" fmla="*/ 44 w 122"/>
                <a:gd name="T59" fmla="*/ 8 h 106"/>
                <a:gd name="T60" fmla="*/ 79 w 122"/>
                <a:gd name="T61" fmla="*/ 1 h 106"/>
                <a:gd name="T62" fmla="*/ 108 w 122"/>
                <a:gd name="T63" fmla="*/ 2 h 106"/>
                <a:gd name="T64" fmla="*/ 117 w 122"/>
                <a:gd name="T65" fmla="*/ 5 h 106"/>
                <a:gd name="T66" fmla="*/ 122 w 122"/>
                <a:gd name="T67" fmla="*/ 1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06">
                  <a:moveTo>
                    <a:pt x="122" y="12"/>
                  </a:moveTo>
                  <a:lnTo>
                    <a:pt x="122" y="12"/>
                  </a:lnTo>
                  <a:cubicBezTo>
                    <a:pt x="120" y="25"/>
                    <a:pt x="117" y="35"/>
                    <a:pt x="111" y="44"/>
                  </a:cubicBezTo>
                  <a:cubicBezTo>
                    <a:pt x="101" y="62"/>
                    <a:pt x="87" y="75"/>
                    <a:pt x="71" y="87"/>
                  </a:cubicBezTo>
                  <a:cubicBezTo>
                    <a:pt x="68" y="89"/>
                    <a:pt x="59" y="87"/>
                    <a:pt x="57" y="84"/>
                  </a:cubicBezTo>
                  <a:cubicBezTo>
                    <a:pt x="56" y="82"/>
                    <a:pt x="56" y="81"/>
                    <a:pt x="57" y="79"/>
                  </a:cubicBezTo>
                  <a:cubicBezTo>
                    <a:pt x="58" y="77"/>
                    <a:pt x="59" y="79"/>
                    <a:pt x="60" y="79"/>
                  </a:cubicBezTo>
                  <a:cubicBezTo>
                    <a:pt x="64" y="79"/>
                    <a:pt x="66" y="77"/>
                    <a:pt x="68" y="75"/>
                  </a:cubicBezTo>
                  <a:cubicBezTo>
                    <a:pt x="81" y="64"/>
                    <a:pt x="93" y="51"/>
                    <a:pt x="103" y="36"/>
                  </a:cubicBezTo>
                  <a:cubicBezTo>
                    <a:pt x="106" y="31"/>
                    <a:pt x="109" y="25"/>
                    <a:pt x="109" y="19"/>
                  </a:cubicBezTo>
                  <a:cubicBezTo>
                    <a:pt x="109" y="17"/>
                    <a:pt x="109" y="15"/>
                    <a:pt x="107" y="14"/>
                  </a:cubicBezTo>
                  <a:cubicBezTo>
                    <a:pt x="100" y="12"/>
                    <a:pt x="93" y="11"/>
                    <a:pt x="87" y="11"/>
                  </a:cubicBezTo>
                  <a:cubicBezTo>
                    <a:pt x="83" y="10"/>
                    <a:pt x="80" y="13"/>
                    <a:pt x="76" y="13"/>
                  </a:cubicBezTo>
                  <a:cubicBezTo>
                    <a:pt x="75" y="13"/>
                    <a:pt x="74" y="13"/>
                    <a:pt x="74" y="13"/>
                  </a:cubicBezTo>
                  <a:cubicBezTo>
                    <a:pt x="68" y="14"/>
                    <a:pt x="67" y="15"/>
                    <a:pt x="68" y="21"/>
                  </a:cubicBezTo>
                  <a:cubicBezTo>
                    <a:pt x="69" y="30"/>
                    <a:pt x="68" y="40"/>
                    <a:pt x="65" y="49"/>
                  </a:cubicBezTo>
                  <a:cubicBezTo>
                    <a:pt x="61" y="62"/>
                    <a:pt x="54" y="74"/>
                    <a:pt x="50" y="87"/>
                  </a:cubicBezTo>
                  <a:cubicBezTo>
                    <a:pt x="48" y="94"/>
                    <a:pt x="43" y="99"/>
                    <a:pt x="37" y="104"/>
                  </a:cubicBezTo>
                  <a:cubicBezTo>
                    <a:pt x="36" y="105"/>
                    <a:pt x="34" y="106"/>
                    <a:pt x="32" y="105"/>
                  </a:cubicBezTo>
                  <a:cubicBezTo>
                    <a:pt x="30" y="104"/>
                    <a:pt x="32" y="102"/>
                    <a:pt x="32" y="100"/>
                  </a:cubicBezTo>
                  <a:cubicBezTo>
                    <a:pt x="32" y="99"/>
                    <a:pt x="33" y="97"/>
                    <a:pt x="34" y="95"/>
                  </a:cubicBezTo>
                  <a:cubicBezTo>
                    <a:pt x="45" y="75"/>
                    <a:pt x="53" y="53"/>
                    <a:pt x="55" y="30"/>
                  </a:cubicBezTo>
                  <a:cubicBezTo>
                    <a:pt x="56" y="27"/>
                    <a:pt x="54" y="23"/>
                    <a:pt x="53" y="20"/>
                  </a:cubicBezTo>
                  <a:cubicBezTo>
                    <a:pt x="53" y="17"/>
                    <a:pt x="50" y="18"/>
                    <a:pt x="49" y="18"/>
                  </a:cubicBezTo>
                  <a:cubicBezTo>
                    <a:pt x="40" y="20"/>
                    <a:pt x="32" y="22"/>
                    <a:pt x="24" y="25"/>
                  </a:cubicBezTo>
                  <a:cubicBezTo>
                    <a:pt x="18" y="27"/>
                    <a:pt x="12" y="30"/>
                    <a:pt x="7" y="33"/>
                  </a:cubicBezTo>
                  <a:cubicBezTo>
                    <a:pt x="5" y="35"/>
                    <a:pt x="2" y="33"/>
                    <a:pt x="1" y="30"/>
                  </a:cubicBezTo>
                  <a:cubicBezTo>
                    <a:pt x="0" y="27"/>
                    <a:pt x="1" y="24"/>
                    <a:pt x="4" y="21"/>
                  </a:cubicBezTo>
                  <a:cubicBezTo>
                    <a:pt x="6" y="19"/>
                    <a:pt x="10" y="16"/>
                    <a:pt x="14" y="16"/>
                  </a:cubicBezTo>
                  <a:cubicBezTo>
                    <a:pt x="24" y="14"/>
                    <a:pt x="34" y="10"/>
                    <a:pt x="44" y="8"/>
                  </a:cubicBezTo>
                  <a:cubicBezTo>
                    <a:pt x="56" y="5"/>
                    <a:pt x="68" y="3"/>
                    <a:pt x="79" y="1"/>
                  </a:cubicBezTo>
                  <a:cubicBezTo>
                    <a:pt x="89" y="0"/>
                    <a:pt x="99" y="0"/>
                    <a:pt x="108" y="2"/>
                  </a:cubicBezTo>
                  <a:cubicBezTo>
                    <a:pt x="111" y="3"/>
                    <a:pt x="114" y="4"/>
                    <a:pt x="117" y="5"/>
                  </a:cubicBezTo>
                  <a:cubicBezTo>
                    <a:pt x="120" y="7"/>
                    <a:pt x="122" y="10"/>
                    <a:pt x="122" y="1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6"/>
            <p:cNvSpPr/>
            <p:nvPr/>
          </p:nvSpPr>
          <p:spPr bwMode="auto">
            <a:xfrm>
              <a:off x="524" y="3396"/>
              <a:ext cx="16" cy="130"/>
            </a:xfrm>
            <a:custGeom>
              <a:avLst/>
              <a:gdLst>
                <a:gd name="T0" fmla="*/ 5 w 29"/>
                <a:gd name="T1" fmla="*/ 158 h 235"/>
                <a:gd name="T2" fmla="*/ 5 w 29"/>
                <a:gd name="T3" fmla="*/ 158 h 235"/>
                <a:gd name="T4" fmla="*/ 16 w 29"/>
                <a:gd name="T5" fmla="*/ 182 h 235"/>
                <a:gd name="T6" fmla="*/ 16 w 29"/>
                <a:gd name="T7" fmla="*/ 170 h 235"/>
                <a:gd name="T8" fmla="*/ 14 w 29"/>
                <a:gd name="T9" fmla="*/ 134 h 235"/>
                <a:gd name="T10" fmla="*/ 15 w 29"/>
                <a:gd name="T11" fmla="*/ 107 h 235"/>
                <a:gd name="T12" fmla="*/ 14 w 29"/>
                <a:gd name="T13" fmla="*/ 89 h 235"/>
                <a:gd name="T14" fmla="*/ 15 w 29"/>
                <a:gd name="T15" fmla="*/ 70 h 235"/>
                <a:gd name="T16" fmla="*/ 12 w 29"/>
                <a:gd name="T17" fmla="*/ 40 h 235"/>
                <a:gd name="T18" fmla="*/ 11 w 29"/>
                <a:gd name="T19" fmla="*/ 33 h 235"/>
                <a:gd name="T20" fmla="*/ 3 w 29"/>
                <a:gd name="T21" fmla="*/ 60 h 235"/>
                <a:gd name="T22" fmla="*/ 3 w 29"/>
                <a:gd name="T23" fmla="*/ 49 h 235"/>
                <a:gd name="T24" fmla="*/ 6 w 29"/>
                <a:gd name="T25" fmla="*/ 27 h 235"/>
                <a:gd name="T26" fmla="*/ 3 w 29"/>
                <a:gd name="T27" fmla="*/ 15 h 235"/>
                <a:gd name="T28" fmla="*/ 1 w 29"/>
                <a:gd name="T29" fmla="*/ 10 h 235"/>
                <a:gd name="T30" fmla="*/ 3 w 29"/>
                <a:gd name="T31" fmla="*/ 2 h 235"/>
                <a:gd name="T32" fmla="*/ 12 w 29"/>
                <a:gd name="T33" fmla="*/ 3 h 235"/>
                <a:gd name="T34" fmla="*/ 21 w 29"/>
                <a:gd name="T35" fmla="*/ 21 h 235"/>
                <a:gd name="T36" fmla="*/ 27 w 29"/>
                <a:gd name="T37" fmla="*/ 68 h 235"/>
                <a:gd name="T38" fmla="*/ 25 w 29"/>
                <a:gd name="T39" fmla="*/ 123 h 235"/>
                <a:gd name="T40" fmla="*/ 25 w 29"/>
                <a:gd name="T41" fmla="*/ 154 h 235"/>
                <a:gd name="T42" fmla="*/ 27 w 29"/>
                <a:gd name="T43" fmla="*/ 175 h 235"/>
                <a:gd name="T44" fmla="*/ 29 w 29"/>
                <a:gd name="T45" fmla="*/ 225 h 235"/>
                <a:gd name="T46" fmla="*/ 27 w 29"/>
                <a:gd name="T47" fmla="*/ 231 h 235"/>
                <a:gd name="T48" fmla="*/ 22 w 29"/>
                <a:gd name="T49" fmla="*/ 235 h 235"/>
                <a:gd name="T50" fmla="*/ 16 w 29"/>
                <a:gd name="T51" fmla="*/ 231 h 235"/>
                <a:gd name="T52" fmla="*/ 9 w 29"/>
                <a:gd name="T53" fmla="*/ 209 h 235"/>
                <a:gd name="T54" fmla="*/ 5 w 29"/>
                <a:gd name="T55" fmla="*/ 15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235">
                  <a:moveTo>
                    <a:pt x="5" y="158"/>
                  </a:moveTo>
                  <a:lnTo>
                    <a:pt x="5" y="158"/>
                  </a:lnTo>
                  <a:cubicBezTo>
                    <a:pt x="10" y="165"/>
                    <a:pt x="13" y="174"/>
                    <a:pt x="16" y="182"/>
                  </a:cubicBezTo>
                  <a:cubicBezTo>
                    <a:pt x="17" y="178"/>
                    <a:pt x="17" y="174"/>
                    <a:pt x="16" y="170"/>
                  </a:cubicBezTo>
                  <a:cubicBezTo>
                    <a:pt x="16" y="158"/>
                    <a:pt x="13" y="146"/>
                    <a:pt x="14" y="134"/>
                  </a:cubicBezTo>
                  <a:cubicBezTo>
                    <a:pt x="14" y="125"/>
                    <a:pt x="15" y="116"/>
                    <a:pt x="15" y="107"/>
                  </a:cubicBezTo>
                  <a:cubicBezTo>
                    <a:pt x="15" y="101"/>
                    <a:pt x="14" y="95"/>
                    <a:pt x="14" y="89"/>
                  </a:cubicBezTo>
                  <a:cubicBezTo>
                    <a:pt x="14" y="83"/>
                    <a:pt x="15" y="76"/>
                    <a:pt x="15" y="70"/>
                  </a:cubicBezTo>
                  <a:cubicBezTo>
                    <a:pt x="16" y="60"/>
                    <a:pt x="14" y="50"/>
                    <a:pt x="12" y="40"/>
                  </a:cubicBezTo>
                  <a:cubicBezTo>
                    <a:pt x="12" y="38"/>
                    <a:pt x="12" y="36"/>
                    <a:pt x="11" y="33"/>
                  </a:cubicBezTo>
                  <a:cubicBezTo>
                    <a:pt x="4" y="41"/>
                    <a:pt x="6" y="52"/>
                    <a:pt x="3" y="60"/>
                  </a:cubicBezTo>
                  <a:cubicBezTo>
                    <a:pt x="2" y="57"/>
                    <a:pt x="2" y="53"/>
                    <a:pt x="3" y="49"/>
                  </a:cubicBezTo>
                  <a:cubicBezTo>
                    <a:pt x="3" y="42"/>
                    <a:pt x="4" y="35"/>
                    <a:pt x="6" y="27"/>
                  </a:cubicBezTo>
                  <a:cubicBezTo>
                    <a:pt x="7" y="23"/>
                    <a:pt x="5" y="19"/>
                    <a:pt x="3" y="15"/>
                  </a:cubicBezTo>
                  <a:cubicBezTo>
                    <a:pt x="2" y="13"/>
                    <a:pt x="2" y="12"/>
                    <a:pt x="1" y="10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17" y="9"/>
                    <a:pt x="19" y="15"/>
                    <a:pt x="21" y="21"/>
                  </a:cubicBezTo>
                  <a:cubicBezTo>
                    <a:pt x="24" y="37"/>
                    <a:pt x="26" y="53"/>
                    <a:pt x="27" y="68"/>
                  </a:cubicBezTo>
                  <a:cubicBezTo>
                    <a:pt x="28" y="87"/>
                    <a:pt x="26" y="105"/>
                    <a:pt x="25" y="123"/>
                  </a:cubicBezTo>
                  <a:cubicBezTo>
                    <a:pt x="24" y="133"/>
                    <a:pt x="25" y="143"/>
                    <a:pt x="25" y="154"/>
                  </a:cubicBezTo>
                  <a:cubicBezTo>
                    <a:pt x="26" y="161"/>
                    <a:pt x="27" y="168"/>
                    <a:pt x="27" y="175"/>
                  </a:cubicBezTo>
                  <a:cubicBezTo>
                    <a:pt x="28" y="191"/>
                    <a:pt x="29" y="208"/>
                    <a:pt x="29" y="225"/>
                  </a:cubicBezTo>
                  <a:cubicBezTo>
                    <a:pt x="29" y="227"/>
                    <a:pt x="28" y="229"/>
                    <a:pt x="27" y="231"/>
                  </a:cubicBezTo>
                  <a:cubicBezTo>
                    <a:pt x="26" y="233"/>
                    <a:pt x="24" y="235"/>
                    <a:pt x="22" y="235"/>
                  </a:cubicBezTo>
                  <a:cubicBezTo>
                    <a:pt x="19" y="235"/>
                    <a:pt x="17" y="234"/>
                    <a:pt x="16" y="231"/>
                  </a:cubicBezTo>
                  <a:cubicBezTo>
                    <a:pt x="12" y="224"/>
                    <a:pt x="10" y="217"/>
                    <a:pt x="9" y="209"/>
                  </a:cubicBezTo>
                  <a:cubicBezTo>
                    <a:pt x="5" y="192"/>
                    <a:pt x="5" y="175"/>
                    <a:pt x="5" y="158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7"/>
            <p:cNvSpPr/>
            <p:nvPr/>
          </p:nvSpPr>
          <p:spPr bwMode="auto">
            <a:xfrm>
              <a:off x="847" y="3481"/>
              <a:ext cx="42" cy="43"/>
            </a:xfrm>
            <a:custGeom>
              <a:avLst/>
              <a:gdLst>
                <a:gd name="T0" fmla="*/ 1 w 79"/>
                <a:gd name="T1" fmla="*/ 6 h 77"/>
                <a:gd name="T2" fmla="*/ 1 w 79"/>
                <a:gd name="T3" fmla="*/ 6 h 77"/>
                <a:gd name="T4" fmla="*/ 3 w 79"/>
                <a:gd name="T5" fmla="*/ 2 h 77"/>
                <a:gd name="T6" fmla="*/ 16 w 79"/>
                <a:gd name="T7" fmla="*/ 5 h 77"/>
                <a:gd name="T8" fmla="*/ 67 w 79"/>
                <a:gd name="T9" fmla="*/ 56 h 77"/>
                <a:gd name="T10" fmla="*/ 71 w 79"/>
                <a:gd name="T11" fmla="*/ 59 h 77"/>
                <a:gd name="T12" fmla="*/ 75 w 79"/>
                <a:gd name="T13" fmla="*/ 74 h 77"/>
                <a:gd name="T14" fmla="*/ 68 w 79"/>
                <a:gd name="T15" fmla="*/ 74 h 77"/>
                <a:gd name="T16" fmla="*/ 31 w 79"/>
                <a:gd name="T17" fmla="*/ 37 h 77"/>
                <a:gd name="T18" fmla="*/ 6 w 79"/>
                <a:gd name="T19" fmla="*/ 16 h 77"/>
                <a:gd name="T20" fmla="*/ 1 w 79"/>
                <a:gd name="T21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7">
                  <a:moveTo>
                    <a:pt x="1" y="6"/>
                  </a:moveTo>
                  <a:lnTo>
                    <a:pt x="1" y="6"/>
                  </a:lnTo>
                  <a:cubicBezTo>
                    <a:pt x="0" y="4"/>
                    <a:pt x="1" y="3"/>
                    <a:pt x="3" y="2"/>
                  </a:cubicBezTo>
                  <a:cubicBezTo>
                    <a:pt x="8" y="0"/>
                    <a:pt x="12" y="1"/>
                    <a:pt x="16" y="5"/>
                  </a:cubicBezTo>
                  <a:cubicBezTo>
                    <a:pt x="33" y="22"/>
                    <a:pt x="50" y="39"/>
                    <a:pt x="67" y="56"/>
                  </a:cubicBezTo>
                  <a:cubicBezTo>
                    <a:pt x="68" y="58"/>
                    <a:pt x="70" y="58"/>
                    <a:pt x="71" y="59"/>
                  </a:cubicBezTo>
                  <a:cubicBezTo>
                    <a:pt x="78" y="63"/>
                    <a:pt x="79" y="70"/>
                    <a:pt x="75" y="74"/>
                  </a:cubicBezTo>
                  <a:cubicBezTo>
                    <a:pt x="72" y="77"/>
                    <a:pt x="70" y="77"/>
                    <a:pt x="68" y="74"/>
                  </a:cubicBezTo>
                  <a:cubicBezTo>
                    <a:pt x="57" y="60"/>
                    <a:pt x="44" y="49"/>
                    <a:pt x="31" y="37"/>
                  </a:cubicBezTo>
                  <a:cubicBezTo>
                    <a:pt x="23" y="30"/>
                    <a:pt x="14" y="23"/>
                    <a:pt x="6" y="16"/>
                  </a:cubicBezTo>
                  <a:cubicBezTo>
                    <a:pt x="2" y="13"/>
                    <a:pt x="1" y="10"/>
                    <a:pt x="1" y="6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8"/>
            <p:cNvSpPr>
              <a:spLocks noEditPoints="1"/>
            </p:cNvSpPr>
            <p:nvPr/>
          </p:nvSpPr>
          <p:spPr bwMode="auto">
            <a:xfrm>
              <a:off x="1308" y="3384"/>
              <a:ext cx="143" cy="140"/>
            </a:xfrm>
            <a:custGeom>
              <a:avLst/>
              <a:gdLst>
                <a:gd name="T0" fmla="*/ 182 w 266"/>
                <a:gd name="T1" fmla="*/ 142 h 253"/>
                <a:gd name="T2" fmla="*/ 154 w 266"/>
                <a:gd name="T3" fmla="*/ 165 h 253"/>
                <a:gd name="T4" fmla="*/ 162 w 266"/>
                <a:gd name="T5" fmla="*/ 99 h 253"/>
                <a:gd name="T6" fmla="*/ 190 w 266"/>
                <a:gd name="T7" fmla="*/ 68 h 253"/>
                <a:gd name="T8" fmla="*/ 210 w 266"/>
                <a:gd name="T9" fmla="*/ 112 h 253"/>
                <a:gd name="T10" fmla="*/ 74 w 266"/>
                <a:gd name="T11" fmla="*/ 151 h 253"/>
                <a:gd name="T12" fmla="*/ 65 w 266"/>
                <a:gd name="T13" fmla="*/ 103 h 253"/>
                <a:gd name="T14" fmla="*/ 74 w 266"/>
                <a:gd name="T15" fmla="*/ 92 h 253"/>
                <a:gd name="T16" fmla="*/ 77 w 266"/>
                <a:gd name="T17" fmla="*/ 124 h 253"/>
                <a:gd name="T18" fmla="*/ 242 w 266"/>
                <a:gd name="T19" fmla="*/ 153 h 253"/>
                <a:gd name="T20" fmla="*/ 260 w 266"/>
                <a:gd name="T21" fmla="*/ 109 h 253"/>
                <a:gd name="T22" fmla="*/ 255 w 266"/>
                <a:gd name="T23" fmla="*/ 83 h 253"/>
                <a:gd name="T24" fmla="*/ 235 w 266"/>
                <a:gd name="T25" fmla="*/ 130 h 253"/>
                <a:gd name="T26" fmla="*/ 224 w 266"/>
                <a:gd name="T27" fmla="*/ 100 h 253"/>
                <a:gd name="T28" fmla="*/ 208 w 266"/>
                <a:gd name="T29" fmla="*/ 72 h 253"/>
                <a:gd name="T30" fmla="*/ 224 w 266"/>
                <a:gd name="T31" fmla="*/ 60 h 253"/>
                <a:gd name="T32" fmla="*/ 199 w 266"/>
                <a:gd name="T33" fmla="*/ 51 h 253"/>
                <a:gd name="T34" fmla="*/ 180 w 266"/>
                <a:gd name="T35" fmla="*/ 39 h 253"/>
                <a:gd name="T36" fmla="*/ 153 w 266"/>
                <a:gd name="T37" fmla="*/ 63 h 253"/>
                <a:gd name="T38" fmla="*/ 134 w 266"/>
                <a:gd name="T39" fmla="*/ 83 h 253"/>
                <a:gd name="T40" fmla="*/ 153 w 266"/>
                <a:gd name="T41" fmla="*/ 75 h 253"/>
                <a:gd name="T42" fmla="*/ 150 w 266"/>
                <a:gd name="T43" fmla="*/ 91 h 253"/>
                <a:gd name="T44" fmla="*/ 93 w 266"/>
                <a:gd name="T45" fmla="*/ 138 h 253"/>
                <a:gd name="T46" fmla="*/ 87 w 266"/>
                <a:gd name="T47" fmla="*/ 141 h 253"/>
                <a:gd name="T48" fmla="*/ 91 w 266"/>
                <a:gd name="T49" fmla="*/ 91 h 253"/>
                <a:gd name="T50" fmla="*/ 119 w 266"/>
                <a:gd name="T51" fmla="*/ 69 h 253"/>
                <a:gd name="T52" fmla="*/ 116 w 266"/>
                <a:gd name="T53" fmla="*/ 57 h 253"/>
                <a:gd name="T54" fmla="*/ 78 w 266"/>
                <a:gd name="T55" fmla="*/ 75 h 253"/>
                <a:gd name="T56" fmla="*/ 84 w 266"/>
                <a:gd name="T57" fmla="*/ 44 h 253"/>
                <a:gd name="T58" fmla="*/ 126 w 266"/>
                <a:gd name="T59" fmla="*/ 35 h 253"/>
                <a:gd name="T60" fmla="*/ 82 w 266"/>
                <a:gd name="T61" fmla="*/ 34 h 253"/>
                <a:gd name="T62" fmla="*/ 80 w 266"/>
                <a:gd name="T63" fmla="*/ 18 h 253"/>
                <a:gd name="T64" fmla="*/ 65 w 266"/>
                <a:gd name="T65" fmla="*/ 1 h 253"/>
                <a:gd name="T66" fmla="*/ 58 w 266"/>
                <a:gd name="T67" fmla="*/ 34 h 253"/>
                <a:gd name="T68" fmla="*/ 58 w 266"/>
                <a:gd name="T69" fmla="*/ 46 h 253"/>
                <a:gd name="T70" fmla="*/ 68 w 266"/>
                <a:gd name="T71" fmla="*/ 57 h 253"/>
                <a:gd name="T72" fmla="*/ 45 w 266"/>
                <a:gd name="T73" fmla="*/ 94 h 253"/>
                <a:gd name="T74" fmla="*/ 19 w 266"/>
                <a:gd name="T75" fmla="*/ 109 h 253"/>
                <a:gd name="T76" fmla="*/ 50 w 266"/>
                <a:gd name="T77" fmla="*/ 106 h 253"/>
                <a:gd name="T78" fmla="*/ 44 w 266"/>
                <a:gd name="T79" fmla="*/ 125 h 253"/>
                <a:gd name="T80" fmla="*/ 16 w 266"/>
                <a:gd name="T81" fmla="*/ 186 h 253"/>
                <a:gd name="T82" fmla="*/ 3 w 266"/>
                <a:gd name="T83" fmla="*/ 221 h 253"/>
                <a:gd name="T84" fmla="*/ 19 w 266"/>
                <a:gd name="T85" fmla="*/ 201 h 253"/>
                <a:gd name="T86" fmla="*/ 48 w 266"/>
                <a:gd name="T87" fmla="*/ 147 h 253"/>
                <a:gd name="T88" fmla="*/ 71 w 266"/>
                <a:gd name="T89" fmla="*/ 174 h 253"/>
                <a:gd name="T90" fmla="*/ 81 w 266"/>
                <a:gd name="T91" fmla="*/ 190 h 253"/>
                <a:gd name="T92" fmla="*/ 92 w 266"/>
                <a:gd name="T93" fmla="*/ 184 h 253"/>
                <a:gd name="T94" fmla="*/ 189 w 266"/>
                <a:gd name="T95" fmla="*/ 246 h 253"/>
                <a:gd name="T96" fmla="*/ 221 w 266"/>
                <a:gd name="T97" fmla="*/ 232 h 253"/>
                <a:gd name="T98" fmla="*/ 212 w 266"/>
                <a:gd name="T99" fmla="*/ 226 h 253"/>
                <a:gd name="T100" fmla="*/ 208 w 266"/>
                <a:gd name="T101" fmla="*/ 244 h 253"/>
                <a:gd name="T102" fmla="*/ 145 w 266"/>
                <a:gd name="T103" fmla="*/ 214 h 253"/>
                <a:gd name="T104" fmla="*/ 92 w 266"/>
                <a:gd name="T105" fmla="*/ 158 h 253"/>
                <a:gd name="T106" fmla="*/ 131 w 266"/>
                <a:gd name="T107" fmla="*/ 117 h 253"/>
                <a:gd name="T108" fmla="*/ 149 w 266"/>
                <a:gd name="T109" fmla="*/ 107 h 253"/>
                <a:gd name="T110" fmla="*/ 143 w 266"/>
                <a:gd name="T111" fmla="*/ 172 h 253"/>
                <a:gd name="T112" fmla="*/ 212 w 266"/>
                <a:gd name="T113" fmla="*/ 123 h 253"/>
                <a:gd name="T114" fmla="*/ 222 w 266"/>
                <a:gd name="T115" fmla="*/ 148 h 253"/>
                <a:gd name="T116" fmla="*/ 194 w 266"/>
                <a:gd name="T117" fmla="*/ 187 h 253"/>
                <a:gd name="T118" fmla="*/ 228 w 266"/>
                <a:gd name="T119" fmla="*/ 160 h 253"/>
                <a:gd name="T120" fmla="*/ 253 w 266"/>
                <a:gd name="T121" fmla="*/ 201 h 253"/>
                <a:gd name="T122" fmla="*/ 257 w 266"/>
                <a:gd name="T123" fmla="*/ 18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" h="253">
                  <a:moveTo>
                    <a:pt x="210" y="112"/>
                  </a:moveTo>
                  <a:lnTo>
                    <a:pt x="210" y="112"/>
                  </a:lnTo>
                  <a:cubicBezTo>
                    <a:pt x="201" y="123"/>
                    <a:pt x="192" y="133"/>
                    <a:pt x="182" y="142"/>
                  </a:cubicBezTo>
                  <a:cubicBezTo>
                    <a:pt x="177" y="146"/>
                    <a:pt x="172" y="151"/>
                    <a:pt x="168" y="156"/>
                  </a:cubicBezTo>
                  <a:cubicBezTo>
                    <a:pt x="165" y="158"/>
                    <a:pt x="163" y="160"/>
                    <a:pt x="161" y="163"/>
                  </a:cubicBezTo>
                  <a:cubicBezTo>
                    <a:pt x="159" y="164"/>
                    <a:pt x="157" y="166"/>
                    <a:pt x="154" y="165"/>
                  </a:cubicBezTo>
                  <a:cubicBezTo>
                    <a:pt x="151" y="164"/>
                    <a:pt x="152" y="161"/>
                    <a:pt x="152" y="158"/>
                  </a:cubicBezTo>
                  <a:cubicBezTo>
                    <a:pt x="153" y="148"/>
                    <a:pt x="154" y="137"/>
                    <a:pt x="157" y="126"/>
                  </a:cubicBezTo>
                  <a:cubicBezTo>
                    <a:pt x="160" y="118"/>
                    <a:pt x="161" y="109"/>
                    <a:pt x="162" y="99"/>
                  </a:cubicBezTo>
                  <a:cubicBezTo>
                    <a:pt x="163" y="93"/>
                    <a:pt x="164" y="86"/>
                    <a:pt x="166" y="79"/>
                  </a:cubicBezTo>
                  <a:cubicBezTo>
                    <a:pt x="167" y="74"/>
                    <a:pt x="171" y="72"/>
                    <a:pt x="176" y="71"/>
                  </a:cubicBezTo>
                  <a:cubicBezTo>
                    <a:pt x="181" y="70"/>
                    <a:pt x="185" y="69"/>
                    <a:pt x="190" y="68"/>
                  </a:cubicBezTo>
                  <a:cubicBezTo>
                    <a:pt x="192" y="68"/>
                    <a:pt x="194" y="69"/>
                    <a:pt x="196" y="71"/>
                  </a:cubicBezTo>
                  <a:cubicBezTo>
                    <a:pt x="202" y="83"/>
                    <a:pt x="207" y="95"/>
                    <a:pt x="211" y="108"/>
                  </a:cubicBezTo>
                  <a:cubicBezTo>
                    <a:pt x="212" y="109"/>
                    <a:pt x="211" y="111"/>
                    <a:pt x="210" y="112"/>
                  </a:cubicBezTo>
                  <a:close/>
                  <a:moveTo>
                    <a:pt x="77" y="124"/>
                  </a:moveTo>
                  <a:lnTo>
                    <a:pt x="77" y="124"/>
                  </a:lnTo>
                  <a:cubicBezTo>
                    <a:pt x="76" y="133"/>
                    <a:pt x="75" y="142"/>
                    <a:pt x="74" y="151"/>
                  </a:cubicBezTo>
                  <a:cubicBezTo>
                    <a:pt x="67" y="145"/>
                    <a:pt x="60" y="140"/>
                    <a:pt x="56" y="131"/>
                  </a:cubicBezTo>
                  <a:cubicBezTo>
                    <a:pt x="55" y="129"/>
                    <a:pt x="55" y="128"/>
                    <a:pt x="56" y="126"/>
                  </a:cubicBezTo>
                  <a:cubicBezTo>
                    <a:pt x="57" y="117"/>
                    <a:pt x="60" y="110"/>
                    <a:pt x="65" y="103"/>
                  </a:cubicBezTo>
                  <a:cubicBezTo>
                    <a:pt x="66" y="100"/>
                    <a:pt x="68" y="99"/>
                    <a:pt x="71" y="99"/>
                  </a:cubicBezTo>
                  <a:cubicBezTo>
                    <a:pt x="74" y="98"/>
                    <a:pt x="74" y="97"/>
                    <a:pt x="74" y="94"/>
                  </a:cubicBezTo>
                  <a:cubicBezTo>
                    <a:pt x="74" y="93"/>
                    <a:pt x="74" y="92"/>
                    <a:pt x="74" y="92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8" y="90"/>
                    <a:pt x="78" y="91"/>
                    <a:pt x="78" y="92"/>
                  </a:cubicBezTo>
                  <a:cubicBezTo>
                    <a:pt x="78" y="103"/>
                    <a:pt x="77" y="113"/>
                    <a:pt x="77" y="124"/>
                  </a:cubicBezTo>
                  <a:close/>
                  <a:moveTo>
                    <a:pt x="257" y="182"/>
                  </a:moveTo>
                  <a:lnTo>
                    <a:pt x="257" y="182"/>
                  </a:lnTo>
                  <a:cubicBezTo>
                    <a:pt x="252" y="172"/>
                    <a:pt x="246" y="163"/>
                    <a:pt x="242" y="153"/>
                  </a:cubicBezTo>
                  <a:cubicBezTo>
                    <a:pt x="238" y="146"/>
                    <a:pt x="240" y="140"/>
                    <a:pt x="244" y="135"/>
                  </a:cubicBezTo>
                  <a:cubicBezTo>
                    <a:pt x="248" y="131"/>
                    <a:pt x="252" y="127"/>
                    <a:pt x="253" y="122"/>
                  </a:cubicBezTo>
                  <a:cubicBezTo>
                    <a:pt x="255" y="118"/>
                    <a:pt x="258" y="113"/>
                    <a:pt x="260" y="109"/>
                  </a:cubicBezTo>
                  <a:cubicBezTo>
                    <a:pt x="263" y="101"/>
                    <a:pt x="266" y="94"/>
                    <a:pt x="266" y="86"/>
                  </a:cubicBezTo>
                  <a:cubicBezTo>
                    <a:pt x="266" y="83"/>
                    <a:pt x="265" y="81"/>
                    <a:pt x="262" y="80"/>
                  </a:cubicBezTo>
                  <a:cubicBezTo>
                    <a:pt x="259" y="80"/>
                    <a:pt x="257" y="81"/>
                    <a:pt x="255" y="83"/>
                  </a:cubicBezTo>
                  <a:cubicBezTo>
                    <a:pt x="254" y="85"/>
                    <a:pt x="254" y="87"/>
                    <a:pt x="254" y="89"/>
                  </a:cubicBezTo>
                  <a:cubicBezTo>
                    <a:pt x="252" y="95"/>
                    <a:pt x="251" y="103"/>
                    <a:pt x="247" y="109"/>
                  </a:cubicBezTo>
                  <a:cubicBezTo>
                    <a:pt x="243" y="116"/>
                    <a:pt x="238" y="122"/>
                    <a:pt x="235" y="130"/>
                  </a:cubicBezTo>
                  <a:cubicBezTo>
                    <a:pt x="234" y="132"/>
                    <a:pt x="233" y="131"/>
                    <a:pt x="232" y="130"/>
                  </a:cubicBezTo>
                  <a:cubicBezTo>
                    <a:pt x="230" y="128"/>
                    <a:pt x="229" y="125"/>
                    <a:pt x="229" y="122"/>
                  </a:cubicBezTo>
                  <a:cubicBezTo>
                    <a:pt x="227" y="115"/>
                    <a:pt x="224" y="108"/>
                    <a:pt x="224" y="100"/>
                  </a:cubicBezTo>
                  <a:cubicBezTo>
                    <a:pt x="224" y="97"/>
                    <a:pt x="223" y="95"/>
                    <a:pt x="219" y="95"/>
                  </a:cubicBezTo>
                  <a:cubicBezTo>
                    <a:pt x="218" y="95"/>
                    <a:pt x="217" y="93"/>
                    <a:pt x="217" y="92"/>
                  </a:cubicBezTo>
                  <a:cubicBezTo>
                    <a:pt x="214" y="86"/>
                    <a:pt x="211" y="79"/>
                    <a:pt x="208" y="72"/>
                  </a:cubicBezTo>
                  <a:cubicBezTo>
                    <a:pt x="207" y="70"/>
                    <a:pt x="208" y="68"/>
                    <a:pt x="211" y="68"/>
                  </a:cubicBezTo>
                  <a:cubicBezTo>
                    <a:pt x="214" y="68"/>
                    <a:pt x="216" y="68"/>
                    <a:pt x="218" y="68"/>
                  </a:cubicBezTo>
                  <a:cubicBezTo>
                    <a:pt x="222" y="67"/>
                    <a:pt x="224" y="65"/>
                    <a:pt x="224" y="60"/>
                  </a:cubicBezTo>
                  <a:cubicBezTo>
                    <a:pt x="223" y="56"/>
                    <a:pt x="221" y="55"/>
                    <a:pt x="217" y="55"/>
                  </a:cubicBezTo>
                  <a:cubicBezTo>
                    <a:pt x="215" y="55"/>
                    <a:pt x="213" y="55"/>
                    <a:pt x="211" y="56"/>
                  </a:cubicBezTo>
                  <a:cubicBezTo>
                    <a:pt x="204" y="58"/>
                    <a:pt x="202" y="57"/>
                    <a:pt x="199" y="51"/>
                  </a:cubicBezTo>
                  <a:cubicBezTo>
                    <a:pt x="196" y="45"/>
                    <a:pt x="193" y="40"/>
                    <a:pt x="189" y="36"/>
                  </a:cubicBezTo>
                  <a:cubicBezTo>
                    <a:pt x="187" y="34"/>
                    <a:pt x="186" y="33"/>
                    <a:pt x="184" y="34"/>
                  </a:cubicBezTo>
                  <a:cubicBezTo>
                    <a:pt x="182" y="36"/>
                    <a:pt x="180" y="37"/>
                    <a:pt x="180" y="39"/>
                  </a:cubicBezTo>
                  <a:cubicBezTo>
                    <a:pt x="180" y="44"/>
                    <a:pt x="180" y="49"/>
                    <a:pt x="181" y="54"/>
                  </a:cubicBezTo>
                  <a:cubicBezTo>
                    <a:pt x="182" y="58"/>
                    <a:pt x="182" y="59"/>
                    <a:pt x="178" y="59"/>
                  </a:cubicBezTo>
                  <a:cubicBezTo>
                    <a:pt x="169" y="60"/>
                    <a:pt x="161" y="61"/>
                    <a:pt x="153" y="63"/>
                  </a:cubicBezTo>
                  <a:cubicBezTo>
                    <a:pt x="146" y="64"/>
                    <a:pt x="139" y="65"/>
                    <a:pt x="133" y="69"/>
                  </a:cubicBezTo>
                  <a:cubicBezTo>
                    <a:pt x="129" y="71"/>
                    <a:pt x="128" y="73"/>
                    <a:pt x="128" y="78"/>
                  </a:cubicBezTo>
                  <a:cubicBezTo>
                    <a:pt x="129" y="81"/>
                    <a:pt x="131" y="82"/>
                    <a:pt x="134" y="83"/>
                  </a:cubicBezTo>
                  <a:cubicBezTo>
                    <a:pt x="136" y="83"/>
                    <a:pt x="140" y="84"/>
                    <a:pt x="140" y="79"/>
                  </a:cubicBezTo>
                  <a:cubicBezTo>
                    <a:pt x="141" y="75"/>
                    <a:pt x="144" y="74"/>
                    <a:pt x="147" y="74"/>
                  </a:cubicBezTo>
                  <a:cubicBezTo>
                    <a:pt x="149" y="74"/>
                    <a:pt x="151" y="75"/>
                    <a:pt x="153" y="75"/>
                  </a:cubicBezTo>
                  <a:cubicBezTo>
                    <a:pt x="155" y="75"/>
                    <a:pt x="155" y="76"/>
                    <a:pt x="155" y="77"/>
                  </a:cubicBezTo>
                  <a:cubicBezTo>
                    <a:pt x="154" y="81"/>
                    <a:pt x="152" y="85"/>
                    <a:pt x="151" y="89"/>
                  </a:cubicBezTo>
                  <a:cubicBezTo>
                    <a:pt x="151" y="90"/>
                    <a:pt x="150" y="90"/>
                    <a:pt x="150" y="91"/>
                  </a:cubicBezTo>
                  <a:cubicBezTo>
                    <a:pt x="146" y="91"/>
                    <a:pt x="144" y="94"/>
                    <a:pt x="141" y="96"/>
                  </a:cubicBezTo>
                  <a:cubicBezTo>
                    <a:pt x="137" y="101"/>
                    <a:pt x="132" y="106"/>
                    <a:pt x="126" y="110"/>
                  </a:cubicBezTo>
                  <a:cubicBezTo>
                    <a:pt x="115" y="119"/>
                    <a:pt x="103" y="127"/>
                    <a:pt x="93" y="138"/>
                  </a:cubicBezTo>
                  <a:cubicBezTo>
                    <a:pt x="92" y="140"/>
                    <a:pt x="91" y="141"/>
                    <a:pt x="90" y="142"/>
                  </a:cubicBezTo>
                  <a:cubicBezTo>
                    <a:pt x="89" y="143"/>
                    <a:pt x="89" y="144"/>
                    <a:pt x="88" y="143"/>
                  </a:cubicBezTo>
                  <a:cubicBezTo>
                    <a:pt x="87" y="143"/>
                    <a:pt x="87" y="142"/>
                    <a:pt x="87" y="141"/>
                  </a:cubicBezTo>
                  <a:cubicBezTo>
                    <a:pt x="87" y="139"/>
                    <a:pt x="87" y="137"/>
                    <a:pt x="87" y="135"/>
                  </a:cubicBezTo>
                  <a:cubicBezTo>
                    <a:pt x="89" y="126"/>
                    <a:pt x="90" y="118"/>
                    <a:pt x="90" y="109"/>
                  </a:cubicBezTo>
                  <a:cubicBezTo>
                    <a:pt x="89" y="103"/>
                    <a:pt x="91" y="97"/>
                    <a:pt x="91" y="91"/>
                  </a:cubicBezTo>
                  <a:cubicBezTo>
                    <a:pt x="91" y="82"/>
                    <a:pt x="96" y="78"/>
                    <a:pt x="103" y="75"/>
                  </a:cubicBezTo>
                  <a:cubicBezTo>
                    <a:pt x="104" y="75"/>
                    <a:pt x="104" y="75"/>
                    <a:pt x="105" y="75"/>
                  </a:cubicBezTo>
                  <a:cubicBezTo>
                    <a:pt x="110" y="73"/>
                    <a:pt x="115" y="71"/>
                    <a:pt x="119" y="69"/>
                  </a:cubicBezTo>
                  <a:cubicBezTo>
                    <a:pt x="123" y="67"/>
                    <a:pt x="126" y="65"/>
                    <a:pt x="127" y="61"/>
                  </a:cubicBezTo>
                  <a:cubicBezTo>
                    <a:pt x="129" y="57"/>
                    <a:pt x="128" y="55"/>
                    <a:pt x="124" y="55"/>
                  </a:cubicBezTo>
                  <a:cubicBezTo>
                    <a:pt x="121" y="55"/>
                    <a:pt x="118" y="56"/>
                    <a:pt x="116" y="57"/>
                  </a:cubicBezTo>
                  <a:cubicBezTo>
                    <a:pt x="108" y="60"/>
                    <a:pt x="101" y="65"/>
                    <a:pt x="92" y="64"/>
                  </a:cubicBezTo>
                  <a:cubicBezTo>
                    <a:pt x="90" y="64"/>
                    <a:pt x="87" y="65"/>
                    <a:pt x="86" y="68"/>
                  </a:cubicBezTo>
                  <a:cubicBezTo>
                    <a:pt x="85" y="72"/>
                    <a:pt x="81" y="73"/>
                    <a:pt x="78" y="75"/>
                  </a:cubicBezTo>
                  <a:cubicBezTo>
                    <a:pt x="76" y="77"/>
                    <a:pt x="75" y="76"/>
                    <a:pt x="75" y="74"/>
                  </a:cubicBezTo>
                  <a:cubicBezTo>
                    <a:pt x="76" y="66"/>
                    <a:pt x="77" y="58"/>
                    <a:pt x="78" y="50"/>
                  </a:cubicBezTo>
                  <a:cubicBezTo>
                    <a:pt x="79" y="47"/>
                    <a:pt x="81" y="45"/>
                    <a:pt x="84" y="44"/>
                  </a:cubicBezTo>
                  <a:cubicBezTo>
                    <a:pt x="91" y="42"/>
                    <a:pt x="98" y="42"/>
                    <a:pt x="104" y="42"/>
                  </a:cubicBezTo>
                  <a:cubicBezTo>
                    <a:pt x="110" y="42"/>
                    <a:pt x="116" y="42"/>
                    <a:pt x="122" y="39"/>
                  </a:cubicBezTo>
                  <a:cubicBezTo>
                    <a:pt x="124" y="39"/>
                    <a:pt x="126" y="38"/>
                    <a:pt x="126" y="35"/>
                  </a:cubicBezTo>
                  <a:cubicBezTo>
                    <a:pt x="126" y="33"/>
                    <a:pt x="124" y="32"/>
                    <a:pt x="122" y="31"/>
                  </a:cubicBezTo>
                  <a:cubicBezTo>
                    <a:pt x="118" y="30"/>
                    <a:pt x="114" y="29"/>
                    <a:pt x="110" y="30"/>
                  </a:cubicBezTo>
                  <a:cubicBezTo>
                    <a:pt x="101" y="31"/>
                    <a:pt x="92" y="33"/>
                    <a:pt x="82" y="34"/>
                  </a:cubicBezTo>
                  <a:cubicBezTo>
                    <a:pt x="79" y="34"/>
                    <a:pt x="78" y="33"/>
                    <a:pt x="78" y="30"/>
                  </a:cubicBezTo>
                  <a:cubicBezTo>
                    <a:pt x="78" y="26"/>
                    <a:pt x="80" y="24"/>
                    <a:pt x="81" y="21"/>
                  </a:cubicBezTo>
                  <a:cubicBezTo>
                    <a:pt x="82" y="20"/>
                    <a:pt x="82" y="18"/>
                    <a:pt x="80" y="18"/>
                  </a:cubicBezTo>
                  <a:cubicBezTo>
                    <a:pt x="77" y="16"/>
                    <a:pt x="76" y="14"/>
                    <a:pt x="75" y="11"/>
                  </a:cubicBezTo>
                  <a:cubicBezTo>
                    <a:pt x="73" y="8"/>
                    <a:pt x="72" y="5"/>
                    <a:pt x="69" y="2"/>
                  </a:cubicBezTo>
                  <a:cubicBezTo>
                    <a:pt x="68" y="1"/>
                    <a:pt x="67" y="0"/>
                    <a:pt x="65" y="1"/>
                  </a:cubicBezTo>
                  <a:cubicBezTo>
                    <a:pt x="61" y="2"/>
                    <a:pt x="59" y="6"/>
                    <a:pt x="61" y="10"/>
                  </a:cubicBezTo>
                  <a:cubicBezTo>
                    <a:pt x="62" y="16"/>
                    <a:pt x="65" y="22"/>
                    <a:pt x="66" y="28"/>
                  </a:cubicBezTo>
                  <a:cubicBezTo>
                    <a:pt x="66" y="36"/>
                    <a:pt x="66" y="36"/>
                    <a:pt x="58" y="34"/>
                  </a:cubicBezTo>
                  <a:cubicBezTo>
                    <a:pt x="52" y="33"/>
                    <a:pt x="46" y="32"/>
                    <a:pt x="40" y="34"/>
                  </a:cubicBezTo>
                  <a:cubicBezTo>
                    <a:pt x="36" y="36"/>
                    <a:pt x="36" y="36"/>
                    <a:pt x="39" y="39"/>
                  </a:cubicBezTo>
                  <a:cubicBezTo>
                    <a:pt x="44" y="45"/>
                    <a:pt x="51" y="46"/>
                    <a:pt x="58" y="46"/>
                  </a:cubicBezTo>
                  <a:lnTo>
                    <a:pt x="65" y="46"/>
                  </a:lnTo>
                  <a:cubicBezTo>
                    <a:pt x="66" y="46"/>
                    <a:pt x="67" y="46"/>
                    <a:pt x="67" y="47"/>
                  </a:cubicBezTo>
                  <a:cubicBezTo>
                    <a:pt x="67" y="50"/>
                    <a:pt x="69" y="54"/>
                    <a:pt x="68" y="57"/>
                  </a:cubicBezTo>
                  <a:cubicBezTo>
                    <a:pt x="67" y="62"/>
                    <a:pt x="67" y="66"/>
                    <a:pt x="66" y="70"/>
                  </a:cubicBezTo>
                  <a:cubicBezTo>
                    <a:pt x="65" y="77"/>
                    <a:pt x="64" y="84"/>
                    <a:pt x="57" y="88"/>
                  </a:cubicBezTo>
                  <a:cubicBezTo>
                    <a:pt x="53" y="90"/>
                    <a:pt x="49" y="93"/>
                    <a:pt x="45" y="94"/>
                  </a:cubicBezTo>
                  <a:cubicBezTo>
                    <a:pt x="37" y="97"/>
                    <a:pt x="31" y="101"/>
                    <a:pt x="23" y="103"/>
                  </a:cubicBezTo>
                  <a:cubicBezTo>
                    <a:pt x="22" y="103"/>
                    <a:pt x="21" y="104"/>
                    <a:pt x="21" y="104"/>
                  </a:cubicBezTo>
                  <a:cubicBezTo>
                    <a:pt x="19" y="105"/>
                    <a:pt x="17" y="107"/>
                    <a:pt x="19" y="109"/>
                  </a:cubicBezTo>
                  <a:cubicBezTo>
                    <a:pt x="21" y="111"/>
                    <a:pt x="21" y="115"/>
                    <a:pt x="25" y="114"/>
                  </a:cubicBezTo>
                  <a:cubicBezTo>
                    <a:pt x="33" y="111"/>
                    <a:pt x="40" y="108"/>
                    <a:pt x="47" y="106"/>
                  </a:cubicBezTo>
                  <a:cubicBezTo>
                    <a:pt x="48" y="106"/>
                    <a:pt x="49" y="105"/>
                    <a:pt x="50" y="106"/>
                  </a:cubicBezTo>
                  <a:cubicBezTo>
                    <a:pt x="50" y="107"/>
                    <a:pt x="50" y="108"/>
                    <a:pt x="49" y="108"/>
                  </a:cubicBezTo>
                  <a:cubicBezTo>
                    <a:pt x="49" y="110"/>
                    <a:pt x="49" y="112"/>
                    <a:pt x="48" y="113"/>
                  </a:cubicBezTo>
                  <a:cubicBezTo>
                    <a:pt x="47" y="117"/>
                    <a:pt x="47" y="122"/>
                    <a:pt x="44" y="125"/>
                  </a:cubicBezTo>
                  <a:cubicBezTo>
                    <a:pt x="42" y="127"/>
                    <a:pt x="40" y="129"/>
                    <a:pt x="40" y="132"/>
                  </a:cubicBezTo>
                  <a:cubicBezTo>
                    <a:pt x="40" y="134"/>
                    <a:pt x="39" y="137"/>
                    <a:pt x="39" y="139"/>
                  </a:cubicBezTo>
                  <a:cubicBezTo>
                    <a:pt x="33" y="156"/>
                    <a:pt x="25" y="171"/>
                    <a:pt x="16" y="186"/>
                  </a:cubicBezTo>
                  <a:cubicBezTo>
                    <a:pt x="12" y="194"/>
                    <a:pt x="9" y="201"/>
                    <a:pt x="3" y="207"/>
                  </a:cubicBezTo>
                  <a:cubicBezTo>
                    <a:pt x="1" y="209"/>
                    <a:pt x="0" y="212"/>
                    <a:pt x="0" y="215"/>
                  </a:cubicBezTo>
                  <a:cubicBezTo>
                    <a:pt x="0" y="218"/>
                    <a:pt x="1" y="220"/>
                    <a:pt x="3" y="221"/>
                  </a:cubicBezTo>
                  <a:cubicBezTo>
                    <a:pt x="5" y="222"/>
                    <a:pt x="7" y="221"/>
                    <a:pt x="9" y="219"/>
                  </a:cubicBezTo>
                  <a:cubicBezTo>
                    <a:pt x="11" y="217"/>
                    <a:pt x="13" y="215"/>
                    <a:pt x="14" y="212"/>
                  </a:cubicBezTo>
                  <a:cubicBezTo>
                    <a:pt x="15" y="208"/>
                    <a:pt x="17" y="205"/>
                    <a:pt x="19" y="201"/>
                  </a:cubicBezTo>
                  <a:cubicBezTo>
                    <a:pt x="26" y="188"/>
                    <a:pt x="35" y="175"/>
                    <a:pt x="40" y="161"/>
                  </a:cubicBezTo>
                  <a:cubicBezTo>
                    <a:pt x="41" y="160"/>
                    <a:pt x="42" y="158"/>
                    <a:pt x="43" y="157"/>
                  </a:cubicBezTo>
                  <a:cubicBezTo>
                    <a:pt x="45" y="154"/>
                    <a:pt x="47" y="150"/>
                    <a:pt x="48" y="147"/>
                  </a:cubicBezTo>
                  <a:cubicBezTo>
                    <a:pt x="48" y="144"/>
                    <a:pt x="49" y="144"/>
                    <a:pt x="51" y="146"/>
                  </a:cubicBezTo>
                  <a:cubicBezTo>
                    <a:pt x="55" y="150"/>
                    <a:pt x="61" y="154"/>
                    <a:pt x="65" y="159"/>
                  </a:cubicBezTo>
                  <a:cubicBezTo>
                    <a:pt x="68" y="163"/>
                    <a:pt x="72" y="167"/>
                    <a:pt x="71" y="174"/>
                  </a:cubicBezTo>
                  <a:cubicBezTo>
                    <a:pt x="71" y="178"/>
                    <a:pt x="71" y="182"/>
                    <a:pt x="70" y="186"/>
                  </a:cubicBezTo>
                  <a:cubicBezTo>
                    <a:pt x="69" y="191"/>
                    <a:pt x="71" y="196"/>
                    <a:pt x="73" y="196"/>
                  </a:cubicBezTo>
                  <a:cubicBezTo>
                    <a:pt x="75" y="197"/>
                    <a:pt x="79" y="194"/>
                    <a:pt x="81" y="190"/>
                  </a:cubicBezTo>
                  <a:cubicBezTo>
                    <a:pt x="83" y="187"/>
                    <a:pt x="83" y="184"/>
                    <a:pt x="83" y="181"/>
                  </a:cubicBezTo>
                  <a:cubicBezTo>
                    <a:pt x="84" y="178"/>
                    <a:pt x="85" y="178"/>
                    <a:pt x="87" y="179"/>
                  </a:cubicBezTo>
                  <a:cubicBezTo>
                    <a:pt x="88" y="181"/>
                    <a:pt x="90" y="182"/>
                    <a:pt x="92" y="184"/>
                  </a:cubicBezTo>
                  <a:cubicBezTo>
                    <a:pt x="102" y="192"/>
                    <a:pt x="111" y="201"/>
                    <a:pt x="122" y="208"/>
                  </a:cubicBezTo>
                  <a:cubicBezTo>
                    <a:pt x="126" y="210"/>
                    <a:pt x="130" y="211"/>
                    <a:pt x="134" y="214"/>
                  </a:cubicBezTo>
                  <a:cubicBezTo>
                    <a:pt x="150" y="228"/>
                    <a:pt x="168" y="239"/>
                    <a:pt x="189" y="246"/>
                  </a:cubicBezTo>
                  <a:cubicBezTo>
                    <a:pt x="198" y="249"/>
                    <a:pt x="207" y="251"/>
                    <a:pt x="217" y="252"/>
                  </a:cubicBezTo>
                  <a:cubicBezTo>
                    <a:pt x="222" y="253"/>
                    <a:pt x="226" y="248"/>
                    <a:pt x="225" y="243"/>
                  </a:cubicBezTo>
                  <a:cubicBezTo>
                    <a:pt x="224" y="239"/>
                    <a:pt x="223" y="235"/>
                    <a:pt x="221" y="232"/>
                  </a:cubicBezTo>
                  <a:cubicBezTo>
                    <a:pt x="220" y="229"/>
                    <a:pt x="218" y="226"/>
                    <a:pt x="215" y="224"/>
                  </a:cubicBezTo>
                  <a:cubicBezTo>
                    <a:pt x="214" y="224"/>
                    <a:pt x="213" y="223"/>
                    <a:pt x="212" y="224"/>
                  </a:cubicBezTo>
                  <a:cubicBezTo>
                    <a:pt x="211" y="224"/>
                    <a:pt x="212" y="225"/>
                    <a:pt x="212" y="226"/>
                  </a:cubicBezTo>
                  <a:cubicBezTo>
                    <a:pt x="212" y="230"/>
                    <a:pt x="214" y="233"/>
                    <a:pt x="215" y="237"/>
                  </a:cubicBezTo>
                  <a:cubicBezTo>
                    <a:pt x="216" y="239"/>
                    <a:pt x="216" y="242"/>
                    <a:pt x="214" y="243"/>
                  </a:cubicBezTo>
                  <a:cubicBezTo>
                    <a:pt x="212" y="245"/>
                    <a:pt x="210" y="244"/>
                    <a:pt x="208" y="244"/>
                  </a:cubicBezTo>
                  <a:cubicBezTo>
                    <a:pt x="204" y="242"/>
                    <a:pt x="200" y="241"/>
                    <a:pt x="196" y="240"/>
                  </a:cubicBezTo>
                  <a:cubicBezTo>
                    <a:pt x="194" y="240"/>
                    <a:pt x="192" y="240"/>
                    <a:pt x="190" y="239"/>
                  </a:cubicBezTo>
                  <a:cubicBezTo>
                    <a:pt x="175" y="231"/>
                    <a:pt x="159" y="224"/>
                    <a:pt x="145" y="214"/>
                  </a:cubicBezTo>
                  <a:cubicBezTo>
                    <a:pt x="139" y="209"/>
                    <a:pt x="133" y="205"/>
                    <a:pt x="127" y="200"/>
                  </a:cubicBezTo>
                  <a:cubicBezTo>
                    <a:pt x="117" y="191"/>
                    <a:pt x="105" y="184"/>
                    <a:pt x="94" y="174"/>
                  </a:cubicBezTo>
                  <a:cubicBezTo>
                    <a:pt x="88" y="167"/>
                    <a:pt x="89" y="163"/>
                    <a:pt x="92" y="158"/>
                  </a:cubicBezTo>
                  <a:cubicBezTo>
                    <a:pt x="97" y="146"/>
                    <a:pt x="107" y="138"/>
                    <a:pt x="116" y="131"/>
                  </a:cubicBezTo>
                  <a:cubicBezTo>
                    <a:pt x="119" y="128"/>
                    <a:pt x="122" y="127"/>
                    <a:pt x="124" y="124"/>
                  </a:cubicBezTo>
                  <a:cubicBezTo>
                    <a:pt x="126" y="121"/>
                    <a:pt x="129" y="119"/>
                    <a:pt x="131" y="117"/>
                  </a:cubicBezTo>
                  <a:cubicBezTo>
                    <a:pt x="136" y="114"/>
                    <a:pt x="142" y="113"/>
                    <a:pt x="145" y="107"/>
                  </a:cubicBezTo>
                  <a:cubicBezTo>
                    <a:pt x="146" y="107"/>
                    <a:pt x="146" y="107"/>
                    <a:pt x="147" y="106"/>
                  </a:cubicBezTo>
                  <a:cubicBezTo>
                    <a:pt x="148" y="105"/>
                    <a:pt x="149" y="106"/>
                    <a:pt x="149" y="107"/>
                  </a:cubicBezTo>
                  <a:cubicBezTo>
                    <a:pt x="149" y="111"/>
                    <a:pt x="149" y="114"/>
                    <a:pt x="149" y="118"/>
                  </a:cubicBezTo>
                  <a:cubicBezTo>
                    <a:pt x="147" y="129"/>
                    <a:pt x="144" y="141"/>
                    <a:pt x="142" y="153"/>
                  </a:cubicBezTo>
                  <a:cubicBezTo>
                    <a:pt x="141" y="159"/>
                    <a:pt x="141" y="166"/>
                    <a:pt x="143" y="172"/>
                  </a:cubicBezTo>
                  <a:cubicBezTo>
                    <a:pt x="146" y="177"/>
                    <a:pt x="150" y="179"/>
                    <a:pt x="155" y="177"/>
                  </a:cubicBezTo>
                  <a:cubicBezTo>
                    <a:pt x="161" y="175"/>
                    <a:pt x="166" y="172"/>
                    <a:pt x="171" y="167"/>
                  </a:cubicBezTo>
                  <a:cubicBezTo>
                    <a:pt x="186" y="154"/>
                    <a:pt x="198" y="137"/>
                    <a:pt x="212" y="123"/>
                  </a:cubicBezTo>
                  <a:cubicBezTo>
                    <a:pt x="215" y="121"/>
                    <a:pt x="216" y="121"/>
                    <a:pt x="217" y="124"/>
                  </a:cubicBezTo>
                  <a:cubicBezTo>
                    <a:pt x="220" y="129"/>
                    <a:pt x="222" y="134"/>
                    <a:pt x="224" y="139"/>
                  </a:cubicBezTo>
                  <a:cubicBezTo>
                    <a:pt x="225" y="143"/>
                    <a:pt x="224" y="145"/>
                    <a:pt x="222" y="148"/>
                  </a:cubicBezTo>
                  <a:cubicBezTo>
                    <a:pt x="217" y="157"/>
                    <a:pt x="211" y="164"/>
                    <a:pt x="205" y="171"/>
                  </a:cubicBezTo>
                  <a:cubicBezTo>
                    <a:pt x="203" y="175"/>
                    <a:pt x="201" y="178"/>
                    <a:pt x="196" y="179"/>
                  </a:cubicBezTo>
                  <a:cubicBezTo>
                    <a:pt x="193" y="179"/>
                    <a:pt x="192" y="183"/>
                    <a:pt x="194" y="187"/>
                  </a:cubicBezTo>
                  <a:cubicBezTo>
                    <a:pt x="196" y="190"/>
                    <a:pt x="199" y="191"/>
                    <a:pt x="202" y="189"/>
                  </a:cubicBezTo>
                  <a:cubicBezTo>
                    <a:pt x="206" y="186"/>
                    <a:pt x="209" y="182"/>
                    <a:pt x="212" y="178"/>
                  </a:cubicBezTo>
                  <a:cubicBezTo>
                    <a:pt x="217" y="172"/>
                    <a:pt x="221" y="165"/>
                    <a:pt x="228" y="160"/>
                  </a:cubicBezTo>
                  <a:cubicBezTo>
                    <a:pt x="230" y="158"/>
                    <a:pt x="231" y="158"/>
                    <a:pt x="232" y="160"/>
                  </a:cubicBezTo>
                  <a:cubicBezTo>
                    <a:pt x="235" y="164"/>
                    <a:pt x="237" y="169"/>
                    <a:pt x="239" y="173"/>
                  </a:cubicBezTo>
                  <a:cubicBezTo>
                    <a:pt x="244" y="183"/>
                    <a:pt x="247" y="192"/>
                    <a:pt x="253" y="201"/>
                  </a:cubicBezTo>
                  <a:cubicBezTo>
                    <a:pt x="255" y="205"/>
                    <a:pt x="257" y="205"/>
                    <a:pt x="260" y="203"/>
                  </a:cubicBezTo>
                  <a:cubicBezTo>
                    <a:pt x="264" y="201"/>
                    <a:pt x="265" y="197"/>
                    <a:pt x="263" y="194"/>
                  </a:cubicBezTo>
                  <a:cubicBezTo>
                    <a:pt x="261" y="190"/>
                    <a:pt x="259" y="186"/>
                    <a:pt x="257" y="18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9"/>
            <p:cNvSpPr>
              <a:spLocks noEditPoints="1"/>
            </p:cNvSpPr>
            <p:nvPr/>
          </p:nvSpPr>
          <p:spPr bwMode="auto">
            <a:xfrm>
              <a:off x="776" y="3376"/>
              <a:ext cx="116" cy="153"/>
            </a:xfrm>
            <a:custGeom>
              <a:avLst/>
              <a:gdLst>
                <a:gd name="T0" fmla="*/ 120 w 216"/>
                <a:gd name="T1" fmla="*/ 72 h 275"/>
                <a:gd name="T2" fmla="*/ 109 w 216"/>
                <a:gd name="T3" fmla="*/ 83 h 275"/>
                <a:gd name="T4" fmla="*/ 104 w 216"/>
                <a:gd name="T5" fmla="*/ 102 h 275"/>
                <a:gd name="T6" fmla="*/ 90 w 216"/>
                <a:gd name="T7" fmla="*/ 101 h 275"/>
                <a:gd name="T8" fmla="*/ 55 w 216"/>
                <a:gd name="T9" fmla="*/ 90 h 275"/>
                <a:gd name="T10" fmla="*/ 57 w 216"/>
                <a:gd name="T11" fmla="*/ 62 h 275"/>
                <a:gd name="T12" fmla="*/ 98 w 216"/>
                <a:gd name="T13" fmla="*/ 51 h 275"/>
                <a:gd name="T14" fmla="*/ 141 w 216"/>
                <a:gd name="T15" fmla="*/ 46 h 275"/>
                <a:gd name="T16" fmla="*/ 189 w 216"/>
                <a:gd name="T17" fmla="*/ 48 h 275"/>
                <a:gd name="T18" fmla="*/ 181 w 216"/>
                <a:gd name="T19" fmla="*/ 63 h 275"/>
                <a:gd name="T20" fmla="*/ 130 w 216"/>
                <a:gd name="T21" fmla="*/ 103 h 275"/>
                <a:gd name="T22" fmla="*/ 126 w 216"/>
                <a:gd name="T23" fmla="*/ 91 h 275"/>
                <a:gd name="T24" fmla="*/ 120 w 216"/>
                <a:gd name="T25" fmla="*/ 72 h 275"/>
                <a:gd name="T26" fmla="*/ 125 w 216"/>
                <a:gd name="T27" fmla="*/ 128 h 275"/>
                <a:gd name="T28" fmla="*/ 129 w 216"/>
                <a:gd name="T29" fmla="*/ 107 h 275"/>
                <a:gd name="T30" fmla="*/ 179 w 216"/>
                <a:gd name="T31" fmla="*/ 82 h 275"/>
                <a:gd name="T32" fmla="*/ 213 w 216"/>
                <a:gd name="T33" fmla="*/ 46 h 275"/>
                <a:gd name="T34" fmla="*/ 207 w 216"/>
                <a:gd name="T35" fmla="*/ 38 h 275"/>
                <a:gd name="T36" fmla="*/ 115 w 216"/>
                <a:gd name="T37" fmla="*/ 37 h 275"/>
                <a:gd name="T38" fmla="*/ 105 w 216"/>
                <a:gd name="T39" fmla="*/ 25 h 275"/>
                <a:gd name="T40" fmla="*/ 80 w 216"/>
                <a:gd name="T41" fmla="*/ 1 h 275"/>
                <a:gd name="T42" fmla="*/ 79 w 216"/>
                <a:gd name="T43" fmla="*/ 16 h 275"/>
                <a:gd name="T44" fmla="*/ 87 w 216"/>
                <a:gd name="T45" fmla="*/ 21 h 275"/>
                <a:gd name="T46" fmla="*/ 101 w 216"/>
                <a:gd name="T47" fmla="*/ 39 h 275"/>
                <a:gd name="T48" fmla="*/ 56 w 216"/>
                <a:gd name="T49" fmla="*/ 49 h 275"/>
                <a:gd name="T50" fmla="*/ 49 w 216"/>
                <a:gd name="T51" fmla="*/ 53 h 275"/>
                <a:gd name="T52" fmla="*/ 44 w 216"/>
                <a:gd name="T53" fmla="*/ 36 h 275"/>
                <a:gd name="T54" fmla="*/ 34 w 216"/>
                <a:gd name="T55" fmla="*/ 36 h 275"/>
                <a:gd name="T56" fmla="*/ 45 w 216"/>
                <a:gd name="T57" fmla="*/ 80 h 275"/>
                <a:gd name="T58" fmla="*/ 55 w 216"/>
                <a:gd name="T59" fmla="*/ 103 h 275"/>
                <a:gd name="T60" fmla="*/ 63 w 216"/>
                <a:gd name="T61" fmla="*/ 105 h 275"/>
                <a:gd name="T62" fmla="*/ 106 w 216"/>
                <a:gd name="T63" fmla="*/ 115 h 275"/>
                <a:gd name="T64" fmla="*/ 105 w 216"/>
                <a:gd name="T65" fmla="*/ 126 h 275"/>
                <a:gd name="T66" fmla="*/ 76 w 216"/>
                <a:gd name="T67" fmla="*/ 129 h 275"/>
                <a:gd name="T68" fmla="*/ 57 w 216"/>
                <a:gd name="T69" fmla="*/ 128 h 275"/>
                <a:gd name="T70" fmla="*/ 55 w 216"/>
                <a:gd name="T71" fmla="*/ 139 h 275"/>
                <a:gd name="T72" fmla="*/ 95 w 216"/>
                <a:gd name="T73" fmla="*/ 138 h 275"/>
                <a:gd name="T74" fmla="*/ 102 w 216"/>
                <a:gd name="T75" fmla="*/ 154 h 275"/>
                <a:gd name="T76" fmla="*/ 59 w 216"/>
                <a:gd name="T77" fmla="*/ 168 h 275"/>
                <a:gd name="T78" fmla="*/ 5 w 216"/>
                <a:gd name="T79" fmla="*/ 181 h 275"/>
                <a:gd name="T80" fmla="*/ 6 w 216"/>
                <a:gd name="T81" fmla="*/ 192 h 275"/>
                <a:gd name="T82" fmla="*/ 33 w 216"/>
                <a:gd name="T83" fmla="*/ 187 h 275"/>
                <a:gd name="T84" fmla="*/ 100 w 216"/>
                <a:gd name="T85" fmla="*/ 167 h 275"/>
                <a:gd name="T86" fmla="*/ 88 w 216"/>
                <a:gd name="T87" fmla="*/ 202 h 275"/>
                <a:gd name="T88" fmla="*/ 54 w 216"/>
                <a:gd name="T89" fmla="*/ 255 h 275"/>
                <a:gd name="T90" fmla="*/ 27 w 216"/>
                <a:gd name="T91" fmla="*/ 260 h 275"/>
                <a:gd name="T92" fmla="*/ 23 w 216"/>
                <a:gd name="T93" fmla="*/ 260 h 275"/>
                <a:gd name="T94" fmla="*/ 32 w 216"/>
                <a:gd name="T95" fmla="*/ 275 h 275"/>
                <a:gd name="T96" fmla="*/ 53 w 216"/>
                <a:gd name="T97" fmla="*/ 269 h 275"/>
                <a:gd name="T98" fmla="*/ 105 w 216"/>
                <a:gd name="T99" fmla="*/ 190 h 275"/>
                <a:gd name="T100" fmla="*/ 120 w 216"/>
                <a:gd name="T101" fmla="*/ 157 h 275"/>
                <a:gd name="T102" fmla="*/ 160 w 216"/>
                <a:gd name="T103" fmla="*/ 144 h 275"/>
                <a:gd name="T104" fmla="*/ 205 w 216"/>
                <a:gd name="T105" fmla="*/ 118 h 275"/>
                <a:gd name="T106" fmla="*/ 209 w 216"/>
                <a:gd name="T107" fmla="*/ 102 h 275"/>
                <a:gd name="T108" fmla="*/ 184 w 216"/>
                <a:gd name="T109" fmla="*/ 106 h 275"/>
                <a:gd name="T110" fmla="*/ 195 w 216"/>
                <a:gd name="T111" fmla="*/ 112 h 275"/>
                <a:gd name="T112" fmla="*/ 132 w 216"/>
                <a:gd name="T113" fmla="*/ 143 h 275"/>
                <a:gd name="T114" fmla="*/ 123 w 216"/>
                <a:gd name="T115" fmla="*/ 143 h 275"/>
                <a:gd name="T116" fmla="*/ 125 w 216"/>
                <a:gd name="T117" fmla="*/ 12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6" h="275">
                  <a:moveTo>
                    <a:pt x="120" y="72"/>
                  </a:moveTo>
                  <a:lnTo>
                    <a:pt x="120" y="72"/>
                  </a:lnTo>
                  <a:cubicBezTo>
                    <a:pt x="111" y="71"/>
                    <a:pt x="109" y="72"/>
                    <a:pt x="109" y="81"/>
                  </a:cubicBezTo>
                  <a:lnTo>
                    <a:pt x="109" y="83"/>
                  </a:lnTo>
                  <a:cubicBezTo>
                    <a:pt x="109" y="87"/>
                    <a:pt x="110" y="91"/>
                    <a:pt x="110" y="95"/>
                  </a:cubicBezTo>
                  <a:cubicBezTo>
                    <a:pt x="111" y="101"/>
                    <a:pt x="110" y="102"/>
                    <a:pt x="104" y="102"/>
                  </a:cubicBezTo>
                  <a:cubicBezTo>
                    <a:pt x="101" y="102"/>
                    <a:pt x="97" y="101"/>
                    <a:pt x="94" y="102"/>
                  </a:cubicBezTo>
                  <a:cubicBezTo>
                    <a:pt x="92" y="102"/>
                    <a:pt x="91" y="101"/>
                    <a:pt x="90" y="101"/>
                  </a:cubicBezTo>
                  <a:cubicBezTo>
                    <a:pt x="80" y="96"/>
                    <a:pt x="70" y="93"/>
                    <a:pt x="59" y="93"/>
                  </a:cubicBezTo>
                  <a:cubicBezTo>
                    <a:pt x="57" y="93"/>
                    <a:pt x="56" y="92"/>
                    <a:pt x="55" y="90"/>
                  </a:cubicBezTo>
                  <a:cubicBezTo>
                    <a:pt x="54" y="83"/>
                    <a:pt x="53" y="76"/>
                    <a:pt x="52" y="68"/>
                  </a:cubicBezTo>
                  <a:cubicBezTo>
                    <a:pt x="52" y="65"/>
                    <a:pt x="54" y="63"/>
                    <a:pt x="57" y="62"/>
                  </a:cubicBezTo>
                  <a:cubicBezTo>
                    <a:pt x="64" y="60"/>
                    <a:pt x="71" y="58"/>
                    <a:pt x="78" y="55"/>
                  </a:cubicBezTo>
                  <a:cubicBezTo>
                    <a:pt x="84" y="53"/>
                    <a:pt x="91" y="52"/>
                    <a:pt x="98" y="51"/>
                  </a:cubicBezTo>
                  <a:cubicBezTo>
                    <a:pt x="110" y="50"/>
                    <a:pt x="122" y="49"/>
                    <a:pt x="134" y="46"/>
                  </a:cubicBezTo>
                  <a:cubicBezTo>
                    <a:pt x="136" y="45"/>
                    <a:pt x="139" y="45"/>
                    <a:pt x="141" y="46"/>
                  </a:cubicBezTo>
                  <a:cubicBezTo>
                    <a:pt x="147" y="48"/>
                    <a:pt x="153" y="47"/>
                    <a:pt x="159" y="47"/>
                  </a:cubicBezTo>
                  <a:cubicBezTo>
                    <a:pt x="169" y="46"/>
                    <a:pt x="179" y="46"/>
                    <a:pt x="189" y="48"/>
                  </a:cubicBezTo>
                  <a:cubicBezTo>
                    <a:pt x="193" y="48"/>
                    <a:pt x="193" y="49"/>
                    <a:pt x="191" y="51"/>
                  </a:cubicBezTo>
                  <a:cubicBezTo>
                    <a:pt x="188" y="55"/>
                    <a:pt x="184" y="59"/>
                    <a:pt x="181" y="63"/>
                  </a:cubicBezTo>
                  <a:cubicBezTo>
                    <a:pt x="167" y="79"/>
                    <a:pt x="152" y="92"/>
                    <a:pt x="134" y="102"/>
                  </a:cubicBezTo>
                  <a:cubicBezTo>
                    <a:pt x="132" y="102"/>
                    <a:pt x="131" y="103"/>
                    <a:pt x="130" y="103"/>
                  </a:cubicBezTo>
                  <a:cubicBezTo>
                    <a:pt x="126" y="105"/>
                    <a:pt x="125" y="105"/>
                    <a:pt x="125" y="101"/>
                  </a:cubicBezTo>
                  <a:cubicBezTo>
                    <a:pt x="125" y="97"/>
                    <a:pt x="126" y="94"/>
                    <a:pt x="126" y="91"/>
                  </a:cubicBezTo>
                  <a:cubicBezTo>
                    <a:pt x="126" y="85"/>
                    <a:pt x="128" y="80"/>
                    <a:pt x="123" y="76"/>
                  </a:cubicBezTo>
                  <a:cubicBezTo>
                    <a:pt x="122" y="75"/>
                    <a:pt x="122" y="73"/>
                    <a:pt x="120" y="72"/>
                  </a:cubicBezTo>
                  <a:close/>
                  <a:moveTo>
                    <a:pt x="125" y="128"/>
                  </a:moveTo>
                  <a:lnTo>
                    <a:pt x="125" y="128"/>
                  </a:lnTo>
                  <a:cubicBezTo>
                    <a:pt x="125" y="123"/>
                    <a:pt x="125" y="117"/>
                    <a:pt x="125" y="111"/>
                  </a:cubicBezTo>
                  <a:cubicBezTo>
                    <a:pt x="126" y="108"/>
                    <a:pt x="127" y="107"/>
                    <a:pt x="129" y="107"/>
                  </a:cubicBezTo>
                  <a:cubicBezTo>
                    <a:pt x="135" y="106"/>
                    <a:pt x="140" y="104"/>
                    <a:pt x="145" y="103"/>
                  </a:cubicBezTo>
                  <a:cubicBezTo>
                    <a:pt x="158" y="100"/>
                    <a:pt x="168" y="91"/>
                    <a:pt x="179" y="82"/>
                  </a:cubicBezTo>
                  <a:cubicBezTo>
                    <a:pt x="188" y="74"/>
                    <a:pt x="197" y="65"/>
                    <a:pt x="206" y="57"/>
                  </a:cubicBezTo>
                  <a:cubicBezTo>
                    <a:pt x="210" y="54"/>
                    <a:pt x="210" y="49"/>
                    <a:pt x="213" y="46"/>
                  </a:cubicBezTo>
                  <a:cubicBezTo>
                    <a:pt x="216" y="43"/>
                    <a:pt x="215" y="41"/>
                    <a:pt x="212" y="39"/>
                  </a:cubicBezTo>
                  <a:cubicBezTo>
                    <a:pt x="211" y="38"/>
                    <a:pt x="209" y="38"/>
                    <a:pt x="207" y="38"/>
                  </a:cubicBezTo>
                  <a:cubicBezTo>
                    <a:pt x="199" y="37"/>
                    <a:pt x="190" y="37"/>
                    <a:pt x="182" y="37"/>
                  </a:cubicBezTo>
                  <a:cubicBezTo>
                    <a:pt x="160" y="36"/>
                    <a:pt x="138" y="35"/>
                    <a:pt x="115" y="37"/>
                  </a:cubicBezTo>
                  <a:cubicBezTo>
                    <a:pt x="114" y="38"/>
                    <a:pt x="113" y="37"/>
                    <a:pt x="112" y="36"/>
                  </a:cubicBezTo>
                  <a:cubicBezTo>
                    <a:pt x="110" y="32"/>
                    <a:pt x="108" y="29"/>
                    <a:pt x="105" y="25"/>
                  </a:cubicBezTo>
                  <a:cubicBezTo>
                    <a:pt x="100" y="18"/>
                    <a:pt x="95" y="10"/>
                    <a:pt x="88" y="4"/>
                  </a:cubicBezTo>
                  <a:cubicBezTo>
                    <a:pt x="85" y="2"/>
                    <a:pt x="83" y="0"/>
                    <a:pt x="80" y="1"/>
                  </a:cubicBezTo>
                  <a:cubicBezTo>
                    <a:pt x="79" y="1"/>
                    <a:pt x="78" y="1"/>
                    <a:pt x="77" y="2"/>
                  </a:cubicBezTo>
                  <a:cubicBezTo>
                    <a:pt x="77" y="7"/>
                    <a:pt x="78" y="12"/>
                    <a:pt x="79" y="16"/>
                  </a:cubicBezTo>
                  <a:cubicBezTo>
                    <a:pt x="79" y="19"/>
                    <a:pt x="83" y="19"/>
                    <a:pt x="85" y="20"/>
                  </a:cubicBezTo>
                  <a:cubicBezTo>
                    <a:pt x="86" y="21"/>
                    <a:pt x="86" y="21"/>
                    <a:pt x="87" y="21"/>
                  </a:cubicBezTo>
                  <a:cubicBezTo>
                    <a:pt x="93" y="25"/>
                    <a:pt x="98" y="30"/>
                    <a:pt x="101" y="36"/>
                  </a:cubicBezTo>
                  <a:cubicBezTo>
                    <a:pt x="102" y="37"/>
                    <a:pt x="103" y="39"/>
                    <a:pt x="101" y="39"/>
                  </a:cubicBezTo>
                  <a:cubicBezTo>
                    <a:pt x="93" y="41"/>
                    <a:pt x="86" y="43"/>
                    <a:pt x="79" y="44"/>
                  </a:cubicBezTo>
                  <a:cubicBezTo>
                    <a:pt x="71" y="45"/>
                    <a:pt x="64" y="46"/>
                    <a:pt x="56" y="49"/>
                  </a:cubicBezTo>
                  <a:cubicBezTo>
                    <a:pt x="54" y="50"/>
                    <a:pt x="52" y="50"/>
                    <a:pt x="52" y="52"/>
                  </a:cubicBezTo>
                  <a:cubicBezTo>
                    <a:pt x="51" y="54"/>
                    <a:pt x="50" y="53"/>
                    <a:pt x="49" y="53"/>
                  </a:cubicBezTo>
                  <a:cubicBezTo>
                    <a:pt x="47" y="52"/>
                    <a:pt x="46" y="51"/>
                    <a:pt x="45" y="49"/>
                  </a:cubicBezTo>
                  <a:cubicBezTo>
                    <a:pt x="44" y="45"/>
                    <a:pt x="44" y="40"/>
                    <a:pt x="44" y="36"/>
                  </a:cubicBezTo>
                  <a:cubicBezTo>
                    <a:pt x="44" y="32"/>
                    <a:pt x="43" y="32"/>
                    <a:pt x="40" y="33"/>
                  </a:cubicBezTo>
                  <a:cubicBezTo>
                    <a:pt x="38" y="34"/>
                    <a:pt x="34" y="33"/>
                    <a:pt x="34" y="36"/>
                  </a:cubicBezTo>
                  <a:cubicBezTo>
                    <a:pt x="33" y="40"/>
                    <a:pt x="32" y="44"/>
                    <a:pt x="34" y="48"/>
                  </a:cubicBezTo>
                  <a:cubicBezTo>
                    <a:pt x="39" y="58"/>
                    <a:pt x="42" y="69"/>
                    <a:pt x="45" y="80"/>
                  </a:cubicBezTo>
                  <a:cubicBezTo>
                    <a:pt x="46" y="87"/>
                    <a:pt x="48" y="93"/>
                    <a:pt x="49" y="100"/>
                  </a:cubicBezTo>
                  <a:cubicBezTo>
                    <a:pt x="50" y="105"/>
                    <a:pt x="52" y="106"/>
                    <a:pt x="55" y="103"/>
                  </a:cubicBezTo>
                  <a:cubicBezTo>
                    <a:pt x="57" y="102"/>
                    <a:pt x="58" y="103"/>
                    <a:pt x="60" y="104"/>
                  </a:cubicBezTo>
                  <a:cubicBezTo>
                    <a:pt x="61" y="104"/>
                    <a:pt x="62" y="105"/>
                    <a:pt x="63" y="105"/>
                  </a:cubicBezTo>
                  <a:cubicBezTo>
                    <a:pt x="75" y="108"/>
                    <a:pt x="86" y="112"/>
                    <a:pt x="98" y="112"/>
                  </a:cubicBezTo>
                  <a:cubicBezTo>
                    <a:pt x="101" y="112"/>
                    <a:pt x="104" y="113"/>
                    <a:pt x="106" y="115"/>
                  </a:cubicBezTo>
                  <a:cubicBezTo>
                    <a:pt x="109" y="117"/>
                    <a:pt x="109" y="120"/>
                    <a:pt x="109" y="123"/>
                  </a:cubicBezTo>
                  <a:cubicBezTo>
                    <a:pt x="109" y="125"/>
                    <a:pt x="107" y="126"/>
                    <a:pt x="105" y="126"/>
                  </a:cubicBezTo>
                  <a:cubicBezTo>
                    <a:pt x="100" y="127"/>
                    <a:pt x="96" y="127"/>
                    <a:pt x="91" y="128"/>
                  </a:cubicBezTo>
                  <a:cubicBezTo>
                    <a:pt x="86" y="129"/>
                    <a:pt x="81" y="128"/>
                    <a:pt x="76" y="129"/>
                  </a:cubicBezTo>
                  <a:cubicBezTo>
                    <a:pt x="72" y="130"/>
                    <a:pt x="69" y="130"/>
                    <a:pt x="66" y="129"/>
                  </a:cubicBezTo>
                  <a:cubicBezTo>
                    <a:pt x="63" y="128"/>
                    <a:pt x="60" y="128"/>
                    <a:pt x="57" y="128"/>
                  </a:cubicBezTo>
                  <a:cubicBezTo>
                    <a:pt x="54" y="128"/>
                    <a:pt x="52" y="128"/>
                    <a:pt x="51" y="131"/>
                  </a:cubicBezTo>
                  <a:cubicBezTo>
                    <a:pt x="50" y="135"/>
                    <a:pt x="52" y="137"/>
                    <a:pt x="55" y="139"/>
                  </a:cubicBezTo>
                  <a:cubicBezTo>
                    <a:pt x="58" y="140"/>
                    <a:pt x="61" y="141"/>
                    <a:pt x="64" y="141"/>
                  </a:cubicBezTo>
                  <a:cubicBezTo>
                    <a:pt x="74" y="141"/>
                    <a:pt x="85" y="140"/>
                    <a:pt x="95" y="138"/>
                  </a:cubicBezTo>
                  <a:cubicBezTo>
                    <a:pt x="105" y="136"/>
                    <a:pt x="106" y="137"/>
                    <a:pt x="105" y="148"/>
                  </a:cubicBezTo>
                  <a:cubicBezTo>
                    <a:pt x="105" y="151"/>
                    <a:pt x="104" y="153"/>
                    <a:pt x="102" y="154"/>
                  </a:cubicBezTo>
                  <a:cubicBezTo>
                    <a:pt x="97" y="156"/>
                    <a:pt x="93" y="158"/>
                    <a:pt x="89" y="159"/>
                  </a:cubicBezTo>
                  <a:cubicBezTo>
                    <a:pt x="79" y="161"/>
                    <a:pt x="69" y="164"/>
                    <a:pt x="59" y="168"/>
                  </a:cubicBezTo>
                  <a:cubicBezTo>
                    <a:pt x="50" y="172"/>
                    <a:pt x="41" y="174"/>
                    <a:pt x="31" y="175"/>
                  </a:cubicBezTo>
                  <a:cubicBezTo>
                    <a:pt x="22" y="176"/>
                    <a:pt x="13" y="178"/>
                    <a:pt x="5" y="181"/>
                  </a:cubicBezTo>
                  <a:cubicBezTo>
                    <a:pt x="2" y="182"/>
                    <a:pt x="0" y="183"/>
                    <a:pt x="0" y="186"/>
                  </a:cubicBezTo>
                  <a:cubicBezTo>
                    <a:pt x="1" y="189"/>
                    <a:pt x="2" y="191"/>
                    <a:pt x="6" y="192"/>
                  </a:cubicBezTo>
                  <a:cubicBezTo>
                    <a:pt x="7" y="192"/>
                    <a:pt x="9" y="192"/>
                    <a:pt x="10" y="192"/>
                  </a:cubicBezTo>
                  <a:cubicBezTo>
                    <a:pt x="18" y="191"/>
                    <a:pt x="26" y="190"/>
                    <a:pt x="33" y="187"/>
                  </a:cubicBezTo>
                  <a:cubicBezTo>
                    <a:pt x="54" y="181"/>
                    <a:pt x="75" y="174"/>
                    <a:pt x="95" y="167"/>
                  </a:cubicBezTo>
                  <a:cubicBezTo>
                    <a:pt x="97" y="166"/>
                    <a:pt x="99" y="165"/>
                    <a:pt x="100" y="167"/>
                  </a:cubicBezTo>
                  <a:cubicBezTo>
                    <a:pt x="102" y="168"/>
                    <a:pt x="100" y="170"/>
                    <a:pt x="100" y="171"/>
                  </a:cubicBezTo>
                  <a:cubicBezTo>
                    <a:pt x="97" y="182"/>
                    <a:pt x="92" y="192"/>
                    <a:pt x="88" y="202"/>
                  </a:cubicBezTo>
                  <a:cubicBezTo>
                    <a:pt x="84" y="211"/>
                    <a:pt x="81" y="219"/>
                    <a:pt x="77" y="227"/>
                  </a:cubicBezTo>
                  <a:cubicBezTo>
                    <a:pt x="71" y="238"/>
                    <a:pt x="63" y="247"/>
                    <a:pt x="54" y="255"/>
                  </a:cubicBezTo>
                  <a:cubicBezTo>
                    <a:pt x="48" y="262"/>
                    <a:pt x="41" y="265"/>
                    <a:pt x="32" y="265"/>
                  </a:cubicBezTo>
                  <a:cubicBezTo>
                    <a:pt x="28" y="265"/>
                    <a:pt x="27" y="264"/>
                    <a:pt x="27" y="260"/>
                  </a:cubicBezTo>
                  <a:cubicBezTo>
                    <a:pt x="27" y="259"/>
                    <a:pt x="28" y="257"/>
                    <a:pt x="26" y="257"/>
                  </a:cubicBezTo>
                  <a:cubicBezTo>
                    <a:pt x="24" y="257"/>
                    <a:pt x="23" y="259"/>
                    <a:pt x="23" y="260"/>
                  </a:cubicBezTo>
                  <a:cubicBezTo>
                    <a:pt x="23" y="262"/>
                    <a:pt x="23" y="263"/>
                    <a:pt x="23" y="265"/>
                  </a:cubicBezTo>
                  <a:cubicBezTo>
                    <a:pt x="23" y="271"/>
                    <a:pt x="25" y="273"/>
                    <a:pt x="32" y="275"/>
                  </a:cubicBezTo>
                  <a:cubicBezTo>
                    <a:pt x="33" y="275"/>
                    <a:pt x="35" y="275"/>
                    <a:pt x="36" y="275"/>
                  </a:cubicBezTo>
                  <a:cubicBezTo>
                    <a:pt x="42" y="274"/>
                    <a:pt x="47" y="272"/>
                    <a:pt x="53" y="269"/>
                  </a:cubicBezTo>
                  <a:cubicBezTo>
                    <a:pt x="65" y="262"/>
                    <a:pt x="74" y="251"/>
                    <a:pt x="80" y="239"/>
                  </a:cubicBezTo>
                  <a:cubicBezTo>
                    <a:pt x="89" y="223"/>
                    <a:pt x="98" y="207"/>
                    <a:pt x="105" y="190"/>
                  </a:cubicBezTo>
                  <a:cubicBezTo>
                    <a:pt x="109" y="180"/>
                    <a:pt x="115" y="170"/>
                    <a:pt x="118" y="159"/>
                  </a:cubicBezTo>
                  <a:cubicBezTo>
                    <a:pt x="118" y="158"/>
                    <a:pt x="119" y="158"/>
                    <a:pt x="120" y="157"/>
                  </a:cubicBezTo>
                  <a:cubicBezTo>
                    <a:pt x="129" y="154"/>
                    <a:pt x="138" y="151"/>
                    <a:pt x="148" y="149"/>
                  </a:cubicBezTo>
                  <a:cubicBezTo>
                    <a:pt x="152" y="148"/>
                    <a:pt x="156" y="146"/>
                    <a:pt x="160" y="144"/>
                  </a:cubicBezTo>
                  <a:cubicBezTo>
                    <a:pt x="166" y="141"/>
                    <a:pt x="172" y="138"/>
                    <a:pt x="178" y="134"/>
                  </a:cubicBezTo>
                  <a:cubicBezTo>
                    <a:pt x="187" y="129"/>
                    <a:pt x="196" y="125"/>
                    <a:pt x="205" y="118"/>
                  </a:cubicBezTo>
                  <a:cubicBezTo>
                    <a:pt x="208" y="115"/>
                    <a:pt x="210" y="112"/>
                    <a:pt x="211" y="108"/>
                  </a:cubicBezTo>
                  <a:cubicBezTo>
                    <a:pt x="211" y="105"/>
                    <a:pt x="211" y="104"/>
                    <a:pt x="209" y="102"/>
                  </a:cubicBezTo>
                  <a:cubicBezTo>
                    <a:pt x="206" y="99"/>
                    <a:pt x="194" y="99"/>
                    <a:pt x="190" y="101"/>
                  </a:cubicBezTo>
                  <a:cubicBezTo>
                    <a:pt x="188" y="103"/>
                    <a:pt x="184" y="104"/>
                    <a:pt x="184" y="106"/>
                  </a:cubicBezTo>
                  <a:cubicBezTo>
                    <a:pt x="184" y="109"/>
                    <a:pt x="189" y="109"/>
                    <a:pt x="191" y="110"/>
                  </a:cubicBezTo>
                  <a:cubicBezTo>
                    <a:pt x="193" y="110"/>
                    <a:pt x="195" y="111"/>
                    <a:pt x="195" y="112"/>
                  </a:cubicBezTo>
                  <a:cubicBezTo>
                    <a:pt x="195" y="114"/>
                    <a:pt x="193" y="114"/>
                    <a:pt x="192" y="115"/>
                  </a:cubicBezTo>
                  <a:cubicBezTo>
                    <a:pt x="173" y="127"/>
                    <a:pt x="153" y="135"/>
                    <a:pt x="132" y="143"/>
                  </a:cubicBezTo>
                  <a:cubicBezTo>
                    <a:pt x="129" y="144"/>
                    <a:pt x="127" y="144"/>
                    <a:pt x="124" y="144"/>
                  </a:cubicBezTo>
                  <a:cubicBezTo>
                    <a:pt x="124" y="144"/>
                    <a:pt x="122" y="145"/>
                    <a:pt x="123" y="143"/>
                  </a:cubicBezTo>
                  <a:cubicBezTo>
                    <a:pt x="123" y="141"/>
                    <a:pt x="122" y="137"/>
                    <a:pt x="123" y="135"/>
                  </a:cubicBezTo>
                  <a:cubicBezTo>
                    <a:pt x="124" y="133"/>
                    <a:pt x="125" y="131"/>
                    <a:pt x="125" y="128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0"/>
            <p:cNvSpPr/>
            <p:nvPr/>
          </p:nvSpPr>
          <p:spPr bwMode="auto">
            <a:xfrm>
              <a:off x="1157" y="3440"/>
              <a:ext cx="15" cy="34"/>
            </a:xfrm>
            <a:custGeom>
              <a:avLst/>
              <a:gdLst>
                <a:gd name="T0" fmla="*/ 28 w 28"/>
                <a:gd name="T1" fmla="*/ 32 h 61"/>
                <a:gd name="T2" fmla="*/ 28 w 28"/>
                <a:gd name="T3" fmla="*/ 32 h 61"/>
                <a:gd name="T4" fmla="*/ 28 w 28"/>
                <a:gd name="T5" fmla="*/ 57 h 61"/>
                <a:gd name="T6" fmla="*/ 24 w 28"/>
                <a:gd name="T7" fmla="*/ 59 h 61"/>
                <a:gd name="T8" fmla="*/ 2 w 28"/>
                <a:gd name="T9" fmla="*/ 42 h 61"/>
                <a:gd name="T10" fmla="*/ 2 w 28"/>
                <a:gd name="T11" fmla="*/ 36 h 61"/>
                <a:gd name="T12" fmla="*/ 21 w 28"/>
                <a:gd name="T13" fmla="*/ 2 h 61"/>
                <a:gd name="T14" fmla="*/ 25 w 28"/>
                <a:gd name="T15" fmla="*/ 0 h 61"/>
                <a:gd name="T16" fmla="*/ 27 w 28"/>
                <a:gd name="T17" fmla="*/ 3 h 61"/>
                <a:gd name="T18" fmla="*/ 28 w 28"/>
                <a:gd name="T19" fmla="*/ 9 h 61"/>
                <a:gd name="T20" fmla="*/ 28 w 28"/>
                <a:gd name="T21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61">
                  <a:moveTo>
                    <a:pt x="28" y="32"/>
                  </a:moveTo>
                  <a:lnTo>
                    <a:pt x="28" y="32"/>
                  </a:lnTo>
                  <a:cubicBezTo>
                    <a:pt x="28" y="41"/>
                    <a:pt x="28" y="49"/>
                    <a:pt x="28" y="57"/>
                  </a:cubicBezTo>
                  <a:cubicBezTo>
                    <a:pt x="28" y="61"/>
                    <a:pt x="27" y="61"/>
                    <a:pt x="24" y="59"/>
                  </a:cubicBezTo>
                  <a:cubicBezTo>
                    <a:pt x="16" y="54"/>
                    <a:pt x="10" y="47"/>
                    <a:pt x="2" y="42"/>
                  </a:cubicBezTo>
                  <a:cubicBezTo>
                    <a:pt x="0" y="40"/>
                    <a:pt x="1" y="38"/>
                    <a:pt x="2" y="36"/>
                  </a:cubicBezTo>
                  <a:cubicBezTo>
                    <a:pt x="8" y="24"/>
                    <a:pt x="15" y="13"/>
                    <a:pt x="21" y="2"/>
                  </a:cubicBezTo>
                  <a:cubicBezTo>
                    <a:pt x="22" y="0"/>
                    <a:pt x="23" y="0"/>
                    <a:pt x="25" y="0"/>
                  </a:cubicBezTo>
                  <a:cubicBezTo>
                    <a:pt x="27" y="0"/>
                    <a:pt x="27" y="2"/>
                    <a:pt x="27" y="3"/>
                  </a:cubicBezTo>
                  <a:cubicBezTo>
                    <a:pt x="27" y="5"/>
                    <a:pt x="28" y="6"/>
                    <a:pt x="28" y="9"/>
                  </a:cubicBezTo>
                  <a:cubicBezTo>
                    <a:pt x="28" y="17"/>
                    <a:pt x="28" y="24"/>
                    <a:pt x="28" y="3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1"/>
            <p:cNvSpPr/>
            <p:nvPr/>
          </p:nvSpPr>
          <p:spPr bwMode="auto">
            <a:xfrm>
              <a:off x="1174" y="3390"/>
              <a:ext cx="8" cy="5"/>
            </a:xfrm>
            <a:custGeom>
              <a:avLst/>
              <a:gdLst>
                <a:gd name="T0" fmla="*/ 1 w 14"/>
                <a:gd name="T1" fmla="*/ 0 h 10"/>
                <a:gd name="T2" fmla="*/ 1 w 14"/>
                <a:gd name="T3" fmla="*/ 0 h 10"/>
                <a:gd name="T4" fmla="*/ 12 w 14"/>
                <a:gd name="T5" fmla="*/ 6 h 10"/>
                <a:gd name="T6" fmla="*/ 13 w 14"/>
                <a:gd name="T7" fmla="*/ 8 h 10"/>
                <a:gd name="T8" fmla="*/ 11 w 14"/>
                <a:gd name="T9" fmla="*/ 9 h 10"/>
                <a:gd name="T10" fmla="*/ 10 w 14"/>
                <a:gd name="T11" fmla="*/ 9 h 10"/>
                <a:gd name="T12" fmla="*/ 1 w 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1" y="0"/>
                  </a:moveTo>
                  <a:lnTo>
                    <a:pt x="1" y="0"/>
                  </a:lnTo>
                  <a:cubicBezTo>
                    <a:pt x="4" y="3"/>
                    <a:pt x="9" y="3"/>
                    <a:pt x="12" y="6"/>
                  </a:cubicBezTo>
                  <a:cubicBezTo>
                    <a:pt x="12" y="6"/>
                    <a:pt x="14" y="7"/>
                    <a:pt x="13" y="8"/>
                  </a:cubicBezTo>
                  <a:cubicBezTo>
                    <a:pt x="13" y="9"/>
                    <a:pt x="12" y="9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2" y="10"/>
                    <a:pt x="0" y="8"/>
                    <a:pt x="1" y="0"/>
                  </a:cubicBezTo>
                  <a:close/>
                </a:path>
              </a:pathLst>
            </a:custGeom>
            <a:solidFill>
              <a:srgbClr val="FCFCF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2"/>
            <p:cNvSpPr>
              <a:spLocks noEditPoints="1"/>
            </p:cNvSpPr>
            <p:nvPr/>
          </p:nvSpPr>
          <p:spPr bwMode="auto">
            <a:xfrm>
              <a:off x="423" y="3415"/>
              <a:ext cx="97" cy="101"/>
            </a:xfrm>
            <a:custGeom>
              <a:avLst/>
              <a:gdLst>
                <a:gd name="T0" fmla="*/ 48 w 182"/>
                <a:gd name="T1" fmla="*/ 70 h 183"/>
                <a:gd name="T2" fmla="*/ 48 w 182"/>
                <a:gd name="T3" fmla="*/ 70 h 183"/>
                <a:gd name="T4" fmla="*/ 48 w 182"/>
                <a:gd name="T5" fmla="*/ 62 h 183"/>
                <a:gd name="T6" fmla="*/ 54 w 182"/>
                <a:gd name="T7" fmla="*/ 55 h 183"/>
                <a:gd name="T8" fmla="*/ 59 w 182"/>
                <a:gd name="T9" fmla="*/ 54 h 183"/>
                <a:gd name="T10" fmla="*/ 68 w 182"/>
                <a:gd name="T11" fmla="*/ 53 h 183"/>
                <a:gd name="T12" fmla="*/ 76 w 182"/>
                <a:gd name="T13" fmla="*/ 54 h 183"/>
                <a:gd name="T14" fmla="*/ 84 w 182"/>
                <a:gd name="T15" fmla="*/ 68 h 183"/>
                <a:gd name="T16" fmla="*/ 67 w 182"/>
                <a:gd name="T17" fmla="*/ 98 h 183"/>
                <a:gd name="T18" fmla="*/ 60 w 182"/>
                <a:gd name="T19" fmla="*/ 106 h 183"/>
                <a:gd name="T20" fmla="*/ 53 w 182"/>
                <a:gd name="T21" fmla="*/ 109 h 183"/>
                <a:gd name="T22" fmla="*/ 48 w 182"/>
                <a:gd name="T23" fmla="*/ 103 h 183"/>
                <a:gd name="T24" fmla="*/ 49 w 182"/>
                <a:gd name="T25" fmla="*/ 83 h 183"/>
                <a:gd name="T26" fmla="*/ 48 w 182"/>
                <a:gd name="T27" fmla="*/ 70 h 183"/>
                <a:gd name="T28" fmla="*/ 167 w 182"/>
                <a:gd name="T29" fmla="*/ 86 h 183"/>
                <a:gd name="T30" fmla="*/ 167 w 182"/>
                <a:gd name="T31" fmla="*/ 86 h 183"/>
                <a:gd name="T32" fmla="*/ 164 w 182"/>
                <a:gd name="T33" fmla="*/ 58 h 183"/>
                <a:gd name="T34" fmla="*/ 162 w 182"/>
                <a:gd name="T35" fmla="*/ 9 h 183"/>
                <a:gd name="T36" fmla="*/ 161 w 182"/>
                <a:gd name="T37" fmla="*/ 4 h 183"/>
                <a:gd name="T38" fmla="*/ 154 w 182"/>
                <a:gd name="T39" fmla="*/ 1 h 183"/>
                <a:gd name="T40" fmla="*/ 148 w 182"/>
                <a:gd name="T41" fmla="*/ 6 h 183"/>
                <a:gd name="T42" fmla="*/ 131 w 182"/>
                <a:gd name="T43" fmla="*/ 30 h 183"/>
                <a:gd name="T44" fmla="*/ 102 w 182"/>
                <a:gd name="T45" fmla="*/ 72 h 183"/>
                <a:gd name="T46" fmla="*/ 52 w 182"/>
                <a:gd name="T47" fmla="*/ 145 h 183"/>
                <a:gd name="T48" fmla="*/ 44 w 182"/>
                <a:gd name="T49" fmla="*/ 155 h 183"/>
                <a:gd name="T50" fmla="*/ 44 w 182"/>
                <a:gd name="T51" fmla="*/ 139 h 183"/>
                <a:gd name="T52" fmla="*/ 47 w 182"/>
                <a:gd name="T53" fmla="*/ 123 h 183"/>
                <a:gd name="T54" fmla="*/ 50 w 182"/>
                <a:gd name="T55" fmla="*/ 121 h 183"/>
                <a:gd name="T56" fmla="*/ 65 w 182"/>
                <a:gd name="T57" fmla="*/ 117 h 183"/>
                <a:gd name="T58" fmla="*/ 81 w 182"/>
                <a:gd name="T59" fmla="*/ 100 h 183"/>
                <a:gd name="T60" fmla="*/ 98 w 182"/>
                <a:gd name="T61" fmla="*/ 66 h 183"/>
                <a:gd name="T62" fmla="*/ 86 w 182"/>
                <a:gd name="T63" fmla="*/ 44 h 183"/>
                <a:gd name="T64" fmla="*/ 67 w 182"/>
                <a:gd name="T65" fmla="*/ 41 h 183"/>
                <a:gd name="T66" fmla="*/ 42 w 182"/>
                <a:gd name="T67" fmla="*/ 45 h 183"/>
                <a:gd name="T68" fmla="*/ 26 w 182"/>
                <a:gd name="T69" fmla="*/ 50 h 183"/>
                <a:gd name="T70" fmla="*/ 9 w 182"/>
                <a:gd name="T71" fmla="*/ 57 h 183"/>
                <a:gd name="T72" fmla="*/ 1 w 182"/>
                <a:gd name="T73" fmla="*/ 65 h 183"/>
                <a:gd name="T74" fmla="*/ 1 w 182"/>
                <a:gd name="T75" fmla="*/ 71 h 183"/>
                <a:gd name="T76" fmla="*/ 7 w 182"/>
                <a:gd name="T77" fmla="*/ 71 h 183"/>
                <a:gd name="T78" fmla="*/ 17 w 182"/>
                <a:gd name="T79" fmla="*/ 66 h 183"/>
                <a:gd name="T80" fmla="*/ 30 w 182"/>
                <a:gd name="T81" fmla="*/ 62 h 183"/>
                <a:gd name="T82" fmla="*/ 33 w 182"/>
                <a:gd name="T83" fmla="*/ 64 h 183"/>
                <a:gd name="T84" fmla="*/ 34 w 182"/>
                <a:gd name="T85" fmla="*/ 74 h 183"/>
                <a:gd name="T86" fmla="*/ 33 w 182"/>
                <a:gd name="T87" fmla="*/ 115 h 183"/>
                <a:gd name="T88" fmla="*/ 31 w 182"/>
                <a:gd name="T89" fmla="*/ 172 h 183"/>
                <a:gd name="T90" fmla="*/ 35 w 182"/>
                <a:gd name="T91" fmla="*/ 181 h 183"/>
                <a:gd name="T92" fmla="*/ 44 w 182"/>
                <a:gd name="T93" fmla="*/ 178 h 183"/>
                <a:gd name="T94" fmla="*/ 54 w 182"/>
                <a:gd name="T95" fmla="*/ 164 h 183"/>
                <a:gd name="T96" fmla="*/ 62 w 182"/>
                <a:gd name="T97" fmla="*/ 149 h 183"/>
                <a:gd name="T98" fmla="*/ 141 w 182"/>
                <a:gd name="T99" fmla="*/ 32 h 183"/>
                <a:gd name="T100" fmla="*/ 146 w 182"/>
                <a:gd name="T101" fmla="*/ 26 h 183"/>
                <a:gd name="T102" fmla="*/ 149 w 182"/>
                <a:gd name="T103" fmla="*/ 25 h 183"/>
                <a:gd name="T104" fmla="*/ 150 w 182"/>
                <a:gd name="T105" fmla="*/ 28 h 183"/>
                <a:gd name="T106" fmla="*/ 150 w 182"/>
                <a:gd name="T107" fmla="*/ 44 h 183"/>
                <a:gd name="T108" fmla="*/ 153 w 182"/>
                <a:gd name="T109" fmla="*/ 82 h 183"/>
                <a:gd name="T110" fmla="*/ 154 w 182"/>
                <a:gd name="T111" fmla="*/ 110 h 183"/>
                <a:gd name="T112" fmla="*/ 157 w 182"/>
                <a:gd name="T113" fmla="*/ 115 h 183"/>
                <a:gd name="T114" fmla="*/ 165 w 182"/>
                <a:gd name="T115" fmla="*/ 113 h 183"/>
                <a:gd name="T116" fmla="*/ 174 w 182"/>
                <a:gd name="T117" fmla="*/ 94 h 183"/>
                <a:gd name="T118" fmla="*/ 180 w 182"/>
                <a:gd name="T119" fmla="*/ 74 h 183"/>
                <a:gd name="T120" fmla="*/ 182 w 182"/>
                <a:gd name="T121" fmla="*/ 61 h 183"/>
                <a:gd name="T122" fmla="*/ 167 w 182"/>
                <a:gd name="T123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3">
                  <a:moveTo>
                    <a:pt x="48" y="70"/>
                  </a:moveTo>
                  <a:lnTo>
                    <a:pt x="48" y="70"/>
                  </a:lnTo>
                  <a:cubicBezTo>
                    <a:pt x="48" y="67"/>
                    <a:pt x="48" y="65"/>
                    <a:pt x="48" y="62"/>
                  </a:cubicBezTo>
                  <a:cubicBezTo>
                    <a:pt x="48" y="56"/>
                    <a:pt x="48" y="56"/>
                    <a:pt x="54" y="55"/>
                  </a:cubicBezTo>
                  <a:cubicBezTo>
                    <a:pt x="56" y="54"/>
                    <a:pt x="57" y="54"/>
                    <a:pt x="59" y="54"/>
                  </a:cubicBezTo>
                  <a:cubicBezTo>
                    <a:pt x="62" y="54"/>
                    <a:pt x="65" y="53"/>
                    <a:pt x="68" y="53"/>
                  </a:cubicBezTo>
                  <a:cubicBezTo>
                    <a:pt x="71" y="53"/>
                    <a:pt x="73" y="54"/>
                    <a:pt x="76" y="54"/>
                  </a:cubicBezTo>
                  <a:cubicBezTo>
                    <a:pt x="83" y="56"/>
                    <a:pt x="86" y="60"/>
                    <a:pt x="84" y="68"/>
                  </a:cubicBezTo>
                  <a:cubicBezTo>
                    <a:pt x="82" y="80"/>
                    <a:pt x="75" y="89"/>
                    <a:pt x="67" y="98"/>
                  </a:cubicBezTo>
                  <a:cubicBezTo>
                    <a:pt x="65" y="101"/>
                    <a:pt x="62" y="104"/>
                    <a:pt x="60" y="106"/>
                  </a:cubicBezTo>
                  <a:cubicBezTo>
                    <a:pt x="58" y="108"/>
                    <a:pt x="56" y="109"/>
                    <a:pt x="53" y="109"/>
                  </a:cubicBezTo>
                  <a:cubicBezTo>
                    <a:pt x="50" y="108"/>
                    <a:pt x="49" y="106"/>
                    <a:pt x="48" y="103"/>
                  </a:cubicBezTo>
                  <a:cubicBezTo>
                    <a:pt x="47" y="96"/>
                    <a:pt x="48" y="90"/>
                    <a:pt x="49" y="83"/>
                  </a:cubicBezTo>
                  <a:cubicBezTo>
                    <a:pt x="49" y="79"/>
                    <a:pt x="49" y="74"/>
                    <a:pt x="48" y="70"/>
                  </a:cubicBezTo>
                  <a:close/>
                  <a:moveTo>
                    <a:pt x="167" y="86"/>
                  </a:moveTo>
                  <a:lnTo>
                    <a:pt x="167" y="86"/>
                  </a:lnTo>
                  <a:cubicBezTo>
                    <a:pt x="166" y="76"/>
                    <a:pt x="165" y="67"/>
                    <a:pt x="164" y="58"/>
                  </a:cubicBezTo>
                  <a:cubicBezTo>
                    <a:pt x="163" y="42"/>
                    <a:pt x="162" y="25"/>
                    <a:pt x="162" y="9"/>
                  </a:cubicBezTo>
                  <a:cubicBezTo>
                    <a:pt x="162" y="7"/>
                    <a:pt x="162" y="5"/>
                    <a:pt x="161" y="4"/>
                  </a:cubicBezTo>
                  <a:cubicBezTo>
                    <a:pt x="160" y="1"/>
                    <a:pt x="157" y="0"/>
                    <a:pt x="154" y="1"/>
                  </a:cubicBezTo>
                  <a:cubicBezTo>
                    <a:pt x="152" y="2"/>
                    <a:pt x="150" y="4"/>
                    <a:pt x="148" y="6"/>
                  </a:cubicBezTo>
                  <a:cubicBezTo>
                    <a:pt x="141" y="13"/>
                    <a:pt x="137" y="23"/>
                    <a:pt x="131" y="30"/>
                  </a:cubicBezTo>
                  <a:cubicBezTo>
                    <a:pt x="121" y="44"/>
                    <a:pt x="111" y="58"/>
                    <a:pt x="102" y="72"/>
                  </a:cubicBezTo>
                  <a:cubicBezTo>
                    <a:pt x="86" y="97"/>
                    <a:pt x="69" y="121"/>
                    <a:pt x="52" y="145"/>
                  </a:cubicBezTo>
                  <a:cubicBezTo>
                    <a:pt x="50" y="148"/>
                    <a:pt x="47" y="151"/>
                    <a:pt x="44" y="155"/>
                  </a:cubicBezTo>
                  <a:cubicBezTo>
                    <a:pt x="44" y="149"/>
                    <a:pt x="44" y="144"/>
                    <a:pt x="44" y="139"/>
                  </a:cubicBezTo>
                  <a:cubicBezTo>
                    <a:pt x="45" y="134"/>
                    <a:pt x="45" y="128"/>
                    <a:pt x="47" y="123"/>
                  </a:cubicBezTo>
                  <a:cubicBezTo>
                    <a:pt x="48" y="122"/>
                    <a:pt x="48" y="121"/>
                    <a:pt x="50" y="121"/>
                  </a:cubicBezTo>
                  <a:cubicBezTo>
                    <a:pt x="56" y="123"/>
                    <a:pt x="61" y="121"/>
                    <a:pt x="65" y="117"/>
                  </a:cubicBezTo>
                  <a:cubicBezTo>
                    <a:pt x="71" y="112"/>
                    <a:pt x="76" y="106"/>
                    <a:pt x="81" y="100"/>
                  </a:cubicBezTo>
                  <a:cubicBezTo>
                    <a:pt x="89" y="90"/>
                    <a:pt x="96" y="79"/>
                    <a:pt x="98" y="66"/>
                  </a:cubicBezTo>
                  <a:cubicBezTo>
                    <a:pt x="100" y="55"/>
                    <a:pt x="96" y="47"/>
                    <a:pt x="86" y="44"/>
                  </a:cubicBezTo>
                  <a:cubicBezTo>
                    <a:pt x="80" y="41"/>
                    <a:pt x="73" y="41"/>
                    <a:pt x="67" y="41"/>
                  </a:cubicBezTo>
                  <a:cubicBezTo>
                    <a:pt x="59" y="42"/>
                    <a:pt x="50" y="44"/>
                    <a:pt x="42" y="45"/>
                  </a:cubicBezTo>
                  <a:cubicBezTo>
                    <a:pt x="37" y="46"/>
                    <a:pt x="32" y="49"/>
                    <a:pt x="26" y="50"/>
                  </a:cubicBezTo>
                  <a:cubicBezTo>
                    <a:pt x="20" y="51"/>
                    <a:pt x="14" y="54"/>
                    <a:pt x="9" y="57"/>
                  </a:cubicBezTo>
                  <a:cubicBezTo>
                    <a:pt x="6" y="59"/>
                    <a:pt x="3" y="61"/>
                    <a:pt x="1" y="65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2" y="72"/>
                    <a:pt x="5" y="72"/>
                    <a:pt x="7" y="71"/>
                  </a:cubicBezTo>
                  <a:cubicBezTo>
                    <a:pt x="11" y="70"/>
                    <a:pt x="14" y="68"/>
                    <a:pt x="17" y="66"/>
                  </a:cubicBezTo>
                  <a:cubicBezTo>
                    <a:pt x="22" y="64"/>
                    <a:pt x="26" y="63"/>
                    <a:pt x="30" y="62"/>
                  </a:cubicBezTo>
                  <a:cubicBezTo>
                    <a:pt x="33" y="61"/>
                    <a:pt x="34" y="61"/>
                    <a:pt x="33" y="64"/>
                  </a:cubicBezTo>
                  <a:cubicBezTo>
                    <a:pt x="33" y="67"/>
                    <a:pt x="33" y="71"/>
                    <a:pt x="34" y="74"/>
                  </a:cubicBezTo>
                  <a:cubicBezTo>
                    <a:pt x="35" y="88"/>
                    <a:pt x="34" y="101"/>
                    <a:pt x="33" y="115"/>
                  </a:cubicBezTo>
                  <a:cubicBezTo>
                    <a:pt x="32" y="134"/>
                    <a:pt x="30" y="153"/>
                    <a:pt x="31" y="172"/>
                  </a:cubicBezTo>
                  <a:cubicBezTo>
                    <a:pt x="31" y="176"/>
                    <a:pt x="31" y="180"/>
                    <a:pt x="35" y="181"/>
                  </a:cubicBezTo>
                  <a:cubicBezTo>
                    <a:pt x="38" y="183"/>
                    <a:pt x="41" y="180"/>
                    <a:pt x="44" y="178"/>
                  </a:cubicBezTo>
                  <a:cubicBezTo>
                    <a:pt x="48" y="174"/>
                    <a:pt x="51" y="169"/>
                    <a:pt x="54" y="164"/>
                  </a:cubicBezTo>
                  <a:cubicBezTo>
                    <a:pt x="57" y="159"/>
                    <a:pt x="59" y="154"/>
                    <a:pt x="62" y="149"/>
                  </a:cubicBezTo>
                  <a:cubicBezTo>
                    <a:pt x="89" y="110"/>
                    <a:pt x="115" y="71"/>
                    <a:pt x="141" y="32"/>
                  </a:cubicBezTo>
                  <a:cubicBezTo>
                    <a:pt x="143" y="30"/>
                    <a:pt x="144" y="28"/>
                    <a:pt x="146" y="26"/>
                  </a:cubicBezTo>
                  <a:cubicBezTo>
                    <a:pt x="147" y="26"/>
                    <a:pt x="148" y="24"/>
                    <a:pt x="149" y="25"/>
                  </a:cubicBezTo>
                  <a:cubicBezTo>
                    <a:pt x="150" y="25"/>
                    <a:pt x="150" y="27"/>
                    <a:pt x="150" y="28"/>
                  </a:cubicBezTo>
                  <a:cubicBezTo>
                    <a:pt x="150" y="33"/>
                    <a:pt x="150" y="39"/>
                    <a:pt x="150" y="44"/>
                  </a:cubicBezTo>
                  <a:cubicBezTo>
                    <a:pt x="151" y="57"/>
                    <a:pt x="152" y="69"/>
                    <a:pt x="153" y="82"/>
                  </a:cubicBezTo>
                  <a:cubicBezTo>
                    <a:pt x="153" y="91"/>
                    <a:pt x="154" y="100"/>
                    <a:pt x="154" y="110"/>
                  </a:cubicBezTo>
                  <a:cubicBezTo>
                    <a:pt x="154" y="112"/>
                    <a:pt x="155" y="114"/>
                    <a:pt x="157" y="115"/>
                  </a:cubicBezTo>
                  <a:cubicBezTo>
                    <a:pt x="160" y="116"/>
                    <a:pt x="162" y="116"/>
                    <a:pt x="165" y="113"/>
                  </a:cubicBezTo>
                  <a:cubicBezTo>
                    <a:pt x="170" y="108"/>
                    <a:pt x="173" y="101"/>
                    <a:pt x="174" y="94"/>
                  </a:cubicBezTo>
                  <a:cubicBezTo>
                    <a:pt x="175" y="87"/>
                    <a:pt x="177" y="80"/>
                    <a:pt x="180" y="74"/>
                  </a:cubicBezTo>
                  <a:cubicBezTo>
                    <a:pt x="181" y="70"/>
                    <a:pt x="182" y="65"/>
                    <a:pt x="182" y="61"/>
                  </a:cubicBezTo>
                  <a:cubicBezTo>
                    <a:pt x="176" y="69"/>
                    <a:pt x="173" y="78"/>
                    <a:pt x="167" y="86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3"/>
            <p:cNvSpPr>
              <a:spLocks noEditPoints="1"/>
            </p:cNvSpPr>
            <p:nvPr/>
          </p:nvSpPr>
          <p:spPr bwMode="auto">
            <a:xfrm>
              <a:off x="948" y="3405"/>
              <a:ext cx="56" cy="100"/>
            </a:xfrm>
            <a:custGeom>
              <a:avLst/>
              <a:gdLst>
                <a:gd name="T0" fmla="*/ 57 w 105"/>
                <a:gd name="T1" fmla="*/ 100 h 179"/>
                <a:gd name="T2" fmla="*/ 60 w 105"/>
                <a:gd name="T3" fmla="*/ 82 h 179"/>
                <a:gd name="T4" fmla="*/ 64 w 105"/>
                <a:gd name="T5" fmla="*/ 89 h 179"/>
                <a:gd name="T6" fmla="*/ 57 w 105"/>
                <a:gd name="T7" fmla="*/ 102 h 179"/>
                <a:gd name="T8" fmla="*/ 46 w 105"/>
                <a:gd name="T9" fmla="*/ 87 h 179"/>
                <a:gd name="T10" fmla="*/ 46 w 105"/>
                <a:gd name="T11" fmla="*/ 87 h 179"/>
                <a:gd name="T12" fmla="*/ 44 w 105"/>
                <a:gd name="T13" fmla="*/ 97 h 179"/>
                <a:gd name="T14" fmla="*/ 35 w 105"/>
                <a:gd name="T15" fmla="*/ 85 h 179"/>
                <a:gd name="T16" fmla="*/ 30 w 105"/>
                <a:gd name="T17" fmla="*/ 76 h 179"/>
                <a:gd name="T18" fmla="*/ 44 w 105"/>
                <a:gd name="T19" fmla="*/ 78 h 179"/>
                <a:gd name="T20" fmla="*/ 46 w 105"/>
                <a:gd name="T21" fmla="*/ 87 h 179"/>
                <a:gd name="T22" fmla="*/ 104 w 105"/>
                <a:gd name="T23" fmla="*/ 73 h 179"/>
                <a:gd name="T24" fmla="*/ 96 w 105"/>
                <a:gd name="T25" fmla="*/ 80 h 179"/>
                <a:gd name="T26" fmla="*/ 61 w 105"/>
                <a:gd name="T27" fmla="*/ 119 h 179"/>
                <a:gd name="T28" fmla="*/ 58 w 105"/>
                <a:gd name="T29" fmla="*/ 118 h 179"/>
                <a:gd name="T30" fmla="*/ 71 w 105"/>
                <a:gd name="T31" fmla="*/ 93 h 179"/>
                <a:gd name="T32" fmla="*/ 62 w 105"/>
                <a:gd name="T33" fmla="*/ 73 h 179"/>
                <a:gd name="T34" fmla="*/ 59 w 105"/>
                <a:gd name="T35" fmla="*/ 43 h 179"/>
                <a:gd name="T36" fmla="*/ 67 w 105"/>
                <a:gd name="T37" fmla="*/ 16 h 179"/>
                <a:gd name="T38" fmla="*/ 75 w 105"/>
                <a:gd name="T39" fmla="*/ 4 h 179"/>
                <a:gd name="T40" fmla="*/ 66 w 105"/>
                <a:gd name="T41" fmla="*/ 1 h 179"/>
                <a:gd name="T42" fmla="*/ 14 w 105"/>
                <a:gd name="T43" fmla="*/ 12 h 179"/>
                <a:gd name="T44" fmla="*/ 6 w 105"/>
                <a:gd name="T45" fmla="*/ 24 h 179"/>
                <a:gd name="T46" fmla="*/ 50 w 105"/>
                <a:gd name="T47" fmla="*/ 22 h 179"/>
                <a:gd name="T48" fmla="*/ 43 w 105"/>
                <a:gd name="T49" fmla="*/ 68 h 179"/>
                <a:gd name="T50" fmla="*/ 14 w 105"/>
                <a:gd name="T51" fmla="*/ 60 h 179"/>
                <a:gd name="T52" fmla="*/ 21 w 105"/>
                <a:gd name="T53" fmla="*/ 72 h 179"/>
                <a:gd name="T54" fmla="*/ 40 w 105"/>
                <a:gd name="T55" fmla="*/ 105 h 179"/>
                <a:gd name="T56" fmla="*/ 34 w 105"/>
                <a:gd name="T57" fmla="*/ 141 h 179"/>
                <a:gd name="T58" fmla="*/ 11 w 105"/>
                <a:gd name="T59" fmla="*/ 160 h 179"/>
                <a:gd name="T60" fmla="*/ 5 w 105"/>
                <a:gd name="T61" fmla="*/ 178 h 179"/>
                <a:gd name="T62" fmla="*/ 17 w 105"/>
                <a:gd name="T63" fmla="*/ 172 h 179"/>
                <a:gd name="T64" fmla="*/ 47 w 105"/>
                <a:gd name="T65" fmla="*/ 145 h 179"/>
                <a:gd name="T66" fmla="*/ 63 w 105"/>
                <a:gd name="T67" fmla="*/ 129 h 179"/>
                <a:gd name="T68" fmla="*/ 91 w 105"/>
                <a:gd name="T69" fmla="*/ 100 h 179"/>
                <a:gd name="T70" fmla="*/ 102 w 105"/>
                <a:gd name="T71" fmla="*/ 84 h 179"/>
                <a:gd name="T72" fmla="*/ 104 w 105"/>
                <a:gd name="T7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" h="179">
                  <a:moveTo>
                    <a:pt x="57" y="100"/>
                  </a:moveTo>
                  <a:lnTo>
                    <a:pt x="57" y="100"/>
                  </a:lnTo>
                  <a:cubicBezTo>
                    <a:pt x="58" y="95"/>
                    <a:pt x="58" y="91"/>
                    <a:pt x="58" y="87"/>
                  </a:cubicBezTo>
                  <a:cubicBezTo>
                    <a:pt x="58" y="85"/>
                    <a:pt x="58" y="83"/>
                    <a:pt x="60" y="82"/>
                  </a:cubicBezTo>
                  <a:cubicBezTo>
                    <a:pt x="63" y="82"/>
                    <a:pt x="63" y="84"/>
                    <a:pt x="64" y="86"/>
                  </a:cubicBezTo>
                  <a:cubicBezTo>
                    <a:pt x="64" y="87"/>
                    <a:pt x="64" y="88"/>
                    <a:pt x="64" y="89"/>
                  </a:cubicBezTo>
                  <a:cubicBezTo>
                    <a:pt x="63" y="93"/>
                    <a:pt x="61" y="97"/>
                    <a:pt x="59" y="101"/>
                  </a:cubicBezTo>
                  <a:cubicBezTo>
                    <a:pt x="59" y="102"/>
                    <a:pt x="58" y="102"/>
                    <a:pt x="57" y="102"/>
                  </a:cubicBezTo>
                  <a:cubicBezTo>
                    <a:pt x="56" y="101"/>
                    <a:pt x="57" y="101"/>
                    <a:pt x="57" y="100"/>
                  </a:cubicBezTo>
                  <a:close/>
                  <a:moveTo>
                    <a:pt x="46" y="87"/>
                  </a:moveTo>
                  <a:lnTo>
                    <a:pt x="46" y="87"/>
                  </a:lnTo>
                  <a:lnTo>
                    <a:pt x="46" y="87"/>
                  </a:lnTo>
                  <a:cubicBezTo>
                    <a:pt x="46" y="90"/>
                    <a:pt x="46" y="92"/>
                    <a:pt x="46" y="95"/>
                  </a:cubicBezTo>
                  <a:cubicBezTo>
                    <a:pt x="46" y="96"/>
                    <a:pt x="46" y="97"/>
                    <a:pt x="44" y="97"/>
                  </a:cubicBezTo>
                  <a:cubicBezTo>
                    <a:pt x="44" y="97"/>
                    <a:pt x="43" y="97"/>
                    <a:pt x="42" y="96"/>
                  </a:cubicBezTo>
                  <a:cubicBezTo>
                    <a:pt x="39" y="93"/>
                    <a:pt x="37" y="88"/>
                    <a:pt x="35" y="85"/>
                  </a:cubicBezTo>
                  <a:cubicBezTo>
                    <a:pt x="34" y="83"/>
                    <a:pt x="34" y="82"/>
                    <a:pt x="32" y="81"/>
                  </a:cubicBezTo>
                  <a:cubicBezTo>
                    <a:pt x="30" y="80"/>
                    <a:pt x="30" y="78"/>
                    <a:pt x="30" y="76"/>
                  </a:cubicBezTo>
                  <a:cubicBezTo>
                    <a:pt x="31" y="75"/>
                    <a:pt x="33" y="76"/>
                    <a:pt x="34" y="76"/>
                  </a:cubicBezTo>
                  <a:cubicBezTo>
                    <a:pt x="37" y="77"/>
                    <a:pt x="40" y="79"/>
                    <a:pt x="44" y="78"/>
                  </a:cubicBezTo>
                  <a:cubicBezTo>
                    <a:pt x="46" y="78"/>
                    <a:pt x="46" y="79"/>
                    <a:pt x="46" y="80"/>
                  </a:cubicBezTo>
                  <a:lnTo>
                    <a:pt x="46" y="87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cubicBezTo>
                    <a:pt x="102" y="73"/>
                    <a:pt x="102" y="74"/>
                    <a:pt x="101" y="75"/>
                  </a:cubicBezTo>
                  <a:cubicBezTo>
                    <a:pt x="99" y="76"/>
                    <a:pt x="98" y="78"/>
                    <a:pt x="96" y="80"/>
                  </a:cubicBezTo>
                  <a:cubicBezTo>
                    <a:pt x="95" y="83"/>
                    <a:pt x="93" y="86"/>
                    <a:pt x="91" y="88"/>
                  </a:cubicBezTo>
                  <a:cubicBezTo>
                    <a:pt x="81" y="99"/>
                    <a:pt x="71" y="109"/>
                    <a:pt x="61" y="119"/>
                  </a:cubicBezTo>
                  <a:cubicBezTo>
                    <a:pt x="60" y="120"/>
                    <a:pt x="59" y="121"/>
                    <a:pt x="58" y="120"/>
                  </a:cubicBezTo>
                  <a:cubicBezTo>
                    <a:pt x="58" y="120"/>
                    <a:pt x="58" y="119"/>
                    <a:pt x="58" y="118"/>
                  </a:cubicBezTo>
                  <a:cubicBezTo>
                    <a:pt x="59" y="113"/>
                    <a:pt x="61" y="108"/>
                    <a:pt x="64" y="104"/>
                  </a:cubicBezTo>
                  <a:cubicBezTo>
                    <a:pt x="67" y="101"/>
                    <a:pt x="69" y="97"/>
                    <a:pt x="71" y="93"/>
                  </a:cubicBezTo>
                  <a:cubicBezTo>
                    <a:pt x="74" y="84"/>
                    <a:pt x="73" y="80"/>
                    <a:pt x="64" y="75"/>
                  </a:cubicBezTo>
                  <a:cubicBezTo>
                    <a:pt x="64" y="74"/>
                    <a:pt x="63" y="74"/>
                    <a:pt x="62" y="73"/>
                  </a:cubicBezTo>
                  <a:cubicBezTo>
                    <a:pt x="59" y="71"/>
                    <a:pt x="58" y="68"/>
                    <a:pt x="58" y="65"/>
                  </a:cubicBezTo>
                  <a:cubicBezTo>
                    <a:pt x="58" y="57"/>
                    <a:pt x="58" y="50"/>
                    <a:pt x="59" y="43"/>
                  </a:cubicBezTo>
                  <a:cubicBezTo>
                    <a:pt x="59" y="36"/>
                    <a:pt x="60" y="29"/>
                    <a:pt x="62" y="22"/>
                  </a:cubicBezTo>
                  <a:cubicBezTo>
                    <a:pt x="63" y="19"/>
                    <a:pt x="64" y="17"/>
                    <a:pt x="67" y="16"/>
                  </a:cubicBezTo>
                  <a:cubicBezTo>
                    <a:pt x="70" y="15"/>
                    <a:pt x="71" y="13"/>
                    <a:pt x="73" y="11"/>
                  </a:cubicBezTo>
                  <a:cubicBezTo>
                    <a:pt x="74" y="9"/>
                    <a:pt x="76" y="6"/>
                    <a:pt x="75" y="4"/>
                  </a:cubicBezTo>
                  <a:cubicBezTo>
                    <a:pt x="74" y="1"/>
                    <a:pt x="70" y="2"/>
                    <a:pt x="68" y="1"/>
                  </a:cubicBezTo>
                  <a:lnTo>
                    <a:pt x="66" y="1"/>
                  </a:lnTo>
                  <a:cubicBezTo>
                    <a:pt x="63" y="0"/>
                    <a:pt x="61" y="4"/>
                    <a:pt x="58" y="4"/>
                  </a:cubicBezTo>
                  <a:cubicBezTo>
                    <a:pt x="43" y="7"/>
                    <a:pt x="29" y="11"/>
                    <a:pt x="14" y="12"/>
                  </a:cubicBezTo>
                  <a:cubicBezTo>
                    <a:pt x="9" y="13"/>
                    <a:pt x="5" y="14"/>
                    <a:pt x="3" y="18"/>
                  </a:cubicBezTo>
                  <a:cubicBezTo>
                    <a:pt x="1" y="21"/>
                    <a:pt x="3" y="24"/>
                    <a:pt x="6" y="24"/>
                  </a:cubicBezTo>
                  <a:cubicBezTo>
                    <a:pt x="19" y="24"/>
                    <a:pt x="32" y="22"/>
                    <a:pt x="44" y="18"/>
                  </a:cubicBezTo>
                  <a:cubicBezTo>
                    <a:pt x="50" y="15"/>
                    <a:pt x="50" y="15"/>
                    <a:pt x="50" y="22"/>
                  </a:cubicBezTo>
                  <a:cubicBezTo>
                    <a:pt x="49" y="37"/>
                    <a:pt x="47" y="52"/>
                    <a:pt x="46" y="67"/>
                  </a:cubicBezTo>
                  <a:cubicBezTo>
                    <a:pt x="46" y="69"/>
                    <a:pt x="45" y="69"/>
                    <a:pt x="43" y="68"/>
                  </a:cubicBezTo>
                  <a:cubicBezTo>
                    <a:pt x="35" y="66"/>
                    <a:pt x="27" y="63"/>
                    <a:pt x="19" y="60"/>
                  </a:cubicBezTo>
                  <a:cubicBezTo>
                    <a:pt x="18" y="60"/>
                    <a:pt x="16" y="59"/>
                    <a:pt x="14" y="60"/>
                  </a:cubicBezTo>
                  <a:cubicBezTo>
                    <a:pt x="10" y="61"/>
                    <a:pt x="9" y="64"/>
                    <a:pt x="12" y="67"/>
                  </a:cubicBezTo>
                  <a:cubicBezTo>
                    <a:pt x="14" y="69"/>
                    <a:pt x="18" y="71"/>
                    <a:pt x="21" y="72"/>
                  </a:cubicBezTo>
                  <a:cubicBezTo>
                    <a:pt x="23" y="73"/>
                    <a:pt x="24" y="74"/>
                    <a:pt x="25" y="75"/>
                  </a:cubicBezTo>
                  <a:cubicBezTo>
                    <a:pt x="33" y="84"/>
                    <a:pt x="37" y="94"/>
                    <a:pt x="40" y="105"/>
                  </a:cubicBezTo>
                  <a:cubicBezTo>
                    <a:pt x="41" y="111"/>
                    <a:pt x="42" y="116"/>
                    <a:pt x="42" y="122"/>
                  </a:cubicBezTo>
                  <a:cubicBezTo>
                    <a:pt x="41" y="129"/>
                    <a:pt x="36" y="134"/>
                    <a:pt x="34" y="141"/>
                  </a:cubicBezTo>
                  <a:cubicBezTo>
                    <a:pt x="34" y="142"/>
                    <a:pt x="33" y="142"/>
                    <a:pt x="33" y="142"/>
                  </a:cubicBezTo>
                  <a:cubicBezTo>
                    <a:pt x="26" y="149"/>
                    <a:pt x="18" y="154"/>
                    <a:pt x="11" y="160"/>
                  </a:cubicBezTo>
                  <a:cubicBezTo>
                    <a:pt x="8" y="162"/>
                    <a:pt x="5" y="164"/>
                    <a:pt x="2" y="167"/>
                  </a:cubicBezTo>
                  <a:cubicBezTo>
                    <a:pt x="0" y="171"/>
                    <a:pt x="1" y="176"/>
                    <a:pt x="5" y="178"/>
                  </a:cubicBezTo>
                  <a:cubicBezTo>
                    <a:pt x="6" y="179"/>
                    <a:pt x="7" y="179"/>
                    <a:pt x="7" y="178"/>
                  </a:cubicBezTo>
                  <a:cubicBezTo>
                    <a:pt x="10" y="175"/>
                    <a:pt x="14" y="175"/>
                    <a:pt x="17" y="172"/>
                  </a:cubicBezTo>
                  <a:cubicBezTo>
                    <a:pt x="26" y="164"/>
                    <a:pt x="34" y="156"/>
                    <a:pt x="43" y="147"/>
                  </a:cubicBezTo>
                  <a:cubicBezTo>
                    <a:pt x="44" y="146"/>
                    <a:pt x="45" y="144"/>
                    <a:pt x="47" y="145"/>
                  </a:cubicBezTo>
                  <a:cubicBezTo>
                    <a:pt x="54" y="147"/>
                    <a:pt x="57" y="142"/>
                    <a:pt x="59" y="136"/>
                  </a:cubicBezTo>
                  <a:cubicBezTo>
                    <a:pt x="60" y="134"/>
                    <a:pt x="61" y="132"/>
                    <a:pt x="63" y="129"/>
                  </a:cubicBezTo>
                  <a:cubicBezTo>
                    <a:pt x="67" y="124"/>
                    <a:pt x="72" y="119"/>
                    <a:pt x="77" y="115"/>
                  </a:cubicBezTo>
                  <a:cubicBezTo>
                    <a:pt x="82" y="110"/>
                    <a:pt x="85" y="103"/>
                    <a:pt x="91" y="100"/>
                  </a:cubicBezTo>
                  <a:cubicBezTo>
                    <a:pt x="91" y="100"/>
                    <a:pt x="92" y="100"/>
                    <a:pt x="92" y="99"/>
                  </a:cubicBezTo>
                  <a:cubicBezTo>
                    <a:pt x="96" y="94"/>
                    <a:pt x="99" y="89"/>
                    <a:pt x="102" y="84"/>
                  </a:cubicBezTo>
                  <a:cubicBezTo>
                    <a:pt x="103" y="82"/>
                    <a:pt x="104" y="79"/>
                    <a:pt x="104" y="76"/>
                  </a:cubicBezTo>
                  <a:cubicBezTo>
                    <a:pt x="104" y="75"/>
                    <a:pt x="105" y="74"/>
                    <a:pt x="104" y="7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4"/>
            <p:cNvSpPr>
              <a:spLocks noEditPoints="1"/>
            </p:cNvSpPr>
            <p:nvPr/>
          </p:nvSpPr>
          <p:spPr bwMode="auto">
            <a:xfrm>
              <a:off x="1209" y="3449"/>
              <a:ext cx="51" cy="53"/>
            </a:xfrm>
            <a:custGeom>
              <a:avLst/>
              <a:gdLst>
                <a:gd name="T0" fmla="*/ 63 w 96"/>
                <a:gd name="T1" fmla="*/ 59 h 96"/>
                <a:gd name="T2" fmla="*/ 63 w 96"/>
                <a:gd name="T3" fmla="*/ 59 h 96"/>
                <a:gd name="T4" fmla="*/ 39 w 96"/>
                <a:gd name="T5" fmla="*/ 69 h 96"/>
                <a:gd name="T6" fmla="*/ 36 w 96"/>
                <a:gd name="T7" fmla="*/ 66 h 96"/>
                <a:gd name="T8" fmla="*/ 31 w 96"/>
                <a:gd name="T9" fmla="*/ 54 h 96"/>
                <a:gd name="T10" fmla="*/ 37 w 96"/>
                <a:gd name="T11" fmla="*/ 38 h 96"/>
                <a:gd name="T12" fmla="*/ 60 w 96"/>
                <a:gd name="T13" fmla="*/ 31 h 96"/>
                <a:gd name="T14" fmla="*/ 75 w 96"/>
                <a:gd name="T15" fmla="*/ 29 h 96"/>
                <a:gd name="T16" fmla="*/ 79 w 96"/>
                <a:gd name="T17" fmla="*/ 35 h 96"/>
                <a:gd name="T18" fmla="*/ 63 w 96"/>
                <a:gd name="T19" fmla="*/ 59 h 96"/>
                <a:gd name="T20" fmla="*/ 82 w 96"/>
                <a:gd name="T21" fmla="*/ 61 h 96"/>
                <a:gd name="T22" fmla="*/ 82 w 96"/>
                <a:gd name="T23" fmla="*/ 61 h 96"/>
                <a:gd name="T24" fmla="*/ 79 w 96"/>
                <a:gd name="T25" fmla="*/ 57 h 96"/>
                <a:gd name="T26" fmla="*/ 89 w 96"/>
                <a:gd name="T27" fmla="*/ 42 h 96"/>
                <a:gd name="T28" fmla="*/ 96 w 96"/>
                <a:gd name="T29" fmla="*/ 26 h 96"/>
                <a:gd name="T30" fmla="*/ 88 w 96"/>
                <a:gd name="T31" fmla="*/ 16 h 96"/>
                <a:gd name="T32" fmla="*/ 66 w 96"/>
                <a:gd name="T33" fmla="*/ 18 h 96"/>
                <a:gd name="T34" fmla="*/ 32 w 96"/>
                <a:gd name="T35" fmla="*/ 26 h 96"/>
                <a:gd name="T36" fmla="*/ 28 w 96"/>
                <a:gd name="T37" fmla="*/ 29 h 96"/>
                <a:gd name="T38" fmla="*/ 23 w 96"/>
                <a:gd name="T39" fmla="*/ 27 h 96"/>
                <a:gd name="T40" fmla="*/ 13 w 96"/>
                <a:gd name="T41" fmla="*/ 5 h 96"/>
                <a:gd name="T42" fmla="*/ 1 w 96"/>
                <a:gd name="T43" fmla="*/ 2 h 96"/>
                <a:gd name="T44" fmla="*/ 1 w 96"/>
                <a:gd name="T45" fmla="*/ 4 h 96"/>
                <a:gd name="T46" fmla="*/ 1 w 96"/>
                <a:gd name="T47" fmla="*/ 11 h 96"/>
                <a:gd name="T48" fmla="*/ 11 w 96"/>
                <a:gd name="T49" fmla="*/ 34 h 96"/>
                <a:gd name="T50" fmla="*/ 9 w 96"/>
                <a:gd name="T51" fmla="*/ 41 h 96"/>
                <a:gd name="T52" fmla="*/ 8 w 96"/>
                <a:gd name="T53" fmla="*/ 51 h 96"/>
                <a:gd name="T54" fmla="*/ 14 w 96"/>
                <a:gd name="T55" fmla="*/ 57 h 96"/>
                <a:gd name="T56" fmla="*/ 22 w 96"/>
                <a:gd name="T57" fmla="*/ 66 h 96"/>
                <a:gd name="T58" fmla="*/ 20 w 96"/>
                <a:gd name="T59" fmla="*/ 75 h 96"/>
                <a:gd name="T60" fmla="*/ 16 w 96"/>
                <a:gd name="T61" fmla="*/ 81 h 96"/>
                <a:gd name="T62" fmla="*/ 22 w 96"/>
                <a:gd name="T63" fmla="*/ 86 h 96"/>
                <a:gd name="T64" fmla="*/ 30 w 96"/>
                <a:gd name="T65" fmla="*/ 91 h 96"/>
                <a:gd name="T66" fmla="*/ 41 w 96"/>
                <a:gd name="T67" fmla="*/ 92 h 96"/>
                <a:gd name="T68" fmla="*/ 44 w 96"/>
                <a:gd name="T69" fmla="*/ 85 h 96"/>
                <a:gd name="T70" fmla="*/ 47 w 96"/>
                <a:gd name="T71" fmla="*/ 82 h 96"/>
                <a:gd name="T72" fmla="*/ 62 w 96"/>
                <a:gd name="T73" fmla="*/ 76 h 96"/>
                <a:gd name="T74" fmla="*/ 84 w 96"/>
                <a:gd name="T75" fmla="*/ 71 h 96"/>
                <a:gd name="T76" fmla="*/ 91 w 96"/>
                <a:gd name="T77" fmla="*/ 66 h 96"/>
                <a:gd name="T78" fmla="*/ 89 w 96"/>
                <a:gd name="T79" fmla="*/ 62 h 96"/>
                <a:gd name="T80" fmla="*/ 82 w 96"/>
                <a:gd name="T81" fmla="*/ 6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96">
                  <a:moveTo>
                    <a:pt x="63" y="59"/>
                  </a:moveTo>
                  <a:lnTo>
                    <a:pt x="63" y="59"/>
                  </a:lnTo>
                  <a:cubicBezTo>
                    <a:pt x="56" y="65"/>
                    <a:pt x="48" y="68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4" y="62"/>
                    <a:pt x="32" y="58"/>
                    <a:pt x="31" y="54"/>
                  </a:cubicBezTo>
                  <a:cubicBezTo>
                    <a:pt x="28" y="47"/>
                    <a:pt x="30" y="42"/>
                    <a:pt x="37" y="38"/>
                  </a:cubicBezTo>
                  <a:cubicBezTo>
                    <a:pt x="44" y="34"/>
                    <a:pt x="52" y="32"/>
                    <a:pt x="60" y="31"/>
                  </a:cubicBezTo>
                  <a:cubicBezTo>
                    <a:pt x="65" y="30"/>
                    <a:pt x="70" y="29"/>
                    <a:pt x="75" y="29"/>
                  </a:cubicBezTo>
                  <a:cubicBezTo>
                    <a:pt x="82" y="29"/>
                    <a:pt x="82" y="29"/>
                    <a:pt x="79" y="35"/>
                  </a:cubicBezTo>
                  <a:cubicBezTo>
                    <a:pt x="74" y="43"/>
                    <a:pt x="69" y="52"/>
                    <a:pt x="63" y="59"/>
                  </a:cubicBezTo>
                  <a:close/>
                  <a:moveTo>
                    <a:pt x="82" y="61"/>
                  </a:moveTo>
                  <a:lnTo>
                    <a:pt x="82" y="61"/>
                  </a:lnTo>
                  <a:cubicBezTo>
                    <a:pt x="78" y="61"/>
                    <a:pt x="78" y="60"/>
                    <a:pt x="79" y="57"/>
                  </a:cubicBezTo>
                  <a:cubicBezTo>
                    <a:pt x="82" y="51"/>
                    <a:pt x="85" y="47"/>
                    <a:pt x="89" y="42"/>
                  </a:cubicBezTo>
                  <a:cubicBezTo>
                    <a:pt x="92" y="38"/>
                    <a:pt x="96" y="32"/>
                    <a:pt x="96" y="26"/>
                  </a:cubicBezTo>
                  <a:cubicBezTo>
                    <a:pt x="96" y="19"/>
                    <a:pt x="94" y="18"/>
                    <a:pt x="88" y="16"/>
                  </a:cubicBezTo>
                  <a:cubicBezTo>
                    <a:pt x="80" y="15"/>
                    <a:pt x="73" y="16"/>
                    <a:pt x="66" y="18"/>
                  </a:cubicBezTo>
                  <a:cubicBezTo>
                    <a:pt x="55" y="21"/>
                    <a:pt x="42" y="19"/>
                    <a:pt x="32" y="26"/>
                  </a:cubicBezTo>
                  <a:cubicBezTo>
                    <a:pt x="31" y="27"/>
                    <a:pt x="29" y="28"/>
                    <a:pt x="28" y="29"/>
                  </a:cubicBezTo>
                  <a:cubicBezTo>
                    <a:pt x="25" y="30"/>
                    <a:pt x="24" y="30"/>
                    <a:pt x="23" y="27"/>
                  </a:cubicBezTo>
                  <a:cubicBezTo>
                    <a:pt x="20" y="20"/>
                    <a:pt x="16" y="13"/>
                    <a:pt x="13" y="5"/>
                  </a:cubicBezTo>
                  <a:cubicBezTo>
                    <a:pt x="11" y="1"/>
                    <a:pt x="4" y="0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6"/>
                    <a:pt x="0" y="9"/>
                    <a:pt x="1" y="11"/>
                  </a:cubicBezTo>
                  <a:cubicBezTo>
                    <a:pt x="5" y="19"/>
                    <a:pt x="8" y="26"/>
                    <a:pt x="11" y="34"/>
                  </a:cubicBezTo>
                  <a:cubicBezTo>
                    <a:pt x="13" y="37"/>
                    <a:pt x="13" y="39"/>
                    <a:pt x="9" y="41"/>
                  </a:cubicBezTo>
                  <a:cubicBezTo>
                    <a:pt x="5" y="44"/>
                    <a:pt x="5" y="47"/>
                    <a:pt x="8" y="51"/>
                  </a:cubicBezTo>
                  <a:cubicBezTo>
                    <a:pt x="9" y="53"/>
                    <a:pt x="11" y="55"/>
                    <a:pt x="14" y="57"/>
                  </a:cubicBezTo>
                  <a:cubicBezTo>
                    <a:pt x="17" y="59"/>
                    <a:pt x="20" y="62"/>
                    <a:pt x="22" y="66"/>
                  </a:cubicBezTo>
                  <a:cubicBezTo>
                    <a:pt x="24" y="70"/>
                    <a:pt x="24" y="73"/>
                    <a:pt x="20" y="75"/>
                  </a:cubicBezTo>
                  <a:cubicBezTo>
                    <a:pt x="18" y="77"/>
                    <a:pt x="16" y="79"/>
                    <a:pt x="16" y="81"/>
                  </a:cubicBezTo>
                  <a:cubicBezTo>
                    <a:pt x="17" y="84"/>
                    <a:pt x="20" y="85"/>
                    <a:pt x="22" y="86"/>
                  </a:cubicBezTo>
                  <a:cubicBezTo>
                    <a:pt x="26" y="86"/>
                    <a:pt x="28" y="88"/>
                    <a:pt x="30" y="91"/>
                  </a:cubicBezTo>
                  <a:cubicBezTo>
                    <a:pt x="32" y="96"/>
                    <a:pt x="37" y="96"/>
                    <a:pt x="41" y="92"/>
                  </a:cubicBezTo>
                  <a:cubicBezTo>
                    <a:pt x="42" y="90"/>
                    <a:pt x="43" y="87"/>
                    <a:pt x="44" y="85"/>
                  </a:cubicBezTo>
                  <a:cubicBezTo>
                    <a:pt x="44" y="84"/>
                    <a:pt x="45" y="82"/>
                    <a:pt x="47" y="82"/>
                  </a:cubicBezTo>
                  <a:cubicBezTo>
                    <a:pt x="52" y="80"/>
                    <a:pt x="57" y="78"/>
                    <a:pt x="62" y="76"/>
                  </a:cubicBezTo>
                  <a:cubicBezTo>
                    <a:pt x="69" y="75"/>
                    <a:pt x="77" y="74"/>
                    <a:pt x="84" y="71"/>
                  </a:cubicBezTo>
                  <a:cubicBezTo>
                    <a:pt x="86" y="70"/>
                    <a:pt x="89" y="68"/>
                    <a:pt x="91" y="66"/>
                  </a:cubicBezTo>
                  <a:cubicBezTo>
                    <a:pt x="92" y="63"/>
                    <a:pt x="92" y="62"/>
                    <a:pt x="89" y="62"/>
                  </a:cubicBezTo>
                  <a:cubicBezTo>
                    <a:pt x="87" y="61"/>
                    <a:pt x="84" y="61"/>
                    <a:pt x="82" y="61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5"/>
            <p:cNvSpPr/>
            <p:nvPr/>
          </p:nvSpPr>
          <p:spPr bwMode="auto">
            <a:xfrm>
              <a:off x="580" y="3435"/>
              <a:ext cx="89" cy="89"/>
            </a:xfrm>
            <a:custGeom>
              <a:avLst/>
              <a:gdLst>
                <a:gd name="T0" fmla="*/ 0 w 165"/>
                <a:gd name="T1" fmla="*/ 61 h 160"/>
                <a:gd name="T2" fmla="*/ 59 w 165"/>
                <a:gd name="T3" fmla="*/ 48 h 160"/>
                <a:gd name="T4" fmla="*/ 109 w 165"/>
                <a:gd name="T5" fmla="*/ 31 h 160"/>
                <a:gd name="T6" fmla="*/ 106 w 165"/>
                <a:gd name="T7" fmla="*/ 17 h 160"/>
                <a:gd name="T8" fmla="*/ 100 w 165"/>
                <a:gd name="T9" fmla="*/ 3 h 160"/>
                <a:gd name="T10" fmla="*/ 114 w 165"/>
                <a:gd name="T11" fmla="*/ 5 h 160"/>
                <a:gd name="T12" fmla="*/ 123 w 165"/>
                <a:gd name="T13" fmla="*/ 24 h 160"/>
                <a:gd name="T14" fmla="*/ 150 w 165"/>
                <a:gd name="T15" fmla="*/ 17 h 160"/>
                <a:gd name="T16" fmla="*/ 161 w 165"/>
                <a:gd name="T17" fmla="*/ 17 h 160"/>
                <a:gd name="T18" fmla="*/ 152 w 165"/>
                <a:gd name="T19" fmla="*/ 27 h 160"/>
                <a:gd name="T20" fmla="*/ 130 w 165"/>
                <a:gd name="T21" fmla="*/ 39 h 160"/>
                <a:gd name="T22" fmla="*/ 132 w 165"/>
                <a:gd name="T23" fmla="*/ 61 h 160"/>
                <a:gd name="T24" fmla="*/ 134 w 165"/>
                <a:gd name="T25" fmla="*/ 87 h 160"/>
                <a:gd name="T26" fmla="*/ 148 w 165"/>
                <a:gd name="T27" fmla="*/ 95 h 160"/>
                <a:gd name="T28" fmla="*/ 153 w 165"/>
                <a:gd name="T29" fmla="*/ 100 h 160"/>
                <a:gd name="T30" fmla="*/ 164 w 165"/>
                <a:gd name="T31" fmla="*/ 102 h 160"/>
                <a:gd name="T32" fmla="*/ 155 w 165"/>
                <a:gd name="T33" fmla="*/ 113 h 160"/>
                <a:gd name="T34" fmla="*/ 139 w 165"/>
                <a:gd name="T35" fmla="*/ 105 h 160"/>
                <a:gd name="T36" fmla="*/ 136 w 165"/>
                <a:gd name="T37" fmla="*/ 142 h 160"/>
                <a:gd name="T38" fmla="*/ 121 w 165"/>
                <a:gd name="T39" fmla="*/ 157 h 160"/>
                <a:gd name="T40" fmla="*/ 104 w 165"/>
                <a:gd name="T41" fmla="*/ 122 h 160"/>
                <a:gd name="T42" fmla="*/ 98 w 165"/>
                <a:gd name="T43" fmla="*/ 97 h 160"/>
                <a:gd name="T44" fmla="*/ 101 w 165"/>
                <a:gd name="T45" fmla="*/ 97 h 160"/>
                <a:gd name="T46" fmla="*/ 121 w 165"/>
                <a:gd name="T47" fmla="*/ 137 h 160"/>
                <a:gd name="T48" fmla="*/ 125 w 165"/>
                <a:gd name="T49" fmla="*/ 136 h 160"/>
                <a:gd name="T50" fmla="*/ 123 w 165"/>
                <a:gd name="T51" fmla="*/ 99 h 160"/>
                <a:gd name="T52" fmla="*/ 115 w 165"/>
                <a:gd name="T53" fmla="*/ 96 h 160"/>
                <a:gd name="T54" fmla="*/ 124 w 165"/>
                <a:gd name="T55" fmla="*/ 84 h 160"/>
                <a:gd name="T56" fmla="*/ 116 w 165"/>
                <a:gd name="T57" fmla="*/ 44 h 160"/>
                <a:gd name="T58" fmla="*/ 89 w 165"/>
                <a:gd name="T59" fmla="*/ 51 h 160"/>
                <a:gd name="T60" fmla="*/ 88 w 165"/>
                <a:gd name="T61" fmla="*/ 55 h 160"/>
                <a:gd name="T62" fmla="*/ 88 w 165"/>
                <a:gd name="T63" fmla="*/ 86 h 160"/>
                <a:gd name="T64" fmla="*/ 86 w 165"/>
                <a:gd name="T65" fmla="*/ 108 h 160"/>
                <a:gd name="T66" fmla="*/ 62 w 165"/>
                <a:gd name="T67" fmla="*/ 148 h 160"/>
                <a:gd name="T68" fmla="*/ 52 w 165"/>
                <a:gd name="T69" fmla="*/ 143 h 160"/>
                <a:gd name="T70" fmla="*/ 76 w 165"/>
                <a:gd name="T71" fmla="*/ 95 h 160"/>
                <a:gd name="T72" fmla="*/ 75 w 165"/>
                <a:gd name="T73" fmla="*/ 60 h 160"/>
                <a:gd name="T74" fmla="*/ 28 w 165"/>
                <a:gd name="T75" fmla="*/ 66 h 160"/>
                <a:gd name="T76" fmla="*/ 1 w 165"/>
                <a:gd name="T77" fmla="*/ 65 h 160"/>
                <a:gd name="T78" fmla="*/ 0 w 165"/>
                <a:gd name="T79" fmla="*/ 6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0">
                  <a:moveTo>
                    <a:pt x="0" y="61"/>
                  </a:moveTo>
                  <a:lnTo>
                    <a:pt x="0" y="61"/>
                  </a:lnTo>
                  <a:cubicBezTo>
                    <a:pt x="4" y="57"/>
                    <a:pt x="10" y="56"/>
                    <a:pt x="16" y="55"/>
                  </a:cubicBezTo>
                  <a:cubicBezTo>
                    <a:pt x="31" y="54"/>
                    <a:pt x="45" y="52"/>
                    <a:pt x="59" y="48"/>
                  </a:cubicBezTo>
                  <a:cubicBezTo>
                    <a:pt x="74" y="44"/>
                    <a:pt x="88" y="41"/>
                    <a:pt x="102" y="35"/>
                  </a:cubicBezTo>
                  <a:cubicBezTo>
                    <a:pt x="104" y="34"/>
                    <a:pt x="107" y="33"/>
                    <a:pt x="109" y="31"/>
                  </a:cubicBezTo>
                  <a:cubicBezTo>
                    <a:pt x="111" y="30"/>
                    <a:pt x="111" y="29"/>
                    <a:pt x="111" y="27"/>
                  </a:cubicBezTo>
                  <a:cubicBezTo>
                    <a:pt x="110" y="23"/>
                    <a:pt x="108" y="20"/>
                    <a:pt x="106" y="17"/>
                  </a:cubicBezTo>
                  <a:cubicBezTo>
                    <a:pt x="104" y="15"/>
                    <a:pt x="102" y="13"/>
                    <a:pt x="101" y="12"/>
                  </a:cubicBezTo>
                  <a:cubicBezTo>
                    <a:pt x="99" y="9"/>
                    <a:pt x="99" y="6"/>
                    <a:pt x="100" y="3"/>
                  </a:cubicBezTo>
                  <a:cubicBezTo>
                    <a:pt x="100" y="1"/>
                    <a:pt x="102" y="0"/>
                    <a:pt x="104" y="0"/>
                  </a:cubicBezTo>
                  <a:cubicBezTo>
                    <a:pt x="108" y="0"/>
                    <a:pt x="111" y="2"/>
                    <a:pt x="114" y="5"/>
                  </a:cubicBezTo>
                  <a:cubicBezTo>
                    <a:pt x="117" y="8"/>
                    <a:pt x="118" y="12"/>
                    <a:pt x="120" y="16"/>
                  </a:cubicBezTo>
                  <a:cubicBezTo>
                    <a:pt x="121" y="19"/>
                    <a:pt x="122" y="22"/>
                    <a:pt x="123" y="24"/>
                  </a:cubicBezTo>
                  <a:cubicBezTo>
                    <a:pt x="124" y="26"/>
                    <a:pt x="125" y="26"/>
                    <a:pt x="127" y="26"/>
                  </a:cubicBezTo>
                  <a:cubicBezTo>
                    <a:pt x="135" y="23"/>
                    <a:pt x="142" y="20"/>
                    <a:pt x="150" y="17"/>
                  </a:cubicBezTo>
                  <a:cubicBezTo>
                    <a:pt x="153" y="16"/>
                    <a:pt x="156" y="16"/>
                    <a:pt x="159" y="15"/>
                  </a:cubicBezTo>
                  <a:cubicBezTo>
                    <a:pt x="161" y="15"/>
                    <a:pt x="162" y="16"/>
                    <a:pt x="161" y="17"/>
                  </a:cubicBezTo>
                  <a:cubicBezTo>
                    <a:pt x="161" y="20"/>
                    <a:pt x="160" y="22"/>
                    <a:pt x="157" y="24"/>
                  </a:cubicBezTo>
                  <a:cubicBezTo>
                    <a:pt x="156" y="26"/>
                    <a:pt x="154" y="27"/>
                    <a:pt x="152" y="27"/>
                  </a:cubicBezTo>
                  <a:cubicBezTo>
                    <a:pt x="146" y="31"/>
                    <a:pt x="139" y="33"/>
                    <a:pt x="132" y="36"/>
                  </a:cubicBezTo>
                  <a:cubicBezTo>
                    <a:pt x="131" y="37"/>
                    <a:pt x="130" y="38"/>
                    <a:pt x="130" y="39"/>
                  </a:cubicBezTo>
                  <a:cubicBezTo>
                    <a:pt x="130" y="40"/>
                    <a:pt x="130" y="41"/>
                    <a:pt x="130" y="42"/>
                  </a:cubicBezTo>
                  <a:cubicBezTo>
                    <a:pt x="130" y="48"/>
                    <a:pt x="130" y="54"/>
                    <a:pt x="132" y="61"/>
                  </a:cubicBezTo>
                  <a:cubicBezTo>
                    <a:pt x="133" y="66"/>
                    <a:pt x="133" y="71"/>
                    <a:pt x="133" y="77"/>
                  </a:cubicBezTo>
                  <a:cubicBezTo>
                    <a:pt x="133" y="80"/>
                    <a:pt x="133" y="83"/>
                    <a:pt x="134" y="87"/>
                  </a:cubicBezTo>
                  <a:cubicBezTo>
                    <a:pt x="134" y="88"/>
                    <a:pt x="135" y="89"/>
                    <a:pt x="136" y="90"/>
                  </a:cubicBezTo>
                  <a:cubicBezTo>
                    <a:pt x="140" y="92"/>
                    <a:pt x="144" y="94"/>
                    <a:pt x="148" y="95"/>
                  </a:cubicBezTo>
                  <a:cubicBezTo>
                    <a:pt x="150" y="96"/>
                    <a:pt x="151" y="97"/>
                    <a:pt x="152" y="98"/>
                  </a:cubicBezTo>
                  <a:cubicBezTo>
                    <a:pt x="153" y="99"/>
                    <a:pt x="153" y="99"/>
                    <a:pt x="153" y="100"/>
                  </a:cubicBezTo>
                  <a:cubicBezTo>
                    <a:pt x="156" y="103"/>
                    <a:pt x="156" y="103"/>
                    <a:pt x="159" y="101"/>
                  </a:cubicBezTo>
                  <a:cubicBezTo>
                    <a:pt x="161" y="98"/>
                    <a:pt x="163" y="99"/>
                    <a:pt x="164" y="102"/>
                  </a:cubicBezTo>
                  <a:cubicBezTo>
                    <a:pt x="164" y="103"/>
                    <a:pt x="164" y="104"/>
                    <a:pt x="164" y="105"/>
                  </a:cubicBezTo>
                  <a:cubicBezTo>
                    <a:pt x="165" y="111"/>
                    <a:pt x="161" y="113"/>
                    <a:pt x="155" y="113"/>
                  </a:cubicBezTo>
                  <a:cubicBezTo>
                    <a:pt x="153" y="113"/>
                    <a:pt x="151" y="112"/>
                    <a:pt x="149" y="111"/>
                  </a:cubicBezTo>
                  <a:cubicBezTo>
                    <a:pt x="146" y="109"/>
                    <a:pt x="142" y="107"/>
                    <a:pt x="139" y="105"/>
                  </a:cubicBezTo>
                  <a:cubicBezTo>
                    <a:pt x="137" y="104"/>
                    <a:pt x="136" y="105"/>
                    <a:pt x="136" y="107"/>
                  </a:cubicBezTo>
                  <a:cubicBezTo>
                    <a:pt x="136" y="119"/>
                    <a:pt x="136" y="131"/>
                    <a:pt x="136" y="142"/>
                  </a:cubicBezTo>
                  <a:cubicBezTo>
                    <a:pt x="136" y="148"/>
                    <a:pt x="133" y="153"/>
                    <a:pt x="129" y="157"/>
                  </a:cubicBezTo>
                  <a:cubicBezTo>
                    <a:pt x="126" y="160"/>
                    <a:pt x="124" y="159"/>
                    <a:pt x="121" y="157"/>
                  </a:cubicBezTo>
                  <a:cubicBezTo>
                    <a:pt x="118" y="155"/>
                    <a:pt x="116" y="152"/>
                    <a:pt x="114" y="148"/>
                  </a:cubicBezTo>
                  <a:cubicBezTo>
                    <a:pt x="109" y="140"/>
                    <a:pt x="106" y="131"/>
                    <a:pt x="104" y="122"/>
                  </a:cubicBezTo>
                  <a:cubicBezTo>
                    <a:pt x="101" y="114"/>
                    <a:pt x="100" y="107"/>
                    <a:pt x="98" y="99"/>
                  </a:cubicBezTo>
                  <a:cubicBezTo>
                    <a:pt x="98" y="98"/>
                    <a:pt x="98" y="98"/>
                    <a:pt x="98" y="97"/>
                  </a:cubicBezTo>
                  <a:cubicBezTo>
                    <a:pt x="98" y="96"/>
                    <a:pt x="99" y="96"/>
                    <a:pt x="100" y="95"/>
                  </a:cubicBezTo>
                  <a:cubicBezTo>
                    <a:pt x="101" y="95"/>
                    <a:pt x="101" y="96"/>
                    <a:pt x="101" y="97"/>
                  </a:cubicBezTo>
                  <a:cubicBezTo>
                    <a:pt x="106" y="103"/>
                    <a:pt x="107" y="111"/>
                    <a:pt x="111" y="118"/>
                  </a:cubicBezTo>
                  <a:cubicBezTo>
                    <a:pt x="114" y="124"/>
                    <a:pt x="117" y="131"/>
                    <a:pt x="121" y="137"/>
                  </a:cubicBezTo>
                  <a:cubicBezTo>
                    <a:pt x="122" y="138"/>
                    <a:pt x="122" y="139"/>
                    <a:pt x="124" y="139"/>
                  </a:cubicBezTo>
                  <a:cubicBezTo>
                    <a:pt x="125" y="138"/>
                    <a:pt x="125" y="137"/>
                    <a:pt x="125" y="136"/>
                  </a:cubicBezTo>
                  <a:cubicBezTo>
                    <a:pt x="125" y="124"/>
                    <a:pt x="125" y="113"/>
                    <a:pt x="125" y="101"/>
                  </a:cubicBezTo>
                  <a:cubicBezTo>
                    <a:pt x="125" y="100"/>
                    <a:pt x="124" y="99"/>
                    <a:pt x="123" y="99"/>
                  </a:cubicBezTo>
                  <a:cubicBezTo>
                    <a:pt x="121" y="99"/>
                    <a:pt x="119" y="98"/>
                    <a:pt x="116" y="97"/>
                  </a:cubicBezTo>
                  <a:cubicBezTo>
                    <a:pt x="116" y="97"/>
                    <a:pt x="115" y="97"/>
                    <a:pt x="115" y="96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21" y="93"/>
                    <a:pt x="124" y="90"/>
                    <a:pt x="124" y="84"/>
                  </a:cubicBezTo>
                  <a:cubicBezTo>
                    <a:pt x="122" y="73"/>
                    <a:pt x="122" y="62"/>
                    <a:pt x="119" y="51"/>
                  </a:cubicBezTo>
                  <a:cubicBezTo>
                    <a:pt x="118" y="48"/>
                    <a:pt x="117" y="46"/>
                    <a:pt x="116" y="44"/>
                  </a:cubicBezTo>
                  <a:cubicBezTo>
                    <a:pt x="115" y="43"/>
                    <a:pt x="114" y="42"/>
                    <a:pt x="112" y="43"/>
                  </a:cubicBezTo>
                  <a:cubicBezTo>
                    <a:pt x="105" y="46"/>
                    <a:pt x="97" y="49"/>
                    <a:pt x="89" y="51"/>
                  </a:cubicBezTo>
                  <a:cubicBezTo>
                    <a:pt x="88" y="52"/>
                    <a:pt x="87" y="53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7" y="64"/>
                    <a:pt x="90" y="72"/>
                    <a:pt x="89" y="81"/>
                  </a:cubicBezTo>
                  <a:cubicBezTo>
                    <a:pt x="89" y="83"/>
                    <a:pt x="89" y="84"/>
                    <a:pt x="88" y="86"/>
                  </a:cubicBezTo>
                  <a:cubicBezTo>
                    <a:pt x="87" y="89"/>
                    <a:pt x="87" y="92"/>
                    <a:pt x="87" y="95"/>
                  </a:cubicBezTo>
                  <a:cubicBezTo>
                    <a:pt x="87" y="99"/>
                    <a:pt x="87" y="104"/>
                    <a:pt x="86" y="108"/>
                  </a:cubicBezTo>
                  <a:cubicBezTo>
                    <a:pt x="86" y="109"/>
                    <a:pt x="85" y="110"/>
                    <a:pt x="85" y="111"/>
                  </a:cubicBezTo>
                  <a:cubicBezTo>
                    <a:pt x="78" y="124"/>
                    <a:pt x="71" y="136"/>
                    <a:pt x="62" y="148"/>
                  </a:cubicBezTo>
                  <a:cubicBezTo>
                    <a:pt x="60" y="150"/>
                    <a:pt x="57" y="150"/>
                    <a:pt x="54" y="149"/>
                  </a:cubicBezTo>
                  <a:cubicBezTo>
                    <a:pt x="52" y="148"/>
                    <a:pt x="51" y="146"/>
                    <a:pt x="52" y="143"/>
                  </a:cubicBezTo>
                  <a:cubicBezTo>
                    <a:pt x="53" y="137"/>
                    <a:pt x="57" y="132"/>
                    <a:pt x="61" y="128"/>
                  </a:cubicBezTo>
                  <a:cubicBezTo>
                    <a:pt x="70" y="119"/>
                    <a:pt x="74" y="107"/>
                    <a:pt x="76" y="95"/>
                  </a:cubicBezTo>
                  <a:cubicBezTo>
                    <a:pt x="77" y="86"/>
                    <a:pt x="76" y="76"/>
                    <a:pt x="76" y="66"/>
                  </a:cubicBezTo>
                  <a:cubicBezTo>
                    <a:pt x="76" y="64"/>
                    <a:pt x="76" y="62"/>
                    <a:pt x="75" y="60"/>
                  </a:cubicBezTo>
                  <a:cubicBezTo>
                    <a:pt x="74" y="58"/>
                    <a:pt x="73" y="57"/>
                    <a:pt x="70" y="57"/>
                  </a:cubicBezTo>
                  <a:cubicBezTo>
                    <a:pt x="56" y="60"/>
                    <a:pt x="42" y="63"/>
                    <a:pt x="28" y="66"/>
                  </a:cubicBezTo>
                  <a:cubicBezTo>
                    <a:pt x="21" y="67"/>
                    <a:pt x="13" y="69"/>
                    <a:pt x="6" y="68"/>
                  </a:cubicBezTo>
                  <a:cubicBezTo>
                    <a:pt x="3" y="68"/>
                    <a:pt x="2" y="68"/>
                    <a:pt x="1" y="65"/>
                  </a:cubicBezTo>
                  <a:cubicBezTo>
                    <a:pt x="1" y="64"/>
                    <a:pt x="1" y="63"/>
                    <a:pt x="0" y="62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6"/>
            <p:cNvSpPr/>
            <p:nvPr/>
          </p:nvSpPr>
          <p:spPr bwMode="auto">
            <a:xfrm>
              <a:off x="604" y="3357"/>
              <a:ext cx="58" cy="78"/>
            </a:xfrm>
            <a:custGeom>
              <a:avLst/>
              <a:gdLst>
                <a:gd name="T0" fmla="*/ 48 w 109"/>
                <a:gd name="T1" fmla="*/ 0 h 141"/>
                <a:gd name="T2" fmla="*/ 62 w 109"/>
                <a:gd name="T3" fmla="*/ 25 h 141"/>
                <a:gd name="T4" fmla="*/ 69 w 109"/>
                <a:gd name="T5" fmla="*/ 46 h 141"/>
                <a:gd name="T6" fmla="*/ 78 w 109"/>
                <a:gd name="T7" fmla="*/ 61 h 141"/>
                <a:gd name="T8" fmla="*/ 107 w 109"/>
                <a:gd name="T9" fmla="*/ 55 h 141"/>
                <a:gd name="T10" fmla="*/ 99 w 109"/>
                <a:gd name="T11" fmla="*/ 68 h 141"/>
                <a:gd name="T12" fmla="*/ 58 w 109"/>
                <a:gd name="T13" fmla="*/ 76 h 141"/>
                <a:gd name="T14" fmla="*/ 48 w 109"/>
                <a:gd name="T15" fmla="*/ 81 h 141"/>
                <a:gd name="T16" fmla="*/ 43 w 109"/>
                <a:gd name="T17" fmla="*/ 87 h 141"/>
                <a:gd name="T18" fmla="*/ 52 w 109"/>
                <a:gd name="T19" fmla="*/ 112 h 141"/>
                <a:gd name="T20" fmla="*/ 84 w 109"/>
                <a:gd name="T21" fmla="*/ 97 h 141"/>
                <a:gd name="T22" fmla="*/ 88 w 109"/>
                <a:gd name="T23" fmla="*/ 82 h 141"/>
                <a:gd name="T24" fmla="*/ 93 w 109"/>
                <a:gd name="T25" fmla="*/ 75 h 141"/>
                <a:gd name="T26" fmla="*/ 100 w 109"/>
                <a:gd name="T27" fmla="*/ 81 h 141"/>
                <a:gd name="T28" fmla="*/ 79 w 109"/>
                <a:gd name="T29" fmla="*/ 118 h 141"/>
                <a:gd name="T30" fmla="*/ 81 w 109"/>
                <a:gd name="T31" fmla="*/ 119 h 141"/>
                <a:gd name="T32" fmla="*/ 105 w 109"/>
                <a:gd name="T33" fmla="*/ 117 h 141"/>
                <a:gd name="T34" fmla="*/ 99 w 109"/>
                <a:gd name="T35" fmla="*/ 124 h 141"/>
                <a:gd name="T36" fmla="*/ 27 w 109"/>
                <a:gd name="T37" fmla="*/ 141 h 141"/>
                <a:gd name="T38" fmla="*/ 14 w 109"/>
                <a:gd name="T39" fmla="*/ 140 h 141"/>
                <a:gd name="T40" fmla="*/ 11 w 109"/>
                <a:gd name="T41" fmla="*/ 134 h 141"/>
                <a:gd name="T42" fmla="*/ 25 w 109"/>
                <a:gd name="T43" fmla="*/ 128 h 141"/>
                <a:gd name="T44" fmla="*/ 44 w 109"/>
                <a:gd name="T45" fmla="*/ 124 h 141"/>
                <a:gd name="T46" fmla="*/ 41 w 109"/>
                <a:gd name="T47" fmla="*/ 113 h 141"/>
                <a:gd name="T48" fmla="*/ 27 w 109"/>
                <a:gd name="T49" fmla="*/ 89 h 141"/>
                <a:gd name="T50" fmla="*/ 27 w 109"/>
                <a:gd name="T51" fmla="*/ 82 h 141"/>
                <a:gd name="T52" fmla="*/ 43 w 109"/>
                <a:gd name="T53" fmla="*/ 79 h 141"/>
                <a:gd name="T54" fmla="*/ 2 w 109"/>
                <a:gd name="T55" fmla="*/ 78 h 141"/>
                <a:gd name="T56" fmla="*/ 10 w 109"/>
                <a:gd name="T57" fmla="*/ 67 h 141"/>
                <a:gd name="T58" fmla="*/ 16 w 109"/>
                <a:gd name="T59" fmla="*/ 68 h 141"/>
                <a:gd name="T60" fmla="*/ 36 w 109"/>
                <a:gd name="T61" fmla="*/ 69 h 141"/>
                <a:gd name="T62" fmla="*/ 66 w 109"/>
                <a:gd name="T63" fmla="*/ 59 h 141"/>
                <a:gd name="T64" fmla="*/ 42 w 109"/>
                <a:gd name="T65" fmla="*/ 18 h 141"/>
                <a:gd name="T66" fmla="*/ 38 w 109"/>
                <a:gd name="T67" fmla="*/ 18 h 141"/>
                <a:gd name="T68" fmla="*/ 39 w 109"/>
                <a:gd name="T69" fmla="*/ 10 h 141"/>
                <a:gd name="T70" fmla="*/ 47 w 109"/>
                <a:gd name="T7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141">
                  <a:moveTo>
                    <a:pt x="48" y="0"/>
                  </a:moveTo>
                  <a:lnTo>
                    <a:pt x="48" y="0"/>
                  </a:lnTo>
                  <a:cubicBezTo>
                    <a:pt x="50" y="1"/>
                    <a:pt x="51" y="2"/>
                    <a:pt x="52" y="4"/>
                  </a:cubicBezTo>
                  <a:cubicBezTo>
                    <a:pt x="56" y="11"/>
                    <a:pt x="59" y="18"/>
                    <a:pt x="62" y="25"/>
                  </a:cubicBezTo>
                  <a:cubicBezTo>
                    <a:pt x="63" y="28"/>
                    <a:pt x="64" y="31"/>
                    <a:pt x="66" y="33"/>
                  </a:cubicBezTo>
                  <a:cubicBezTo>
                    <a:pt x="68" y="37"/>
                    <a:pt x="69" y="42"/>
                    <a:pt x="69" y="46"/>
                  </a:cubicBezTo>
                  <a:cubicBezTo>
                    <a:pt x="70" y="50"/>
                    <a:pt x="71" y="54"/>
                    <a:pt x="72" y="58"/>
                  </a:cubicBezTo>
                  <a:cubicBezTo>
                    <a:pt x="74" y="62"/>
                    <a:pt x="74" y="62"/>
                    <a:pt x="78" y="61"/>
                  </a:cubicBezTo>
                  <a:cubicBezTo>
                    <a:pt x="86" y="59"/>
                    <a:pt x="94" y="57"/>
                    <a:pt x="103" y="55"/>
                  </a:cubicBezTo>
                  <a:cubicBezTo>
                    <a:pt x="104" y="55"/>
                    <a:pt x="106" y="55"/>
                    <a:pt x="107" y="55"/>
                  </a:cubicBezTo>
                  <a:cubicBezTo>
                    <a:pt x="109" y="56"/>
                    <a:pt x="109" y="57"/>
                    <a:pt x="109" y="59"/>
                  </a:cubicBezTo>
                  <a:cubicBezTo>
                    <a:pt x="109" y="65"/>
                    <a:pt x="105" y="68"/>
                    <a:pt x="99" y="68"/>
                  </a:cubicBezTo>
                  <a:cubicBezTo>
                    <a:pt x="95" y="69"/>
                    <a:pt x="90" y="70"/>
                    <a:pt x="86" y="71"/>
                  </a:cubicBezTo>
                  <a:cubicBezTo>
                    <a:pt x="77" y="73"/>
                    <a:pt x="68" y="75"/>
                    <a:pt x="58" y="76"/>
                  </a:cubicBezTo>
                  <a:cubicBezTo>
                    <a:pt x="55" y="77"/>
                    <a:pt x="51" y="77"/>
                    <a:pt x="47" y="78"/>
                  </a:cubicBezTo>
                  <a:cubicBezTo>
                    <a:pt x="47" y="79"/>
                    <a:pt x="48" y="80"/>
                    <a:pt x="48" y="81"/>
                  </a:cubicBezTo>
                  <a:cubicBezTo>
                    <a:pt x="49" y="84"/>
                    <a:pt x="48" y="85"/>
                    <a:pt x="46" y="86"/>
                  </a:cubicBezTo>
                  <a:cubicBezTo>
                    <a:pt x="45" y="86"/>
                    <a:pt x="44" y="87"/>
                    <a:pt x="43" y="87"/>
                  </a:cubicBezTo>
                  <a:cubicBezTo>
                    <a:pt x="42" y="88"/>
                    <a:pt x="41" y="89"/>
                    <a:pt x="42" y="91"/>
                  </a:cubicBezTo>
                  <a:cubicBezTo>
                    <a:pt x="45" y="98"/>
                    <a:pt x="47" y="105"/>
                    <a:pt x="52" y="112"/>
                  </a:cubicBezTo>
                  <a:cubicBezTo>
                    <a:pt x="56" y="119"/>
                    <a:pt x="56" y="118"/>
                    <a:pt x="62" y="115"/>
                  </a:cubicBezTo>
                  <a:cubicBezTo>
                    <a:pt x="71" y="111"/>
                    <a:pt x="78" y="104"/>
                    <a:pt x="84" y="97"/>
                  </a:cubicBezTo>
                  <a:cubicBezTo>
                    <a:pt x="87" y="94"/>
                    <a:pt x="88" y="91"/>
                    <a:pt x="88" y="87"/>
                  </a:cubicBezTo>
                  <a:cubicBezTo>
                    <a:pt x="87" y="85"/>
                    <a:pt x="88" y="84"/>
                    <a:pt x="88" y="82"/>
                  </a:cubicBezTo>
                  <a:cubicBezTo>
                    <a:pt x="88" y="79"/>
                    <a:pt x="90" y="77"/>
                    <a:pt x="92" y="75"/>
                  </a:cubicBezTo>
                  <a:cubicBezTo>
                    <a:pt x="92" y="75"/>
                    <a:pt x="92" y="75"/>
                    <a:pt x="93" y="75"/>
                  </a:cubicBezTo>
                  <a:cubicBezTo>
                    <a:pt x="95" y="77"/>
                    <a:pt x="97" y="78"/>
                    <a:pt x="99" y="79"/>
                  </a:cubicBezTo>
                  <a:cubicBezTo>
                    <a:pt x="100" y="79"/>
                    <a:pt x="100" y="80"/>
                    <a:pt x="100" y="81"/>
                  </a:cubicBezTo>
                  <a:cubicBezTo>
                    <a:pt x="101" y="89"/>
                    <a:pt x="98" y="96"/>
                    <a:pt x="93" y="103"/>
                  </a:cubicBezTo>
                  <a:cubicBezTo>
                    <a:pt x="89" y="108"/>
                    <a:pt x="84" y="113"/>
                    <a:pt x="79" y="118"/>
                  </a:cubicBezTo>
                  <a:cubicBezTo>
                    <a:pt x="78" y="118"/>
                    <a:pt x="77" y="119"/>
                    <a:pt x="76" y="120"/>
                  </a:cubicBezTo>
                  <a:cubicBezTo>
                    <a:pt x="78" y="120"/>
                    <a:pt x="79" y="119"/>
                    <a:pt x="81" y="119"/>
                  </a:cubicBezTo>
                  <a:cubicBezTo>
                    <a:pt x="85" y="117"/>
                    <a:pt x="90" y="114"/>
                    <a:pt x="95" y="113"/>
                  </a:cubicBezTo>
                  <a:cubicBezTo>
                    <a:pt x="99" y="111"/>
                    <a:pt x="103" y="113"/>
                    <a:pt x="105" y="117"/>
                  </a:cubicBezTo>
                  <a:cubicBezTo>
                    <a:pt x="106" y="118"/>
                    <a:pt x="105" y="119"/>
                    <a:pt x="105" y="119"/>
                  </a:cubicBezTo>
                  <a:cubicBezTo>
                    <a:pt x="103" y="122"/>
                    <a:pt x="101" y="123"/>
                    <a:pt x="99" y="124"/>
                  </a:cubicBezTo>
                  <a:cubicBezTo>
                    <a:pt x="93" y="128"/>
                    <a:pt x="86" y="131"/>
                    <a:pt x="79" y="133"/>
                  </a:cubicBezTo>
                  <a:cubicBezTo>
                    <a:pt x="62" y="138"/>
                    <a:pt x="45" y="141"/>
                    <a:pt x="27" y="141"/>
                  </a:cubicBezTo>
                  <a:cubicBezTo>
                    <a:pt x="25" y="141"/>
                    <a:pt x="23" y="141"/>
                    <a:pt x="22" y="141"/>
                  </a:cubicBezTo>
                  <a:cubicBezTo>
                    <a:pt x="19" y="140"/>
                    <a:pt x="17" y="140"/>
                    <a:pt x="14" y="140"/>
                  </a:cubicBezTo>
                  <a:cubicBezTo>
                    <a:pt x="12" y="140"/>
                    <a:pt x="11" y="139"/>
                    <a:pt x="11" y="138"/>
                  </a:cubicBezTo>
                  <a:cubicBezTo>
                    <a:pt x="10" y="136"/>
                    <a:pt x="10" y="135"/>
                    <a:pt x="11" y="134"/>
                  </a:cubicBezTo>
                  <a:cubicBezTo>
                    <a:pt x="12" y="133"/>
                    <a:pt x="13" y="132"/>
                    <a:pt x="15" y="131"/>
                  </a:cubicBezTo>
                  <a:cubicBezTo>
                    <a:pt x="18" y="130"/>
                    <a:pt x="21" y="129"/>
                    <a:pt x="25" y="128"/>
                  </a:cubicBezTo>
                  <a:cubicBezTo>
                    <a:pt x="29" y="128"/>
                    <a:pt x="34" y="128"/>
                    <a:pt x="38" y="126"/>
                  </a:cubicBezTo>
                  <a:cubicBezTo>
                    <a:pt x="40" y="126"/>
                    <a:pt x="42" y="125"/>
                    <a:pt x="44" y="124"/>
                  </a:cubicBezTo>
                  <a:cubicBezTo>
                    <a:pt x="45" y="123"/>
                    <a:pt x="46" y="122"/>
                    <a:pt x="45" y="120"/>
                  </a:cubicBezTo>
                  <a:cubicBezTo>
                    <a:pt x="44" y="118"/>
                    <a:pt x="42" y="115"/>
                    <a:pt x="41" y="113"/>
                  </a:cubicBezTo>
                  <a:cubicBezTo>
                    <a:pt x="37" y="106"/>
                    <a:pt x="32" y="100"/>
                    <a:pt x="28" y="93"/>
                  </a:cubicBezTo>
                  <a:cubicBezTo>
                    <a:pt x="27" y="92"/>
                    <a:pt x="26" y="91"/>
                    <a:pt x="27" y="89"/>
                  </a:cubicBezTo>
                  <a:cubicBezTo>
                    <a:pt x="27" y="88"/>
                    <a:pt x="27" y="87"/>
                    <a:pt x="26" y="86"/>
                  </a:cubicBezTo>
                  <a:cubicBezTo>
                    <a:pt x="25" y="84"/>
                    <a:pt x="27" y="83"/>
                    <a:pt x="27" y="82"/>
                  </a:cubicBezTo>
                  <a:cubicBezTo>
                    <a:pt x="27" y="82"/>
                    <a:pt x="28" y="82"/>
                    <a:pt x="29" y="82"/>
                  </a:cubicBezTo>
                  <a:cubicBezTo>
                    <a:pt x="34" y="83"/>
                    <a:pt x="39" y="82"/>
                    <a:pt x="43" y="79"/>
                  </a:cubicBezTo>
                  <a:cubicBezTo>
                    <a:pt x="41" y="79"/>
                    <a:pt x="38" y="80"/>
                    <a:pt x="36" y="80"/>
                  </a:cubicBezTo>
                  <a:cubicBezTo>
                    <a:pt x="24" y="81"/>
                    <a:pt x="13" y="80"/>
                    <a:pt x="2" y="78"/>
                  </a:cubicBezTo>
                  <a:cubicBezTo>
                    <a:pt x="1" y="77"/>
                    <a:pt x="0" y="77"/>
                    <a:pt x="1" y="75"/>
                  </a:cubicBezTo>
                  <a:cubicBezTo>
                    <a:pt x="2" y="70"/>
                    <a:pt x="4" y="68"/>
                    <a:pt x="10" y="67"/>
                  </a:cubicBezTo>
                  <a:cubicBezTo>
                    <a:pt x="11" y="67"/>
                    <a:pt x="12" y="67"/>
                    <a:pt x="12" y="67"/>
                  </a:cubicBezTo>
                  <a:cubicBezTo>
                    <a:pt x="13" y="68"/>
                    <a:pt x="15" y="68"/>
                    <a:pt x="16" y="68"/>
                  </a:cubicBezTo>
                  <a:cubicBezTo>
                    <a:pt x="19" y="68"/>
                    <a:pt x="23" y="68"/>
                    <a:pt x="26" y="69"/>
                  </a:cubicBezTo>
                  <a:cubicBezTo>
                    <a:pt x="29" y="70"/>
                    <a:pt x="33" y="69"/>
                    <a:pt x="36" y="69"/>
                  </a:cubicBezTo>
                  <a:cubicBezTo>
                    <a:pt x="45" y="68"/>
                    <a:pt x="54" y="67"/>
                    <a:pt x="62" y="65"/>
                  </a:cubicBezTo>
                  <a:cubicBezTo>
                    <a:pt x="68" y="64"/>
                    <a:pt x="68" y="64"/>
                    <a:pt x="66" y="59"/>
                  </a:cubicBezTo>
                  <a:cubicBezTo>
                    <a:pt x="61" y="48"/>
                    <a:pt x="57" y="37"/>
                    <a:pt x="50" y="27"/>
                  </a:cubicBezTo>
                  <a:cubicBezTo>
                    <a:pt x="48" y="24"/>
                    <a:pt x="45" y="21"/>
                    <a:pt x="42" y="18"/>
                  </a:cubicBezTo>
                  <a:cubicBezTo>
                    <a:pt x="42" y="17"/>
                    <a:pt x="41" y="17"/>
                    <a:pt x="40" y="17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7" y="17"/>
                    <a:pt x="37" y="16"/>
                  </a:cubicBezTo>
                  <a:cubicBezTo>
                    <a:pt x="38" y="14"/>
                    <a:pt x="38" y="12"/>
                    <a:pt x="39" y="10"/>
                  </a:cubicBezTo>
                  <a:cubicBezTo>
                    <a:pt x="41" y="6"/>
                    <a:pt x="43" y="4"/>
                    <a:pt x="46" y="1"/>
                  </a:cubicBezTo>
                  <a:cubicBezTo>
                    <a:pt x="46" y="1"/>
                    <a:pt x="47" y="1"/>
                    <a:pt x="47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7"/>
            <p:cNvSpPr/>
            <p:nvPr/>
          </p:nvSpPr>
          <p:spPr bwMode="auto">
            <a:xfrm>
              <a:off x="673" y="3413"/>
              <a:ext cx="74" cy="122"/>
            </a:xfrm>
            <a:custGeom>
              <a:avLst/>
              <a:gdLst>
                <a:gd name="T0" fmla="*/ 75 w 138"/>
                <a:gd name="T1" fmla="*/ 17 h 220"/>
                <a:gd name="T2" fmla="*/ 71 w 138"/>
                <a:gd name="T3" fmla="*/ 12 h 220"/>
                <a:gd name="T4" fmla="*/ 50 w 138"/>
                <a:gd name="T5" fmla="*/ 13 h 220"/>
                <a:gd name="T6" fmla="*/ 50 w 138"/>
                <a:gd name="T7" fmla="*/ 17 h 220"/>
                <a:gd name="T8" fmla="*/ 42 w 138"/>
                <a:gd name="T9" fmla="*/ 19 h 220"/>
                <a:gd name="T10" fmla="*/ 47 w 138"/>
                <a:gd name="T11" fmla="*/ 88 h 220"/>
                <a:gd name="T12" fmla="*/ 49 w 138"/>
                <a:gd name="T13" fmla="*/ 98 h 220"/>
                <a:gd name="T14" fmla="*/ 78 w 138"/>
                <a:gd name="T15" fmla="*/ 69 h 220"/>
                <a:gd name="T16" fmla="*/ 86 w 138"/>
                <a:gd name="T17" fmla="*/ 62 h 220"/>
                <a:gd name="T18" fmla="*/ 95 w 138"/>
                <a:gd name="T19" fmla="*/ 64 h 220"/>
                <a:gd name="T20" fmla="*/ 136 w 138"/>
                <a:gd name="T21" fmla="*/ 51 h 220"/>
                <a:gd name="T22" fmla="*/ 130 w 138"/>
                <a:gd name="T23" fmla="*/ 65 h 220"/>
                <a:gd name="T24" fmla="*/ 121 w 138"/>
                <a:gd name="T25" fmla="*/ 64 h 220"/>
                <a:gd name="T26" fmla="*/ 97 w 138"/>
                <a:gd name="T27" fmla="*/ 78 h 220"/>
                <a:gd name="T28" fmla="*/ 95 w 138"/>
                <a:gd name="T29" fmla="*/ 135 h 220"/>
                <a:gd name="T30" fmla="*/ 93 w 138"/>
                <a:gd name="T31" fmla="*/ 167 h 220"/>
                <a:gd name="T32" fmla="*/ 89 w 138"/>
                <a:gd name="T33" fmla="*/ 197 h 220"/>
                <a:gd name="T34" fmla="*/ 83 w 138"/>
                <a:gd name="T35" fmla="*/ 218 h 220"/>
                <a:gd name="T36" fmla="*/ 79 w 138"/>
                <a:gd name="T37" fmla="*/ 217 h 220"/>
                <a:gd name="T38" fmla="*/ 82 w 138"/>
                <a:gd name="T39" fmla="*/ 141 h 220"/>
                <a:gd name="T40" fmla="*/ 81 w 138"/>
                <a:gd name="T41" fmla="*/ 92 h 220"/>
                <a:gd name="T42" fmla="*/ 69 w 138"/>
                <a:gd name="T43" fmla="*/ 96 h 220"/>
                <a:gd name="T44" fmla="*/ 50 w 138"/>
                <a:gd name="T45" fmla="*/ 117 h 220"/>
                <a:gd name="T46" fmla="*/ 38 w 138"/>
                <a:gd name="T47" fmla="*/ 128 h 220"/>
                <a:gd name="T48" fmla="*/ 32 w 138"/>
                <a:gd name="T49" fmla="*/ 60 h 220"/>
                <a:gd name="T50" fmla="*/ 24 w 138"/>
                <a:gd name="T51" fmla="*/ 16 h 220"/>
                <a:gd name="T52" fmla="*/ 14 w 138"/>
                <a:gd name="T53" fmla="*/ 24 h 220"/>
                <a:gd name="T54" fmla="*/ 1 w 138"/>
                <a:gd name="T55" fmla="*/ 26 h 220"/>
                <a:gd name="T56" fmla="*/ 11 w 138"/>
                <a:gd name="T57" fmla="*/ 9 h 220"/>
                <a:gd name="T58" fmla="*/ 90 w 138"/>
                <a:gd name="T59" fmla="*/ 2 h 220"/>
                <a:gd name="T60" fmla="*/ 120 w 138"/>
                <a:gd name="T61" fmla="*/ 6 h 220"/>
                <a:gd name="T62" fmla="*/ 106 w 138"/>
                <a:gd name="T63" fmla="*/ 14 h 220"/>
                <a:gd name="T64" fmla="*/ 75 w 138"/>
                <a:gd name="T65" fmla="*/ 1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20">
                  <a:moveTo>
                    <a:pt x="75" y="17"/>
                  </a:moveTo>
                  <a:lnTo>
                    <a:pt x="75" y="17"/>
                  </a:lnTo>
                  <a:cubicBezTo>
                    <a:pt x="76" y="15"/>
                    <a:pt x="78" y="15"/>
                    <a:pt x="80" y="13"/>
                  </a:cubicBezTo>
                  <a:cubicBezTo>
                    <a:pt x="77" y="12"/>
                    <a:pt x="74" y="12"/>
                    <a:pt x="71" y="12"/>
                  </a:cubicBezTo>
                  <a:cubicBezTo>
                    <a:pt x="67" y="12"/>
                    <a:pt x="64" y="12"/>
                    <a:pt x="60" y="12"/>
                  </a:cubicBezTo>
                  <a:cubicBezTo>
                    <a:pt x="57" y="12"/>
                    <a:pt x="54" y="13"/>
                    <a:pt x="50" y="13"/>
                  </a:cubicBezTo>
                  <a:cubicBezTo>
                    <a:pt x="49" y="13"/>
                    <a:pt x="50" y="14"/>
                    <a:pt x="50" y="14"/>
                  </a:cubicBezTo>
                  <a:lnTo>
                    <a:pt x="50" y="17"/>
                  </a:lnTo>
                  <a:cubicBezTo>
                    <a:pt x="48" y="17"/>
                    <a:pt x="48" y="16"/>
                    <a:pt x="47" y="16"/>
                  </a:cubicBezTo>
                  <a:cubicBezTo>
                    <a:pt x="44" y="16"/>
                    <a:pt x="43" y="17"/>
                    <a:pt x="42" y="19"/>
                  </a:cubicBezTo>
                  <a:cubicBezTo>
                    <a:pt x="41" y="26"/>
                    <a:pt x="41" y="33"/>
                    <a:pt x="43" y="41"/>
                  </a:cubicBezTo>
                  <a:cubicBezTo>
                    <a:pt x="45" y="56"/>
                    <a:pt x="47" y="72"/>
                    <a:pt x="47" y="88"/>
                  </a:cubicBezTo>
                  <a:cubicBezTo>
                    <a:pt x="47" y="91"/>
                    <a:pt x="47" y="94"/>
                    <a:pt x="48" y="97"/>
                  </a:cubicBezTo>
                  <a:cubicBezTo>
                    <a:pt x="48" y="98"/>
                    <a:pt x="48" y="99"/>
                    <a:pt x="49" y="98"/>
                  </a:cubicBezTo>
                  <a:cubicBezTo>
                    <a:pt x="58" y="91"/>
                    <a:pt x="66" y="85"/>
                    <a:pt x="75" y="78"/>
                  </a:cubicBezTo>
                  <a:cubicBezTo>
                    <a:pt x="78" y="75"/>
                    <a:pt x="79" y="72"/>
                    <a:pt x="78" y="69"/>
                  </a:cubicBezTo>
                  <a:cubicBezTo>
                    <a:pt x="78" y="68"/>
                    <a:pt x="78" y="67"/>
                    <a:pt x="78" y="67"/>
                  </a:cubicBezTo>
                  <a:cubicBezTo>
                    <a:pt x="78" y="62"/>
                    <a:pt x="82" y="59"/>
                    <a:pt x="86" y="62"/>
                  </a:cubicBezTo>
                  <a:cubicBezTo>
                    <a:pt x="87" y="62"/>
                    <a:pt x="88" y="63"/>
                    <a:pt x="88" y="63"/>
                  </a:cubicBezTo>
                  <a:cubicBezTo>
                    <a:pt x="90" y="64"/>
                    <a:pt x="92" y="65"/>
                    <a:pt x="95" y="64"/>
                  </a:cubicBezTo>
                  <a:cubicBezTo>
                    <a:pt x="105" y="59"/>
                    <a:pt x="114" y="55"/>
                    <a:pt x="124" y="51"/>
                  </a:cubicBezTo>
                  <a:cubicBezTo>
                    <a:pt x="128" y="49"/>
                    <a:pt x="132" y="50"/>
                    <a:pt x="136" y="51"/>
                  </a:cubicBezTo>
                  <a:cubicBezTo>
                    <a:pt x="137" y="51"/>
                    <a:pt x="137" y="52"/>
                    <a:pt x="138" y="53"/>
                  </a:cubicBezTo>
                  <a:cubicBezTo>
                    <a:pt x="138" y="58"/>
                    <a:pt x="134" y="64"/>
                    <a:pt x="130" y="65"/>
                  </a:cubicBezTo>
                  <a:cubicBezTo>
                    <a:pt x="130" y="65"/>
                    <a:pt x="129" y="65"/>
                    <a:pt x="128" y="64"/>
                  </a:cubicBezTo>
                  <a:cubicBezTo>
                    <a:pt x="126" y="63"/>
                    <a:pt x="123" y="63"/>
                    <a:pt x="121" y="64"/>
                  </a:cubicBezTo>
                  <a:cubicBezTo>
                    <a:pt x="115" y="67"/>
                    <a:pt x="110" y="70"/>
                    <a:pt x="104" y="72"/>
                  </a:cubicBezTo>
                  <a:cubicBezTo>
                    <a:pt x="101" y="74"/>
                    <a:pt x="98" y="76"/>
                    <a:pt x="97" y="78"/>
                  </a:cubicBezTo>
                  <a:cubicBezTo>
                    <a:pt x="96" y="79"/>
                    <a:pt x="96" y="80"/>
                    <a:pt x="96" y="81"/>
                  </a:cubicBezTo>
                  <a:cubicBezTo>
                    <a:pt x="96" y="99"/>
                    <a:pt x="96" y="117"/>
                    <a:pt x="95" y="135"/>
                  </a:cubicBezTo>
                  <a:cubicBezTo>
                    <a:pt x="95" y="145"/>
                    <a:pt x="94" y="156"/>
                    <a:pt x="93" y="166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0" y="172"/>
                    <a:pt x="91" y="177"/>
                    <a:pt x="90" y="182"/>
                  </a:cubicBezTo>
                  <a:cubicBezTo>
                    <a:pt x="89" y="187"/>
                    <a:pt x="90" y="192"/>
                    <a:pt x="89" y="197"/>
                  </a:cubicBezTo>
                  <a:cubicBezTo>
                    <a:pt x="88" y="202"/>
                    <a:pt x="86" y="207"/>
                    <a:pt x="85" y="213"/>
                  </a:cubicBezTo>
                  <a:cubicBezTo>
                    <a:pt x="85" y="215"/>
                    <a:pt x="84" y="216"/>
                    <a:pt x="83" y="218"/>
                  </a:cubicBezTo>
                  <a:cubicBezTo>
                    <a:pt x="82" y="219"/>
                    <a:pt x="82" y="220"/>
                    <a:pt x="81" y="219"/>
                  </a:cubicBezTo>
                  <a:cubicBezTo>
                    <a:pt x="80" y="219"/>
                    <a:pt x="80" y="218"/>
                    <a:pt x="79" y="217"/>
                  </a:cubicBezTo>
                  <a:cubicBezTo>
                    <a:pt x="77" y="210"/>
                    <a:pt x="78" y="203"/>
                    <a:pt x="78" y="195"/>
                  </a:cubicBezTo>
                  <a:cubicBezTo>
                    <a:pt x="79" y="177"/>
                    <a:pt x="81" y="159"/>
                    <a:pt x="82" y="141"/>
                  </a:cubicBezTo>
                  <a:cubicBezTo>
                    <a:pt x="82" y="127"/>
                    <a:pt x="82" y="113"/>
                    <a:pt x="81" y="99"/>
                  </a:cubicBezTo>
                  <a:cubicBezTo>
                    <a:pt x="81" y="96"/>
                    <a:pt x="81" y="94"/>
                    <a:pt x="81" y="92"/>
                  </a:cubicBezTo>
                  <a:cubicBezTo>
                    <a:pt x="81" y="89"/>
                    <a:pt x="79" y="89"/>
                    <a:pt x="77" y="90"/>
                  </a:cubicBezTo>
                  <a:cubicBezTo>
                    <a:pt x="74" y="91"/>
                    <a:pt x="72" y="93"/>
                    <a:pt x="69" y="96"/>
                  </a:cubicBezTo>
                  <a:cubicBezTo>
                    <a:pt x="63" y="101"/>
                    <a:pt x="57" y="108"/>
                    <a:pt x="52" y="114"/>
                  </a:cubicBezTo>
                  <a:cubicBezTo>
                    <a:pt x="51" y="115"/>
                    <a:pt x="51" y="116"/>
                    <a:pt x="50" y="117"/>
                  </a:cubicBezTo>
                  <a:cubicBezTo>
                    <a:pt x="49" y="122"/>
                    <a:pt x="46" y="125"/>
                    <a:pt x="42" y="128"/>
                  </a:cubicBezTo>
                  <a:cubicBezTo>
                    <a:pt x="41" y="129"/>
                    <a:pt x="40" y="129"/>
                    <a:pt x="38" y="128"/>
                  </a:cubicBezTo>
                  <a:cubicBezTo>
                    <a:pt x="36" y="126"/>
                    <a:pt x="35" y="124"/>
                    <a:pt x="35" y="121"/>
                  </a:cubicBezTo>
                  <a:cubicBezTo>
                    <a:pt x="34" y="101"/>
                    <a:pt x="33" y="80"/>
                    <a:pt x="32" y="60"/>
                  </a:cubicBezTo>
                  <a:cubicBezTo>
                    <a:pt x="31" y="46"/>
                    <a:pt x="29" y="32"/>
                    <a:pt x="27" y="18"/>
                  </a:cubicBezTo>
                  <a:cubicBezTo>
                    <a:pt x="26" y="16"/>
                    <a:pt x="26" y="16"/>
                    <a:pt x="24" y="16"/>
                  </a:cubicBezTo>
                  <a:cubicBezTo>
                    <a:pt x="23" y="16"/>
                    <a:pt x="21" y="17"/>
                    <a:pt x="20" y="18"/>
                  </a:cubicBezTo>
                  <a:cubicBezTo>
                    <a:pt x="18" y="20"/>
                    <a:pt x="16" y="22"/>
                    <a:pt x="14" y="24"/>
                  </a:cubicBezTo>
                  <a:cubicBezTo>
                    <a:pt x="13" y="26"/>
                    <a:pt x="11" y="27"/>
                    <a:pt x="10" y="28"/>
                  </a:cubicBezTo>
                  <a:cubicBezTo>
                    <a:pt x="7" y="31"/>
                    <a:pt x="2" y="29"/>
                    <a:pt x="1" y="26"/>
                  </a:cubicBezTo>
                  <a:cubicBezTo>
                    <a:pt x="0" y="22"/>
                    <a:pt x="1" y="18"/>
                    <a:pt x="3" y="15"/>
                  </a:cubicBezTo>
                  <a:cubicBezTo>
                    <a:pt x="5" y="12"/>
                    <a:pt x="8" y="10"/>
                    <a:pt x="11" y="9"/>
                  </a:cubicBezTo>
                  <a:cubicBezTo>
                    <a:pt x="18" y="5"/>
                    <a:pt x="26" y="4"/>
                    <a:pt x="33" y="3"/>
                  </a:cubicBezTo>
                  <a:cubicBezTo>
                    <a:pt x="52" y="0"/>
                    <a:pt x="71" y="1"/>
                    <a:pt x="90" y="2"/>
                  </a:cubicBezTo>
                  <a:cubicBezTo>
                    <a:pt x="99" y="3"/>
                    <a:pt x="108" y="2"/>
                    <a:pt x="117" y="2"/>
                  </a:cubicBezTo>
                  <a:cubicBezTo>
                    <a:pt x="120" y="2"/>
                    <a:pt x="120" y="3"/>
                    <a:pt x="120" y="6"/>
                  </a:cubicBezTo>
                  <a:cubicBezTo>
                    <a:pt x="120" y="9"/>
                    <a:pt x="118" y="11"/>
                    <a:pt x="115" y="12"/>
                  </a:cubicBezTo>
                  <a:cubicBezTo>
                    <a:pt x="112" y="13"/>
                    <a:pt x="109" y="14"/>
                    <a:pt x="106" y="14"/>
                  </a:cubicBezTo>
                  <a:cubicBezTo>
                    <a:pt x="98" y="14"/>
                    <a:pt x="90" y="17"/>
                    <a:pt x="82" y="17"/>
                  </a:cubicBezTo>
                  <a:cubicBezTo>
                    <a:pt x="80" y="17"/>
                    <a:pt x="78" y="17"/>
                    <a:pt x="75" y="17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3722277" y="4083918"/>
            <a:ext cx="1699446" cy="630942"/>
            <a:chOff x="3707904" y="2202418"/>
            <a:chExt cx="1699446" cy="630942"/>
          </a:xfrm>
        </p:grpSpPr>
        <p:sp>
          <p:nvSpPr>
            <p:cNvPr id="6" name="文本框 5"/>
            <p:cNvSpPr txBox="1"/>
            <p:nvPr/>
          </p:nvSpPr>
          <p:spPr>
            <a:xfrm>
              <a:off x="3794428" y="220241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555555"/>
                  </a:solidFill>
                  <a:latin typeface="Segoe UI" panose="020B0502040204020203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让物流更高效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953125" y="2571750"/>
              <a:ext cx="12522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</a:rPr>
                <a:t>Efficient Logistics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320826" y="2283718"/>
              <a:ext cx="86524" cy="216024"/>
              <a:chOff x="5366374" y="2283718"/>
              <a:chExt cx="86524" cy="216024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10800000" flipH="1">
                <a:off x="5366374" y="2499742"/>
                <a:ext cx="8652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0800000" flipV="1">
                <a:off x="5452898" y="2283718"/>
                <a:ext cx="0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3707904" y="2274426"/>
              <a:ext cx="86524" cy="225316"/>
              <a:chOff x="3707904" y="2202418"/>
              <a:chExt cx="86524" cy="225316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3713262" y="2202418"/>
                <a:ext cx="0" cy="2253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707904" y="2202418"/>
                <a:ext cx="8652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 userDrawn="1"/>
        </p:nvSpPr>
        <p:spPr>
          <a:xfrm>
            <a:off x="3415241" y="4637916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www.mrrobotics.com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67" y="1203460"/>
            <a:ext cx="5479066" cy="2438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4035"/>
            <a:ext cx="6795136" cy="430451"/>
          </a:xfrm>
        </p:spPr>
        <p:txBody>
          <a:bodyPr/>
          <a:lstStyle>
            <a:lvl1pPr>
              <a:defRPr sz="1600">
                <a:solidFill>
                  <a:srgbClr val="E6001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540" y="1275606"/>
            <a:ext cx="8280920" cy="576063"/>
          </a:xfrm>
        </p:spPr>
        <p:txBody>
          <a:bodyPr anchor="ctr" anchorCtr="0">
            <a:normAutofit/>
          </a:bodyPr>
          <a:lstStyle>
            <a:lvl1pPr algn="dist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264035"/>
            <a:ext cx="6795136" cy="4304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7" y="699544"/>
            <a:ext cx="8352929" cy="389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Freeform 11"/>
          <p:cNvSpPr/>
          <p:nvPr/>
        </p:nvSpPr>
        <p:spPr bwMode="auto">
          <a:xfrm>
            <a:off x="6856801" y="245407"/>
            <a:ext cx="1891663" cy="432593"/>
          </a:xfrm>
          <a:custGeom>
            <a:avLst/>
            <a:gdLst>
              <a:gd name="T0" fmla="*/ 639 w 639"/>
              <a:gd name="T1" fmla="*/ 0 h 145"/>
              <a:gd name="T2" fmla="*/ 139 w 639"/>
              <a:gd name="T3" fmla="*/ 0 h 145"/>
              <a:gd name="T4" fmla="*/ 120 w 639"/>
              <a:gd name="T5" fmla="*/ 9 h 145"/>
              <a:gd name="T6" fmla="*/ 4 w 639"/>
              <a:gd name="T7" fmla="*/ 137 h 145"/>
              <a:gd name="T8" fmla="*/ 8 w 639"/>
              <a:gd name="T9" fmla="*/ 145 h 145"/>
              <a:gd name="T10" fmla="*/ 639 w 639"/>
              <a:gd name="T11" fmla="*/ 145 h 145"/>
              <a:gd name="T12" fmla="*/ 639 w 639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9" h="145">
                <a:moveTo>
                  <a:pt x="639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2" y="0"/>
                  <a:pt x="124" y="4"/>
                  <a:pt x="120" y="9"/>
                </a:cubicBezTo>
                <a:cubicBezTo>
                  <a:pt x="4" y="137"/>
                  <a:pt x="4" y="137"/>
                  <a:pt x="4" y="137"/>
                </a:cubicBezTo>
                <a:cubicBezTo>
                  <a:pt x="0" y="141"/>
                  <a:pt x="2" y="145"/>
                  <a:pt x="8" y="145"/>
                </a:cubicBezTo>
                <a:cubicBezTo>
                  <a:pt x="639" y="145"/>
                  <a:pt x="639" y="145"/>
                  <a:pt x="639" y="145"/>
                </a:cubicBezTo>
                <a:lnTo>
                  <a:pt x="6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5180" y="699542"/>
            <a:ext cx="724300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45407"/>
            <a:ext cx="721295" cy="4345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3765" rtl="0" eaLnBrk="1" latinLnBrk="0" hangingPunct="1">
        <a:spcBef>
          <a:spcPct val="0"/>
        </a:spcBef>
        <a:buNone/>
        <a:defRPr sz="1600" b="1" kern="1200">
          <a:solidFill>
            <a:srgbClr val="E6001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方案需求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763688" y="987574"/>
          <a:ext cx="54006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AGV</a:t>
            </a:r>
            <a:r>
              <a:rPr lang="zh-CN" altLang="en-US" dirty="0" smtClean="0">
                <a:solidFill>
                  <a:srgbClr val="FF0000"/>
                </a:solidFill>
              </a:rPr>
              <a:t>设计图形参数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6470" y="4439064"/>
            <a:ext cx="7472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                   AGV</a:t>
            </a:r>
            <a:r>
              <a:rPr lang="zh-CN" altLang="en-US" dirty="0" smtClean="0"/>
              <a:t>车体</a:t>
            </a:r>
            <a:endParaRPr lang="en-US" altLang="zh-CN" dirty="0" smtClean="0"/>
          </a:p>
          <a:p>
            <a:r>
              <a:rPr lang="zh-CN" altLang="en-US" sz="1400" dirty="0" smtClean="0"/>
              <a:t>中间四方平台为</a:t>
            </a:r>
            <a:r>
              <a:rPr lang="zh-CN" sz="1400" dirty="0" smtClean="0"/>
              <a:t>水平调节云台</a:t>
            </a:r>
            <a:r>
              <a:rPr lang="zh-CN" altLang="en-US" sz="1400" dirty="0" smtClean="0"/>
              <a:t>，前后、左右调整工作平台角度，保证所托举的物体为水平状态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55" y="728504"/>
            <a:ext cx="6696744" cy="371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AGV</a:t>
            </a:r>
            <a:r>
              <a:rPr lang="zh-CN" altLang="en-US" dirty="0" smtClean="0">
                <a:solidFill>
                  <a:srgbClr val="FF0000"/>
                </a:solidFill>
              </a:rPr>
              <a:t>精确度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079" y="698009"/>
            <a:ext cx="8871339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1600" dirty="0" smtClean="0"/>
              <a:t>一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agv</a:t>
            </a:r>
            <a:r>
              <a:rPr lang="zh-CN" sz="1600" dirty="0"/>
              <a:t>本体</a:t>
            </a:r>
            <a:r>
              <a:rPr lang="zh-CN" sz="1600" dirty="0" smtClean="0">
                <a:sym typeface="+mn-ea"/>
              </a:rPr>
              <a:t>直线</a:t>
            </a:r>
            <a:r>
              <a:rPr lang="zh-CN" sz="1600" dirty="0"/>
              <a:t>运动控制精度：</a:t>
            </a:r>
            <a:endParaRPr lang="en-US" altLang="zh-CN" sz="1600" dirty="0" smtClean="0"/>
          </a:p>
          <a:p>
            <a:pPr fontAlgn="auto"/>
            <a:r>
              <a:rPr lang="en-US" altLang="zh-CN" sz="1600" dirty="0" smtClean="0"/>
              <a:t>     </a:t>
            </a:r>
            <a:endParaRPr lang="zh-CN" sz="1600" dirty="0" smtClean="0"/>
          </a:p>
          <a:p>
            <a:pPr fontAlgn="auto"/>
            <a:r>
              <a:rPr lang="zh-CN" sz="1600" dirty="0" smtClean="0"/>
              <a:t>      驱动电机采用磁制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位编码器，驱动轮选用直径</a:t>
            </a:r>
            <a:r>
              <a:rPr lang="en-US" altLang="zh-CN" sz="1600" dirty="0" smtClean="0"/>
              <a:t>130mm</a:t>
            </a:r>
            <a:r>
              <a:rPr lang="zh-CN" altLang="en-US" sz="1600" dirty="0" smtClean="0"/>
              <a:t>聚氨酯轮子，减速机选用纽氏达特</a:t>
            </a:r>
            <a:r>
              <a:rPr lang="en-US" altLang="zh-CN" sz="1600" dirty="0" smtClean="0"/>
              <a:t>WPF060 L2-12-P2-S2</a:t>
            </a:r>
            <a:r>
              <a:rPr lang="zh-CN" altLang="en-US" sz="1600" dirty="0" smtClean="0"/>
              <a:t>，减速机精密背隙为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弧分，</a:t>
            </a:r>
            <a:r>
              <a:rPr lang="en-US" altLang="zh-CN" sz="1600" dirty="0" smtClean="0"/>
              <a:t>agv</a:t>
            </a:r>
            <a:r>
              <a:rPr lang="zh-CN" altLang="en-US" sz="1600" dirty="0" smtClean="0"/>
              <a:t>设计速度</a:t>
            </a:r>
            <a:r>
              <a:rPr lang="en-US" altLang="zh-CN" sz="1600" dirty="0" smtClean="0"/>
              <a:t>0.5m/s</a:t>
            </a:r>
            <a:r>
              <a:rPr lang="zh-CN" altLang="en-US" sz="1600" dirty="0" smtClean="0"/>
              <a:t>，控制延时</a:t>
            </a:r>
            <a:r>
              <a:rPr lang="en-US" altLang="zh-CN" sz="1600" dirty="0" smtClean="0"/>
              <a:t>1ms</a:t>
            </a:r>
            <a:r>
              <a:rPr lang="zh-CN" altLang="en-US" sz="1600" dirty="0" smtClean="0"/>
              <a:t>。</a:t>
            </a:r>
          </a:p>
          <a:p>
            <a:pPr fontAlgn="auto"/>
            <a:r>
              <a:rPr lang="zh-CN" altLang="en-US" sz="1600" dirty="0" smtClean="0"/>
              <a:t>     </a:t>
            </a:r>
          </a:p>
          <a:p>
            <a:pPr fontAlgn="auto"/>
            <a:r>
              <a:rPr lang="zh-CN" altLang="en-US" sz="1600" dirty="0" smtClean="0"/>
              <a:t>      一个脉冲信号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本体</a:t>
            </a:r>
            <a:r>
              <a:rPr lang="zh-CN" altLang="en-US" sz="1600" dirty="0" smtClean="0"/>
              <a:t>的行程：</a:t>
            </a:r>
          </a:p>
          <a:p>
            <a:pPr fontAlgn="auto"/>
            <a:endParaRPr lang="zh-CN" altLang="en-US" sz="1600" dirty="0" smtClean="0"/>
          </a:p>
          <a:p>
            <a:pPr fontAlgn="auto"/>
            <a:r>
              <a:rPr lang="zh-CN" altLang="en-US" sz="1600" dirty="0" smtClean="0"/>
              <a:t>      </a:t>
            </a:r>
            <a:r>
              <a:rPr lang="zh-CN" altLang="en-US" sz="1600" dirty="0" smtClean="0">
                <a:sym typeface="+mn-ea"/>
              </a:rPr>
              <a:t>减速机精密背隙导致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本体</a:t>
            </a:r>
            <a:r>
              <a:rPr lang="zh-CN" altLang="en-US" sz="1600" dirty="0" smtClean="0">
                <a:sym typeface="+mn-ea"/>
              </a:rPr>
              <a:t>的行程误差：</a:t>
            </a:r>
          </a:p>
          <a:p>
            <a:pPr fontAlgn="auto"/>
            <a:endParaRPr lang="zh-CN" altLang="en-US" sz="1600" dirty="0" smtClean="0">
              <a:sym typeface="+mn-ea"/>
            </a:endParaRPr>
          </a:p>
          <a:p>
            <a:pPr fontAlgn="auto"/>
            <a:r>
              <a:rPr lang="zh-CN" altLang="en-US" sz="1600" dirty="0" smtClean="0">
                <a:sym typeface="+mn-ea"/>
              </a:rPr>
              <a:t>      控制延时导致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本体</a:t>
            </a:r>
            <a:r>
              <a:rPr lang="zh-CN" altLang="en-US" sz="1600" dirty="0" smtClean="0">
                <a:sym typeface="+mn-ea"/>
              </a:rPr>
              <a:t>的行程误差：</a:t>
            </a:r>
          </a:p>
          <a:p>
            <a:pPr fontAlgn="auto"/>
            <a:endParaRPr lang="zh-CN" altLang="en-US" sz="1600" dirty="0" smtClean="0">
              <a:sym typeface="+mn-ea"/>
            </a:endParaRPr>
          </a:p>
          <a:p>
            <a:pPr fontAlgn="auto"/>
            <a:r>
              <a:rPr lang="zh-CN" altLang="en-US" sz="1600" dirty="0" smtClean="0">
                <a:sym typeface="+mn-ea"/>
              </a:rPr>
              <a:t>      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本体</a:t>
            </a:r>
            <a:r>
              <a:rPr lang="zh-CN" sz="1600" dirty="0" smtClean="0">
                <a:sym typeface="+mn-ea"/>
              </a:rPr>
              <a:t>直线</a:t>
            </a:r>
            <a:r>
              <a:rPr lang="zh-CN" sz="1600" dirty="0">
                <a:sym typeface="+mn-ea"/>
              </a:rPr>
              <a:t>运动行程误差：</a:t>
            </a:r>
          </a:p>
          <a:p>
            <a:pPr fontAlgn="auto"/>
            <a:endParaRPr lang="zh-CN" altLang="en-US" sz="1600" dirty="0" smtClean="0">
              <a:sym typeface="+mn-ea"/>
            </a:endParaRPr>
          </a:p>
          <a:p>
            <a:pPr fontAlgn="auto"/>
            <a:r>
              <a:rPr lang="zh-CN" altLang="en-US" sz="1600" dirty="0" smtClean="0">
                <a:sym typeface="+mn-ea"/>
              </a:rPr>
              <a:t>      综上所述直线运动控制的精度误差小于</a:t>
            </a:r>
            <a:r>
              <a:rPr lang="en-US" altLang="zh-CN" sz="1600" dirty="0" smtClean="0">
                <a:sym typeface="+mn-ea"/>
              </a:rPr>
              <a:t>1mm</a:t>
            </a:r>
            <a:r>
              <a:rPr lang="zh-CN" altLang="en-US" sz="1600" dirty="0" smtClean="0">
                <a:sym typeface="+mn-ea"/>
              </a:rPr>
              <a:t>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19133" y="1889125"/>
          <a:ext cx="23742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r:id="rId4" imgW="2374265" imgH="393700" progId="Equation.KSEE3">
                  <p:embed/>
                </p:oleObj>
              </mc:Choice>
              <mc:Fallback>
                <p:oleObj r:id="rId4" imgW="23742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9133" y="1889125"/>
                        <a:ext cx="237426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68471" y="2355850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公式" r:id="rId6" imgW="3327400" imgH="431800" progId="Equation.3">
                  <p:embed/>
                </p:oleObj>
              </mc:Choice>
              <mc:Fallback>
                <p:oleObj name="公式" r:id="rId6" imgW="3327400" imgH="43180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8471" y="2355850"/>
                        <a:ext cx="332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26486" y="2954655"/>
          <a:ext cx="285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r:id="rId8" imgW="2857500" imgH="228600" progId="Equation.KSEE3">
                  <p:embed/>
                </p:oleObj>
              </mc:Choice>
              <mc:Fallback>
                <p:oleObj r:id="rId8" imgW="2857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26486" y="2954655"/>
                        <a:ext cx="2857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9116" y="3458845"/>
          <a:ext cx="2514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r:id="rId10" imgW="2514600" imgH="215900" progId="Equation.KSEE3">
                  <p:embed/>
                </p:oleObj>
              </mc:Choice>
              <mc:Fallback>
                <p:oleObj r:id="rId10" imgW="2514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9116" y="3458845"/>
                        <a:ext cx="2514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AGV</a:t>
            </a:r>
            <a:r>
              <a:rPr lang="zh-CN" altLang="en-US" dirty="0" smtClean="0">
                <a:solidFill>
                  <a:srgbClr val="FF0000"/>
                </a:solidFill>
              </a:rPr>
              <a:t>精确度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65" y="697865"/>
            <a:ext cx="404812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ym typeface="+mn-ea"/>
              </a:rPr>
              <a:t>二</a:t>
            </a:r>
            <a:r>
              <a:rPr lang="en-US" altLang="zh-CN" sz="1600" dirty="0" smtClean="0">
                <a:sym typeface="+mn-ea"/>
              </a:rPr>
              <a:t>.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本体</a:t>
            </a:r>
            <a:r>
              <a:rPr lang="zh-CN" altLang="en-US" sz="1600" dirty="0">
                <a:sym typeface="+mn-ea"/>
              </a:rPr>
              <a:t>原地旋转角度</a:t>
            </a:r>
            <a:r>
              <a:rPr lang="zh-CN" sz="1600" dirty="0">
                <a:sym typeface="+mn-ea"/>
              </a:rPr>
              <a:t>控制精度：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  </a:t>
            </a:r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400" dirty="0" err="1">
                <a:sym typeface="+mn-ea"/>
              </a:rPr>
              <a:t>agv</a:t>
            </a:r>
            <a:r>
              <a:rPr lang="zh-CN" sz="1400" dirty="0">
                <a:sym typeface="+mn-ea"/>
              </a:rPr>
              <a:t>本体</a:t>
            </a:r>
            <a:r>
              <a:rPr lang="zh-CN" altLang="en-US" sz="1400" dirty="0">
                <a:sym typeface="+mn-ea"/>
              </a:rPr>
              <a:t>原地旋转角度</a:t>
            </a:r>
            <a:r>
              <a:rPr lang="zh-CN" sz="1400" dirty="0">
                <a:sym typeface="+mn-ea"/>
              </a:rPr>
              <a:t>控制误差有两种情况：</a:t>
            </a:r>
          </a:p>
          <a:p>
            <a:pPr algn="l"/>
            <a:r>
              <a:rPr lang="zh-CN" sz="1400" dirty="0">
                <a:sym typeface="+mn-ea"/>
              </a:rPr>
              <a:t>（</a:t>
            </a:r>
            <a:r>
              <a:rPr lang="en-US" altLang="zh-CN" sz="1400" dirty="0">
                <a:sym typeface="+mn-ea"/>
              </a:rPr>
              <a:t>1</a:t>
            </a:r>
            <a:r>
              <a:rPr lang="zh-CN" sz="1400" dirty="0">
                <a:sym typeface="+mn-ea"/>
              </a:rPr>
              <a:t>）旋转角度过大：</a:t>
            </a:r>
          </a:p>
          <a:p>
            <a:pPr algn="l"/>
            <a:r>
              <a:rPr lang="zh-CN" sz="1400" dirty="0">
                <a:sym typeface="+mn-ea"/>
              </a:rPr>
              <a:t>（</a:t>
            </a:r>
            <a:r>
              <a:rPr lang="en-US" altLang="zh-CN" sz="1400" dirty="0">
                <a:sym typeface="+mn-ea"/>
              </a:rPr>
              <a:t>2</a:t>
            </a:r>
            <a:r>
              <a:rPr lang="zh-CN" sz="1400" dirty="0">
                <a:sym typeface="+mn-ea"/>
              </a:rPr>
              <a:t>）旋转角度偏小。</a:t>
            </a:r>
          </a:p>
          <a:p>
            <a:pPr algn="l"/>
            <a:r>
              <a:rPr lang="zh-CN" sz="1400" dirty="0">
                <a:sym typeface="+mn-ea"/>
              </a:rPr>
              <a:t>      两种情况均由</a:t>
            </a:r>
            <a:r>
              <a:rPr lang="en-US" altLang="zh-CN" sz="1400" dirty="0">
                <a:sym typeface="+mn-ea"/>
              </a:rPr>
              <a:t>agv</a:t>
            </a:r>
            <a:r>
              <a:rPr lang="zh-CN" altLang="en-US" sz="1400" dirty="0">
                <a:sym typeface="+mn-ea"/>
              </a:rPr>
              <a:t>驱动轮旋转行程误差导致。驱动轮中心距离</a:t>
            </a:r>
            <a:r>
              <a:rPr lang="en-US" altLang="zh-CN" sz="1400" dirty="0">
                <a:sym typeface="+mn-ea"/>
              </a:rPr>
              <a:t>D=546mm</a:t>
            </a:r>
            <a:r>
              <a:rPr lang="zh-CN" altLang="en-US" sz="1400" dirty="0">
                <a:sym typeface="+mn-ea"/>
              </a:rPr>
              <a:t>，现以旋转角度偏小情况进行计算。</a:t>
            </a:r>
          </a:p>
          <a:p>
            <a:pPr algn="l"/>
            <a:r>
              <a:rPr lang="zh-CN" altLang="en-US" sz="1400" dirty="0">
                <a:sym typeface="+mn-ea"/>
              </a:rPr>
              <a:t>      旋转角度误差：</a:t>
            </a:r>
          </a:p>
          <a:p>
            <a:pPr algn="l"/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05" y="812800"/>
            <a:ext cx="4854575" cy="329628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2760" y="279019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5" imgW="3162300" imgH="431800" progId="Equation.KSEE3">
                  <p:embed/>
                </p:oleObj>
              </mc:Choice>
              <mc:Fallback>
                <p:oleObj r:id="rId5" imgW="3162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" y="2790190"/>
                        <a:ext cx="3162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AGV</a:t>
            </a:r>
            <a:r>
              <a:rPr lang="zh-CN" altLang="en-US" dirty="0" smtClean="0">
                <a:solidFill>
                  <a:srgbClr val="FF0000"/>
                </a:solidFill>
              </a:rPr>
              <a:t>精确度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830" y="741045"/>
            <a:ext cx="407416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ym typeface="+mn-ea"/>
              </a:rPr>
              <a:t>三</a:t>
            </a:r>
            <a:r>
              <a:rPr lang="en-US" altLang="zh-CN" sz="1600" dirty="0" smtClean="0">
                <a:sym typeface="+mn-ea"/>
              </a:rPr>
              <a:t>.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agv</a:t>
            </a:r>
            <a:r>
              <a:rPr lang="zh-CN" sz="1600" dirty="0">
                <a:sym typeface="+mn-ea"/>
              </a:rPr>
              <a:t>外接设备安装平台</a:t>
            </a:r>
            <a:r>
              <a:rPr lang="zh-CN" altLang="en-US" sz="1600" dirty="0">
                <a:sym typeface="+mn-ea"/>
              </a:rPr>
              <a:t>旋转角度</a:t>
            </a:r>
            <a:r>
              <a:rPr lang="zh-CN" sz="1600" dirty="0">
                <a:sym typeface="+mn-ea"/>
              </a:rPr>
              <a:t>控制精度：</a:t>
            </a:r>
            <a:endParaRPr lang="en-US" altLang="zh-CN" sz="1600" dirty="0" smtClean="0"/>
          </a:p>
          <a:p>
            <a:r>
              <a:rPr lang="en-US" altLang="zh-CN" dirty="0"/>
              <a:t>      </a:t>
            </a:r>
            <a:r>
              <a:rPr lang="zh-CN" altLang="en-US" sz="1400" dirty="0"/>
              <a:t>外接设备安装片平台调整机构参考三轴云台设计，云台绕</a:t>
            </a:r>
            <a:r>
              <a:rPr lang="en-US" altLang="zh-CN" sz="1400" dirty="0"/>
              <a:t>OX</a:t>
            </a:r>
            <a:r>
              <a:rPr lang="zh-CN" altLang="en-US" sz="1400" dirty="0"/>
              <a:t>轴和</a:t>
            </a:r>
            <a:r>
              <a:rPr lang="en-US" altLang="zh-CN" sz="1400" dirty="0"/>
              <a:t>OY</a:t>
            </a:r>
            <a:r>
              <a:rPr lang="zh-CN" altLang="en-US" sz="1400" dirty="0"/>
              <a:t>轴的调整原理相同，此处以绕</a:t>
            </a:r>
            <a:r>
              <a:rPr lang="en-US" altLang="zh-CN" sz="1400" dirty="0"/>
              <a:t>OY</a:t>
            </a:r>
            <a:r>
              <a:rPr lang="zh-CN" altLang="en-US" sz="1400" dirty="0"/>
              <a:t>轴调整为例进行误差分析。</a:t>
            </a:r>
          </a:p>
          <a:p>
            <a:r>
              <a:rPr lang="zh-CN" altLang="en-US" sz="1400" dirty="0"/>
              <a:t>      减速机选用</a:t>
            </a:r>
            <a:r>
              <a:rPr lang="zh-CN" altLang="en-US" sz="1400" dirty="0">
                <a:sym typeface="+mn-ea"/>
              </a:rPr>
              <a:t>纽氏达特</a:t>
            </a:r>
            <a:r>
              <a:rPr lang="zh-CN" altLang="en-US" sz="1400" dirty="0"/>
              <a:t>PF060-L2-</a:t>
            </a:r>
            <a:r>
              <a:rPr lang="en-US" altLang="zh-CN" sz="1400" dirty="0"/>
              <a:t>15</a:t>
            </a:r>
            <a:r>
              <a:rPr lang="zh-CN" altLang="en-US" sz="1400" dirty="0"/>
              <a:t>-P2-S2型号，</a:t>
            </a:r>
            <a:r>
              <a:rPr lang="zh-CN" altLang="en-US" sz="1400" dirty="0" smtClean="0">
                <a:sym typeface="+mn-ea"/>
              </a:rPr>
              <a:t>减速机精密背隙为</a:t>
            </a:r>
            <a:r>
              <a:rPr lang="en-US" altLang="zh-CN" sz="1400" dirty="0" smtClean="0">
                <a:sym typeface="+mn-ea"/>
              </a:rPr>
              <a:t>14</a:t>
            </a:r>
            <a:r>
              <a:rPr lang="zh-CN" altLang="en-US" sz="1400" dirty="0" smtClean="0">
                <a:sym typeface="+mn-ea"/>
              </a:rPr>
              <a:t>弧分，控制延时为</a:t>
            </a:r>
            <a:r>
              <a:rPr lang="en-US" altLang="zh-CN" sz="1400" dirty="0" smtClean="0">
                <a:sym typeface="+mn-ea"/>
              </a:rPr>
              <a:t>1ms</a:t>
            </a:r>
            <a:r>
              <a:rPr lang="zh-CN" altLang="en-US" sz="1400" dirty="0" smtClean="0">
                <a:sym typeface="+mn-ea"/>
              </a:rPr>
              <a:t>，电机转速</a:t>
            </a:r>
            <a:r>
              <a:rPr lang="en-US" altLang="zh-CN" sz="1400" dirty="0" smtClean="0">
                <a:sym typeface="+mn-ea"/>
              </a:rPr>
              <a:t>200rpm</a:t>
            </a:r>
            <a:r>
              <a:rPr lang="zh-CN" altLang="en-US" sz="1400" dirty="0" smtClean="0">
                <a:sym typeface="+mn-ea"/>
              </a:rPr>
              <a:t>。</a:t>
            </a:r>
          </a:p>
          <a:p>
            <a:r>
              <a:rPr lang="zh-CN" altLang="en-US" sz="1400" dirty="0" smtClean="0">
                <a:sym typeface="+mn-ea"/>
              </a:rPr>
              <a:t>      机械机构造成的角度误差：</a:t>
            </a:r>
          </a:p>
          <a:p>
            <a:endParaRPr lang="zh-CN" altLang="en-US" sz="1400" dirty="0" smtClean="0">
              <a:sym typeface="+mn-ea"/>
            </a:endParaRPr>
          </a:p>
          <a:p>
            <a:r>
              <a:rPr lang="zh-CN" altLang="en-US" sz="1400" dirty="0" smtClean="0">
                <a:sym typeface="+mn-ea"/>
              </a:rPr>
              <a:t>      </a:t>
            </a:r>
          </a:p>
          <a:p>
            <a:r>
              <a:rPr lang="zh-CN" altLang="en-US" sz="1400" dirty="0" smtClean="0">
                <a:sym typeface="+mn-ea"/>
              </a:rPr>
              <a:t>      控制造成的角度误差：</a:t>
            </a:r>
          </a:p>
          <a:p>
            <a:endParaRPr lang="zh-CN" altLang="en-US" sz="1400" dirty="0" smtClean="0">
              <a:sym typeface="+mn-ea"/>
            </a:endParaRPr>
          </a:p>
          <a:p>
            <a:endParaRPr lang="zh-CN" altLang="en-US" sz="1400" dirty="0" smtClean="0">
              <a:sym typeface="+mn-ea"/>
            </a:endParaRPr>
          </a:p>
          <a:p>
            <a:r>
              <a:rPr lang="zh-CN" altLang="en-US" sz="1400" dirty="0" smtClean="0">
                <a:sym typeface="+mn-ea"/>
              </a:rPr>
              <a:t>      </a:t>
            </a:r>
            <a:r>
              <a:rPr lang="en-US" altLang="zh-CN" sz="1400" dirty="0" smtClean="0">
                <a:sym typeface="+mn-ea"/>
              </a:rPr>
              <a:t>agv</a:t>
            </a:r>
            <a:r>
              <a:rPr lang="zh-CN" sz="1400" dirty="0">
                <a:sym typeface="+mn-ea"/>
              </a:rPr>
              <a:t>外接设备安装平台</a:t>
            </a:r>
            <a:r>
              <a:rPr lang="zh-CN" altLang="en-US" sz="1400" dirty="0">
                <a:sym typeface="+mn-ea"/>
              </a:rPr>
              <a:t>旋转角度</a:t>
            </a:r>
            <a:r>
              <a:rPr lang="zh-CN" sz="1400" dirty="0">
                <a:sym typeface="+mn-ea"/>
              </a:rPr>
              <a:t>控制误差：</a:t>
            </a:r>
            <a:endParaRPr lang="zh-CN" altLang="en-US" sz="1400" dirty="0" smtClean="0">
              <a:sym typeface="+mn-ea"/>
            </a:endParaRPr>
          </a:p>
          <a:p>
            <a:r>
              <a:rPr lang="zh-CN" altLang="en-US" sz="1400" dirty="0" smtClean="0">
                <a:sym typeface="+mn-ea"/>
              </a:rPr>
              <a:t>      </a:t>
            </a:r>
          </a:p>
          <a:p>
            <a:r>
              <a:rPr lang="zh-CN" altLang="en-US" sz="1400" dirty="0" smtClean="0">
                <a:sym typeface="+mn-ea"/>
              </a:rPr>
              <a:t>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990" y="758825"/>
            <a:ext cx="4838700" cy="286639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4570" y="2911475"/>
          <a:ext cx="139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5" imgW="1397000" imgH="279400" progId="Equation.KSEE3">
                  <p:embed/>
                </p:oleObj>
              </mc:Choice>
              <mc:Fallback>
                <p:oleObj r:id="rId5" imgW="1397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570" y="2911475"/>
                        <a:ext cx="1397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4205" y="3486785"/>
          <a:ext cx="236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7" imgW="2362200" imgH="393700" progId="Equation.KSEE3">
                  <p:embed/>
                </p:oleObj>
              </mc:Choice>
              <mc:Fallback>
                <p:oleObj r:id="rId7" imgW="2362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205" y="3486785"/>
                        <a:ext cx="2362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3723" y="4189095"/>
          <a:ext cx="26917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9" imgW="2691765" imgH="279400" progId="Equation.KSEE3">
                  <p:embed/>
                </p:oleObj>
              </mc:Choice>
              <mc:Fallback>
                <p:oleObj r:id="rId9" imgW="26917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723" y="4189095"/>
                        <a:ext cx="26917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AGV</a:t>
            </a:r>
            <a:r>
              <a:rPr lang="zh-CN" altLang="en-US" dirty="0" smtClean="0">
                <a:solidFill>
                  <a:srgbClr val="FF0000"/>
                </a:solidFill>
              </a:rPr>
              <a:t>系统清单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7614"/>
            <a:ext cx="7036162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251520" y="267494"/>
            <a:ext cx="6795136" cy="430451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spcBef>
                <a:spcPct val="0"/>
              </a:spcBef>
              <a:buNone/>
              <a:defRPr sz="1600" b="1" kern="1200">
                <a:solidFill>
                  <a:srgbClr val="E60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答疑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496" y="697945"/>
            <a:ext cx="914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ym typeface="+mn-ea"/>
              </a:rPr>
              <a:t>单步最小的</a:t>
            </a:r>
            <a:r>
              <a:rPr lang="en-US" altLang="zh-CN" sz="1400" dirty="0">
                <a:sym typeface="+mn-ea"/>
              </a:rPr>
              <a:t>0.5mm</a:t>
            </a:r>
            <a:r>
              <a:rPr lang="zh-CN" altLang="en-US" sz="1400" dirty="0">
                <a:sym typeface="+mn-ea"/>
              </a:rPr>
              <a:t>是怎么计算出来的？</a:t>
            </a:r>
            <a:endParaRPr lang="en-US" altLang="zh-CN" sz="14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ym typeface="+mn-ea"/>
              </a:rPr>
              <a:t>位移分辨率是否从</a:t>
            </a:r>
            <a:r>
              <a:rPr lang="en-US" altLang="zh-CN" sz="1400" dirty="0">
                <a:sym typeface="+mn-ea"/>
              </a:rPr>
              <a:t>0.5</a:t>
            </a:r>
            <a:r>
              <a:rPr lang="zh-CN" altLang="en-US" sz="1400" dirty="0">
                <a:sym typeface="+mn-ea"/>
              </a:rPr>
              <a:t>提升至</a:t>
            </a:r>
            <a:r>
              <a:rPr lang="en-US" altLang="zh-CN" sz="1400" dirty="0">
                <a:sym typeface="+mn-ea"/>
              </a:rPr>
              <a:t>0.4</a:t>
            </a:r>
            <a:r>
              <a:rPr lang="zh-CN" altLang="en-US" sz="1400" dirty="0">
                <a:sym typeface="+mn-ea"/>
              </a:rPr>
              <a:t>？</a:t>
            </a:r>
            <a:endParaRPr lang="en-US" altLang="zh-CN" sz="14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ym typeface="+mn-ea"/>
              </a:rPr>
              <a:t>位移分辨率和单脉冲</a:t>
            </a:r>
            <a:r>
              <a:rPr lang="en-US" altLang="zh-CN" sz="1400" dirty="0" err="1">
                <a:sym typeface="+mn-ea"/>
              </a:rPr>
              <a:t>agv</a:t>
            </a:r>
            <a:r>
              <a:rPr lang="zh-CN" altLang="en-US" sz="1400" dirty="0">
                <a:sym typeface="+mn-ea"/>
              </a:rPr>
              <a:t>行程的</a:t>
            </a:r>
            <a:r>
              <a:rPr lang="en-US" altLang="zh-CN" sz="1400" dirty="0">
                <a:sym typeface="+mn-ea"/>
              </a:rPr>
              <a:t>0.002077</a:t>
            </a:r>
            <a:r>
              <a:rPr lang="zh-CN" altLang="en-US" sz="1400" dirty="0">
                <a:sym typeface="+mn-ea"/>
              </a:rPr>
              <a:t>是什么关系？</a:t>
            </a:r>
          </a:p>
          <a:p>
            <a:r>
              <a:rPr lang="zh-CN" altLang="en-US" sz="1400" dirty="0" smtClean="0">
                <a:sym typeface="+mn-ea"/>
              </a:rPr>
              <a:t>      </a:t>
            </a:r>
          </a:p>
          <a:p>
            <a:r>
              <a:rPr lang="zh-CN" altLang="en-US" sz="1400" dirty="0" smtClean="0">
                <a:sym typeface="+mn-ea"/>
              </a:rPr>
              <a:t>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9154" y="1563638"/>
            <a:ext cx="880533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轮子直径：</a:t>
            </a:r>
            <a:r>
              <a:rPr lang="en-US" altLang="zh-CN" sz="1400" dirty="0" smtClean="0"/>
              <a:t>130mm, </a:t>
            </a:r>
            <a:r>
              <a:rPr lang="zh-CN" altLang="en-US" sz="1400" dirty="0" smtClean="0"/>
              <a:t>减速比：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，编码器反馈脉冲数：</a:t>
            </a:r>
            <a:r>
              <a:rPr lang="en-US" altLang="zh-CN" sz="1400" dirty="0" smtClean="0"/>
              <a:t>16384</a:t>
            </a: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个脉冲对应移动距离：</a:t>
            </a:r>
            <a:endParaRPr lang="en-US" altLang="zh-CN" sz="1400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sz="1400" dirty="0" smtClean="0"/>
              <a:t>电机最低转速 </a:t>
            </a:r>
            <a:r>
              <a:rPr lang="en-US" altLang="zh-CN" sz="1400" dirty="0" smtClean="0"/>
              <a:t>20r/min,</a:t>
            </a:r>
            <a:r>
              <a:rPr lang="zh-CN" altLang="en-US" sz="1400" dirty="0" smtClean="0"/>
              <a:t>位置控制周期</a:t>
            </a:r>
            <a:r>
              <a:rPr lang="en-US" altLang="zh-CN" sz="1400" dirty="0" smtClean="0"/>
              <a:t>5ms</a:t>
            </a:r>
            <a:r>
              <a:rPr lang="zh-CN" altLang="en-US" sz="1400" dirty="0" smtClean="0"/>
              <a:t>，推算出</a:t>
            </a:r>
            <a:r>
              <a:rPr lang="en-US" altLang="zh-CN" sz="1400" dirty="0" smtClean="0"/>
              <a:t>5ms</a:t>
            </a:r>
            <a:r>
              <a:rPr lang="zh-CN" altLang="en-US" sz="1400" dirty="0" smtClean="0"/>
              <a:t>内移动脉冲数为：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sz="1400" dirty="0" smtClean="0"/>
              <a:t>得出最大调整误差：</a:t>
            </a:r>
            <a:endParaRPr lang="en-US" altLang="zh-CN" sz="1400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如上数据为理论数据，上次答复为</a:t>
            </a:r>
            <a:r>
              <a:rPr lang="en-US" altLang="zh-CN" sz="1400" dirty="0" smtClean="0"/>
              <a:t>0.5mm</a:t>
            </a:r>
            <a:r>
              <a:rPr lang="zh-CN" altLang="en-US" sz="1400" dirty="0" smtClean="0"/>
              <a:t>扩大将近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倍。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可以达到</a:t>
            </a:r>
            <a:r>
              <a:rPr lang="en-US" altLang="zh-CN" sz="1400" dirty="0" smtClean="0"/>
              <a:t>0.4mm</a:t>
            </a:r>
            <a:r>
              <a:rPr lang="zh-CN" altLang="en-US" sz="1400" dirty="0" smtClean="0"/>
              <a:t>范围，按照接近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倍放大。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如增大减速比和编码器分辨率可进一步提升控制精度。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93146" y="1887010"/>
                <a:ext cx="292496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130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×3.14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×16384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=0.00207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46" y="1887010"/>
                <a:ext cx="2924968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61463" y="2866045"/>
                <a:ext cx="4151521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20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16384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1000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altLang="zh-CN" i="1">
                          <a:latin typeface="Cambria Math"/>
                        </a:rPr>
                        <m:t>≈</m:t>
                      </m:r>
                      <m:r>
                        <a:rPr lang="en-US" altLang="zh-CN" b="0" i="1" smtClean="0">
                          <a:latin typeface="Cambria Math"/>
                        </a:rPr>
                        <m:t>28</m:t>
                      </m:r>
                      <m:r>
                        <a:rPr lang="zh-CN" altLang="en-US" i="1">
                          <a:latin typeface="Cambria Math"/>
                        </a:rPr>
                        <m:t>（</m:t>
                      </m:r>
                      <m:r>
                        <a:rPr lang="zh-CN" altLang="en-US" i="1" smtClean="0">
                          <a:latin typeface="Cambria Math"/>
                        </a:rPr>
                        <m:t>脉冲数</m:t>
                      </m:r>
                      <m:r>
                        <a:rPr lang="zh-CN" altLang="en-US" i="1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463" y="2866045"/>
                <a:ext cx="4151521" cy="6183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86515" y="3539169"/>
                <a:ext cx="2844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0.00207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×28</m:t>
                      </m:r>
                      <m:r>
                        <a:rPr lang="en-US" altLang="zh-CN" b="0" i="1" smtClean="0">
                          <a:latin typeface="Cambria Math"/>
                        </a:rPr>
                        <m:t>=0.058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515" y="3539169"/>
                <a:ext cx="284481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684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538</Words>
  <Application>Microsoft Office PowerPoint</Application>
  <PresentationFormat>全屏显示(16:9)</PresentationFormat>
  <Paragraphs>73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Arial Black</vt:lpstr>
      <vt:lpstr>Calibri</vt:lpstr>
      <vt:lpstr>Cambria Math</vt:lpstr>
      <vt:lpstr>Segoe UI</vt:lpstr>
      <vt:lpstr>Wingdings</vt:lpstr>
      <vt:lpstr>1_Office 主题</vt:lpstr>
      <vt:lpstr>Equation.KSEE3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梅佳</dc:creator>
  <cp:lastModifiedBy>lhy</cp:lastModifiedBy>
  <cp:revision>620</cp:revision>
  <cp:lastPrinted>2018-05-02T11:34:00Z</cp:lastPrinted>
  <dcterms:created xsi:type="dcterms:W3CDTF">2017-09-11T07:01:00Z</dcterms:created>
  <dcterms:modified xsi:type="dcterms:W3CDTF">2019-01-15T06:29:34Z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