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258695" y="2867660"/>
            <a:ext cx="1337945" cy="61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Throwable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537210" y="2867660"/>
            <a:ext cx="1110615" cy="61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Object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6675755" y="3601085"/>
            <a:ext cx="1730375" cy="897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IOException</a:t>
            </a:r>
            <a:endParaRPr lang="en-US" altLang="zh-CN"/>
          </a:p>
          <a:p>
            <a:pPr algn="ctr"/>
            <a:r>
              <a:rPr lang="en-US" altLang="zh-CN"/>
              <a:t>SqlException</a:t>
            </a:r>
            <a:endParaRPr lang="en-US" altLang="zh-CN"/>
          </a:p>
          <a:p>
            <a:pPr algn="ctr"/>
            <a:r>
              <a:rPr lang="en-US" altLang="zh-CN"/>
              <a:t>………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6675755" y="623570"/>
            <a:ext cx="2251710" cy="61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VirtulMachineError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6675755" y="5396865"/>
            <a:ext cx="1729740" cy="61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RuntimeError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6675755" y="2196465"/>
            <a:ext cx="2251710" cy="61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LinkageError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4178300" y="1466850"/>
            <a:ext cx="1550670" cy="61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error</a:t>
            </a:r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4178300" y="4662805"/>
            <a:ext cx="1550670" cy="61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Exception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9319895" y="4499610"/>
            <a:ext cx="2250440" cy="61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NullPointException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9287510" y="5398135"/>
            <a:ext cx="2396490" cy="61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ClassCastException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9310370" y="6213475"/>
            <a:ext cx="2396490" cy="61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SecurityException</a:t>
            </a:r>
            <a:endParaRPr lang="en-US" altLang="zh-CN"/>
          </a:p>
          <a:p>
            <a:pPr algn="ctr"/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9432290" y="1809750"/>
            <a:ext cx="2626995" cy="61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NoClassDefFoundError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9448800" y="2609850"/>
            <a:ext cx="2626995" cy="61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UnsatisfiedLinkError</a:t>
            </a:r>
            <a:endParaRPr lang="en-US" altLang="zh-CN"/>
          </a:p>
          <a:p>
            <a:pPr algn="ctr"/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9432290" y="210185"/>
            <a:ext cx="2626995" cy="61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OutOfMemoryError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9448800" y="1010285"/>
            <a:ext cx="2626995" cy="61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StackOverflowError</a:t>
            </a:r>
            <a:endParaRPr lang="en-US" altLang="zh-CN"/>
          </a:p>
          <a:p>
            <a:pPr algn="ctr"/>
            <a:r>
              <a:rPr lang="en-US" altLang="zh-CN"/>
              <a:t>……</a:t>
            </a:r>
            <a:endParaRPr lang="en-US" altLang="zh-CN"/>
          </a:p>
        </p:txBody>
      </p:sp>
      <p:cxnSp>
        <p:nvCxnSpPr>
          <p:cNvPr id="25" name="肘形连接符 24"/>
          <p:cNvCxnSpPr>
            <a:stCxn id="7" idx="3"/>
            <a:endCxn id="6" idx="1"/>
          </p:cNvCxnSpPr>
          <p:nvPr/>
        </p:nvCxnSpPr>
        <p:spPr>
          <a:xfrm>
            <a:off x="1647825" y="3177540"/>
            <a:ext cx="610870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6" idx="3"/>
            <a:endCxn id="16" idx="1"/>
          </p:cNvCxnSpPr>
          <p:nvPr/>
        </p:nvCxnSpPr>
        <p:spPr>
          <a:xfrm flipV="1">
            <a:off x="3596640" y="1776730"/>
            <a:ext cx="581660" cy="14008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6" idx="3"/>
            <a:endCxn id="17" idx="1"/>
          </p:cNvCxnSpPr>
          <p:nvPr/>
        </p:nvCxnSpPr>
        <p:spPr>
          <a:xfrm>
            <a:off x="3596640" y="3177540"/>
            <a:ext cx="581660" cy="17951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6" idx="3"/>
            <a:endCxn id="13" idx="1"/>
          </p:cNvCxnSpPr>
          <p:nvPr/>
        </p:nvCxnSpPr>
        <p:spPr>
          <a:xfrm flipV="1">
            <a:off x="5728970" y="933450"/>
            <a:ext cx="946785" cy="843280"/>
          </a:xfrm>
          <a:prstGeom prst="bentConnector3">
            <a:avLst>
              <a:gd name="adj1" fmla="val 500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6" idx="3"/>
            <a:endCxn id="15" idx="1"/>
          </p:cNvCxnSpPr>
          <p:nvPr/>
        </p:nvCxnSpPr>
        <p:spPr>
          <a:xfrm>
            <a:off x="5728970" y="1776730"/>
            <a:ext cx="946785" cy="729615"/>
          </a:xfrm>
          <a:prstGeom prst="bentConnector3">
            <a:avLst>
              <a:gd name="adj1" fmla="val 500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7" idx="3"/>
            <a:endCxn id="12" idx="1"/>
          </p:cNvCxnSpPr>
          <p:nvPr/>
        </p:nvCxnSpPr>
        <p:spPr>
          <a:xfrm flipV="1">
            <a:off x="5728970" y="4050030"/>
            <a:ext cx="946785" cy="922655"/>
          </a:xfrm>
          <a:prstGeom prst="bentConnector3">
            <a:avLst>
              <a:gd name="adj1" fmla="val 500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7" idx="3"/>
            <a:endCxn id="14" idx="1"/>
          </p:cNvCxnSpPr>
          <p:nvPr/>
        </p:nvCxnSpPr>
        <p:spPr>
          <a:xfrm>
            <a:off x="5728970" y="4972685"/>
            <a:ext cx="946785" cy="734060"/>
          </a:xfrm>
          <a:prstGeom prst="bentConnector3">
            <a:avLst>
              <a:gd name="adj1" fmla="val 500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3" idx="3"/>
            <a:endCxn id="23" idx="1"/>
          </p:cNvCxnSpPr>
          <p:nvPr/>
        </p:nvCxnSpPr>
        <p:spPr>
          <a:xfrm flipV="1">
            <a:off x="8927465" y="520065"/>
            <a:ext cx="504825" cy="413385"/>
          </a:xfrm>
          <a:prstGeom prst="bentConnector3">
            <a:avLst>
              <a:gd name="adj1" fmla="val 500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3" idx="3"/>
            <a:endCxn id="24" idx="1"/>
          </p:cNvCxnSpPr>
          <p:nvPr/>
        </p:nvCxnSpPr>
        <p:spPr>
          <a:xfrm>
            <a:off x="8927465" y="933450"/>
            <a:ext cx="521335" cy="386715"/>
          </a:xfrm>
          <a:prstGeom prst="bentConnector3">
            <a:avLst>
              <a:gd name="adj1" fmla="val 500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5" idx="3"/>
            <a:endCxn id="21" idx="1"/>
          </p:cNvCxnSpPr>
          <p:nvPr/>
        </p:nvCxnSpPr>
        <p:spPr>
          <a:xfrm flipV="1">
            <a:off x="8927465" y="2119630"/>
            <a:ext cx="504825" cy="386715"/>
          </a:xfrm>
          <a:prstGeom prst="bentConnector3">
            <a:avLst>
              <a:gd name="adj1" fmla="val 500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5" idx="3"/>
            <a:endCxn id="22" idx="1"/>
          </p:cNvCxnSpPr>
          <p:nvPr/>
        </p:nvCxnSpPr>
        <p:spPr>
          <a:xfrm>
            <a:off x="8927465" y="2506345"/>
            <a:ext cx="521335" cy="413385"/>
          </a:xfrm>
          <a:prstGeom prst="bentConnector3">
            <a:avLst>
              <a:gd name="adj1" fmla="val 500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4" idx="3"/>
            <a:endCxn id="18" idx="1"/>
          </p:cNvCxnSpPr>
          <p:nvPr/>
        </p:nvCxnSpPr>
        <p:spPr>
          <a:xfrm flipV="1">
            <a:off x="8405495" y="4809490"/>
            <a:ext cx="914400" cy="8972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4" idx="3"/>
            <a:endCxn id="20" idx="1"/>
          </p:cNvCxnSpPr>
          <p:nvPr/>
        </p:nvCxnSpPr>
        <p:spPr>
          <a:xfrm>
            <a:off x="8405495" y="5706745"/>
            <a:ext cx="904875" cy="816610"/>
          </a:xfrm>
          <a:prstGeom prst="bentConnector3">
            <a:avLst>
              <a:gd name="adj1" fmla="val 500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14" idx="3"/>
            <a:endCxn id="19" idx="1"/>
          </p:cNvCxnSpPr>
          <p:nvPr/>
        </p:nvCxnSpPr>
        <p:spPr>
          <a:xfrm>
            <a:off x="8405495" y="5706745"/>
            <a:ext cx="882015" cy="1270"/>
          </a:xfrm>
          <a:prstGeom prst="bentConnector3">
            <a:avLst>
              <a:gd name="adj1" fmla="val 500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WPS 演示</Application>
  <PresentationFormat>宽屏</PresentationFormat>
  <Paragraphs>35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25</cp:revision>
  <dcterms:created xsi:type="dcterms:W3CDTF">2019-06-19T02:08:00Z</dcterms:created>
  <dcterms:modified xsi:type="dcterms:W3CDTF">2020-02-13T15:16:47Z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