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346" r:id="rId2"/>
    <p:sldId id="349" r:id="rId3"/>
    <p:sldId id="258" r:id="rId4"/>
    <p:sldId id="276" r:id="rId5"/>
    <p:sldId id="277" r:id="rId6"/>
    <p:sldId id="278" r:id="rId7"/>
    <p:sldId id="294" r:id="rId8"/>
    <p:sldId id="279" r:id="rId9"/>
    <p:sldId id="280" r:id="rId10"/>
    <p:sldId id="281" r:id="rId11"/>
    <p:sldId id="350" r:id="rId12"/>
    <p:sldId id="351" r:id="rId13"/>
    <p:sldId id="282" r:id="rId14"/>
    <p:sldId id="283" r:id="rId15"/>
    <p:sldId id="284" r:id="rId16"/>
    <p:sldId id="295" r:id="rId17"/>
    <p:sldId id="352" r:id="rId18"/>
    <p:sldId id="353" r:id="rId19"/>
    <p:sldId id="300" r:id="rId20"/>
    <p:sldId id="285" r:id="rId21"/>
    <p:sldId id="296" r:id="rId22"/>
    <p:sldId id="286" r:id="rId23"/>
    <p:sldId id="297" r:id="rId24"/>
    <p:sldId id="287" r:id="rId25"/>
    <p:sldId id="288" r:id="rId26"/>
    <p:sldId id="289" r:id="rId27"/>
    <p:sldId id="298" r:id="rId28"/>
    <p:sldId id="324" r:id="rId29"/>
    <p:sldId id="290" r:id="rId30"/>
    <p:sldId id="292" r:id="rId31"/>
    <p:sldId id="299" r:id="rId32"/>
    <p:sldId id="357" r:id="rId33"/>
    <p:sldId id="358" r:id="rId34"/>
    <p:sldId id="359" r:id="rId35"/>
    <p:sldId id="354" r:id="rId36"/>
    <p:sldId id="355" r:id="rId37"/>
    <p:sldId id="356" r:id="rId38"/>
    <p:sldId id="293" r:id="rId39"/>
    <p:sldId id="2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031D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FEFC3-3FCC-4756-A5C9-E7883FE7726C}" v="885" dt="2024-01-25T21:38:25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222" autoAdjust="0"/>
  </p:normalViewPr>
  <p:slideViewPr>
    <p:cSldViewPr snapToGrid="0">
      <p:cViewPr varScale="1">
        <p:scale>
          <a:sx n="132" d="100"/>
          <a:sy n="132" d="100"/>
        </p:scale>
        <p:origin x="568" y="68"/>
      </p:cViewPr>
      <p:guideLst/>
    </p:cSldViewPr>
  </p:slideViewPr>
  <p:outlineViewPr>
    <p:cViewPr>
      <p:scale>
        <a:sx n="33" d="100"/>
        <a:sy n="33" d="100"/>
      </p:scale>
      <p:origin x="0" y="-921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FCDC6B1A-B2A9-4F99-9501-710D71885294}"/>
    <pc:docChg chg="custSel modSld">
      <pc:chgData name="Kevin Bouchard" userId="2fc9e66d-ba45-474f-8a9f-7086b34a7d26" providerId="ADAL" clId="{FCDC6B1A-B2A9-4F99-9501-710D71885294}" dt="2023-07-26T18:53:30.650" v="36" actId="20577"/>
      <pc:docMkLst>
        <pc:docMk/>
      </pc:docMkLst>
      <pc:sldChg chg="modSp mod">
        <pc:chgData name="Kevin Bouchard" userId="2fc9e66d-ba45-474f-8a9f-7086b34a7d26" providerId="ADAL" clId="{FCDC6B1A-B2A9-4F99-9501-710D71885294}" dt="2023-07-26T18:28:57.657" v="14" actId="27636"/>
        <pc:sldMkLst>
          <pc:docMk/>
          <pc:sldMk cId="1004256375" sldId="256"/>
        </pc:sldMkLst>
        <pc:spChg chg="mod">
          <ac:chgData name="Kevin Bouchard" userId="2fc9e66d-ba45-474f-8a9f-7086b34a7d26" providerId="ADAL" clId="{FCDC6B1A-B2A9-4F99-9501-710D71885294}" dt="2023-07-26T18:28:57.657" v="14" actId="27636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29:13.443" v="16" actId="33524"/>
        <pc:sldMkLst>
          <pc:docMk/>
          <pc:sldMk cId="1823829716" sldId="258"/>
        </pc:sldMkLst>
        <pc:spChg chg="mod">
          <ac:chgData name="Kevin Bouchard" userId="2fc9e66d-ba45-474f-8a9f-7086b34a7d26" providerId="ADAL" clId="{FCDC6B1A-B2A9-4F99-9501-710D71885294}" dt="2023-07-26T18:29:13.443" v="16" actId="33524"/>
          <ac:spMkLst>
            <pc:docMk/>
            <pc:sldMk cId="1823829716" sldId="258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34:05.451" v="17" actId="20577"/>
        <pc:sldMkLst>
          <pc:docMk/>
          <pc:sldMk cId="3887196639" sldId="284"/>
        </pc:sldMkLst>
        <pc:spChg chg="mod">
          <ac:chgData name="Kevin Bouchard" userId="2fc9e66d-ba45-474f-8a9f-7086b34a7d26" providerId="ADAL" clId="{FCDC6B1A-B2A9-4F99-9501-710D71885294}" dt="2023-07-26T18:34:05.451" v="17" actId="20577"/>
          <ac:spMkLst>
            <pc:docMk/>
            <pc:sldMk cId="3887196639" sldId="284"/>
            <ac:spMk id="3" creationId="{00000000-0000-0000-0000-000000000000}"/>
          </ac:spMkLst>
        </pc:spChg>
      </pc:sldChg>
      <pc:sldChg chg="modSp mod modNotesTx">
        <pc:chgData name="Kevin Bouchard" userId="2fc9e66d-ba45-474f-8a9f-7086b34a7d26" providerId="ADAL" clId="{FCDC6B1A-B2A9-4F99-9501-710D71885294}" dt="2023-07-26T18:37:23.941" v="30" actId="20577"/>
        <pc:sldMkLst>
          <pc:docMk/>
          <pc:sldMk cId="3443018309" sldId="287"/>
        </pc:sldMkLst>
        <pc:spChg chg="mod">
          <ac:chgData name="Kevin Bouchard" userId="2fc9e66d-ba45-474f-8a9f-7086b34a7d26" providerId="ADAL" clId="{FCDC6B1A-B2A9-4F99-9501-710D71885294}" dt="2023-07-26T18:37:02.680" v="18" actId="20577"/>
          <ac:spMkLst>
            <pc:docMk/>
            <pc:sldMk cId="3443018309" sldId="287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44:35.412" v="34" actId="14100"/>
        <pc:sldMkLst>
          <pc:docMk/>
          <pc:sldMk cId="2869740036" sldId="294"/>
        </pc:sldMkLst>
        <pc:picChg chg="mod">
          <ac:chgData name="Kevin Bouchard" userId="2fc9e66d-ba45-474f-8a9f-7086b34a7d26" providerId="ADAL" clId="{FCDC6B1A-B2A9-4F99-9501-710D71885294}" dt="2023-07-26T18:44:35.412" v="34" actId="14100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FCDC6B1A-B2A9-4F99-9501-710D71885294}" dt="2023-07-26T18:42:45.302" v="33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FCDC6B1A-B2A9-4F99-9501-710D71885294}" dt="2023-07-26T18:42:45.302" v="33" actId="20577"/>
          <ac:spMkLst>
            <pc:docMk/>
            <pc:sldMk cId="4198777966" sldId="332"/>
            <ac:spMk id="3" creationId="{14AB27B0-EF0D-56A1-5890-AF8337AA14CA}"/>
          </ac:spMkLst>
        </pc:spChg>
      </pc:sldChg>
      <pc:sldChg chg="modSp">
        <pc:chgData name="Kevin Bouchard" userId="2fc9e66d-ba45-474f-8a9f-7086b34a7d26" providerId="ADAL" clId="{FCDC6B1A-B2A9-4F99-9501-710D71885294}" dt="2023-07-26T18:52:01.697" v="35" actId="20577"/>
        <pc:sldMkLst>
          <pc:docMk/>
          <pc:sldMk cId="3109729360" sldId="340"/>
        </pc:sldMkLst>
        <pc:spChg chg="mod">
          <ac:chgData name="Kevin Bouchard" userId="2fc9e66d-ba45-474f-8a9f-7086b34a7d26" providerId="ADAL" clId="{FCDC6B1A-B2A9-4F99-9501-710D71885294}" dt="2023-07-26T18:52:01.697" v="35" actId="20577"/>
          <ac:spMkLst>
            <pc:docMk/>
            <pc:sldMk cId="3109729360" sldId="340"/>
            <ac:spMk id="3" creationId="{9EE15490-9C28-4030-AC5C-E81CA3C2A410}"/>
          </ac:spMkLst>
        </pc:spChg>
      </pc:sldChg>
      <pc:sldChg chg="modSp mod">
        <pc:chgData name="Kevin Bouchard" userId="2fc9e66d-ba45-474f-8a9f-7086b34a7d26" providerId="ADAL" clId="{FCDC6B1A-B2A9-4F99-9501-710D71885294}" dt="2023-07-26T18:53:30.650" v="36" actId="20577"/>
        <pc:sldMkLst>
          <pc:docMk/>
          <pc:sldMk cId="889196501" sldId="343"/>
        </pc:sldMkLst>
        <pc:spChg chg="mod">
          <ac:chgData name="Kevin Bouchard" userId="2fc9e66d-ba45-474f-8a9f-7086b34a7d26" providerId="ADAL" clId="{FCDC6B1A-B2A9-4F99-9501-710D71885294}" dt="2023-07-26T18:53:30.650" v="36" actId="20577"/>
          <ac:spMkLst>
            <pc:docMk/>
            <pc:sldMk cId="889196501" sldId="343"/>
            <ac:spMk id="3" creationId="{F6AB7E29-A9B1-4AB6-8DB0-37FA75F50C8E}"/>
          </ac:spMkLst>
        </pc:spChg>
      </pc:sldChg>
    </pc:docChg>
  </pc:docChgLst>
  <pc:docChgLst>
    <pc:chgData name="Kevin Bouchard" userId="2fc9e66d-ba45-474f-8a9f-7086b34a7d26" providerId="ADAL" clId="{AFDFEFC3-3FCC-4756-A5C9-E7883FE7726C}"/>
    <pc:docChg chg="undo redo custSel addSld delSld modSld sldOrd">
      <pc:chgData name="Kevin Bouchard" userId="2fc9e66d-ba45-474f-8a9f-7086b34a7d26" providerId="ADAL" clId="{AFDFEFC3-3FCC-4756-A5C9-E7883FE7726C}" dt="2024-01-25T21:38:56.520" v="6645" actId="166"/>
      <pc:docMkLst>
        <pc:docMk/>
      </pc:docMkLst>
      <pc:sldChg chg="modSp add mod">
        <pc:chgData name="Kevin Bouchard" userId="2fc9e66d-ba45-474f-8a9f-7086b34a7d26" providerId="ADAL" clId="{AFDFEFC3-3FCC-4756-A5C9-E7883FE7726C}" dt="2024-01-25T00:51:50.935" v="180"/>
        <pc:sldMkLst>
          <pc:docMk/>
          <pc:sldMk cId="1823829716" sldId="258"/>
        </pc:sldMkLst>
        <pc:spChg chg="mod">
          <ac:chgData name="Kevin Bouchard" userId="2fc9e66d-ba45-474f-8a9f-7086b34a7d26" providerId="ADAL" clId="{AFDFEFC3-3FCC-4756-A5C9-E7883FE7726C}" dt="2024-01-25T00:51:50.935" v="180"/>
          <ac:spMkLst>
            <pc:docMk/>
            <pc:sldMk cId="1823829716" sldId="258"/>
            <ac:spMk id="3" creationId="{00000000-0000-0000-0000-000000000000}"/>
          </ac:spMkLst>
        </pc:spChg>
      </pc:sldChg>
      <pc:sldChg chg="modSp add mod chgLayout">
        <pc:chgData name="Kevin Bouchard" userId="2fc9e66d-ba45-474f-8a9f-7086b34a7d26" providerId="ADAL" clId="{AFDFEFC3-3FCC-4756-A5C9-E7883FE7726C}" dt="2024-01-25T00:54:24.577" v="276" actId="20577"/>
        <pc:sldMkLst>
          <pc:docMk/>
          <pc:sldMk cId="2696676558" sldId="276"/>
        </pc:sldMkLst>
        <pc:spChg chg="mod ord">
          <ac:chgData name="Kevin Bouchard" userId="2fc9e66d-ba45-474f-8a9f-7086b34a7d26" providerId="ADAL" clId="{AFDFEFC3-3FCC-4756-A5C9-E7883FE7726C}" dt="2024-01-25T00:52:22.175" v="197" actId="20577"/>
          <ac:spMkLst>
            <pc:docMk/>
            <pc:sldMk cId="2696676558" sldId="276"/>
            <ac:spMk id="2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00:54:24.577" v="276" actId="20577"/>
          <ac:spMkLst>
            <pc:docMk/>
            <pc:sldMk cId="2696676558" sldId="276"/>
            <ac:spMk id="3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2T02:45:13.450" v="5" actId="700"/>
          <ac:spMkLst>
            <pc:docMk/>
            <pc:sldMk cId="2696676558" sldId="276"/>
            <ac:spMk id="4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2T02:45:13.450" v="5" actId="700"/>
          <ac:spMkLst>
            <pc:docMk/>
            <pc:sldMk cId="2696676558" sldId="276"/>
            <ac:spMk id="5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01:03:36.761" v="512" actId="20577"/>
        <pc:sldMkLst>
          <pc:docMk/>
          <pc:sldMk cId="3991666870" sldId="277"/>
        </pc:sldMkLst>
        <pc:spChg chg="mod">
          <ac:chgData name="Kevin Bouchard" userId="2fc9e66d-ba45-474f-8a9f-7086b34a7d26" providerId="ADAL" clId="{AFDFEFC3-3FCC-4756-A5C9-E7883FE7726C}" dt="2024-01-25T00:54:54" v="302" actId="20577"/>
          <ac:spMkLst>
            <pc:docMk/>
            <pc:sldMk cId="3991666870" sldId="277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01:03:36.761" v="512" actId="20577"/>
          <ac:spMkLst>
            <pc:docMk/>
            <pc:sldMk cId="3991666870" sldId="277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01:04:13.228" v="597" actId="20577"/>
        <pc:sldMkLst>
          <pc:docMk/>
          <pc:sldMk cId="2767023376" sldId="278"/>
        </pc:sldMkLst>
        <pc:spChg chg="mod">
          <ac:chgData name="Kevin Bouchard" userId="2fc9e66d-ba45-474f-8a9f-7086b34a7d26" providerId="ADAL" clId="{AFDFEFC3-3FCC-4756-A5C9-E7883FE7726C}" dt="2024-01-25T01:04:13.228" v="597" actId="20577"/>
          <ac:spMkLst>
            <pc:docMk/>
            <pc:sldMk cId="2767023376" sldId="278"/>
            <ac:spMk id="3" creationId="{00000000-0000-0000-0000-000000000000}"/>
          </ac:spMkLst>
        </pc:spChg>
      </pc:sldChg>
      <pc:sldChg chg="modSp add mod ord">
        <pc:chgData name="Kevin Bouchard" userId="2fc9e66d-ba45-474f-8a9f-7086b34a7d26" providerId="ADAL" clId="{AFDFEFC3-3FCC-4756-A5C9-E7883FE7726C}" dt="2024-01-25T01:07:25.856" v="720" actId="20577"/>
        <pc:sldMkLst>
          <pc:docMk/>
          <pc:sldMk cId="357674597" sldId="279"/>
        </pc:sldMkLst>
        <pc:spChg chg="mod">
          <ac:chgData name="Kevin Bouchard" userId="2fc9e66d-ba45-474f-8a9f-7086b34a7d26" providerId="ADAL" clId="{AFDFEFC3-3FCC-4756-A5C9-E7883FE7726C}" dt="2024-01-25T01:05:22.299" v="600"/>
          <ac:spMkLst>
            <pc:docMk/>
            <pc:sldMk cId="357674597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01:07:25.856" v="720" actId="20577"/>
          <ac:spMkLst>
            <pc:docMk/>
            <pc:sldMk cId="357674597" sldId="279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2T02:46:25.090" v="11" actId="1076"/>
          <ac:picMkLst>
            <pc:docMk/>
            <pc:sldMk cId="357674597" sldId="279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01:07:56.134" v="722" actId="1076"/>
        <pc:sldMkLst>
          <pc:docMk/>
          <pc:sldMk cId="3993373155" sldId="280"/>
        </pc:sldMkLst>
        <pc:spChg chg="mod">
          <ac:chgData name="Kevin Bouchard" userId="2fc9e66d-ba45-474f-8a9f-7086b34a7d26" providerId="ADAL" clId="{AFDFEFC3-3FCC-4756-A5C9-E7883FE7726C}" dt="2024-01-25T01:07:47.028" v="721" actId="20577"/>
          <ac:spMkLst>
            <pc:docMk/>
            <pc:sldMk cId="3993373155" sldId="280"/>
            <ac:spMk id="2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01:07:56.134" v="722" actId="1076"/>
          <ac:picMkLst>
            <pc:docMk/>
            <pc:sldMk cId="3993373155" sldId="280"/>
            <ac:picMk id="10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01:13:57.020" v="946" actId="20577"/>
        <pc:sldMkLst>
          <pc:docMk/>
          <pc:sldMk cId="3318758904" sldId="281"/>
        </pc:sldMkLst>
        <pc:spChg chg="mod">
          <ac:chgData name="Kevin Bouchard" userId="2fc9e66d-ba45-474f-8a9f-7086b34a7d26" providerId="ADAL" clId="{AFDFEFC3-3FCC-4756-A5C9-E7883FE7726C}" dt="2024-01-25T01:12:52.987" v="914" actId="20577"/>
          <ac:spMkLst>
            <pc:docMk/>
            <pc:sldMk cId="3318758904" sldId="281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01:13:57.020" v="946" actId="20577"/>
          <ac:spMkLst>
            <pc:docMk/>
            <pc:sldMk cId="3318758904" sldId="281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AFDFEFC3-3FCC-4756-A5C9-E7883FE7726C}" dt="2024-01-25T02:03:07.759" v="2250"/>
        <pc:sldMkLst>
          <pc:docMk/>
          <pc:sldMk cId="373378991" sldId="282"/>
        </pc:sldMkLst>
        <pc:spChg chg="mod">
          <ac:chgData name="Kevin Bouchard" userId="2fc9e66d-ba45-474f-8a9f-7086b34a7d26" providerId="ADAL" clId="{AFDFEFC3-3FCC-4756-A5C9-E7883FE7726C}" dt="2024-01-25T02:02:23.455" v="2242" actId="20577"/>
          <ac:spMkLst>
            <pc:docMk/>
            <pc:sldMk cId="373378991" sldId="282"/>
            <ac:spMk id="2" creationId="{00000000-0000-0000-0000-000000000000}"/>
          </ac:spMkLst>
        </pc:spChg>
        <pc:spChg chg="add mod">
          <ac:chgData name="Kevin Bouchard" userId="2fc9e66d-ba45-474f-8a9f-7086b34a7d26" providerId="ADAL" clId="{AFDFEFC3-3FCC-4756-A5C9-E7883FE7726C}" dt="2024-01-25T02:03:07.759" v="2250"/>
          <ac:spMkLst>
            <pc:docMk/>
            <pc:sldMk cId="373378991" sldId="282"/>
            <ac:spMk id="6" creationId="{F906E97B-F6F2-323F-125C-E53CE77C0015}"/>
          </ac:spMkLst>
        </pc:spChg>
        <pc:spChg chg="del">
          <ac:chgData name="Kevin Bouchard" userId="2fc9e66d-ba45-474f-8a9f-7086b34a7d26" providerId="ADAL" clId="{AFDFEFC3-3FCC-4756-A5C9-E7883FE7726C}" dt="2024-01-25T01:56:08.055" v="2232" actId="478"/>
          <ac:spMkLst>
            <pc:docMk/>
            <pc:sldMk cId="373378991" sldId="282"/>
            <ac:spMk id="10" creationId="{00000000-0000-0000-0000-000000000000}"/>
          </ac:spMkLst>
        </pc:spChg>
        <pc:picChg chg="del">
          <ac:chgData name="Kevin Bouchard" userId="2fc9e66d-ba45-474f-8a9f-7086b34a7d26" providerId="ADAL" clId="{AFDFEFC3-3FCC-4756-A5C9-E7883FE7726C}" dt="2024-01-25T01:56:03.341" v="2231" actId="478"/>
          <ac:picMkLst>
            <pc:docMk/>
            <pc:sldMk cId="373378991" sldId="282"/>
            <ac:picMk id="3" creationId="{DE96A49A-32AB-4901-950E-26AC38CD9E1B}"/>
          </ac:picMkLst>
        </pc:picChg>
      </pc:sldChg>
      <pc:sldChg chg="modSp add mod">
        <pc:chgData name="Kevin Bouchard" userId="2fc9e66d-ba45-474f-8a9f-7086b34a7d26" providerId="ADAL" clId="{AFDFEFC3-3FCC-4756-A5C9-E7883FE7726C}" dt="2024-01-25T14:09:10.759" v="2364" actId="113"/>
        <pc:sldMkLst>
          <pc:docMk/>
          <pc:sldMk cId="3694316809" sldId="283"/>
        </pc:sldMkLst>
        <pc:spChg chg="mod">
          <ac:chgData name="Kevin Bouchard" userId="2fc9e66d-ba45-474f-8a9f-7086b34a7d26" providerId="ADAL" clId="{AFDFEFC3-3FCC-4756-A5C9-E7883FE7726C}" dt="2024-01-25T14:09:10.759" v="2364" actId="113"/>
          <ac:spMkLst>
            <pc:docMk/>
            <pc:sldMk cId="3694316809" sldId="283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14:30:05.751" v="2802" actId="20577"/>
        <pc:sldMkLst>
          <pc:docMk/>
          <pc:sldMk cId="415677110" sldId="284"/>
        </pc:sldMkLst>
        <pc:spChg chg="mod">
          <ac:chgData name="Kevin Bouchard" userId="2fc9e66d-ba45-474f-8a9f-7086b34a7d26" providerId="ADAL" clId="{AFDFEFC3-3FCC-4756-A5C9-E7883FE7726C}" dt="2024-01-25T14:30:05.751" v="2802" actId="20577"/>
          <ac:spMkLst>
            <pc:docMk/>
            <pc:sldMk cId="415677110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4:23:39.638" v="2622" actId="20577"/>
          <ac:spMkLst>
            <pc:docMk/>
            <pc:sldMk cId="415677110" sldId="284"/>
            <ac:spMk id="4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4:19:01.038" v="2524" actId="1035"/>
          <ac:picMkLst>
            <pc:docMk/>
            <pc:sldMk cId="415677110" sldId="284"/>
            <ac:picMk id="6" creationId="{00000000-0000-0000-0000-000000000000}"/>
          </ac:picMkLst>
        </pc:picChg>
      </pc:sldChg>
      <pc:sldChg chg="modSp add mod ord">
        <pc:chgData name="Kevin Bouchard" userId="2fc9e66d-ba45-474f-8a9f-7086b34a7d26" providerId="ADAL" clId="{AFDFEFC3-3FCC-4756-A5C9-E7883FE7726C}" dt="2024-01-25T15:47:54.254" v="4143"/>
        <pc:sldMkLst>
          <pc:docMk/>
          <pc:sldMk cId="2021616013" sldId="285"/>
        </pc:sldMkLst>
        <pc:spChg chg="mod">
          <ac:chgData name="Kevin Bouchard" userId="2fc9e66d-ba45-474f-8a9f-7086b34a7d26" providerId="ADAL" clId="{AFDFEFC3-3FCC-4756-A5C9-E7883FE7726C}" dt="2024-01-25T15:47:54.254" v="4143"/>
          <ac:spMkLst>
            <pc:docMk/>
            <pc:sldMk cId="2021616013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5:47:41.978" v="4142" actId="20577"/>
          <ac:spMkLst>
            <pc:docMk/>
            <pc:sldMk cId="2021616013" sldId="285"/>
            <ac:spMk id="3" creationId="{00000000-0000-0000-0000-000000000000}"/>
          </ac:spMkLst>
        </pc:spChg>
      </pc:sldChg>
      <pc:sldChg chg="modSp add mod ord">
        <pc:chgData name="Kevin Bouchard" userId="2fc9e66d-ba45-474f-8a9f-7086b34a7d26" providerId="ADAL" clId="{AFDFEFC3-3FCC-4756-A5C9-E7883FE7726C}" dt="2024-01-25T19:14:32.934" v="4713" actId="20577"/>
        <pc:sldMkLst>
          <pc:docMk/>
          <pc:sldMk cId="4233111943" sldId="286"/>
        </pc:sldMkLst>
        <pc:spChg chg="mod">
          <ac:chgData name="Kevin Bouchard" userId="2fc9e66d-ba45-474f-8a9f-7086b34a7d26" providerId="ADAL" clId="{AFDFEFC3-3FCC-4756-A5C9-E7883FE7726C}" dt="2024-01-25T15:48:28.070" v="4162"/>
          <ac:spMkLst>
            <pc:docMk/>
            <pc:sldMk cId="4233111943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14:32.934" v="4713" actId="20577"/>
          <ac:spMkLst>
            <pc:docMk/>
            <pc:sldMk cId="4233111943" sldId="286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6:51:26.099" v="4506" actId="1076"/>
          <ac:picMkLst>
            <pc:docMk/>
            <pc:sldMk cId="4233111943" sldId="286"/>
            <ac:picMk id="6" creationId="{00000000-0000-0000-0000-000000000000}"/>
          </ac:picMkLst>
        </pc:picChg>
        <pc:picChg chg="mod">
          <ac:chgData name="Kevin Bouchard" userId="2fc9e66d-ba45-474f-8a9f-7086b34a7d26" providerId="ADAL" clId="{AFDFEFC3-3FCC-4756-A5C9-E7883FE7726C}" dt="2024-01-25T16:51:27.713" v="4507" actId="1076"/>
          <ac:picMkLst>
            <pc:docMk/>
            <pc:sldMk cId="4233111943" sldId="286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15:20:31.050" v="3736" actId="20577"/>
        <pc:sldMkLst>
          <pc:docMk/>
          <pc:sldMk cId="1745037550" sldId="287"/>
        </pc:sldMkLst>
        <pc:spChg chg="mod">
          <ac:chgData name="Kevin Bouchard" userId="2fc9e66d-ba45-474f-8a9f-7086b34a7d26" providerId="ADAL" clId="{AFDFEFC3-3FCC-4756-A5C9-E7883FE7726C}" dt="2024-01-22T02:50:32.995" v="163" actId="20577"/>
          <ac:spMkLst>
            <pc:docMk/>
            <pc:sldMk cId="1745037550" sldId="287"/>
            <ac:spMk id="6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5:20:31.050" v="3736" actId="20577"/>
          <ac:spMkLst>
            <pc:docMk/>
            <pc:sldMk cId="1745037550" sldId="287"/>
            <ac:spMk id="7" creationId="{00000000-0000-0000-0000-000000000000}"/>
          </ac:spMkLst>
        </pc:spChg>
      </pc:sldChg>
      <pc:sldChg chg="modSp add mod chgLayout">
        <pc:chgData name="Kevin Bouchard" userId="2fc9e66d-ba45-474f-8a9f-7086b34a7d26" providerId="ADAL" clId="{AFDFEFC3-3FCC-4756-A5C9-E7883FE7726C}" dt="2024-01-25T19:31:44.722" v="5411" actId="1076"/>
        <pc:sldMkLst>
          <pc:docMk/>
          <pc:sldMk cId="1060697104" sldId="288"/>
        </pc:sldMkLst>
        <pc:spChg chg="mod ord">
          <ac:chgData name="Kevin Bouchard" userId="2fc9e66d-ba45-474f-8a9f-7086b34a7d26" providerId="ADAL" clId="{AFDFEFC3-3FCC-4756-A5C9-E7883FE7726C}" dt="2024-01-25T19:19:46.679" v="4926"/>
          <ac:spMkLst>
            <pc:docMk/>
            <pc:sldMk cId="1060697104" sldId="288"/>
            <ac:spMk id="2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19:31:41.337" v="5410" actId="20577"/>
          <ac:spMkLst>
            <pc:docMk/>
            <pc:sldMk cId="1060697104" sldId="288"/>
            <ac:spMk id="3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19:19:15.602" v="4923" actId="700"/>
          <ac:spMkLst>
            <pc:docMk/>
            <pc:sldMk cId="1060697104" sldId="288"/>
            <ac:spMk id="4" creationId="{00000000-0000-0000-0000-000000000000}"/>
          </ac:spMkLst>
        </pc:spChg>
        <pc:spChg chg="mod ord">
          <ac:chgData name="Kevin Bouchard" userId="2fc9e66d-ba45-474f-8a9f-7086b34a7d26" providerId="ADAL" clId="{AFDFEFC3-3FCC-4756-A5C9-E7883FE7726C}" dt="2024-01-25T19:19:15.602" v="4923" actId="700"/>
          <ac:spMkLst>
            <pc:docMk/>
            <pc:sldMk cId="1060697104" sldId="288"/>
            <ac:spMk id="5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9:31:44.722" v="5411" actId="1076"/>
          <ac:picMkLst>
            <pc:docMk/>
            <pc:sldMk cId="1060697104" sldId="288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19:32:53.435" v="5509" actId="27636"/>
        <pc:sldMkLst>
          <pc:docMk/>
          <pc:sldMk cId="3123941469" sldId="289"/>
        </pc:sldMkLst>
        <pc:spChg chg="mod">
          <ac:chgData name="Kevin Bouchard" userId="2fc9e66d-ba45-474f-8a9f-7086b34a7d26" providerId="ADAL" clId="{AFDFEFC3-3FCC-4756-A5C9-E7883FE7726C}" dt="2024-01-25T19:31:55.264" v="5412"/>
          <ac:spMkLst>
            <pc:docMk/>
            <pc:sldMk cId="3123941469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32:53.435" v="5509" actId="27636"/>
          <ac:spMkLst>
            <pc:docMk/>
            <pc:sldMk cId="3123941469" sldId="289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20:45:47.812" v="6244" actId="20577"/>
        <pc:sldMkLst>
          <pc:docMk/>
          <pc:sldMk cId="3711490086" sldId="290"/>
        </pc:sldMkLst>
        <pc:spChg chg="mod">
          <ac:chgData name="Kevin Bouchard" userId="2fc9e66d-ba45-474f-8a9f-7086b34a7d26" providerId="ADAL" clId="{AFDFEFC3-3FCC-4756-A5C9-E7883FE7726C}" dt="2024-01-25T20:45:47.812" v="6244" actId="20577"/>
          <ac:spMkLst>
            <pc:docMk/>
            <pc:sldMk cId="3711490086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20:45:36.764" v="6235" actId="1076"/>
          <ac:spMkLst>
            <pc:docMk/>
            <pc:sldMk cId="3711490086" sldId="290"/>
            <ac:spMk id="9" creationId="{8645D1A4-C76A-4350-AC97-7AEC45178A2A}"/>
          </ac:spMkLst>
        </pc:spChg>
        <pc:picChg chg="mod">
          <ac:chgData name="Kevin Bouchard" userId="2fc9e66d-ba45-474f-8a9f-7086b34a7d26" providerId="ADAL" clId="{AFDFEFC3-3FCC-4756-A5C9-E7883FE7726C}" dt="2024-01-25T20:45:18.896" v="6231" actId="1076"/>
          <ac:picMkLst>
            <pc:docMk/>
            <pc:sldMk cId="3711490086" sldId="290"/>
            <ac:picMk id="6" creationId="{00000000-0000-0000-0000-000000000000}"/>
          </ac:picMkLst>
        </pc:picChg>
        <pc:picChg chg="mod">
          <ac:chgData name="Kevin Bouchard" userId="2fc9e66d-ba45-474f-8a9f-7086b34a7d26" providerId="ADAL" clId="{AFDFEFC3-3FCC-4756-A5C9-E7883FE7726C}" dt="2024-01-25T20:45:24.201" v="6233" actId="1076"/>
          <ac:picMkLst>
            <pc:docMk/>
            <pc:sldMk cId="3711490086" sldId="290"/>
            <ac:picMk id="7" creationId="{00000000-0000-0000-0000-000000000000}"/>
          </ac:picMkLst>
        </pc:picChg>
        <pc:picChg chg="mod">
          <ac:chgData name="Kevin Bouchard" userId="2fc9e66d-ba45-474f-8a9f-7086b34a7d26" providerId="ADAL" clId="{AFDFEFC3-3FCC-4756-A5C9-E7883FE7726C}" dt="2024-01-25T20:45:26.030" v="6234" actId="1076"/>
          <ac:picMkLst>
            <pc:docMk/>
            <pc:sldMk cId="3711490086" sldId="290"/>
            <ac:picMk id="8" creationId="{00000000-0000-0000-0000-000000000000}"/>
          </ac:picMkLst>
        </pc:picChg>
      </pc:sldChg>
      <pc:sldChg chg="modSp add del mod">
        <pc:chgData name="Kevin Bouchard" userId="2fc9e66d-ba45-474f-8a9f-7086b34a7d26" providerId="ADAL" clId="{AFDFEFC3-3FCC-4756-A5C9-E7883FE7726C}" dt="2024-01-25T20:46:08.769" v="6248" actId="47"/>
        <pc:sldMkLst>
          <pc:docMk/>
          <pc:sldMk cId="2994736211" sldId="291"/>
        </pc:sldMkLst>
        <pc:spChg chg="mod">
          <ac:chgData name="Kevin Bouchard" userId="2fc9e66d-ba45-474f-8a9f-7086b34a7d26" providerId="ADAL" clId="{AFDFEFC3-3FCC-4756-A5C9-E7883FE7726C}" dt="2024-01-25T19:37:43.254" v="5738" actId="20577"/>
          <ac:spMkLst>
            <pc:docMk/>
            <pc:sldMk cId="2994736211" sldId="291"/>
            <ac:spMk id="6" creationId="{00000000-0000-0000-0000-000000000000}"/>
          </ac:spMkLst>
        </pc:spChg>
      </pc:sldChg>
      <pc:sldChg chg="modSp add mod">
        <pc:chgData name="Kevin Bouchard" userId="2fc9e66d-ba45-474f-8a9f-7086b34a7d26" providerId="ADAL" clId="{AFDFEFC3-3FCC-4756-A5C9-E7883FE7726C}" dt="2024-01-25T20:46:05.860" v="6247" actId="20577"/>
        <pc:sldMkLst>
          <pc:docMk/>
          <pc:sldMk cId="2486843939" sldId="292"/>
        </pc:sldMkLst>
        <pc:spChg chg="mod">
          <ac:chgData name="Kevin Bouchard" userId="2fc9e66d-ba45-474f-8a9f-7086b34a7d26" providerId="ADAL" clId="{AFDFEFC3-3FCC-4756-A5C9-E7883FE7726C}" dt="2024-01-25T20:46:05.860" v="6247" actId="20577"/>
          <ac:spMkLst>
            <pc:docMk/>
            <pc:sldMk cId="2486843939" sldId="292"/>
            <ac:spMk id="2" creationId="{00000000-0000-0000-0000-000000000000}"/>
          </ac:spMkLst>
        </pc:spChg>
      </pc:sldChg>
      <pc:sldChg chg="add">
        <pc:chgData name="Kevin Bouchard" userId="2fc9e66d-ba45-474f-8a9f-7086b34a7d26" providerId="ADAL" clId="{AFDFEFC3-3FCC-4756-A5C9-E7883FE7726C}" dt="2024-01-22T02:37:35.706" v="2"/>
        <pc:sldMkLst>
          <pc:docMk/>
          <pc:sldMk cId="1065430874" sldId="293"/>
        </pc:sldMkLst>
      </pc:sldChg>
      <pc:sldChg chg="add">
        <pc:chgData name="Kevin Bouchard" userId="2fc9e66d-ba45-474f-8a9f-7086b34a7d26" providerId="ADAL" clId="{AFDFEFC3-3FCC-4756-A5C9-E7883FE7726C}" dt="2024-01-22T02:37:35.706" v="2"/>
        <pc:sldMkLst>
          <pc:docMk/>
          <pc:sldMk cId="1695869604" sldId="294"/>
        </pc:sldMkLst>
      </pc:sldChg>
      <pc:sldChg chg="modSp add mod modNotesTx">
        <pc:chgData name="Kevin Bouchard" userId="2fc9e66d-ba45-474f-8a9f-7086b34a7d26" providerId="ADAL" clId="{AFDFEFC3-3FCC-4756-A5C9-E7883FE7726C}" dt="2024-01-25T14:48:29.139" v="3207" actId="20577"/>
        <pc:sldMkLst>
          <pc:docMk/>
          <pc:sldMk cId="2655905662" sldId="295"/>
        </pc:sldMkLst>
        <pc:spChg chg="mod">
          <ac:chgData name="Kevin Bouchard" userId="2fc9e66d-ba45-474f-8a9f-7086b34a7d26" providerId="ADAL" clId="{AFDFEFC3-3FCC-4756-A5C9-E7883FE7726C}" dt="2024-01-25T14:45:15.811" v="3204" actId="20577"/>
          <ac:spMkLst>
            <pc:docMk/>
            <pc:sldMk cId="2655905662" sldId="295"/>
            <ac:spMk id="2" creationId="{EA26DB16-7E1C-4BB9-9B8F-618DA2B45F46}"/>
          </ac:spMkLst>
        </pc:spChg>
        <pc:spChg chg="mod">
          <ac:chgData name="Kevin Bouchard" userId="2fc9e66d-ba45-474f-8a9f-7086b34a7d26" providerId="ADAL" clId="{AFDFEFC3-3FCC-4756-A5C9-E7883FE7726C}" dt="2024-01-25T14:48:29.139" v="3207" actId="20577"/>
          <ac:spMkLst>
            <pc:docMk/>
            <pc:sldMk cId="2655905662" sldId="295"/>
            <ac:spMk id="3" creationId="{004892BB-E9B0-4EB9-88B4-3D47AB70A718}"/>
          </ac:spMkLst>
        </pc:spChg>
      </pc:sldChg>
      <pc:sldChg chg="modSp add mod ord">
        <pc:chgData name="Kevin Bouchard" userId="2fc9e66d-ba45-474f-8a9f-7086b34a7d26" providerId="ADAL" clId="{AFDFEFC3-3FCC-4756-A5C9-E7883FE7726C}" dt="2024-01-25T16:50:47.827" v="4486" actId="1076"/>
        <pc:sldMkLst>
          <pc:docMk/>
          <pc:sldMk cId="3441137680" sldId="296"/>
        </pc:sldMkLst>
        <pc:spChg chg="mod">
          <ac:chgData name="Kevin Bouchard" userId="2fc9e66d-ba45-474f-8a9f-7086b34a7d26" providerId="ADAL" clId="{AFDFEFC3-3FCC-4756-A5C9-E7883FE7726C}" dt="2024-01-25T15:48:24.576" v="4161"/>
          <ac:spMkLst>
            <pc:docMk/>
            <pc:sldMk cId="3441137680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6:50:45.162" v="4485" actId="20577"/>
          <ac:spMkLst>
            <pc:docMk/>
            <pc:sldMk cId="3441137680" sldId="296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6:50:47.827" v="4486" actId="1076"/>
          <ac:picMkLst>
            <pc:docMk/>
            <pc:sldMk cId="3441137680" sldId="296"/>
            <ac:picMk id="8" creationId="{C29552B8-0E09-4F9D-8FBE-42CBB4653EBF}"/>
          </ac:picMkLst>
        </pc:picChg>
      </pc:sldChg>
      <pc:sldChg chg="modSp add mod ord modNotesTx">
        <pc:chgData name="Kevin Bouchard" userId="2fc9e66d-ba45-474f-8a9f-7086b34a7d26" providerId="ADAL" clId="{AFDFEFC3-3FCC-4756-A5C9-E7883FE7726C}" dt="2024-01-25T19:18:54.674" v="4922" actId="20577"/>
        <pc:sldMkLst>
          <pc:docMk/>
          <pc:sldMk cId="818541554" sldId="297"/>
        </pc:sldMkLst>
        <pc:spChg chg="mod">
          <ac:chgData name="Kevin Bouchard" userId="2fc9e66d-ba45-474f-8a9f-7086b34a7d26" providerId="ADAL" clId="{AFDFEFC3-3FCC-4756-A5C9-E7883FE7726C}" dt="2024-01-25T15:48:31.678" v="4163"/>
          <ac:spMkLst>
            <pc:docMk/>
            <pc:sldMk cId="818541554" sldId="297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16:55.296" v="4858"/>
          <ac:spMkLst>
            <pc:docMk/>
            <pc:sldMk cId="818541554" sldId="297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9:15:09.666" v="4718" actId="1076"/>
          <ac:picMkLst>
            <pc:docMk/>
            <pc:sldMk cId="818541554" sldId="297"/>
            <ac:picMk id="8" creationId="{00000000-0000-0000-0000-000000000000}"/>
          </ac:picMkLst>
        </pc:picChg>
      </pc:sldChg>
      <pc:sldChg chg="modSp add mod">
        <pc:chgData name="Kevin Bouchard" userId="2fc9e66d-ba45-474f-8a9f-7086b34a7d26" providerId="ADAL" clId="{AFDFEFC3-3FCC-4756-A5C9-E7883FE7726C}" dt="2024-01-25T19:36:45.356" v="5707" actId="20577"/>
        <pc:sldMkLst>
          <pc:docMk/>
          <pc:sldMk cId="2300141953" sldId="298"/>
        </pc:sldMkLst>
        <pc:spChg chg="mod">
          <ac:chgData name="Kevin Bouchard" userId="2fc9e66d-ba45-474f-8a9f-7086b34a7d26" providerId="ADAL" clId="{AFDFEFC3-3FCC-4756-A5C9-E7883FE7726C}" dt="2024-01-25T19:31:57.892" v="5413"/>
          <ac:spMkLst>
            <pc:docMk/>
            <pc:sldMk cId="2300141953" sldId="298"/>
            <ac:spMk id="2" creationId="{00000000-0000-0000-0000-000000000000}"/>
          </ac:spMkLst>
        </pc:spChg>
        <pc:spChg chg="mod">
          <ac:chgData name="Kevin Bouchard" userId="2fc9e66d-ba45-474f-8a9f-7086b34a7d26" providerId="ADAL" clId="{AFDFEFC3-3FCC-4756-A5C9-E7883FE7726C}" dt="2024-01-25T19:36:45.356" v="5707" actId="20577"/>
          <ac:spMkLst>
            <pc:docMk/>
            <pc:sldMk cId="2300141953" sldId="298"/>
            <ac:spMk id="3" creationId="{00000000-0000-0000-0000-000000000000}"/>
          </ac:spMkLst>
        </pc:spChg>
        <pc:picChg chg="mod">
          <ac:chgData name="Kevin Bouchard" userId="2fc9e66d-ba45-474f-8a9f-7086b34a7d26" providerId="ADAL" clId="{AFDFEFC3-3FCC-4756-A5C9-E7883FE7726C}" dt="2024-01-25T19:35:17.964" v="5546" actId="1076"/>
          <ac:picMkLst>
            <pc:docMk/>
            <pc:sldMk cId="2300141953" sldId="298"/>
            <ac:picMk id="6" creationId="{CCDD44B9-6EE4-4EB1-8F80-77138886053F}"/>
          </ac:picMkLst>
        </pc:picChg>
        <pc:picChg chg="mod">
          <ac:chgData name="Kevin Bouchard" userId="2fc9e66d-ba45-474f-8a9f-7086b34a7d26" providerId="ADAL" clId="{AFDFEFC3-3FCC-4756-A5C9-E7883FE7726C}" dt="2024-01-25T19:35:35.956" v="5554" actId="1076"/>
          <ac:picMkLst>
            <pc:docMk/>
            <pc:sldMk cId="2300141953" sldId="298"/>
            <ac:picMk id="8" creationId="{847E27C2-2E91-4C43-8F7B-35F03041AC06}"/>
          </ac:picMkLst>
        </pc:picChg>
        <pc:picChg chg="mod">
          <ac:chgData name="Kevin Bouchard" userId="2fc9e66d-ba45-474f-8a9f-7086b34a7d26" providerId="ADAL" clId="{AFDFEFC3-3FCC-4756-A5C9-E7883FE7726C}" dt="2024-01-25T19:35:34.374" v="5553" actId="1076"/>
          <ac:picMkLst>
            <pc:docMk/>
            <pc:sldMk cId="2300141953" sldId="298"/>
            <ac:picMk id="9" creationId="{BDB20C10-FA2E-4B03-9B08-EF8B09A2A187}"/>
          </ac:picMkLst>
        </pc:picChg>
      </pc:sldChg>
      <pc:sldChg chg="add">
        <pc:chgData name="Kevin Bouchard" userId="2fc9e66d-ba45-474f-8a9f-7086b34a7d26" providerId="ADAL" clId="{AFDFEFC3-3FCC-4756-A5C9-E7883FE7726C}" dt="2024-01-22T02:37:35.706" v="2"/>
        <pc:sldMkLst>
          <pc:docMk/>
          <pc:sldMk cId="475642170" sldId="299"/>
        </pc:sldMkLst>
      </pc:sldChg>
      <pc:sldChg chg="modSp add mod ord">
        <pc:chgData name="Kevin Bouchard" userId="2fc9e66d-ba45-474f-8a9f-7086b34a7d26" providerId="ADAL" clId="{AFDFEFC3-3FCC-4756-A5C9-E7883FE7726C}" dt="2024-01-25T15:28:26.900" v="3741" actId="20577"/>
        <pc:sldMkLst>
          <pc:docMk/>
          <pc:sldMk cId="1399379858" sldId="300"/>
        </pc:sldMkLst>
        <pc:spChg chg="mod">
          <ac:chgData name="Kevin Bouchard" userId="2fc9e66d-ba45-474f-8a9f-7086b34a7d26" providerId="ADAL" clId="{AFDFEFC3-3FCC-4756-A5C9-E7883FE7726C}" dt="2024-01-25T15:28:26.900" v="3741" actId="20577"/>
          <ac:spMkLst>
            <pc:docMk/>
            <pc:sldMk cId="1399379858" sldId="300"/>
            <ac:spMk id="6" creationId="{9F45A007-CEC1-44EC-9D3C-61229F816B34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554654403" sldId="311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180006170" sldId="312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711534998" sldId="313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686702385" sldId="314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373323371" sldId="315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986507121" sldId="316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857535405" sldId="317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988926704" sldId="318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24434017" sldId="320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521469720" sldId="322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084489962" sldId="323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138375967" sldId="324"/>
        </pc:sldMkLst>
      </pc:sldChg>
      <pc:sldChg chg="modSp add mod ord">
        <pc:chgData name="Kevin Bouchard" userId="2fc9e66d-ba45-474f-8a9f-7086b34a7d26" providerId="ADAL" clId="{AFDFEFC3-3FCC-4756-A5C9-E7883FE7726C}" dt="2024-01-25T19:32:13.753" v="5415"/>
        <pc:sldMkLst>
          <pc:docMk/>
          <pc:sldMk cId="3022947177" sldId="324"/>
        </pc:sldMkLst>
        <pc:spChg chg="mod">
          <ac:chgData name="Kevin Bouchard" userId="2fc9e66d-ba45-474f-8a9f-7086b34a7d26" providerId="ADAL" clId="{AFDFEFC3-3FCC-4756-A5C9-E7883FE7726C}" dt="2024-01-25T15:33:18.167" v="3914" actId="20577"/>
          <ac:spMkLst>
            <pc:docMk/>
            <pc:sldMk cId="3022947177" sldId="324"/>
            <ac:spMk id="3" creationId="{AD1A7B98-0F87-18DF-5753-21962189A017}"/>
          </ac:spMkLst>
        </pc:spChg>
        <pc:picChg chg="mod">
          <ac:chgData name="Kevin Bouchard" userId="2fc9e66d-ba45-474f-8a9f-7086b34a7d26" providerId="ADAL" clId="{AFDFEFC3-3FCC-4756-A5C9-E7883FE7726C}" dt="2024-01-25T15:31:38.935" v="3791" actId="1076"/>
          <ac:picMkLst>
            <pc:docMk/>
            <pc:sldMk cId="3022947177" sldId="324"/>
            <ac:picMk id="5122" creationId="{03931F76-CA2D-2694-3A4A-59DBC282DF09}"/>
          </ac:picMkLst>
        </pc:pic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38550934" sldId="326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472462755" sldId="327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248289874" sldId="330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412309483" sldId="331"/>
        </pc:sldMkLst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4162403015" sldId="332"/>
        </pc:sldMkLst>
      </pc:sldChg>
      <pc:sldChg chg="addSp delSp modSp mod">
        <pc:chgData name="Kevin Bouchard" userId="2fc9e66d-ba45-474f-8a9f-7086b34a7d26" providerId="ADAL" clId="{AFDFEFC3-3FCC-4756-A5C9-E7883FE7726C}" dt="2024-01-25T21:38:56.520" v="6645" actId="166"/>
        <pc:sldMkLst>
          <pc:docMk/>
          <pc:sldMk cId="173000083" sldId="349"/>
        </pc:sldMkLst>
        <pc:spChg chg="mod">
          <ac:chgData name="Kevin Bouchard" userId="2fc9e66d-ba45-474f-8a9f-7086b34a7d26" providerId="ADAL" clId="{AFDFEFC3-3FCC-4756-A5C9-E7883FE7726C}" dt="2024-01-25T21:38:49.294" v="6643" actId="1076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AFDFEFC3-3FCC-4756-A5C9-E7883FE7726C}" dt="2024-01-25T21:38:52.669" v="6644" actId="1076"/>
          <ac:spMkLst>
            <pc:docMk/>
            <pc:sldMk cId="173000083" sldId="349"/>
            <ac:spMk id="11" creationId="{2C344546-A92B-2CAD-4D16-B1E952698467}"/>
          </ac:spMkLst>
        </pc:spChg>
        <pc:picChg chg="del">
          <ac:chgData name="Kevin Bouchard" userId="2fc9e66d-ba45-474f-8a9f-7086b34a7d26" providerId="ADAL" clId="{AFDFEFC3-3FCC-4756-A5C9-E7883FE7726C}" dt="2024-01-25T21:38:21.530" v="6636" actId="478"/>
          <ac:picMkLst>
            <pc:docMk/>
            <pc:sldMk cId="173000083" sldId="349"/>
            <ac:picMk id="6" creationId="{B4E74A4A-1266-670E-34A2-1DBB3F8EBE10}"/>
          </ac:picMkLst>
        </pc:picChg>
        <pc:picChg chg="add mod ord">
          <ac:chgData name="Kevin Bouchard" userId="2fc9e66d-ba45-474f-8a9f-7086b34a7d26" providerId="ADAL" clId="{AFDFEFC3-3FCC-4756-A5C9-E7883FE7726C}" dt="2024-01-25T21:38:56.520" v="6645" actId="166"/>
          <ac:picMkLst>
            <pc:docMk/>
            <pc:sldMk cId="173000083" sldId="349"/>
            <ac:picMk id="7" creationId="{D6CFA0B1-56A0-531F-C024-49653E2F409B}"/>
          </ac:picMkLst>
        </pc:pic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529812085" sldId="350"/>
        </pc:sldMkLst>
      </pc:sldChg>
      <pc:sldChg chg="modSp new mod modNotesTx">
        <pc:chgData name="Kevin Bouchard" userId="2fc9e66d-ba45-474f-8a9f-7086b34a7d26" providerId="ADAL" clId="{AFDFEFC3-3FCC-4756-A5C9-E7883FE7726C}" dt="2024-01-25T01:43:50.495" v="1892" actId="20577"/>
        <pc:sldMkLst>
          <pc:docMk/>
          <pc:sldMk cId="2791827432" sldId="350"/>
        </pc:sldMkLst>
        <pc:spChg chg="mod">
          <ac:chgData name="Kevin Bouchard" userId="2fc9e66d-ba45-474f-8a9f-7086b34a7d26" providerId="ADAL" clId="{AFDFEFC3-3FCC-4756-A5C9-E7883FE7726C}" dt="2024-01-25T01:16:24.128" v="978" actId="20577"/>
          <ac:spMkLst>
            <pc:docMk/>
            <pc:sldMk cId="2791827432" sldId="350"/>
            <ac:spMk id="2" creationId="{ACC694D4-24AB-CE80-0F30-919B5B5748B4}"/>
          </ac:spMkLst>
        </pc:spChg>
        <pc:spChg chg="mod">
          <ac:chgData name="Kevin Bouchard" userId="2fc9e66d-ba45-474f-8a9f-7086b34a7d26" providerId="ADAL" clId="{AFDFEFC3-3FCC-4756-A5C9-E7883FE7726C}" dt="2024-01-25T01:43:50.495" v="1892" actId="20577"/>
          <ac:spMkLst>
            <pc:docMk/>
            <pc:sldMk cId="2791827432" sldId="350"/>
            <ac:spMk id="3" creationId="{2114948B-A7D6-CABD-0379-1737820B3D60}"/>
          </ac:spMkLst>
        </pc:spChg>
        <pc:spChg chg="mod">
          <ac:chgData name="Kevin Bouchard" userId="2fc9e66d-ba45-474f-8a9f-7086b34a7d26" providerId="ADAL" clId="{AFDFEFC3-3FCC-4756-A5C9-E7883FE7726C}" dt="2024-01-25T01:41:16.446" v="1755" actId="20577"/>
          <ac:spMkLst>
            <pc:docMk/>
            <pc:sldMk cId="2791827432" sldId="350"/>
            <ac:spMk id="4" creationId="{7377B116-7E90-3295-C0F1-ACFCCB97E023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838999645" sldId="351"/>
        </pc:sldMkLst>
      </pc:sldChg>
      <pc:sldChg chg="modSp new mod">
        <pc:chgData name="Kevin Bouchard" userId="2fc9e66d-ba45-474f-8a9f-7086b34a7d26" providerId="ADAL" clId="{AFDFEFC3-3FCC-4756-A5C9-E7883FE7726C}" dt="2024-01-25T14:06:13.264" v="2254" actId="115"/>
        <pc:sldMkLst>
          <pc:docMk/>
          <pc:sldMk cId="2928816319" sldId="351"/>
        </pc:sldMkLst>
        <pc:spChg chg="mod">
          <ac:chgData name="Kevin Bouchard" userId="2fc9e66d-ba45-474f-8a9f-7086b34a7d26" providerId="ADAL" clId="{AFDFEFC3-3FCC-4756-A5C9-E7883FE7726C}" dt="2024-01-25T01:45:23.088" v="1911" actId="20577"/>
          <ac:spMkLst>
            <pc:docMk/>
            <pc:sldMk cId="2928816319" sldId="351"/>
            <ac:spMk id="2" creationId="{CA41F7F6-ADDA-26BA-5135-533BC6F4794D}"/>
          </ac:spMkLst>
        </pc:spChg>
        <pc:spChg chg="mod">
          <ac:chgData name="Kevin Bouchard" userId="2fc9e66d-ba45-474f-8a9f-7086b34a7d26" providerId="ADAL" clId="{AFDFEFC3-3FCC-4756-A5C9-E7883FE7726C}" dt="2024-01-25T14:06:13.264" v="2254" actId="115"/>
          <ac:spMkLst>
            <pc:docMk/>
            <pc:sldMk cId="2928816319" sldId="351"/>
            <ac:spMk id="3" creationId="{EDBC92A7-B2C3-4AB9-74A5-233F216E1B8F}"/>
          </ac:spMkLst>
        </pc:spChg>
      </pc:sldChg>
      <pc:sldChg chg="addSp delSp modSp new mod chgLayout">
        <pc:chgData name="Kevin Bouchard" userId="2fc9e66d-ba45-474f-8a9f-7086b34a7d26" providerId="ADAL" clId="{AFDFEFC3-3FCC-4756-A5C9-E7883FE7726C}" dt="2024-01-25T14:56:08.630" v="3354" actId="700"/>
        <pc:sldMkLst>
          <pc:docMk/>
          <pc:sldMk cId="114255945" sldId="352"/>
        </pc:sldMkLst>
        <pc:spChg chg="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2" creationId="{471DD331-051F-FF6C-643A-F056484E6922}"/>
          </ac:spMkLst>
        </pc:spChg>
        <pc:spChg chg="add del 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3" creationId="{49987DD7-2618-C609-89C8-AAB631D11788}"/>
          </ac:spMkLst>
        </pc:spChg>
        <pc:spChg chg="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4" creationId="{8FA33AD2-C194-758D-B177-CBA5D3BE1446}"/>
          </ac:spMkLst>
        </pc:spChg>
        <pc:spChg chg="mod ord">
          <ac:chgData name="Kevin Bouchard" userId="2fc9e66d-ba45-474f-8a9f-7086b34a7d26" providerId="ADAL" clId="{AFDFEFC3-3FCC-4756-A5C9-E7883FE7726C}" dt="2024-01-25T14:56:08.630" v="3354" actId="700"/>
          <ac:spMkLst>
            <pc:docMk/>
            <pc:sldMk cId="114255945" sldId="352"/>
            <ac:spMk id="5" creationId="{7EB5A3F3-F88E-D6F6-FD9D-3C8D67D7EF81}"/>
          </ac:spMkLst>
        </pc:spChg>
        <pc:spChg chg="add mod">
          <ac:chgData name="Kevin Bouchard" userId="2fc9e66d-ba45-474f-8a9f-7086b34a7d26" providerId="ADAL" clId="{AFDFEFC3-3FCC-4756-A5C9-E7883FE7726C}" dt="2024-01-25T14:48:53.744" v="3209"/>
          <ac:spMkLst>
            <pc:docMk/>
            <pc:sldMk cId="114255945" sldId="352"/>
            <ac:spMk id="6" creationId="{9C4CF6B8-9A06-C195-0904-ADFD94CE8F19}"/>
          </ac:spMkLst>
        </pc:spChg>
        <pc:spChg chg="add">
          <ac:chgData name="Kevin Bouchard" userId="2fc9e66d-ba45-474f-8a9f-7086b34a7d26" providerId="ADAL" clId="{AFDFEFC3-3FCC-4756-A5C9-E7883FE7726C}" dt="2024-01-25T14:52:40.643" v="3266"/>
          <ac:spMkLst>
            <pc:docMk/>
            <pc:sldMk cId="114255945" sldId="352"/>
            <ac:spMk id="7" creationId="{D85ECFA1-555E-C72E-D188-A32A72EB8803}"/>
          </ac:spMkLst>
        </pc:spChg>
        <pc:picChg chg="add mod">
          <ac:chgData name="Kevin Bouchard" userId="2fc9e66d-ba45-474f-8a9f-7086b34a7d26" providerId="ADAL" clId="{AFDFEFC3-3FCC-4756-A5C9-E7883FE7726C}" dt="2024-01-25T14:55:59.748" v="3351" actId="1076"/>
          <ac:picMkLst>
            <pc:docMk/>
            <pc:sldMk cId="114255945" sldId="352"/>
            <ac:picMk id="1028" creationId="{61277DA8-FA4D-CFC6-A9D4-4564BE8599E0}"/>
          </ac:picMkLst>
        </pc:pic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646503214" sldId="352"/>
        </pc:sldMkLst>
      </pc:sldChg>
      <pc:sldChg chg="addSp delSp modSp new mod modNotesTx">
        <pc:chgData name="Kevin Bouchard" userId="2fc9e66d-ba45-474f-8a9f-7086b34a7d26" providerId="ADAL" clId="{AFDFEFC3-3FCC-4756-A5C9-E7883FE7726C}" dt="2024-01-25T15:48:12.594" v="4160" actId="20577"/>
        <pc:sldMkLst>
          <pc:docMk/>
          <pc:sldMk cId="433063838" sldId="353"/>
        </pc:sldMkLst>
        <pc:spChg chg="del">
          <ac:chgData name="Kevin Bouchard" userId="2fc9e66d-ba45-474f-8a9f-7086b34a7d26" providerId="ADAL" clId="{AFDFEFC3-3FCC-4756-A5C9-E7883FE7726C}" dt="2024-01-25T14:56:59.390" v="3368"/>
          <ac:spMkLst>
            <pc:docMk/>
            <pc:sldMk cId="433063838" sldId="353"/>
            <ac:spMk id="3" creationId="{7579593D-7924-3424-E0D2-5D2A35EB4258}"/>
          </ac:spMkLst>
        </pc:spChg>
        <pc:spChg chg="add mod">
          <ac:chgData name="Kevin Bouchard" userId="2fc9e66d-ba45-474f-8a9f-7086b34a7d26" providerId="ADAL" clId="{AFDFEFC3-3FCC-4756-A5C9-E7883FE7726C}" dt="2024-01-25T14:59:59.345" v="3417" actId="20577"/>
          <ac:spMkLst>
            <pc:docMk/>
            <pc:sldMk cId="433063838" sldId="353"/>
            <ac:spMk id="7" creationId="{CBB16B9B-FD7A-1A19-379D-08B01AB35897}"/>
          </ac:spMkLst>
        </pc:spChg>
        <pc:spChg chg="add mod">
          <ac:chgData name="Kevin Bouchard" userId="2fc9e66d-ba45-474f-8a9f-7086b34a7d26" providerId="ADAL" clId="{AFDFEFC3-3FCC-4756-A5C9-E7883FE7726C}" dt="2024-01-25T15:01:26.057" v="3481" actId="164"/>
          <ac:spMkLst>
            <pc:docMk/>
            <pc:sldMk cId="433063838" sldId="353"/>
            <ac:spMk id="8" creationId="{5E583ACA-C8B7-7BCE-5556-69D6E103DB71}"/>
          </ac:spMkLst>
        </pc:spChg>
        <pc:spChg chg="add mod">
          <ac:chgData name="Kevin Bouchard" userId="2fc9e66d-ba45-474f-8a9f-7086b34a7d26" providerId="ADAL" clId="{AFDFEFC3-3FCC-4756-A5C9-E7883FE7726C}" dt="2024-01-25T15:01:26.057" v="3481" actId="164"/>
          <ac:spMkLst>
            <pc:docMk/>
            <pc:sldMk cId="433063838" sldId="353"/>
            <ac:spMk id="9" creationId="{F96B065F-BFB7-83CD-1B3F-A5CBB02154B5}"/>
          </ac:spMkLst>
        </pc:spChg>
        <pc:spChg chg="mod topLvl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2" creationId="{2750E977-8FA5-CA14-D4E5-56C9233D602E}"/>
          </ac:spMkLst>
        </pc:spChg>
        <pc:spChg chg="mod topLvl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3" creationId="{CE5E100B-6D79-CDF8-E501-2F8819978E58}"/>
          </ac:spMkLst>
        </pc:spChg>
        <pc:spChg chg="mod topLvl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5" creationId="{C43FE6F3-5A39-4A70-28D9-12816387BE6E}"/>
          </ac:spMkLst>
        </pc:spChg>
        <pc:spChg chg="del mod topLvl">
          <ac:chgData name="Kevin Bouchard" userId="2fc9e66d-ba45-474f-8a9f-7086b34a7d26" providerId="ADAL" clId="{AFDFEFC3-3FCC-4756-A5C9-E7883FE7726C}" dt="2024-01-25T15:02:32.274" v="3499" actId="478"/>
          <ac:spMkLst>
            <pc:docMk/>
            <pc:sldMk cId="433063838" sldId="353"/>
            <ac:spMk id="16" creationId="{04042403-9D56-97F1-BACC-E528F6BC6C0F}"/>
          </ac:spMkLst>
        </pc:spChg>
        <pc:spChg chg="add mod">
          <ac:chgData name="Kevin Bouchard" userId="2fc9e66d-ba45-474f-8a9f-7086b34a7d26" providerId="ADAL" clId="{AFDFEFC3-3FCC-4756-A5C9-E7883FE7726C}" dt="2024-01-25T15:03:37.601" v="3514" actId="164"/>
          <ac:spMkLst>
            <pc:docMk/>
            <pc:sldMk cId="433063838" sldId="353"/>
            <ac:spMk id="19" creationId="{39DE623A-5F83-7EB0-4C14-EBC04F2BFAAC}"/>
          </ac:spMkLst>
        </pc:spChg>
        <pc:spChg chg="add mod">
          <ac:chgData name="Kevin Bouchard" userId="2fc9e66d-ba45-474f-8a9f-7086b34a7d26" providerId="ADAL" clId="{AFDFEFC3-3FCC-4756-A5C9-E7883FE7726C}" dt="2024-01-25T15:03:27.607" v="3513" actId="164"/>
          <ac:spMkLst>
            <pc:docMk/>
            <pc:sldMk cId="433063838" sldId="353"/>
            <ac:spMk id="20" creationId="{F3108B34-DEAD-3768-FA56-4800CAA978A9}"/>
          </ac:spMkLst>
        </pc:spChg>
        <pc:spChg chg="add mod">
          <ac:chgData name="Kevin Bouchard" userId="2fc9e66d-ba45-474f-8a9f-7086b34a7d26" providerId="ADAL" clId="{AFDFEFC3-3FCC-4756-A5C9-E7883FE7726C}" dt="2024-01-25T15:03:27.607" v="3513" actId="164"/>
          <ac:spMkLst>
            <pc:docMk/>
            <pc:sldMk cId="433063838" sldId="353"/>
            <ac:spMk id="21" creationId="{97987425-8D05-C10B-370B-3A9D2957873D}"/>
          </ac:spMkLst>
        </pc:spChg>
        <pc:spChg chg="mod">
          <ac:chgData name="Kevin Bouchard" userId="2fc9e66d-ba45-474f-8a9f-7086b34a7d26" providerId="ADAL" clId="{AFDFEFC3-3FCC-4756-A5C9-E7883FE7726C}" dt="2024-01-25T15:03:57.594" v="3515"/>
          <ac:spMkLst>
            <pc:docMk/>
            <pc:sldMk cId="433063838" sldId="353"/>
            <ac:spMk id="25" creationId="{56DD29A6-AF98-881F-21A0-30E8ED28DF58}"/>
          </ac:spMkLst>
        </pc:spChg>
        <pc:spChg chg="mod">
          <ac:chgData name="Kevin Bouchard" userId="2fc9e66d-ba45-474f-8a9f-7086b34a7d26" providerId="ADAL" clId="{AFDFEFC3-3FCC-4756-A5C9-E7883FE7726C}" dt="2024-01-25T15:03:57.594" v="3515"/>
          <ac:spMkLst>
            <pc:docMk/>
            <pc:sldMk cId="433063838" sldId="353"/>
            <ac:spMk id="26" creationId="{8075690A-6011-D529-29C6-A27A4CE10DF1}"/>
          </ac:spMkLst>
        </pc:spChg>
        <pc:spChg chg="mod">
          <ac:chgData name="Kevin Bouchard" userId="2fc9e66d-ba45-474f-8a9f-7086b34a7d26" providerId="ADAL" clId="{AFDFEFC3-3FCC-4756-A5C9-E7883FE7726C}" dt="2024-01-25T15:04:23.796" v="3521"/>
          <ac:spMkLst>
            <pc:docMk/>
            <pc:sldMk cId="433063838" sldId="353"/>
            <ac:spMk id="28" creationId="{336042D6-B461-2E34-32D4-D562A77E1909}"/>
          </ac:spMkLst>
        </pc:spChg>
        <pc:spChg chg="mod">
          <ac:chgData name="Kevin Bouchard" userId="2fc9e66d-ba45-474f-8a9f-7086b34a7d26" providerId="ADAL" clId="{AFDFEFC3-3FCC-4756-A5C9-E7883FE7726C}" dt="2024-01-25T15:04:23.796" v="3521"/>
          <ac:spMkLst>
            <pc:docMk/>
            <pc:sldMk cId="433063838" sldId="353"/>
            <ac:spMk id="29" creationId="{4AF6A927-1385-0A77-156A-115E2E6590CF}"/>
          </ac:spMkLst>
        </pc:spChg>
        <pc:grpChg chg="add mod">
          <ac:chgData name="Kevin Bouchard" userId="2fc9e66d-ba45-474f-8a9f-7086b34a7d26" providerId="ADAL" clId="{AFDFEFC3-3FCC-4756-A5C9-E7883FE7726C}" dt="2024-01-25T15:01:26.057" v="3481" actId="164"/>
          <ac:grpSpMkLst>
            <pc:docMk/>
            <pc:sldMk cId="433063838" sldId="353"/>
            <ac:grpSpMk id="10" creationId="{36E56233-A9A7-7CCB-5800-BA00DB377A3D}"/>
          </ac:grpSpMkLst>
        </pc:grpChg>
        <pc:grpChg chg="add del mod topLvl">
          <ac:chgData name="Kevin Bouchard" userId="2fc9e66d-ba45-474f-8a9f-7086b34a7d26" providerId="ADAL" clId="{AFDFEFC3-3FCC-4756-A5C9-E7883FE7726C}" dt="2024-01-25T15:02:48.490" v="3502" actId="165"/>
          <ac:grpSpMkLst>
            <pc:docMk/>
            <pc:sldMk cId="433063838" sldId="353"/>
            <ac:grpSpMk id="11" creationId="{8440F03B-FA41-C35D-7AF5-7BA5C2C6DE2A}"/>
          </ac:grpSpMkLst>
        </pc:grpChg>
        <pc:grpChg chg="add del mod">
          <ac:chgData name="Kevin Bouchard" userId="2fc9e66d-ba45-474f-8a9f-7086b34a7d26" providerId="ADAL" clId="{AFDFEFC3-3FCC-4756-A5C9-E7883FE7726C}" dt="2024-01-25T15:02:06.482" v="3495" actId="165"/>
          <ac:grpSpMkLst>
            <pc:docMk/>
            <pc:sldMk cId="433063838" sldId="353"/>
            <ac:grpSpMk id="14" creationId="{F92F5C83-7751-F1BA-A537-FCD075A2A001}"/>
          </ac:grpSpMkLst>
        </pc:grpChg>
        <pc:grpChg chg="add del mod">
          <ac:chgData name="Kevin Bouchard" userId="2fc9e66d-ba45-474f-8a9f-7086b34a7d26" providerId="ADAL" clId="{AFDFEFC3-3FCC-4756-A5C9-E7883FE7726C}" dt="2024-01-25T15:02:28.586" v="3498" actId="165"/>
          <ac:grpSpMkLst>
            <pc:docMk/>
            <pc:sldMk cId="433063838" sldId="353"/>
            <ac:grpSpMk id="17" creationId="{D5B06026-0ADC-4C29-B41C-8EFB8EEB2654}"/>
          </ac:grpSpMkLst>
        </pc:grpChg>
        <pc:grpChg chg="add del mod">
          <ac:chgData name="Kevin Bouchard" userId="2fc9e66d-ba45-474f-8a9f-7086b34a7d26" providerId="ADAL" clId="{AFDFEFC3-3FCC-4756-A5C9-E7883FE7726C}" dt="2024-01-25T15:02:44.020" v="3501" actId="165"/>
          <ac:grpSpMkLst>
            <pc:docMk/>
            <pc:sldMk cId="433063838" sldId="353"/>
            <ac:grpSpMk id="18" creationId="{0804C108-6F25-5775-2619-2EC84F7849CD}"/>
          </ac:grpSpMkLst>
        </pc:grpChg>
        <pc:grpChg chg="add mod">
          <ac:chgData name="Kevin Bouchard" userId="2fc9e66d-ba45-474f-8a9f-7086b34a7d26" providerId="ADAL" clId="{AFDFEFC3-3FCC-4756-A5C9-E7883FE7726C}" dt="2024-01-25T15:03:27.607" v="3513" actId="164"/>
          <ac:grpSpMkLst>
            <pc:docMk/>
            <pc:sldMk cId="433063838" sldId="353"/>
            <ac:grpSpMk id="22" creationId="{2270C319-D13F-8F03-1E86-D39B241965FF}"/>
          </ac:grpSpMkLst>
        </pc:grpChg>
        <pc:grpChg chg="add mod">
          <ac:chgData name="Kevin Bouchard" userId="2fc9e66d-ba45-474f-8a9f-7086b34a7d26" providerId="ADAL" clId="{AFDFEFC3-3FCC-4756-A5C9-E7883FE7726C}" dt="2024-01-25T15:03:37.601" v="3514" actId="164"/>
          <ac:grpSpMkLst>
            <pc:docMk/>
            <pc:sldMk cId="433063838" sldId="353"/>
            <ac:grpSpMk id="23" creationId="{372448A8-C587-A058-B55D-70D3E450A572}"/>
          </ac:grpSpMkLst>
        </pc:grpChg>
        <pc:grpChg chg="add mod">
          <ac:chgData name="Kevin Bouchard" userId="2fc9e66d-ba45-474f-8a9f-7086b34a7d26" providerId="ADAL" clId="{AFDFEFC3-3FCC-4756-A5C9-E7883FE7726C}" dt="2024-01-25T15:04:09.382" v="3520" actId="1035"/>
          <ac:grpSpMkLst>
            <pc:docMk/>
            <pc:sldMk cId="433063838" sldId="353"/>
            <ac:grpSpMk id="24" creationId="{620E99D6-AE88-A6B0-832A-5C5E8B78B374}"/>
          </ac:grpSpMkLst>
        </pc:grpChg>
        <pc:grpChg chg="add mod">
          <ac:chgData name="Kevin Bouchard" userId="2fc9e66d-ba45-474f-8a9f-7086b34a7d26" providerId="ADAL" clId="{AFDFEFC3-3FCC-4756-A5C9-E7883FE7726C}" dt="2024-01-25T15:04:30.343" v="3528" actId="1036"/>
          <ac:grpSpMkLst>
            <pc:docMk/>
            <pc:sldMk cId="433063838" sldId="353"/>
            <ac:grpSpMk id="27" creationId="{943AF074-61AD-18E3-734D-72B6080E1776}"/>
          </ac:grpSpMkLst>
        </pc:grpChg>
        <pc:picChg chg="add mod">
          <ac:chgData name="Kevin Bouchard" userId="2fc9e66d-ba45-474f-8a9f-7086b34a7d26" providerId="ADAL" clId="{AFDFEFC3-3FCC-4756-A5C9-E7883FE7726C}" dt="2024-01-25T15:04:00.473" v="3517" actId="1076"/>
          <ac:picMkLst>
            <pc:docMk/>
            <pc:sldMk cId="433063838" sldId="353"/>
            <ac:picMk id="2050" creationId="{96B5C0D3-4011-EFEE-3DC2-644DEF20BEB4}"/>
          </ac:picMkLst>
        </pc:picChg>
        <pc:picChg chg="add mod">
          <ac:chgData name="Kevin Bouchard" userId="2fc9e66d-ba45-474f-8a9f-7086b34a7d26" providerId="ADAL" clId="{AFDFEFC3-3FCC-4756-A5C9-E7883FE7726C}" dt="2024-01-25T14:57:23.082" v="3384" actId="1076"/>
          <ac:picMkLst>
            <pc:docMk/>
            <pc:sldMk cId="433063838" sldId="353"/>
            <ac:picMk id="2052" creationId="{AA6971C3-7FC9-237A-8746-6CE82925DF6D}"/>
          </ac:picMkLst>
        </pc:picChg>
        <pc:picChg chg="add mod">
          <ac:chgData name="Kevin Bouchard" userId="2fc9e66d-ba45-474f-8a9f-7086b34a7d26" providerId="ADAL" clId="{AFDFEFC3-3FCC-4756-A5C9-E7883FE7726C}" dt="2024-01-25T14:57:26.449" v="3385" actId="1076"/>
          <ac:picMkLst>
            <pc:docMk/>
            <pc:sldMk cId="433063838" sldId="353"/>
            <ac:picMk id="2054" creationId="{972F07D0-83D4-1421-A61C-58C726B9382E}"/>
          </ac:picMkLst>
        </pc:picChg>
        <pc:picChg chg="add mod">
          <ac:chgData name="Kevin Bouchard" userId="2fc9e66d-ba45-474f-8a9f-7086b34a7d26" providerId="ADAL" clId="{AFDFEFC3-3FCC-4756-A5C9-E7883FE7726C}" dt="2024-01-25T14:58:03.915" v="3389" actId="1076"/>
          <ac:picMkLst>
            <pc:docMk/>
            <pc:sldMk cId="433063838" sldId="353"/>
            <ac:picMk id="2056" creationId="{882F2165-A5F5-99D6-19F2-75A67C75566C}"/>
          </ac:picMkLst>
        </pc:picChg>
        <pc:picChg chg="add mod">
          <ac:chgData name="Kevin Bouchard" userId="2fc9e66d-ba45-474f-8a9f-7086b34a7d26" providerId="ADAL" clId="{AFDFEFC3-3FCC-4756-A5C9-E7883FE7726C}" dt="2024-01-25T14:58:36.718" v="3413" actId="1036"/>
          <ac:picMkLst>
            <pc:docMk/>
            <pc:sldMk cId="433063838" sldId="353"/>
            <ac:picMk id="2058" creationId="{873FADDD-78D9-C60E-A53B-CEA2766F15C7}"/>
          </ac:picMkLst>
        </pc:pic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2167991603" sldId="353"/>
        </pc:sldMkLst>
      </pc:sldChg>
      <pc:sldChg chg="new del">
        <pc:chgData name="Kevin Bouchard" userId="2fc9e66d-ba45-474f-8a9f-7086b34a7d26" providerId="ADAL" clId="{AFDFEFC3-3FCC-4756-A5C9-E7883FE7726C}" dt="2024-01-25T19:37:31.078" v="5709" actId="47"/>
        <pc:sldMkLst>
          <pc:docMk/>
          <pc:sldMk cId="1757592782" sldId="354"/>
        </pc:sldMkLst>
      </pc:sldChg>
      <pc:sldChg chg="modSp new mod">
        <pc:chgData name="Kevin Bouchard" userId="2fc9e66d-ba45-474f-8a9f-7086b34a7d26" providerId="ADAL" clId="{AFDFEFC3-3FCC-4756-A5C9-E7883FE7726C}" dt="2024-01-25T19:46:12.376" v="5856" actId="20577"/>
        <pc:sldMkLst>
          <pc:docMk/>
          <pc:sldMk cId="1932760867" sldId="354"/>
        </pc:sldMkLst>
        <pc:spChg chg="mod">
          <ac:chgData name="Kevin Bouchard" userId="2fc9e66d-ba45-474f-8a9f-7086b34a7d26" providerId="ADAL" clId="{AFDFEFC3-3FCC-4756-A5C9-E7883FE7726C}" dt="2024-01-25T19:46:12.376" v="5856" actId="20577"/>
          <ac:spMkLst>
            <pc:docMk/>
            <pc:sldMk cId="1932760867" sldId="354"/>
            <ac:spMk id="2" creationId="{39ACEAED-F98C-170E-7B3B-B049D8BA1089}"/>
          </ac:spMkLst>
        </pc:spChg>
        <pc:spChg chg="mod">
          <ac:chgData name="Kevin Bouchard" userId="2fc9e66d-ba45-474f-8a9f-7086b34a7d26" providerId="ADAL" clId="{AFDFEFC3-3FCC-4756-A5C9-E7883FE7726C}" dt="2024-01-25T19:44:57.122" v="5855"/>
          <ac:spMkLst>
            <pc:docMk/>
            <pc:sldMk cId="1932760867" sldId="354"/>
            <ac:spMk id="3" creationId="{AE7A84C5-E950-19D9-78B3-B28D1AB0DB43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998075651" sldId="354"/>
        </pc:sldMkLst>
      </pc:sldChg>
      <pc:sldChg chg="modSp new mod">
        <pc:chgData name="Kevin Bouchard" userId="2fc9e66d-ba45-474f-8a9f-7086b34a7d26" providerId="ADAL" clId="{AFDFEFC3-3FCC-4756-A5C9-E7883FE7726C}" dt="2024-01-25T19:57:52.708" v="5992" actId="122"/>
        <pc:sldMkLst>
          <pc:docMk/>
          <pc:sldMk cId="519255665" sldId="355"/>
        </pc:sldMkLst>
        <pc:spChg chg="mod">
          <ac:chgData name="Kevin Bouchard" userId="2fc9e66d-ba45-474f-8a9f-7086b34a7d26" providerId="ADAL" clId="{AFDFEFC3-3FCC-4756-A5C9-E7883FE7726C}" dt="2024-01-25T19:46:33.299" v="5858"/>
          <ac:spMkLst>
            <pc:docMk/>
            <pc:sldMk cId="519255665" sldId="355"/>
            <ac:spMk id="2" creationId="{D7521ECF-3970-BCAB-A1AB-FF354782F614}"/>
          </ac:spMkLst>
        </pc:spChg>
        <pc:spChg chg="mod">
          <ac:chgData name="Kevin Bouchard" userId="2fc9e66d-ba45-474f-8a9f-7086b34a7d26" providerId="ADAL" clId="{AFDFEFC3-3FCC-4756-A5C9-E7883FE7726C}" dt="2024-01-25T19:57:52.708" v="5992" actId="122"/>
          <ac:spMkLst>
            <pc:docMk/>
            <pc:sldMk cId="519255665" sldId="355"/>
            <ac:spMk id="3" creationId="{999CBA43-35D7-73F2-44CF-99E5C9EEB6F4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1781036619" sldId="355"/>
        </pc:sldMkLst>
      </pc:sldChg>
      <pc:sldChg chg="modSp new mod">
        <pc:chgData name="Kevin Bouchard" userId="2fc9e66d-ba45-474f-8a9f-7086b34a7d26" providerId="ADAL" clId="{AFDFEFC3-3FCC-4756-A5C9-E7883FE7726C}" dt="2024-01-25T20:43:24.569" v="6225" actId="20577"/>
        <pc:sldMkLst>
          <pc:docMk/>
          <pc:sldMk cId="3015686907" sldId="356"/>
        </pc:sldMkLst>
        <pc:spChg chg="mod">
          <ac:chgData name="Kevin Bouchard" userId="2fc9e66d-ba45-474f-8a9f-7086b34a7d26" providerId="ADAL" clId="{AFDFEFC3-3FCC-4756-A5C9-E7883FE7726C}" dt="2024-01-25T20:27:53.673" v="5994"/>
          <ac:spMkLst>
            <pc:docMk/>
            <pc:sldMk cId="3015686907" sldId="356"/>
            <ac:spMk id="2" creationId="{CB443EAD-235A-5681-1223-82D3605260AE}"/>
          </ac:spMkLst>
        </pc:spChg>
        <pc:spChg chg="mod">
          <ac:chgData name="Kevin Bouchard" userId="2fc9e66d-ba45-474f-8a9f-7086b34a7d26" providerId="ADAL" clId="{AFDFEFC3-3FCC-4756-A5C9-E7883FE7726C}" dt="2024-01-25T20:43:24.569" v="6225" actId="20577"/>
          <ac:spMkLst>
            <pc:docMk/>
            <pc:sldMk cId="3015686907" sldId="356"/>
            <ac:spMk id="3" creationId="{DA1A3D98-98AF-672B-8C19-67F1D196D036}"/>
          </ac:spMkLst>
        </pc:spChg>
      </pc:sldChg>
      <pc:sldChg chg="del">
        <pc:chgData name="Kevin Bouchard" userId="2fc9e66d-ba45-474f-8a9f-7086b34a7d26" providerId="ADAL" clId="{AFDFEFC3-3FCC-4756-A5C9-E7883FE7726C}" dt="2024-01-22T02:36:36.166" v="1" actId="47"/>
        <pc:sldMkLst>
          <pc:docMk/>
          <pc:sldMk cId="3785691418" sldId="356"/>
        </pc:sldMkLst>
      </pc:sldChg>
      <pc:sldChg chg="modSp new mod">
        <pc:chgData name="Kevin Bouchard" userId="2fc9e66d-ba45-474f-8a9f-7086b34a7d26" providerId="ADAL" clId="{AFDFEFC3-3FCC-4756-A5C9-E7883FE7726C}" dt="2024-01-25T21:13:30.427" v="6365" actId="27636"/>
        <pc:sldMkLst>
          <pc:docMk/>
          <pc:sldMk cId="2451405984" sldId="357"/>
        </pc:sldMkLst>
        <pc:spChg chg="mod">
          <ac:chgData name="Kevin Bouchard" userId="2fc9e66d-ba45-474f-8a9f-7086b34a7d26" providerId="ADAL" clId="{AFDFEFC3-3FCC-4756-A5C9-E7883FE7726C}" dt="2024-01-25T21:07:37.461" v="6268" actId="20577"/>
          <ac:spMkLst>
            <pc:docMk/>
            <pc:sldMk cId="2451405984" sldId="357"/>
            <ac:spMk id="2" creationId="{8C7268B8-B5C5-8A54-E3AF-023D186AA788}"/>
          </ac:spMkLst>
        </pc:spChg>
        <pc:spChg chg="mod">
          <ac:chgData name="Kevin Bouchard" userId="2fc9e66d-ba45-474f-8a9f-7086b34a7d26" providerId="ADAL" clId="{AFDFEFC3-3FCC-4756-A5C9-E7883FE7726C}" dt="2024-01-25T21:13:30.427" v="6365" actId="27636"/>
          <ac:spMkLst>
            <pc:docMk/>
            <pc:sldMk cId="2451405984" sldId="357"/>
            <ac:spMk id="3" creationId="{016C9F65-F71C-E145-D099-14E98F5D1D4F}"/>
          </ac:spMkLst>
        </pc:spChg>
      </pc:sldChg>
      <pc:sldChg chg="addSp modSp new mod">
        <pc:chgData name="Kevin Bouchard" userId="2fc9e66d-ba45-474f-8a9f-7086b34a7d26" providerId="ADAL" clId="{AFDFEFC3-3FCC-4756-A5C9-E7883FE7726C}" dt="2024-01-25T21:09:15.162" v="6282"/>
        <pc:sldMkLst>
          <pc:docMk/>
          <pc:sldMk cId="1111659514" sldId="358"/>
        </pc:sldMkLst>
        <pc:spChg chg="mod">
          <ac:chgData name="Kevin Bouchard" userId="2fc9e66d-ba45-474f-8a9f-7086b34a7d26" providerId="ADAL" clId="{AFDFEFC3-3FCC-4756-A5C9-E7883FE7726C}" dt="2024-01-25T21:09:15.162" v="6282"/>
          <ac:spMkLst>
            <pc:docMk/>
            <pc:sldMk cId="1111659514" sldId="358"/>
            <ac:spMk id="2" creationId="{9CB2F089-23CD-4A51-7CD8-420CB8C4F250}"/>
          </ac:spMkLst>
        </pc:spChg>
        <pc:picChg chg="add mod">
          <ac:chgData name="Kevin Bouchard" userId="2fc9e66d-ba45-474f-8a9f-7086b34a7d26" providerId="ADAL" clId="{AFDFEFC3-3FCC-4756-A5C9-E7883FE7726C}" dt="2024-01-25T21:09:10.425" v="6281" actId="1076"/>
          <ac:picMkLst>
            <pc:docMk/>
            <pc:sldMk cId="1111659514" sldId="358"/>
            <ac:picMk id="3074" creationId="{0907219C-2BB4-AA31-0FF3-0BFC6EF24C75}"/>
          </ac:picMkLst>
        </pc:picChg>
      </pc:sldChg>
      <pc:sldChg chg="modSp new mod">
        <pc:chgData name="Kevin Bouchard" userId="2fc9e66d-ba45-474f-8a9f-7086b34a7d26" providerId="ADAL" clId="{AFDFEFC3-3FCC-4756-A5C9-E7883FE7726C}" dt="2024-01-25T21:20:54.929" v="6628"/>
        <pc:sldMkLst>
          <pc:docMk/>
          <pc:sldMk cId="1035405490" sldId="359"/>
        </pc:sldMkLst>
        <pc:spChg chg="mod">
          <ac:chgData name="Kevin Bouchard" userId="2fc9e66d-ba45-474f-8a9f-7086b34a7d26" providerId="ADAL" clId="{AFDFEFC3-3FCC-4756-A5C9-E7883FE7726C}" dt="2024-01-25T21:16:04.430" v="6367"/>
          <ac:spMkLst>
            <pc:docMk/>
            <pc:sldMk cId="1035405490" sldId="359"/>
            <ac:spMk id="2" creationId="{248F5D21-943D-9989-F80C-46FF74357080}"/>
          </ac:spMkLst>
        </pc:spChg>
        <pc:spChg chg="mod">
          <ac:chgData name="Kevin Bouchard" userId="2fc9e66d-ba45-474f-8a9f-7086b34a7d26" providerId="ADAL" clId="{AFDFEFC3-3FCC-4756-A5C9-E7883FE7726C}" dt="2024-01-25T21:20:54.929" v="6628"/>
          <ac:spMkLst>
            <pc:docMk/>
            <pc:sldMk cId="1035405490" sldId="359"/>
            <ac:spMk id="3" creationId="{41D76FC4-6D0C-5935-C327-B81F85E01787}"/>
          </ac:spMkLst>
        </pc:spChg>
      </pc:sldChg>
      <pc:sldChg chg="new del">
        <pc:chgData name="Kevin Bouchard" userId="2fc9e66d-ba45-474f-8a9f-7086b34a7d26" providerId="ADAL" clId="{AFDFEFC3-3FCC-4756-A5C9-E7883FE7726C}" dt="2024-01-25T21:24:24.475" v="6632" actId="47"/>
        <pc:sldMkLst>
          <pc:docMk/>
          <pc:sldMk cId="176565434" sldId="360"/>
        </pc:sldMkLst>
      </pc:sldChg>
      <pc:sldChg chg="new del">
        <pc:chgData name="Kevin Bouchard" userId="2fc9e66d-ba45-474f-8a9f-7086b34a7d26" providerId="ADAL" clId="{AFDFEFC3-3FCC-4756-A5C9-E7883FE7726C}" dt="2024-01-25T21:21:36.042" v="6630" actId="47"/>
        <pc:sldMkLst>
          <pc:docMk/>
          <pc:sldMk cId="3977414269" sldId="360"/>
        </pc:sldMkLst>
      </pc:sldChg>
    </pc:docChg>
  </pc:docChgLst>
  <pc:docChgLst>
    <pc:chgData name="Kevin Bouchard" userId="2fc9e66d-ba45-474f-8a9f-7086b34a7d26" providerId="ADAL" clId="{38F516D4-38B2-4E6B-9686-11D301491982}"/>
    <pc:docChg chg="undo custSel addSld delSld modSld sldOrd modMainMaster modNotesMaster">
      <pc:chgData name="Kevin Bouchard" userId="2fc9e66d-ba45-474f-8a9f-7086b34a7d26" providerId="ADAL" clId="{38F516D4-38B2-4E6B-9686-11D301491982}" dt="2024-01-19T22:07:58.975" v="9973"/>
      <pc:docMkLst>
        <pc:docMk/>
      </pc:docMkLst>
      <pc:sldChg chg="modSp del mod">
        <pc:chgData name="Kevin Bouchard" userId="2fc9e66d-ba45-474f-8a9f-7086b34a7d26" providerId="ADAL" clId="{38F516D4-38B2-4E6B-9686-11D301491982}" dt="2024-01-18T16:27:11.666" v="12" actId="47"/>
        <pc:sldMkLst>
          <pc:docMk/>
          <pc:sldMk cId="1004256375" sldId="256"/>
        </pc:sld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975" v="5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5" creationId="{00000000-0000-0000-0000-000000000000}"/>
          </ac:spMkLst>
        </pc:spChg>
      </pc:sldChg>
      <pc:sldChg chg="delSp modSp mod modNotes">
        <pc:chgData name="Kevin Bouchard" userId="2fc9e66d-ba45-474f-8a9f-7086b34a7d26" providerId="ADAL" clId="{38F516D4-38B2-4E6B-9686-11D301491982}" dt="2024-01-19T16:03:22.894" v="1426" actId="478"/>
        <pc:sldMkLst>
          <pc:docMk/>
          <pc:sldMk cId="1823829716" sldId="258"/>
        </pc:sldMkLst>
        <pc:spChg chg="mod">
          <ac:chgData name="Kevin Bouchard" userId="2fc9e66d-ba45-474f-8a9f-7086b34a7d26" providerId="ADAL" clId="{38F516D4-38B2-4E6B-9686-11D301491982}" dt="2024-01-19T15:36:28.313" v="913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3:21.286" v="1425" actId="20577"/>
          <ac:spMkLst>
            <pc:docMk/>
            <pc:sldMk cId="1823829716" sldId="258"/>
            <ac:spMk id="3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03:22.894" v="1426" actId="478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23829716" sldId="258"/>
            <ac:spMk id="5" creationId="{00000000-0000-0000-0000-000000000000}"/>
          </ac:spMkLst>
        </pc:spChg>
      </pc:sldChg>
      <pc:sldChg chg="modSp add del mod modNotes">
        <pc:chgData name="Kevin Bouchard" userId="2fc9e66d-ba45-474f-8a9f-7086b34a7d26" providerId="ADAL" clId="{38F516D4-38B2-4E6B-9686-11D301491982}" dt="2024-01-19T15:33:17.581" v="502"/>
        <pc:sldMkLst>
          <pc:docMk/>
          <pc:sldMk cId="1621577873" sldId="25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9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8F516D4-38B2-4E6B-9686-11D301491982}" dt="2024-01-19T15:36:14.691" v="878" actId="47"/>
        <pc:sldMkLst>
          <pc:docMk/>
          <pc:sldMk cId="2510357967" sldId="27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9" creationId="{00000000-0000-0000-0000-000000000000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14" creationId="{5118BA95-03E7-41B7-B442-0AF8C0A7FF68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20" creationId="{AD9B3EAD-A2B3-42C4-927C-3455E3E69EE6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5" creationId="{4FCA88C2-C73C-4062-A097-8FBCE3090BEA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7" creationId="{83981C21-E132-4402-B31B-D725C1CE77D2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9" creationId="{6A685C77-4E84-486A-9AE5-F3635BE98EFB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31" creationId="{E55C1C3E-5158-47F3-8FD9-14B22C3E6EAD}"/>
          </ac:spMkLst>
        </pc:spChg>
        <pc:grpChg chg="add del">
          <ac:chgData name="Kevin Bouchard" userId="2fc9e66d-ba45-474f-8a9f-7086b34a7d26" providerId="ADAL" clId="{38F516D4-38B2-4E6B-9686-11D301491982}" dt="2024-01-19T15:33:17.101" v="500" actId="26606"/>
          <ac:grpSpMkLst>
            <pc:docMk/>
            <pc:sldMk cId="2510357967" sldId="275"/>
            <ac:grpSpMk id="16" creationId="{E799C3D5-7D55-4046-808C-F290F456D6EF}"/>
          </ac:grpSpMkLst>
        </pc:grpChg>
      </pc:sldChg>
      <pc:sldChg chg="modSp mod">
        <pc:chgData name="Kevin Bouchard" userId="2fc9e66d-ba45-474f-8a9f-7086b34a7d26" providerId="ADAL" clId="{38F516D4-38B2-4E6B-9686-11D301491982}" dt="2024-01-19T16:04:45.491" v="1658" actId="27636"/>
        <pc:sldMkLst>
          <pc:docMk/>
          <pc:sldMk cId="722180629" sldId="27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4:45.491" v="1658" actId="27636"/>
          <ac:spMkLst>
            <pc:docMk/>
            <pc:sldMk cId="722180629" sldId="27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16:03:27.550" v="1427" actId="1076"/>
          <ac:picMkLst>
            <pc:docMk/>
            <pc:sldMk cId="722180629" sldId="276"/>
            <ac:picMk id="10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1:38:39.514" v="8411" actId="1076"/>
        <pc:sldMkLst>
          <pc:docMk/>
          <pc:sldMk cId="472379820" sldId="278"/>
        </pc:sldMkLst>
        <pc:spChg chg="mod">
          <ac:chgData name="Kevin Bouchard" userId="2fc9e66d-ba45-474f-8a9f-7086b34a7d26" providerId="ADAL" clId="{38F516D4-38B2-4E6B-9686-11D301491982}" dt="2024-01-19T21:37:37.383" v="8286" actId="20577"/>
          <ac:spMkLst>
            <pc:docMk/>
            <pc:sldMk cId="472379820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38:36.831" v="8410" actId="20577"/>
          <ac:spMkLst>
            <pc:docMk/>
            <pc:sldMk cId="472379820" sldId="278"/>
            <ac:spMk id="3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1:38:39.514" v="8411" actId="1076"/>
          <ac:picMkLst>
            <pc:docMk/>
            <pc:sldMk cId="472379820" sldId="278"/>
            <ac:picMk id="7" creationId="{00000000-0000-0000-0000-000000000000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596767363" sldId="27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596767363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6:15:21.492" v="2402" actId="1076"/>
        <pc:sldMkLst>
          <pc:docMk/>
          <pc:sldMk cId="215036461" sldId="279"/>
        </pc:sldMkLst>
        <pc:spChg chg="mod">
          <ac:chgData name="Kevin Bouchard" userId="2fc9e66d-ba45-474f-8a9f-7086b34a7d26" providerId="ADAL" clId="{38F516D4-38B2-4E6B-9686-11D301491982}" dt="2024-01-19T16:08:17.668" v="1964" actId="20577"/>
          <ac:spMkLst>
            <pc:docMk/>
            <pc:sldMk cId="215036461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15.843" v="2401" actId="20577"/>
          <ac:spMkLst>
            <pc:docMk/>
            <pc:sldMk cId="215036461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0:39.330" v="2090" actId="1076"/>
          <ac:spMkLst>
            <pc:docMk/>
            <pc:sldMk cId="215036461" sldId="27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21.492" v="2402" actId="1076"/>
          <ac:spMkLst>
            <pc:docMk/>
            <pc:sldMk cId="215036461" sldId="279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17:28.476" v="2652" actId="1076"/>
        <pc:sldMkLst>
          <pc:docMk/>
          <pc:sldMk cId="2528296575" sldId="280"/>
        </pc:sldMkLst>
        <pc:spChg chg="mod">
          <ac:chgData name="Kevin Bouchard" userId="2fc9e66d-ba45-474f-8a9f-7086b34a7d26" providerId="ADAL" clId="{38F516D4-38B2-4E6B-9686-11D301491982}" dt="2024-01-19T16:15:32.326" v="2410" actId="20577"/>
          <ac:spMkLst>
            <pc:docMk/>
            <pc:sldMk cId="2528296575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16.933" v="2648" actId="20577"/>
          <ac:spMkLst>
            <pc:docMk/>
            <pc:sldMk cId="2528296575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6:22.664" v="2518" actId="1076"/>
          <ac:spMkLst>
            <pc:docMk/>
            <pc:sldMk cId="2528296575" sldId="2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2.177" v="2649" actId="1076"/>
          <ac:spMkLst>
            <pc:docMk/>
            <pc:sldMk cId="2528296575" sldId="280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528296575" sldId="280"/>
            <ac:spMk id="1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6.609" v="2651" actId="1076"/>
          <ac:spMkLst>
            <pc:docMk/>
            <pc:sldMk cId="2528296575" sldId="280"/>
            <ac:spMk id="1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8.476" v="2652" actId="1076"/>
          <ac:spMkLst>
            <pc:docMk/>
            <pc:sldMk cId="2528296575" sldId="280"/>
            <ac:spMk id="15" creationId="{00000000-0000-0000-0000-000000000000}"/>
          </ac:spMkLst>
        </pc:spChg>
      </pc:sldChg>
      <pc:sldChg chg="addSp delSp modSp mod setBg">
        <pc:chgData name="Kevin Bouchard" userId="2fc9e66d-ba45-474f-8a9f-7086b34a7d26" providerId="ADAL" clId="{38F516D4-38B2-4E6B-9686-11D301491982}" dt="2024-01-19T16:21:08.945" v="3007" actId="20577"/>
        <pc:sldMkLst>
          <pc:docMk/>
          <pc:sldMk cId="1033799419" sldId="281"/>
        </pc:sldMkLst>
        <pc:spChg chg="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8:32.595" v="2678" actId="20577"/>
          <ac:spMkLst>
            <pc:docMk/>
            <pc:sldMk cId="1033799419" sldId="281"/>
            <ac:spMk id="6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7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21:08.945" v="3007" actId="20577"/>
          <ac:spMkLst>
            <pc:docMk/>
            <pc:sldMk cId="1033799419" sldId="281"/>
            <ac:spMk id="8" creationId="{00000000-0000-0000-0000-000000000000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1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3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5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7" creationId="{504B0465-3B07-49BF-BEA7-D81476246293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31" creationId="{04E48745-7512-4EC2-9E20-9092D12150CA}"/>
          </ac:spMkLst>
        </pc:spChg>
        <pc:grpChg chg="add">
          <ac:chgData name="Kevin Bouchard" userId="2fc9e66d-ba45-474f-8a9f-7086b34a7d26" providerId="ADAL" clId="{38F516D4-38B2-4E6B-9686-11D301491982}" dt="2024-01-19T16:18:10.694" v="2657" actId="26606"/>
          <ac:grpSpMkLst>
            <pc:docMk/>
            <pc:sldMk cId="1033799419" sldId="281"/>
            <ac:grpSpMk id="17" creationId="{16DBFAD4-B5FC-442B-A283-381B01B195F7}"/>
          </ac:grpSpMkLst>
        </pc:grpChg>
        <pc:picChg chg="del mod">
          <ac:chgData name="Kevin Bouchard" userId="2fc9e66d-ba45-474f-8a9f-7086b34a7d26" providerId="ADAL" clId="{38F516D4-38B2-4E6B-9686-11D301491982}" dt="2024-01-19T16:18:02.176" v="2655" actId="478"/>
          <ac:picMkLst>
            <pc:docMk/>
            <pc:sldMk cId="1033799419" sldId="281"/>
            <ac:picMk id="11" creationId="{00000000-0000-0000-0000-000000000000}"/>
          </ac:picMkLst>
        </pc:picChg>
        <pc:picChg chg="mod ord">
          <ac:chgData name="Kevin Bouchard" userId="2fc9e66d-ba45-474f-8a9f-7086b34a7d26" providerId="ADAL" clId="{38F516D4-38B2-4E6B-9686-11D301491982}" dt="2024-01-19T16:18:19.823" v="2660" actId="1076"/>
          <ac:picMkLst>
            <pc:docMk/>
            <pc:sldMk cId="1033799419" sldId="281"/>
            <ac:picMk id="12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16:30:14.290" v="3223" actId="20577"/>
        <pc:sldMkLst>
          <pc:docMk/>
          <pc:sldMk cId="4156619939" sldId="28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0:14.290" v="3223" actId="20577"/>
          <ac:spMkLst>
            <pc:docMk/>
            <pc:sldMk cId="4156619939" sldId="282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32:08.563" v="3461" actId="20577"/>
        <pc:sldMkLst>
          <pc:docMk/>
          <pc:sldMk cId="1808414488" sldId="28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2:08.563" v="3461" actId="20577"/>
          <ac:spMkLst>
            <pc:docMk/>
            <pc:sldMk cId="1808414488" sldId="28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808414488" sldId="283"/>
            <ac:picMk id="9" creationId="{00000000-0000-0000-0000-000000000000}"/>
          </ac:picMkLst>
        </pc:picChg>
      </pc:sldChg>
      <pc:sldChg chg="addSp delSp modSp mod">
        <pc:chgData name="Kevin Bouchard" userId="2fc9e66d-ba45-474f-8a9f-7086b34a7d26" providerId="ADAL" clId="{38F516D4-38B2-4E6B-9686-11D301491982}" dt="2024-01-19T17:57:04.361" v="4034" actId="478"/>
        <pc:sldMkLst>
          <pc:docMk/>
          <pc:sldMk cId="3887196639" sldId="284"/>
        </pc:sldMkLst>
        <pc:spChg chg="mod">
          <ac:chgData name="Kevin Bouchard" userId="2fc9e66d-ba45-474f-8a9f-7086b34a7d26" providerId="ADAL" clId="{38F516D4-38B2-4E6B-9686-11D301491982}" dt="2024-01-19T16:32:14.815" v="3462" actId="20577"/>
          <ac:spMkLst>
            <pc:docMk/>
            <pc:sldMk cId="3887196639" sldId="28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57.395" v="4005"/>
          <ac:spMkLst>
            <pc:docMk/>
            <pc:sldMk cId="3887196639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12.102" v="3809"/>
          <ac:spMkLst>
            <pc:docMk/>
            <pc:sldMk cId="3887196639" sldId="284"/>
            <ac:spMk id="6" creationId="{00000000-0000-0000-0000-000000000000}"/>
          </ac:spMkLst>
        </pc:spChg>
        <pc:spChg chg="add del mod">
          <ac:chgData name="Kevin Bouchard" userId="2fc9e66d-ba45-474f-8a9f-7086b34a7d26" providerId="ADAL" clId="{38F516D4-38B2-4E6B-9686-11D301491982}" dt="2024-01-19T17:54:34.667" v="4016" actId="478"/>
          <ac:spMkLst>
            <pc:docMk/>
            <pc:sldMk cId="3887196639" sldId="284"/>
            <ac:spMk id="8" creationId="{296CDD74-3CE1-4356-99F7-06ED4446CDE6}"/>
          </ac:spMkLst>
        </pc:spChg>
        <pc:spChg chg="add del mod">
          <ac:chgData name="Kevin Bouchard" userId="2fc9e66d-ba45-474f-8a9f-7086b34a7d26" providerId="ADAL" clId="{38F516D4-38B2-4E6B-9686-11D301491982}" dt="2024-01-19T17:57:04.361" v="4034" actId="478"/>
          <ac:spMkLst>
            <pc:docMk/>
            <pc:sldMk cId="3887196639" sldId="284"/>
            <ac:spMk id="9" creationId="{16C56CC6-6410-6B9B-CE73-80D520DF0F5C}"/>
          </ac:spMkLst>
        </pc:spChg>
        <pc:picChg chg="mod">
          <ac:chgData name="Kevin Bouchard" userId="2fc9e66d-ba45-474f-8a9f-7086b34a7d26" providerId="ADAL" clId="{38F516D4-38B2-4E6B-9686-11D301491982}" dt="2024-01-19T17:52:37.290" v="3792" actId="1076"/>
          <ac:picMkLst>
            <pc:docMk/>
            <pc:sldMk cId="3887196639" sldId="28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08:31.380" v="4687" actId="122"/>
        <pc:sldMkLst>
          <pc:docMk/>
          <pc:sldMk cId="129400175" sldId="285"/>
        </pc:sldMkLst>
        <pc:spChg chg="mod">
          <ac:chgData name="Kevin Bouchard" userId="2fc9e66d-ba45-474f-8a9f-7086b34a7d26" providerId="ADAL" clId="{38F516D4-38B2-4E6B-9686-11D301491982}" dt="2024-01-19T17:57:16.455" v="4062" actId="20577"/>
          <ac:spMkLst>
            <pc:docMk/>
            <pc:sldMk cId="129400175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08:31.380" v="4687" actId="122"/>
          <ac:spMkLst>
            <pc:docMk/>
            <pc:sldMk cId="129400175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8:03:11.615" v="4577" actId="1076"/>
          <ac:spMkLst>
            <pc:docMk/>
            <pc:sldMk cId="129400175" sldId="285"/>
            <ac:spMk id="6" creationId="{00000000-0000-0000-0000-000000000000}"/>
          </ac:spMkLst>
        </pc:spChg>
      </pc:sldChg>
      <pc:sldChg chg="modSp mod chgLayout modNotes">
        <pc:chgData name="Kevin Bouchard" userId="2fc9e66d-ba45-474f-8a9f-7086b34a7d26" providerId="ADAL" clId="{38F516D4-38B2-4E6B-9686-11D301491982}" dt="2024-01-19T20:27:31.653" v="5329" actId="1076"/>
        <pc:sldMkLst>
          <pc:docMk/>
          <pc:sldMk cId="2471341953" sldId="286"/>
        </pc:sldMkLst>
        <pc:spChg chg="mod ord">
          <ac:chgData name="Kevin Bouchard" userId="2fc9e66d-ba45-474f-8a9f-7086b34a7d26" providerId="ADAL" clId="{38F516D4-38B2-4E6B-9686-11D301491982}" dt="2024-01-19T20:08:56.586" v="4720" actId="20577"/>
          <ac:spMkLst>
            <pc:docMk/>
            <pc:sldMk cId="2471341953" sldId="286"/>
            <ac:spMk id="2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27:27.820" v="5328" actId="20577"/>
          <ac:spMkLst>
            <pc:docMk/>
            <pc:sldMk cId="2471341953" sldId="286"/>
            <ac:spMk id="3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4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0:09:03.560" v="4721" actId="1076"/>
          <ac:picMkLst>
            <pc:docMk/>
            <pc:sldMk cId="2471341953" sldId="28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27:31.653" v="5329" actId="1076"/>
          <ac:picMkLst>
            <pc:docMk/>
            <pc:sldMk cId="2471341953" sldId="286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36:47.202" v="5544" actId="1076"/>
        <pc:sldMkLst>
          <pc:docMk/>
          <pc:sldMk cId="3443018309" sldId="287"/>
        </pc:sldMkLst>
        <pc:spChg chg="mod">
          <ac:chgData name="Kevin Bouchard" userId="2fc9e66d-ba45-474f-8a9f-7086b34a7d26" providerId="ADAL" clId="{38F516D4-38B2-4E6B-9686-11D301491982}" dt="2024-01-19T20:27:42.420" v="5349" actId="20577"/>
          <ac:spMkLst>
            <pc:docMk/>
            <pc:sldMk cId="3443018309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36:40.020" v="5542" actId="20577"/>
          <ac:spMkLst>
            <pc:docMk/>
            <pc:sldMk cId="3443018309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443018309" sldId="28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03.149" v="5441" actId="1076"/>
          <ac:picMkLst>
            <pc:docMk/>
            <pc:sldMk cId="3443018309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47.202" v="5544" actId="1076"/>
          <ac:picMkLst>
            <pc:docMk/>
            <pc:sldMk cId="3443018309" sldId="287"/>
            <ac:picMk id="8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41:51.574" v="6062" actId="20577"/>
        <pc:sldMkLst>
          <pc:docMk/>
          <pc:sldMk cId="1115151165" sldId="288"/>
        </pc:sldMkLst>
        <pc:spChg chg="mod">
          <ac:chgData name="Kevin Bouchard" userId="2fc9e66d-ba45-474f-8a9f-7086b34a7d26" providerId="ADAL" clId="{38F516D4-38B2-4E6B-9686-11D301491982}" dt="2024-01-19T20:39:02.718" v="5545"/>
          <ac:spMkLst>
            <pc:docMk/>
            <pc:sldMk cId="1115151165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1:51.574" v="6062" actId="20577"/>
          <ac:spMkLst>
            <pc:docMk/>
            <pc:sldMk cId="1115151165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115151165" sldId="288"/>
            <ac:picMk id="6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46:06.010" v="6395" actId="20577"/>
        <pc:sldMkLst>
          <pc:docMk/>
          <pc:sldMk cId="2821553015" sldId="28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6:06.010" v="6395" actId="20577"/>
          <ac:spMkLst>
            <pc:docMk/>
            <pc:sldMk cId="2821553015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8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52:52.125" v="6494" actId="20577"/>
        <pc:sldMkLst>
          <pc:docMk/>
          <pc:sldMk cId="4154025010" sldId="290"/>
        </pc:sldMkLst>
        <pc:spChg chg="mod">
          <ac:chgData name="Kevin Bouchard" userId="2fc9e66d-ba45-474f-8a9f-7086b34a7d26" providerId="ADAL" clId="{38F516D4-38B2-4E6B-9686-11D301491982}" dt="2024-01-19T20:52:16.289" v="6420" actId="20577"/>
          <ac:spMkLst>
            <pc:docMk/>
            <pc:sldMk cId="4154025010" sldId="29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52.125" v="6494" actId="20577"/>
          <ac:spMkLst>
            <pc:docMk/>
            <pc:sldMk cId="4154025010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34.688" v="6456" actId="20577"/>
          <ac:spMkLst>
            <pc:docMk/>
            <pc:sldMk cId="4154025010" sldId="290"/>
            <ac:spMk id="11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8" creationId="{00000000-0000-0000-0000-000000000000}"/>
          </ac:picMkLst>
        </pc:picChg>
      </pc:sldChg>
      <pc:sldChg chg="addSp modSp mod ord modAnim modNotes">
        <pc:chgData name="Kevin Bouchard" userId="2fc9e66d-ba45-474f-8a9f-7086b34a7d26" providerId="ADAL" clId="{38F516D4-38B2-4E6B-9686-11D301491982}" dt="2024-01-19T22:07:58.975" v="9973"/>
        <pc:sldMkLst>
          <pc:docMk/>
          <pc:sldMk cId="457564184" sldId="29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7:04.170" v="6784" actId="20577"/>
          <ac:spMkLst>
            <pc:docMk/>
            <pc:sldMk cId="457564184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5" creationId="{00000000-0000-0000-0000-000000000000}"/>
          </ac:spMkLst>
        </pc:spChg>
        <pc:spChg chg="add mod">
          <ac:chgData name="Kevin Bouchard" userId="2fc9e66d-ba45-474f-8a9f-7086b34a7d26" providerId="ADAL" clId="{38F516D4-38B2-4E6B-9686-11D301491982}" dt="2024-01-19T20:58:06.991" v="6789" actId="14100"/>
          <ac:spMkLst>
            <pc:docMk/>
            <pc:sldMk cId="457564184" sldId="291"/>
            <ac:spMk id="9" creationId="{DAA2EA57-5BA9-D81C-E97E-7BF022158FF0}"/>
          </ac:spMkLst>
        </pc:spChg>
        <pc:spChg chg="add mod">
          <ac:chgData name="Kevin Bouchard" userId="2fc9e66d-ba45-474f-8a9f-7086b34a7d26" providerId="ADAL" clId="{38F516D4-38B2-4E6B-9686-11D301491982}" dt="2024-01-19T20:59:24.320" v="6889" actId="1076"/>
          <ac:spMkLst>
            <pc:docMk/>
            <pc:sldMk cId="457564184" sldId="291"/>
            <ac:spMk id="13" creationId="{766363BB-23A4-0C24-D8B6-0A919AD34801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8" creationId="{00000000-0000-0000-0000-000000000000}"/>
          </ac:picMkLst>
        </pc:picChg>
        <pc:cxnChg chg="add mod">
          <ac:chgData name="Kevin Bouchard" userId="2fc9e66d-ba45-474f-8a9f-7086b34a7d26" providerId="ADAL" clId="{38F516D4-38B2-4E6B-9686-11D301491982}" dt="2024-01-19T20:58:24.636" v="6793" actId="14100"/>
          <ac:cxnSpMkLst>
            <pc:docMk/>
            <pc:sldMk cId="457564184" sldId="291"/>
            <ac:cxnSpMk id="10" creationId="{1769729E-1180-1569-57D4-E2D0BA843760}"/>
          </ac:cxnSpMkLst>
        </pc:cxnChg>
      </pc:sldChg>
      <pc:sldChg chg="modSp mod">
        <pc:chgData name="Kevin Bouchard" userId="2fc9e66d-ba45-474f-8a9f-7086b34a7d26" providerId="ADAL" clId="{38F516D4-38B2-4E6B-9686-11D301491982}" dt="2024-01-19T15:33:17.581" v="502"/>
        <pc:sldMkLst>
          <pc:docMk/>
          <pc:sldMk cId="3721190075" sldId="29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7" creationId="{00000000-0000-0000-0000-000000000000}"/>
          </ac:spMkLst>
        </pc:spChg>
      </pc:sldChg>
      <pc:sldChg chg="add del">
        <pc:chgData name="Kevin Bouchard" userId="2fc9e66d-ba45-474f-8a9f-7086b34a7d26" providerId="ADAL" clId="{38F516D4-38B2-4E6B-9686-11D301491982}" dt="2024-01-19T21:44:17.811" v="8947" actId="47"/>
        <pc:sldMkLst>
          <pc:docMk/>
          <pc:sldMk cId="1397435671" sldId="293"/>
        </pc:sldMkLst>
      </pc:sldChg>
      <pc:sldChg chg="modSp del">
        <pc:chgData name="Kevin Bouchard" userId="2fc9e66d-ba45-474f-8a9f-7086b34a7d26" providerId="ADAL" clId="{38F516D4-38B2-4E6B-9686-11D301491982}" dt="2024-01-19T21:18:08.037" v="7367" actId="2696"/>
        <pc:sldMkLst>
          <pc:docMk/>
          <pc:sldMk cId="3813351392" sldId="29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10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813351392" sldId="293"/>
            <ac:graphicFrameMk id="9" creationId="{00000000-0000-0000-0000-000000000000}"/>
          </ac:graphicFrameMkLst>
        </pc:graphicFrameChg>
      </pc:sldChg>
      <pc:sldChg chg="add del">
        <pc:chgData name="Kevin Bouchard" userId="2fc9e66d-ba45-474f-8a9f-7086b34a7d26" providerId="ADAL" clId="{38F516D4-38B2-4E6B-9686-11D301491982}" dt="2024-01-19T21:44:22.810" v="8948" actId="47"/>
        <pc:sldMkLst>
          <pc:docMk/>
          <pc:sldMk cId="143705832" sldId="294"/>
        </pc:sldMkLst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2869740036" sldId="29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869740036" sldId="294"/>
            <ac:spMk id="8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2869740036" sldId="294"/>
            <ac:graphicFrameMk id="6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2:04:01.031" v="9903" actId="20577"/>
        <pc:sldMkLst>
          <pc:docMk/>
          <pc:sldMk cId="398040344" sldId="295"/>
        </pc:sldMkLst>
        <pc:spChg chg="mod">
          <ac:chgData name="Kevin Bouchard" userId="2fc9e66d-ba45-474f-8a9f-7086b34a7d26" providerId="ADAL" clId="{38F516D4-38B2-4E6B-9686-11D301491982}" dt="2024-01-19T22:04:01.031" v="9903" actId="20577"/>
          <ac:spMkLst>
            <pc:docMk/>
            <pc:sldMk cId="398040344" sldId="295"/>
            <ac:spMk id="3" creationId="{00000000-0000-0000-0000-000000000000}"/>
          </ac:spMkLst>
        </pc:sp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622321037" sldId="29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3094366213" sldId="29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8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9" creationId="{A0C45878-4FCF-C1A7-B457-E8B27520461B}"/>
          </ac:picMkLst>
        </pc:picChg>
      </pc:sldChg>
      <pc:sldChg chg="delSp modSp mod">
        <pc:chgData name="Kevin Bouchard" userId="2fc9e66d-ba45-474f-8a9f-7086b34a7d26" providerId="ADAL" clId="{38F516D4-38B2-4E6B-9686-11D301491982}" dt="2024-01-19T21:02:56.527" v="7213" actId="20577"/>
        <pc:sldMkLst>
          <pc:docMk/>
          <pc:sldMk cId="4015615312" sldId="297"/>
        </pc:sldMkLst>
        <pc:spChg chg="del mod">
          <ac:chgData name="Kevin Bouchard" userId="2fc9e66d-ba45-474f-8a9f-7086b34a7d26" providerId="ADAL" clId="{38F516D4-38B2-4E6B-9686-11D301491982}" dt="2024-01-19T21:02:31.586" v="7128" actId="478"/>
          <ac:spMkLst>
            <pc:docMk/>
            <pc:sldMk cId="4015615312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15615312" sldId="29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0:36.716" v="6906" actId="20577"/>
          <ac:spMkLst>
            <pc:docMk/>
            <pc:sldMk cId="4015615312" sldId="297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2:56.527" v="7213" actId="20577"/>
          <ac:spMkLst>
            <pc:docMk/>
            <pc:sldMk cId="4015615312" sldId="297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37628340" sldId="29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37628340" sldId="299"/>
            <ac:picMk id="9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083437385" sldId="30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075033953" sldId="30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075033953" sldId="306"/>
            <ac:picMk id="2" creationId="{00000000-0000-0000-0000-000000000000}"/>
          </ac:picMkLst>
        </pc:picChg>
      </pc:sldChg>
      <pc:sldChg chg="addSp delSp modSp mod ord setBg setClrOvrMap modNotes">
        <pc:chgData name="Kevin Bouchard" userId="2fc9e66d-ba45-474f-8a9f-7086b34a7d26" providerId="ADAL" clId="{38F516D4-38B2-4E6B-9686-11D301491982}" dt="2024-01-19T22:06:52.423" v="9971" actId="20577"/>
        <pc:sldMkLst>
          <pc:docMk/>
          <pc:sldMk cId="889380667" sldId="322"/>
        </pc:sldMkLst>
        <pc:spChg chg="mod">
          <ac:chgData name="Kevin Bouchard" userId="2fc9e66d-ba45-474f-8a9f-7086b34a7d26" providerId="ADAL" clId="{38F516D4-38B2-4E6B-9686-11D301491982}" dt="2024-01-19T22:04:28.141" v="9918" actId="20577"/>
          <ac:spMkLst>
            <pc:docMk/>
            <pc:sldMk cId="889380667" sldId="322"/>
            <ac:spMk id="2" creationId="{BA6280F1-7C38-88F3-9233-4DD9072B65BA}"/>
          </ac:spMkLst>
        </pc:spChg>
        <pc:spChg chg="mod">
          <ac:chgData name="Kevin Bouchard" userId="2fc9e66d-ba45-474f-8a9f-7086b34a7d26" providerId="ADAL" clId="{38F516D4-38B2-4E6B-9686-11D301491982}" dt="2024-01-19T22:06:52.423" v="9971" actId="20577"/>
          <ac:spMkLst>
            <pc:docMk/>
            <pc:sldMk cId="889380667" sldId="322"/>
            <ac:spMk id="3" creationId="{033A6DDA-D4C9-FF02-822E-E73A1B85E284}"/>
          </ac:spMkLst>
        </pc:spChg>
        <pc:spChg chg="mo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4" creationId="{D1E5FE93-8626-2E6A-2174-BDFD27E22AC6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1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3" creationId="{E5821A2D-F010-4C2B-8819-23281D9C770F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3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0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1" creationId="{04E48745-7512-4EC2-9E20-9092D12150CA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2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3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4" creationId="{504B0465-3B07-49BF-BEA7-D81476246293}"/>
          </ac:spMkLst>
        </pc:spChg>
        <pc:grpChg chg="add del">
          <ac:chgData name="Kevin Bouchard" userId="2fc9e66d-ba45-474f-8a9f-7086b34a7d26" providerId="ADAL" clId="{38F516D4-38B2-4E6B-9686-11D301491982}" dt="2024-01-19T21:08:28.751" v="7221" actId="26606"/>
          <ac:grpSpMkLst>
            <pc:docMk/>
            <pc:sldMk cId="889380667" sldId="322"/>
            <ac:grpSpMk id="1035" creationId="{D68B9961-F007-40D1-AF51-61B6DE5106CE}"/>
          </ac:grpSpMkLst>
        </pc:grpChg>
        <pc:picChg chg="mod ord">
          <ac:chgData name="Kevin Bouchard" userId="2fc9e66d-ba45-474f-8a9f-7086b34a7d26" providerId="ADAL" clId="{38F516D4-38B2-4E6B-9686-11D301491982}" dt="2024-01-19T21:08:28.789" v="7222" actId="26606"/>
          <ac:picMkLst>
            <pc:docMk/>
            <pc:sldMk cId="889380667" sldId="322"/>
            <ac:picMk id="1026" creationId="{B3932422-A518-6206-4C98-58EB2AA2325E}"/>
          </ac:picMkLst>
        </pc:picChg>
      </pc:sldChg>
      <pc:sldChg chg="modSp ord modNotes">
        <pc:chgData name="Kevin Bouchard" userId="2fc9e66d-ba45-474f-8a9f-7086b34a7d26" providerId="ADAL" clId="{38F516D4-38B2-4E6B-9686-11D301491982}" dt="2024-01-19T21:07:54.868" v="7217"/>
        <pc:sldMkLst>
          <pc:docMk/>
          <pc:sldMk cId="3396304668" sldId="32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6" creationId="{0F05698E-0DA7-DFAF-AA65-68550C47BED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7" creationId="{7B0BEFF0-40F9-48CA-14C5-8C29C9F5A51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3" creationId="{20AFE487-5278-1A91-DE81-8428FAEAE54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4" creationId="{3D3F77F1-93C6-3B43-6D05-A014653CC76A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k cId="3396304668" sldId="323"/>
            <ac:grpSpMk id="3" creationId="{DC125748-E24B-1D26-9C3A-1B5C519E03BD}"/>
          </ac:grpSpMkLst>
        </pc:gr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396304668" sldId="323"/>
            <ac:graphicFrameMk id="8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5" creationId="{8BCAC1F3-E0FF-4A54-290B-F66F343BF209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6" creationId="{FD767716-11BD-EDE0-CF4C-C6A77CFAA93C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908152841" sldId="32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2" creationId="{C4EF52CA-0C51-43C4-B587-EE884164679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3" creationId="{96BBD5E7-2C01-4741-A99E-B7B68155A2F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4" creationId="{03263201-895C-4E0C-83DF-231DD917855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5" creationId="{69341273-5CEC-40C7-A1C8-48583F3E0EFE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6" creationId="{91DE6A23-EECC-4424-AC80-49F6841C2EF9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0" creationId="{04998ADC-C30C-4C9B-AE3B-F9618AC0F78D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1" creationId="{E0914741-7A2F-40C7-9217-CA1E6A5477A7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2" creationId="{F203F4CA-70D3-49F3-9AA1-6E54B4682D51}"/>
          </ac:spMkLst>
        </pc:sp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8" creationId="{810E51EE-606F-46A6-A10B-08801BDC8DE6}"/>
          </ac:cxnSpMkLst>
        </pc:cxn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14" creationId="{9A7AF439-D28D-49B3-AA75-79BA69D60FB7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62060158" sldId="32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62060158" sldId="32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62060158" sldId="325"/>
            <ac:picMk id="7" creationId="{00000000-0000-0000-0000-000000000000}"/>
          </ac:picMkLst>
        </pc:picChg>
      </pc:sldChg>
      <pc:sldChg chg="modSp mod ord modNotes">
        <pc:chgData name="Kevin Bouchard" userId="2fc9e66d-ba45-474f-8a9f-7086b34a7d26" providerId="ADAL" clId="{38F516D4-38B2-4E6B-9686-11D301491982}" dt="2024-01-19T21:33:15.310" v="8181" actId="1076"/>
        <pc:sldMkLst>
          <pc:docMk/>
          <pc:sldMk cId="3234242245" sldId="326"/>
        </pc:sldMkLst>
        <pc:spChg chg="mod">
          <ac:chgData name="Kevin Bouchard" userId="2fc9e66d-ba45-474f-8a9f-7086b34a7d26" providerId="ADAL" clId="{38F516D4-38B2-4E6B-9686-11D301491982}" dt="2024-01-19T21:32:55.466" v="8177" actId="20577"/>
          <ac:spMkLst>
            <pc:docMk/>
            <pc:sldMk cId="3234242245" sldId="326"/>
            <ac:spMk id="2" creationId="{0528AAE6-FCDC-9EC2-7A16-64327EE36A7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234242245" sldId="326"/>
            <ac:spMk id="4" creationId="{60EBEB09-3095-FA95-454B-B6D5A8DA76AA}"/>
          </ac:spMkLst>
        </pc:spChg>
        <pc:spChg chg="mod">
          <ac:chgData name="Kevin Bouchard" userId="2fc9e66d-ba45-474f-8a9f-7086b34a7d26" providerId="ADAL" clId="{38F516D4-38B2-4E6B-9686-11D301491982}" dt="2024-01-19T21:33:15.310" v="8181" actId="1076"/>
          <ac:spMkLst>
            <pc:docMk/>
            <pc:sldMk cId="3234242245" sldId="326"/>
            <ac:spMk id="7" creationId="{8482A8C3-5E3A-886C-3E12-6DEBD1DE537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7" creationId="{DDA03EE1-8894-7A26-CA63-A1FBF614DB93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8" creationId="{1A8D7FD1-3645-BBC6-E24D-5B3BD14AFB88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9" creationId="{821F6DD3-D3DC-D84D-5814-7645BCF99DD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20" creationId="{8F5A4F4A-DFE5-D6B5-75D9-48CA81770AAC}"/>
          </ac:spMkLst>
        </pc:spChg>
        <pc:grpChg chg="mod">
          <ac:chgData name="Kevin Bouchard" userId="2fc9e66d-ba45-474f-8a9f-7086b34a7d26" providerId="ADAL" clId="{38F516D4-38B2-4E6B-9686-11D301491982}" dt="2024-01-19T21:33:09.365" v="8180" actId="14100"/>
          <ac:grpSpMkLst>
            <pc:docMk/>
            <pc:sldMk cId="3234242245" sldId="326"/>
            <ac:grpSpMk id="16" creationId="{471C56C1-1307-3E58-E9D0-3F49BE2A9A19}"/>
          </ac:grpSpMkLst>
        </pc:grpChg>
        <pc:picChg chg="mod">
          <ac:chgData name="Kevin Bouchard" userId="2fc9e66d-ba45-474f-8a9f-7086b34a7d26" providerId="ADAL" clId="{38F516D4-38B2-4E6B-9686-11D301491982}" dt="2024-01-19T21:33:09.365" v="8180" actId="14100"/>
          <ac:picMkLst>
            <pc:docMk/>
            <pc:sldMk cId="3234242245" sldId="326"/>
            <ac:picMk id="6" creationId="{AF1DD42F-61B3-DDCA-EA68-EAA9FE8A27FE}"/>
          </ac:picMkLst>
        </pc:picChg>
      </pc:sldChg>
      <pc:sldChg chg="modSp mod">
        <pc:chgData name="Kevin Bouchard" userId="2fc9e66d-ba45-474f-8a9f-7086b34a7d26" providerId="ADAL" clId="{38F516D4-38B2-4E6B-9686-11D301491982}" dt="2024-01-19T16:08:05.464" v="1956" actId="20577"/>
        <pc:sldMkLst>
          <pc:docMk/>
          <pc:sldMk cId="2013965743" sldId="327"/>
        </pc:sldMkLst>
        <pc:spChg chg="mod">
          <ac:chgData name="Kevin Bouchard" userId="2fc9e66d-ba45-474f-8a9f-7086b34a7d26" providerId="ADAL" clId="{38F516D4-38B2-4E6B-9686-11D301491982}" dt="2024-01-19T16:04:52.531" v="1660" actId="20577"/>
          <ac:spMkLst>
            <pc:docMk/>
            <pc:sldMk cId="2013965743" sldId="32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8:05.464" v="1956" actId="20577"/>
          <ac:spMkLst>
            <pc:docMk/>
            <pc:sldMk cId="2013965743" sldId="32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7:03.480" v="1816" actId="1076"/>
          <ac:spMkLst>
            <pc:docMk/>
            <pc:sldMk cId="2013965743" sldId="327"/>
            <ac:spMk id="8" creationId="{00000000-0000-0000-0000-000000000000}"/>
          </ac:spMkLst>
        </pc:spChg>
      </pc:sldChg>
      <pc:sldChg chg="modSp mod ord modAnim">
        <pc:chgData name="Kevin Bouchard" userId="2fc9e66d-ba45-474f-8a9f-7086b34a7d26" providerId="ADAL" clId="{38F516D4-38B2-4E6B-9686-11D301491982}" dt="2024-01-19T20:55:44.923" v="6590"/>
        <pc:sldMkLst>
          <pc:docMk/>
          <pc:sldMk cId="611513173" sldId="328"/>
        </pc:sldMkLst>
        <pc:spChg chg="mod">
          <ac:chgData name="Kevin Bouchard" userId="2fc9e66d-ba45-474f-8a9f-7086b34a7d26" providerId="ADAL" clId="{38F516D4-38B2-4E6B-9686-11D301491982}" dt="2024-01-19T20:53:24.037" v="6513" actId="6549"/>
          <ac:spMkLst>
            <pc:docMk/>
            <pc:sldMk cId="611513173" sldId="328"/>
            <ac:spMk id="2" creationId="{AE9A5185-6F37-60F2-3C92-992DE4532F20}"/>
          </ac:spMkLst>
        </pc:spChg>
        <pc:spChg chg="mod">
          <ac:chgData name="Kevin Bouchard" userId="2fc9e66d-ba45-474f-8a9f-7086b34a7d26" providerId="ADAL" clId="{38F516D4-38B2-4E6B-9686-11D301491982}" dt="2024-01-19T20:54:42.115" v="6564" actId="20577"/>
          <ac:spMkLst>
            <pc:docMk/>
            <pc:sldMk cId="611513173" sldId="328"/>
            <ac:spMk id="3" creationId="{6075897E-FB85-EAE5-6F00-49FCC418424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4" creationId="{3A01A3C5-29E9-2692-3576-0684006B5B6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5" creationId="{87E5EECE-D4B0-40C1-65DB-A7DBF3541057}"/>
          </ac:spMkLst>
        </pc:spChg>
        <pc:spChg chg="mod">
          <ac:chgData name="Kevin Bouchard" userId="2fc9e66d-ba45-474f-8a9f-7086b34a7d26" providerId="ADAL" clId="{38F516D4-38B2-4E6B-9686-11D301491982}" dt="2024-01-19T20:53:45.588" v="6517" actId="1076"/>
          <ac:spMkLst>
            <pc:docMk/>
            <pc:sldMk cId="611513173" sldId="328"/>
            <ac:spMk id="6" creationId="{177DA5DC-FA7C-02C7-78D3-6E22B34453B2}"/>
          </ac:spMkLst>
        </pc:spChg>
        <pc:spChg chg="mod">
          <ac:chgData name="Kevin Bouchard" userId="2fc9e66d-ba45-474f-8a9f-7086b34a7d26" providerId="ADAL" clId="{38F516D4-38B2-4E6B-9686-11D301491982}" dt="2024-01-19T20:53:33.221" v="6514" actId="1076"/>
          <ac:spMkLst>
            <pc:docMk/>
            <pc:sldMk cId="611513173" sldId="328"/>
            <ac:spMk id="11" creationId="{C5EA5FFF-44BE-909A-6927-500641DDA4DC}"/>
          </ac:spMkLst>
        </pc:spChg>
        <pc:spChg chg="mod">
          <ac:chgData name="Kevin Bouchard" userId="2fc9e66d-ba45-474f-8a9f-7086b34a7d26" providerId="ADAL" clId="{38F516D4-38B2-4E6B-9686-11D301491982}" dt="2024-01-19T20:55:00.268" v="6588" actId="20577"/>
          <ac:spMkLst>
            <pc:docMk/>
            <pc:sldMk cId="611513173" sldId="328"/>
            <ac:spMk id="14" creationId="{44030609-8787-2352-C708-19BFD663F5FE}"/>
          </ac:spMkLst>
        </pc:spChg>
        <pc:cxnChg chg="mod">
          <ac:chgData name="Kevin Bouchard" userId="2fc9e66d-ba45-474f-8a9f-7086b34a7d26" providerId="ADAL" clId="{38F516D4-38B2-4E6B-9686-11D301491982}" dt="2024-01-19T20:54:09.594" v="6522" actId="14100"/>
          <ac:cxnSpMkLst>
            <pc:docMk/>
            <pc:sldMk cId="611513173" sldId="328"/>
            <ac:cxnSpMk id="8" creationId="{E98AB717-2C07-BE4D-1AEF-00EADF7395FB}"/>
          </ac:cxnSpMkLst>
        </pc:cxnChg>
        <pc:cxnChg chg="mod">
          <ac:chgData name="Kevin Bouchard" userId="2fc9e66d-ba45-474f-8a9f-7086b34a7d26" providerId="ADAL" clId="{38F516D4-38B2-4E6B-9686-11D301491982}" dt="2024-01-19T20:53:38.681" v="6515" actId="1076"/>
          <ac:cxnSpMkLst>
            <pc:docMk/>
            <pc:sldMk cId="611513173" sldId="328"/>
            <ac:cxnSpMk id="13" creationId="{9F8D9FFF-2E72-E6CC-FEA0-965DEAAEA8B2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233111943" sldId="33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8" creationId="{AEFF23E5-FEBD-7607-4F80-C681104DA52A}"/>
          </ac:picMkLst>
        </pc:picChg>
      </pc:sldChg>
      <pc:sldChg chg="addSp delSp modSp mod setBg">
        <pc:chgData name="Kevin Bouchard" userId="2fc9e66d-ba45-474f-8a9f-7086b34a7d26" providerId="ADAL" clId="{38F516D4-38B2-4E6B-9686-11D301491982}" dt="2024-01-19T21:32:05.234" v="8157" actId="20577"/>
        <pc:sldMkLst>
          <pc:docMk/>
          <pc:sldMk cId="779882390" sldId="331"/>
        </pc:sldMkLst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2" creationId="{6BAC4E6F-96A8-C8BE-46C8-089C35EBC9E8}"/>
          </ac:spMkLst>
        </pc:spChg>
        <pc:spChg chg="mod">
          <ac:chgData name="Kevin Bouchard" userId="2fc9e66d-ba45-474f-8a9f-7086b34a7d26" providerId="ADAL" clId="{38F516D4-38B2-4E6B-9686-11D301491982}" dt="2024-01-19T21:32:05.234" v="8157" actId="20577"/>
          <ac:spMkLst>
            <pc:docMk/>
            <pc:sldMk cId="779882390" sldId="331"/>
            <ac:spMk id="3" creationId="{790AA023-6E48-459A-8E4E-DDDD2CC38A5B}"/>
          </ac:spMkLst>
        </pc:spChg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4" creationId="{A2346C09-8C2E-7BA5-948B-7DABD21FFD80}"/>
          </ac:spMkLst>
        </pc:spChg>
        <pc:picChg chg="add del">
          <ac:chgData name="Kevin Bouchard" userId="2fc9e66d-ba45-474f-8a9f-7086b34a7d26" providerId="ADAL" clId="{38F516D4-38B2-4E6B-9686-11D301491982}" dt="2024-01-19T21:31:19.184" v="8036" actId="26606"/>
          <ac:picMkLst>
            <pc:docMk/>
            <pc:sldMk cId="779882390" sldId="331"/>
            <ac:picMk id="8" creationId="{CE211CFF-ED0D-3203-3619-7E726DB626AF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98777966" sldId="33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4" creationId="{3FF52772-B218-4FCF-65D8-24A5796048C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5" creationId="{7C7B149A-56C9-8F16-D6C1-94EA9FAE97E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98777966" sldId="332"/>
            <ac:spMk id="6" creationId="{EFC61C95-05B9-B431-268F-EAC1D3EDD698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2745025184" sldId="33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745025184" sldId="333"/>
            <ac:picMk id="3076" creationId="{C8BF86C5-8B95-B1E3-98C6-8B765C043506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1671272694" sldId="33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4" creationId="{7007546D-FAC0-0739-EF5E-35739A3185C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5" creationId="{932E046B-F210-FD5C-4E35-CB29E1BD823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6" creationId="{11F9EC9A-0B30-3C6D-7072-15FCFF89FE6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7" creationId="{93033D25-9E32-C032-E2FA-D55105B4503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79106312" sldId="33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4" creationId="{08E46332-E01C-39A4-AEBD-5A515D3C74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5" creationId="{B8D3A2AC-5D9A-781D-54D6-0067211A8EA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6" creationId="{7A3F82B5-E0D9-89E0-4362-1E89F126C464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79106312" sldId="335"/>
            <ac:spMk id="7" creationId="{D8422CFC-8757-16DC-E9E6-884F0876CBFB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79106312" sldId="335"/>
            <ac:picMk id="8" creationId="{F60C9DBA-EDB8-C695-B3D9-737D19FC7266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2922794331" sldId="337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922794331" sldId="337"/>
            <ac:picMk id="10" creationId="{00000000-0000-0000-0000-000000000000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1747473812" sldId="33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747473812" sldId="338"/>
            <ac:spMk id="8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47473812" sldId="338"/>
            <ac:picMk id="10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69651021" sldId="33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5" creationId="{00000000-0000-0000-0000-00000000000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109729360" sldId="34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2" creationId="{95EB231F-44AA-4FF7-9E0C-D0B0036DE14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3" creationId="{9EE15490-9C28-4030-AC5C-E81CA3C2A41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4" creationId="{87CD12E0-0287-4EFC-9932-0570D511548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5" creationId="{E586D925-103F-4410-AD47-3BFE9866C26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555034280" sldId="34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2" creationId="{7FD67534-0AD0-23A8-C140-72A4CC542F2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3" creationId="{567B82E3-07ED-095B-ABB9-E95AA6D18919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4" creationId="{1409DC89-F9BC-ACCE-C30A-391AD7EE678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5" creationId="{FDCD04A9-BA6B-B26A-B169-54762CFB5377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555034280" sldId="341"/>
            <ac:picMk id="1026" creationId="{1A35E302-9931-434A-6270-FFB5E9DB84A6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889196501" sldId="34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2" creationId="{2D8E0DEF-5F3C-4DC6-843B-86CEFEAB655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3" creationId="{F6AB7E29-A9B1-4AB6-8DB0-37FA75F50C8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4" creationId="{FE1ED77D-9F2B-4DCF-A197-AF8F3A2AE43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5" creationId="{1B8B386B-4585-459E-B506-F130188E817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889196501" sldId="343"/>
            <ac:picMk id="6" creationId="{FFDF7C69-8D8E-4C45-BFEA-2B660D3A7B38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465602355" sldId="34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2" creationId="{52785D2C-133B-4CB1-8507-E35796250ED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3" creationId="{DADCED5B-6FEA-40E0-AA08-B46E64C9A96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4" creationId="{C186170D-3882-4CB4-84F2-6D357BED064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5" creationId="{C71FF1DE-DC66-421C-BAEF-51ACB0C30CA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65602355" sldId="344"/>
            <ac:spMk id="8" creationId="{667E1569-85A7-4922-BBE5-0677264F6C6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65602355" sldId="344"/>
            <ac:picMk id="7" creationId="{70E410DA-DD35-41D5-B030-D71071D24711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5627539" sldId="34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2" creationId="{0E12E5D5-9A72-4894-8188-6B70A7738D5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3" creationId="{8C92BC69-D8C0-4553-B27D-50497C84E06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4" creationId="{D03DB69F-50D7-444A-ADB4-3C1884F159B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5" creationId="{16148798-8AB9-4E22-90D5-A0FC5F05E0EC}"/>
          </ac:spMkLst>
        </pc:spChg>
      </pc:sldChg>
      <pc:sldChg chg="modSp add del mod">
        <pc:chgData name="Kevin Bouchard" userId="2fc9e66d-ba45-474f-8a9f-7086b34a7d26" providerId="ADAL" clId="{38F516D4-38B2-4E6B-9686-11D301491982}" dt="2024-01-19T15:33:17.581" v="502"/>
        <pc:sldMkLst>
          <pc:docMk/>
          <pc:sldMk cId="661908061" sldId="34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5" creationId="{00000000-0000-0000-0000-000000000000}"/>
          </ac:spMkLst>
        </pc:spChg>
      </pc:sldChg>
      <pc:sldChg chg="addSp delSp modSp add del mod setBg">
        <pc:chgData name="Kevin Bouchard" userId="2fc9e66d-ba45-474f-8a9f-7086b34a7d26" providerId="ADAL" clId="{38F516D4-38B2-4E6B-9686-11D301491982}" dt="2024-01-19T15:36:06.432" v="877" actId="207"/>
        <pc:sldMkLst>
          <pc:docMk/>
          <pc:sldMk cId="4047295315" sldId="347"/>
        </pc:sldMkLst>
        <pc:spChg chg="mod">
          <ac:chgData name="Kevin Bouchard" userId="2fc9e66d-ba45-474f-8a9f-7086b34a7d26" providerId="ADAL" clId="{38F516D4-38B2-4E6B-9686-11D301491982}" dt="2024-01-19T15:36:06.432" v="877" actId="20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5" creationId="{0938E7D2-C59B-4163-2D18-0D84B090EEF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7" creationId="{73A28628-3193-EA56-E557-136CE240E6CB}"/>
          </ac:spMkLst>
        </pc:spChg>
        <pc:spChg chg="mod">
          <ac:chgData name="Kevin Bouchard" userId="2fc9e66d-ba45-474f-8a9f-7086b34a7d26" providerId="ADAL" clId="{38F516D4-38B2-4E6B-9686-11D301491982}" dt="2024-01-19T15:34:45.287" v="606" actId="20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8F516D4-38B2-4E6B-9686-11D301491982}" dt="2024-01-19T15:33:17.855" v="504" actId="1076"/>
          <ac:picMkLst>
            <pc:docMk/>
            <pc:sldMk cId="4047295315" sldId="347"/>
            <ac:picMk id="6" creationId="{69A96D9E-91E6-331F-1117-8453962D62C5}"/>
          </ac:picMkLst>
        </pc:picChg>
        <pc:picChg chg="del">
          <ac:chgData name="Kevin Bouchard" userId="2fc9e66d-ba45-474f-8a9f-7086b34a7d26" providerId="ADAL" clId="{38F516D4-38B2-4E6B-9686-11D301491982}" dt="2024-01-19T15:28:18.060" v="230" actId="478"/>
          <ac:picMkLst>
            <pc:docMk/>
            <pc:sldMk cId="4047295315" sldId="347"/>
            <ac:picMk id="13" creationId="{E27E0380-3085-07B8-96B7-CAB35CCCE9AC}"/>
          </ac:picMkLst>
        </pc:picChg>
      </pc:sldChg>
      <pc:sldChg chg="modSp new del">
        <pc:chgData name="Kevin Bouchard" userId="2fc9e66d-ba45-474f-8a9f-7086b34a7d26" providerId="ADAL" clId="{38F516D4-38B2-4E6B-9686-11D301491982}" dt="2024-01-19T15:33:17.729" v="503" actId="680"/>
        <pc:sldMkLst>
          <pc:docMk/>
          <pc:sldMk cId="2157955959" sldId="34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2" creationId="{A38E0546-E933-8FEE-782A-CAE7EADA9AE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3" creationId="{319BF13C-9C6D-E756-3D2B-FF807821499F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4" creationId="{D7C6107A-A852-4A81-382E-D23135D5E997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5" creationId="{BB78C14A-1C3C-33C8-9A30-2AAF180A01F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6" creationId="{151FE96D-836D-CC40-2CA5-110AC3FCD9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7" creationId="{D3C4233B-EF90-A948-608F-239F114E65E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8" creationId="{22E39BD0-E26D-78C1-7CD3-E3B4677BA936}"/>
          </ac:spMkLst>
        </pc:spChg>
      </pc:sldChg>
      <pc:sldChg chg="addSp delSp modSp new mod setBg setClrOvrMap">
        <pc:chgData name="Kevin Bouchard" userId="2fc9e66d-ba45-474f-8a9f-7086b34a7d26" providerId="ADAL" clId="{38F516D4-38B2-4E6B-9686-11D301491982}" dt="2024-01-19T21:35:47.018" v="8267" actId="27636"/>
        <pc:sldMkLst>
          <pc:docMk/>
          <pc:sldMk cId="2688121662" sldId="348"/>
        </pc:sldMkLst>
        <pc:spChg chg="mod">
          <ac:chgData name="Kevin Bouchard" userId="2fc9e66d-ba45-474f-8a9f-7086b34a7d26" providerId="ADAL" clId="{38F516D4-38B2-4E6B-9686-11D301491982}" dt="2024-01-19T21:32:30.455" v="8169" actId="20577"/>
          <ac:spMkLst>
            <pc:docMk/>
            <pc:sldMk cId="2688121662" sldId="348"/>
            <ac:spMk id="2" creationId="{5B170BD6-0C5D-AF6B-3EA5-7872141DD6C0}"/>
          </ac:spMkLst>
        </pc:spChg>
        <pc:spChg chg="mod">
          <ac:chgData name="Kevin Bouchard" userId="2fc9e66d-ba45-474f-8a9f-7086b34a7d26" providerId="ADAL" clId="{38F516D4-38B2-4E6B-9686-11D301491982}" dt="2024-01-19T21:35:47.018" v="8267" actId="27636"/>
          <ac:spMkLst>
            <pc:docMk/>
            <pc:sldMk cId="2688121662" sldId="348"/>
            <ac:spMk id="3" creationId="{CE481BBC-7B0E-6729-7469-8F5CE516AB19}"/>
          </ac:spMkLst>
        </pc:spChg>
        <pc:spChg chg="mod">
          <ac:chgData name="Kevin Bouchard" userId="2fc9e66d-ba45-474f-8a9f-7086b34a7d26" providerId="ADAL" clId="{38F516D4-38B2-4E6B-9686-11D301491982}" dt="2024-01-19T21:26:59.968" v="7601" actId="20577"/>
          <ac:spMkLst>
            <pc:docMk/>
            <pc:sldMk cId="2688121662" sldId="348"/>
            <ac:spMk id="4" creationId="{2CEE9758-8F7B-8849-A1DF-D9B6091692BA}"/>
          </ac:spMkLst>
        </pc:spChg>
        <pc:spChg chg="mo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5" creationId="{410E81EA-F5E5-230D-BE4F-29E269AC7F33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9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0" creationId="{E720DB99-7745-4E75-9D96-AAB6D55C531E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2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4" creationId="{9453FF84-60C1-4EA8-B49B-1B8C2D0C589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6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19" creationId="{D8AFD15B-CF29-4306-884F-47675092F91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21" creationId="{96349AB3-1BD3-41E1-8979-1DBDCB5CDCF9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2" creationId="{04E48745-7512-4EC2-9E20-9092D12150CA}"/>
          </ac:spMkLst>
        </pc:spChg>
        <pc:grpChg chg="add del">
          <ac:chgData name="Kevin Bouchard" userId="2fc9e66d-ba45-474f-8a9f-7086b34a7d26" providerId="ADAL" clId="{38F516D4-38B2-4E6B-9686-11D301491982}" dt="2024-01-19T21:24:15.083" v="7494" actId="26606"/>
          <ac:grpSpMkLst>
            <pc:docMk/>
            <pc:sldMk cId="2688121662" sldId="348"/>
            <ac:grpSpMk id="23" creationId="{54CA915D-BDF0-41F8-B00E-FB186EFF7BD6}"/>
          </ac:grpSpMkLst>
        </pc:grpChg>
        <pc:picChg chg="add del mod ord modCrop">
          <ac:chgData name="Kevin Bouchard" userId="2fc9e66d-ba45-474f-8a9f-7086b34a7d26" providerId="ADAL" clId="{38F516D4-38B2-4E6B-9686-11D301491982}" dt="2024-01-19T21:35:24.394" v="8263" actId="478"/>
          <ac:picMkLst>
            <pc:docMk/>
            <pc:sldMk cId="2688121662" sldId="348"/>
            <ac:picMk id="7" creationId="{BD2969BB-E4E0-2695-2363-FDC721F54A64}"/>
          </ac:picMkLst>
        </pc:picChg>
        <pc:picChg chg="add mod">
          <ac:chgData name="Kevin Bouchard" userId="2fc9e66d-ba45-474f-8a9f-7086b34a7d26" providerId="ADAL" clId="{38F516D4-38B2-4E6B-9686-11D301491982}" dt="2024-01-19T21:35:40.331" v="8265" actId="1076"/>
          <ac:picMkLst>
            <pc:docMk/>
            <pc:sldMk cId="2688121662" sldId="348"/>
            <ac:picMk id="11" creationId="{551BA76C-3ECB-5BAC-1B6B-FFEAF66EA66B}"/>
          </ac:picMkLst>
        </pc:picChg>
      </pc:sldChg>
      <pc:sldChg chg="modSp new mod">
        <pc:chgData name="Kevin Bouchard" userId="2fc9e66d-ba45-474f-8a9f-7086b34a7d26" providerId="ADAL" clId="{38F516D4-38B2-4E6B-9686-11D301491982}" dt="2024-01-19T21:52:20.104" v="9171" actId="20577"/>
        <pc:sldMkLst>
          <pc:docMk/>
          <pc:sldMk cId="1680124170" sldId="349"/>
        </pc:sldMkLst>
        <pc:spChg chg="mod">
          <ac:chgData name="Kevin Bouchard" userId="2fc9e66d-ba45-474f-8a9f-7086b34a7d26" providerId="ADAL" clId="{38F516D4-38B2-4E6B-9686-11D301491982}" dt="2024-01-19T21:38:55.104" v="8435" actId="20577"/>
          <ac:spMkLst>
            <pc:docMk/>
            <pc:sldMk cId="1680124170" sldId="349"/>
            <ac:spMk id="2" creationId="{791B32DD-FEBF-FC4E-DCD0-9D766F88C087}"/>
          </ac:spMkLst>
        </pc:spChg>
        <pc:spChg chg="mod">
          <ac:chgData name="Kevin Bouchard" userId="2fc9e66d-ba45-474f-8a9f-7086b34a7d26" providerId="ADAL" clId="{38F516D4-38B2-4E6B-9686-11D301491982}" dt="2024-01-19T21:52:20.104" v="9171" actId="20577"/>
          <ac:spMkLst>
            <pc:docMk/>
            <pc:sldMk cId="1680124170" sldId="349"/>
            <ac:spMk id="3" creationId="{E86A10DD-4DF4-9560-40DF-ED342F280951}"/>
          </ac:spMkLst>
        </pc:spChg>
      </pc:sldChg>
      <pc:sldChg chg="modSp new mod">
        <pc:chgData name="Kevin Bouchard" userId="2fc9e66d-ba45-474f-8a9f-7086b34a7d26" providerId="ADAL" clId="{38F516D4-38B2-4E6B-9686-11D301491982}" dt="2024-01-19T21:55:39.673" v="9476" actId="20577"/>
        <pc:sldMkLst>
          <pc:docMk/>
          <pc:sldMk cId="3957256487" sldId="350"/>
        </pc:sldMkLst>
        <pc:spChg chg="mod">
          <ac:chgData name="Kevin Bouchard" userId="2fc9e66d-ba45-474f-8a9f-7086b34a7d26" providerId="ADAL" clId="{38F516D4-38B2-4E6B-9686-11D301491982}" dt="2024-01-19T21:44:31.014" v="8965" actId="20577"/>
          <ac:spMkLst>
            <pc:docMk/>
            <pc:sldMk cId="3957256487" sldId="350"/>
            <ac:spMk id="2" creationId="{066EB228-DF65-76DD-2E3E-784957A5E9D9}"/>
          </ac:spMkLst>
        </pc:spChg>
        <pc:spChg chg="mod">
          <ac:chgData name="Kevin Bouchard" userId="2fc9e66d-ba45-474f-8a9f-7086b34a7d26" providerId="ADAL" clId="{38F516D4-38B2-4E6B-9686-11D301491982}" dt="2024-01-19T21:55:39.673" v="9476" actId="20577"/>
          <ac:spMkLst>
            <pc:docMk/>
            <pc:sldMk cId="3957256487" sldId="350"/>
            <ac:spMk id="3" creationId="{BF171C00-7B3B-F645-71AD-CAB0BB13D7B5}"/>
          </ac:spMkLst>
        </pc:spChg>
      </pc:sldChg>
      <pc:sldChg chg="add">
        <pc:chgData name="Kevin Bouchard" userId="2fc9e66d-ba45-474f-8a9f-7086b34a7d26" providerId="ADAL" clId="{38F516D4-38B2-4E6B-9686-11D301491982}" dt="2024-01-19T22:07:34.203" v="9972"/>
        <pc:sldMkLst>
          <pc:docMk/>
          <pc:sldMk cId="191054620" sldId="351"/>
        </pc:sldMkLst>
      </pc:sldChg>
      <pc:sldMasterChg chg="modSp modSldLayout">
        <pc:chgData name="Kevin Bouchard" userId="2fc9e66d-ba45-474f-8a9f-7086b34a7d26" providerId="ADAL" clId="{38F516D4-38B2-4E6B-9686-11D301491982}" dt="2024-01-18T16:27:07.838" v="4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Kevin Bouchard" userId="2fc9e66d-ba45-474f-8a9f-7086b34a7d26" providerId="ADAL" clId="{6C19F5D4-A166-438C-B97A-7203C498E51F}"/>
    <pc:docChg chg="undo redo custSel addSld delSld modSld sldOrd">
      <pc:chgData name="Kevin Bouchard" userId="2fc9e66d-ba45-474f-8a9f-7086b34a7d26" providerId="ADAL" clId="{6C19F5D4-A166-438C-B97A-7203C498E51F}" dt="2024-01-22T02:35:36.985" v="3489" actId="20577"/>
      <pc:docMkLst>
        <pc:docMk/>
      </pc:docMkLst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212747291" sldId="289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612112520" sldId="290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083437385" sldId="301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683913338" sldId="302"/>
        </pc:sldMkLst>
      </pc:sldChg>
      <pc:sldChg chg="add del">
        <pc:chgData name="Kevin Bouchard" userId="2fc9e66d-ba45-474f-8a9f-7086b34a7d26" providerId="ADAL" clId="{6C19F5D4-A166-438C-B97A-7203C498E51F}" dt="2024-01-21T22:25:31.033" v="201" actId="47"/>
        <pc:sldMkLst>
          <pc:docMk/>
          <pc:sldMk cId="4259198335" sldId="310"/>
        </pc:sldMkLst>
      </pc:sldChg>
      <pc:sldChg chg="addSp delSp modSp add mod setBg">
        <pc:chgData name="Kevin Bouchard" userId="2fc9e66d-ba45-474f-8a9f-7086b34a7d26" providerId="ADAL" clId="{6C19F5D4-A166-438C-B97A-7203C498E51F}" dt="2024-01-21T22:30:49.538" v="270" actId="207"/>
        <pc:sldMkLst>
          <pc:docMk/>
          <pc:sldMk cId="1554654403" sldId="311"/>
        </pc:sldMkLst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2" creationId="{89262E18-7A13-4A64-9BB6-DEB93BABC698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3" creationId="{721F365F-771B-4ED6-A829-86ACF0241C27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4" creationId="{68641EA9-1796-4FA8-AEF5-3C867E841E08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5" creationId="{C18E5287-30B8-478B-AC13-A0FDA55955C7}"/>
          </ac:spMkLst>
        </pc:spChg>
        <pc:spChg chg="add mod">
          <ac:chgData name="Kevin Bouchard" userId="2fc9e66d-ba45-474f-8a9f-7086b34a7d26" providerId="ADAL" clId="{6C19F5D4-A166-438C-B97A-7203C498E51F}" dt="2024-01-21T22:30:49.538" v="270" actId="207"/>
          <ac:spMkLst>
            <pc:docMk/>
            <pc:sldMk cId="1554654403" sldId="311"/>
            <ac:spMk id="6" creationId="{D1F0C7FD-371C-9AE7-7856-88441D7421CE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8" creationId="{E009DD9B-5EE2-4C0D-8B2B-351C8C102205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0" creationId="{E720DB99-7745-4E75-9D96-AAB6D55C531E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1" creationId="{E009DD9B-5EE2-4C0D-8B2B-351C8C102205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2" creationId="{D68803C4-E159-4360-B7BB-74205C8F782D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3" creationId="{E720DB99-7745-4E75-9D96-AAB6D55C531E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4" creationId="{504B0465-3B07-49BF-BEA7-D81476246293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5" creationId="{D68803C4-E159-4360-B7BB-74205C8F782D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6" creationId="{49B7FFA5-14CB-4A4F-9BCC-CA3AA5D9D276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7" creationId="{504B0465-3B07-49BF-BEA7-D81476246293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8" creationId="{04E48745-7512-4EC2-9E20-9092D12150CA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9" creationId="{49B7FFA5-14CB-4A4F-9BCC-CA3AA5D9D276}"/>
          </ac:spMkLst>
        </pc:spChg>
        <pc:spChg chg="add mod">
          <ac:chgData name="Kevin Bouchard" userId="2fc9e66d-ba45-474f-8a9f-7086b34a7d26" providerId="ADAL" clId="{6C19F5D4-A166-438C-B97A-7203C498E51F}" dt="2024-01-21T22:30:49.538" v="270" actId="207"/>
          <ac:spMkLst>
            <pc:docMk/>
            <pc:sldMk cId="1554654403" sldId="311"/>
            <ac:spMk id="20" creationId="{E6078AE5-AB84-B403-8762-4E13827BACA4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21" creationId="{04E48745-7512-4EC2-9E20-9092D12150CA}"/>
          </ac:spMkLst>
        </pc:spChg>
        <pc:picChg chg="add del">
          <ac:chgData name="Kevin Bouchard" userId="2fc9e66d-ba45-474f-8a9f-7086b34a7d26" providerId="ADAL" clId="{6C19F5D4-A166-438C-B97A-7203C498E51F}" dt="2024-01-21T22:28:24.244" v="216" actId="26606"/>
          <ac:picMkLst>
            <pc:docMk/>
            <pc:sldMk cId="1554654403" sldId="311"/>
            <ac:picMk id="7" creationId="{8B82D9B2-AD75-CF0D-4333-EA1D733839A6}"/>
          </ac:picMkLst>
        </pc:picChg>
        <pc:picChg chg="add mod ord">
          <ac:chgData name="Kevin Bouchard" userId="2fc9e66d-ba45-474f-8a9f-7086b34a7d26" providerId="ADAL" clId="{6C19F5D4-A166-438C-B97A-7203C498E51F}" dt="2024-01-21T22:29:46.900" v="254" actId="171"/>
          <ac:picMkLst>
            <pc:docMk/>
            <pc:sldMk cId="1554654403" sldId="311"/>
            <ac:picMk id="9" creationId="{8B82D9B2-AD75-CF0D-4333-EA1D733839A6}"/>
          </ac:picMkLst>
        </pc:picChg>
      </pc:sldChg>
      <pc:sldChg chg="modSp add mod">
        <pc:chgData name="Kevin Bouchard" userId="2fc9e66d-ba45-474f-8a9f-7086b34a7d26" providerId="ADAL" clId="{6C19F5D4-A166-438C-B97A-7203C498E51F}" dt="2024-01-22T01:08:45.210" v="1277" actId="6549"/>
        <pc:sldMkLst>
          <pc:docMk/>
          <pc:sldMk cId="3180006170" sldId="312"/>
        </pc:sldMkLst>
        <pc:spChg chg="mod">
          <ac:chgData name="Kevin Bouchard" userId="2fc9e66d-ba45-474f-8a9f-7086b34a7d26" providerId="ADAL" clId="{6C19F5D4-A166-438C-B97A-7203C498E51F}" dt="2024-01-22T01:08:45.210" v="1277" actId="6549"/>
          <ac:spMkLst>
            <pc:docMk/>
            <pc:sldMk cId="3180006170" sldId="312"/>
            <ac:spMk id="3" creationId="{920AA3BC-75E5-44F2-97D9-B584FA3F84E4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077747949" sldId="313"/>
        </pc:sldMkLst>
      </pc:sldChg>
      <pc:sldChg chg="modSp add mod ord">
        <pc:chgData name="Kevin Bouchard" userId="2fc9e66d-ba45-474f-8a9f-7086b34a7d26" providerId="ADAL" clId="{6C19F5D4-A166-438C-B97A-7203C498E51F}" dt="2024-01-22T01:12:02.795" v="1335" actId="20577"/>
        <pc:sldMkLst>
          <pc:docMk/>
          <pc:sldMk cId="2711534998" sldId="313"/>
        </pc:sldMkLst>
        <pc:spChg chg="mod">
          <ac:chgData name="Kevin Bouchard" userId="2fc9e66d-ba45-474f-8a9f-7086b34a7d26" providerId="ADAL" clId="{6C19F5D4-A166-438C-B97A-7203C498E51F}" dt="2024-01-22T01:12:02.795" v="1335" actId="20577"/>
          <ac:spMkLst>
            <pc:docMk/>
            <pc:sldMk cId="2711534998" sldId="313"/>
            <ac:spMk id="3" creationId="{FB63AC3A-3BE4-486E-AC46-7A892A1FAABB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590075766" sldId="314"/>
        </pc:sldMkLst>
      </pc:sldChg>
      <pc:sldChg chg="modSp add mod">
        <pc:chgData name="Kevin Bouchard" userId="2fc9e66d-ba45-474f-8a9f-7086b34a7d26" providerId="ADAL" clId="{6C19F5D4-A166-438C-B97A-7203C498E51F}" dt="2024-01-22T02:21:14.999" v="2749" actId="20577"/>
        <pc:sldMkLst>
          <pc:docMk/>
          <pc:sldMk cId="3686702385" sldId="314"/>
        </pc:sldMkLst>
        <pc:spChg chg="mod">
          <ac:chgData name="Kevin Bouchard" userId="2fc9e66d-ba45-474f-8a9f-7086b34a7d26" providerId="ADAL" clId="{6C19F5D4-A166-438C-B97A-7203C498E51F}" dt="2024-01-22T02:21:14.999" v="2749" actId="20577"/>
          <ac:spMkLst>
            <pc:docMk/>
            <pc:sldMk cId="3686702385" sldId="314"/>
            <ac:spMk id="6" creationId="{F0441209-6E3B-43FF-A106-FC46249C3113}"/>
          </ac:spMkLst>
        </pc:spChg>
        <pc:spChg chg="mod">
          <ac:chgData name="Kevin Bouchard" userId="2fc9e66d-ba45-474f-8a9f-7086b34a7d26" providerId="ADAL" clId="{6C19F5D4-A166-438C-B97A-7203C498E51F}" dt="2024-01-22T02:20:59.808" v="2726" actId="20577"/>
          <ac:spMkLst>
            <pc:docMk/>
            <pc:sldMk cId="3686702385" sldId="314"/>
            <ac:spMk id="7" creationId="{A639E40C-DA37-4946-9338-5A7258FC428D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80714338" sldId="315"/>
        </pc:sldMkLst>
      </pc:sldChg>
      <pc:sldChg chg="delSp modSp add mod">
        <pc:chgData name="Kevin Bouchard" userId="2fc9e66d-ba45-474f-8a9f-7086b34a7d26" providerId="ADAL" clId="{6C19F5D4-A166-438C-B97A-7203C498E51F}" dt="2024-01-22T02:22:55.370" v="2780" actId="20577"/>
        <pc:sldMkLst>
          <pc:docMk/>
          <pc:sldMk cId="2373323371" sldId="315"/>
        </pc:sldMkLst>
        <pc:spChg chg="mod">
          <ac:chgData name="Kevin Bouchard" userId="2fc9e66d-ba45-474f-8a9f-7086b34a7d26" providerId="ADAL" clId="{6C19F5D4-A166-438C-B97A-7203C498E51F}" dt="2024-01-22T02:21:25.284" v="2770" actId="20577"/>
          <ac:spMkLst>
            <pc:docMk/>
            <pc:sldMk cId="2373323371" sldId="315"/>
            <ac:spMk id="6" creationId="{1055E052-8866-4D38-9E16-F922CCD533BF}"/>
          </ac:spMkLst>
        </pc:spChg>
        <pc:spChg chg="mod">
          <ac:chgData name="Kevin Bouchard" userId="2fc9e66d-ba45-474f-8a9f-7086b34a7d26" providerId="ADAL" clId="{6C19F5D4-A166-438C-B97A-7203C498E51F}" dt="2024-01-22T02:22:55.370" v="2780" actId="20577"/>
          <ac:spMkLst>
            <pc:docMk/>
            <pc:sldMk cId="2373323371" sldId="315"/>
            <ac:spMk id="7" creationId="{39DAAC4A-2F11-41C6-B59D-4AAA45B009D4}"/>
          </ac:spMkLst>
        </pc:spChg>
        <pc:picChg chg="del">
          <ac:chgData name="Kevin Bouchard" userId="2fc9e66d-ba45-474f-8a9f-7086b34a7d26" providerId="ADAL" clId="{6C19F5D4-A166-438C-B97A-7203C498E51F}" dt="2024-01-22T02:21:54.329" v="2771" actId="478"/>
          <ac:picMkLst>
            <pc:docMk/>
            <pc:sldMk cId="2373323371" sldId="315"/>
            <ac:picMk id="2" creationId="{692D4DEE-9C6A-F940-0113-FD29FD770133}"/>
          </ac:picMkLst>
        </pc:picChg>
      </pc:sldChg>
      <pc:sldChg chg="modSp add mod">
        <pc:chgData name="Kevin Bouchard" userId="2fc9e66d-ba45-474f-8a9f-7086b34a7d26" providerId="ADAL" clId="{6C19F5D4-A166-438C-B97A-7203C498E51F}" dt="2024-01-22T02:30:34.713" v="3283" actId="20577"/>
        <pc:sldMkLst>
          <pc:docMk/>
          <pc:sldMk cId="986507121" sldId="316"/>
        </pc:sldMkLst>
        <pc:spChg chg="mod">
          <ac:chgData name="Kevin Bouchard" userId="2fc9e66d-ba45-474f-8a9f-7086b34a7d26" providerId="ADAL" clId="{6C19F5D4-A166-438C-B97A-7203C498E51F}" dt="2024-01-22T02:30:34.713" v="3283" actId="20577"/>
          <ac:spMkLst>
            <pc:docMk/>
            <pc:sldMk cId="986507121" sldId="316"/>
            <ac:spMk id="3" creationId="{AD320876-90E2-4C83-93EE-A9C0B6A5C0C0}"/>
          </ac:spMkLst>
        </pc:spChg>
        <pc:picChg chg="mod">
          <ac:chgData name="Kevin Bouchard" userId="2fc9e66d-ba45-474f-8a9f-7086b34a7d26" providerId="ADAL" clId="{6C19F5D4-A166-438C-B97A-7203C498E51F}" dt="2024-01-22T02:29:03.160" v="3108" actId="1076"/>
          <ac:picMkLst>
            <pc:docMk/>
            <pc:sldMk cId="986507121" sldId="316"/>
            <ac:picMk id="6" creationId="{76FB49F2-00C4-46BB-9898-06E9B0776DF0}"/>
          </ac:picMkLst>
        </pc:pic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3935821515" sldId="316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710305644" sldId="317"/>
        </pc:sldMkLst>
      </pc:sldChg>
      <pc:sldChg chg="modSp add mod">
        <pc:chgData name="Kevin Bouchard" userId="2fc9e66d-ba45-474f-8a9f-7086b34a7d26" providerId="ADAL" clId="{6C19F5D4-A166-438C-B97A-7203C498E51F}" dt="2024-01-22T02:27:51.987" v="3023" actId="20577"/>
        <pc:sldMkLst>
          <pc:docMk/>
          <pc:sldMk cId="1857535405" sldId="317"/>
        </pc:sldMkLst>
        <pc:spChg chg="mod">
          <ac:chgData name="Kevin Bouchard" userId="2fc9e66d-ba45-474f-8a9f-7086b34a7d26" providerId="ADAL" clId="{6C19F5D4-A166-438C-B97A-7203C498E51F}" dt="2024-01-22T02:27:51.987" v="3023" actId="20577"/>
          <ac:spMkLst>
            <pc:docMk/>
            <pc:sldMk cId="1857535405" sldId="317"/>
            <ac:spMk id="3" creationId="{E16D6F3E-1EFB-43A2-B463-D896B9275F90}"/>
          </ac:spMkLst>
        </pc:spChg>
      </pc:sldChg>
      <pc:sldChg chg="modSp add mod">
        <pc:chgData name="Kevin Bouchard" userId="2fc9e66d-ba45-474f-8a9f-7086b34a7d26" providerId="ADAL" clId="{6C19F5D4-A166-438C-B97A-7203C498E51F}" dt="2024-01-22T02:35:36.985" v="3489" actId="20577"/>
        <pc:sldMkLst>
          <pc:docMk/>
          <pc:sldMk cId="988926704" sldId="318"/>
        </pc:sldMkLst>
        <pc:spChg chg="mod">
          <ac:chgData name="Kevin Bouchard" userId="2fc9e66d-ba45-474f-8a9f-7086b34a7d26" providerId="ADAL" clId="{6C19F5D4-A166-438C-B97A-7203C498E51F}" dt="2024-01-22T02:35:36.985" v="3489" actId="20577"/>
          <ac:spMkLst>
            <pc:docMk/>
            <pc:sldMk cId="988926704" sldId="318"/>
            <ac:spMk id="3" creationId="{B20D96AB-BE1B-4419-AC51-A78B3DF181C7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050306101" sldId="318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255821525" sldId="319"/>
        </pc:sldMkLst>
      </pc:sldChg>
      <pc:sldChg chg="modSp add del mod ord chgLayout">
        <pc:chgData name="Kevin Bouchard" userId="2fc9e66d-ba45-474f-8a9f-7086b34a7d26" providerId="ADAL" clId="{6C19F5D4-A166-438C-B97A-7203C498E51F}" dt="2024-01-22T01:39:16.877" v="1987" actId="47"/>
        <pc:sldMkLst>
          <pc:docMk/>
          <pc:sldMk cId="4277178379" sldId="319"/>
        </pc:sldMkLst>
        <pc:spChg chg="mod ord">
          <ac:chgData name="Kevin Bouchard" userId="2fc9e66d-ba45-474f-8a9f-7086b34a7d26" providerId="ADAL" clId="{6C19F5D4-A166-438C-B97A-7203C498E51F}" dt="2024-01-22T01:27:14.860" v="1787" actId="790"/>
          <ac:spMkLst>
            <pc:docMk/>
            <pc:sldMk cId="4277178379" sldId="319"/>
            <ac:spMk id="2" creationId="{AD9158D2-270E-44C3-95DD-47D685A743C6}"/>
          </ac:spMkLst>
        </pc:spChg>
        <pc:spChg chg="mod ord">
          <ac:chgData name="Kevin Bouchard" userId="2fc9e66d-ba45-474f-8a9f-7086b34a7d26" providerId="ADAL" clId="{6C19F5D4-A166-438C-B97A-7203C498E51F}" dt="2024-01-22T01:38:58.670" v="1984" actId="20577"/>
          <ac:spMkLst>
            <pc:docMk/>
            <pc:sldMk cId="4277178379" sldId="319"/>
            <ac:spMk id="3" creationId="{572853A5-7EF3-45AA-B416-037DE20FA3DB}"/>
          </ac:spMkLst>
        </pc:spChg>
        <pc:spChg chg="mod ord">
          <ac:chgData name="Kevin Bouchard" userId="2fc9e66d-ba45-474f-8a9f-7086b34a7d26" providerId="ADAL" clId="{6C19F5D4-A166-438C-B97A-7203C498E51F}" dt="2024-01-22T01:27:00.423" v="1785" actId="14100"/>
          <ac:spMkLst>
            <pc:docMk/>
            <pc:sldMk cId="4277178379" sldId="319"/>
            <ac:spMk id="4" creationId="{787E7976-96D4-406D-BB5B-6987DCFD022E}"/>
          </ac:spMkLst>
        </pc:spChg>
        <pc:spChg chg="mod ord">
          <ac:chgData name="Kevin Bouchard" userId="2fc9e66d-ba45-474f-8a9f-7086b34a7d26" providerId="ADAL" clId="{6C19F5D4-A166-438C-B97A-7203C498E51F}" dt="2024-01-22T01:26:52.291" v="1783" actId="700"/>
          <ac:spMkLst>
            <pc:docMk/>
            <pc:sldMk cId="4277178379" sldId="319"/>
            <ac:spMk id="5" creationId="{339F3144-3CAE-455F-B974-885C3513CCAB}"/>
          </ac:spMkLst>
        </pc:spChg>
        <pc:picChg chg="mod">
          <ac:chgData name="Kevin Bouchard" userId="2fc9e66d-ba45-474f-8a9f-7086b34a7d26" providerId="ADAL" clId="{6C19F5D4-A166-438C-B97A-7203C498E51F}" dt="2024-01-22T01:39:13.662" v="1986" actId="1076"/>
          <ac:picMkLst>
            <pc:docMk/>
            <pc:sldMk cId="4277178379" sldId="319"/>
            <ac:picMk id="2050" creationId="{26A7ABCA-426D-47D8-98E6-22BED8F68DF2}"/>
          </ac:picMkLst>
        </pc:picChg>
        <pc:picChg chg="mod">
          <ac:chgData name="Kevin Bouchard" userId="2fc9e66d-ba45-474f-8a9f-7086b34a7d26" providerId="ADAL" clId="{6C19F5D4-A166-438C-B97A-7203C498E51F}" dt="2024-01-22T01:33:35.959" v="1864" actId="1076"/>
          <ac:picMkLst>
            <pc:docMk/>
            <pc:sldMk cId="4277178379" sldId="319"/>
            <ac:picMk id="2052" creationId="{07C3E220-4C5A-4D5A-ABE3-B8D5C852828E}"/>
          </ac:picMkLst>
        </pc:picChg>
      </pc:sldChg>
      <pc:sldChg chg="modSp add mod">
        <pc:chgData name="Kevin Bouchard" userId="2fc9e66d-ba45-474f-8a9f-7086b34a7d26" providerId="ADAL" clId="{6C19F5D4-A166-438C-B97A-7203C498E51F}" dt="2024-01-22T02:17:19.344" v="2661" actId="20577"/>
        <pc:sldMkLst>
          <pc:docMk/>
          <pc:sldMk cId="224434017" sldId="320"/>
        </pc:sldMkLst>
        <pc:spChg chg="mod">
          <ac:chgData name="Kevin Bouchard" userId="2fc9e66d-ba45-474f-8a9f-7086b34a7d26" providerId="ADAL" clId="{6C19F5D4-A166-438C-B97A-7203C498E51F}" dt="2024-01-22T02:17:19.344" v="2661" actId="20577"/>
          <ac:spMkLst>
            <pc:docMk/>
            <pc:sldMk cId="224434017" sldId="320"/>
            <ac:spMk id="3" creationId="{3252679C-0A40-4680-B78D-BAFDD46103BE}"/>
          </ac:spMkLst>
        </pc:spChg>
      </pc:sldChg>
      <pc:sldChg chg="modSp add mod">
        <pc:chgData name="Kevin Bouchard" userId="2fc9e66d-ba45-474f-8a9f-7086b34a7d26" providerId="ADAL" clId="{6C19F5D4-A166-438C-B97A-7203C498E51F}" dt="2024-01-21T22:37:02.950" v="303" actId="122"/>
        <pc:sldMkLst>
          <pc:docMk/>
          <pc:sldMk cId="2521469720" sldId="322"/>
        </pc:sldMkLst>
        <pc:spChg chg="mod">
          <ac:chgData name="Kevin Bouchard" userId="2fc9e66d-ba45-474f-8a9f-7086b34a7d26" providerId="ADAL" clId="{6C19F5D4-A166-438C-B97A-7203C498E51F}" dt="2024-01-21T22:37:02.950" v="303" actId="122"/>
          <ac:spMkLst>
            <pc:docMk/>
            <pc:sldMk cId="2521469720" sldId="322"/>
            <ac:spMk id="3" creationId="{8FBE3AF7-DFDB-4600-9116-06F9F8F3EB25}"/>
          </ac:spMkLst>
        </pc:spChg>
      </pc:sldChg>
      <pc:sldChg chg="modSp add mod">
        <pc:chgData name="Kevin Bouchard" userId="2fc9e66d-ba45-474f-8a9f-7086b34a7d26" providerId="ADAL" clId="{6C19F5D4-A166-438C-B97A-7203C498E51F}" dt="2024-01-22T01:07:49.882" v="1218" actId="5793"/>
        <pc:sldMkLst>
          <pc:docMk/>
          <pc:sldMk cId="2084489962" sldId="323"/>
        </pc:sldMkLst>
        <pc:spChg chg="mod">
          <ac:chgData name="Kevin Bouchard" userId="2fc9e66d-ba45-474f-8a9f-7086b34a7d26" providerId="ADAL" clId="{6C19F5D4-A166-438C-B97A-7203C498E51F}" dt="2024-01-21T22:41:16.389" v="320" actId="20577"/>
          <ac:spMkLst>
            <pc:docMk/>
            <pc:sldMk cId="2084489962" sldId="323"/>
            <ac:spMk id="2" creationId="{BA5793C9-8E6F-49F7-B0BB-FDFF23438CB6}"/>
          </ac:spMkLst>
        </pc:spChg>
        <pc:spChg chg="mod">
          <ac:chgData name="Kevin Bouchard" userId="2fc9e66d-ba45-474f-8a9f-7086b34a7d26" providerId="ADAL" clId="{6C19F5D4-A166-438C-B97A-7203C498E51F}" dt="2024-01-22T01:07:49.882" v="1218" actId="5793"/>
          <ac:spMkLst>
            <pc:docMk/>
            <pc:sldMk cId="2084489962" sldId="323"/>
            <ac:spMk id="3" creationId="{8FBE3AF7-DFDB-4600-9116-06F9F8F3EB25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3396304668" sldId="323"/>
        </pc:sldMkLst>
      </pc:sldChg>
      <pc:sldChg chg="modSp add mod ord chgLayout modNotesTx">
        <pc:chgData name="Kevin Bouchard" userId="2fc9e66d-ba45-474f-8a9f-7086b34a7d26" providerId="ADAL" clId="{6C19F5D4-A166-438C-B97A-7203C498E51F}" dt="2024-01-22T01:26:12.834" v="1760" actId="1076"/>
        <pc:sldMkLst>
          <pc:docMk/>
          <pc:sldMk cId="2138375967" sldId="324"/>
        </pc:sldMkLst>
        <pc:spChg chg="mod ord">
          <ac:chgData name="Kevin Bouchard" userId="2fc9e66d-ba45-474f-8a9f-7086b34a7d26" providerId="ADAL" clId="{6C19F5D4-A166-438C-B97A-7203C498E51F}" dt="2024-01-22T01:24:57.747" v="1742" actId="790"/>
          <ac:spMkLst>
            <pc:docMk/>
            <pc:sldMk cId="2138375967" sldId="324"/>
            <ac:spMk id="2" creationId="{0E7812E8-3DC8-4690-831E-947C329A082F}"/>
          </ac:spMkLst>
        </pc:spChg>
        <pc:spChg chg="mod ord">
          <ac:chgData name="Kevin Bouchard" userId="2fc9e66d-ba45-474f-8a9f-7086b34a7d26" providerId="ADAL" clId="{6C19F5D4-A166-438C-B97A-7203C498E51F}" dt="2024-01-22T01:26:08.946" v="1759" actId="20577"/>
          <ac:spMkLst>
            <pc:docMk/>
            <pc:sldMk cId="2138375967" sldId="324"/>
            <ac:spMk id="3" creationId="{7868BA1C-FB7A-426B-92AA-2D3D76BDE7A3}"/>
          </ac:spMkLst>
        </pc:spChg>
        <pc:spChg chg="mod ord">
          <ac:chgData name="Kevin Bouchard" userId="2fc9e66d-ba45-474f-8a9f-7086b34a7d26" providerId="ADAL" clId="{6C19F5D4-A166-438C-B97A-7203C498E51F}" dt="2024-01-21T22:52:12.833" v="825" actId="700"/>
          <ac:spMkLst>
            <pc:docMk/>
            <pc:sldMk cId="2138375967" sldId="324"/>
            <ac:spMk id="4" creationId="{70B76A66-1D38-4932-A7A6-244E08672B69}"/>
          </ac:spMkLst>
        </pc:spChg>
        <pc:spChg chg="mod ord">
          <ac:chgData name="Kevin Bouchard" userId="2fc9e66d-ba45-474f-8a9f-7086b34a7d26" providerId="ADAL" clId="{6C19F5D4-A166-438C-B97A-7203C498E51F}" dt="2024-01-21T22:52:12.833" v="825" actId="700"/>
          <ac:spMkLst>
            <pc:docMk/>
            <pc:sldMk cId="2138375967" sldId="324"/>
            <ac:spMk id="5" creationId="{C2E7030D-8A2D-4FD7-A467-D70C9C592FCE}"/>
          </ac:spMkLst>
        </pc:spChg>
        <pc:picChg chg="mod">
          <ac:chgData name="Kevin Bouchard" userId="2fc9e66d-ba45-474f-8a9f-7086b34a7d26" providerId="ADAL" clId="{6C19F5D4-A166-438C-B97A-7203C498E51F}" dt="2024-01-22T01:22:49.996" v="1691" actId="1076"/>
          <ac:picMkLst>
            <pc:docMk/>
            <pc:sldMk cId="2138375967" sldId="324"/>
            <ac:picMk id="6" creationId="{E6181EDB-3606-4E9F-A006-1628C6DEC899}"/>
          </ac:picMkLst>
        </pc:picChg>
        <pc:picChg chg="mod">
          <ac:chgData name="Kevin Bouchard" userId="2fc9e66d-ba45-474f-8a9f-7086b34a7d26" providerId="ADAL" clId="{6C19F5D4-A166-438C-B97A-7203C498E51F}" dt="2024-01-22T01:26:05.340" v="1756" actId="1076"/>
          <ac:picMkLst>
            <pc:docMk/>
            <pc:sldMk cId="2138375967" sldId="324"/>
            <ac:picMk id="7" creationId="{0E8B0E13-3B30-4C5C-BB59-FB158C25E661}"/>
          </ac:picMkLst>
        </pc:picChg>
        <pc:picChg chg="mod">
          <ac:chgData name="Kevin Bouchard" userId="2fc9e66d-ba45-474f-8a9f-7086b34a7d26" providerId="ADAL" clId="{6C19F5D4-A166-438C-B97A-7203C498E51F}" dt="2024-01-22T01:26:12.834" v="1760" actId="1076"/>
          <ac:picMkLst>
            <pc:docMk/>
            <pc:sldMk cId="2138375967" sldId="324"/>
            <ac:picMk id="8" creationId="{D3AAE266-A69A-49E5-AA5A-E4FAD0EA1879}"/>
          </ac:picMkLst>
        </pc:picChg>
      </pc:sldChg>
      <pc:sldChg chg="modSp add del mod chgLayout">
        <pc:chgData name="Kevin Bouchard" userId="2fc9e66d-ba45-474f-8a9f-7086b34a7d26" providerId="ADAL" clId="{6C19F5D4-A166-438C-B97A-7203C498E51F}" dt="2024-01-22T02:21:04.934" v="2727" actId="47"/>
        <pc:sldMkLst>
          <pc:docMk/>
          <pc:sldMk cId="2126471735" sldId="325"/>
        </pc:sldMkLst>
        <pc:spChg chg="mod ord">
          <ac:chgData name="Kevin Bouchard" userId="2fc9e66d-ba45-474f-8a9f-7086b34a7d26" providerId="ADAL" clId="{6C19F5D4-A166-438C-B97A-7203C498E51F}" dt="2024-01-22T02:20:25.560" v="2693" actId="20577"/>
          <ac:spMkLst>
            <pc:docMk/>
            <pc:sldMk cId="2126471735" sldId="325"/>
            <ac:spMk id="2" creationId="{FF0A21D5-2036-4E0B-A95B-1280D55F1D0B}"/>
          </ac:spMkLst>
        </pc:spChg>
        <pc:spChg chg="mod ord">
          <ac:chgData name="Kevin Bouchard" userId="2fc9e66d-ba45-474f-8a9f-7086b34a7d26" providerId="ADAL" clId="{6C19F5D4-A166-438C-B97A-7203C498E51F}" dt="2024-01-22T02:20:19.890" v="2685" actId="27636"/>
          <ac:spMkLst>
            <pc:docMk/>
            <pc:sldMk cId="2126471735" sldId="325"/>
            <ac:spMk id="3" creationId="{6350982E-6433-4DAC-B030-C230E3A90F23}"/>
          </ac:spMkLst>
        </pc:spChg>
        <pc:spChg chg="mod ord">
          <ac:chgData name="Kevin Bouchard" userId="2fc9e66d-ba45-474f-8a9f-7086b34a7d26" providerId="ADAL" clId="{6C19F5D4-A166-438C-B97A-7203C498E51F}" dt="2024-01-22T02:20:19.828" v="2684" actId="700"/>
          <ac:spMkLst>
            <pc:docMk/>
            <pc:sldMk cId="2126471735" sldId="325"/>
            <ac:spMk id="4" creationId="{4056465E-C955-42D9-A17E-0D256C7E09AB}"/>
          </ac:spMkLst>
        </pc:spChg>
        <pc:spChg chg="mod ord">
          <ac:chgData name="Kevin Bouchard" userId="2fc9e66d-ba45-474f-8a9f-7086b34a7d26" providerId="ADAL" clId="{6C19F5D4-A166-438C-B97A-7203C498E51F}" dt="2024-01-22T02:20:19.828" v="2684" actId="700"/>
          <ac:spMkLst>
            <pc:docMk/>
            <pc:sldMk cId="2126471735" sldId="325"/>
            <ac:spMk id="5" creationId="{AD165FE0-5DE8-44E8-A1D3-08EBB9F95270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162060158" sldId="325"/>
        </pc:sldMkLst>
      </pc:sldChg>
      <pc:sldChg chg="modSp add mod">
        <pc:chgData name="Kevin Bouchard" userId="2fc9e66d-ba45-474f-8a9f-7086b34a7d26" providerId="ADAL" clId="{6C19F5D4-A166-438C-B97A-7203C498E51F}" dt="2024-01-22T02:25:14.194" v="2886" actId="20577"/>
        <pc:sldMkLst>
          <pc:docMk/>
          <pc:sldMk cId="338550934" sldId="326"/>
        </pc:sldMkLst>
        <pc:spChg chg="mod">
          <ac:chgData name="Kevin Bouchard" userId="2fc9e66d-ba45-474f-8a9f-7086b34a7d26" providerId="ADAL" clId="{6C19F5D4-A166-438C-B97A-7203C498E51F}" dt="2024-01-22T02:23:36.755" v="2800" actId="6549"/>
          <ac:spMkLst>
            <pc:docMk/>
            <pc:sldMk cId="338550934" sldId="326"/>
            <ac:spMk id="2" creationId="{CFB4C7F8-2D96-4690-95D7-48EADD7B347D}"/>
          </ac:spMkLst>
        </pc:spChg>
        <pc:spChg chg="mod">
          <ac:chgData name="Kevin Bouchard" userId="2fc9e66d-ba45-474f-8a9f-7086b34a7d26" providerId="ADAL" clId="{6C19F5D4-A166-438C-B97A-7203C498E51F}" dt="2024-01-22T02:25:14.194" v="2886" actId="20577"/>
          <ac:spMkLst>
            <pc:docMk/>
            <pc:sldMk cId="338550934" sldId="326"/>
            <ac:spMk id="3" creationId="{4F625E07-3A8D-489A-BFA2-43421EE1EE8D}"/>
          </ac:spMkLst>
        </pc:spChg>
      </pc:sldChg>
      <pc:sldChg chg="modSp add mod">
        <pc:chgData name="Kevin Bouchard" userId="2fc9e66d-ba45-474f-8a9f-7086b34a7d26" providerId="ADAL" clId="{6C19F5D4-A166-438C-B97A-7203C498E51F}" dt="2024-01-22T02:26:33.163" v="2950" actId="20577"/>
        <pc:sldMkLst>
          <pc:docMk/>
          <pc:sldMk cId="1472462755" sldId="327"/>
        </pc:sldMkLst>
        <pc:spChg chg="mod">
          <ac:chgData name="Kevin Bouchard" userId="2fc9e66d-ba45-474f-8a9f-7086b34a7d26" providerId="ADAL" clId="{6C19F5D4-A166-438C-B97A-7203C498E51F}" dt="2024-01-22T02:23:51.464" v="2827" actId="20577"/>
          <ac:spMkLst>
            <pc:docMk/>
            <pc:sldMk cId="1472462755" sldId="327"/>
            <ac:spMk id="2" creationId="{B43C6D34-5C62-42FD-8B13-2EC89DC0CCC4}"/>
          </ac:spMkLst>
        </pc:spChg>
        <pc:spChg chg="mod">
          <ac:chgData name="Kevin Bouchard" userId="2fc9e66d-ba45-474f-8a9f-7086b34a7d26" providerId="ADAL" clId="{6C19F5D4-A166-438C-B97A-7203C498E51F}" dt="2024-01-22T02:26:33.163" v="2950" actId="20577"/>
          <ac:spMkLst>
            <pc:docMk/>
            <pc:sldMk cId="1472462755" sldId="327"/>
            <ac:spMk id="3" creationId="{AD612944-1C39-4938-A932-6BA9796598DB}"/>
          </ac:spMkLst>
        </pc:spChg>
      </pc:sldChg>
      <pc:sldChg chg="modSp add del mod">
        <pc:chgData name="Kevin Bouchard" userId="2fc9e66d-ba45-474f-8a9f-7086b34a7d26" providerId="ADAL" clId="{6C19F5D4-A166-438C-B97A-7203C498E51F}" dt="2024-01-22T02:27:29.677" v="2961" actId="47"/>
        <pc:sldMkLst>
          <pc:docMk/>
          <pc:sldMk cId="4011740364" sldId="328"/>
        </pc:sldMkLst>
        <pc:spChg chg="mod">
          <ac:chgData name="Kevin Bouchard" userId="2fc9e66d-ba45-474f-8a9f-7086b34a7d26" providerId="ADAL" clId="{6C19F5D4-A166-438C-B97A-7203C498E51F}" dt="2024-01-22T02:27:10.413" v="2960" actId="20577"/>
          <ac:spMkLst>
            <pc:docMk/>
            <pc:sldMk cId="4011740364" sldId="328"/>
            <ac:spMk id="3" creationId="{B4BF9A11-B244-4B52-B963-0F74EE1E405E}"/>
          </ac:spMkLst>
        </pc:spChg>
      </pc:sldChg>
      <pc:sldChg chg="modSp add del mod">
        <pc:chgData name="Kevin Bouchard" userId="2fc9e66d-ba45-474f-8a9f-7086b34a7d26" providerId="ADAL" clId="{6C19F5D4-A166-438C-B97A-7203C498E51F}" dt="2024-01-21T22:41:11.651" v="315" actId="47"/>
        <pc:sldMkLst>
          <pc:docMk/>
          <pc:sldMk cId="3315758923" sldId="329"/>
        </pc:sldMkLst>
        <pc:spChg chg="mod">
          <ac:chgData name="Kevin Bouchard" userId="2fc9e66d-ba45-474f-8a9f-7086b34a7d26" providerId="ADAL" clId="{6C19F5D4-A166-438C-B97A-7203C498E51F}" dt="2024-01-21T22:38:44.138" v="305" actId="20577"/>
          <ac:spMkLst>
            <pc:docMk/>
            <pc:sldMk cId="3315758923" sldId="329"/>
            <ac:spMk id="3" creationId="{9944A4B7-3AEC-FDDC-7924-602BFB5239FD}"/>
          </ac:spMkLst>
        </pc:spChg>
      </pc:sldChg>
      <pc:sldChg chg="modSp add mod chgLayout">
        <pc:chgData name="Kevin Bouchard" userId="2fc9e66d-ba45-474f-8a9f-7086b34a7d26" providerId="ADAL" clId="{6C19F5D4-A166-438C-B97A-7203C498E51F}" dt="2024-01-22T02:33:49.253" v="3306" actId="20577"/>
        <pc:sldMkLst>
          <pc:docMk/>
          <pc:sldMk cId="3248289874" sldId="330"/>
        </pc:sldMkLst>
        <pc:spChg chg="mod ord">
          <ac:chgData name="Kevin Bouchard" userId="2fc9e66d-ba45-474f-8a9f-7086b34a7d26" providerId="ADAL" clId="{6C19F5D4-A166-438C-B97A-7203C498E51F}" dt="2024-01-22T02:30:43.047" v="3284" actId="700"/>
          <ac:spMkLst>
            <pc:docMk/>
            <pc:sldMk cId="3248289874" sldId="330"/>
            <ac:spMk id="2" creationId="{B379C1BE-9718-DB89-119F-88E3F9A5C01A}"/>
          </ac:spMkLst>
        </pc:spChg>
        <pc:spChg chg="mod ord">
          <ac:chgData name="Kevin Bouchard" userId="2fc9e66d-ba45-474f-8a9f-7086b34a7d26" providerId="ADAL" clId="{6C19F5D4-A166-438C-B97A-7203C498E51F}" dt="2024-01-22T02:31:54.150" v="3294" actId="20577"/>
          <ac:spMkLst>
            <pc:docMk/>
            <pc:sldMk cId="3248289874" sldId="330"/>
            <ac:spMk id="3" creationId="{588CEED2-E6DF-045C-53AC-6E34D6850E69}"/>
          </ac:spMkLst>
        </pc:spChg>
        <pc:spChg chg="mod ord">
          <ac:chgData name="Kevin Bouchard" userId="2fc9e66d-ba45-474f-8a9f-7086b34a7d26" providerId="ADAL" clId="{6C19F5D4-A166-438C-B97A-7203C498E51F}" dt="2024-01-22T02:33:49.253" v="3306" actId="20577"/>
          <ac:spMkLst>
            <pc:docMk/>
            <pc:sldMk cId="3248289874" sldId="330"/>
            <ac:spMk id="4" creationId="{9D205F3A-E341-350F-D8C6-F11F8F8DCFC2}"/>
          </ac:spMkLst>
        </pc:spChg>
        <pc:spChg chg="mod ord">
          <ac:chgData name="Kevin Bouchard" userId="2fc9e66d-ba45-474f-8a9f-7086b34a7d26" providerId="ADAL" clId="{6C19F5D4-A166-438C-B97A-7203C498E51F}" dt="2024-01-22T02:30:43.047" v="3284" actId="700"/>
          <ac:spMkLst>
            <pc:docMk/>
            <pc:sldMk cId="3248289874" sldId="330"/>
            <ac:spMk id="5" creationId="{AA253EDB-1979-122D-FFCE-AC40E448453D}"/>
          </ac:spMkLst>
        </pc:spChg>
        <pc:picChg chg="mod">
          <ac:chgData name="Kevin Bouchard" userId="2fc9e66d-ba45-474f-8a9f-7086b34a7d26" providerId="ADAL" clId="{6C19F5D4-A166-438C-B97A-7203C498E51F}" dt="2024-01-22T02:33:30.621" v="3295" actId="1076"/>
          <ac:picMkLst>
            <pc:docMk/>
            <pc:sldMk cId="3248289874" sldId="330"/>
            <ac:picMk id="10" creationId="{A5ED1267-E528-7CD1-9B3B-8C628C8B3649}"/>
          </ac:picMkLst>
        </pc:picChg>
      </pc:sldChg>
      <pc:sldChg chg="modSp add mod modNotesTx">
        <pc:chgData name="Kevin Bouchard" userId="2fc9e66d-ba45-474f-8a9f-7086b34a7d26" providerId="ADAL" clId="{6C19F5D4-A166-438C-B97A-7203C498E51F}" dt="2024-01-22T02:18:44.819" v="2683" actId="20577"/>
        <pc:sldMkLst>
          <pc:docMk/>
          <pc:sldMk cId="3412309483" sldId="331"/>
        </pc:sldMkLst>
        <pc:spChg chg="mod">
          <ac:chgData name="Kevin Bouchard" userId="2fc9e66d-ba45-474f-8a9f-7086b34a7d26" providerId="ADAL" clId="{6C19F5D4-A166-438C-B97A-7203C498E51F}" dt="2024-01-22T02:16:44.153" v="2652" actId="20577"/>
          <ac:spMkLst>
            <pc:docMk/>
            <pc:sldMk cId="3412309483" sldId="331"/>
            <ac:spMk id="3" creationId="{3252679C-0A40-4680-B78D-BAFDD46103BE}"/>
          </ac:spMkLst>
        </pc:spChg>
      </pc:sldChg>
      <pc:sldChg chg="modSp add mod ord modNotesTx">
        <pc:chgData name="Kevin Bouchard" userId="2fc9e66d-ba45-474f-8a9f-7086b34a7d26" providerId="ADAL" clId="{6C19F5D4-A166-438C-B97A-7203C498E51F}" dt="2024-01-22T01:13:56.508" v="1475" actId="20577"/>
        <pc:sldMkLst>
          <pc:docMk/>
          <pc:sldMk cId="4162403015" sldId="332"/>
        </pc:sldMkLst>
        <pc:spChg chg="mod">
          <ac:chgData name="Kevin Bouchard" userId="2fc9e66d-ba45-474f-8a9f-7086b34a7d26" providerId="ADAL" clId="{6C19F5D4-A166-438C-B97A-7203C498E51F}" dt="2024-01-22T01:13:43.864" v="1474" actId="20577"/>
          <ac:spMkLst>
            <pc:docMk/>
            <pc:sldMk cId="4162403015" sldId="332"/>
            <ac:spMk id="3" creationId="{FB63AC3A-3BE4-486E-AC46-7A892A1FAABB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198777966" sldId="332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745025184" sldId="333"/>
        </pc:sldMkLst>
      </pc:sldChg>
      <pc:sldChg chg="addSp delSp modSp mod setBg setClrOvrMap chgLayout">
        <pc:chgData name="Kevin Bouchard" userId="2fc9e66d-ba45-474f-8a9f-7086b34a7d26" providerId="ADAL" clId="{6C19F5D4-A166-438C-B97A-7203C498E51F}" dt="2024-01-21T22:25:15.503" v="200" actId="26606"/>
        <pc:sldMkLst>
          <pc:docMk/>
          <pc:sldMk cId="173000083" sldId="349"/>
        </pc:sldMkLst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2" creationId="{80228327-13A8-899D-2B04-A6C988157BC9}"/>
          </ac:spMkLst>
        </pc:spChg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4" creationId="{FBA4B92C-9A35-5C0C-5B6E-0B867BC3BE77}"/>
          </ac:spMkLst>
        </pc:spChg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5" creationId="{96A3C90C-3F0C-4C32-6941-115616C457BA}"/>
          </ac:spMkLst>
        </pc:spChg>
        <pc:spChg chg="add del 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11" creationId="{2C344546-A92B-2CAD-4D16-B1E952698467}"/>
          </ac:spMkLst>
        </pc:spChg>
        <pc:spChg chg="add del">
          <ac:chgData name="Kevin Bouchard" userId="2fc9e66d-ba45-474f-8a9f-7086b34a7d26" providerId="ADAL" clId="{6C19F5D4-A166-438C-B97A-7203C498E51F}" dt="2024-01-21T22:23:38.477" v="145" actId="26606"/>
          <ac:spMkLst>
            <pc:docMk/>
            <pc:sldMk cId="173000083" sldId="349"/>
            <ac:spMk id="13" creationId="{2A0E4E09-FC02-4ADC-951A-3FFA90B6FE39}"/>
          </ac:spMkLst>
        </pc:spChg>
        <pc:spChg chg="add del">
          <ac:chgData name="Kevin Bouchard" userId="2fc9e66d-ba45-474f-8a9f-7086b34a7d26" providerId="ADAL" clId="{6C19F5D4-A166-438C-B97A-7203C498E51F}" dt="2024-01-21T22:23:38.477" v="145" actId="26606"/>
          <ac:spMkLst>
            <pc:docMk/>
            <pc:sldMk cId="173000083" sldId="349"/>
            <ac:spMk id="15" creationId="{9453FF84-60C1-4EA8-B49B-1B8C2D0C589F}"/>
          </ac:spMkLst>
        </pc:spChg>
        <pc:spChg chg="add del">
          <ac:chgData name="Kevin Bouchard" userId="2fc9e66d-ba45-474f-8a9f-7086b34a7d26" providerId="ADAL" clId="{6C19F5D4-A166-438C-B97A-7203C498E51F}" dt="2024-01-21T22:24:29.956" v="157" actId="26606"/>
          <ac:spMkLst>
            <pc:docMk/>
            <pc:sldMk cId="173000083" sldId="349"/>
            <ac:spMk id="17" creationId="{484E34F7-E155-426C-A88E-8AEA6CF3F7EC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0" creationId="{D68803C4-E159-4360-B7BB-74205C8F782D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2" creationId="{504B0465-3B07-49BF-BEA7-D81476246293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3" creationId="{E009DD9B-5EE2-4C0D-8B2B-351C8C102205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4" creationId="{49B7FFA5-14CB-4A4F-9BCC-CA3AA5D9D276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5" creationId="{E720DB99-7745-4E75-9D96-AAB6D55C531E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6" creationId="{04E48745-7512-4EC2-9E20-9092D12150CA}"/>
          </ac:spMkLst>
        </pc:spChg>
        <pc:spChg chg="ad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28" creationId="{CCF043BA-0C52-4068-BCF5-2B2D89BA9D36}"/>
          </ac:spMkLst>
        </pc:spChg>
        <pc:grpChg chg="add">
          <ac:chgData name="Kevin Bouchard" userId="2fc9e66d-ba45-474f-8a9f-7086b34a7d26" providerId="ADAL" clId="{6C19F5D4-A166-438C-B97A-7203C498E51F}" dt="2024-01-21T22:25:15.503" v="200" actId="26606"/>
          <ac:grpSpMkLst>
            <pc:docMk/>
            <pc:sldMk cId="173000083" sldId="349"/>
            <ac:grpSpMk id="29" creationId="{789ACCC8-A635-400E-B9C0-AD9CA57109CE}"/>
          </ac:grpSpMkLst>
        </pc:grpChg>
        <pc:graphicFrameChg chg="add del">
          <ac:chgData name="Kevin Bouchard" userId="2fc9e66d-ba45-474f-8a9f-7086b34a7d26" providerId="ADAL" clId="{6C19F5D4-A166-438C-B97A-7203C498E51F}" dt="2024-01-21T22:24:15.636" v="152" actId="26606"/>
          <ac:graphicFrameMkLst>
            <pc:docMk/>
            <pc:sldMk cId="173000083" sldId="349"/>
            <ac:graphicFrameMk id="19" creationId="{0B7B1F26-E1D6-2096-6BB5-F459A0E092D6}"/>
          </ac:graphicFrameMkLst>
        </pc:graphicFrameChg>
        <pc:graphicFrameChg chg="add del">
          <ac:chgData name="Kevin Bouchard" userId="2fc9e66d-ba45-474f-8a9f-7086b34a7d26" providerId="ADAL" clId="{6C19F5D4-A166-438C-B97A-7203C498E51F}" dt="2024-01-21T22:24:23.625" v="154" actId="26606"/>
          <ac:graphicFrameMkLst>
            <pc:docMk/>
            <pc:sldMk cId="173000083" sldId="349"/>
            <ac:graphicFrameMk id="21" creationId="{08BB1C44-0544-C16B-3AFC-7B76EAB79F46}"/>
          </ac:graphicFrameMkLst>
        </pc:graphicFrameChg>
        <pc:picChg chg="add mod ord">
          <ac:chgData name="Kevin Bouchard" userId="2fc9e66d-ba45-474f-8a9f-7086b34a7d26" providerId="ADAL" clId="{6C19F5D4-A166-438C-B97A-7203C498E51F}" dt="2024-01-21T22:25:15.503" v="200" actId="26606"/>
          <ac:picMkLst>
            <pc:docMk/>
            <pc:sldMk cId="173000083" sldId="349"/>
            <ac:picMk id="6" creationId="{B4E74A4A-1266-670E-34A2-1DBB3F8EBE10}"/>
          </ac:picMkLst>
        </pc:picChg>
        <pc:picChg chg="del">
          <ac:chgData name="Kevin Bouchard" userId="2fc9e66d-ba45-474f-8a9f-7086b34a7d26" providerId="ADAL" clId="{6C19F5D4-A166-438C-B97A-7203C498E51F}" dt="2024-01-21T22:19:14.054" v="4" actId="478"/>
          <ac:picMkLst>
            <pc:docMk/>
            <pc:sldMk cId="173000083" sldId="349"/>
            <ac:picMk id="7" creationId="{E3E49B93-4959-946F-B8AF-F498901F2AB6}"/>
          </ac:picMkLst>
        </pc:picChg>
      </pc:sldChg>
      <pc:sldChg chg="modSp new mod ord modAnim">
        <pc:chgData name="Kevin Bouchard" userId="2fc9e66d-ba45-474f-8a9f-7086b34a7d26" providerId="ADAL" clId="{6C19F5D4-A166-438C-B97A-7203C498E51F}" dt="2024-01-22T01:18:30.518" v="1682"/>
        <pc:sldMkLst>
          <pc:docMk/>
          <pc:sldMk cId="2529812085" sldId="350"/>
        </pc:sldMkLst>
        <pc:spChg chg="mod">
          <ac:chgData name="Kevin Bouchard" userId="2fc9e66d-ba45-474f-8a9f-7086b34a7d26" providerId="ADAL" clId="{6C19F5D4-A166-438C-B97A-7203C498E51F}" dt="2024-01-21T22:42:13.200" v="370" actId="20577"/>
          <ac:spMkLst>
            <pc:docMk/>
            <pc:sldMk cId="2529812085" sldId="350"/>
            <ac:spMk id="2" creationId="{B69CC953-4A42-8FEE-796E-3333E90B2B80}"/>
          </ac:spMkLst>
        </pc:spChg>
        <pc:spChg chg="mod">
          <ac:chgData name="Kevin Bouchard" userId="2fc9e66d-ba45-474f-8a9f-7086b34a7d26" providerId="ADAL" clId="{6C19F5D4-A166-438C-B97A-7203C498E51F}" dt="2024-01-21T22:44:12.137" v="515" actId="20577"/>
          <ac:spMkLst>
            <pc:docMk/>
            <pc:sldMk cId="2529812085" sldId="350"/>
            <ac:spMk id="3" creationId="{90A08658-C953-DC22-9561-E0A149DA87F7}"/>
          </ac:spMkLst>
        </pc:spChg>
      </pc:sldChg>
      <pc:sldChg chg="modSp new mod modAnim">
        <pc:chgData name="Kevin Bouchard" userId="2fc9e66d-ba45-474f-8a9f-7086b34a7d26" providerId="ADAL" clId="{6C19F5D4-A166-438C-B97A-7203C498E51F}" dt="2024-01-22T01:18:11.815" v="1680"/>
        <pc:sldMkLst>
          <pc:docMk/>
          <pc:sldMk cId="838999645" sldId="351"/>
        </pc:sldMkLst>
        <pc:spChg chg="mod">
          <ac:chgData name="Kevin Bouchard" userId="2fc9e66d-ba45-474f-8a9f-7086b34a7d26" providerId="ADAL" clId="{6C19F5D4-A166-438C-B97A-7203C498E51F}" dt="2024-01-21T22:44:17.970" v="523" actId="20577"/>
          <ac:spMkLst>
            <pc:docMk/>
            <pc:sldMk cId="838999645" sldId="351"/>
            <ac:spMk id="2" creationId="{7A4C137E-118B-37C4-FB51-605D17E79D78}"/>
          </ac:spMkLst>
        </pc:spChg>
        <pc:spChg chg="mod">
          <ac:chgData name="Kevin Bouchard" userId="2fc9e66d-ba45-474f-8a9f-7086b34a7d26" providerId="ADAL" clId="{6C19F5D4-A166-438C-B97A-7203C498E51F}" dt="2024-01-22T01:15:04.354" v="1549" actId="20577"/>
          <ac:spMkLst>
            <pc:docMk/>
            <pc:sldMk cId="838999645" sldId="351"/>
            <ac:spMk id="3" creationId="{27AE61A2-2BFD-C8CA-1083-4E2A21FF3C5F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436508359" sldId="351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836357304" sldId="352"/>
        </pc:sldMkLst>
      </pc:sldChg>
      <pc:sldChg chg="modSp new mod modAnim">
        <pc:chgData name="Kevin Bouchard" userId="2fc9e66d-ba45-474f-8a9f-7086b34a7d26" providerId="ADAL" clId="{6C19F5D4-A166-438C-B97A-7203C498E51F}" dt="2024-01-22T01:17:53.694" v="1677"/>
        <pc:sldMkLst>
          <pc:docMk/>
          <pc:sldMk cId="3646503214" sldId="352"/>
        </pc:sldMkLst>
        <pc:spChg chg="mod">
          <ac:chgData name="Kevin Bouchard" userId="2fc9e66d-ba45-474f-8a9f-7086b34a7d26" providerId="ADAL" clId="{6C19F5D4-A166-438C-B97A-7203C498E51F}" dt="2024-01-21T22:52:00.466" v="823" actId="20577"/>
          <ac:spMkLst>
            <pc:docMk/>
            <pc:sldMk cId="3646503214" sldId="352"/>
            <ac:spMk id="2" creationId="{411BAA6C-1915-D4D3-5108-D1A31F3706B3}"/>
          </ac:spMkLst>
        </pc:spChg>
        <pc:spChg chg="mod">
          <ac:chgData name="Kevin Bouchard" userId="2fc9e66d-ba45-474f-8a9f-7086b34a7d26" providerId="ADAL" clId="{6C19F5D4-A166-438C-B97A-7203C498E51F}" dt="2024-01-22T01:16:01.170" v="1665" actId="27636"/>
          <ac:spMkLst>
            <pc:docMk/>
            <pc:sldMk cId="3646503214" sldId="352"/>
            <ac:spMk id="3" creationId="{E54334C4-A466-772E-54DC-07FB3BAD2373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518646982" sldId="353"/>
        </pc:sldMkLst>
      </pc:sldChg>
      <pc:sldChg chg="modSp new mod ord modAnim">
        <pc:chgData name="Kevin Bouchard" userId="2fc9e66d-ba45-474f-8a9f-7086b34a7d26" providerId="ADAL" clId="{6C19F5D4-A166-438C-B97A-7203C498E51F}" dt="2024-01-22T01:17:21.831" v="1673"/>
        <pc:sldMkLst>
          <pc:docMk/>
          <pc:sldMk cId="2167991603" sldId="353"/>
        </pc:sldMkLst>
        <pc:spChg chg="mod">
          <ac:chgData name="Kevin Bouchard" userId="2fc9e66d-ba45-474f-8a9f-7086b34a7d26" providerId="ADAL" clId="{6C19F5D4-A166-438C-B97A-7203C498E51F}" dt="2024-01-21T22:58:46.517" v="945" actId="20577"/>
          <ac:spMkLst>
            <pc:docMk/>
            <pc:sldMk cId="2167991603" sldId="353"/>
            <ac:spMk id="2" creationId="{95326F2F-BE7C-C6C2-FA59-49234D2CA7C2}"/>
          </ac:spMkLst>
        </pc:spChg>
        <pc:spChg chg="mod">
          <ac:chgData name="Kevin Bouchard" userId="2fc9e66d-ba45-474f-8a9f-7086b34a7d26" providerId="ADAL" clId="{6C19F5D4-A166-438C-B97A-7203C498E51F}" dt="2024-01-22T01:16:45.620" v="1667" actId="1076"/>
          <ac:spMkLst>
            <pc:docMk/>
            <pc:sldMk cId="2167991603" sldId="353"/>
            <ac:spMk id="3" creationId="{D4816C0D-E4E5-7F12-F683-057CED6E77E1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96974274" sldId="354"/>
        </pc:sldMkLst>
      </pc:sldChg>
      <pc:sldChg chg="addSp delSp modSp new mod">
        <pc:chgData name="Kevin Bouchard" userId="2fc9e66d-ba45-474f-8a9f-7086b34a7d26" providerId="ADAL" clId="{6C19F5D4-A166-438C-B97A-7203C498E51F}" dt="2024-01-22T01:26:19.593" v="1761"/>
        <pc:sldMkLst>
          <pc:docMk/>
          <pc:sldMk cId="3998075651" sldId="354"/>
        </pc:sldMkLst>
        <pc:spChg chg="mod">
          <ac:chgData name="Kevin Bouchard" userId="2fc9e66d-ba45-474f-8a9f-7086b34a7d26" providerId="ADAL" clId="{6C19F5D4-A166-438C-B97A-7203C498E51F}" dt="2024-01-22T01:26:19.593" v="1761"/>
          <ac:spMkLst>
            <pc:docMk/>
            <pc:sldMk cId="3998075651" sldId="354"/>
            <ac:spMk id="2" creationId="{F4888D50-0F92-17E6-9350-7716CB7D4932}"/>
          </ac:spMkLst>
        </pc:spChg>
        <pc:spChg chg="add del mod">
          <ac:chgData name="Kevin Bouchard" userId="2fc9e66d-ba45-474f-8a9f-7086b34a7d26" providerId="ADAL" clId="{6C19F5D4-A166-438C-B97A-7203C498E51F}" dt="2024-01-22T01:24:28.698" v="1739" actId="207"/>
          <ac:spMkLst>
            <pc:docMk/>
            <pc:sldMk cId="3998075651" sldId="354"/>
            <ac:spMk id="3" creationId="{53FB9314-148E-8B37-F5BB-6EB3F5628DE5}"/>
          </ac:spMkLst>
        </pc:spChg>
        <pc:spChg chg="add">
          <ac:chgData name="Kevin Bouchard" userId="2fc9e66d-ba45-474f-8a9f-7086b34a7d26" providerId="ADAL" clId="{6C19F5D4-A166-438C-B97A-7203C498E51F}" dt="2024-01-22T01:23:34.682" v="1693"/>
          <ac:spMkLst>
            <pc:docMk/>
            <pc:sldMk cId="3998075651" sldId="354"/>
            <ac:spMk id="6" creationId="{B8B11654-CEEE-BAD4-4508-2DC92524E984}"/>
          </ac:spMkLst>
        </pc:spChg>
        <pc:spChg chg="add mod">
          <ac:chgData name="Kevin Bouchard" userId="2fc9e66d-ba45-474f-8a9f-7086b34a7d26" providerId="ADAL" clId="{6C19F5D4-A166-438C-B97A-7203C498E51F}" dt="2024-01-22T01:23:42.757" v="1695"/>
          <ac:spMkLst>
            <pc:docMk/>
            <pc:sldMk cId="3998075651" sldId="354"/>
            <ac:spMk id="7" creationId="{47B01300-C6CC-F11A-B3B8-73D9BCD2D94F}"/>
          </ac:spMkLst>
        </pc:spChg>
      </pc:sldChg>
      <pc:sldChg chg="modSp add mod chgLayout modNotesTx">
        <pc:chgData name="Kevin Bouchard" userId="2fc9e66d-ba45-474f-8a9f-7086b34a7d26" providerId="ADAL" clId="{6C19F5D4-A166-438C-B97A-7203C498E51F}" dt="2024-01-22T02:14:59.913" v="2606" actId="20577"/>
        <pc:sldMkLst>
          <pc:docMk/>
          <pc:sldMk cId="1781036619" sldId="355"/>
        </pc:sldMkLst>
        <pc:spChg chg="mod ord">
          <ac:chgData name="Kevin Bouchard" userId="2fc9e66d-ba45-474f-8a9f-7086b34a7d26" providerId="ADAL" clId="{6C19F5D4-A166-438C-B97A-7203C498E51F}" dt="2024-01-22T01:41:33.406" v="2154" actId="700"/>
          <ac:spMkLst>
            <pc:docMk/>
            <pc:sldMk cId="1781036619" sldId="355"/>
            <ac:spMk id="2" creationId="{AD9158D2-270E-44C3-95DD-47D685A743C6}"/>
          </ac:spMkLst>
        </pc:spChg>
        <pc:spChg chg="mod ord">
          <ac:chgData name="Kevin Bouchard" userId="2fc9e66d-ba45-474f-8a9f-7086b34a7d26" providerId="ADAL" clId="{6C19F5D4-A166-438C-B97A-7203C498E51F}" dt="2024-01-22T02:14:55.594" v="2605" actId="20577"/>
          <ac:spMkLst>
            <pc:docMk/>
            <pc:sldMk cId="1781036619" sldId="355"/>
            <ac:spMk id="3" creationId="{572853A5-7EF3-45AA-B416-037DE20FA3DB}"/>
          </ac:spMkLst>
        </pc:spChg>
        <pc:spChg chg="mod ord">
          <ac:chgData name="Kevin Bouchard" userId="2fc9e66d-ba45-474f-8a9f-7086b34a7d26" providerId="ADAL" clId="{6C19F5D4-A166-438C-B97A-7203C498E51F}" dt="2024-01-22T01:41:43.830" v="2156" actId="14100"/>
          <ac:spMkLst>
            <pc:docMk/>
            <pc:sldMk cId="1781036619" sldId="355"/>
            <ac:spMk id="4" creationId="{787E7976-96D4-406D-BB5B-6987DCFD022E}"/>
          </ac:spMkLst>
        </pc:spChg>
        <pc:spChg chg="mod ord">
          <ac:chgData name="Kevin Bouchard" userId="2fc9e66d-ba45-474f-8a9f-7086b34a7d26" providerId="ADAL" clId="{6C19F5D4-A166-438C-B97A-7203C498E51F}" dt="2024-01-22T01:41:33.406" v="2154" actId="700"/>
          <ac:spMkLst>
            <pc:docMk/>
            <pc:sldMk cId="1781036619" sldId="355"/>
            <ac:spMk id="5" creationId="{339F3144-3CAE-455F-B974-885C3513CCAB}"/>
          </ac:spMkLst>
        </pc:spChg>
        <pc:picChg chg="mod">
          <ac:chgData name="Kevin Bouchard" userId="2fc9e66d-ba45-474f-8a9f-7086b34a7d26" providerId="ADAL" clId="{6C19F5D4-A166-438C-B97A-7203C498E51F}" dt="2024-01-22T01:57:13.007" v="2419" actId="14100"/>
          <ac:picMkLst>
            <pc:docMk/>
            <pc:sldMk cId="1781036619" sldId="355"/>
            <ac:picMk id="2050" creationId="{26A7ABCA-426D-47D8-98E6-22BED8F68DF2}"/>
          </ac:picMkLst>
        </pc:pic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794372198" sldId="355"/>
        </pc:sldMkLst>
      </pc:sldChg>
      <pc:sldChg chg="modSp add mod">
        <pc:chgData name="Kevin Bouchard" userId="2fc9e66d-ba45-474f-8a9f-7086b34a7d26" providerId="ADAL" clId="{6C19F5D4-A166-438C-B97A-7203C498E51F}" dt="2024-01-22T01:41:16.627" v="2153" actId="1076"/>
        <pc:sldMkLst>
          <pc:docMk/>
          <pc:sldMk cId="3785691418" sldId="356"/>
        </pc:sldMkLst>
        <pc:spChg chg="mod">
          <ac:chgData name="Kevin Bouchard" userId="2fc9e66d-ba45-474f-8a9f-7086b34a7d26" providerId="ADAL" clId="{6C19F5D4-A166-438C-B97A-7203C498E51F}" dt="2024-01-22T01:41:04.740" v="2151" actId="20577"/>
          <ac:spMkLst>
            <pc:docMk/>
            <pc:sldMk cId="3785691418" sldId="356"/>
            <ac:spMk id="3" creationId="{572853A5-7EF3-45AA-B416-037DE20FA3DB}"/>
          </ac:spMkLst>
        </pc:spChg>
        <pc:picChg chg="mod">
          <ac:chgData name="Kevin Bouchard" userId="2fc9e66d-ba45-474f-8a9f-7086b34a7d26" providerId="ADAL" clId="{6C19F5D4-A166-438C-B97A-7203C498E51F}" dt="2024-01-22T01:41:16.627" v="2153" actId="1076"/>
          <ac:picMkLst>
            <pc:docMk/>
            <pc:sldMk cId="3785691418" sldId="356"/>
            <ac:picMk id="2050" creationId="{26A7ABCA-426D-47D8-98E6-22BED8F68DF2}"/>
          </ac:picMkLst>
        </pc:picChg>
      </pc:sldChg>
      <pc:sldChg chg="add del">
        <pc:chgData name="Kevin Bouchard" userId="2fc9e66d-ba45-474f-8a9f-7086b34a7d26" providerId="ADAL" clId="{6C19F5D4-A166-438C-B97A-7203C498E51F}" dt="2024-01-22T02:15:02.786" v="2607" actId="47"/>
        <pc:sldMkLst>
          <pc:docMk/>
          <pc:sldMk cId="3829511817" sldId="357"/>
        </pc:sldMkLst>
      </pc:sldChg>
    </pc:docChg>
  </pc:docChgLst>
  <pc:docChgLst>
    <pc:chgData name="Kevin Bouchard" userId="2fc9e66d-ba45-474f-8a9f-7086b34a7d26" providerId="ADAL" clId="{3A394B14-3CC0-432E-B894-518F6DD4A13D}"/>
    <pc:docChg chg="undo redo custSel addSld delSld modSld sldOrd">
      <pc:chgData name="Kevin Bouchard" userId="2fc9e66d-ba45-474f-8a9f-7086b34a7d26" providerId="ADAL" clId="{3A394B14-3CC0-432E-B894-518F6DD4A13D}" dt="2024-01-21T22:16:10.611" v="5226" actId="47"/>
      <pc:docMkLst>
        <pc:docMk/>
      </pc:docMkLst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23829716" sldId="25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22180629" sldId="27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72379820" sldId="27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15036461" sldId="279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528296575" sldId="28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033799419" sldId="281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6619939" sldId="282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08414488" sldId="283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887196639" sldId="284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29400175" sldId="285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471341953" sldId="28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443018309" sldId="287"/>
        </pc:sldMkLst>
      </pc:sldChg>
      <pc:sldChg chg="modSp add del mod">
        <pc:chgData name="Kevin Bouchard" userId="2fc9e66d-ba45-474f-8a9f-7086b34a7d26" providerId="ADAL" clId="{3A394B14-3CC0-432E-B894-518F6DD4A13D}" dt="2024-01-21T21:34:14.472" v="4511" actId="47"/>
        <pc:sldMkLst>
          <pc:docMk/>
          <pc:sldMk cId="783923286" sldId="288"/>
        </pc:sldMkLst>
        <pc:spChg chg="mod">
          <ac:chgData name="Kevin Bouchard" userId="2fc9e66d-ba45-474f-8a9f-7086b34a7d26" providerId="ADAL" clId="{3A394B14-3CC0-432E-B894-518F6DD4A13D}" dt="2024-01-21T18:49:07.469" v="291" actId="20577"/>
          <ac:spMkLst>
            <pc:docMk/>
            <pc:sldMk cId="783923286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277" v="279" actId="27636"/>
          <ac:spMkLst>
            <pc:docMk/>
            <pc:sldMk cId="783923286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29:39.583" v="4176" actId="20577"/>
          <ac:spMkLst>
            <pc:docMk/>
            <pc:sldMk cId="783923286" sldId="288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115151165" sldId="288"/>
        </pc:sldMkLst>
      </pc:sldChg>
      <pc:sldChg chg="modSp add mod">
        <pc:chgData name="Kevin Bouchard" userId="2fc9e66d-ba45-474f-8a9f-7086b34a7d26" providerId="ADAL" clId="{3A394B14-3CC0-432E-B894-518F6DD4A13D}" dt="2024-01-21T21:37:11.248" v="4783" actId="27636"/>
        <pc:sldMkLst>
          <pc:docMk/>
          <pc:sldMk cId="1212747291" sldId="289"/>
        </pc:sldMkLst>
        <pc:spChg chg="mod">
          <ac:chgData name="Kevin Bouchard" userId="2fc9e66d-ba45-474f-8a9f-7086b34a7d26" providerId="ADAL" clId="{3A394B14-3CC0-432E-B894-518F6DD4A13D}" dt="2024-01-21T18:49:22.392" v="292"/>
          <ac:spMkLst>
            <pc:docMk/>
            <pc:sldMk cId="1212747291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500" v="281" actId="27636"/>
          <ac:spMkLst>
            <pc:docMk/>
            <pc:sldMk cId="1212747291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11.248" v="4783" actId="27636"/>
          <ac:spMkLst>
            <pc:docMk/>
            <pc:sldMk cId="1212747291" sldId="289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821553015" sldId="289"/>
        </pc:sldMkLst>
      </pc:sldChg>
      <pc:sldChg chg="modSp add mod chgLayout">
        <pc:chgData name="Kevin Bouchard" userId="2fc9e66d-ba45-474f-8a9f-7086b34a7d26" providerId="ADAL" clId="{3A394B14-3CC0-432E-B894-518F6DD4A13D}" dt="2024-01-21T21:41:21.804" v="4977" actId="20577"/>
        <pc:sldMkLst>
          <pc:docMk/>
          <pc:sldMk cId="2612112520" sldId="290"/>
        </pc:sldMkLst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41:21.804" v="4977" actId="20577"/>
          <ac:spMkLst>
            <pc:docMk/>
            <pc:sldMk cId="2612112520" sldId="290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4025010" sldId="29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57564184" sldId="291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3721190075" sldId="292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8040344" sldId="295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3094366213" sldId="29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15615312" sldId="29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737628340" sldId="299"/>
        </pc:sldMkLst>
      </pc:sldChg>
      <pc:sldChg chg="addSp delSp modSp mod setBg setClrOvrMap">
        <pc:chgData name="Kevin Bouchard" userId="2fc9e66d-ba45-474f-8a9f-7086b34a7d26" providerId="ADAL" clId="{3A394B14-3CC0-432E-B894-518F6DD4A13D}" dt="2024-01-21T20:48:37.404" v="2669" actId="207"/>
        <pc:sldMkLst>
          <pc:docMk/>
          <pc:sldMk cId="1083437385" sldId="301"/>
        </pc:sldMkLst>
        <pc:spChg chg="mo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6:03.881" v="2578" actId="26606"/>
          <ac:spMkLst>
            <pc:docMk/>
            <pc:sldMk cId="1083437385" sldId="301"/>
            <ac:spMk id="5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8:37.404" v="2669" actId="207"/>
          <ac:spMkLst>
            <pc:docMk/>
            <pc:sldMk cId="1083437385" sldId="301"/>
            <ac:spMk id="7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3" creationId="{D8AFD15B-CF29-4306-884F-47675092F91F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5" creationId="{96349AB3-1BD3-41E1-8979-1DBDCB5CDCF9}"/>
          </ac:spMkLst>
        </pc:spChg>
        <pc:spChg chg="add del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21" creationId="{3964958D-AF5D-4863-B5FB-83F6B8CB12A0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29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31" creationId="{49C44AFD-C72D-4D9C-84C6-73E615CED884}"/>
          </ac:spMkLst>
        </pc:spChg>
        <pc:spChg chg="ad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37" creationId="{362E11DD-B54B-4751-9C17-39DAF9EF46E7}"/>
          </ac:spMkLst>
        </pc:spChg>
        <pc:grpChg chg="add del">
          <ac:chgData name="Kevin Bouchard" userId="2fc9e66d-ba45-474f-8a9f-7086b34a7d26" providerId="ADAL" clId="{3A394B14-3CC0-432E-B894-518F6DD4A13D}" dt="2024-01-21T20:46:03.855" v="2577" actId="26606"/>
          <ac:grpSpMkLst>
            <pc:docMk/>
            <pc:sldMk cId="1083437385" sldId="301"/>
            <ac:grpSpMk id="17" creationId="{54CA915D-BDF0-41F8-B00E-FB186EFF7BD6}"/>
          </ac:grpSpMkLst>
        </pc:grpChg>
        <pc:grpChg chg="add del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23" creationId="{11002ACD-3B0C-4885-8754-8A00E926FE4B}"/>
          </ac:grpSpMkLst>
        </pc:grpChg>
        <pc:grpChg chg="add del">
          <ac:chgData name="Kevin Bouchard" userId="2fc9e66d-ba45-474f-8a9f-7086b34a7d26" providerId="ADAL" clId="{3A394B14-3CC0-432E-B894-518F6DD4A13D}" dt="2024-01-21T20:46:56.219" v="2658" actId="26606"/>
          <ac:grpSpMkLst>
            <pc:docMk/>
            <pc:sldMk cId="1083437385" sldId="301"/>
            <ac:grpSpMk id="33" creationId="{1D25B14F-36E0-41E8-956F-CABEF1ADD65F}"/>
          </ac:grpSpMkLst>
        </pc:grpChg>
        <pc:grpChg chg="add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38" creationId="{B55DE4E1-F219-45A4-96D9-9A86D0E4DBD2}"/>
          </ac:grpSpMkLst>
        </pc:grpChg>
        <pc:picChg chg="add del">
          <ac:chgData name="Kevin Bouchard" userId="2fc9e66d-ba45-474f-8a9f-7086b34a7d26" providerId="ADAL" clId="{3A394B14-3CC0-432E-B894-518F6DD4A13D}" dt="2024-01-21T20:46:03.855" v="2577" actId="26606"/>
          <ac:picMkLst>
            <pc:docMk/>
            <pc:sldMk cId="1083437385" sldId="301"/>
            <ac:picMk id="9" creationId="{09879341-A7CF-6952-9645-91BD3F6DC687}"/>
          </ac:picMkLst>
        </pc:picChg>
        <pc:picChg chg="add mod ord">
          <ac:chgData name="Kevin Bouchard" userId="2fc9e66d-ba45-474f-8a9f-7086b34a7d26" providerId="ADAL" clId="{3A394B14-3CC0-432E-B894-518F6DD4A13D}" dt="2024-01-21T20:46:56.238" v="2659" actId="26606"/>
          <ac:picMkLst>
            <pc:docMk/>
            <pc:sldMk cId="1083437385" sldId="301"/>
            <ac:picMk id="22" creationId="{EB0512F3-24D5-1981-E43F-F110AD28DC48}"/>
          </ac:picMkLst>
        </pc:picChg>
      </pc:sldChg>
      <pc:sldChg chg="modSp add mod">
        <pc:chgData name="Kevin Bouchard" userId="2fc9e66d-ba45-474f-8a9f-7086b34a7d26" providerId="ADAL" clId="{3A394B14-3CC0-432E-B894-518F6DD4A13D}" dt="2024-01-21T21:37:57.106" v="4866" actId="20577"/>
        <pc:sldMkLst>
          <pc:docMk/>
          <pc:sldMk cId="683913338" sldId="302"/>
        </pc:sldMkLst>
        <pc:spChg chg="mod">
          <ac:chgData name="Kevin Bouchard" userId="2fc9e66d-ba45-474f-8a9f-7086b34a7d26" providerId="ADAL" clId="{3A394B14-3CC0-432E-B894-518F6DD4A13D}" dt="2024-01-21T18:48:56.512" v="282" actId="27636"/>
          <ac:spMkLst>
            <pc:docMk/>
            <pc:sldMk cId="683913338" sldId="302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57.106" v="4866" actId="20577"/>
          <ac:spMkLst>
            <pc:docMk/>
            <pc:sldMk cId="683913338" sldId="302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75033953" sldId="306"/>
        </pc:sldMkLst>
      </pc:sldChg>
      <pc:sldChg chg="modSp add del mod ord">
        <pc:chgData name="Kevin Bouchard" userId="2fc9e66d-ba45-474f-8a9f-7086b34a7d26" providerId="ADAL" clId="{3A394B14-3CC0-432E-B894-518F6DD4A13D}" dt="2024-01-21T19:15:57.701" v="851" actId="47"/>
        <pc:sldMkLst>
          <pc:docMk/>
          <pc:sldMk cId="2777996068" sldId="307"/>
        </pc:sldMkLst>
        <pc:spChg chg="mod">
          <ac:chgData name="Kevin Bouchard" userId="2fc9e66d-ba45-474f-8a9f-7086b34a7d26" providerId="ADAL" clId="{3A394B14-3CC0-432E-B894-518F6DD4A13D}" dt="2024-01-21T19:07:30.393" v="550" actId="20577"/>
          <ac:spMkLst>
            <pc:docMk/>
            <pc:sldMk cId="2777996068" sldId="30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48.400" v="688" actId="20577"/>
          <ac:spMkLst>
            <pc:docMk/>
            <pc:sldMk cId="2777996068" sldId="307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1:33.138" v="780" actId="14100"/>
          <ac:spMkLst>
            <pc:docMk/>
            <pc:sldMk cId="2777996068" sldId="307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10.832" v="600" actId="1076"/>
          <ac:spMkLst>
            <pc:docMk/>
            <pc:sldMk cId="2777996068" sldId="307"/>
            <ac:spMk id="11" creationId="{00000000-0000-0000-0000-000000000000}"/>
          </ac:spMkLst>
        </pc:spChg>
      </pc:sldChg>
      <pc:sldChg chg="modSp add del mod">
        <pc:chgData name="Kevin Bouchard" userId="2fc9e66d-ba45-474f-8a9f-7086b34a7d26" providerId="ADAL" clId="{3A394B14-3CC0-432E-B894-518F6DD4A13D}" dt="2024-01-21T19:15:56.566" v="850" actId="47"/>
        <pc:sldMkLst>
          <pc:docMk/>
          <pc:sldMk cId="2320757770" sldId="312"/>
        </pc:sldMkLst>
        <pc:spChg chg="mod">
          <ac:chgData name="Kevin Bouchard" userId="2fc9e66d-ba45-474f-8a9f-7086b34a7d26" providerId="ADAL" clId="{3A394B14-3CC0-432E-B894-518F6DD4A13D}" dt="2024-01-21T19:09:04.921" v="708" actId="20577"/>
          <ac:spMkLst>
            <pc:docMk/>
            <pc:sldMk cId="2320757770" sldId="312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3:18.233" v="849" actId="20577"/>
          <ac:spMkLst>
            <pc:docMk/>
            <pc:sldMk cId="2320757770" sldId="312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19:09:37.355" v="769" actId="1076"/>
          <ac:picMkLst>
            <pc:docMk/>
            <pc:sldMk cId="2320757770" sldId="312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19:09:33.221" v="768" actId="1076"/>
          <ac:picMkLst>
            <pc:docMk/>
            <pc:sldMk cId="2320757770" sldId="312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0:58:48.942" v="2983" actId="20577"/>
        <pc:sldMkLst>
          <pc:docMk/>
          <pc:sldMk cId="2077747949" sldId="313"/>
        </pc:sldMkLst>
        <pc:spChg chg="mod">
          <ac:chgData name="Kevin Bouchard" userId="2fc9e66d-ba45-474f-8a9f-7086b34a7d26" providerId="ADAL" clId="{3A394B14-3CC0-432E-B894-518F6DD4A13D}" dt="2024-01-21T20:58:48.942" v="2983" actId="20577"/>
          <ac:spMkLst>
            <pc:docMk/>
            <pc:sldMk cId="2077747949" sldId="313"/>
            <ac:spMk id="8" creationId="{00000000-0000-0000-0000-000000000000}"/>
          </ac:spMkLst>
        </pc:spChg>
      </pc:sldChg>
      <pc:sldChg chg="modSp add mod">
        <pc:chgData name="Kevin Bouchard" userId="2fc9e66d-ba45-474f-8a9f-7086b34a7d26" providerId="ADAL" clId="{3A394B14-3CC0-432E-B894-518F6DD4A13D}" dt="2024-01-21T21:01:18.836" v="3052" actId="20577"/>
        <pc:sldMkLst>
          <pc:docMk/>
          <pc:sldMk cId="590075766" sldId="314"/>
        </pc:sldMkLst>
        <pc:spChg chg="mod">
          <ac:chgData name="Kevin Bouchard" userId="2fc9e66d-ba45-474f-8a9f-7086b34a7d26" providerId="ADAL" clId="{3A394B14-3CC0-432E-B894-518F6DD4A13D}" dt="2024-01-21T20:58:59.497" v="2993" actId="20577"/>
          <ac:spMkLst>
            <pc:docMk/>
            <pc:sldMk cId="590075766" sldId="314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1:18.836" v="3052" actId="20577"/>
          <ac:spMkLst>
            <pc:docMk/>
            <pc:sldMk cId="590075766" sldId="314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0:55:59.565" v="2740" actId="27636"/>
        <pc:sldMkLst>
          <pc:docMk/>
          <pc:sldMk cId="480714338" sldId="315"/>
        </pc:sldMkLst>
        <pc:spChg chg="mod">
          <ac:chgData name="Kevin Bouchard" userId="2fc9e66d-ba45-474f-8a9f-7086b34a7d26" providerId="ADAL" clId="{3A394B14-3CC0-432E-B894-518F6DD4A13D}" dt="2024-01-21T20:48:58.954" v="2689" actId="20577"/>
          <ac:spMkLst>
            <pc:docMk/>
            <pc:sldMk cId="480714338" sldId="315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5:59.565" v="2740" actId="27636"/>
          <ac:spMkLst>
            <pc:docMk/>
            <pc:sldMk cId="480714338" sldId="315"/>
            <ac:spMk id="3" creationId="{00000000-0000-0000-0000-000000000000}"/>
          </ac:spMkLst>
        </pc:spChg>
        <pc:spChg chg="add mod">
          <ac:chgData name="Kevin Bouchard" userId="2fc9e66d-ba45-474f-8a9f-7086b34a7d26" providerId="ADAL" clId="{3A394B14-3CC0-432E-B894-518F6DD4A13D}" dt="2024-01-21T20:51:38.155" v="2696" actId="20577"/>
          <ac:spMkLst>
            <pc:docMk/>
            <pc:sldMk cId="480714338" sldId="315"/>
            <ac:spMk id="8" creationId="{9B1665C4-2637-20EB-F5BB-5A271F58688F}"/>
          </ac:spMkLst>
        </pc:spChg>
        <pc:picChg chg="del mod">
          <ac:chgData name="Kevin Bouchard" userId="2fc9e66d-ba45-474f-8a9f-7086b34a7d26" providerId="ADAL" clId="{3A394B14-3CC0-432E-B894-518F6DD4A13D}" dt="2024-01-21T20:51:31.180" v="2693" actId="478"/>
          <ac:picMkLst>
            <pc:docMk/>
            <pc:sldMk cId="480714338" sldId="315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1:14:28.608" v="3830" actId="20577"/>
        <pc:sldMkLst>
          <pc:docMk/>
          <pc:sldMk cId="3935821515" sldId="316"/>
        </pc:sldMkLst>
        <pc:spChg chg="mod">
          <ac:chgData name="Kevin Bouchard" userId="2fc9e66d-ba45-474f-8a9f-7086b34a7d26" providerId="ADAL" clId="{3A394B14-3CC0-432E-B894-518F6DD4A13D}" dt="2024-01-21T21:13:01.314" v="3637" actId="20577"/>
          <ac:spMkLst>
            <pc:docMk/>
            <pc:sldMk cId="3935821515" sldId="316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14:28.608" v="3830" actId="20577"/>
          <ac:spMkLst>
            <pc:docMk/>
            <pc:sldMk cId="3935821515" sldId="316"/>
            <ac:spMk id="7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1:00:40.887" v="3021" actId="478"/>
        <pc:sldMkLst>
          <pc:docMk/>
          <pc:sldMk cId="710305644" sldId="317"/>
        </pc:sldMkLst>
        <pc:spChg chg="mod">
          <ac:chgData name="Kevin Bouchard" userId="2fc9e66d-ba45-474f-8a9f-7086b34a7d26" providerId="ADAL" clId="{3A394B14-3CC0-432E-B894-518F6DD4A13D}" dt="2024-01-21T20:56:06.196" v="2746" actId="6549"/>
          <ac:spMkLst>
            <pc:docMk/>
            <pc:sldMk cId="710305644" sldId="31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8:30.325" v="2963" actId="5793"/>
          <ac:spMkLst>
            <pc:docMk/>
            <pc:sldMk cId="710305644" sldId="317"/>
            <ac:spMk id="3" creationId="{00000000-0000-0000-0000-000000000000}"/>
          </ac:spMkLst>
        </pc:spChg>
        <pc:spChg chg="add del mod">
          <ac:chgData name="Kevin Bouchard" userId="2fc9e66d-ba45-474f-8a9f-7086b34a7d26" providerId="ADAL" clId="{3A394B14-3CC0-432E-B894-518F6DD4A13D}" dt="2024-01-21T21:00:40.420" v="3020" actId="22"/>
          <ac:spMkLst>
            <pc:docMk/>
            <pc:sldMk cId="710305644" sldId="317"/>
            <ac:spMk id="10" creationId="{09DD4D22-C942-1053-654B-59F35A98475E}"/>
          </ac:spMkLst>
        </pc:spChg>
        <pc:picChg chg="add del">
          <ac:chgData name="Kevin Bouchard" userId="2fc9e66d-ba45-474f-8a9f-7086b34a7d26" providerId="ADAL" clId="{3A394B14-3CC0-432E-B894-518F6DD4A13D}" dt="2024-01-21T21:00:40.887" v="3021" actId="478"/>
          <ac:picMkLst>
            <pc:docMk/>
            <pc:sldMk cId="710305644" sldId="31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0:58:35.190" v="2964" actId="1076"/>
          <ac:picMkLst>
            <pc:docMk/>
            <pc:sldMk cId="710305644" sldId="317"/>
            <ac:picMk id="8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3:40.061" v="3111" actId="27636"/>
        <pc:sldMkLst>
          <pc:docMk/>
          <pc:sldMk cId="1050306101" sldId="318"/>
        </pc:sldMkLst>
        <pc:spChg chg="mod">
          <ac:chgData name="Kevin Bouchard" userId="2fc9e66d-ba45-474f-8a9f-7086b34a7d26" providerId="ADAL" clId="{3A394B14-3CC0-432E-B894-518F6DD4A13D}" dt="2024-01-21T21:02:13.768" v="3054" actId="20577"/>
          <ac:spMkLst>
            <pc:docMk/>
            <pc:sldMk cId="1050306101" sldId="31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3:40.061" v="3111" actId="27636"/>
          <ac:spMkLst>
            <pc:docMk/>
            <pc:sldMk cId="1050306101" sldId="318"/>
            <ac:spMk id="3" creationId="{00000000-0000-0000-0000-000000000000}"/>
          </ac:spMkLst>
        </pc:spChg>
        <pc:picChg chg="add del mod">
          <ac:chgData name="Kevin Bouchard" userId="2fc9e66d-ba45-474f-8a9f-7086b34a7d26" providerId="ADAL" clId="{3A394B14-3CC0-432E-B894-518F6DD4A13D}" dt="2024-01-21T21:03:30.729" v="3105" actId="1076"/>
          <ac:picMkLst>
            <pc:docMk/>
            <pc:sldMk cId="1050306101" sldId="318"/>
            <ac:picMk id="8" creationId="{00000000-0000-0000-0000-000000000000}"/>
          </ac:picMkLst>
        </pc:picChg>
        <pc:picChg chg="del">
          <ac:chgData name="Kevin Bouchard" userId="2fc9e66d-ba45-474f-8a9f-7086b34a7d26" providerId="ADAL" clId="{3A394B14-3CC0-432E-B894-518F6DD4A13D}" dt="2024-01-21T21:02:50.826" v="3094" actId="478"/>
          <ac:picMkLst>
            <pc:docMk/>
            <pc:sldMk cId="1050306101" sldId="318"/>
            <ac:picMk id="10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8:47.553" v="3343" actId="114"/>
        <pc:sldMkLst>
          <pc:docMk/>
          <pc:sldMk cId="2255821525" sldId="319"/>
        </pc:sldMkLst>
        <pc:spChg chg="mod">
          <ac:chgData name="Kevin Bouchard" userId="2fc9e66d-ba45-474f-8a9f-7086b34a7d26" providerId="ADAL" clId="{3A394B14-3CC0-432E-B894-518F6DD4A13D}" dt="2024-01-21T21:05:20.073" v="3285" actId="20577"/>
          <ac:spMkLst>
            <pc:docMk/>
            <pc:sldMk cId="2255821525" sldId="31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8:47.553" v="3343" actId="114"/>
          <ac:spMkLst>
            <pc:docMk/>
            <pc:sldMk cId="2255821525" sldId="319"/>
            <ac:spMk id="3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1:07:29.267" v="3307" actId="478"/>
          <ac:spMkLst>
            <pc:docMk/>
            <pc:sldMk cId="2255821525" sldId="319"/>
            <ac:spMk id="13" creationId="{23DC97BB-5F02-4848-2576-77082C6086D7}"/>
          </ac:spMkLst>
        </pc:spChg>
        <pc:spChg chg="add mod">
          <ac:chgData name="Kevin Bouchard" userId="2fc9e66d-ba45-474f-8a9f-7086b34a7d26" providerId="ADAL" clId="{3A394B14-3CC0-432E-B894-518F6DD4A13D}" dt="2024-01-21T21:07:38.220" v="3309"/>
          <ac:spMkLst>
            <pc:docMk/>
            <pc:sldMk cId="2255821525" sldId="319"/>
            <ac:spMk id="16" creationId="{6A4B8AEF-F58A-250A-014D-86C9294EB145}"/>
          </ac:spMkLst>
        </pc:spChg>
        <pc:graphicFrameChg chg="add mod">
          <ac:chgData name="Kevin Bouchard" userId="2fc9e66d-ba45-474f-8a9f-7086b34a7d26" providerId="ADAL" clId="{3A394B14-3CC0-432E-B894-518F6DD4A13D}" dt="2024-01-21T21:05:50.644" v="3295"/>
          <ac:graphicFrameMkLst>
            <pc:docMk/>
            <pc:sldMk cId="2255821525" sldId="319"/>
            <ac:graphicFrameMk id="6" creationId="{43A9AF1A-6529-5D98-AB22-33D59CABBB1A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6:47.225" v="3296"/>
          <ac:graphicFrameMkLst>
            <pc:docMk/>
            <pc:sldMk cId="2255821525" sldId="319"/>
            <ac:graphicFrameMk id="7" creationId="{0CAB58E2-2147-F495-6C1B-FCDB9A34C915}"/>
          </ac:graphicFrameMkLst>
        </pc:graphicFrameChg>
        <pc:graphicFrameChg chg="add del mod">
          <ac:chgData name="Kevin Bouchard" userId="2fc9e66d-ba45-474f-8a9f-7086b34a7d26" providerId="ADAL" clId="{3A394B14-3CC0-432E-B894-518F6DD4A13D}" dt="2024-01-21T21:07:41.871" v="3312" actId="478"/>
          <ac:graphicFrameMkLst>
            <pc:docMk/>
            <pc:sldMk cId="2255821525" sldId="319"/>
            <ac:graphicFrameMk id="14" creationId="{0D31B197-4009-739C-9DC0-FDE3D4A4151F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7:34.984" v="3308"/>
          <ac:graphicFrameMkLst>
            <pc:docMk/>
            <pc:sldMk cId="2255821525" sldId="319"/>
            <ac:graphicFrameMk id="15" creationId="{2C4D63CE-1984-C588-4A92-32235FCC82FF}"/>
          </ac:graphicFrameMkLst>
        </pc:graphicFrameChg>
        <pc:picChg chg="del mod">
          <ac:chgData name="Kevin Bouchard" userId="2fc9e66d-ba45-474f-8a9f-7086b34a7d26" providerId="ADAL" clId="{3A394B14-3CC0-432E-B894-518F6DD4A13D}" dt="2024-01-21T21:05:42.304" v="3294" actId="478"/>
          <ac:picMkLst>
            <pc:docMk/>
            <pc:sldMk cId="2255821525" sldId="319"/>
            <ac:picMk id="8" creationId="{00000000-0000-0000-0000-000000000000}"/>
          </ac:picMkLst>
        </pc:picChg>
        <pc:picChg chg="add del mod">
          <ac:chgData name="Kevin Bouchard" userId="2fc9e66d-ba45-474f-8a9f-7086b34a7d26" providerId="ADAL" clId="{3A394B14-3CC0-432E-B894-518F6DD4A13D}" dt="2024-01-21T21:07:00.471" v="3300" actId="21"/>
          <ac:picMkLst>
            <pc:docMk/>
            <pc:sldMk cId="2255821525" sldId="319"/>
            <ac:picMk id="9" creationId="{A21CFA59-9E7C-86A1-EFF4-33934171BB17}"/>
          </ac:picMkLst>
        </pc:picChg>
        <pc:picChg chg="add del">
          <ac:chgData name="Kevin Bouchard" userId="2fc9e66d-ba45-474f-8a9f-7086b34a7d26" providerId="ADAL" clId="{3A394B14-3CC0-432E-B894-518F6DD4A13D}" dt="2024-01-21T21:07:14.120" v="3302" actId="478"/>
          <ac:picMkLst>
            <pc:docMk/>
            <pc:sldMk cId="2255821525" sldId="319"/>
            <ac:picMk id="10" creationId="{8FF8210A-410D-4DED-96BB-AEAC2641AAAD}"/>
          </ac:picMkLst>
        </pc:picChg>
        <pc:picChg chg="del">
          <ac:chgData name="Kevin Bouchard" userId="2fc9e66d-ba45-474f-8a9f-7086b34a7d26" providerId="ADAL" clId="{3A394B14-3CC0-432E-B894-518F6DD4A13D}" dt="2024-01-21T21:05:15.239" v="3284" actId="478"/>
          <ac:picMkLst>
            <pc:docMk/>
            <pc:sldMk cId="2255821525" sldId="319"/>
            <ac:picMk id="11" creationId="{00000000-0000-0000-0000-000000000000}"/>
          </ac:picMkLst>
        </pc:picChg>
        <pc:picChg chg="add del">
          <ac:chgData name="Kevin Bouchard" userId="2fc9e66d-ba45-474f-8a9f-7086b34a7d26" providerId="ADAL" clId="{3A394B14-3CC0-432E-B894-518F6DD4A13D}" dt="2024-01-21T21:07:40.569" v="3311" actId="478"/>
          <ac:picMkLst>
            <pc:docMk/>
            <pc:sldMk cId="2255821525" sldId="319"/>
            <ac:picMk id="17" creationId="{E8AD6335-C5FA-EFA1-B6BC-CDEE444544A8}"/>
          </ac:picMkLst>
        </pc:picChg>
        <pc:picChg chg="add mod">
          <ac:chgData name="Kevin Bouchard" userId="2fc9e66d-ba45-474f-8a9f-7086b34a7d26" providerId="ADAL" clId="{3A394B14-3CC0-432E-B894-518F6DD4A13D}" dt="2024-01-21T21:08:25.886" v="3317" actId="1076"/>
          <ac:picMkLst>
            <pc:docMk/>
            <pc:sldMk cId="2255821525" sldId="319"/>
            <ac:picMk id="19" creationId="{34A9145F-DFFC-BBA7-4EF3-62D3E564B170}"/>
          </ac:picMkLst>
        </pc:pic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889380667" sldId="322"/>
        </pc:sldMkLst>
      </pc:sldChg>
      <pc:sldChg chg="modSp mod modNotesTx">
        <pc:chgData name="Kevin Bouchard" userId="2fc9e66d-ba45-474f-8a9f-7086b34a7d26" providerId="ADAL" clId="{3A394B14-3CC0-432E-B894-518F6DD4A13D}" dt="2024-01-21T20:27:42.778" v="1406" actId="20577"/>
        <pc:sldMkLst>
          <pc:docMk/>
          <pc:sldMk cId="3396304668" sldId="323"/>
        </pc:sldMkLst>
        <pc:spChg chg="mod">
          <ac:chgData name="Kevin Bouchard" userId="2fc9e66d-ba45-474f-8a9f-7086b34a7d26" providerId="ADAL" clId="{3A394B14-3CC0-432E-B894-518F6DD4A13D}" dt="2024-01-21T18:44:51.771" v="221" actId="20577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44.014" v="474" actId="20577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0.642" v="487" actId="20577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4:40.829" v="210" actId="20577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9.574" v="494" actId="20577"/>
          <ac:spMkLst>
            <pc:docMk/>
            <pc:sldMk cId="3396304668" sldId="323"/>
            <ac:spMk id="12" creationId="{00000000-0000-0000-0000-000000000000}"/>
          </ac:spMkLst>
        </pc:spChg>
        <pc:graphicFrameChg chg="mod">
          <ac:chgData name="Kevin Bouchard" userId="2fc9e66d-ba45-474f-8a9f-7086b34a7d26" providerId="ADAL" clId="{3A394B14-3CC0-432E-B894-518F6DD4A13D}" dt="2024-01-21T20:26:05.626" v="1145" actId="20577"/>
          <ac:graphicFrameMkLst>
            <pc:docMk/>
            <pc:sldMk cId="3396304668" sldId="323"/>
            <ac:graphicFrameMk id="8" creationId="{00000000-0000-0000-0000-000000000000}"/>
          </ac:graphicFrameMkLst>
        </pc:graphicFrameChg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908152841" sldId="324"/>
        </pc:sldMkLst>
      </pc:sldChg>
      <pc:sldChg chg="modSp mod chgLayout">
        <pc:chgData name="Kevin Bouchard" userId="2fc9e66d-ba45-474f-8a9f-7086b34a7d26" providerId="ADAL" clId="{3A394B14-3CC0-432E-B894-518F6DD4A13D}" dt="2024-01-21T20:30:01.910" v="1717" actId="6549"/>
        <pc:sldMkLst>
          <pc:docMk/>
          <pc:sldMk cId="4162060158" sldId="325"/>
        </pc:sldMkLst>
        <pc:spChg chg="mod ord">
          <ac:chgData name="Kevin Bouchard" userId="2fc9e66d-ba45-474f-8a9f-7086b34a7d26" providerId="ADAL" clId="{3A394B14-3CC0-432E-B894-518F6DD4A13D}" dt="2024-01-21T20:28:07.384" v="1433" actId="20577"/>
          <ac:spMkLst>
            <pc:docMk/>
            <pc:sldMk cId="4162060158" sldId="325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30:01.910" v="1717" actId="6549"/>
          <ac:spMkLst>
            <pc:docMk/>
            <pc:sldMk cId="4162060158" sldId="325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4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5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234242245" sldId="32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013965743" sldId="32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611513173" sldId="328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4233111943" sldId="33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79882390" sldId="331"/>
        </pc:sldMkLst>
      </pc:sldChg>
      <pc:sldChg chg="modSp mod modNotesTx">
        <pc:chgData name="Kevin Bouchard" userId="2fc9e66d-ba45-474f-8a9f-7086b34a7d26" providerId="ADAL" clId="{3A394B14-3CC0-432E-B894-518F6DD4A13D}" dt="2024-01-21T21:20:34.848" v="3969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3A394B14-3CC0-432E-B894-518F6DD4A13D}" dt="2024-01-21T21:20:34.848" v="3969" actId="20577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A394B14-3CC0-432E-B894-518F6DD4A13D}" dt="2024-01-21T21:20:24.920" v="3954" actId="20577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A394B14-3CC0-432E-B894-518F6DD4A13D}" dt="2024-01-21T21:20:28.402" v="3955" actId="1076"/>
          <ac:spMkLst>
            <pc:docMk/>
            <pc:sldMk cId="4198777966" sldId="332"/>
            <ac:spMk id="6" creationId="{EFC61C95-05B9-B431-268F-EAC1D3EDD698}"/>
          </ac:spMkLst>
        </pc:spChg>
      </pc:sldChg>
      <pc:sldChg chg="addSp delSp modSp mod">
        <pc:chgData name="Kevin Bouchard" userId="2fc9e66d-ba45-474f-8a9f-7086b34a7d26" providerId="ADAL" clId="{3A394B14-3CC0-432E-B894-518F6DD4A13D}" dt="2024-01-21T20:33:50.084" v="1935" actId="1076"/>
        <pc:sldMkLst>
          <pc:docMk/>
          <pc:sldMk cId="2745025184" sldId="333"/>
        </pc:sldMkLst>
        <pc:spChg chg="del">
          <ac:chgData name="Kevin Bouchard" userId="2fc9e66d-ba45-474f-8a9f-7086b34a7d26" providerId="ADAL" clId="{3A394B14-3CC0-432E-B894-518F6DD4A13D}" dt="2024-01-21T20:31:08.582" v="1718" actId="26606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33:50.084" v="1935" actId="1076"/>
          <ac:spMkLst>
            <pc:docMk/>
            <pc:sldMk cId="2745025184" sldId="333"/>
            <ac:spMk id="7" creationId="{00000000-0000-0000-0000-000000000000}"/>
          </ac:spMkLst>
        </pc:spChg>
        <pc:graphicFrameChg chg="add mod">
          <ac:chgData name="Kevin Bouchard" userId="2fc9e66d-ba45-474f-8a9f-7086b34a7d26" providerId="ADAL" clId="{3A394B14-3CC0-432E-B894-518F6DD4A13D}" dt="2024-01-21T20:33:29.604" v="1928" actId="1076"/>
          <ac:graphicFrameMkLst>
            <pc:docMk/>
            <pc:sldMk cId="2745025184" sldId="333"/>
            <ac:graphicFrameMk id="3078" creationId="{771F9343-990F-685C-E1AB-07A68FE05167}"/>
          </ac:graphicFrameMkLst>
        </pc:graphicFrameChg>
        <pc:picChg chg="add mod">
          <ac:chgData name="Kevin Bouchard" userId="2fc9e66d-ba45-474f-8a9f-7086b34a7d26" providerId="ADAL" clId="{3A394B14-3CC0-432E-B894-518F6DD4A13D}" dt="2024-01-21T20:33:34.695" v="1929" actId="1076"/>
          <ac:picMkLst>
            <pc:docMk/>
            <pc:sldMk cId="2745025184" sldId="333"/>
            <ac:picMk id="6" creationId="{950F969B-7809-B249-80B7-9A78818CF806}"/>
          </ac:picMkLst>
        </pc:picChg>
        <pc:picChg chg="mod">
          <ac:chgData name="Kevin Bouchard" userId="2fc9e66d-ba45-474f-8a9f-7086b34a7d26" providerId="ADAL" clId="{3A394B14-3CC0-432E-B894-518F6DD4A13D}" dt="2024-01-21T20:33:38.513" v="1930" actId="1076"/>
          <ac:picMkLst>
            <pc:docMk/>
            <pc:sldMk cId="2745025184" sldId="333"/>
            <ac:picMk id="3076" creationId="{C8BF86C5-8B95-B1E3-98C6-8B765C043506}"/>
          </ac:picMkLst>
        </pc:picChg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1671272694" sldId="334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4179106312" sldId="335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2922794331" sldId="337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1747473812" sldId="338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1769651021" sldId="339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3109729360" sldId="340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3555034280" sldId="341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889196501" sldId="343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465602355" sldId="344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15627539" sldId="345"/>
        </pc:sldMkLst>
      </pc:sldChg>
      <pc:sldChg chg="modSp mod">
        <pc:chgData name="Kevin Bouchard" userId="2fc9e66d-ba45-474f-8a9f-7086b34a7d26" providerId="ADAL" clId="{3A394B14-3CC0-432E-B894-518F6DD4A13D}" dt="2024-01-21T20:20:03.874" v="859" actId="20577"/>
        <pc:sldMkLst>
          <pc:docMk/>
          <pc:sldMk cId="661908061" sldId="346"/>
        </pc:sldMkLst>
        <pc:spChg chg="mod">
          <ac:chgData name="Kevin Bouchard" userId="2fc9e66d-ba45-474f-8a9f-7086b34a7d26" providerId="ADAL" clId="{3A394B14-3CC0-432E-B894-518F6DD4A13D}" dt="2024-01-21T20:20:03.874" v="859" actId="20577"/>
          <ac:spMkLst>
            <pc:docMk/>
            <pc:sldMk cId="661908061" sldId="346"/>
            <ac:spMk id="3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A394B14-3CC0-432E-B894-518F6DD4A13D}" dt="2024-01-21T18:55:15.239" v="315" actId="47"/>
        <pc:sldMkLst>
          <pc:docMk/>
          <pc:sldMk cId="4047295315" sldId="347"/>
        </pc:sldMkLst>
        <pc:spChg chg="mod">
          <ac:chgData name="Kevin Bouchard" userId="2fc9e66d-ba45-474f-8a9f-7086b34a7d26" providerId="ADAL" clId="{3A394B14-3CC0-432E-B894-518F6DD4A13D}" dt="2024-01-21T18:43:54.735" v="197" actId="2057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A394B14-3CC0-432E-B894-518F6DD4A13D}" dt="2024-01-21T18:43:09.991" v="189" actId="2057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A394B14-3CC0-432E-B894-518F6DD4A13D}" dt="2024-01-21T18:51:40.112" v="298"/>
          <ac:picMkLst>
            <pc:docMk/>
            <pc:sldMk cId="4047295315" sldId="347"/>
            <ac:picMk id="3" creationId="{E3E49B93-4959-946F-B8AF-F498901F2AB6}"/>
          </ac:picMkLst>
        </pc:picChg>
        <pc:picChg chg="del">
          <ac:chgData name="Kevin Bouchard" userId="2fc9e66d-ba45-474f-8a9f-7086b34a7d26" providerId="ADAL" clId="{3A394B14-3CC0-432E-B894-518F6DD4A13D}" dt="2024-01-21T18:43:34.168" v="190" actId="478"/>
          <ac:picMkLst>
            <pc:docMk/>
            <pc:sldMk cId="4047295315" sldId="347"/>
            <ac:picMk id="6" creationId="{69A96D9E-91E6-331F-1117-8453962D62C5}"/>
          </ac:picMkLst>
        </pc:picChg>
      </pc:sldChg>
      <pc:sldChg chg="addSp delSp modSp new del mod setBg">
        <pc:chgData name="Kevin Bouchard" userId="2fc9e66d-ba45-474f-8a9f-7086b34a7d26" providerId="ADAL" clId="{3A394B14-3CC0-432E-B894-518F6DD4A13D}" dt="2024-01-21T18:56:33.285" v="464" actId="47"/>
        <pc:sldMkLst>
          <pc:docMk/>
          <pc:sldMk cId="449958505" sldId="348"/>
        </pc:sldMkLst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2" creationId="{80228327-13A8-899D-2B04-A6C988157BC9}"/>
          </ac:spMkLst>
        </pc:spChg>
        <pc:spChg chg="del">
          <ac:chgData name="Kevin Bouchard" userId="2fc9e66d-ba45-474f-8a9f-7086b34a7d26" providerId="ADAL" clId="{3A394B14-3CC0-432E-B894-518F6DD4A13D}" dt="2024-01-21T18:51:21.905" v="293"/>
          <ac:spMkLst>
            <pc:docMk/>
            <pc:sldMk cId="449958505" sldId="348"/>
            <ac:spMk id="3" creationId="{8582D6C9-7D03-D8A6-02B3-2884CDD2D28D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4" creationId="{FBA4B92C-9A35-5C0C-5B6E-0B867BC3BE77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5" creationId="{96A3C90C-3F0C-4C32-6941-115616C457BA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1" creationId="{2C344546-A92B-2CAD-4D16-B1E952698467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4" creationId="{D8AFD15B-CF29-4306-884F-47675092F91F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6" creationId="{96349AB3-1BD3-41E1-8979-1DBDCB5CDCF9}"/>
          </ac:spMkLst>
        </pc:spChg>
        <pc:grpChg chg="add">
          <ac:chgData name="Kevin Bouchard" userId="2fc9e66d-ba45-474f-8a9f-7086b34a7d26" providerId="ADAL" clId="{3A394B14-3CC0-432E-B894-518F6DD4A13D}" dt="2024-01-21T18:51:27.594" v="296" actId="26606"/>
          <ac:grpSpMkLst>
            <pc:docMk/>
            <pc:sldMk cId="449958505" sldId="348"/>
            <ac:grpSpMk id="18" creationId="{54CA915D-BDF0-41F8-B00E-FB186EFF7BD6}"/>
          </ac:grpSpMkLst>
        </pc:grpChg>
        <pc:picChg chg="add del mod">
          <ac:chgData name="Kevin Bouchard" userId="2fc9e66d-ba45-474f-8a9f-7086b34a7d26" providerId="ADAL" clId="{3A394B14-3CC0-432E-B894-518F6DD4A13D}" dt="2024-01-21T18:51:44.634" v="299" actId="21"/>
          <ac:picMkLst>
            <pc:docMk/>
            <pc:sldMk cId="449958505" sldId="348"/>
            <ac:picMk id="7" creationId="{E3E49B93-4959-946F-B8AF-F498901F2AB6}"/>
          </ac:picMkLst>
        </pc:picChg>
      </pc:sldChg>
      <pc:sldChg chg="new del">
        <pc:chgData name="Kevin Bouchard" userId="2fc9e66d-ba45-474f-8a9f-7086b34a7d26" providerId="ADAL" clId="{3A394B14-3CC0-432E-B894-518F6DD4A13D}" dt="2024-01-19T23:20:17.620" v="5" actId="47"/>
        <pc:sldMkLst>
          <pc:docMk/>
          <pc:sldMk cId="1153161592" sldId="34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688121662" sldId="348"/>
        </pc:sldMkLst>
      </pc:sldChg>
      <pc:sldChg chg="delSp modSp add mod setBg delDesignElem">
        <pc:chgData name="Kevin Bouchard" userId="2fc9e66d-ba45-474f-8a9f-7086b34a7d26" providerId="ADAL" clId="{3A394B14-3CC0-432E-B894-518F6DD4A13D}" dt="2024-01-21T20:17:23.018" v="855" actId="313"/>
        <pc:sldMkLst>
          <pc:docMk/>
          <pc:sldMk cId="173000083" sldId="349"/>
        </pc:sldMkLst>
        <pc:spChg chg="mod">
          <ac:chgData name="Kevin Bouchard" userId="2fc9e66d-ba45-474f-8a9f-7086b34a7d26" providerId="ADAL" clId="{3A394B14-3CC0-432E-B894-518F6DD4A13D}" dt="2024-01-21T19:16:03.088" v="852" actId="20577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3A394B14-3CC0-432E-B894-518F6DD4A13D}" dt="2024-01-21T20:17:23.018" v="855" actId="313"/>
          <ac:spMkLst>
            <pc:docMk/>
            <pc:sldMk cId="173000083" sldId="349"/>
            <ac:spMk id="11" creationId="{2C344546-A92B-2CAD-4D16-B1E952698467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4" creationId="{D8AFD15B-CF29-4306-884F-47675092F91F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6" creationId="{96349AB3-1BD3-41E1-8979-1DBDCB5CDCF9}"/>
          </ac:spMkLst>
        </pc:spChg>
        <pc:grpChg chg="del">
          <ac:chgData name="Kevin Bouchard" userId="2fc9e66d-ba45-474f-8a9f-7086b34a7d26" providerId="ADAL" clId="{3A394B14-3CC0-432E-B894-518F6DD4A13D}" dt="2024-01-21T18:51:57.316" v="301"/>
          <ac:grpSpMkLst>
            <pc:docMk/>
            <pc:sldMk cId="173000083" sldId="349"/>
            <ac:grpSpMk id="18" creationId="{54CA915D-BDF0-41F8-B00E-FB186EFF7BD6}"/>
          </ac:grpSpMkLst>
        </pc:gr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680124170" sldId="349"/>
        </pc:sldMkLst>
      </pc:sldChg>
      <pc:sldChg chg="modSp new del mod">
        <pc:chgData name="Kevin Bouchard" userId="2fc9e66d-ba45-474f-8a9f-7086b34a7d26" providerId="ADAL" clId="{3A394B14-3CC0-432E-B894-518F6DD4A13D}" dt="2024-01-21T21:14:41.459" v="3831" actId="47"/>
        <pc:sldMkLst>
          <pc:docMk/>
          <pc:sldMk cId="50839097" sldId="350"/>
        </pc:sldMkLst>
        <pc:spChg chg="mod">
          <ac:chgData name="Kevin Bouchard" userId="2fc9e66d-ba45-474f-8a9f-7086b34a7d26" providerId="ADAL" clId="{3A394B14-3CC0-432E-B894-518F6DD4A13D}" dt="2024-01-21T18:58:51.267" v="525" actId="20577"/>
          <ac:spMkLst>
            <pc:docMk/>
            <pc:sldMk cId="50839097" sldId="350"/>
            <ac:spMk id="2" creationId="{EFFC4AAF-96F4-A457-67D7-36ED44B74971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57256487" sldId="35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91054620" sldId="351"/>
        </pc:sldMkLst>
      </pc:sldChg>
      <pc:sldChg chg="modSp new mod modNotesTx">
        <pc:chgData name="Kevin Bouchard" userId="2fc9e66d-ba45-474f-8a9f-7086b34a7d26" providerId="ADAL" clId="{3A394B14-3CC0-432E-B894-518F6DD4A13D}" dt="2024-01-21T20:46:35.209" v="2656" actId="20577"/>
        <pc:sldMkLst>
          <pc:docMk/>
          <pc:sldMk cId="2436508359" sldId="351"/>
        </pc:sldMkLst>
        <pc:spChg chg="mod">
          <ac:chgData name="Kevin Bouchard" userId="2fc9e66d-ba45-474f-8a9f-7086b34a7d26" providerId="ADAL" clId="{3A394B14-3CC0-432E-B894-518F6DD4A13D}" dt="2024-01-21T20:38:20.310" v="1957" actId="20577"/>
          <ac:spMkLst>
            <pc:docMk/>
            <pc:sldMk cId="2436508359" sldId="351"/>
            <ac:spMk id="2" creationId="{B4AD24DB-F322-ED00-3CFC-54FE245FF88F}"/>
          </ac:spMkLst>
        </pc:spChg>
        <pc:spChg chg="mod">
          <ac:chgData name="Kevin Bouchard" userId="2fc9e66d-ba45-474f-8a9f-7086b34a7d26" providerId="ADAL" clId="{3A394B14-3CC0-432E-B894-518F6DD4A13D}" dt="2024-01-21T20:45:21.925" v="2562" actId="20577"/>
          <ac:spMkLst>
            <pc:docMk/>
            <pc:sldMk cId="2436508359" sldId="351"/>
            <ac:spMk id="3" creationId="{DA49C890-63FD-AE76-6C96-93F04681C5A1}"/>
          </ac:spMkLst>
        </pc:spChg>
      </pc:sldChg>
      <pc:sldChg chg="delSp modSp add mod">
        <pc:chgData name="Kevin Bouchard" userId="2fc9e66d-ba45-474f-8a9f-7086b34a7d26" providerId="ADAL" clId="{3A394B14-3CC0-432E-B894-518F6DD4A13D}" dt="2024-01-21T21:05:05.415" v="3282" actId="1076"/>
        <pc:sldMkLst>
          <pc:docMk/>
          <pc:sldMk cId="2836357304" sldId="352"/>
        </pc:sldMkLst>
        <pc:spChg chg="mod">
          <ac:chgData name="Kevin Bouchard" userId="2fc9e66d-ba45-474f-8a9f-7086b34a7d26" providerId="ADAL" clId="{3A394B14-3CC0-432E-B894-518F6DD4A13D}" dt="2024-01-21T21:05:01.887" v="3281" actId="20577"/>
          <ac:spMkLst>
            <pc:docMk/>
            <pc:sldMk cId="2836357304" sldId="352"/>
            <ac:spMk id="3" creationId="{00000000-0000-0000-0000-000000000000}"/>
          </ac:spMkLst>
        </pc:spChg>
        <pc:picChg chg="del">
          <ac:chgData name="Kevin Bouchard" userId="2fc9e66d-ba45-474f-8a9f-7086b34a7d26" providerId="ADAL" clId="{3A394B14-3CC0-432E-B894-518F6DD4A13D}" dt="2024-01-21T21:03:48.651" v="3112" actId="478"/>
          <ac:picMkLst>
            <pc:docMk/>
            <pc:sldMk cId="2836357304" sldId="352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05:05.415" v="3282" actId="1076"/>
          <ac:picMkLst>
            <pc:docMk/>
            <pc:sldMk cId="2836357304" sldId="352"/>
            <ac:picMk id="10" creationId="{00000000-0000-0000-0000-000000000000}"/>
          </ac:picMkLst>
        </pc:picChg>
      </pc:sldChg>
      <pc:sldChg chg="modSp add mod modNotesTx">
        <pc:chgData name="Kevin Bouchard" userId="2fc9e66d-ba45-474f-8a9f-7086b34a7d26" providerId="ADAL" clId="{3A394B14-3CC0-432E-B894-518F6DD4A13D}" dt="2024-01-21T21:12:36.395" v="3633" actId="20577"/>
        <pc:sldMkLst>
          <pc:docMk/>
          <pc:sldMk cId="1518646982" sldId="353"/>
        </pc:sldMkLst>
        <pc:spChg chg="mod">
          <ac:chgData name="Kevin Bouchard" userId="2fc9e66d-ba45-474f-8a9f-7086b34a7d26" providerId="ADAL" clId="{3A394B14-3CC0-432E-B894-518F6DD4A13D}" dt="2024-01-21T21:12:00.686" v="3553" actId="33524"/>
          <ac:spMkLst>
            <pc:docMk/>
            <pc:sldMk cId="1518646982" sldId="353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21:10:56.689" v="3509" actId="1076"/>
          <ac:picMkLst>
            <pc:docMk/>
            <pc:sldMk cId="1518646982" sldId="353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11:07.427" v="3512" actId="14100"/>
          <ac:picMkLst>
            <pc:docMk/>
            <pc:sldMk cId="1518646982" sldId="353"/>
            <ac:picMk id="11" creationId="{00000000-0000-0000-0000-000000000000}"/>
          </ac:picMkLst>
        </pc:picChg>
      </pc:sldChg>
      <pc:sldChg chg="addSp delSp modSp new mod setBg setClrOvrMap delDesignElem chgLayout">
        <pc:chgData name="Kevin Bouchard" userId="2fc9e66d-ba45-474f-8a9f-7086b34a7d26" providerId="ADAL" clId="{3A394B14-3CC0-432E-B894-518F6DD4A13D}" dt="2024-01-21T21:29:11.854" v="4175" actId="20577"/>
        <pc:sldMkLst>
          <pc:docMk/>
          <pc:sldMk cId="96974274" sldId="354"/>
        </pc:sldMkLst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" creationId="{577AD1FC-D26A-BDC4-C5B9-B86F6F7F1D16}"/>
          </ac:spMkLst>
        </pc:spChg>
        <pc:spChg chg="mod ord">
          <ac:chgData name="Kevin Bouchard" userId="2fc9e66d-ba45-474f-8a9f-7086b34a7d26" providerId="ADAL" clId="{3A394B14-3CC0-432E-B894-518F6DD4A13D}" dt="2024-01-21T21:29:11.854" v="4175" actId="20577"/>
          <ac:spMkLst>
            <pc:docMk/>
            <pc:sldMk cId="96974274" sldId="354"/>
            <ac:spMk id="3" creationId="{1B84C4E2-93A1-C5EB-AF7E-EB7B30FA9E2B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4" creationId="{D9CF9806-B649-4170-2B35-73802E83EB03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5" creationId="{74A7C973-CB8F-7229-61CF-61BAAD65B6FC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10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1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2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3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4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5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6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7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9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21" creationId="{04E48745-7512-4EC2-9E20-9092D12150CA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2" creationId="{04E48745-7512-4EC2-9E20-9092D12150CA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3" creationId="{49C44AFD-C72D-4D9C-84C6-73E615CED884}"/>
          </ac:spMkLst>
        </pc:spChg>
        <pc:grpChg chg="add">
          <ac:chgData name="Kevin Bouchard" userId="2fc9e66d-ba45-474f-8a9f-7086b34a7d26" providerId="ADAL" clId="{3A394B14-3CC0-432E-B894-518F6DD4A13D}" dt="2024-01-21T21:27:18.362" v="4111" actId="26606"/>
          <ac:grpSpMkLst>
            <pc:docMk/>
            <pc:sldMk cId="96974274" sldId="354"/>
            <ac:grpSpMk id="24" creationId="{1D25B14F-36E0-41E8-956F-CABEF1ADD65F}"/>
          </ac:grpSpMkLst>
        </pc:grpChg>
        <pc:picChg chg="add del mod ord">
          <ac:chgData name="Kevin Bouchard" userId="2fc9e66d-ba45-474f-8a9f-7086b34a7d26" providerId="ADAL" clId="{3A394B14-3CC0-432E-B894-518F6DD4A13D}" dt="2024-01-21T21:25:03.312" v="4106" actId="478"/>
          <ac:picMkLst>
            <pc:docMk/>
            <pc:sldMk cId="96974274" sldId="354"/>
            <ac:picMk id="7" creationId="{46C20E41-6866-532C-EBAB-000D15390316}"/>
          </ac:picMkLst>
        </pc:picChg>
        <pc:picChg chg="add mod ord">
          <ac:chgData name="Kevin Bouchard" userId="2fc9e66d-ba45-474f-8a9f-7086b34a7d26" providerId="ADAL" clId="{3A394B14-3CC0-432E-B894-518F6DD4A13D}" dt="2024-01-21T21:27:18.362" v="4111" actId="26606"/>
          <ac:picMkLst>
            <pc:docMk/>
            <pc:sldMk cId="96974274" sldId="354"/>
            <ac:picMk id="8" creationId="{2A50B604-8BAF-6CC8-2442-05DEC66C0C5F}"/>
          </ac:picMkLst>
        </pc:picChg>
      </pc:sldChg>
      <pc:sldChg chg="modSp new mod">
        <pc:chgData name="Kevin Bouchard" userId="2fc9e66d-ba45-474f-8a9f-7086b34a7d26" providerId="ADAL" clId="{3A394B14-3CC0-432E-B894-518F6DD4A13D}" dt="2024-01-21T22:03:09.672" v="5223"/>
        <pc:sldMkLst>
          <pc:docMk/>
          <pc:sldMk cId="1794372198" sldId="355"/>
        </pc:sldMkLst>
        <pc:spChg chg="mod">
          <ac:chgData name="Kevin Bouchard" userId="2fc9e66d-ba45-474f-8a9f-7086b34a7d26" providerId="ADAL" clId="{3A394B14-3CC0-432E-B894-518F6DD4A13D}" dt="2024-01-21T21:44:54.096" v="4988" actId="20577"/>
          <ac:spMkLst>
            <pc:docMk/>
            <pc:sldMk cId="1794372198" sldId="355"/>
            <ac:spMk id="2" creationId="{9F142808-9863-6970-808C-C327100CB907}"/>
          </ac:spMkLst>
        </pc:spChg>
        <pc:spChg chg="mod">
          <ac:chgData name="Kevin Bouchard" userId="2fc9e66d-ba45-474f-8a9f-7086b34a7d26" providerId="ADAL" clId="{3A394B14-3CC0-432E-B894-518F6DD4A13D}" dt="2024-01-21T22:03:09.672" v="5223"/>
          <ac:spMkLst>
            <pc:docMk/>
            <pc:sldMk cId="1794372198" sldId="355"/>
            <ac:spMk id="3" creationId="{94E9A400-2CCC-2452-D704-60136EC394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X peut être x1,…,</a:t>
            </a:r>
            <a:r>
              <a:rPr lang="fr-CA" dirty="0" err="1"/>
              <a:t>xn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2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Theil-</a:t>
            </a:r>
            <a:r>
              <a:rPr lang="en-CA" dirty="0" err="1"/>
              <a:t>sen</a:t>
            </a:r>
            <a:r>
              <a:rPr lang="en-CA" dirty="0"/>
              <a:t> – check the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2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Ok, but how come it isn’t linear? We’ll see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964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596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Tell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neural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35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Voir exemple de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72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Choix, + simple, sinon </a:t>
            </a:r>
            <a:r>
              <a:rPr lang="fr-CA" dirty="0" err="1"/>
              <a:t>overfitting</a:t>
            </a:r>
            <a:endParaRPr lang="fr-CA" dirty="0"/>
          </a:p>
          <a:p>
            <a:r>
              <a:rPr lang="fr-CA" dirty="0"/>
              <a:t>R^2: Coefficient de détermination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419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9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8107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IG=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3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3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6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Discussion?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868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1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16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Produit scalaire entre le vecteur</a:t>
            </a:r>
            <a:r>
              <a:rPr lang="fr-CA" baseline="0" dirty="0"/>
              <a:t> w et x</a:t>
            </a:r>
          </a:p>
          <a:p>
            <a:r>
              <a:rPr lang="fr-CA" baseline="0" dirty="0"/>
              <a:t>Multiple </a:t>
            </a:r>
            <a:r>
              <a:rPr lang="fr-CA" baseline="0" dirty="0" err="1"/>
              <a:t>Linear</a:t>
            </a:r>
            <a:r>
              <a:rPr lang="fr-CA" baseline="0" dirty="0"/>
              <a:t> </a:t>
            </a:r>
            <a:r>
              <a:rPr lang="fr-CA" baseline="0" dirty="0" err="1"/>
              <a:t>Regression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4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La cible n’est pas obligatoire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93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81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Parler de la matrice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39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Normal equations are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equations obtained by setting equal to zero the partial derivatives of the sum of squared errors (least squares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4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865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39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713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57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32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053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760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58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6851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878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618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ia.uga.edu/faculty_pages/mlynch/teaching/ols/OLSDerivation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cs.ait.ac.th/~mdailey/cvreadings/Fischler-RANSAC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linear_model/plot_theilsen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linear_model/plot_robust_fit.html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#l1-feature-selec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tree/plot_tree_regression.html#sphx-glr-auto-examples-tree-plot-tree-regression-p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hous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6600" noProof="0" dirty="0"/>
              <a:t>Machine Learning for data science and business intelligence – 8IAR403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en-CA" sz="1900" noProof="0" dirty="0">
                <a:solidFill>
                  <a:prstClr val="black"/>
                </a:solidFill>
                <a:latin typeface="Rockwell" panose="02060603020205020403"/>
              </a:rPr>
              <a:t>By Kévin Bouchard Ph.D.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artificial intelligence &amp; machine learning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d'Intelligence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Ambiante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pour la reconnaissance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d'activités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www.Kevin-Bouchard.ca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Ordinary Least Squares (OLS)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Estimation of the parameters of the line that minimizes the sum of the squared vertical distances from the line</a:t>
            </a:r>
          </a:p>
          <a:p>
            <a:r>
              <a:rPr lang="en-CA" noProof="0" dirty="0"/>
              <a:t>Very similar to what we saw with Adaline, we need to minimize:</a:t>
            </a:r>
          </a:p>
          <a:p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Grossly, the only difference with Adaline here is how the optimization problem is solved</a:t>
            </a:r>
          </a:p>
          <a:p>
            <a:r>
              <a:rPr lang="en-CA" noProof="0" dirty="0"/>
              <a:t>For smaller problems, the parameters are estimated by the matrix inversion method</a:t>
            </a:r>
          </a:p>
          <a:p>
            <a:r>
              <a:rPr lang="en-CA" noProof="0" dirty="0"/>
              <a:t>Otherwise, OLS can be implemented using numerical methods, especially when the number of features is too large for a closed-form solution</a:t>
            </a:r>
          </a:p>
          <a:p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81" y="3135169"/>
            <a:ext cx="2853274" cy="8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4D4-24AB-CE80-0F30-919B5B57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OLS using Matrix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4948B-A7D6-CABD-0379-1737820B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So basically, our prediction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CA" noProof="0" dirty="0"/>
                  <a:t> with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noProof="0" dirty="0"/>
                  <a:t> being the matrix of features columns by samples lines</a:t>
                </a:r>
              </a:p>
              <a:p>
                <a:pPr lvl="1"/>
                <a:r>
                  <a:rPr lang="en-CA" noProof="0" dirty="0"/>
                  <a:t>We suppose that the bias (in that case the intercepts) are added as an additional column of ones</a:t>
                </a:r>
              </a:p>
              <a:p>
                <a:r>
                  <a:rPr lang="en-CA" noProof="0" dirty="0"/>
                  <a:t>We can expend and take the derivative with respect to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noProof="0" dirty="0"/>
                  <a:t> to obtain the normal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noProof="0" dirty="0"/>
              </a:p>
              <a:p>
                <a:r>
                  <a:rPr lang="en-CA" noProof="0" dirty="0"/>
                  <a:t>We isolate the parameters to solve it: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 noProof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i="1" noProof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 noProof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noProof="0" dirty="0"/>
              </a:p>
              <a:p>
                <a:r>
                  <a:rPr lang="en-CA" noProof="0" dirty="0"/>
                  <a:t>To work, the matrix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noProof="0" dirty="0"/>
                  <a:t> has to be invertible; a non-singular matrix such as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noProof="0" dirty="0"/>
                  <a:t>; the identity matrix</a:t>
                </a:r>
              </a:p>
              <a:p>
                <a:r>
                  <a:rPr lang="en-CA" noProof="0" dirty="0"/>
                  <a:t>This is still not very efficient when data is in high dimensions since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4948B-A7D6-CABD-0379-1737820B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7B116-7E90-3295-C0F1-ACFCCB97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8041426" cy="365125"/>
          </a:xfrm>
        </p:spPr>
        <p:txBody>
          <a:bodyPr/>
          <a:lstStyle/>
          <a:p>
            <a:r>
              <a:rPr lang="fr-FR" dirty="0"/>
              <a:t>*More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https://spia.uga.edu/faculty_pages/mlynch/teaching/ols/OLSDerivation.pdf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3CED-FC64-62EC-6147-80E62C7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2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F7F6-ADDA-26BA-5135-533BC6F4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Numerical methods?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C92A7-B2C3-4AB9-74A5-233F216E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noProof="0" dirty="0"/>
                  <a:t>The numerical methods for Ordinary Least Squares (OLS) regression typically involves solving the normal equation without directly inverting the matrix</a:t>
                </a:r>
              </a:p>
              <a:p>
                <a:r>
                  <a:rPr lang="en-CA" noProof="0" dirty="0"/>
                  <a:t>Among the possibilities there are:</a:t>
                </a:r>
              </a:p>
              <a:p>
                <a:pPr lvl="1"/>
                <a:r>
                  <a:rPr lang="en-CA" noProof="0" dirty="0">
                    <a:solidFill>
                      <a:schemeClr val="accent2"/>
                    </a:solidFill>
                  </a:rPr>
                  <a:t>Cholesky decomposition </a:t>
                </a:r>
                <a:r>
                  <a:rPr lang="en-CA" noProof="0" dirty="0"/>
                  <a:t>is used for solving the normal equations of OLS when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noProof="0" dirty="0"/>
                  <a:t> is positive definite (all its eigenvalues are positive)</a:t>
                </a:r>
              </a:p>
              <a:p>
                <a:pPr lvl="1"/>
                <a:r>
                  <a:rPr lang="en-CA" noProof="0" dirty="0">
                    <a:solidFill>
                      <a:schemeClr val="accent2"/>
                    </a:solidFill>
                  </a:rPr>
                  <a:t>QR Decomposition </a:t>
                </a:r>
                <a:r>
                  <a:rPr lang="en-CA" noProof="0" dirty="0"/>
                  <a:t>that involves decomposing the matrix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noProof="0" dirty="0"/>
                  <a:t> into an orthogonal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noProof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noProof="0" dirty="0"/>
                  <a:t>and an upper triangular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noProof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CA" b="0" noProof="0" dirty="0"/>
              </a:p>
              <a:p>
                <a:pPr lvl="1"/>
                <a:r>
                  <a:rPr lang="en-CA" noProof="0" dirty="0">
                    <a:solidFill>
                      <a:schemeClr val="accent2"/>
                    </a:solidFill>
                  </a:rPr>
                  <a:t>Singular Value Decomposition</a:t>
                </a:r>
                <a:r>
                  <a:rPr lang="en-CA" noProof="0" dirty="0"/>
                  <a:t> is a more numerically stable method that can handle cases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noProof="0" dirty="0"/>
                  <a:t> is not positive definite or even singular. It decomposes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noProof="0" dirty="0"/>
                  <a:t>into three matrices</a:t>
                </a:r>
              </a:p>
              <a:p>
                <a:r>
                  <a:rPr lang="en-CA" noProof="0" dirty="0"/>
                  <a:t>In practice, most ML libraries implement these methods efficiently and choose the most appropriate method based on the properties of the matrix </a:t>
                </a:r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noProof="0" dirty="0"/>
              </a:p>
              <a:p>
                <a:r>
                  <a:rPr lang="en-CA" u="sng" noProof="0" dirty="0">
                    <a:solidFill>
                      <a:schemeClr val="accent2"/>
                    </a:solidFill>
                  </a:rPr>
                  <a:t>SVD is default in Scikit </a:t>
                </a:r>
                <a:r>
                  <a:rPr lang="en-CA" noProof="0" dirty="0"/>
                  <a:t>with a complexity of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C92A7-B2C3-4AB9-74A5-233F216E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 r="-4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F9B69-4C50-6C41-2E0B-94E5EA1B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DD8C8-6F3A-4C1B-81C9-FA9E5E49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Regression between MEDV AND RM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13</a:t>
            </a:fld>
            <a:endParaRPr lang="fr-FR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3998" y="0"/>
            <a:ext cx="6227804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LinearRegression</a:t>
            </a:r>
            <a:r>
              <a:rPr lang="en-US" altLang="en-US" sz="1200" dirty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3998" y="184666"/>
            <a:ext cx="622780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dirty="0" err="1"/>
              <a:t>slr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/>
              <a:t>LinearRegression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err="1"/>
              <a:t>slr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fit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/>
              <a:t>X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/>
              <a:t>y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/>
              <a:t>y_pred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/>
              <a:t>slr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predict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/>
              <a:t>X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dirty="0">
              <a:solidFill>
                <a:srgbClr val="008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23994" y="378532"/>
            <a:ext cx="6227802" cy="21051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  <a:p>
            <a:r>
              <a:rPr lang="en-US" altLang="en-US" dirty="0" err="1"/>
              <a:t>plt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scatter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/>
              <a:t>X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/>
              <a:t>y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/>
              <a:t>c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en-US" dirty="0" err="1"/>
              <a:t>plt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plot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/>
              <a:t>X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/>
              <a:t>slr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predict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/>
              <a:t>X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dirty="0"/>
              <a:t>color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/>
              <a:t>linewidth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dirty="0"/>
          </a:p>
          <a:p>
            <a:pPr defTabSz="914400"/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dirty="0" err="1"/>
              <a:t>plt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xlabel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'Average number of rooms [RM]'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/>
            <a:r>
              <a:rPr lang="en-US" altLang="en-US" dirty="0" err="1"/>
              <a:t>plt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ylabel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'Price in $1000</a:t>
            </a:r>
            <a:r>
              <a:rPr lang="en-US" altLang="en-US" b="1" dirty="0">
                <a:solidFill>
                  <a:srgbClr val="BB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[MEDV]'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/>
            <a:r>
              <a:rPr lang="en-US" altLang="en-US" dirty="0" err="1"/>
              <a:t>plt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tight_layout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/>
            <a:r>
              <a:rPr lang="en-US" altLang="en-US" dirty="0" err="1"/>
              <a:t>plt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show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dirty="0"/>
          </a:p>
          <a:p>
            <a:pPr lvl="0"/>
            <a:r>
              <a:rPr lang="en-US" altLang="en-US" dirty="0"/>
              <a:t>Print(</a:t>
            </a:r>
            <a:r>
              <a:rPr lang="en-US" altLang="en-US" dirty="0" err="1"/>
              <a:t>slr</a:t>
            </a:r>
            <a:r>
              <a:rPr lang="en-US" altLang="en-US" dirty="0" err="1">
                <a:solidFill>
                  <a:srgbClr val="666666"/>
                </a:solidFill>
              </a:rPr>
              <a:t>.</a:t>
            </a:r>
            <a:r>
              <a:rPr lang="en-US" altLang="en-US" dirty="0" err="1"/>
              <a:t>predict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/>
              <a:t>5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1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</a:pPr>
            <a:endParaRPr lang="en-US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20" y="2924176"/>
            <a:ext cx="6153150" cy="3933825"/>
          </a:xfrm>
          <a:prstGeom prst="rect">
            <a:avLst/>
          </a:prstGeom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874982" y="2585257"/>
            <a:ext cx="7296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10.840</a:t>
            </a:r>
            <a:r>
              <a:rPr lang="en-US" altLang="en-US" sz="9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06E97B-F6F2-323F-125C-E53CE77C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altLang="en-US" sz="1400" b="1" noProof="0" dirty="0">
                <a:solidFill>
                  <a:schemeClr val="tx2"/>
                </a:solidFill>
                <a:latin typeface="Arial Unicode MS" panose="020B0604020202020204" pitchFamily="34" charset="-128"/>
              </a:rPr>
              <a:t>MEDV Median value of owner-occupied homes in $1000’s</a:t>
            </a:r>
            <a:r>
              <a:rPr lang="en-CA" altLang="en-US" sz="1400" b="1" noProof="0" dirty="0">
                <a:solidFill>
                  <a:schemeClr val="tx2"/>
                </a:solidFill>
              </a:rPr>
              <a:t> </a:t>
            </a:r>
          </a:p>
          <a:p>
            <a:r>
              <a:rPr lang="en-CA" altLang="en-US" sz="1400" b="1" noProof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RM</a:t>
            </a:r>
            <a:r>
              <a:rPr lang="en-CA" altLang="en-US" sz="1400" noProof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 average number of rooms per dwelling </a:t>
            </a:r>
          </a:p>
          <a:p>
            <a:endParaRPr lang="en-CA" altLang="en-US" sz="1400" b="1" noProof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7337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/>
              <a:t>RanSac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Linear regressions are sensitive to outliers</a:t>
            </a:r>
          </a:p>
          <a:p>
            <a:r>
              <a:rPr lang="en-CA" noProof="0" dirty="0"/>
              <a:t>With </a:t>
            </a:r>
            <a:r>
              <a:rPr lang="en-CA" b="1" noProof="0" dirty="0" err="1">
                <a:solidFill>
                  <a:schemeClr val="accent2"/>
                </a:solidFill>
              </a:rPr>
              <a:t>RANdom</a:t>
            </a:r>
            <a:r>
              <a:rPr lang="en-CA" b="1" noProof="0" dirty="0">
                <a:solidFill>
                  <a:schemeClr val="accent2"/>
                </a:solidFill>
              </a:rPr>
              <a:t> Sample Consensus</a:t>
            </a:r>
            <a:r>
              <a:rPr lang="en-CA" noProof="0" dirty="0"/>
              <a:t>, a random subset is selected to perform the regression (same idea as with bagging)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Select a random number of samples and compute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Test the other samples on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Add the samples that are within a distance 𝜀 from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Relearn on the new set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Estimate the total error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0" dirty="0"/>
              <a:t>Finish if the performance is satisfactory, otherwise, start over at #1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31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RANSAC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Here is a run of RANSAC in Scikit Learn on our </a:t>
            </a:r>
            <a:br>
              <a:rPr lang="en-CA" noProof="0" dirty="0"/>
            </a:br>
            <a:r>
              <a:rPr lang="en-CA" noProof="0" dirty="0"/>
              <a:t>previous dataset</a:t>
            </a:r>
          </a:p>
          <a:p>
            <a:r>
              <a:rPr lang="en-CA" noProof="0" dirty="0"/>
              <a:t>Epoch max: 100, min random sample: 50, </a:t>
            </a:r>
            <a:br>
              <a:rPr lang="en-CA" noProof="0" dirty="0"/>
            </a:br>
            <a:r>
              <a:rPr lang="en-CA" noProof="0" dirty="0"/>
              <a:t>distance: 5</a:t>
            </a:r>
          </a:p>
          <a:p>
            <a:r>
              <a:rPr lang="en-CA" noProof="0" dirty="0"/>
              <a:t>RANSAC doesn’t use the gradient, but many implementation call to OLS</a:t>
            </a:r>
          </a:p>
          <a:p>
            <a:r>
              <a:rPr lang="en-CA" noProof="0" dirty="0"/>
              <a:t>It is a non-deterministic model estimation, since the model randomly select points to be part of the </a:t>
            </a:r>
            <a:r>
              <a:rPr lang="en-CA" i="1" noProof="0" dirty="0">
                <a:solidFill>
                  <a:schemeClr val="accent2"/>
                </a:solidFill>
              </a:rPr>
              <a:t>inliers</a:t>
            </a:r>
          </a:p>
          <a:p>
            <a:r>
              <a:rPr lang="en-CA" noProof="0" dirty="0"/>
              <a:t>It uses the model trained on hypothetical inliers to predict all data</a:t>
            </a:r>
          </a:p>
          <a:p>
            <a:pPr lvl="1"/>
            <a:r>
              <a:rPr lang="en-CA" dirty="0"/>
              <a:t>The worst (highest residuals) are then considered as the outliers for next cycle and so on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*Original </a:t>
            </a:r>
            <a:r>
              <a:rPr lang="fr-FR" dirty="0" err="1"/>
              <a:t>paper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https://www.cs.ait.ac.th/~mdailey/cvreadings/Fischler-RANSAC.pdf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98" y="213678"/>
            <a:ext cx="49439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DB16-7E1C-4BB9-9B8F-618DA2B4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Theil-Sen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92BB-E9B0-4EB9-88B4-3D47AB70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RANSAC produces a reasonable result in general; it is a simple, but efficient technique</a:t>
            </a:r>
          </a:p>
          <a:p>
            <a:r>
              <a:rPr lang="en-CA" noProof="0" dirty="0"/>
              <a:t>In Scikit Learn, we can also find Theil-</a:t>
            </a:r>
            <a:r>
              <a:rPr lang="en-CA" noProof="0" dirty="0" err="1"/>
              <a:t>sen</a:t>
            </a:r>
            <a:r>
              <a:rPr lang="en-CA" noProof="0" dirty="0"/>
              <a:t>, a non-parametric estimator</a:t>
            </a:r>
          </a:p>
          <a:p>
            <a:pPr lvl="1"/>
            <a:r>
              <a:rPr lang="en-US" noProof="0" dirty="0"/>
              <a:t>It works by considering </a:t>
            </a:r>
            <a:r>
              <a:rPr lang="en-US" b="1" noProof="0" dirty="0">
                <a:solidFill>
                  <a:schemeClr val="accent2"/>
                </a:solidFill>
              </a:rPr>
              <a:t>all possible pairs of points</a:t>
            </a:r>
            <a:r>
              <a:rPr lang="en-US" noProof="0" dirty="0"/>
              <a:t>, calculating the slope between each pair, and then taking the median of these slopes as the estimate of the overall slope</a:t>
            </a:r>
          </a:p>
          <a:p>
            <a:pPr lvl="1"/>
            <a:r>
              <a:rPr lang="en-CA" noProof="0" dirty="0"/>
              <a:t>It is slower than OLS and RANSAC, and worse if there is very few outliers</a:t>
            </a:r>
          </a:p>
          <a:p>
            <a:pPr lvl="1"/>
            <a:r>
              <a:rPr lang="en-CA" dirty="0"/>
              <a:t>But better otherwise:</a:t>
            </a:r>
            <a:endParaRPr lang="en-CA" noProof="0" dirty="0"/>
          </a:p>
          <a:p>
            <a:pPr lvl="1"/>
            <a:r>
              <a:rPr lang="en-CA" noProof="0" dirty="0">
                <a:hlinkClick r:id="rId3"/>
              </a:rPr>
              <a:t>https://scikit-learn.org/stable/auto_examples/linear_model/plot_theilsen.html</a:t>
            </a:r>
            <a:endParaRPr lang="en-CA" noProof="0" dirty="0"/>
          </a:p>
          <a:p>
            <a:pPr lvl="1"/>
            <a:endParaRPr lang="en-CA" noProof="0" dirty="0"/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D130-D1FD-4CCB-9DF8-8BA80230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96C9-36DB-411C-90A4-6EB222DD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0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D331-051F-FF6C-643A-F056484E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Huber Regressor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7DD7-2618-C609-89C8-AAB631D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Huber Regressor is based on the Huber loss function, which combines the properties of Mean Absolute Error (MAE) and Mean Squared Error (MSE)</a:t>
            </a:r>
          </a:p>
          <a:p>
            <a:r>
              <a:rPr lang="en-US" dirty="0"/>
              <a:t>Should be faster than RANSAC and Theil Sen unless the number of samples are large</a:t>
            </a:r>
          </a:p>
          <a:p>
            <a:pPr lvl="1"/>
            <a:r>
              <a:rPr lang="en-US" dirty="0"/>
              <a:t>This is because RANSAC and Theil Sen fit on smaller subsets of the data</a:t>
            </a:r>
          </a:p>
          <a:p>
            <a:pPr lvl="1"/>
            <a:endParaRPr lang="en-US" dirty="0"/>
          </a:p>
          <a:p>
            <a:r>
              <a:rPr lang="en-US" dirty="0"/>
              <a:t>It differs from Theil-Sen and RANSAC because it does not ignore the effect of the outliers but gives a lesser weight to them</a:t>
            </a:r>
          </a:p>
          <a:p>
            <a:r>
              <a:rPr lang="en-US" dirty="0"/>
              <a:t>It is a bit more complex, so we’ll skip the detail!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33AD2-C194-758D-B177-CBA5D3BE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5A3F3-F88E-D6F6-FD9D-3C8D67D7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464-DF71-B3E5-CF90-ABDB742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D7F33-36F2-DDA6-7412-4E6DC0E5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B4C56-0683-6009-CC3C-C63596F8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  <p:pic>
        <p:nvPicPr>
          <p:cNvPr id="2050" name="Picture 2" descr="Modeling Errors Only">
            <a:extLst>
              <a:ext uri="{FF2B5EF4-FFF2-40B4-BE49-F238E27FC236}">
                <a16:creationId xmlns:a16="http://schemas.microsoft.com/office/drawing/2014/main" id="{96B5C0D3-4011-EFEE-3DC2-644DEF20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4" y="0"/>
            <a:ext cx="4393933" cy="35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rupt X, Small Deviants">
            <a:extLst>
              <a:ext uri="{FF2B5EF4-FFF2-40B4-BE49-F238E27FC236}">
                <a16:creationId xmlns:a16="http://schemas.microsoft.com/office/drawing/2014/main" id="{AA6971C3-7FC9-237A-8746-6CE82925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502" y="0"/>
            <a:ext cx="4393932" cy="35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upt y, Small Deviants">
            <a:extLst>
              <a:ext uri="{FF2B5EF4-FFF2-40B4-BE49-F238E27FC236}">
                <a16:creationId xmlns:a16="http://schemas.microsoft.com/office/drawing/2014/main" id="{972F07D0-83D4-1421-A61C-58C726B93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29" y="0"/>
            <a:ext cx="4393933" cy="35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rrupt X, Large Deviants">
            <a:extLst>
              <a:ext uri="{FF2B5EF4-FFF2-40B4-BE49-F238E27FC236}">
                <a16:creationId xmlns:a16="http://schemas.microsoft.com/office/drawing/2014/main" id="{882F2165-A5F5-99D6-19F2-75A67C75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502" y="3429000"/>
            <a:ext cx="4393932" cy="35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rrupt y, Large Deviants">
            <a:extLst>
              <a:ext uri="{FF2B5EF4-FFF2-40B4-BE49-F238E27FC236}">
                <a16:creationId xmlns:a16="http://schemas.microsoft.com/office/drawing/2014/main" id="{873FADDD-78D9-C60E-A53B-CEA2766F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29" y="3428513"/>
            <a:ext cx="4393933" cy="35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16B9B-FD7A-1A19-379D-08B01AB35897}"/>
              </a:ext>
            </a:extLst>
          </p:cNvPr>
          <p:cNvSpPr txBox="1"/>
          <p:nvPr/>
        </p:nvSpPr>
        <p:spPr>
          <a:xfrm>
            <a:off x="485090" y="3809545"/>
            <a:ext cx="35575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8"/>
              </a:rPr>
              <a:t>https://scikit-learn.org/stable/auto_examples/linear_model/plot_robust_fit.html</a:t>
            </a:r>
            <a:endParaRPr lang="en-CA" dirty="0"/>
          </a:p>
          <a:p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56233-A9A7-7CCB-5800-BA00DB377A3D}"/>
              </a:ext>
            </a:extLst>
          </p:cNvPr>
          <p:cNvGrpSpPr/>
          <p:nvPr/>
        </p:nvGrpSpPr>
        <p:grpSpPr>
          <a:xfrm>
            <a:off x="2014781" y="1140594"/>
            <a:ext cx="1585067" cy="187692"/>
            <a:chOff x="2014781" y="1140594"/>
            <a:chExt cx="1585067" cy="187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83ACA-C8B7-7BCE-5556-69D6E103DB71}"/>
                </a:ext>
              </a:extLst>
            </p:cNvPr>
            <p:cNvSpPr/>
            <p:nvPr/>
          </p:nvSpPr>
          <p:spPr>
            <a:xfrm>
              <a:off x="2228248" y="1164657"/>
              <a:ext cx="1371600" cy="1395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96B065F-BFB7-83CD-1B3F-A5CBB02154B5}"/>
                </a:ext>
              </a:extLst>
            </p:cNvPr>
            <p:cNvSpPr/>
            <p:nvPr/>
          </p:nvSpPr>
          <p:spPr>
            <a:xfrm>
              <a:off x="2014781" y="1140594"/>
              <a:ext cx="210362" cy="187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448A8-C587-A058-B55D-70D3E450A572}"/>
              </a:ext>
            </a:extLst>
          </p:cNvPr>
          <p:cNvGrpSpPr/>
          <p:nvPr/>
        </p:nvGrpSpPr>
        <p:grpSpPr>
          <a:xfrm>
            <a:off x="6076224" y="1027496"/>
            <a:ext cx="1835741" cy="442013"/>
            <a:chOff x="6076224" y="1027496"/>
            <a:chExt cx="1835741" cy="44201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0E977-8FA5-CA14-D4E5-56C9233D602E}"/>
                </a:ext>
              </a:extLst>
            </p:cNvPr>
            <p:cNvSpPr/>
            <p:nvPr/>
          </p:nvSpPr>
          <p:spPr>
            <a:xfrm>
              <a:off x="6293317" y="1051559"/>
              <a:ext cx="1371600" cy="1395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E5E100B-6D79-CDF8-E501-2F8819978E58}"/>
                </a:ext>
              </a:extLst>
            </p:cNvPr>
            <p:cNvSpPr/>
            <p:nvPr/>
          </p:nvSpPr>
          <p:spPr>
            <a:xfrm>
              <a:off x="6079850" y="1027496"/>
              <a:ext cx="210362" cy="187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3FE6F3-5A39-4A70-28D9-12816387BE6E}"/>
                </a:ext>
              </a:extLst>
            </p:cNvPr>
            <p:cNvSpPr/>
            <p:nvPr/>
          </p:nvSpPr>
          <p:spPr>
            <a:xfrm>
              <a:off x="6293316" y="1302645"/>
              <a:ext cx="1618649" cy="1395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39DE623A-5F83-7EB0-4C14-EBC04F2BFAAC}"/>
                </a:ext>
              </a:extLst>
            </p:cNvPr>
            <p:cNvSpPr/>
            <p:nvPr/>
          </p:nvSpPr>
          <p:spPr>
            <a:xfrm>
              <a:off x="6076224" y="1281817"/>
              <a:ext cx="210362" cy="187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0C319-D13F-8F03-1E86-D39B241965FF}"/>
              </a:ext>
            </a:extLst>
          </p:cNvPr>
          <p:cNvGrpSpPr/>
          <p:nvPr/>
        </p:nvGrpSpPr>
        <p:grpSpPr>
          <a:xfrm>
            <a:off x="10095735" y="1284303"/>
            <a:ext cx="1835741" cy="187692"/>
            <a:chOff x="10095735" y="1284303"/>
            <a:chExt cx="1835741" cy="187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108B34-DEAD-3768-FA56-4800CAA978A9}"/>
                </a:ext>
              </a:extLst>
            </p:cNvPr>
            <p:cNvSpPr/>
            <p:nvPr/>
          </p:nvSpPr>
          <p:spPr>
            <a:xfrm>
              <a:off x="10312827" y="1305131"/>
              <a:ext cx="1618649" cy="1395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7987425-8D05-C10B-370B-3A9D2957873D}"/>
                </a:ext>
              </a:extLst>
            </p:cNvPr>
            <p:cNvSpPr/>
            <p:nvPr/>
          </p:nvSpPr>
          <p:spPr>
            <a:xfrm>
              <a:off x="10095735" y="1284303"/>
              <a:ext cx="210362" cy="187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0E99D6-AE88-A6B0-832A-5C5E8B78B374}"/>
              </a:ext>
            </a:extLst>
          </p:cNvPr>
          <p:cNvGrpSpPr/>
          <p:nvPr/>
        </p:nvGrpSpPr>
        <p:grpSpPr>
          <a:xfrm>
            <a:off x="6064033" y="4323533"/>
            <a:ext cx="1585067" cy="187692"/>
            <a:chOff x="2014781" y="1140594"/>
            <a:chExt cx="1585067" cy="1876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DD29A6-AF98-881F-21A0-30E8ED28DF58}"/>
                </a:ext>
              </a:extLst>
            </p:cNvPr>
            <p:cNvSpPr/>
            <p:nvPr/>
          </p:nvSpPr>
          <p:spPr>
            <a:xfrm>
              <a:off x="2228248" y="1164657"/>
              <a:ext cx="1371600" cy="1395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8075690A-6011-D529-29C6-A27A4CE10DF1}"/>
                </a:ext>
              </a:extLst>
            </p:cNvPr>
            <p:cNvSpPr/>
            <p:nvPr/>
          </p:nvSpPr>
          <p:spPr>
            <a:xfrm>
              <a:off x="2014781" y="1140594"/>
              <a:ext cx="210362" cy="187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AF074-61AD-18E3-734D-72B6080E1776}"/>
              </a:ext>
            </a:extLst>
          </p:cNvPr>
          <p:cNvGrpSpPr/>
          <p:nvPr/>
        </p:nvGrpSpPr>
        <p:grpSpPr>
          <a:xfrm>
            <a:off x="10076536" y="4577087"/>
            <a:ext cx="1585067" cy="187692"/>
            <a:chOff x="2014781" y="1140594"/>
            <a:chExt cx="1585067" cy="18769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6042D6-B461-2E34-32D4-D562A77E1909}"/>
                </a:ext>
              </a:extLst>
            </p:cNvPr>
            <p:cNvSpPr/>
            <p:nvPr/>
          </p:nvSpPr>
          <p:spPr>
            <a:xfrm>
              <a:off x="2228248" y="1164657"/>
              <a:ext cx="1371600" cy="1395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AF6A927-1385-0A77-156A-115E2E6590CF}"/>
                </a:ext>
              </a:extLst>
            </p:cNvPr>
            <p:cNvSpPr/>
            <p:nvPr/>
          </p:nvSpPr>
          <p:spPr>
            <a:xfrm>
              <a:off x="2014781" y="1140594"/>
              <a:ext cx="210362" cy="187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3306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45A007-CEC1-44EC-9D3C-61229F81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955288-7C29-481A-8088-9FECC782D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02F22-F46A-4DC1-BB42-2C8DAEEA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F0B4-596E-4E95-9D22-8E1574F0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37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8327-13A8-899D-2B04-A6C9881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75" y="722376"/>
            <a:ext cx="3946119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3200" noProof="0" dirty="0"/>
              <a:t>Summary of lesson #10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44546-A92B-2CAD-4D16-B1E95269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47" y="2331720"/>
            <a:ext cx="3816774" cy="4050792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You will learn about:</a:t>
            </a:r>
            <a:endParaRPr lang="en-CA" sz="1600" noProof="0" dirty="0"/>
          </a:p>
          <a:p>
            <a:r>
              <a:rPr lang="en-CA" sz="1600" noProof="0" dirty="0"/>
              <a:t>Main evaluation metrics for classification</a:t>
            </a:r>
          </a:p>
          <a:p>
            <a:r>
              <a:rPr lang="en-CA" sz="1600" noProof="0" dirty="0"/>
              <a:t>Strengths and weaknesses for each of them</a:t>
            </a:r>
          </a:p>
          <a:p>
            <a:r>
              <a:rPr lang="en-CA" sz="1600" noProof="0" dirty="0"/>
              <a:t>How to extend them to multiple classes</a:t>
            </a:r>
          </a:p>
          <a:p>
            <a:r>
              <a:rPr lang="en-CA" sz="1600" noProof="0" dirty="0"/>
              <a:t>How to perform the tests on your data</a:t>
            </a:r>
          </a:p>
          <a:p>
            <a:endParaRPr lang="en-CA" sz="16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B92C-9A35-5C0C-5B6E-0B867BC3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effectLst/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C90C-3F0C-4C32-6941-115616C4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2602D6-36C8-4247-8F95-FE9D8C4F108F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pic>
        <p:nvPicPr>
          <p:cNvPr id="7" name="Picture 6" descr="A cartoon of a blue robot&#10;&#10;Description automatically generated with medium confidence">
            <a:extLst>
              <a:ext uri="{FF2B5EF4-FFF2-40B4-BE49-F238E27FC236}">
                <a16:creationId xmlns:a16="http://schemas.microsoft.com/office/drawing/2014/main" id="{D6CFA0B1-56A0-531F-C024-49653E2F4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Regularization in machine learning is a technique used to prevent overfitting</a:t>
            </a:r>
          </a:p>
          <a:p>
            <a:pPr lvl="1"/>
            <a:r>
              <a:rPr lang="en-US" dirty="0"/>
              <a:t>A</a:t>
            </a:r>
            <a:r>
              <a:rPr lang="en-US" noProof="0" dirty="0"/>
              <a:t> model performs well on training data but poorly on unseen data</a:t>
            </a:r>
          </a:p>
          <a:p>
            <a:pPr lvl="1"/>
            <a:r>
              <a:rPr lang="en-US" dirty="0"/>
              <a:t>With regression, only a problem if we have outliers! (</a:t>
            </a:r>
            <a:r>
              <a:rPr lang="en-US" dirty="0" err="1"/>
              <a:t>i.e</a:t>
            </a:r>
            <a:r>
              <a:rPr lang="en-US" dirty="0"/>
              <a:t>: mathematical regression often has an exact solution)</a:t>
            </a:r>
            <a:endParaRPr lang="en-US" noProof="0" dirty="0"/>
          </a:p>
          <a:p>
            <a:pPr lvl="1"/>
            <a:endParaRPr lang="en-US" dirty="0"/>
          </a:p>
          <a:p>
            <a:r>
              <a:rPr lang="en-US" noProof="0" dirty="0"/>
              <a:t>The main idea is to introduce additional information (a penalty) to impose simplicity, smoothness, or other constraints on the model</a:t>
            </a:r>
          </a:p>
          <a:p>
            <a:pPr lvl="1"/>
            <a:r>
              <a:rPr lang="en-US" dirty="0"/>
              <a:t>We have briefly mentioned it with logistic regression and SVM</a:t>
            </a:r>
            <a:endParaRPr lang="en-US" noProof="0" dirty="0"/>
          </a:p>
          <a:p>
            <a:r>
              <a:rPr lang="en-CA" noProof="0" dirty="0"/>
              <a:t>Popular methods: </a:t>
            </a:r>
          </a:p>
          <a:p>
            <a:pPr lvl="1"/>
            <a:r>
              <a:rPr lang="en-CA" noProof="0" dirty="0"/>
              <a:t>Ridge Regression</a:t>
            </a:r>
            <a:endParaRPr lang="en-CA" dirty="0"/>
          </a:p>
          <a:p>
            <a:pPr lvl="1"/>
            <a:r>
              <a:rPr lang="en-CA" noProof="0" dirty="0"/>
              <a:t>Least Shrinkage and Selection Operator</a:t>
            </a:r>
          </a:p>
          <a:p>
            <a:pPr lvl="1"/>
            <a:r>
              <a:rPr lang="en-CA" noProof="0" dirty="0"/>
              <a:t>Elastic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61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noProof="0" dirty="0">
                    <a:solidFill>
                      <a:schemeClr val="accent2"/>
                    </a:solidFill>
                  </a:rPr>
                  <a:t>Ridge Regression</a:t>
                </a:r>
                <a:r>
                  <a:rPr lang="en-CA" b="1" dirty="0">
                    <a:solidFill>
                      <a:schemeClr val="accent2"/>
                    </a:solidFill>
                  </a:rPr>
                  <a:t> </a:t>
                </a:r>
                <a:r>
                  <a:rPr lang="en-CA" noProof="0" dirty="0"/>
                  <a:t>(L2 norm): </a:t>
                </a:r>
                <a:r>
                  <a:rPr lang="en-US" noProof="0" dirty="0"/>
                  <a:t>Adds the sum of the squares of the coefficients as the penalty</a:t>
                </a:r>
                <a:r>
                  <a:rPr lang="en-CA" dirty="0"/>
                  <a:t>:</a:t>
                </a:r>
                <a:endParaRPr lang="en-CA" noProof="0" dirty="0"/>
              </a:p>
              <a:p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r>
                  <a:rPr lang="en-CA" b="1" noProof="0" dirty="0">
                    <a:solidFill>
                      <a:schemeClr val="accent2"/>
                    </a:solidFill>
                  </a:rPr>
                  <a:t>Lambda</a:t>
                </a:r>
                <a:r>
                  <a:rPr lang="en-CA" noProof="0" dirty="0"/>
                  <a:t>: is the regularisation hyperparameter</a:t>
                </a:r>
              </a:p>
              <a:p>
                <a:pPr lvl="1"/>
                <a:r>
                  <a:rPr lang="en-CA" dirty="0"/>
                  <a:t>Bigger lambda means less value to weights</a:t>
                </a:r>
                <a:endParaRPr lang="en-CA" noProof="0" dirty="0"/>
              </a:p>
              <a:p>
                <a:pPr lvl="1"/>
                <a:r>
                  <a:rPr lang="en-CA" noProof="0" dirty="0"/>
                  <a:t>We don’t regularize the bias (intercept)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noProof="0" dirty="0"/>
              </a:p>
              <a:p>
                <a:r>
                  <a:rPr lang="en-CA" noProof="0" dirty="0"/>
                  <a:t>We actually don’t make the algorithm slower from a computation complexity perspective:</a:t>
                </a:r>
              </a:p>
              <a:p>
                <a:pPr marL="0" indent="0">
                  <a:buNone/>
                </a:pP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 r="-9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21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39" y="2981325"/>
            <a:ext cx="49244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118" y="3008066"/>
            <a:ext cx="2626014" cy="841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552B8-0E09-4F9D-8FBE-42CBB4653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275" y="5470514"/>
            <a:ext cx="1660667" cy="3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noProof="0" dirty="0">
                <a:solidFill>
                  <a:schemeClr val="accent2"/>
                </a:solidFill>
              </a:rPr>
              <a:t>LASSO</a:t>
            </a:r>
            <a:r>
              <a:rPr lang="en-CA" noProof="0" dirty="0"/>
              <a:t>(L1 norm): a</a:t>
            </a:r>
            <a:r>
              <a:rPr lang="en-US" noProof="0" dirty="0" err="1"/>
              <a:t>dds</a:t>
            </a:r>
            <a:r>
              <a:rPr lang="en-US" noProof="0" dirty="0"/>
              <a:t> the sum of the absolute values of the coefficients as the penalty to the loss function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r>
              <a:rPr lang="en-US" noProof="0" dirty="0"/>
              <a:t>It encourages sparsity, meaning it can lead to some coefficients being exactly zero</a:t>
            </a:r>
          </a:p>
          <a:p>
            <a:pPr lvl="1"/>
            <a:r>
              <a:rPr lang="en-US" dirty="0"/>
              <a:t>This is basically feature selection</a:t>
            </a:r>
          </a:p>
          <a:p>
            <a:pPr lvl="1"/>
            <a:r>
              <a:rPr lang="en-CA" noProof="0" dirty="0">
                <a:hlinkClick r:id="rId3"/>
              </a:rPr>
              <a:t>https://scikit-learn.org/stable/modules/feature_selection.html#l1-feature-selection</a:t>
            </a:r>
            <a:endParaRPr lang="en-CA" noProof="0" dirty="0"/>
          </a:p>
          <a:p>
            <a:r>
              <a:rPr lang="en-CA" noProof="0" dirty="0"/>
              <a:t>If the dimensionality is much bigger than the number of training sample, many features are eliminated</a:t>
            </a:r>
          </a:p>
          <a:p>
            <a:pPr lvl="1"/>
            <a:r>
              <a:rPr lang="en-CA" dirty="0"/>
              <a:t>Depending on gamma value too!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22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63" y="2779414"/>
            <a:ext cx="4247729" cy="737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03" y="2779414"/>
            <a:ext cx="2733819" cy="7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noProof="0" dirty="0">
                <a:solidFill>
                  <a:schemeClr val="accent2"/>
                </a:solidFill>
              </a:rPr>
              <a:t>Elastic Net</a:t>
            </a:r>
            <a:r>
              <a:rPr lang="en-CA" noProof="0" dirty="0"/>
              <a:t>: </a:t>
            </a:r>
            <a:r>
              <a:rPr lang="en-US" noProof="0" dirty="0"/>
              <a:t>Both L1 and L2 regularization can be combined, which is useful when there are multiple correlated features.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pPr lvl="1"/>
            <a:r>
              <a:rPr lang="en-CA" noProof="0" dirty="0"/>
              <a:t>L1 norm</a:t>
            </a:r>
            <a:r>
              <a:rPr lang="en-CA" noProof="0" dirty="0">
                <a:sym typeface="Wingdings" panose="05000000000000000000" pitchFamily="2" charset="2"/>
              </a:rPr>
              <a:t> for high sparsity</a:t>
            </a:r>
          </a:p>
          <a:p>
            <a:pPr lvl="1"/>
            <a:r>
              <a:rPr lang="en-CA" noProof="0" dirty="0">
                <a:sym typeface="Wingdings" panose="05000000000000000000" pitchFamily="2" charset="2"/>
              </a:rPr>
              <a:t>L2 norm to select more features than LASSO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Useful when several attributes are correlated with each other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The implementation in Scikit Learn adds a ratio (hyperparameters)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23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62" y="2776286"/>
            <a:ext cx="6631276" cy="848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840BB-3F69-4D9B-83DC-762418DF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777" y="5393634"/>
            <a:ext cx="2800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4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Non-Linear regression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In reality,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saw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SVM, the kernel trick,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applied</a:t>
            </a:r>
            <a:r>
              <a:rPr lang="fr-CA" dirty="0"/>
              <a:t> to </a:t>
            </a:r>
            <a:r>
              <a:rPr lang="fr-CA" dirty="0" err="1"/>
              <a:t>pretty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</a:t>
            </a:r>
            <a:r>
              <a:rPr lang="fr-CA" dirty="0" err="1"/>
              <a:t>algorithm</a:t>
            </a:r>
            <a:r>
              <a:rPr lang="fr-CA" dirty="0"/>
              <a:t> to </a:t>
            </a:r>
            <a:r>
              <a:rPr lang="fr-CA" dirty="0" err="1"/>
              <a:t>turn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in a non-</a:t>
            </a:r>
            <a:r>
              <a:rPr lang="fr-CA" dirty="0" err="1"/>
              <a:t>linear</a:t>
            </a:r>
            <a:r>
              <a:rPr lang="fr-CA" dirty="0"/>
              <a:t> version</a:t>
            </a:r>
          </a:p>
          <a:p>
            <a:r>
              <a:rPr lang="fr-CA" dirty="0" err="1"/>
              <a:t>We’ll</a:t>
            </a:r>
            <a:r>
              <a:rPr lang="fr-CA" dirty="0"/>
              <a:t> </a:t>
            </a:r>
            <a:r>
              <a:rPr lang="fr-CA" dirty="0" err="1"/>
              <a:t>now</a:t>
            </a:r>
            <a:r>
              <a:rPr lang="fr-CA" dirty="0"/>
              <a:t> talk a bit about </a:t>
            </a:r>
            <a:r>
              <a:rPr lang="fr-CA" dirty="0" err="1"/>
              <a:t>additional</a:t>
            </a:r>
            <a:r>
              <a:rPr lang="fr-CA" dirty="0"/>
              <a:t> options to do </a:t>
            </a:r>
            <a:r>
              <a:rPr lang="fr-CA" dirty="0" err="1"/>
              <a:t>so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3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Until now, we have assumed linear relationships</a:t>
                </a:r>
                <a:br>
                  <a:rPr lang="en-CA" noProof="0" dirty="0"/>
                </a:br>
                <a:r>
                  <a:rPr lang="en-CA" noProof="0" dirty="0"/>
                  <a:t>between our </a:t>
                </a:r>
                <a:r>
                  <a:rPr lang="en-CA" dirty="0"/>
                  <a:t>features</a:t>
                </a:r>
                <a:endParaRPr lang="en-CA" noProof="0" dirty="0"/>
              </a:p>
              <a:p>
                <a:r>
                  <a:rPr lang="en-CA" noProof="0" dirty="0"/>
                  <a:t>If it isn’t the case, we probably want to find a</a:t>
                </a:r>
                <a:br>
                  <a:rPr lang="en-CA" noProof="0" dirty="0"/>
                </a:br>
                <a:r>
                  <a:rPr lang="en-CA" noProof="0" dirty="0"/>
                  <a:t>nonlinear equation to make our predictions</a:t>
                </a:r>
              </a:p>
              <a:p>
                <a:r>
                  <a:rPr lang="en-CA" dirty="0"/>
                  <a:t>This can be done with higher degree polynomial</a:t>
                </a:r>
                <a:endParaRPr lang="en-CA" noProof="0" dirty="0"/>
              </a:p>
              <a:p>
                <a:pPr marL="0" indent="0">
                  <a:buNone/>
                </a:pPr>
                <a:r>
                  <a:rPr lang="en-CA" noProof="0" dirty="0"/>
                  <a:t>		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noProof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CA" noProof="0" dirty="0"/>
              </a:p>
              <a:p>
                <a:pPr lvl="1"/>
                <a:r>
                  <a:rPr lang="en-CA" i="1" noProof="0" dirty="0"/>
                  <a:t>d </a:t>
                </a:r>
                <a:r>
                  <a:rPr lang="en-CA" noProof="0" dirty="0"/>
                  <a:t>is the polynomial degree</a:t>
                </a:r>
              </a:p>
              <a:p>
                <a:r>
                  <a:rPr lang="en-CA" noProof="0" dirty="0"/>
                  <a:t>In Scikit-Learn, we can use </a:t>
                </a:r>
                <a:r>
                  <a:rPr lang="en-CA" i="1" dirty="0" err="1"/>
                  <a:t>PolynomialFeatures</a:t>
                </a:r>
                <a:r>
                  <a:rPr lang="en-CA" noProof="0" dirty="0"/>
                  <a:t> to perform a polynomial regression</a:t>
                </a:r>
              </a:p>
              <a:p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886" y="1646628"/>
            <a:ext cx="4006282" cy="25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7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Let us look at the sample code from “Housing – polynomial”</a:t>
            </a:r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What are our conclusions regarding that code?</a:t>
            </a:r>
          </a:p>
          <a:p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26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38" y="2493820"/>
            <a:ext cx="4314924" cy="28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1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In fact, surprisingly, we always learn a linear model in </a:t>
                </a:r>
                <a14:m>
                  <m:oMath xmlns:m="http://schemas.openxmlformats.org/officeDocument/2006/math"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noProof="0" dirty="0"/>
              </a:p>
              <a:p>
                <a:pPr lvl="1"/>
                <a:r>
                  <a:rPr lang="en-US" noProof="0" dirty="0"/>
                  <a:t>For example, with two attributes for </a:t>
                </a:r>
                <a14:m>
                  <m:oMath xmlns:m="http://schemas.openxmlformats.org/officeDocument/2006/math"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r>
                  <a:rPr lang="en-US" noProof="0" dirty="0"/>
                  <a:t>We have the multiple linear regression</a:t>
                </a:r>
                <a:r>
                  <a:rPr lang="en-CA" noProof="0" dirty="0"/>
                  <a:t>: </a:t>
                </a:r>
              </a:p>
              <a:p>
                <a:pPr lvl="1"/>
                <a:endParaRPr lang="en-CA" noProof="0" dirty="0"/>
              </a:p>
              <a:p>
                <a:pPr lvl="1"/>
                <a:endParaRPr lang="en-CA" dirty="0"/>
              </a:p>
              <a:p>
                <a:pPr lvl="1"/>
                <a:endParaRPr lang="en-CA" noProof="0" dirty="0"/>
              </a:p>
              <a:p>
                <a:r>
                  <a:rPr lang="en-US" noProof="0" dirty="0"/>
                  <a:t>In Scikit Learn, </a:t>
                </a:r>
                <a:r>
                  <a:rPr lang="en-US" noProof="0" dirty="0" err="1"/>
                  <a:t>PolynomialFeatures</a:t>
                </a:r>
                <a:r>
                  <a:rPr lang="en-US" noProof="0" dirty="0"/>
                  <a:t> only performs the transformation of the input matrix according to the desired degree of the polynomial</a:t>
                </a:r>
              </a:p>
              <a:p>
                <a:r>
                  <a:rPr lang="en-US" dirty="0"/>
                  <a:t>Moreover, this is usable with any regression model we saw, and is actually closely related to the kernel trick we saw with SVM</a:t>
                </a: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 b="-2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*Documentation </a:t>
            </a:r>
            <a:r>
              <a:rPr lang="fr-FR" dirty="0" err="1"/>
              <a:t>Scikit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27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D44B9-6EE4-4EB1-8F80-771388860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48" y="2761344"/>
            <a:ext cx="4607730" cy="336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E27C2-2E91-4C43-8F7B-35F03041A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043" y="3769233"/>
            <a:ext cx="2211515" cy="328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20C10-FA2E-4B03-9B08-EF8B09A2A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154" y="4197976"/>
            <a:ext cx="4017294" cy="2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4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9CC-627C-FC89-9954-B9571CE6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Kernel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7B98-0F87-18DF-5753-21962189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Kernel Ridge Regression (KRR) is an algorithm used in machine learning that combines ridge regression</a:t>
            </a:r>
          </a:p>
          <a:p>
            <a:r>
              <a:rPr lang="en-CA" b="1" noProof="0" dirty="0" err="1"/>
              <a:t>KernelRidge</a:t>
            </a:r>
            <a:r>
              <a:rPr lang="en-CA" noProof="0" dirty="0"/>
              <a:t> is identical to </a:t>
            </a:r>
            <a:r>
              <a:rPr lang="en-CA" b="1" noProof="0" dirty="0"/>
              <a:t>SVR,</a:t>
            </a:r>
            <a:r>
              <a:rPr lang="en-CA" noProof="0" dirty="0"/>
              <a:t> </a:t>
            </a:r>
            <a:r>
              <a:rPr lang="en-US" noProof="0" dirty="0"/>
              <a:t> however, different loss functions are used</a:t>
            </a:r>
          </a:p>
          <a:p>
            <a:pPr lvl="1"/>
            <a:r>
              <a:rPr lang="en-US" noProof="0" dirty="0"/>
              <a:t>KRR uses squared error loss</a:t>
            </a:r>
          </a:p>
          <a:p>
            <a:pPr lvl="1"/>
            <a:r>
              <a:rPr lang="en-US" dirty="0"/>
              <a:t>KRR is often faster on smaller datasets</a:t>
            </a:r>
          </a:p>
          <a:p>
            <a:pPr lvl="1"/>
            <a:r>
              <a:rPr lang="en-US" noProof="0" dirty="0"/>
              <a:t>KRR learnt model is non-sparse (few zeroes)</a:t>
            </a:r>
            <a:br>
              <a:rPr lang="en-US" noProof="0" dirty="0"/>
            </a:br>
            <a:r>
              <a:rPr lang="en-US" noProof="0" dirty="0"/>
              <a:t>and is, therefore, slower</a:t>
            </a:r>
            <a:endParaRPr lang="en-CA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D8A3-5CAA-42D2-7618-315C0DF2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28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931F76-CA2D-2694-3A4A-59DBC282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67" y="3293345"/>
            <a:ext cx="4106696" cy="3080023"/>
          </a:xfrm>
          <a:custGeom>
            <a:avLst/>
            <a:gdLst>
              <a:gd name="connsiteX0" fmla="*/ 0 w 4106696"/>
              <a:gd name="connsiteY0" fmla="*/ 0 h 3080023"/>
              <a:gd name="connsiteX1" fmla="*/ 643382 w 4106696"/>
              <a:gd name="connsiteY1" fmla="*/ 0 h 3080023"/>
              <a:gd name="connsiteX2" fmla="*/ 1204631 w 4106696"/>
              <a:gd name="connsiteY2" fmla="*/ 0 h 3080023"/>
              <a:gd name="connsiteX3" fmla="*/ 1930147 w 4106696"/>
              <a:gd name="connsiteY3" fmla="*/ 0 h 3080023"/>
              <a:gd name="connsiteX4" fmla="*/ 2696730 w 4106696"/>
              <a:gd name="connsiteY4" fmla="*/ 0 h 3080023"/>
              <a:gd name="connsiteX5" fmla="*/ 3257979 w 4106696"/>
              <a:gd name="connsiteY5" fmla="*/ 0 h 3080023"/>
              <a:gd name="connsiteX6" fmla="*/ 4106696 w 4106696"/>
              <a:gd name="connsiteY6" fmla="*/ 0 h 3080023"/>
              <a:gd name="connsiteX7" fmla="*/ 4106696 w 4106696"/>
              <a:gd name="connsiteY7" fmla="*/ 616005 h 3080023"/>
              <a:gd name="connsiteX8" fmla="*/ 4106696 w 4106696"/>
              <a:gd name="connsiteY8" fmla="*/ 1201209 h 3080023"/>
              <a:gd name="connsiteX9" fmla="*/ 4106696 w 4106696"/>
              <a:gd name="connsiteY9" fmla="*/ 1755613 h 3080023"/>
              <a:gd name="connsiteX10" fmla="*/ 4106696 w 4106696"/>
              <a:gd name="connsiteY10" fmla="*/ 2279217 h 3080023"/>
              <a:gd name="connsiteX11" fmla="*/ 4106696 w 4106696"/>
              <a:gd name="connsiteY11" fmla="*/ 3080023 h 3080023"/>
              <a:gd name="connsiteX12" fmla="*/ 3545448 w 4106696"/>
              <a:gd name="connsiteY12" fmla="*/ 3080023 h 3080023"/>
              <a:gd name="connsiteX13" fmla="*/ 2943132 w 4106696"/>
              <a:gd name="connsiteY13" fmla="*/ 3080023 h 3080023"/>
              <a:gd name="connsiteX14" fmla="*/ 2381884 w 4106696"/>
              <a:gd name="connsiteY14" fmla="*/ 3080023 h 3080023"/>
              <a:gd name="connsiteX15" fmla="*/ 1697434 w 4106696"/>
              <a:gd name="connsiteY15" fmla="*/ 3080023 h 3080023"/>
              <a:gd name="connsiteX16" fmla="*/ 1095119 w 4106696"/>
              <a:gd name="connsiteY16" fmla="*/ 3080023 h 3080023"/>
              <a:gd name="connsiteX17" fmla="*/ 0 w 4106696"/>
              <a:gd name="connsiteY17" fmla="*/ 3080023 h 3080023"/>
              <a:gd name="connsiteX18" fmla="*/ 0 w 4106696"/>
              <a:gd name="connsiteY18" fmla="*/ 2494819 h 3080023"/>
              <a:gd name="connsiteX19" fmla="*/ 0 w 4106696"/>
              <a:gd name="connsiteY19" fmla="*/ 1878814 h 3080023"/>
              <a:gd name="connsiteX20" fmla="*/ 0 w 4106696"/>
              <a:gd name="connsiteY20" fmla="*/ 1293610 h 3080023"/>
              <a:gd name="connsiteX21" fmla="*/ 0 w 4106696"/>
              <a:gd name="connsiteY21" fmla="*/ 616005 h 3080023"/>
              <a:gd name="connsiteX22" fmla="*/ 0 w 4106696"/>
              <a:gd name="connsiteY22" fmla="*/ 0 h 308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06696" h="3080023" extrusionOk="0">
                <a:moveTo>
                  <a:pt x="0" y="0"/>
                </a:moveTo>
                <a:cubicBezTo>
                  <a:pt x="243402" y="15624"/>
                  <a:pt x="463915" y="-4370"/>
                  <a:pt x="643382" y="0"/>
                </a:cubicBezTo>
                <a:cubicBezTo>
                  <a:pt x="822849" y="4370"/>
                  <a:pt x="1090144" y="-19473"/>
                  <a:pt x="1204631" y="0"/>
                </a:cubicBezTo>
                <a:cubicBezTo>
                  <a:pt x="1319118" y="19473"/>
                  <a:pt x="1712058" y="3834"/>
                  <a:pt x="1930147" y="0"/>
                </a:cubicBezTo>
                <a:cubicBezTo>
                  <a:pt x="2148236" y="-3834"/>
                  <a:pt x="2321423" y="-9112"/>
                  <a:pt x="2696730" y="0"/>
                </a:cubicBezTo>
                <a:cubicBezTo>
                  <a:pt x="3072037" y="9112"/>
                  <a:pt x="3136025" y="-26030"/>
                  <a:pt x="3257979" y="0"/>
                </a:cubicBezTo>
                <a:cubicBezTo>
                  <a:pt x="3379933" y="26030"/>
                  <a:pt x="3747589" y="30288"/>
                  <a:pt x="4106696" y="0"/>
                </a:cubicBezTo>
                <a:cubicBezTo>
                  <a:pt x="4116606" y="272712"/>
                  <a:pt x="4120995" y="441891"/>
                  <a:pt x="4106696" y="616005"/>
                </a:cubicBezTo>
                <a:cubicBezTo>
                  <a:pt x="4092397" y="790119"/>
                  <a:pt x="4122364" y="974504"/>
                  <a:pt x="4106696" y="1201209"/>
                </a:cubicBezTo>
                <a:cubicBezTo>
                  <a:pt x="4091028" y="1427914"/>
                  <a:pt x="4105015" y="1548496"/>
                  <a:pt x="4106696" y="1755613"/>
                </a:cubicBezTo>
                <a:cubicBezTo>
                  <a:pt x="4108377" y="1962730"/>
                  <a:pt x="4096433" y="2134976"/>
                  <a:pt x="4106696" y="2279217"/>
                </a:cubicBezTo>
                <a:cubicBezTo>
                  <a:pt x="4116959" y="2423458"/>
                  <a:pt x="4139732" y="2904490"/>
                  <a:pt x="4106696" y="3080023"/>
                </a:cubicBezTo>
                <a:cubicBezTo>
                  <a:pt x="3876409" y="3070601"/>
                  <a:pt x="3742571" y="3052756"/>
                  <a:pt x="3545448" y="3080023"/>
                </a:cubicBezTo>
                <a:cubicBezTo>
                  <a:pt x="3348325" y="3107290"/>
                  <a:pt x="3093536" y="3091372"/>
                  <a:pt x="2943132" y="3080023"/>
                </a:cubicBezTo>
                <a:cubicBezTo>
                  <a:pt x="2792728" y="3068674"/>
                  <a:pt x="2560755" y="3076380"/>
                  <a:pt x="2381884" y="3080023"/>
                </a:cubicBezTo>
                <a:cubicBezTo>
                  <a:pt x="2203013" y="3083666"/>
                  <a:pt x="1880482" y="3099419"/>
                  <a:pt x="1697434" y="3080023"/>
                </a:cubicBezTo>
                <a:cubicBezTo>
                  <a:pt x="1514386" y="3060628"/>
                  <a:pt x="1318616" y="3072380"/>
                  <a:pt x="1095119" y="3080023"/>
                </a:cubicBezTo>
                <a:cubicBezTo>
                  <a:pt x="871622" y="3087666"/>
                  <a:pt x="363314" y="3094516"/>
                  <a:pt x="0" y="3080023"/>
                </a:cubicBezTo>
                <a:cubicBezTo>
                  <a:pt x="-1683" y="2816002"/>
                  <a:pt x="15203" y="2717043"/>
                  <a:pt x="0" y="2494819"/>
                </a:cubicBezTo>
                <a:cubicBezTo>
                  <a:pt x="-15203" y="2272595"/>
                  <a:pt x="20717" y="2033918"/>
                  <a:pt x="0" y="1878814"/>
                </a:cubicBezTo>
                <a:cubicBezTo>
                  <a:pt x="-20717" y="1723710"/>
                  <a:pt x="5349" y="1471495"/>
                  <a:pt x="0" y="1293610"/>
                </a:cubicBezTo>
                <a:cubicBezTo>
                  <a:pt x="-5349" y="1115725"/>
                  <a:pt x="-16687" y="906689"/>
                  <a:pt x="0" y="616005"/>
                </a:cubicBezTo>
                <a:cubicBezTo>
                  <a:pt x="16687" y="325322"/>
                  <a:pt x="22861" y="16502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4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Classification and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 CART algorithm supports regressions in addition to classification</a:t>
            </a:r>
          </a:p>
          <a:p>
            <a:r>
              <a:rPr lang="en-US" noProof="0" dirty="0"/>
              <a:t>To use it in Scikit-Learn, we call </a:t>
            </a:r>
            <a:r>
              <a:rPr lang="en-US" noProof="0" dirty="0" err="1"/>
              <a:t>DecisionTreeRegressor</a:t>
            </a:r>
            <a:endParaRPr lang="en-US" noProof="0" dirty="0"/>
          </a:p>
          <a:p>
            <a:r>
              <a:rPr lang="en-US" noProof="0" dirty="0"/>
              <a:t>The main modification consists of replacing the impurity measure with the mean squared error (MSE)</a:t>
            </a:r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x: feature, D: dataset, N: samples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29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42" y="3655668"/>
            <a:ext cx="4698083" cy="511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7833"/>
          <a:stretch/>
        </p:blipFill>
        <p:spPr>
          <a:xfrm>
            <a:off x="2838651" y="4317434"/>
            <a:ext cx="2735331" cy="590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893" y="4267737"/>
            <a:ext cx="1616219" cy="67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45D1A4-C76A-4350-AC97-7AEC45178A2A}"/>
              </a:ext>
            </a:extLst>
          </p:cNvPr>
          <p:cNvSpPr txBox="1"/>
          <p:nvPr/>
        </p:nvSpPr>
        <p:spPr>
          <a:xfrm>
            <a:off x="6044178" y="439413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with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7114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noProof="0" dirty="0"/>
              <a:t>Regression in machine learning is a type of predictive modeling technique which is used to find the relationship between a dependent variable (often called the 'target') and one or more independent variables (referred to as 'features' or 'predictors’)</a:t>
            </a:r>
          </a:p>
          <a:p>
            <a:r>
              <a:rPr lang="en-CA" sz="2400" noProof="0" dirty="0"/>
              <a:t>The goal is to predict continuous outcomes as opposed to classification, which is used to predict categorical outcomes</a:t>
            </a:r>
          </a:p>
          <a:p>
            <a:endParaRPr lang="en-CA" sz="2400" noProof="0" dirty="0"/>
          </a:p>
          <a:p>
            <a:r>
              <a:rPr lang="en-CA" sz="2400" noProof="0" dirty="0"/>
              <a:t>Allows to:</a:t>
            </a:r>
          </a:p>
          <a:p>
            <a:pPr lvl="1"/>
            <a:r>
              <a:rPr lang="en-CA" sz="2200" noProof="0" dirty="0"/>
              <a:t>Predict trends</a:t>
            </a:r>
          </a:p>
          <a:p>
            <a:pPr lvl="1"/>
            <a:r>
              <a:rPr lang="en-CA" sz="2200" noProof="0" dirty="0"/>
              <a:t>Validate relationships between several variables</a:t>
            </a:r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2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Example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46" y="1578547"/>
            <a:ext cx="3879654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324" y="2319765"/>
            <a:ext cx="3785645" cy="3394364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*Source: </a:t>
            </a:r>
            <a:r>
              <a:rPr lang="fr-FR" dirty="0" err="1"/>
              <a:t>Statistics</a:t>
            </a:r>
            <a:r>
              <a:rPr lang="fr-FR" dirty="0"/>
              <a:t> 36-350, CMU, </a:t>
            </a:r>
            <a:r>
              <a:rPr lang="fr-FR" dirty="0" err="1"/>
              <a:t>Cosma</a:t>
            </a:r>
            <a:r>
              <a:rPr lang="fr-FR" dirty="0"/>
              <a:t> </a:t>
            </a:r>
            <a:r>
              <a:rPr lang="fr-FR" dirty="0" err="1"/>
              <a:t>Shalizi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843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B398-10D3-4926-AD26-B70D6EC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/>
              <a:t>Exemple</a:t>
            </a:r>
            <a:r>
              <a:rPr lang="en-CA" noProof="0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F47C-70E1-400B-887D-A7B20686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>
                <a:hlinkClick r:id="rId3"/>
              </a:rPr>
              <a:t>https://scikit-learn.org/stable/auto_examples/tree/plot_tree_regression.html#sphx-glr-auto-examples-tree-plot-tree-regression-py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1E969-D214-448F-8348-C866ADEA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319C-CB68-4840-9C23-243884F5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31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332AD-B7D3-43BE-8F95-EBF97B01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83" y="3048290"/>
            <a:ext cx="4782148" cy="37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68B8-B5C5-8A54-E3AF-023D186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Isotonic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C9F65-F71C-E145-D099-14E98F5D1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Isotonic regression is a type of regression that is used when you want to model a monotonic relationship between the independent variable and the dependent variable</a:t>
                </a:r>
              </a:p>
              <a:p>
                <a:r>
                  <a:rPr lang="en-US" dirty="0"/>
                  <a:t>Monotonic relationships are those that either never increase or never decrease as the independent variable increases</a:t>
                </a:r>
              </a:p>
              <a:p>
                <a:pPr lvl="1"/>
                <a:r>
                  <a:rPr lang="en-US" dirty="0"/>
                  <a:t>Instead, it works by forming a "free-form" line (actually, a step function) that best fits the data subject to the monotonicity constraint</a:t>
                </a:r>
              </a:p>
              <a:p>
                <a:pPr lvl="1"/>
                <a:r>
                  <a:rPr lang="en-US" dirty="0"/>
                  <a:t>It solves the problem: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most common algorithm for performing isotonic regression is the Pooled Adjacent Violators Algorithm (PAVA)</a:t>
                </a:r>
              </a:p>
              <a:p>
                <a:r>
                  <a:rPr lang="en-US" dirty="0"/>
                  <a:t>PAVA works by pooling adjacent violators of the monotonicity constraint (hence the name) and adjusting their values to fit the constraint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C9F65-F71C-E145-D099-14E98F5D1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255E-F799-E048-94E1-0FFC8873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C8025-54BB-08B5-D541-257999BA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40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089-23CD-4A51-7CD8-420CB8C4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Isotonic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73CD-633E-0B33-D4A9-5B4E1494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6222-0763-8DEE-7B5B-7E309EF1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6B25C-BC44-490F-ABBA-A5061AF8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33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07219C-2BB4-AA31-0FF3-0BFC6EF2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98" y="1719713"/>
            <a:ext cx="8604183" cy="43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5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5D21-943D-9989-F80C-46FF7435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Isotonic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6FC4-6D0C-5935-C327-B81F85E0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Isotonic regression is used for nonmetric multidimensional scaling, where a low-dimensional embedding for data points is sought such that order of distances between points in the embedding matches order of dissimilarity between point</a:t>
            </a:r>
          </a:p>
          <a:p>
            <a:pPr lvl="1"/>
            <a:r>
              <a:rPr lang="en-US" dirty="0"/>
              <a:t>We’ll see better method to do so, however</a:t>
            </a:r>
          </a:p>
          <a:p>
            <a:r>
              <a:rPr lang="en-US" dirty="0"/>
              <a:t>Isotonic regression is also used in probabilistic classification to calibrate the predicted probabilities of supervised ML models</a:t>
            </a:r>
          </a:p>
          <a:p>
            <a:pPr lvl="1"/>
            <a:r>
              <a:rPr lang="en-US" dirty="0"/>
              <a:t>Calibration refers to the process of adjusting the predicted probabilities to better reflect the true likelihood of the outcomes</a:t>
            </a:r>
          </a:p>
          <a:p>
            <a:pPr lvl="1"/>
            <a:r>
              <a:rPr lang="en-US" dirty="0"/>
              <a:t>Well-calibrated probabilities should represent the true probability of the event of interest</a:t>
            </a:r>
          </a:p>
          <a:p>
            <a:pPr lvl="1"/>
            <a:r>
              <a:rPr lang="en-US" dirty="0"/>
              <a:t>Basically, we train an isotonic regression model to adjust the predicted probabilities to the real probabilities</a:t>
            </a:r>
          </a:p>
          <a:p>
            <a:pPr lvl="1"/>
            <a:r>
              <a:rPr lang="en-US" dirty="0"/>
              <a:t>Then, the model is used to map the original predicted probabilities to new, calibrated probabilities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81679-0EFF-4841-EBCC-728BA1E3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74A9A-C6AB-2545-B48D-F2779AAC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05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EAED-F98C-170E-7B3B-B049D8B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84C5-E950-19D9-78B3-B28D1AB0D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Mean Absolute Error (MAE): </a:t>
                </a:r>
              </a:p>
              <a:p>
                <a:pPr lvl="1"/>
                <a:r>
                  <a:rPr lang="en-US" dirty="0"/>
                  <a:t>The average of the absolute differences between the predicted values and the actual values</a:t>
                </a:r>
              </a:p>
              <a:p>
                <a:pPr lvl="1"/>
                <a:r>
                  <a:rPr lang="en-US" dirty="0"/>
                  <a:t>It measures the average magnitude of the errors in a set of predictions, without considering their direction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Mean Squared Error (MSE): </a:t>
                </a:r>
              </a:p>
              <a:p>
                <a:pPr lvl="1"/>
                <a:r>
                  <a:rPr lang="en-US" dirty="0"/>
                  <a:t>The average of the squared differences between the predicted values and the actual values</a:t>
                </a:r>
              </a:p>
              <a:p>
                <a:pPr lvl="1"/>
                <a:r>
                  <a:rPr lang="en-US" dirty="0"/>
                  <a:t>MSE is more sensitive to outliers than MAE because it squares the errors before averaging them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84C5-E950-19D9-78B3-B28D1AB0D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08C8-ED2D-EA6C-4EAB-74AF8888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91488-15B6-2785-EF96-25100B6E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60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1ECF-3970-BCAB-A1AB-FF35478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BA43-35D7-73F2-44CF-99E5C9EEB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Root Mean Squared Error (RMSE): </a:t>
                </a:r>
              </a:p>
              <a:p>
                <a:pPr lvl="1"/>
                <a:r>
                  <a:rPr lang="en-US" dirty="0"/>
                  <a:t>The square root of the MSE</a:t>
                </a:r>
              </a:p>
              <a:p>
                <a:pPr lvl="1"/>
                <a:r>
                  <a:rPr lang="en-US" dirty="0"/>
                  <a:t>RMSE is also sensitive to outliers and gives a relatively high weight to large errors</a:t>
                </a:r>
              </a:p>
              <a:p>
                <a:pPr lvl="1"/>
                <a:r>
                  <a:rPr lang="en-US" dirty="0"/>
                  <a:t>It has the advantage of being in the same units as the dependent variable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(R²): </a:t>
                </a:r>
              </a:p>
              <a:p>
                <a:pPr lvl="1"/>
                <a:r>
                  <a:rPr lang="en-US" dirty="0"/>
                  <a:t>Also known as the coefficient of determination, it measures the proportion of the variance in the dependent variable that is predictable from the independent variables</a:t>
                </a:r>
              </a:p>
              <a:p>
                <a:pPr lvl="1"/>
                <a:r>
                  <a:rPr lang="en-US" dirty="0"/>
                  <a:t>R-squared values range from 0 to 1, where 1 indicates that the regression predictions perfectly fit the data</a:t>
                </a:r>
              </a:p>
              <a:p>
                <a:pPr marL="274320" lvl="1" indent="0" algn="ctr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CA" dirty="0"/>
                  <a:t>	with	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BA43-35D7-73F2-44CF-99E5C9EEB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 r="-2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7D00-B9A2-A836-C8C8-27E0458F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17FE9-82D2-D6B0-41D7-A5E4DFF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55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3EAD-235A-5681-1223-82D36052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evaluation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3D98-98AF-672B-8C19-67F1D196D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Mean Absolute Percentage Error (MAPE) and symmetric MAPE (</a:t>
                </a:r>
                <a:r>
                  <a:rPr lang="en-CA" dirty="0" err="1"/>
                  <a:t>sMAPE</a:t>
                </a:r>
                <a:r>
                  <a:rPr lang="en-CA" dirty="0"/>
                  <a:t>):</a:t>
                </a:r>
              </a:p>
              <a:p>
                <a:pPr lvl="1"/>
                <a:r>
                  <a:rPr lang="en-US" dirty="0"/>
                  <a:t>It calculates the average of the absolute percentage errors by comparing the predicted values with the actual values</a:t>
                </a:r>
              </a:p>
              <a:p>
                <a:pPr lvl="1"/>
                <a:r>
                  <a:rPr lang="en-US" dirty="0"/>
                  <a:t>The idea of this metric is to be sensitive to relative errors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br>
                  <a:rPr lang="fr-CA" b="0" i="1" dirty="0">
                    <a:latin typeface="Cambria Math" panose="02040503050406030204" pitchFamily="18" charset="0"/>
                  </a:rPr>
                </a:br>
                <a:br>
                  <a:rPr lang="fr-CA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𝑠𝑀𝐴𝑃𝐸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CA" dirty="0"/>
                  <a:t>Tweedie deviances:</a:t>
                </a:r>
              </a:p>
              <a:p>
                <a:pPr lvl="1"/>
                <a:r>
                  <a:rPr lang="en-US" dirty="0"/>
                  <a:t>This is a metric that elicits predicted expectation values of regression targets</a:t>
                </a:r>
              </a:p>
              <a:p>
                <a:pPr lvl="1"/>
                <a:r>
                  <a:rPr lang="en-US" dirty="0"/>
                  <a:t>Mostly useful for Generalized Linear Model (out of our scope)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3D98-98AF-672B-8C19-67F1D196D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F32E-4C49-46C4-F3B7-7B4CA652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2DA0-6A09-FEEF-CA8D-1739D62E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86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Les </a:t>
                </a:r>
                <a:r>
                  <a:rPr lang="en-CA" noProof="0" dirty="0" err="1"/>
                  <a:t>régressions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sont</a:t>
                </a:r>
                <a:r>
                  <a:rPr lang="en-CA" noProof="0" dirty="0"/>
                  <a:t> très </a:t>
                </a:r>
                <a:r>
                  <a:rPr lang="en-CA" noProof="0" dirty="0" err="1"/>
                  <a:t>utiles</a:t>
                </a:r>
                <a:r>
                  <a:rPr lang="en-CA" noProof="0" dirty="0"/>
                  <a:t> pour faire des </a:t>
                </a:r>
                <a:r>
                  <a:rPr lang="en-CA" noProof="0" dirty="0" err="1"/>
                  <a:t>prédictions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en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termes</a:t>
                </a:r>
                <a:r>
                  <a:rPr lang="en-CA" noProof="0" dirty="0"/>
                  <a:t> de variables continues</a:t>
                </a:r>
              </a:p>
              <a:p>
                <a:r>
                  <a:rPr lang="en-CA" noProof="0" dirty="0" err="1"/>
                  <a:t>D’autres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algorithmes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peuvent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être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utilisés</a:t>
                </a:r>
                <a:r>
                  <a:rPr lang="en-CA" noProof="0" dirty="0"/>
                  <a:t> pour </a:t>
                </a:r>
                <a:r>
                  <a:rPr lang="en-CA" noProof="0" dirty="0" err="1"/>
                  <a:t>cette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tâche</a:t>
                </a:r>
                <a:r>
                  <a:rPr lang="en-CA" noProof="0" dirty="0"/>
                  <a:t> (SVM, Random Forest, </a:t>
                </a:r>
                <a:r>
                  <a:rPr lang="en-CA" noProof="0" dirty="0" err="1"/>
                  <a:t>mais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aussi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modèles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Bayésien</a:t>
                </a:r>
                <a:r>
                  <a:rPr lang="en-CA" noProof="0" dirty="0"/>
                  <a:t>)</a:t>
                </a:r>
              </a:p>
              <a:p>
                <a:r>
                  <a:rPr lang="en-CA" noProof="0" dirty="0"/>
                  <a:t>De plus, les </a:t>
                </a:r>
                <a:r>
                  <a:rPr lang="en-CA" noProof="0" dirty="0" err="1"/>
                  <a:t>régressions</a:t>
                </a:r>
                <a:r>
                  <a:rPr lang="en-CA" noProof="0" dirty="0"/>
                  <a:t> de </a:t>
                </a:r>
                <a:r>
                  <a:rPr lang="en-CA" noProof="0" dirty="0" err="1"/>
                  <a:t>différents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degrés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peuvent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être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utiles</a:t>
                </a:r>
                <a:r>
                  <a:rPr lang="en-CA" noProof="0" dirty="0"/>
                  <a:t> pour </a:t>
                </a:r>
                <a:r>
                  <a:rPr lang="en-CA" noProof="0" dirty="0" err="1"/>
                  <a:t>d’autres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problèmes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d’analyse</a:t>
                </a:r>
                <a:r>
                  <a:rPr lang="en-CA" noProof="0" dirty="0"/>
                  <a:t> de données (avec </a:t>
                </a:r>
                <a:r>
                  <a:rPr lang="en-CA" noProof="0" dirty="0" err="1"/>
                  <a:t>ou</a:t>
                </a:r>
                <a:r>
                  <a:rPr lang="en-CA" noProof="0" dirty="0"/>
                  <a:t> sans ML)</a:t>
                </a:r>
              </a:p>
              <a:p>
                <a:r>
                  <a:rPr lang="en-CA" noProof="0" dirty="0"/>
                  <a:t>Le coefficient de </a:t>
                </a:r>
                <a:r>
                  <a:rPr lang="en-CA" noProof="0" dirty="0" err="1"/>
                  <a:t>détermination</a:t>
                </a:r>
                <a:r>
                  <a:rPr lang="en-CA" noProof="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noProof="0" dirty="0"/>
                  <a:t>) </a:t>
                </a:r>
                <a:r>
                  <a:rPr lang="en-CA" noProof="0" dirty="0" err="1"/>
                  <a:t>est</a:t>
                </a:r>
                <a:r>
                  <a:rPr lang="en-CA" noProof="0" dirty="0"/>
                  <a:t> la </a:t>
                </a:r>
                <a:r>
                  <a:rPr lang="en-CA" noProof="0" dirty="0" err="1"/>
                  <a:t>méthode</a:t>
                </a:r>
                <a:r>
                  <a:rPr lang="en-CA" noProof="0" dirty="0"/>
                  <a:t> favorite </a:t>
                </a:r>
                <a:r>
                  <a:rPr lang="en-CA" noProof="0" dirty="0" err="1"/>
                  <a:t>d’évaluation</a:t>
                </a:r>
                <a:r>
                  <a:rPr lang="en-CA" noProof="0" dirty="0"/>
                  <a:t> des </a:t>
                </a:r>
                <a:r>
                  <a:rPr lang="en-CA" noProof="0" dirty="0" err="1"/>
                  <a:t>modèles</a:t>
                </a:r>
                <a:r>
                  <a:rPr lang="en-CA" noProof="0" dirty="0"/>
                  <a:t> de </a:t>
                </a:r>
                <a:r>
                  <a:rPr lang="en-CA" noProof="0" dirty="0" err="1"/>
                  <a:t>régressions</a:t>
                </a:r>
                <a:endParaRPr lang="en-CA" noProof="0" dirty="0"/>
              </a:p>
              <a:p>
                <a:pPr lvl="1"/>
                <a:r>
                  <a:rPr lang="en-CA" noProof="0" dirty="0"/>
                  <a:t>Pour la </a:t>
                </a:r>
                <a:r>
                  <a:rPr lang="en-CA" noProof="0" dirty="0" err="1"/>
                  <a:t>régression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linéaire</a:t>
                </a:r>
                <a:r>
                  <a:rPr lang="en-CA" noProof="0" dirty="0"/>
                  <a:t>, </a:t>
                </a:r>
                <a:r>
                  <a:rPr lang="en-CA" noProof="0" dirty="0" err="1"/>
                  <a:t>c’est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simplement</a:t>
                </a:r>
                <a:r>
                  <a:rPr lang="en-CA" noProof="0" dirty="0"/>
                  <a:t> la </a:t>
                </a:r>
                <a:r>
                  <a:rPr lang="en-CA" noProof="0" dirty="0" err="1"/>
                  <a:t>corrélation</a:t>
                </a:r>
                <a:r>
                  <a:rPr lang="en-CA" noProof="0" dirty="0"/>
                  <a:t> au </a:t>
                </a:r>
                <a:r>
                  <a:rPr lang="en-CA" noProof="0" dirty="0" err="1"/>
                  <a:t>carrée</a:t>
                </a: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430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en-CA" noProof="0" dirty="0"/>
              <a:t>Main References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Russell S., Norvig P., </a:t>
            </a:r>
            <a:r>
              <a:rPr lang="en-CA" i="1" noProof="0" dirty="0"/>
              <a:t>Artificial Intelligence: A Modern Approach</a:t>
            </a:r>
            <a:r>
              <a:rPr lang="en-CA" noProof="0" dirty="0"/>
              <a:t>. 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Aggarwal, C. C., Neural networks and deep learning. Springer, 2023.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Goodfellow I., Bengio Y., </a:t>
            </a:r>
            <a:r>
              <a:rPr lang="en-CA" i="1" noProof="0" dirty="0"/>
              <a:t>Deep Learning</a:t>
            </a:r>
            <a:r>
              <a:rPr lang="en-CA" noProof="0" dirty="0"/>
              <a:t>. The MIT Press, 2016.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 err="1"/>
              <a:t>Raschka</a:t>
            </a:r>
            <a:r>
              <a:rPr lang="en-CA" noProof="0" dirty="0"/>
              <a:t> S., </a:t>
            </a:r>
            <a:r>
              <a:rPr lang="en-CA" i="1" noProof="0" dirty="0"/>
              <a:t>Python Machine Learning</a:t>
            </a:r>
            <a:r>
              <a:rPr lang="en-CA" noProof="0" dirty="0"/>
              <a:t>, </a:t>
            </a:r>
            <a:r>
              <a:rPr lang="en-CA" noProof="0" dirty="0" err="1"/>
              <a:t>Packt</a:t>
            </a:r>
            <a:r>
              <a:rPr lang="en-CA" noProof="0" dirty="0"/>
              <a:t> Publishing, 2015.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Sutton R.S., </a:t>
            </a:r>
            <a:r>
              <a:rPr lang="en-CA" noProof="0" dirty="0" err="1"/>
              <a:t>Barto</a:t>
            </a:r>
            <a:r>
              <a:rPr lang="en-CA" noProof="0" dirty="0"/>
              <a:t> A.G., </a:t>
            </a:r>
            <a:r>
              <a:rPr lang="en-CA" i="1" noProof="0" dirty="0"/>
              <a:t>Reinforcement Learning: An Introduction</a:t>
            </a:r>
            <a:r>
              <a:rPr lang="en-CA" noProof="0" dirty="0"/>
              <a:t>, A Bradford Book,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Witten I.H., Frank E., Hall M.A., Pal C. </a:t>
            </a:r>
            <a:r>
              <a:rPr lang="en-CA" i="1" noProof="0" dirty="0"/>
              <a:t>Data Mining: Practical Machine Learning Tools and Techniques</a:t>
            </a:r>
            <a:r>
              <a:rPr lang="en-CA" noProof="0" dirty="0"/>
              <a:t>, Morgan Kaufmann, 2016.</a:t>
            </a:r>
          </a:p>
          <a:p>
            <a:endParaRPr lang="en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57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80" y="2002351"/>
            <a:ext cx="5106221" cy="4027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4556118" cy="405079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CA" noProof="0" dirty="0"/>
                  <a:t>Allows to explain the relationship between a characteristic and a variable to predict or question: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noProof="0" dirty="0"/>
              </a:p>
              <a:p>
                <a:r>
                  <a:rPr lang="en-CA" noProof="0" dirty="0"/>
                  <a:t>When there is a single input variable, it is called simple linear regression, and when there's more than one, it is called </a:t>
                </a:r>
                <a:r>
                  <a:rPr lang="en-CA" noProof="0" dirty="0">
                    <a:solidFill>
                      <a:schemeClr val="accent2"/>
                    </a:solidFill>
                  </a:rPr>
                  <a:t>multiple linear regression</a:t>
                </a:r>
              </a:p>
              <a:p>
                <a:r>
                  <a:rPr lang="en-CA" noProof="0" dirty="0"/>
                  <a:t>The goal is therefore to learn the weights</a:t>
                </a:r>
              </a:p>
              <a:p>
                <a:pPr lvl="1"/>
                <a:r>
                  <a:rPr lang="en-CA" noProof="0" dirty="0"/>
                  <a:t>Not foreign to what we did up until now</a:t>
                </a:r>
              </a:p>
              <a:p>
                <a:pPr lvl="1"/>
                <a:r>
                  <a:rPr lang="en-CA" noProof="0" dirty="0"/>
                  <a:t>Find the best line that explains our examples!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4556118" cy="4050792"/>
              </a:xfrm>
              <a:blipFill>
                <a:blip r:embed="rId4"/>
                <a:stretch>
                  <a:fillRect l="-669" t="-1504" r="-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7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The distance between the samples and the line represents the prediction error</a:t>
                </a:r>
              </a:p>
              <a:p>
                <a:pPr lvl="1"/>
                <a:r>
                  <a:rPr lang="en-CA" noProof="0" dirty="0"/>
                  <a:t>Often called the residuals</a:t>
                </a:r>
              </a:p>
              <a:p>
                <a:r>
                  <a:rPr lang="en-CA" noProof="0" dirty="0"/>
                  <a:t>It can be generalized to several variables (luckily!)</a:t>
                </a:r>
                <a:endParaRPr lang="en-CA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noProof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noProof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noProof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CA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CA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noProof="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noProof="0" dirty="0"/>
                  <a:t> </a:t>
                </a:r>
                <a:r>
                  <a:rPr lang="en-CA" noProof="0" dirty="0" err="1"/>
                  <a:t>est</a:t>
                </a:r>
                <a:r>
                  <a:rPr lang="en-CA" noProof="0" dirty="0"/>
                  <a:t> le point </a:t>
                </a:r>
                <a:r>
                  <a:rPr lang="en-CA" noProof="0" dirty="0" err="1"/>
                  <a:t>d’interception</a:t>
                </a:r>
                <a:r>
                  <a:rPr lang="en-CA" noProof="0" dirty="0"/>
                  <a:t> de </a:t>
                </a:r>
                <a:r>
                  <a:rPr lang="en-CA" noProof="0" dirty="0" err="1"/>
                  <a:t>l’axe</a:t>
                </a:r>
                <a:r>
                  <a:rPr lang="en-CA" noProof="0" dirty="0"/>
                  <a:t> y</a:t>
                </a:r>
              </a:p>
              <a:p>
                <a:r>
                  <a:rPr lang="en-CA" noProof="0" dirty="0"/>
                  <a:t>This is basically Adaline model, but made for regression</a:t>
                </a:r>
              </a:p>
              <a:p>
                <a:r>
                  <a:rPr lang="en-CA" noProof="0" dirty="0"/>
                  <a:t>However, the algorithm for multiple linear regression is generally considered more efficient</a:t>
                </a:r>
              </a:p>
              <a:p>
                <a:pPr lvl="1"/>
                <a:r>
                  <a:rPr lang="en-CA" noProof="0" dirty="0"/>
                  <a:t>We’ll see it in a later slide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 r="-7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66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Housing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Let us use an example to work on regression: </a:t>
            </a:r>
            <a:r>
              <a:rPr lang="en-CA" noProof="0" dirty="0">
                <a:hlinkClick r:id="rId3"/>
              </a:rPr>
              <a:t>https://archive.ics.uci.edu/ml/machine-learning-databases/housing/</a:t>
            </a:r>
            <a:endParaRPr lang="en-CA" noProof="0" dirty="0"/>
          </a:p>
          <a:p>
            <a:r>
              <a:rPr lang="en-CA" noProof="0" dirty="0"/>
              <a:t>506 complete instances</a:t>
            </a:r>
          </a:p>
          <a:p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3291" y="3164243"/>
            <a:ext cx="848334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CRIM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per capita crime rate by town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ZN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proportion of residential land zoned for lots over 25,000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sq.ft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.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INDUS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proportion of non-retail business acres per town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CHAS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Charles River dummy variable (= 1 if tract bounds river; 0 otherwise)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NOX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nitric oxides concentration (parts per 10 million)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RM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average number of rooms per dwelling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AGE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proportion of owner-occupied units built prior to 1940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DIS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weighted distances to five Boston employment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centres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RAD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index of accessibility to radial highways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TAX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full-value property-tax rate per $10,000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PTRATIO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pupil-teacher ratio by town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1000(Bk - 0.63)^2 where Bk is the proportion of African American by town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LSTAT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% lower status of the population </a:t>
            </a:r>
          </a:p>
          <a:p>
            <a:pPr marL="22860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b="1" dirty="0">
                <a:solidFill>
                  <a:schemeClr val="tx2"/>
                </a:solidFill>
                <a:latin typeface="Arial Unicode MS" panose="020B0604020202020204" pitchFamily="34" charset="-128"/>
              </a:rPr>
              <a:t>MEDV Median value of owner-occupied homes in $1000's (</a:t>
            </a:r>
            <a:r>
              <a:rPr lang="en-US" altLang="en-US" sz="1400" b="1" dirty="0" err="1">
                <a:solidFill>
                  <a:schemeClr val="tx2"/>
                </a:solidFill>
                <a:latin typeface="Arial Unicode MS" panose="020B0604020202020204" pitchFamily="34" charset="-128"/>
              </a:rPr>
              <a:t>cible</a:t>
            </a:r>
            <a:r>
              <a:rPr lang="en-US" altLang="en-US" sz="1400" b="1" dirty="0">
                <a:solidFill>
                  <a:schemeClr val="tx2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400" b="1" dirty="0">
                <a:solidFill>
                  <a:schemeClr val="tx2"/>
                </a:solidFill>
              </a:rPr>
              <a:t> </a:t>
            </a:r>
            <a:endParaRPr lang="en-US" altLang="en-US" sz="1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2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4D0-87F1-491E-A22B-ABCCBE2B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Housing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B7AE28-78D6-4713-BF94-A19F71E61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28" y="1509856"/>
            <a:ext cx="5089540" cy="50895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BBA1-6567-43BC-8F35-03E45C3D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3334F-DA39-47A2-9F66-6F8EE83C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Observation of linear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In order to observe if there are linear relationships between the variables, we can create a correlation matrix</a:t>
                </a:r>
              </a:p>
              <a:p>
                <a:r>
                  <a:rPr lang="en-CA" noProof="0" dirty="0"/>
                  <a:t>For this, we use Pearson's correlation coefficient ('Pearson's r)</a:t>
                </a:r>
              </a:p>
              <a:p>
                <a:endParaRPr lang="en-CA" noProof="0" dirty="0"/>
              </a:p>
              <a:p>
                <a:pPr marL="0" indent="0">
                  <a:buNone/>
                </a:pPr>
                <a:endParaRPr lang="en-CA" noProof="0" dirty="0"/>
              </a:p>
              <a:p>
                <a:r>
                  <a:rPr lang="en-CA" noProof="0" dirty="0"/>
                  <a:t>Covariance between two characteristics divided by the product of their standard deviation</a:t>
                </a:r>
                <a:endParaRPr lang="en-CA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noProof="0" dirty="0"/>
                  <a:t> denotes the average</a:t>
                </a:r>
              </a:p>
              <a:p>
                <a:r>
                  <a:rPr lang="en-CA" i="1" noProof="0" dirty="0"/>
                  <a:t>r</a:t>
                </a:r>
                <a:r>
                  <a:rPr lang="en-CA" noProof="0" dirty="0"/>
                  <a:t> varies between -1 and 1, with an r of 0 meaning no correlation!</a:t>
                </a:r>
              </a:p>
              <a:p>
                <a:r>
                  <a:rPr lang="en-CA" noProof="0" dirty="0"/>
                  <a:t>This isn’t the only type of correlation, but likely to most known/used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742" y="3182804"/>
            <a:ext cx="5266314" cy="10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2052" y="1706473"/>
            <a:ext cx="8315325" cy="19943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read_csv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'https://raw.githubusercontent.com/</a:t>
            </a:r>
            <a:r>
              <a:rPr lang="en-US" alt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rasbt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/python-machine-learning-book/master/code/datasets/housing/</a:t>
            </a:r>
            <a:r>
              <a:rPr lang="en-US" altLang="en-US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housing.data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/>
              <a:t>header</a:t>
            </a:r>
            <a:r>
              <a:rPr lang="en-US" altLang="en-US" sz="1200" dirty="0">
                <a:solidFill>
                  <a:srgbClr val="666666"/>
                </a:solidFill>
              </a:rPr>
              <a:t>=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/>
              <a:t>sep</a:t>
            </a:r>
            <a:r>
              <a:rPr lang="en-US" altLang="en-US" sz="1200" dirty="0">
                <a:solidFill>
                  <a:srgbClr val="666666"/>
                </a:solidFill>
              </a:rPr>
              <a:t>=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'\s+'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/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666666"/>
                </a:solidFill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'LSTAT'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'INDUS'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'NOX'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'RM'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'MEDV'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200" dirty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cm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np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corrcoef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df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latin typeface="Arial" panose="020B0604020202020204" pitchFamily="34" charset="0"/>
              </a:rPr>
              <a:t>cols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values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sns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set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</a:rPr>
              <a:t>font_scale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hm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sns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heatmap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latin typeface="Arial" panose="020B0604020202020204" pitchFamily="34" charset="0"/>
              </a:rPr>
              <a:t>cm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cbar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annot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latin typeface="Arial" panose="020B0604020202020204" pitchFamily="34" charset="0"/>
              </a:rPr>
              <a:t>square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fmt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'.2f'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annot_kws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'size'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altLang="en-US" sz="1200" dirty="0" err="1">
                <a:latin typeface="Arial" panose="020B0604020202020204" pitchFamily="34" charset="0"/>
              </a:rPr>
              <a:t>yticklabels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Arial" panose="020B0604020202020204" pitchFamily="34" charset="0"/>
              </a:rPr>
              <a:t>cols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</a:rPr>
              <a:t>xticklabels</a:t>
            </a:r>
            <a:r>
              <a:rPr lang="en-US" altLang="en-US" sz="12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200" dirty="0">
                <a:latin typeface="Arial" panose="020B0604020202020204" pitchFamily="34" charset="0"/>
              </a:rPr>
              <a:t>cols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</a:rPr>
              <a:t>plt</a:t>
            </a:r>
            <a:r>
              <a:rPr lang="en-US" altLang="en-US" sz="1200" dirty="0" err="1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 err="1">
                <a:latin typeface="Arial" panose="020B0604020202020204" pitchFamily="34" charset="0"/>
              </a:rPr>
              <a:t>show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163699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1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</a:pPr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848" y="3600450"/>
            <a:ext cx="3962400" cy="325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BEA42-CB4E-4A7B-9595-E83506B90BBA}"/>
              </a:ext>
            </a:extLst>
          </p:cNvPr>
          <p:cNvSpPr txBox="1"/>
          <p:nvPr/>
        </p:nvSpPr>
        <p:spPr>
          <a:xfrm>
            <a:off x="7827819" y="736720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Matplotlib</a:t>
            </a:r>
            <a:r>
              <a:rPr lang="fr-CA" dirty="0"/>
              <a:t> - </a:t>
            </a:r>
            <a:r>
              <a:rPr lang="fr-CA" dirty="0" err="1"/>
              <a:t>plt</a:t>
            </a:r>
            <a:endParaRPr lang="fr-CA" dirty="0"/>
          </a:p>
          <a:p>
            <a:r>
              <a:rPr lang="fr-CA" dirty="0" err="1"/>
              <a:t>Seaborn</a:t>
            </a:r>
            <a:r>
              <a:rPr lang="fr-CA" dirty="0"/>
              <a:t> - </a:t>
            </a:r>
            <a:r>
              <a:rPr lang="fr-CA" dirty="0" err="1"/>
              <a:t>sns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9337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78AA6C8-8044-49C3-9F90-C3E44A67992B}">
  <we:reference id="e849ddb8-6bbd-4833-bd4b-59030099d63e" version="1.0.0.0" store="EXCatalog" storeType="EXCatalog"/>
  <we:alternateReferences>
    <we:reference id="WA200000113" version="1.0.0.0" store="fr-CA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36933AA-2DE6-4AF8-98D6-EB46940CD8B8}">
  <we:reference id="4b785c87-866c-4bad-85d8-5d1ae467ac9a" version="3.12.2.0" store="EXCatalog" storeType="EXCatalog"/>
  <we:alternateReferences>
    <we:reference id="WA104381909" version="3.12.2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9904</TotalTime>
  <Words>3164</Words>
  <Application>Microsoft Office PowerPoint</Application>
  <PresentationFormat>Widescreen</PresentationFormat>
  <Paragraphs>364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Arial Unicode MS</vt:lpstr>
      <vt:lpstr>Calibri</vt:lpstr>
      <vt:lpstr>Cambria Math</vt:lpstr>
      <vt:lpstr>Courier New</vt:lpstr>
      <vt:lpstr>Google Sans</vt:lpstr>
      <vt:lpstr>Rockwell</vt:lpstr>
      <vt:lpstr>Rockwell Condensed</vt:lpstr>
      <vt:lpstr>Rockwell Extra Bold</vt:lpstr>
      <vt:lpstr>Verdana</vt:lpstr>
      <vt:lpstr>Wingdings</vt:lpstr>
      <vt:lpstr>Wood Type</vt:lpstr>
      <vt:lpstr>Machine Learning for data science and business intelligence – 8IAR403</vt:lpstr>
      <vt:lpstr>Summary of lesson #10</vt:lpstr>
      <vt:lpstr>Introduction</vt:lpstr>
      <vt:lpstr>Linear Regression</vt:lpstr>
      <vt:lpstr>Multiple Linear regression</vt:lpstr>
      <vt:lpstr>Housing dataset</vt:lpstr>
      <vt:lpstr>Housing Dataset</vt:lpstr>
      <vt:lpstr>Observation of linear relationships</vt:lpstr>
      <vt:lpstr>Example</vt:lpstr>
      <vt:lpstr>Ordinary Least Squares (OLS)</vt:lpstr>
      <vt:lpstr>OLS using Matrix inversion</vt:lpstr>
      <vt:lpstr>Numerical methods?</vt:lpstr>
      <vt:lpstr>Regression between MEDV AND RM</vt:lpstr>
      <vt:lpstr>RanSac</vt:lpstr>
      <vt:lpstr>RANSAC</vt:lpstr>
      <vt:lpstr>Theil-Sen</vt:lpstr>
      <vt:lpstr>Huber Regressor</vt:lpstr>
      <vt:lpstr>PowerPoint Presentation</vt:lpstr>
      <vt:lpstr>Regularization</vt:lpstr>
      <vt:lpstr>Regularization</vt:lpstr>
      <vt:lpstr>Regularization</vt:lpstr>
      <vt:lpstr>Regularization</vt:lpstr>
      <vt:lpstr>Regularization</vt:lpstr>
      <vt:lpstr>Non-Linear regression</vt:lpstr>
      <vt:lpstr>Polynomial regression</vt:lpstr>
      <vt:lpstr>Polynomial regression</vt:lpstr>
      <vt:lpstr>Polynomial regression</vt:lpstr>
      <vt:lpstr>Kernel ridge regression</vt:lpstr>
      <vt:lpstr>Classification and Regression Trees</vt:lpstr>
      <vt:lpstr>Example</vt:lpstr>
      <vt:lpstr>Exemple 2</vt:lpstr>
      <vt:lpstr>Isotonic Regression</vt:lpstr>
      <vt:lpstr>Isotonic Regression</vt:lpstr>
      <vt:lpstr>Isotonic Regression</vt:lpstr>
      <vt:lpstr>Common evaluation measures</vt:lpstr>
      <vt:lpstr>Common evaluation measures</vt:lpstr>
      <vt:lpstr>Common evaluation measures</vt:lpstr>
      <vt:lpstr>Conclusion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117</cp:revision>
  <dcterms:created xsi:type="dcterms:W3CDTF">2018-04-28T18:28:28Z</dcterms:created>
  <dcterms:modified xsi:type="dcterms:W3CDTF">2024-01-25T21:39:04Z</dcterms:modified>
</cp:coreProperties>
</file>