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46" r:id="rId2"/>
    <p:sldId id="349" r:id="rId3"/>
    <p:sldId id="341" r:id="rId4"/>
    <p:sldId id="324" r:id="rId5"/>
    <p:sldId id="343" r:id="rId6"/>
    <p:sldId id="344" r:id="rId7"/>
    <p:sldId id="345" r:id="rId8"/>
    <p:sldId id="352" r:id="rId9"/>
    <p:sldId id="358" r:id="rId10"/>
    <p:sldId id="357" r:id="rId11"/>
    <p:sldId id="353" r:id="rId12"/>
    <p:sldId id="354" r:id="rId13"/>
    <p:sldId id="355" r:id="rId14"/>
    <p:sldId id="277" r:id="rId15"/>
    <p:sldId id="356" r:id="rId16"/>
    <p:sldId id="278" r:id="rId17"/>
    <p:sldId id="320" r:id="rId18"/>
    <p:sldId id="279" r:id="rId19"/>
    <p:sldId id="280" r:id="rId20"/>
    <p:sldId id="282" r:id="rId21"/>
    <p:sldId id="281" r:id="rId22"/>
    <p:sldId id="306" r:id="rId23"/>
    <p:sldId id="283" r:id="rId24"/>
    <p:sldId id="32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031D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7553C-EB81-43F7-9214-F51073EFFC37}" v="1268" dt="2024-01-25T00:41:21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3055" autoAdjust="0"/>
  </p:normalViewPr>
  <p:slideViewPr>
    <p:cSldViewPr snapToGrid="0">
      <p:cViewPr varScale="1">
        <p:scale>
          <a:sx n="131" d="100"/>
          <a:sy n="131" d="100"/>
        </p:scale>
        <p:origin x="620" y="92"/>
      </p:cViewPr>
      <p:guideLst/>
    </p:cSldViewPr>
  </p:slideViewPr>
  <p:outlineViewPr>
    <p:cViewPr>
      <p:scale>
        <a:sx n="33" d="100"/>
        <a:sy n="33" d="100"/>
      </p:scale>
      <p:origin x="0" y="-80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FCDC6B1A-B2A9-4F99-9501-710D71885294}"/>
    <pc:docChg chg="custSel modSld">
      <pc:chgData name="Kevin Bouchard" userId="2fc9e66d-ba45-474f-8a9f-7086b34a7d26" providerId="ADAL" clId="{FCDC6B1A-B2A9-4F99-9501-710D71885294}" dt="2023-07-26T18:53:30.650" v="36" actId="20577"/>
      <pc:docMkLst>
        <pc:docMk/>
      </pc:docMkLst>
      <pc:sldChg chg="modSp mod">
        <pc:chgData name="Kevin Bouchard" userId="2fc9e66d-ba45-474f-8a9f-7086b34a7d26" providerId="ADAL" clId="{FCDC6B1A-B2A9-4F99-9501-710D71885294}" dt="2023-07-26T18:28:57.657" v="14" actId="27636"/>
        <pc:sldMkLst>
          <pc:docMk/>
          <pc:sldMk cId="1004256375" sldId="256"/>
        </pc:sldMkLst>
        <pc:spChg chg="mod">
          <ac:chgData name="Kevin Bouchard" userId="2fc9e66d-ba45-474f-8a9f-7086b34a7d26" providerId="ADAL" clId="{FCDC6B1A-B2A9-4F99-9501-710D71885294}" dt="2023-07-26T18:28:57.657" v="14" actId="27636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29:13.443" v="16" actId="33524"/>
        <pc:sldMkLst>
          <pc:docMk/>
          <pc:sldMk cId="1823829716" sldId="258"/>
        </pc:sldMkLst>
        <pc:spChg chg="mod">
          <ac:chgData name="Kevin Bouchard" userId="2fc9e66d-ba45-474f-8a9f-7086b34a7d26" providerId="ADAL" clId="{FCDC6B1A-B2A9-4F99-9501-710D71885294}" dt="2023-07-26T18:29:13.443" v="16" actId="33524"/>
          <ac:spMkLst>
            <pc:docMk/>
            <pc:sldMk cId="1823829716" sldId="258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34:05.451" v="17" actId="20577"/>
        <pc:sldMkLst>
          <pc:docMk/>
          <pc:sldMk cId="3887196639" sldId="284"/>
        </pc:sldMkLst>
        <pc:spChg chg="mod">
          <ac:chgData name="Kevin Bouchard" userId="2fc9e66d-ba45-474f-8a9f-7086b34a7d26" providerId="ADAL" clId="{FCDC6B1A-B2A9-4F99-9501-710D71885294}" dt="2023-07-26T18:34:05.451" v="17" actId="20577"/>
          <ac:spMkLst>
            <pc:docMk/>
            <pc:sldMk cId="3887196639" sldId="284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FCDC6B1A-B2A9-4F99-9501-710D71885294}" dt="2023-07-26T18:37:23.941" v="30" actId="20577"/>
        <pc:sldMkLst>
          <pc:docMk/>
          <pc:sldMk cId="3443018309" sldId="287"/>
        </pc:sldMkLst>
        <pc:spChg chg="mod">
          <ac:chgData name="Kevin Bouchard" userId="2fc9e66d-ba45-474f-8a9f-7086b34a7d26" providerId="ADAL" clId="{FCDC6B1A-B2A9-4F99-9501-710D71885294}" dt="2023-07-26T18:37:02.680" v="18" actId="20577"/>
          <ac:spMkLst>
            <pc:docMk/>
            <pc:sldMk cId="3443018309" sldId="28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44:35.412" v="34" actId="14100"/>
        <pc:sldMkLst>
          <pc:docMk/>
          <pc:sldMk cId="2869740036" sldId="294"/>
        </pc:sldMkLst>
        <pc:picChg chg="mod">
          <ac:chgData name="Kevin Bouchard" userId="2fc9e66d-ba45-474f-8a9f-7086b34a7d26" providerId="ADAL" clId="{FCDC6B1A-B2A9-4F99-9501-710D71885294}" dt="2023-07-26T18:44:35.412" v="34" actId="14100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FCDC6B1A-B2A9-4F99-9501-710D71885294}" dt="2023-07-26T18:42:45.302" v="33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FCDC6B1A-B2A9-4F99-9501-710D71885294}" dt="2023-07-26T18:42:45.302" v="33" actId="20577"/>
          <ac:spMkLst>
            <pc:docMk/>
            <pc:sldMk cId="4198777966" sldId="332"/>
            <ac:spMk id="3" creationId="{14AB27B0-EF0D-56A1-5890-AF8337AA14CA}"/>
          </ac:spMkLst>
        </pc:spChg>
      </pc:sldChg>
      <pc:sldChg chg="modSp">
        <pc:chgData name="Kevin Bouchard" userId="2fc9e66d-ba45-474f-8a9f-7086b34a7d26" providerId="ADAL" clId="{FCDC6B1A-B2A9-4F99-9501-710D71885294}" dt="2023-07-26T18:52:01.697" v="35" actId="20577"/>
        <pc:sldMkLst>
          <pc:docMk/>
          <pc:sldMk cId="3109729360" sldId="340"/>
        </pc:sldMkLst>
        <pc:spChg chg="mod">
          <ac:chgData name="Kevin Bouchard" userId="2fc9e66d-ba45-474f-8a9f-7086b34a7d26" providerId="ADAL" clId="{FCDC6B1A-B2A9-4F99-9501-710D71885294}" dt="2023-07-26T18:52:01.697" v="35" actId="20577"/>
          <ac:spMkLst>
            <pc:docMk/>
            <pc:sldMk cId="3109729360" sldId="340"/>
            <ac:spMk id="3" creationId="{9EE15490-9C28-4030-AC5C-E81CA3C2A410}"/>
          </ac:spMkLst>
        </pc:spChg>
      </pc:sldChg>
      <pc:sldChg chg="modSp mod">
        <pc:chgData name="Kevin Bouchard" userId="2fc9e66d-ba45-474f-8a9f-7086b34a7d26" providerId="ADAL" clId="{FCDC6B1A-B2A9-4F99-9501-710D71885294}" dt="2023-07-26T18:53:30.650" v="36" actId="20577"/>
        <pc:sldMkLst>
          <pc:docMk/>
          <pc:sldMk cId="889196501" sldId="343"/>
        </pc:sldMkLst>
        <pc:spChg chg="mod">
          <ac:chgData name="Kevin Bouchard" userId="2fc9e66d-ba45-474f-8a9f-7086b34a7d26" providerId="ADAL" clId="{FCDC6B1A-B2A9-4F99-9501-710D71885294}" dt="2023-07-26T18:53:30.650" v="36" actId="20577"/>
          <ac:spMkLst>
            <pc:docMk/>
            <pc:sldMk cId="889196501" sldId="343"/>
            <ac:spMk id="3" creationId="{F6AB7E29-A9B1-4AB6-8DB0-37FA75F50C8E}"/>
          </ac:spMkLst>
        </pc:spChg>
      </pc:sldChg>
    </pc:docChg>
  </pc:docChgLst>
  <pc:docChgLst>
    <pc:chgData name="Kevin Bouchard" userId="2fc9e66d-ba45-474f-8a9f-7086b34a7d26" providerId="ADAL" clId="{1AFFCFE8-D121-41EF-A9DC-D82DD401E4ED}"/>
    <pc:docChg chg="undo redo custSel addSld delSld modSld sldOrd">
      <pc:chgData name="Kevin Bouchard" userId="2fc9e66d-ba45-474f-8a9f-7086b34a7d26" providerId="ADAL" clId="{1AFFCFE8-D121-41EF-A9DC-D82DD401E4ED}" dt="2024-01-22T17:08:08.084" v="4663" actId="20577"/>
      <pc:docMkLst>
        <pc:docMk/>
      </pc:docMkLst>
      <pc:sldChg chg="modSp add mod">
        <pc:chgData name="Kevin Bouchard" userId="2fc9e66d-ba45-474f-8a9f-7086b34a7d26" providerId="ADAL" clId="{1AFFCFE8-D121-41EF-A9DC-D82DD401E4ED}" dt="2024-01-22T15:11:56.558" v="1147" actId="20577"/>
        <pc:sldMkLst>
          <pc:docMk/>
          <pc:sldMk cId="1823829716" sldId="258"/>
        </pc:sldMkLst>
        <pc:spChg chg="mod">
          <ac:chgData name="Kevin Bouchard" userId="2fc9e66d-ba45-474f-8a9f-7086b34a7d26" providerId="ADAL" clId="{1AFFCFE8-D121-41EF-A9DC-D82DD401E4ED}" dt="2024-01-22T02:55:53.258" v="2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1AFFCFE8-D121-41EF-A9DC-D82DD401E4ED}" dt="2024-01-22T15:11:56.558" v="1147" actId="20577"/>
          <ac:spMkLst>
            <pc:docMk/>
            <pc:sldMk cId="1823829716" sldId="258"/>
            <ac:spMk id="3" creationId="{00000000-0000-0000-0000-000000000000}"/>
          </ac:spMkLst>
        </pc:spChg>
      </pc:sldChg>
      <pc:sldChg chg="modSp add mod ord">
        <pc:chgData name="Kevin Bouchard" userId="2fc9e66d-ba45-474f-8a9f-7086b34a7d26" providerId="ADAL" clId="{1AFFCFE8-D121-41EF-A9DC-D82DD401E4ED}" dt="2024-01-22T15:46:05.040" v="1636" actId="20577"/>
        <pc:sldMkLst>
          <pc:docMk/>
          <pc:sldMk cId="3954026034" sldId="277"/>
        </pc:sldMkLst>
        <pc:spChg chg="mod">
          <ac:chgData name="Kevin Bouchard" userId="2fc9e66d-ba45-474f-8a9f-7086b34a7d26" providerId="ADAL" clId="{1AFFCFE8-D121-41EF-A9DC-D82DD401E4ED}" dt="2024-01-22T15:12:06.626" v="1162" actId="20577"/>
          <ac:spMkLst>
            <pc:docMk/>
            <pc:sldMk cId="3954026034" sldId="277"/>
            <ac:spMk id="2" creationId="{00000000-0000-0000-0000-000000000000}"/>
          </ac:spMkLst>
        </pc:spChg>
        <pc:spChg chg="mod">
          <ac:chgData name="Kevin Bouchard" userId="2fc9e66d-ba45-474f-8a9f-7086b34a7d26" providerId="ADAL" clId="{1AFFCFE8-D121-41EF-A9DC-D82DD401E4ED}" dt="2024-01-22T15:46:05.040" v="1636" actId="20577"/>
          <ac:spMkLst>
            <pc:docMk/>
            <pc:sldMk cId="3954026034" sldId="277"/>
            <ac:spMk id="3" creationId="{00000000-0000-0000-0000-000000000000}"/>
          </ac:spMkLst>
        </pc:spChg>
        <pc:picChg chg="mod">
          <ac:chgData name="Kevin Bouchard" userId="2fc9e66d-ba45-474f-8a9f-7086b34a7d26" providerId="ADAL" clId="{1AFFCFE8-D121-41EF-A9DC-D82DD401E4ED}" dt="2024-01-22T15:34:52.659" v="1531" actId="1076"/>
          <ac:picMkLst>
            <pc:docMk/>
            <pc:sldMk cId="3954026034" sldId="277"/>
            <ac:picMk id="6" creationId="{00000000-0000-0000-0000-000000000000}"/>
          </ac:picMkLst>
        </pc:picChg>
        <pc:picChg chg="mod">
          <ac:chgData name="Kevin Bouchard" userId="2fc9e66d-ba45-474f-8a9f-7086b34a7d26" providerId="ADAL" clId="{1AFFCFE8-D121-41EF-A9DC-D82DD401E4ED}" dt="2024-01-22T15:44:17.245" v="1561" actId="1076"/>
          <ac:picMkLst>
            <pc:docMk/>
            <pc:sldMk cId="3954026034" sldId="277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1AFFCFE8-D121-41EF-A9DC-D82DD401E4ED}" dt="2024-01-22T15:59:19.745" v="2390" actId="20577"/>
        <pc:sldMkLst>
          <pc:docMk/>
          <pc:sldMk cId="290689257" sldId="281"/>
        </pc:sldMkLst>
        <pc:spChg chg="mod">
          <ac:chgData name="Kevin Bouchard" userId="2fc9e66d-ba45-474f-8a9f-7086b34a7d26" providerId="ADAL" clId="{1AFFCFE8-D121-41EF-A9DC-D82DD401E4ED}" dt="2024-01-22T15:59:19.745" v="2390" actId="20577"/>
          <ac:spMkLst>
            <pc:docMk/>
            <pc:sldMk cId="290689257" sldId="281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1AFFCFE8-D121-41EF-A9DC-D82DD401E4ED}" dt="2024-01-22T15:54:34.360" v="2122" actId="20577"/>
        <pc:sldMkLst>
          <pc:docMk/>
          <pc:sldMk cId="4114065302" sldId="282"/>
        </pc:sldMkLst>
        <pc:spChg chg="mod">
          <ac:chgData name="Kevin Bouchard" userId="2fc9e66d-ba45-474f-8a9f-7086b34a7d26" providerId="ADAL" clId="{1AFFCFE8-D121-41EF-A9DC-D82DD401E4ED}" dt="2024-01-22T15:54:34.360" v="2122" actId="20577"/>
          <ac:spMkLst>
            <pc:docMk/>
            <pc:sldMk cId="4114065302" sldId="282"/>
            <ac:spMk id="7" creationId="{00000000-0000-0000-0000-000000000000}"/>
          </ac:spMkLst>
        </pc:spChg>
      </pc:sldChg>
      <pc:sldChg chg="modSp add mod">
        <pc:chgData name="Kevin Bouchard" userId="2fc9e66d-ba45-474f-8a9f-7086b34a7d26" providerId="ADAL" clId="{1AFFCFE8-D121-41EF-A9DC-D82DD401E4ED}" dt="2024-01-22T16:49:13.683" v="4052" actId="207"/>
        <pc:sldMkLst>
          <pc:docMk/>
          <pc:sldMk cId="2785198792" sldId="285"/>
        </pc:sldMkLst>
        <pc:spChg chg="mod">
          <ac:chgData name="Kevin Bouchard" userId="2fc9e66d-ba45-474f-8a9f-7086b34a7d26" providerId="ADAL" clId="{1AFFCFE8-D121-41EF-A9DC-D82DD401E4ED}" dt="2024-01-22T16:49:13.683" v="4052" actId="207"/>
          <ac:spMkLst>
            <pc:docMk/>
            <pc:sldMk cId="2785198792" sldId="285"/>
            <ac:spMk id="3" creationId="{00000000-0000-0000-0000-000000000000}"/>
          </ac:spMkLst>
        </pc:sp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1212747291" sldId="289"/>
        </pc:sldMkLst>
      </pc:sldChg>
      <pc:sldChg chg="modSp add mod">
        <pc:chgData name="Kevin Bouchard" userId="2fc9e66d-ba45-474f-8a9f-7086b34a7d26" providerId="ADAL" clId="{1AFFCFE8-D121-41EF-A9DC-D82DD401E4ED}" dt="2024-01-22T16:55:48.161" v="4429" actId="20577"/>
        <pc:sldMkLst>
          <pc:docMk/>
          <pc:sldMk cId="2959584037" sldId="289"/>
        </pc:sldMkLst>
        <pc:spChg chg="mod">
          <ac:chgData name="Kevin Bouchard" userId="2fc9e66d-ba45-474f-8a9f-7086b34a7d26" providerId="ADAL" clId="{1AFFCFE8-D121-41EF-A9DC-D82DD401E4ED}" dt="2024-01-22T16:54:51.430" v="4419" actId="20577"/>
          <ac:spMkLst>
            <pc:docMk/>
            <pc:sldMk cId="2959584037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1AFFCFE8-D121-41EF-A9DC-D82DD401E4ED}" dt="2024-01-22T16:55:48.161" v="4429" actId="20577"/>
          <ac:spMkLst>
            <pc:docMk/>
            <pc:sldMk cId="2959584037" sldId="289"/>
            <ac:spMk id="3" creationId="{00000000-0000-0000-0000-000000000000}"/>
          </ac:spMkLst>
        </pc:spChg>
      </pc:sldChg>
      <pc:sldChg chg="modSp add mod chgLayout">
        <pc:chgData name="Kevin Bouchard" userId="2fc9e66d-ba45-474f-8a9f-7086b34a7d26" providerId="ADAL" clId="{1AFFCFE8-D121-41EF-A9DC-D82DD401E4ED}" dt="2024-01-22T17:05:55.082" v="4566" actId="20577"/>
        <pc:sldMkLst>
          <pc:docMk/>
          <pc:sldMk cId="320350437" sldId="290"/>
        </pc:sldMkLst>
        <pc:spChg chg="mod ord">
          <ac:chgData name="Kevin Bouchard" userId="2fc9e66d-ba45-474f-8a9f-7086b34a7d26" providerId="ADAL" clId="{1AFFCFE8-D121-41EF-A9DC-D82DD401E4ED}" dt="2024-01-22T16:56:08.566" v="4438" actId="20577"/>
          <ac:spMkLst>
            <pc:docMk/>
            <pc:sldMk cId="320350437" sldId="290"/>
            <ac:spMk id="2" creationId="{00000000-0000-0000-0000-000000000000}"/>
          </ac:spMkLst>
        </pc:spChg>
        <pc:spChg chg="mod ord">
          <ac:chgData name="Kevin Bouchard" userId="2fc9e66d-ba45-474f-8a9f-7086b34a7d26" providerId="ADAL" clId="{1AFFCFE8-D121-41EF-A9DC-D82DD401E4ED}" dt="2024-01-22T17:05:55.082" v="4566" actId="20577"/>
          <ac:spMkLst>
            <pc:docMk/>
            <pc:sldMk cId="320350437" sldId="290"/>
            <ac:spMk id="3" creationId="{00000000-0000-0000-0000-000000000000}"/>
          </ac:spMkLst>
        </pc:spChg>
        <pc:spChg chg="mod ord">
          <ac:chgData name="Kevin Bouchard" userId="2fc9e66d-ba45-474f-8a9f-7086b34a7d26" providerId="ADAL" clId="{1AFFCFE8-D121-41EF-A9DC-D82DD401E4ED}" dt="2024-01-22T03:10:55.427" v="483" actId="700"/>
          <ac:spMkLst>
            <pc:docMk/>
            <pc:sldMk cId="320350437" sldId="290"/>
            <ac:spMk id="4" creationId="{00000000-0000-0000-0000-000000000000}"/>
          </ac:spMkLst>
        </pc:spChg>
        <pc:spChg chg="mod ord">
          <ac:chgData name="Kevin Bouchard" userId="2fc9e66d-ba45-474f-8a9f-7086b34a7d26" providerId="ADAL" clId="{1AFFCFE8-D121-41EF-A9DC-D82DD401E4ED}" dt="2024-01-22T03:10:55.427" v="483" actId="700"/>
          <ac:spMkLst>
            <pc:docMk/>
            <pc:sldMk cId="320350437" sldId="290"/>
            <ac:spMk id="5" creationId="{00000000-0000-0000-0000-000000000000}"/>
          </ac:spMkLst>
        </pc:sp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2612112520" sldId="290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3721190075" sldId="292"/>
        </pc:sldMkLst>
      </pc:sldChg>
      <pc:sldChg chg="addSp modSp add mod">
        <pc:chgData name="Kevin Bouchard" userId="2fc9e66d-ba45-474f-8a9f-7086b34a7d26" providerId="ADAL" clId="{1AFFCFE8-D121-41EF-A9DC-D82DD401E4ED}" dt="2024-01-22T16:31:25.611" v="3562" actId="1076"/>
        <pc:sldMkLst>
          <pc:docMk/>
          <pc:sldMk cId="4180952368" sldId="293"/>
        </pc:sldMkLst>
        <pc:spChg chg="mod">
          <ac:chgData name="Kevin Bouchard" userId="2fc9e66d-ba45-474f-8a9f-7086b34a7d26" providerId="ADAL" clId="{1AFFCFE8-D121-41EF-A9DC-D82DD401E4ED}" dt="2024-01-22T16:31:07.302" v="3557" actId="20577"/>
          <ac:spMkLst>
            <pc:docMk/>
            <pc:sldMk cId="4180952368" sldId="293"/>
            <ac:spMk id="7" creationId="{E38F5CE0-C5FB-4017-9D03-5E2E197A326C}"/>
          </ac:spMkLst>
        </pc:spChg>
        <pc:picChg chg="mod">
          <ac:chgData name="Kevin Bouchard" userId="2fc9e66d-ba45-474f-8a9f-7086b34a7d26" providerId="ADAL" clId="{1AFFCFE8-D121-41EF-A9DC-D82DD401E4ED}" dt="2024-01-22T16:27:14.680" v="3333" actId="14100"/>
          <ac:picMkLst>
            <pc:docMk/>
            <pc:sldMk cId="4180952368" sldId="293"/>
            <ac:picMk id="2" creationId="{94C57D1A-A7D7-4BE4-8253-4572E3C53B47}"/>
          </ac:picMkLst>
        </pc:picChg>
        <pc:picChg chg="add mod">
          <ac:chgData name="Kevin Bouchard" userId="2fc9e66d-ba45-474f-8a9f-7086b34a7d26" providerId="ADAL" clId="{1AFFCFE8-D121-41EF-A9DC-D82DD401E4ED}" dt="2024-01-22T16:31:25.611" v="3562" actId="1076"/>
          <ac:picMkLst>
            <pc:docMk/>
            <pc:sldMk cId="4180952368" sldId="293"/>
            <ac:picMk id="1026" creationId="{B596D14D-CD5F-FD13-DDE9-D105D69D761B}"/>
          </ac:picMkLst>
        </pc:pic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3094366213" sldId="296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1083437385" sldId="301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683913338" sldId="302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2077747949" sldId="313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590075766" sldId="314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480714338" sldId="315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3935821515" sldId="316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710305644" sldId="317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1050306101" sldId="318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2255821525" sldId="319"/>
        </pc:sldMkLst>
      </pc:sldChg>
      <pc:sldChg chg="modSp add mod">
        <pc:chgData name="Kevin Bouchard" userId="2fc9e66d-ba45-474f-8a9f-7086b34a7d26" providerId="ADAL" clId="{1AFFCFE8-D121-41EF-A9DC-D82DD401E4ED}" dt="2024-01-22T16:17:54.367" v="3174" actId="20577"/>
        <pc:sldMkLst>
          <pc:docMk/>
          <pc:sldMk cId="3698733756" sldId="320"/>
        </pc:sldMkLst>
        <pc:spChg chg="mod">
          <ac:chgData name="Kevin Bouchard" userId="2fc9e66d-ba45-474f-8a9f-7086b34a7d26" providerId="ADAL" clId="{1AFFCFE8-D121-41EF-A9DC-D82DD401E4ED}" dt="2024-01-22T16:17:54.367" v="3174" actId="20577"/>
          <ac:spMkLst>
            <pc:docMk/>
            <pc:sldMk cId="3698733756" sldId="320"/>
            <ac:spMk id="7" creationId="{00000000-0000-0000-0000-000000000000}"/>
          </ac:spMkLst>
        </pc:spChg>
      </pc:sldChg>
      <pc:sldChg chg="addSp delSp modSp add mod modClrScheme chgLayout modNotesTx">
        <pc:chgData name="Kevin Bouchard" userId="2fc9e66d-ba45-474f-8a9f-7086b34a7d26" providerId="ADAL" clId="{1AFFCFE8-D121-41EF-A9DC-D82DD401E4ED}" dt="2024-01-22T16:22:39.827" v="3325" actId="20577"/>
        <pc:sldMkLst>
          <pc:docMk/>
          <pc:sldMk cId="2925859393" sldId="321"/>
        </pc:sldMkLst>
        <pc:spChg chg="add del mod ord">
          <ac:chgData name="Kevin Bouchard" userId="2fc9e66d-ba45-474f-8a9f-7086b34a7d26" providerId="ADAL" clId="{1AFFCFE8-D121-41EF-A9DC-D82DD401E4ED}" dt="2024-01-22T16:19:18.747" v="3179" actId="700"/>
          <ac:spMkLst>
            <pc:docMk/>
            <pc:sldMk cId="2925859393" sldId="321"/>
            <ac:spMk id="2" creationId="{584BCF61-D8E6-6033-CDEF-12C582A7914D}"/>
          </ac:spMkLst>
        </pc:spChg>
        <pc:spChg chg="add del mod ord">
          <ac:chgData name="Kevin Bouchard" userId="2fc9e66d-ba45-474f-8a9f-7086b34a7d26" providerId="ADAL" clId="{1AFFCFE8-D121-41EF-A9DC-D82DD401E4ED}" dt="2024-01-22T16:19:18.747" v="3179" actId="700"/>
          <ac:spMkLst>
            <pc:docMk/>
            <pc:sldMk cId="2925859393" sldId="321"/>
            <ac:spMk id="3" creationId="{4DB62752-8369-2811-9CFB-877E2717968C}"/>
          </ac:spMkLst>
        </pc:spChg>
        <pc:spChg chg="add mod ord">
          <ac:chgData name="Kevin Bouchard" userId="2fc9e66d-ba45-474f-8a9f-7086b34a7d26" providerId="ADAL" clId="{1AFFCFE8-D121-41EF-A9DC-D82DD401E4ED}" dt="2024-01-22T16:19:38.070" v="3193" actId="5793"/>
          <ac:spMkLst>
            <pc:docMk/>
            <pc:sldMk cId="2925859393" sldId="321"/>
            <ac:spMk id="4" creationId="{149EC02D-561E-F3D0-FDDC-0FE6FABDE4AA}"/>
          </ac:spMkLst>
        </pc:spChg>
        <pc:spChg chg="mod ord">
          <ac:chgData name="Kevin Bouchard" userId="2fc9e66d-ba45-474f-8a9f-7086b34a7d26" providerId="ADAL" clId="{1AFFCFE8-D121-41EF-A9DC-D82DD401E4ED}" dt="2024-01-22T16:19:18.747" v="3179" actId="700"/>
          <ac:spMkLst>
            <pc:docMk/>
            <pc:sldMk cId="2925859393" sldId="321"/>
            <ac:spMk id="5" creationId="{00000000-0000-0000-0000-000000000000}"/>
          </ac:spMkLst>
        </pc:spChg>
        <pc:spChg chg="mod ord">
          <ac:chgData name="Kevin Bouchard" userId="2fc9e66d-ba45-474f-8a9f-7086b34a7d26" providerId="ADAL" clId="{1AFFCFE8-D121-41EF-A9DC-D82DD401E4ED}" dt="2024-01-22T16:19:18.747" v="3179" actId="700"/>
          <ac:spMkLst>
            <pc:docMk/>
            <pc:sldMk cId="2925859393" sldId="321"/>
            <ac:spMk id="6" creationId="{00000000-0000-0000-0000-000000000000}"/>
          </ac:spMkLst>
        </pc:spChg>
        <pc:spChg chg="del mod ord">
          <ac:chgData name="Kevin Bouchard" userId="2fc9e66d-ba45-474f-8a9f-7086b34a7d26" providerId="ADAL" clId="{1AFFCFE8-D121-41EF-A9DC-D82DD401E4ED}" dt="2024-01-22T16:19:10.167" v="3177" actId="700"/>
          <ac:spMkLst>
            <pc:docMk/>
            <pc:sldMk cId="2925859393" sldId="321"/>
            <ac:spMk id="7" creationId="{00000000-0000-0000-0000-000000000000}"/>
          </ac:spMkLst>
        </pc:spChg>
        <pc:spChg chg="del mod ord">
          <ac:chgData name="Kevin Bouchard" userId="2fc9e66d-ba45-474f-8a9f-7086b34a7d26" providerId="ADAL" clId="{1AFFCFE8-D121-41EF-A9DC-D82DD401E4ED}" dt="2024-01-22T16:19:10.167" v="3177" actId="700"/>
          <ac:spMkLst>
            <pc:docMk/>
            <pc:sldMk cId="2925859393" sldId="321"/>
            <ac:spMk id="8" creationId="{00000000-0000-0000-0000-000000000000}"/>
          </ac:spMkLst>
        </pc:spChg>
        <pc:spChg chg="mod">
          <ac:chgData name="Kevin Bouchard" userId="2fc9e66d-ba45-474f-8a9f-7086b34a7d26" providerId="ADAL" clId="{1AFFCFE8-D121-41EF-A9DC-D82DD401E4ED}" dt="2024-01-22T16:19:25.262" v="3180" actId="1076"/>
          <ac:spMkLst>
            <pc:docMk/>
            <pc:sldMk cId="2925859393" sldId="321"/>
            <ac:spMk id="9" creationId="{00000000-0000-0000-0000-000000000000}"/>
          </ac:spMkLst>
        </pc:spChg>
        <pc:spChg chg="add mod">
          <ac:chgData name="Kevin Bouchard" userId="2fc9e66d-ba45-474f-8a9f-7086b34a7d26" providerId="ADAL" clId="{1AFFCFE8-D121-41EF-A9DC-D82DD401E4ED}" dt="2024-01-22T16:22:39.827" v="3325" actId="20577"/>
          <ac:spMkLst>
            <pc:docMk/>
            <pc:sldMk cId="2925859393" sldId="321"/>
            <ac:spMk id="14" creationId="{20692074-07AC-AE6C-C15C-0261724F051B}"/>
          </ac:spMkLst>
        </pc:spChg>
        <pc:picChg chg="mod">
          <ac:chgData name="Kevin Bouchard" userId="2fc9e66d-ba45-474f-8a9f-7086b34a7d26" providerId="ADAL" clId="{1AFFCFE8-D121-41EF-A9DC-D82DD401E4ED}" dt="2024-01-22T16:19:28.029" v="3181" actId="1076"/>
          <ac:picMkLst>
            <pc:docMk/>
            <pc:sldMk cId="2925859393" sldId="321"/>
            <ac:picMk id="10" creationId="{00000000-0000-0000-0000-000000000000}"/>
          </ac:picMkLst>
        </pc:picChg>
        <pc:picChg chg="add mod">
          <ac:chgData name="Kevin Bouchard" userId="2fc9e66d-ba45-474f-8a9f-7086b34a7d26" providerId="ADAL" clId="{1AFFCFE8-D121-41EF-A9DC-D82DD401E4ED}" dt="2024-01-22T16:20:43.009" v="3199" actId="1076"/>
          <ac:picMkLst>
            <pc:docMk/>
            <pc:sldMk cId="2925859393" sldId="321"/>
            <ac:picMk id="12" creationId="{634F705E-A7EB-5A84-ECB4-075EEFB839D2}"/>
          </ac:picMkLst>
        </pc:pic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3396304668" sldId="323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4162060158" sldId="325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4233111943" sldId="330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4198777966" sldId="332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2745025184" sldId="333"/>
        </pc:sldMkLst>
      </pc:sldChg>
      <pc:sldChg chg="del">
        <pc:chgData name="Kevin Bouchard" userId="2fc9e66d-ba45-474f-8a9f-7086b34a7d26" providerId="ADAL" clId="{1AFFCFE8-D121-41EF-A9DC-D82DD401E4ED}" dt="2024-01-22T02:55:55.550" v="3" actId="47"/>
        <pc:sldMkLst>
          <pc:docMk/>
          <pc:sldMk cId="1671272694" sldId="334"/>
        </pc:sldMkLst>
      </pc:sldChg>
      <pc:sldChg chg="addSp modSp mod setBg chgLayout modNotesTx">
        <pc:chgData name="Kevin Bouchard" userId="2fc9e66d-ba45-474f-8a9f-7086b34a7d26" providerId="ADAL" clId="{1AFFCFE8-D121-41EF-A9DC-D82DD401E4ED}" dt="2024-01-22T15:57:40.800" v="2314" actId="20577"/>
        <pc:sldMkLst>
          <pc:docMk/>
          <pc:sldMk cId="4179106312" sldId="335"/>
        </pc:sldMkLst>
        <pc:spChg chg="mod ord">
          <ac:chgData name="Kevin Bouchard" userId="2fc9e66d-ba45-474f-8a9f-7086b34a7d26" providerId="ADAL" clId="{1AFFCFE8-D121-41EF-A9DC-D82DD401E4ED}" dt="2024-01-22T15:46:42.011" v="1639" actId="26606"/>
          <ac:spMkLst>
            <pc:docMk/>
            <pc:sldMk cId="4179106312" sldId="335"/>
            <ac:spMk id="4" creationId="{08E46332-E01C-39A4-AEBD-5A515D3C741C}"/>
          </ac:spMkLst>
        </pc:spChg>
        <pc:spChg chg="mod ord">
          <ac:chgData name="Kevin Bouchard" userId="2fc9e66d-ba45-474f-8a9f-7086b34a7d26" providerId="ADAL" clId="{1AFFCFE8-D121-41EF-A9DC-D82DD401E4ED}" dt="2024-01-22T15:46:42.011" v="1639" actId="26606"/>
          <ac:spMkLst>
            <pc:docMk/>
            <pc:sldMk cId="4179106312" sldId="335"/>
            <ac:spMk id="5" creationId="{B8D3A2AC-5D9A-781D-54D6-0067211A8EA5}"/>
          </ac:spMkLst>
        </pc:spChg>
        <pc:spChg chg="mod ord">
          <ac:chgData name="Kevin Bouchard" userId="2fc9e66d-ba45-474f-8a9f-7086b34a7d26" providerId="ADAL" clId="{1AFFCFE8-D121-41EF-A9DC-D82DD401E4ED}" dt="2024-01-22T15:46:42.011" v="1639" actId="26606"/>
          <ac:spMkLst>
            <pc:docMk/>
            <pc:sldMk cId="4179106312" sldId="335"/>
            <ac:spMk id="6" creationId="{7A3F82B5-E0D9-89E0-4362-1E89F126C464}"/>
          </ac:spMkLst>
        </pc:spChg>
        <pc:spChg chg="mod ord">
          <ac:chgData name="Kevin Bouchard" userId="2fc9e66d-ba45-474f-8a9f-7086b34a7d26" providerId="ADAL" clId="{1AFFCFE8-D121-41EF-A9DC-D82DD401E4ED}" dt="2024-01-22T15:49:21.697" v="1671" actId="20577"/>
          <ac:spMkLst>
            <pc:docMk/>
            <pc:sldMk cId="4179106312" sldId="335"/>
            <ac:spMk id="7" creationId="{D8422CFC-8757-16DC-E9E6-884F0876CBFB}"/>
          </ac:spMkLst>
        </pc:spChg>
        <pc:spChg chg="add">
          <ac:chgData name="Kevin Bouchard" userId="2fc9e66d-ba45-474f-8a9f-7086b34a7d26" providerId="ADAL" clId="{1AFFCFE8-D121-41EF-A9DC-D82DD401E4ED}" dt="2024-01-22T15:46:42.011" v="1639" actId="26606"/>
          <ac:spMkLst>
            <pc:docMk/>
            <pc:sldMk cId="4179106312" sldId="335"/>
            <ac:spMk id="13" creationId="{F3AF35CD-DA30-4E34-B0F3-32C27766DA05}"/>
          </ac:spMkLst>
        </pc:spChg>
        <pc:grpChg chg="add">
          <ac:chgData name="Kevin Bouchard" userId="2fc9e66d-ba45-474f-8a9f-7086b34a7d26" providerId="ADAL" clId="{1AFFCFE8-D121-41EF-A9DC-D82DD401E4ED}" dt="2024-01-22T15:46:42.011" v="1639" actId="26606"/>
          <ac:grpSpMkLst>
            <pc:docMk/>
            <pc:sldMk cId="4179106312" sldId="335"/>
            <ac:grpSpMk id="15" creationId="{BCFC42DC-2C46-47C4-BC61-530557385DBD}"/>
          </ac:grpSpMkLst>
        </pc:grpChg>
        <pc:picChg chg="mod ord">
          <ac:chgData name="Kevin Bouchard" userId="2fc9e66d-ba45-474f-8a9f-7086b34a7d26" providerId="ADAL" clId="{1AFFCFE8-D121-41EF-A9DC-D82DD401E4ED}" dt="2024-01-22T15:47:07.068" v="1645"/>
          <ac:picMkLst>
            <pc:docMk/>
            <pc:sldMk cId="4179106312" sldId="335"/>
            <ac:picMk id="8" creationId="{F60C9DBA-EDB8-C695-B3D9-737D19FC7266}"/>
          </ac:picMkLst>
        </pc:picChg>
      </pc:sldChg>
      <pc:sldChg chg="modSp mod ord">
        <pc:chgData name="Kevin Bouchard" userId="2fc9e66d-ba45-474f-8a9f-7086b34a7d26" providerId="ADAL" clId="{1AFFCFE8-D121-41EF-A9DC-D82DD401E4ED}" dt="2024-01-22T16:40:40.118" v="3641" actId="20577"/>
        <pc:sldMkLst>
          <pc:docMk/>
          <pc:sldMk cId="2922794331" sldId="337"/>
        </pc:sldMkLst>
        <pc:spChg chg="mod">
          <ac:chgData name="Kevin Bouchard" userId="2fc9e66d-ba45-474f-8a9f-7086b34a7d26" providerId="ADAL" clId="{1AFFCFE8-D121-41EF-A9DC-D82DD401E4ED}" dt="2024-01-22T16:40:40.118" v="3641" actId="20577"/>
          <ac:spMkLst>
            <pc:docMk/>
            <pc:sldMk cId="2922794331" sldId="337"/>
            <ac:spMk id="2" creationId="{00000000-0000-0000-0000-000000000000}"/>
          </ac:spMkLst>
        </pc:spChg>
      </pc:sldChg>
      <pc:sldChg chg="modSp mod chgLayout">
        <pc:chgData name="Kevin Bouchard" userId="2fc9e66d-ba45-474f-8a9f-7086b34a7d26" providerId="ADAL" clId="{1AFFCFE8-D121-41EF-A9DC-D82DD401E4ED}" dt="2024-01-22T16:47:55.092" v="3974" actId="20577"/>
        <pc:sldMkLst>
          <pc:docMk/>
          <pc:sldMk cId="1747473812" sldId="338"/>
        </pc:sldMkLst>
        <pc:spChg chg="mod ord">
          <ac:chgData name="Kevin Bouchard" userId="2fc9e66d-ba45-474f-8a9f-7086b34a7d26" providerId="ADAL" clId="{1AFFCFE8-D121-41EF-A9DC-D82DD401E4ED}" dt="2024-01-22T03:09:10.454" v="452" actId="700"/>
          <ac:spMkLst>
            <pc:docMk/>
            <pc:sldMk cId="1747473812" sldId="338"/>
            <ac:spMk id="5" creationId="{00000000-0000-0000-0000-000000000000}"/>
          </ac:spMkLst>
        </pc:spChg>
        <pc:spChg chg="mod ord">
          <ac:chgData name="Kevin Bouchard" userId="2fc9e66d-ba45-474f-8a9f-7086b34a7d26" providerId="ADAL" clId="{1AFFCFE8-D121-41EF-A9DC-D82DD401E4ED}" dt="2024-01-22T03:09:10.454" v="452" actId="700"/>
          <ac:spMkLst>
            <pc:docMk/>
            <pc:sldMk cId="1747473812" sldId="338"/>
            <ac:spMk id="6" creationId="{00000000-0000-0000-0000-000000000000}"/>
          </ac:spMkLst>
        </pc:spChg>
        <pc:spChg chg="mod ord">
          <ac:chgData name="Kevin Bouchard" userId="2fc9e66d-ba45-474f-8a9f-7086b34a7d26" providerId="ADAL" clId="{1AFFCFE8-D121-41EF-A9DC-D82DD401E4ED}" dt="2024-01-22T16:47:55.092" v="3974" actId="20577"/>
          <ac:spMkLst>
            <pc:docMk/>
            <pc:sldMk cId="1747473812" sldId="338"/>
            <ac:spMk id="8" creationId="{00000000-0000-0000-0000-000000000000}"/>
          </ac:spMkLst>
        </pc:spChg>
      </pc:sldChg>
      <pc:sldChg chg="modSp mod">
        <pc:chgData name="Kevin Bouchard" userId="2fc9e66d-ba45-474f-8a9f-7086b34a7d26" providerId="ADAL" clId="{1AFFCFE8-D121-41EF-A9DC-D82DD401E4ED}" dt="2024-01-22T16:54:15.333" v="4413" actId="20577"/>
        <pc:sldMkLst>
          <pc:docMk/>
          <pc:sldMk cId="1769651021" sldId="339"/>
        </pc:sldMkLst>
        <pc:spChg chg="mod">
          <ac:chgData name="Kevin Bouchard" userId="2fc9e66d-ba45-474f-8a9f-7086b34a7d26" providerId="ADAL" clId="{1AFFCFE8-D121-41EF-A9DC-D82DD401E4ED}" dt="2024-01-22T16:54:15.333" v="4413" actId="20577"/>
          <ac:spMkLst>
            <pc:docMk/>
            <pc:sldMk cId="1769651021" sldId="339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1AFFCFE8-D121-41EF-A9DC-D82DD401E4ED}" dt="2024-01-22T17:08:08.084" v="4663" actId="20577"/>
        <pc:sldMkLst>
          <pc:docMk/>
          <pc:sldMk cId="3109729360" sldId="340"/>
        </pc:sldMkLst>
        <pc:spChg chg="mod">
          <ac:chgData name="Kevin Bouchard" userId="2fc9e66d-ba45-474f-8a9f-7086b34a7d26" providerId="ADAL" clId="{1AFFCFE8-D121-41EF-A9DC-D82DD401E4ED}" dt="2024-01-22T17:08:08.084" v="4663" actId="20577"/>
          <ac:spMkLst>
            <pc:docMk/>
            <pc:sldMk cId="3109729360" sldId="340"/>
            <ac:spMk id="2" creationId="{95EB231F-44AA-4FF7-9E0C-D0B0036DE143}"/>
          </ac:spMkLst>
        </pc:spChg>
        <pc:spChg chg="mod">
          <ac:chgData name="Kevin Bouchard" userId="2fc9e66d-ba45-474f-8a9f-7086b34a7d26" providerId="ADAL" clId="{1AFFCFE8-D121-41EF-A9DC-D82DD401E4ED}" dt="2024-01-22T17:07:59.348" v="4646" actId="20577"/>
          <ac:spMkLst>
            <pc:docMk/>
            <pc:sldMk cId="3109729360" sldId="340"/>
            <ac:spMk id="3" creationId="{9EE15490-9C28-4030-AC5C-E81CA3C2A410}"/>
          </ac:spMkLst>
        </pc:spChg>
      </pc:sldChg>
      <pc:sldChg chg="modSp mod">
        <pc:chgData name="Kevin Bouchard" userId="2fc9e66d-ba45-474f-8a9f-7086b34a7d26" providerId="ADAL" clId="{1AFFCFE8-D121-41EF-A9DC-D82DD401E4ED}" dt="2024-01-22T03:15:00.565" v="490" actId="1076"/>
        <pc:sldMkLst>
          <pc:docMk/>
          <pc:sldMk cId="3555034280" sldId="341"/>
        </pc:sldMkLst>
        <pc:spChg chg="mod">
          <ac:chgData name="Kevin Bouchard" userId="2fc9e66d-ba45-474f-8a9f-7086b34a7d26" providerId="ADAL" clId="{1AFFCFE8-D121-41EF-A9DC-D82DD401E4ED}" dt="2024-01-22T03:12:58.272" v="488" actId="20577"/>
          <ac:spMkLst>
            <pc:docMk/>
            <pc:sldMk cId="3555034280" sldId="341"/>
            <ac:spMk id="4" creationId="{1409DC89-F9BC-ACCE-C30A-391AD7EE6783}"/>
          </ac:spMkLst>
        </pc:spChg>
        <pc:picChg chg="mod">
          <ac:chgData name="Kevin Bouchard" userId="2fc9e66d-ba45-474f-8a9f-7086b34a7d26" providerId="ADAL" clId="{1AFFCFE8-D121-41EF-A9DC-D82DD401E4ED}" dt="2024-01-22T03:15:00.565" v="490" actId="1076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mod">
        <pc:chgData name="Kevin Bouchard" userId="2fc9e66d-ba45-474f-8a9f-7086b34a7d26" providerId="ADAL" clId="{1AFFCFE8-D121-41EF-A9DC-D82DD401E4ED}" dt="2024-01-22T15:06:22.420" v="853" actId="20577"/>
        <pc:sldMkLst>
          <pc:docMk/>
          <pc:sldMk cId="173000083" sldId="349"/>
        </pc:sldMkLst>
        <pc:spChg chg="mod">
          <ac:chgData name="Kevin Bouchard" userId="2fc9e66d-ba45-474f-8a9f-7086b34a7d26" providerId="ADAL" clId="{1AFFCFE8-D121-41EF-A9DC-D82DD401E4ED}" dt="2024-01-22T15:05:20.944" v="690" actId="14100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1AFFCFE8-D121-41EF-A9DC-D82DD401E4ED}" dt="2024-01-22T15:06:22.420" v="853" actId="20577"/>
          <ac:spMkLst>
            <pc:docMk/>
            <pc:sldMk cId="173000083" sldId="349"/>
            <ac:spMk id="11" creationId="{2C344546-A92B-2CAD-4D16-B1E952698467}"/>
          </ac:spMkLst>
        </pc:spChg>
        <pc:picChg chg="mod">
          <ac:chgData name="Kevin Bouchard" userId="2fc9e66d-ba45-474f-8a9f-7086b34a7d26" providerId="ADAL" clId="{1AFFCFE8-D121-41EF-A9DC-D82DD401E4ED}" dt="2024-01-22T03:21:59.313" v="683" actId="14826"/>
          <ac:picMkLst>
            <pc:docMk/>
            <pc:sldMk cId="173000083" sldId="349"/>
            <ac:picMk id="7" creationId="{E3E49B93-4959-946F-B8AF-F498901F2AB6}"/>
          </ac:picMkLst>
        </pc:picChg>
      </pc:sldChg>
      <pc:sldChg chg="addSp modSp new mod">
        <pc:chgData name="Kevin Bouchard" userId="2fc9e66d-ba45-474f-8a9f-7086b34a7d26" providerId="ADAL" clId="{1AFFCFE8-D121-41EF-A9DC-D82DD401E4ED}" dt="2024-01-22T03:09:31.868" v="455"/>
        <pc:sldMkLst>
          <pc:docMk/>
          <pc:sldMk cId="2421266429" sldId="350"/>
        </pc:sldMkLst>
        <pc:spChg chg="mod">
          <ac:chgData name="Kevin Bouchard" userId="2fc9e66d-ba45-474f-8a9f-7086b34a7d26" providerId="ADAL" clId="{1AFFCFE8-D121-41EF-A9DC-D82DD401E4ED}" dt="2024-01-22T02:59:38.284" v="34" actId="20577"/>
          <ac:spMkLst>
            <pc:docMk/>
            <pc:sldMk cId="2421266429" sldId="350"/>
            <ac:spMk id="2" creationId="{FDF66B5D-A58C-A26B-096F-ACDEE381B5D4}"/>
          </ac:spMkLst>
        </pc:spChg>
        <pc:spChg chg="mod">
          <ac:chgData name="Kevin Bouchard" userId="2fc9e66d-ba45-474f-8a9f-7086b34a7d26" providerId="ADAL" clId="{1AFFCFE8-D121-41EF-A9DC-D82DD401E4ED}" dt="2024-01-22T03:09:00.683" v="451" actId="20577"/>
          <ac:spMkLst>
            <pc:docMk/>
            <pc:sldMk cId="2421266429" sldId="350"/>
            <ac:spMk id="3" creationId="{193C791E-46EA-4BBA-E469-C1890203B770}"/>
          </ac:spMkLst>
        </pc:spChg>
        <pc:picChg chg="add mod">
          <ac:chgData name="Kevin Bouchard" userId="2fc9e66d-ba45-474f-8a9f-7086b34a7d26" providerId="ADAL" clId="{1AFFCFE8-D121-41EF-A9DC-D82DD401E4ED}" dt="2024-01-22T03:09:31.868" v="455"/>
          <ac:picMkLst>
            <pc:docMk/>
            <pc:sldMk cId="2421266429" sldId="350"/>
            <ac:picMk id="6" creationId="{BFDD1262-FCFE-FEE0-52E9-14A7D77351E8}"/>
          </ac:picMkLst>
        </pc:picChg>
      </pc:sldChg>
      <pc:sldChg chg="addSp modSp new mod">
        <pc:chgData name="Kevin Bouchard" userId="2fc9e66d-ba45-474f-8a9f-7086b34a7d26" providerId="ADAL" clId="{1AFFCFE8-D121-41EF-A9DC-D82DD401E4ED}" dt="2024-01-22T03:09:47.297" v="465" actId="20577"/>
        <pc:sldMkLst>
          <pc:docMk/>
          <pc:sldMk cId="139394941" sldId="351"/>
        </pc:sldMkLst>
        <pc:spChg chg="mod">
          <ac:chgData name="Kevin Bouchard" userId="2fc9e66d-ba45-474f-8a9f-7086b34a7d26" providerId="ADAL" clId="{1AFFCFE8-D121-41EF-A9DC-D82DD401E4ED}" dt="2024-01-22T03:09:47.297" v="465" actId="20577"/>
          <ac:spMkLst>
            <pc:docMk/>
            <pc:sldMk cId="139394941" sldId="351"/>
            <ac:spMk id="2" creationId="{81E8D38F-A530-A4EC-8E14-F644F57E1D6E}"/>
          </ac:spMkLst>
        </pc:spChg>
        <pc:picChg chg="add mod">
          <ac:chgData name="Kevin Bouchard" userId="2fc9e66d-ba45-474f-8a9f-7086b34a7d26" providerId="ADAL" clId="{1AFFCFE8-D121-41EF-A9DC-D82DD401E4ED}" dt="2024-01-22T03:09:44.185" v="458" actId="1076"/>
          <ac:picMkLst>
            <pc:docMk/>
            <pc:sldMk cId="139394941" sldId="351"/>
            <ac:picMk id="6" creationId="{F996F7AD-8746-0028-D4E2-5AB169F40609}"/>
          </ac:picMkLst>
        </pc:pic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2436508359" sldId="351"/>
        </pc:sldMkLst>
      </pc:sldChg>
      <pc:sldChg chg="modSp new mod ord">
        <pc:chgData name="Kevin Bouchard" userId="2fc9e66d-ba45-474f-8a9f-7086b34a7d26" providerId="ADAL" clId="{1AFFCFE8-D121-41EF-A9DC-D82DD401E4ED}" dt="2024-01-22T16:33:11.851" v="3565" actId="20577"/>
        <pc:sldMkLst>
          <pc:docMk/>
          <pc:sldMk cId="887076266" sldId="352"/>
        </pc:sldMkLst>
        <pc:spChg chg="mod">
          <ac:chgData name="Kevin Bouchard" userId="2fc9e66d-ba45-474f-8a9f-7086b34a7d26" providerId="ADAL" clId="{1AFFCFE8-D121-41EF-A9DC-D82DD401E4ED}" dt="2024-01-22T03:20:34.061" v="682" actId="20577"/>
          <ac:spMkLst>
            <pc:docMk/>
            <pc:sldMk cId="887076266" sldId="352"/>
            <ac:spMk id="2" creationId="{113C2FD8-08C5-024A-4AC2-3292F1C49F74}"/>
          </ac:spMkLst>
        </pc:spChg>
        <pc:spChg chg="mod">
          <ac:chgData name="Kevin Bouchard" userId="2fc9e66d-ba45-474f-8a9f-7086b34a7d26" providerId="ADAL" clId="{1AFFCFE8-D121-41EF-A9DC-D82DD401E4ED}" dt="2024-01-22T16:33:11.851" v="3565" actId="20577"/>
          <ac:spMkLst>
            <pc:docMk/>
            <pc:sldMk cId="887076266" sldId="352"/>
            <ac:spMk id="3" creationId="{7B4B380E-F6E3-1DBD-E2D7-FC6E2FB0D470}"/>
          </ac:spMkLst>
        </pc:sp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2836357304" sldId="352"/>
        </pc:sldMkLst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1518646982" sldId="353"/>
        </pc:sldMkLst>
      </pc:sldChg>
      <pc:sldChg chg="addSp delSp modSp new mod modClrScheme chgLayout">
        <pc:chgData name="Kevin Bouchard" userId="2fc9e66d-ba45-474f-8a9f-7086b34a7d26" providerId="ADAL" clId="{1AFFCFE8-D121-41EF-A9DC-D82DD401E4ED}" dt="2024-01-22T15:26:36.876" v="1374" actId="20577"/>
        <pc:sldMkLst>
          <pc:docMk/>
          <pc:sldMk cId="1603496187" sldId="353"/>
        </pc:sldMkLst>
        <pc:spChg chg="mod ord">
          <ac:chgData name="Kevin Bouchard" userId="2fc9e66d-ba45-474f-8a9f-7086b34a7d26" providerId="ADAL" clId="{1AFFCFE8-D121-41EF-A9DC-D82DD401E4ED}" dt="2024-01-22T15:14:36.512" v="1222" actId="700"/>
          <ac:spMkLst>
            <pc:docMk/>
            <pc:sldMk cId="1603496187" sldId="353"/>
            <ac:spMk id="2" creationId="{E42FB7FD-A1C4-E08E-692D-6B2D02845E82}"/>
          </ac:spMkLst>
        </pc:spChg>
        <pc:spChg chg="mod ord">
          <ac:chgData name="Kevin Bouchard" userId="2fc9e66d-ba45-474f-8a9f-7086b34a7d26" providerId="ADAL" clId="{1AFFCFE8-D121-41EF-A9DC-D82DD401E4ED}" dt="2024-01-22T15:26:22.600" v="1333" actId="27636"/>
          <ac:spMkLst>
            <pc:docMk/>
            <pc:sldMk cId="1603496187" sldId="353"/>
            <ac:spMk id="3" creationId="{0A4D9CF0-C63F-DB4A-9F6E-9F69A50E3DA7}"/>
          </ac:spMkLst>
        </pc:spChg>
        <pc:spChg chg="del mod ord">
          <ac:chgData name="Kevin Bouchard" userId="2fc9e66d-ba45-474f-8a9f-7086b34a7d26" providerId="ADAL" clId="{1AFFCFE8-D121-41EF-A9DC-D82DD401E4ED}" dt="2024-01-22T15:21:57.500" v="1271" actId="478"/>
          <ac:spMkLst>
            <pc:docMk/>
            <pc:sldMk cId="1603496187" sldId="353"/>
            <ac:spMk id="4" creationId="{DD56B328-8E66-503C-9261-1D584759432F}"/>
          </ac:spMkLst>
        </pc:spChg>
        <pc:spChg chg="mod ord">
          <ac:chgData name="Kevin Bouchard" userId="2fc9e66d-ba45-474f-8a9f-7086b34a7d26" providerId="ADAL" clId="{1AFFCFE8-D121-41EF-A9DC-D82DD401E4ED}" dt="2024-01-22T15:14:36.512" v="1222" actId="700"/>
          <ac:spMkLst>
            <pc:docMk/>
            <pc:sldMk cId="1603496187" sldId="353"/>
            <ac:spMk id="5" creationId="{12FADF4B-7E49-ED23-25C6-9D477190FF01}"/>
          </ac:spMkLst>
        </pc:spChg>
        <pc:spChg chg="add del mod ord">
          <ac:chgData name="Kevin Bouchard" userId="2fc9e66d-ba45-474f-8a9f-7086b34a7d26" providerId="ADAL" clId="{1AFFCFE8-D121-41EF-A9DC-D82DD401E4ED}" dt="2024-01-22T15:14:30.342" v="1220" actId="700"/>
          <ac:spMkLst>
            <pc:docMk/>
            <pc:sldMk cId="1603496187" sldId="353"/>
            <ac:spMk id="6" creationId="{3C4E13FF-27C5-C9CA-2739-8ECF61685243}"/>
          </ac:spMkLst>
        </pc:spChg>
        <pc:spChg chg="add del mod ord">
          <ac:chgData name="Kevin Bouchard" userId="2fc9e66d-ba45-474f-8a9f-7086b34a7d26" providerId="ADAL" clId="{1AFFCFE8-D121-41EF-A9DC-D82DD401E4ED}" dt="2024-01-22T15:14:30.342" v="1220" actId="700"/>
          <ac:spMkLst>
            <pc:docMk/>
            <pc:sldMk cId="1603496187" sldId="353"/>
            <ac:spMk id="7" creationId="{F56C0D3C-43F8-2A0F-990E-5B895F8F563D}"/>
          </ac:spMkLst>
        </pc:spChg>
        <pc:spChg chg="add del mod ord">
          <ac:chgData name="Kevin Bouchard" userId="2fc9e66d-ba45-474f-8a9f-7086b34a7d26" providerId="ADAL" clId="{1AFFCFE8-D121-41EF-A9DC-D82DD401E4ED}" dt="2024-01-22T15:14:30.342" v="1220" actId="700"/>
          <ac:spMkLst>
            <pc:docMk/>
            <pc:sldMk cId="1603496187" sldId="353"/>
            <ac:spMk id="8" creationId="{8AD37E86-FB7B-CD98-6737-9DD852025048}"/>
          </ac:spMkLst>
        </pc:spChg>
        <pc:spChg chg="add del mod ord">
          <ac:chgData name="Kevin Bouchard" userId="2fc9e66d-ba45-474f-8a9f-7086b34a7d26" providerId="ADAL" clId="{1AFFCFE8-D121-41EF-A9DC-D82DD401E4ED}" dt="2024-01-22T15:14:36.512" v="1222" actId="700"/>
          <ac:spMkLst>
            <pc:docMk/>
            <pc:sldMk cId="1603496187" sldId="353"/>
            <ac:spMk id="9" creationId="{AEF01A4E-6629-3E49-6AE1-72834D653CBE}"/>
          </ac:spMkLst>
        </pc:spChg>
        <pc:spChg chg="add mod ord">
          <ac:chgData name="Kevin Bouchard" userId="2fc9e66d-ba45-474f-8a9f-7086b34a7d26" providerId="ADAL" clId="{1AFFCFE8-D121-41EF-A9DC-D82DD401E4ED}" dt="2024-01-22T15:14:44.566" v="1239" actId="20577"/>
          <ac:spMkLst>
            <pc:docMk/>
            <pc:sldMk cId="1603496187" sldId="353"/>
            <ac:spMk id="10" creationId="{923DD520-EEF1-AD21-B843-7AAA7E9BA1BF}"/>
          </ac:spMkLst>
        </pc:spChg>
        <pc:spChg chg="add mod ord">
          <ac:chgData name="Kevin Bouchard" userId="2fc9e66d-ba45-474f-8a9f-7086b34a7d26" providerId="ADAL" clId="{1AFFCFE8-D121-41EF-A9DC-D82DD401E4ED}" dt="2024-01-22T15:14:49.788" v="1250" actId="20577"/>
          <ac:spMkLst>
            <pc:docMk/>
            <pc:sldMk cId="1603496187" sldId="353"/>
            <ac:spMk id="11" creationId="{987476E2-BAFC-3D6C-9559-236129C58D37}"/>
          </ac:spMkLst>
        </pc:spChg>
        <pc:spChg chg="add mod ord">
          <ac:chgData name="Kevin Bouchard" userId="2fc9e66d-ba45-474f-8a9f-7086b34a7d26" providerId="ADAL" clId="{1AFFCFE8-D121-41EF-A9DC-D82DD401E4ED}" dt="2024-01-22T15:26:36.876" v="1374" actId="20577"/>
          <ac:spMkLst>
            <pc:docMk/>
            <pc:sldMk cId="1603496187" sldId="353"/>
            <ac:spMk id="12" creationId="{605DC639-58A5-AF58-F6B0-6874824657AA}"/>
          </ac:spMkLst>
        </pc:sp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96974274" sldId="354"/>
        </pc:sldMkLst>
      </pc:sldChg>
      <pc:sldChg chg="addSp delSp modSp new mod setBg">
        <pc:chgData name="Kevin Bouchard" userId="2fc9e66d-ba45-474f-8a9f-7086b34a7d26" providerId="ADAL" clId="{1AFFCFE8-D121-41EF-A9DC-D82DD401E4ED}" dt="2024-01-22T16:40:29.465" v="3630" actId="732"/>
        <pc:sldMkLst>
          <pc:docMk/>
          <pc:sldMk cId="1882104036" sldId="354"/>
        </pc:sldMkLst>
        <pc:spChg chg="mod">
          <ac:chgData name="Kevin Bouchard" userId="2fc9e66d-ba45-474f-8a9f-7086b34a7d26" providerId="ADAL" clId="{1AFFCFE8-D121-41EF-A9DC-D82DD401E4ED}" dt="2024-01-22T16:39:47.478" v="3628" actId="403"/>
          <ac:spMkLst>
            <pc:docMk/>
            <pc:sldMk cId="1882104036" sldId="354"/>
            <ac:spMk id="2" creationId="{385FF2BF-BEC8-6832-6B8E-600632C753FF}"/>
          </ac:spMkLst>
        </pc:spChg>
        <pc:spChg chg="mod">
          <ac:chgData name="Kevin Bouchard" userId="2fc9e66d-ba45-474f-8a9f-7086b34a7d26" providerId="ADAL" clId="{1AFFCFE8-D121-41EF-A9DC-D82DD401E4ED}" dt="2024-01-22T16:39:38.292" v="3626" actId="27636"/>
          <ac:spMkLst>
            <pc:docMk/>
            <pc:sldMk cId="1882104036" sldId="354"/>
            <ac:spMk id="3" creationId="{75EB3EA4-805F-B9CC-26A9-6D6E5512A4B7}"/>
          </ac:spMkLst>
        </pc:spChg>
        <pc:spChg chg="mod">
          <ac:chgData name="Kevin Bouchard" userId="2fc9e66d-ba45-474f-8a9f-7086b34a7d26" providerId="ADAL" clId="{1AFFCFE8-D121-41EF-A9DC-D82DD401E4ED}" dt="2024-01-22T16:39:01.293" v="3616" actId="26606"/>
          <ac:spMkLst>
            <pc:docMk/>
            <pc:sldMk cId="1882104036" sldId="354"/>
            <ac:spMk id="4" creationId="{452D088F-BBFC-9324-18CF-B24FDA179354}"/>
          </ac:spMkLst>
        </pc:spChg>
        <pc:spChg chg="mod">
          <ac:chgData name="Kevin Bouchard" userId="2fc9e66d-ba45-474f-8a9f-7086b34a7d26" providerId="ADAL" clId="{1AFFCFE8-D121-41EF-A9DC-D82DD401E4ED}" dt="2024-01-22T16:38:47.185" v="3614" actId="26606"/>
          <ac:spMkLst>
            <pc:docMk/>
            <pc:sldMk cId="1882104036" sldId="354"/>
            <ac:spMk id="5" creationId="{3F8D2435-04A8-B6D3-C0D7-A644F5E3DD15}"/>
          </ac:spMkLst>
        </pc:spChg>
        <pc:spChg chg="add del">
          <ac:chgData name="Kevin Bouchard" userId="2fc9e66d-ba45-474f-8a9f-7086b34a7d26" providerId="ADAL" clId="{1AFFCFE8-D121-41EF-A9DC-D82DD401E4ED}" dt="2024-01-22T16:38:46.290" v="3611" actId="26606"/>
          <ac:spMkLst>
            <pc:docMk/>
            <pc:sldMk cId="1882104036" sldId="354"/>
            <ac:spMk id="11" creationId="{362E11DD-B54B-4751-9C17-39DAF9EF46E7}"/>
          </ac:spMkLst>
        </pc:spChg>
        <pc:spChg chg="add del">
          <ac:chgData name="Kevin Bouchard" userId="2fc9e66d-ba45-474f-8a9f-7086b34a7d26" providerId="ADAL" clId="{1AFFCFE8-D121-41EF-A9DC-D82DD401E4ED}" dt="2024-01-22T16:38:47.156" v="3613" actId="26606"/>
          <ac:spMkLst>
            <pc:docMk/>
            <pc:sldMk cId="1882104036" sldId="354"/>
            <ac:spMk id="17" creationId="{89C8D586-1ECD-4981-BED2-97336112C0AD}"/>
          </ac:spMkLst>
        </pc:spChg>
        <pc:spChg chg="add del">
          <ac:chgData name="Kevin Bouchard" userId="2fc9e66d-ba45-474f-8a9f-7086b34a7d26" providerId="ADAL" clId="{1AFFCFE8-D121-41EF-A9DC-D82DD401E4ED}" dt="2024-01-22T16:39:01.293" v="3616" actId="26606"/>
          <ac:spMkLst>
            <pc:docMk/>
            <pc:sldMk cId="1882104036" sldId="354"/>
            <ac:spMk id="23" creationId="{362E11DD-B54B-4751-9C17-39DAF9EF46E7}"/>
          </ac:spMkLst>
        </pc:spChg>
        <pc:spChg chg="add">
          <ac:chgData name="Kevin Bouchard" userId="2fc9e66d-ba45-474f-8a9f-7086b34a7d26" providerId="ADAL" clId="{1AFFCFE8-D121-41EF-A9DC-D82DD401E4ED}" dt="2024-01-22T16:39:01.293" v="3616" actId="26606"/>
          <ac:spMkLst>
            <pc:docMk/>
            <pc:sldMk cId="1882104036" sldId="354"/>
            <ac:spMk id="31" creationId="{CCF043BA-0C52-4068-BCF5-2B2D89BA9D36}"/>
          </ac:spMkLst>
        </pc:spChg>
        <pc:grpChg chg="add del">
          <ac:chgData name="Kevin Bouchard" userId="2fc9e66d-ba45-474f-8a9f-7086b34a7d26" providerId="ADAL" clId="{1AFFCFE8-D121-41EF-A9DC-D82DD401E4ED}" dt="2024-01-22T16:38:46.290" v="3611" actId="26606"/>
          <ac:grpSpMkLst>
            <pc:docMk/>
            <pc:sldMk cId="1882104036" sldId="354"/>
            <ac:grpSpMk id="13" creationId="{B55DE4E1-F219-45A4-96D9-9A86D0E4DBD2}"/>
          </ac:grpSpMkLst>
        </pc:grpChg>
        <pc:grpChg chg="add del">
          <ac:chgData name="Kevin Bouchard" userId="2fc9e66d-ba45-474f-8a9f-7086b34a7d26" providerId="ADAL" clId="{1AFFCFE8-D121-41EF-A9DC-D82DD401E4ED}" dt="2024-01-22T16:38:47.156" v="3613" actId="26606"/>
          <ac:grpSpMkLst>
            <pc:docMk/>
            <pc:sldMk cId="1882104036" sldId="354"/>
            <ac:grpSpMk id="19" creationId="{AF001A23-2767-4A31-BD30-56112DE9527E}"/>
          </ac:grpSpMkLst>
        </pc:grpChg>
        <pc:grpChg chg="add del">
          <ac:chgData name="Kevin Bouchard" userId="2fc9e66d-ba45-474f-8a9f-7086b34a7d26" providerId="ADAL" clId="{1AFFCFE8-D121-41EF-A9DC-D82DD401E4ED}" dt="2024-01-22T16:39:01.293" v="3616" actId="26606"/>
          <ac:grpSpMkLst>
            <pc:docMk/>
            <pc:sldMk cId="1882104036" sldId="354"/>
            <ac:grpSpMk id="25" creationId="{B55DE4E1-F219-45A4-96D9-9A86D0E4DBD2}"/>
          </ac:grpSpMkLst>
        </pc:grpChg>
        <pc:grpChg chg="add">
          <ac:chgData name="Kevin Bouchard" userId="2fc9e66d-ba45-474f-8a9f-7086b34a7d26" providerId="ADAL" clId="{1AFFCFE8-D121-41EF-A9DC-D82DD401E4ED}" dt="2024-01-22T16:39:01.293" v="3616" actId="26606"/>
          <ac:grpSpMkLst>
            <pc:docMk/>
            <pc:sldMk cId="1882104036" sldId="354"/>
            <ac:grpSpMk id="33" creationId="{789ACCC8-A635-400E-B9C0-AD9CA57109CE}"/>
          </ac:grpSpMkLst>
        </pc:grpChg>
        <pc:picChg chg="add del">
          <ac:chgData name="Kevin Bouchard" userId="2fc9e66d-ba45-474f-8a9f-7086b34a7d26" providerId="ADAL" clId="{1AFFCFE8-D121-41EF-A9DC-D82DD401E4ED}" dt="2024-01-22T16:38:46.290" v="3611" actId="26606"/>
          <ac:picMkLst>
            <pc:docMk/>
            <pc:sldMk cId="1882104036" sldId="354"/>
            <ac:picMk id="7" creationId="{688D4E2B-E3A8-EEFB-B68A-352738A8244F}"/>
          </ac:picMkLst>
        </pc:picChg>
        <pc:picChg chg="add del">
          <ac:chgData name="Kevin Bouchard" userId="2fc9e66d-ba45-474f-8a9f-7086b34a7d26" providerId="ADAL" clId="{1AFFCFE8-D121-41EF-A9DC-D82DD401E4ED}" dt="2024-01-22T16:38:47.156" v="3613" actId="26606"/>
          <ac:picMkLst>
            <pc:docMk/>
            <pc:sldMk cId="1882104036" sldId="354"/>
            <ac:picMk id="18" creationId="{F249F17D-5A16-2E71-3C87-8BC0D22E505A}"/>
          </ac:picMkLst>
        </pc:picChg>
        <pc:picChg chg="add del">
          <ac:chgData name="Kevin Bouchard" userId="2fc9e66d-ba45-474f-8a9f-7086b34a7d26" providerId="ADAL" clId="{1AFFCFE8-D121-41EF-A9DC-D82DD401E4ED}" dt="2024-01-22T16:38:55.540" v="3615" actId="478"/>
          <ac:picMkLst>
            <pc:docMk/>
            <pc:sldMk cId="1882104036" sldId="354"/>
            <ac:picMk id="24" creationId="{688D4E2B-E3A8-EEFB-B68A-352738A8244F}"/>
          </ac:picMkLst>
        </pc:picChg>
        <pc:picChg chg="add del mod modCrop">
          <ac:chgData name="Kevin Bouchard" userId="2fc9e66d-ba45-474f-8a9f-7086b34a7d26" providerId="ADAL" clId="{1AFFCFE8-D121-41EF-A9DC-D82DD401E4ED}" dt="2024-01-22T16:40:29.465" v="3630" actId="732"/>
          <ac:picMkLst>
            <pc:docMk/>
            <pc:sldMk cId="1882104036" sldId="354"/>
            <ac:picMk id="27" creationId="{DF6DE52C-FDCC-5818-EC93-61827A837529}"/>
          </ac:picMkLst>
        </pc:picChg>
      </pc:sldChg>
      <pc:sldChg chg="del">
        <pc:chgData name="Kevin Bouchard" userId="2fc9e66d-ba45-474f-8a9f-7086b34a7d26" providerId="ADAL" clId="{1AFFCFE8-D121-41EF-A9DC-D82DD401E4ED}" dt="2024-01-21T22:15:10.937" v="0" actId="47"/>
        <pc:sldMkLst>
          <pc:docMk/>
          <pc:sldMk cId="1794372198" sldId="355"/>
        </pc:sldMkLst>
      </pc:sldChg>
      <pc:sldChg chg="add">
        <pc:chgData name="Kevin Bouchard" userId="2fc9e66d-ba45-474f-8a9f-7086b34a7d26" providerId="ADAL" clId="{1AFFCFE8-D121-41EF-A9DC-D82DD401E4ED}" dt="2024-01-22T16:41:10.964" v="3642"/>
        <pc:sldMkLst>
          <pc:docMk/>
          <pc:sldMk cId="2274690332" sldId="355"/>
        </pc:sldMkLst>
      </pc:sldChg>
    </pc:docChg>
  </pc:docChgLst>
  <pc:docChgLst>
    <pc:chgData name="Kevin Bouchard" userId="2fc9e66d-ba45-474f-8a9f-7086b34a7d26" providerId="ADAL" clId="{38F516D4-38B2-4E6B-9686-11D301491982}"/>
    <pc:docChg chg="undo custSel addSld delSld modSld sldOrd modMainMaster modNotesMaster">
      <pc:chgData name="Kevin Bouchard" userId="2fc9e66d-ba45-474f-8a9f-7086b34a7d26" providerId="ADAL" clId="{38F516D4-38B2-4E6B-9686-11D301491982}" dt="2024-01-19T22:07:58.975" v="9973"/>
      <pc:docMkLst>
        <pc:docMk/>
      </pc:docMkLst>
      <pc:sldChg chg="modSp del mod">
        <pc:chgData name="Kevin Bouchard" userId="2fc9e66d-ba45-474f-8a9f-7086b34a7d26" providerId="ADAL" clId="{38F516D4-38B2-4E6B-9686-11D301491982}" dt="2024-01-18T16:27:11.666" v="12" actId="47"/>
        <pc:sldMkLst>
          <pc:docMk/>
          <pc:sldMk cId="1004256375" sldId="256"/>
        </pc:sld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975" v="5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5" creationId="{00000000-0000-0000-0000-000000000000}"/>
          </ac:spMkLst>
        </pc:spChg>
      </pc:sldChg>
      <pc:sldChg chg="delSp modSp mod modNotes">
        <pc:chgData name="Kevin Bouchard" userId="2fc9e66d-ba45-474f-8a9f-7086b34a7d26" providerId="ADAL" clId="{38F516D4-38B2-4E6B-9686-11D301491982}" dt="2024-01-19T16:03:22.894" v="1426" actId="478"/>
        <pc:sldMkLst>
          <pc:docMk/>
          <pc:sldMk cId="1823829716" sldId="258"/>
        </pc:sldMkLst>
        <pc:spChg chg="mod">
          <ac:chgData name="Kevin Bouchard" userId="2fc9e66d-ba45-474f-8a9f-7086b34a7d26" providerId="ADAL" clId="{38F516D4-38B2-4E6B-9686-11D301491982}" dt="2024-01-19T15:36:28.313" v="913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3:21.286" v="1425" actId="20577"/>
          <ac:spMkLst>
            <pc:docMk/>
            <pc:sldMk cId="1823829716" sldId="258"/>
            <ac:spMk id="3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03:22.894" v="1426" actId="478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23829716" sldId="258"/>
            <ac:spMk id="5" creationId="{00000000-0000-0000-0000-000000000000}"/>
          </ac:spMkLst>
        </pc:spChg>
      </pc:sldChg>
      <pc:sldChg chg="modSp add del mod modNotes">
        <pc:chgData name="Kevin Bouchard" userId="2fc9e66d-ba45-474f-8a9f-7086b34a7d26" providerId="ADAL" clId="{38F516D4-38B2-4E6B-9686-11D301491982}" dt="2024-01-19T15:33:17.581" v="502"/>
        <pc:sldMkLst>
          <pc:docMk/>
          <pc:sldMk cId="1621577873" sldId="25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9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8F516D4-38B2-4E6B-9686-11D301491982}" dt="2024-01-19T15:36:14.691" v="878" actId="47"/>
        <pc:sldMkLst>
          <pc:docMk/>
          <pc:sldMk cId="2510357967" sldId="27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9" creationId="{00000000-0000-0000-0000-000000000000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14" creationId="{5118BA95-03E7-41B7-B442-0AF8C0A7FF68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20" creationId="{AD9B3EAD-A2B3-42C4-927C-3455E3E69EE6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5" creationId="{4FCA88C2-C73C-4062-A097-8FBCE3090BEA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7" creationId="{83981C21-E132-4402-B31B-D725C1CE77D2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9" creationId="{6A685C77-4E84-486A-9AE5-F3635BE98EFB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31" creationId="{E55C1C3E-5158-47F3-8FD9-14B22C3E6EAD}"/>
          </ac:spMkLst>
        </pc:spChg>
        <pc:grpChg chg="add del">
          <ac:chgData name="Kevin Bouchard" userId="2fc9e66d-ba45-474f-8a9f-7086b34a7d26" providerId="ADAL" clId="{38F516D4-38B2-4E6B-9686-11D301491982}" dt="2024-01-19T15:33:17.101" v="500" actId="26606"/>
          <ac:grpSpMkLst>
            <pc:docMk/>
            <pc:sldMk cId="2510357967" sldId="275"/>
            <ac:grpSpMk id="16" creationId="{E799C3D5-7D55-4046-808C-F290F456D6EF}"/>
          </ac:grpSpMkLst>
        </pc:grpChg>
      </pc:sldChg>
      <pc:sldChg chg="modSp mod">
        <pc:chgData name="Kevin Bouchard" userId="2fc9e66d-ba45-474f-8a9f-7086b34a7d26" providerId="ADAL" clId="{38F516D4-38B2-4E6B-9686-11D301491982}" dt="2024-01-19T16:04:45.491" v="1658" actId="27636"/>
        <pc:sldMkLst>
          <pc:docMk/>
          <pc:sldMk cId="722180629" sldId="27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4:45.491" v="1658" actId="27636"/>
          <ac:spMkLst>
            <pc:docMk/>
            <pc:sldMk cId="722180629" sldId="27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16:03:27.550" v="1427" actId="1076"/>
          <ac:picMkLst>
            <pc:docMk/>
            <pc:sldMk cId="722180629" sldId="276"/>
            <ac:picMk id="10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1:38:39.514" v="8411" actId="1076"/>
        <pc:sldMkLst>
          <pc:docMk/>
          <pc:sldMk cId="472379820" sldId="278"/>
        </pc:sldMkLst>
        <pc:spChg chg="mod">
          <ac:chgData name="Kevin Bouchard" userId="2fc9e66d-ba45-474f-8a9f-7086b34a7d26" providerId="ADAL" clId="{38F516D4-38B2-4E6B-9686-11D301491982}" dt="2024-01-19T21:37:37.383" v="8286" actId="20577"/>
          <ac:spMkLst>
            <pc:docMk/>
            <pc:sldMk cId="472379820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38:36.831" v="8410" actId="20577"/>
          <ac:spMkLst>
            <pc:docMk/>
            <pc:sldMk cId="472379820" sldId="278"/>
            <ac:spMk id="3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1:38:39.514" v="8411" actId="1076"/>
          <ac:picMkLst>
            <pc:docMk/>
            <pc:sldMk cId="472379820" sldId="278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596767363" sldId="27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596767363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6:15:21.492" v="2402" actId="1076"/>
        <pc:sldMkLst>
          <pc:docMk/>
          <pc:sldMk cId="215036461" sldId="279"/>
        </pc:sldMkLst>
        <pc:spChg chg="mod">
          <ac:chgData name="Kevin Bouchard" userId="2fc9e66d-ba45-474f-8a9f-7086b34a7d26" providerId="ADAL" clId="{38F516D4-38B2-4E6B-9686-11D301491982}" dt="2024-01-19T16:08:17.668" v="1964" actId="20577"/>
          <ac:spMkLst>
            <pc:docMk/>
            <pc:sldMk cId="215036461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15.843" v="2401" actId="20577"/>
          <ac:spMkLst>
            <pc:docMk/>
            <pc:sldMk cId="215036461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0:39.330" v="2090" actId="1076"/>
          <ac:spMkLst>
            <pc:docMk/>
            <pc:sldMk cId="215036461" sldId="27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21.492" v="2402" actId="1076"/>
          <ac:spMkLst>
            <pc:docMk/>
            <pc:sldMk cId="215036461" sldId="279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17:28.476" v="2652" actId="1076"/>
        <pc:sldMkLst>
          <pc:docMk/>
          <pc:sldMk cId="2528296575" sldId="280"/>
        </pc:sldMkLst>
        <pc:spChg chg="mod">
          <ac:chgData name="Kevin Bouchard" userId="2fc9e66d-ba45-474f-8a9f-7086b34a7d26" providerId="ADAL" clId="{38F516D4-38B2-4E6B-9686-11D301491982}" dt="2024-01-19T16:15:32.326" v="2410" actId="20577"/>
          <ac:spMkLst>
            <pc:docMk/>
            <pc:sldMk cId="252829657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16.933" v="2648" actId="20577"/>
          <ac:spMkLst>
            <pc:docMk/>
            <pc:sldMk cId="252829657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6:22.664" v="2518" actId="1076"/>
          <ac:spMkLst>
            <pc:docMk/>
            <pc:sldMk cId="2528296575" sldId="2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2.177" v="2649" actId="1076"/>
          <ac:spMkLst>
            <pc:docMk/>
            <pc:sldMk cId="2528296575" sldId="280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528296575" sldId="280"/>
            <ac:spMk id="1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6.609" v="2651" actId="1076"/>
          <ac:spMkLst>
            <pc:docMk/>
            <pc:sldMk cId="2528296575" sldId="280"/>
            <ac:spMk id="1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8.476" v="2652" actId="1076"/>
          <ac:spMkLst>
            <pc:docMk/>
            <pc:sldMk cId="2528296575" sldId="280"/>
            <ac:spMk id="15" creationId="{00000000-0000-0000-0000-000000000000}"/>
          </ac:spMkLst>
        </pc:spChg>
      </pc:sldChg>
      <pc:sldChg chg="addSp delSp modSp mod setBg">
        <pc:chgData name="Kevin Bouchard" userId="2fc9e66d-ba45-474f-8a9f-7086b34a7d26" providerId="ADAL" clId="{38F516D4-38B2-4E6B-9686-11D301491982}" dt="2024-01-19T16:21:08.945" v="3007" actId="20577"/>
        <pc:sldMkLst>
          <pc:docMk/>
          <pc:sldMk cId="1033799419" sldId="281"/>
        </pc:sldMkLst>
        <pc:spChg chg="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8:32.595" v="2678" actId="20577"/>
          <ac:spMkLst>
            <pc:docMk/>
            <pc:sldMk cId="1033799419" sldId="281"/>
            <ac:spMk id="6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7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21:08.945" v="3007" actId="20577"/>
          <ac:spMkLst>
            <pc:docMk/>
            <pc:sldMk cId="1033799419" sldId="281"/>
            <ac:spMk id="8" creationId="{00000000-0000-0000-0000-000000000000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1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3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5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7" creationId="{504B0465-3B07-49BF-BEA7-D81476246293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31" creationId="{04E48745-7512-4EC2-9E20-9092D12150CA}"/>
          </ac:spMkLst>
        </pc:spChg>
        <pc:grpChg chg="add">
          <ac:chgData name="Kevin Bouchard" userId="2fc9e66d-ba45-474f-8a9f-7086b34a7d26" providerId="ADAL" clId="{38F516D4-38B2-4E6B-9686-11D301491982}" dt="2024-01-19T16:18:10.694" v="2657" actId="26606"/>
          <ac:grpSpMkLst>
            <pc:docMk/>
            <pc:sldMk cId="1033799419" sldId="281"/>
            <ac:grpSpMk id="17" creationId="{16DBFAD4-B5FC-442B-A283-381B01B195F7}"/>
          </ac:grpSpMkLst>
        </pc:grpChg>
        <pc:picChg chg="del mod">
          <ac:chgData name="Kevin Bouchard" userId="2fc9e66d-ba45-474f-8a9f-7086b34a7d26" providerId="ADAL" clId="{38F516D4-38B2-4E6B-9686-11D301491982}" dt="2024-01-19T16:18:02.176" v="2655" actId="478"/>
          <ac:picMkLst>
            <pc:docMk/>
            <pc:sldMk cId="1033799419" sldId="281"/>
            <ac:picMk id="11" creationId="{00000000-0000-0000-0000-000000000000}"/>
          </ac:picMkLst>
        </pc:picChg>
        <pc:picChg chg="mod ord">
          <ac:chgData name="Kevin Bouchard" userId="2fc9e66d-ba45-474f-8a9f-7086b34a7d26" providerId="ADAL" clId="{38F516D4-38B2-4E6B-9686-11D301491982}" dt="2024-01-19T16:18:19.823" v="2660" actId="1076"/>
          <ac:picMkLst>
            <pc:docMk/>
            <pc:sldMk cId="1033799419" sldId="281"/>
            <ac:picMk id="12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16:30:14.290" v="3223" actId="20577"/>
        <pc:sldMkLst>
          <pc:docMk/>
          <pc:sldMk cId="4156619939" sldId="28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0:14.290" v="3223" actId="20577"/>
          <ac:spMkLst>
            <pc:docMk/>
            <pc:sldMk cId="4156619939" sldId="282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32:08.563" v="3461" actId="20577"/>
        <pc:sldMkLst>
          <pc:docMk/>
          <pc:sldMk cId="1808414488" sldId="28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2:08.563" v="3461" actId="20577"/>
          <ac:spMkLst>
            <pc:docMk/>
            <pc:sldMk cId="1808414488" sldId="28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808414488" sldId="283"/>
            <ac:picMk id="9" creationId="{00000000-0000-0000-0000-000000000000}"/>
          </ac:picMkLst>
        </pc:picChg>
      </pc:sldChg>
      <pc:sldChg chg="addSp delSp modSp mod">
        <pc:chgData name="Kevin Bouchard" userId="2fc9e66d-ba45-474f-8a9f-7086b34a7d26" providerId="ADAL" clId="{38F516D4-38B2-4E6B-9686-11D301491982}" dt="2024-01-19T17:57:04.361" v="4034" actId="478"/>
        <pc:sldMkLst>
          <pc:docMk/>
          <pc:sldMk cId="3887196639" sldId="284"/>
        </pc:sldMkLst>
        <pc:spChg chg="mod">
          <ac:chgData name="Kevin Bouchard" userId="2fc9e66d-ba45-474f-8a9f-7086b34a7d26" providerId="ADAL" clId="{38F516D4-38B2-4E6B-9686-11D301491982}" dt="2024-01-19T16:32:14.815" v="3462" actId="20577"/>
          <ac:spMkLst>
            <pc:docMk/>
            <pc:sldMk cId="3887196639" sldId="28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57.395" v="4005"/>
          <ac:spMkLst>
            <pc:docMk/>
            <pc:sldMk cId="3887196639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12.102" v="3809"/>
          <ac:spMkLst>
            <pc:docMk/>
            <pc:sldMk cId="3887196639" sldId="284"/>
            <ac:spMk id="6" creationId="{00000000-0000-0000-0000-000000000000}"/>
          </ac:spMkLst>
        </pc:spChg>
        <pc:spChg chg="add del mod">
          <ac:chgData name="Kevin Bouchard" userId="2fc9e66d-ba45-474f-8a9f-7086b34a7d26" providerId="ADAL" clId="{38F516D4-38B2-4E6B-9686-11D301491982}" dt="2024-01-19T17:54:34.667" v="4016" actId="478"/>
          <ac:spMkLst>
            <pc:docMk/>
            <pc:sldMk cId="3887196639" sldId="284"/>
            <ac:spMk id="8" creationId="{296CDD74-3CE1-4356-99F7-06ED4446CDE6}"/>
          </ac:spMkLst>
        </pc:spChg>
        <pc:spChg chg="add del mod">
          <ac:chgData name="Kevin Bouchard" userId="2fc9e66d-ba45-474f-8a9f-7086b34a7d26" providerId="ADAL" clId="{38F516D4-38B2-4E6B-9686-11D301491982}" dt="2024-01-19T17:57:04.361" v="4034" actId="478"/>
          <ac:spMkLst>
            <pc:docMk/>
            <pc:sldMk cId="3887196639" sldId="284"/>
            <ac:spMk id="9" creationId="{16C56CC6-6410-6B9B-CE73-80D520DF0F5C}"/>
          </ac:spMkLst>
        </pc:spChg>
        <pc:picChg chg="mod">
          <ac:chgData name="Kevin Bouchard" userId="2fc9e66d-ba45-474f-8a9f-7086b34a7d26" providerId="ADAL" clId="{38F516D4-38B2-4E6B-9686-11D301491982}" dt="2024-01-19T17:52:37.290" v="3792" actId="1076"/>
          <ac:picMkLst>
            <pc:docMk/>
            <pc:sldMk cId="3887196639" sldId="28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08:31.380" v="4687" actId="122"/>
        <pc:sldMkLst>
          <pc:docMk/>
          <pc:sldMk cId="129400175" sldId="285"/>
        </pc:sldMkLst>
        <pc:spChg chg="mod">
          <ac:chgData name="Kevin Bouchard" userId="2fc9e66d-ba45-474f-8a9f-7086b34a7d26" providerId="ADAL" clId="{38F516D4-38B2-4E6B-9686-11D301491982}" dt="2024-01-19T17:57:16.455" v="4062" actId="20577"/>
          <ac:spMkLst>
            <pc:docMk/>
            <pc:sldMk cId="129400175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08:31.380" v="4687" actId="122"/>
          <ac:spMkLst>
            <pc:docMk/>
            <pc:sldMk cId="129400175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8:03:11.615" v="4577" actId="1076"/>
          <ac:spMkLst>
            <pc:docMk/>
            <pc:sldMk cId="129400175" sldId="285"/>
            <ac:spMk id="6" creationId="{00000000-0000-0000-0000-000000000000}"/>
          </ac:spMkLst>
        </pc:spChg>
      </pc:sldChg>
      <pc:sldChg chg="modSp mod chgLayout modNotes">
        <pc:chgData name="Kevin Bouchard" userId="2fc9e66d-ba45-474f-8a9f-7086b34a7d26" providerId="ADAL" clId="{38F516D4-38B2-4E6B-9686-11D301491982}" dt="2024-01-19T20:27:31.653" v="5329" actId="1076"/>
        <pc:sldMkLst>
          <pc:docMk/>
          <pc:sldMk cId="2471341953" sldId="286"/>
        </pc:sldMkLst>
        <pc:spChg chg="mod ord">
          <ac:chgData name="Kevin Bouchard" userId="2fc9e66d-ba45-474f-8a9f-7086b34a7d26" providerId="ADAL" clId="{38F516D4-38B2-4E6B-9686-11D301491982}" dt="2024-01-19T20:08:56.586" v="4720" actId="20577"/>
          <ac:spMkLst>
            <pc:docMk/>
            <pc:sldMk cId="2471341953" sldId="286"/>
            <ac:spMk id="2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27:27.820" v="5328" actId="20577"/>
          <ac:spMkLst>
            <pc:docMk/>
            <pc:sldMk cId="2471341953" sldId="286"/>
            <ac:spMk id="3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4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0:09:03.560" v="4721" actId="1076"/>
          <ac:picMkLst>
            <pc:docMk/>
            <pc:sldMk cId="247134195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27:31.653" v="5329" actId="1076"/>
          <ac:picMkLst>
            <pc:docMk/>
            <pc:sldMk cId="2471341953" sldId="286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36:47.202" v="5544" actId="1076"/>
        <pc:sldMkLst>
          <pc:docMk/>
          <pc:sldMk cId="3443018309" sldId="287"/>
        </pc:sldMkLst>
        <pc:spChg chg="mod">
          <ac:chgData name="Kevin Bouchard" userId="2fc9e66d-ba45-474f-8a9f-7086b34a7d26" providerId="ADAL" clId="{38F516D4-38B2-4E6B-9686-11D301491982}" dt="2024-01-19T20:27:42.420" v="5349" actId="20577"/>
          <ac:spMkLst>
            <pc:docMk/>
            <pc:sldMk cId="3443018309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36:40.020" v="5542" actId="20577"/>
          <ac:spMkLst>
            <pc:docMk/>
            <pc:sldMk cId="3443018309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443018309" sldId="28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03.149" v="5441" actId="1076"/>
          <ac:picMkLst>
            <pc:docMk/>
            <pc:sldMk cId="3443018309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47.202" v="5544" actId="1076"/>
          <ac:picMkLst>
            <pc:docMk/>
            <pc:sldMk cId="3443018309" sldId="287"/>
            <ac:picMk id="8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41:51.574" v="6062" actId="20577"/>
        <pc:sldMkLst>
          <pc:docMk/>
          <pc:sldMk cId="1115151165" sldId="288"/>
        </pc:sldMkLst>
        <pc:spChg chg="mod">
          <ac:chgData name="Kevin Bouchard" userId="2fc9e66d-ba45-474f-8a9f-7086b34a7d26" providerId="ADAL" clId="{38F516D4-38B2-4E6B-9686-11D301491982}" dt="2024-01-19T20:39:02.718" v="5545"/>
          <ac:spMkLst>
            <pc:docMk/>
            <pc:sldMk cId="1115151165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1:51.574" v="6062" actId="20577"/>
          <ac:spMkLst>
            <pc:docMk/>
            <pc:sldMk cId="1115151165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115151165" sldId="288"/>
            <ac:picMk id="6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46:06.010" v="6395" actId="20577"/>
        <pc:sldMkLst>
          <pc:docMk/>
          <pc:sldMk cId="2821553015" sldId="28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6:06.010" v="6395" actId="20577"/>
          <ac:spMkLst>
            <pc:docMk/>
            <pc:sldMk cId="2821553015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8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52:52.125" v="6494" actId="20577"/>
        <pc:sldMkLst>
          <pc:docMk/>
          <pc:sldMk cId="4154025010" sldId="290"/>
        </pc:sldMkLst>
        <pc:spChg chg="mod">
          <ac:chgData name="Kevin Bouchard" userId="2fc9e66d-ba45-474f-8a9f-7086b34a7d26" providerId="ADAL" clId="{38F516D4-38B2-4E6B-9686-11D301491982}" dt="2024-01-19T20:52:16.289" v="6420" actId="20577"/>
          <ac:spMkLst>
            <pc:docMk/>
            <pc:sldMk cId="4154025010" sldId="29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52.125" v="6494" actId="20577"/>
          <ac:spMkLst>
            <pc:docMk/>
            <pc:sldMk cId="4154025010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34.688" v="6456" actId="20577"/>
          <ac:spMkLst>
            <pc:docMk/>
            <pc:sldMk cId="4154025010" sldId="290"/>
            <ac:spMk id="11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8" creationId="{00000000-0000-0000-0000-000000000000}"/>
          </ac:picMkLst>
        </pc:picChg>
      </pc:sldChg>
      <pc:sldChg chg="addSp modSp mod ord modAnim modNotes">
        <pc:chgData name="Kevin Bouchard" userId="2fc9e66d-ba45-474f-8a9f-7086b34a7d26" providerId="ADAL" clId="{38F516D4-38B2-4E6B-9686-11D301491982}" dt="2024-01-19T22:07:58.975" v="9973"/>
        <pc:sldMkLst>
          <pc:docMk/>
          <pc:sldMk cId="457564184" sldId="29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7:04.170" v="6784" actId="20577"/>
          <ac:spMkLst>
            <pc:docMk/>
            <pc:sldMk cId="457564184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5" creationId="{00000000-0000-0000-0000-000000000000}"/>
          </ac:spMkLst>
        </pc:spChg>
        <pc:spChg chg="add mod">
          <ac:chgData name="Kevin Bouchard" userId="2fc9e66d-ba45-474f-8a9f-7086b34a7d26" providerId="ADAL" clId="{38F516D4-38B2-4E6B-9686-11D301491982}" dt="2024-01-19T20:58:06.991" v="6789" actId="14100"/>
          <ac:spMkLst>
            <pc:docMk/>
            <pc:sldMk cId="457564184" sldId="291"/>
            <ac:spMk id="9" creationId="{DAA2EA57-5BA9-D81C-E97E-7BF022158FF0}"/>
          </ac:spMkLst>
        </pc:spChg>
        <pc:spChg chg="add mod">
          <ac:chgData name="Kevin Bouchard" userId="2fc9e66d-ba45-474f-8a9f-7086b34a7d26" providerId="ADAL" clId="{38F516D4-38B2-4E6B-9686-11D301491982}" dt="2024-01-19T20:59:24.320" v="6889" actId="1076"/>
          <ac:spMkLst>
            <pc:docMk/>
            <pc:sldMk cId="457564184" sldId="291"/>
            <ac:spMk id="13" creationId="{766363BB-23A4-0C24-D8B6-0A919AD34801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8" creationId="{00000000-0000-0000-0000-000000000000}"/>
          </ac:picMkLst>
        </pc:picChg>
        <pc:cxnChg chg="add mod">
          <ac:chgData name="Kevin Bouchard" userId="2fc9e66d-ba45-474f-8a9f-7086b34a7d26" providerId="ADAL" clId="{38F516D4-38B2-4E6B-9686-11D301491982}" dt="2024-01-19T20:58:24.636" v="6793" actId="14100"/>
          <ac:cxnSpMkLst>
            <pc:docMk/>
            <pc:sldMk cId="457564184" sldId="291"/>
            <ac:cxnSpMk id="10" creationId="{1769729E-1180-1569-57D4-E2D0BA843760}"/>
          </ac:cxnSpMkLst>
        </pc:cxnChg>
      </pc:sldChg>
      <pc:sldChg chg="modSp mod">
        <pc:chgData name="Kevin Bouchard" userId="2fc9e66d-ba45-474f-8a9f-7086b34a7d26" providerId="ADAL" clId="{38F516D4-38B2-4E6B-9686-11D301491982}" dt="2024-01-19T15:33:17.581" v="502"/>
        <pc:sldMkLst>
          <pc:docMk/>
          <pc:sldMk cId="3721190075" sldId="29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7" creationId="{00000000-0000-0000-0000-000000000000}"/>
          </ac:spMkLst>
        </pc:spChg>
      </pc:sldChg>
      <pc:sldChg chg="add del">
        <pc:chgData name="Kevin Bouchard" userId="2fc9e66d-ba45-474f-8a9f-7086b34a7d26" providerId="ADAL" clId="{38F516D4-38B2-4E6B-9686-11D301491982}" dt="2024-01-19T21:44:17.811" v="8947" actId="47"/>
        <pc:sldMkLst>
          <pc:docMk/>
          <pc:sldMk cId="1397435671" sldId="293"/>
        </pc:sldMkLst>
      </pc:sldChg>
      <pc:sldChg chg="modSp del">
        <pc:chgData name="Kevin Bouchard" userId="2fc9e66d-ba45-474f-8a9f-7086b34a7d26" providerId="ADAL" clId="{38F516D4-38B2-4E6B-9686-11D301491982}" dt="2024-01-19T21:18:08.037" v="7367" actId="2696"/>
        <pc:sldMkLst>
          <pc:docMk/>
          <pc:sldMk cId="3813351392" sldId="29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10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813351392" sldId="293"/>
            <ac:graphicFrameMk id="9" creationId="{00000000-0000-0000-0000-000000000000}"/>
          </ac:graphicFrameMkLst>
        </pc:graphicFrameChg>
      </pc:sldChg>
      <pc:sldChg chg="add del">
        <pc:chgData name="Kevin Bouchard" userId="2fc9e66d-ba45-474f-8a9f-7086b34a7d26" providerId="ADAL" clId="{38F516D4-38B2-4E6B-9686-11D301491982}" dt="2024-01-19T21:44:22.810" v="8948" actId="47"/>
        <pc:sldMkLst>
          <pc:docMk/>
          <pc:sldMk cId="143705832" sldId="294"/>
        </pc:sldMkLst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2869740036" sldId="29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869740036" sldId="294"/>
            <ac:spMk id="8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2869740036" sldId="294"/>
            <ac:graphicFrameMk id="6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2:04:01.031" v="9903" actId="20577"/>
        <pc:sldMkLst>
          <pc:docMk/>
          <pc:sldMk cId="398040344" sldId="295"/>
        </pc:sldMkLst>
        <pc:spChg chg="mod">
          <ac:chgData name="Kevin Bouchard" userId="2fc9e66d-ba45-474f-8a9f-7086b34a7d26" providerId="ADAL" clId="{38F516D4-38B2-4E6B-9686-11D301491982}" dt="2024-01-19T22:04:01.031" v="9903" actId="20577"/>
          <ac:spMkLst>
            <pc:docMk/>
            <pc:sldMk cId="398040344" sldId="295"/>
            <ac:spMk id="3" creationId="{00000000-0000-0000-0000-000000000000}"/>
          </ac:spMkLst>
        </pc:sp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622321037" sldId="29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3094366213" sldId="29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8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9" creationId="{A0C45878-4FCF-C1A7-B457-E8B27520461B}"/>
          </ac:picMkLst>
        </pc:picChg>
      </pc:sldChg>
      <pc:sldChg chg="delSp modSp mod">
        <pc:chgData name="Kevin Bouchard" userId="2fc9e66d-ba45-474f-8a9f-7086b34a7d26" providerId="ADAL" clId="{38F516D4-38B2-4E6B-9686-11D301491982}" dt="2024-01-19T21:02:56.527" v="7213" actId="20577"/>
        <pc:sldMkLst>
          <pc:docMk/>
          <pc:sldMk cId="4015615312" sldId="297"/>
        </pc:sldMkLst>
        <pc:spChg chg="del mod">
          <ac:chgData name="Kevin Bouchard" userId="2fc9e66d-ba45-474f-8a9f-7086b34a7d26" providerId="ADAL" clId="{38F516D4-38B2-4E6B-9686-11D301491982}" dt="2024-01-19T21:02:31.586" v="7128" actId="478"/>
          <ac:spMkLst>
            <pc:docMk/>
            <pc:sldMk cId="4015615312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15615312" sldId="29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0:36.716" v="6906" actId="20577"/>
          <ac:spMkLst>
            <pc:docMk/>
            <pc:sldMk cId="4015615312" sldId="297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2:56.527" v="7213" actId="20577"/>
          <ac:spMkLst>
            <pc:docMk/>
            <pc:sldMk cId="4015615312" sldId="297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37628340" sldId="29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37628340" sldId="299"/>
            <ac:picMk id="9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083437385" sldId="30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075033953" sldId="30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075033953" sldId="306"/>
            <ac:picMk id="2" creationId="{00000000-0000-0000-0000-000000000000}"/>
          </ac:picMkLst>
        </pc:picChg>
      </pc:sldChg>
      <pc:sldChg chg="addSp delSp modSp mod ord setBg setClrOvrMap modNotes">
        <pc:chgData name="Kevin Bouchard" userId="2fc9e66d-ba45-474f-8a9f-7086b34a7d26" providerId="ADAL" clId="{38F516D4-38B2-4E6B-9686-11D301491982}" dt="2024-01-19T22:06:52.423" v="9971" actId="20577"/>
        <pc:sldMkLst>
          <pc:docMk/>
          <pc:sldMk cId="889380667" sldId="322"/>
        </pc:sldMkLst>
        <pc:spChg chg="mod">
          <ac:chgData name="Kevin Bouchard" userId="2fc9e66d-ba45-474f-8a9f-7086b34a7d26" providerId="ADAL" clId="{38F516D4-38B2-4E6B-9686-11D301491982}" dt="2024-01-19T22:04:28.141" v="9918" actId="20577"/>
          <ac:spMkLst>
            <pc:docMk/>
            <pc:sldMk cId="889380667" sldId="322"/>
            <ac:spMk id="2" creationId="{BA6280F1-7C38-88F3-9233-4DD9072B65BA}"/>
          </ac:spMkLst>
        </pc:spChg>
        <pc:spChg chg="mod">
          <ac:chgData name="Kevin Bouchard" userId="2fc9e66d-ba45-474f-8a9f-7086b34a7d26" providerId="ADAL" clId="{38F516D4-38B2-4E6B-9686-11D301491982}" dt="2024-01-19T22:06:52.423" v="9971" actId="20577"/>
          <ac:spMkLst>
            <pc:docMk/>
            <pc:sldMk cId="889380667" sldId="322"/>
            <ac:spMk id="3" creationId="{033A6DDA-D4C9-FF02-822E-E73A1B85E284}"/>
          </ac:spMkLst>
        </pc:spChg>
        <pc:spChg chg="mo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4" creationId="{D1E5FE93-8626-2E6A-2174-BDFD27E22AC6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1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3" creationId="{E5821A2D-F010-4C2B-8819-23281D9C770F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3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0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1" creationId="{04E48745-7512-4EC2-9E20-9092D12150CA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2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3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4" creationId="{504B0465-3B07-49BF-BEA7-D81476246293}"/>
          </ac:spMkLst>
        </pc:spChg>
        <pc:grpChg chg="add del">
          <ac:chgData name="Kevin Bouchard" userId="2fc9e66d-ba45-474f-8a9f-7086b34a7d26" providerId="ADAL" clId="{38F516D4-38B2-4E6B-9686-11D301491982}" dt="2024-01-19T21:08:28.751" v="7221" actId="26606"/>
          <ac:grpSpMkLst>
            <pc:docMk/>
            <pc:sldMk cId="889380667" sldId="322"/>
            <ac:grpSpMk id="1035" creationId="{D68B9961-F007-40D1-AF51-61B6DE5106CE}"/>
          </ac:grpSpMkLst>
        </pc:grpChg>
        <pc:picChg chg="mod ord">
          <ac:chgData name="Kevin Bouchard" userId="2fc9e66d-ba45-474f-8a9f-7086b34a7d26" providerId="ADAL" clId="{38F516D4-38B2-4E6B-9686-11D301491982}" dt="2024-01-19T21:08:28.789" v="7222" actId="26606"/>
          <ac:picMkLst>
            <pc:docMk/>
            <pc:sldMk cId="889380667" sldId="322"/>
            <ac:picMk id="1026" creationId="{B3932422-A518-6206-4C98-58EB2AA2325E}"/>
          </ac:picMkLst>
        </pc:picChg>
      </pc:sldChg>
      <pc:sldChg chg="modSp ord modNotes">
        <pc:chgData name="Kevin Bouchard" userId="2fc9e66d-ba45-474f-8a9f-7086b34a7d26" providerId="ADAL" clId="{38F516D4-38B2-4E6B-9686-11D301491982}" dt="2024-01-19T21:07:54.868" v="7217"/>
        <pc:sldMkLst>
          <pc:docMk/>
          <pc:sldMk cId="3396304668" sldId="32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6" creationId="{0F05698E-0DA7-DFAF-AA65-68550C47BED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7" creationId="{7B0BEFF0-40F9-48CA-14C5-8C29C9F5A51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3" creationId="{20AFE487-5278-1A91-DE81-8428FAEAE54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4" creationId="{3D3F77F1-93C6-3B43-6D05-A014653CC76A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k cId="3396304668" sldId="323"/>
            <ac:grpSpMk id="3" creationId="{DC125748-E24B-1D26-9C3A-1B5C519E03BD}"/>
          </ac:grpSpMkLst>
        </pc:gr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396304668" sldId="323"/>
            <ac:graphicFrameMk id="8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5" creationId="{8BCAC1F3-E0FF-4A54-290B-F66F343BF209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6" creationId="{FD767716-11BD-EDE0-CF4C-C6A77CFAA93C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908152841" sldId="32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2" creationId="{C4EF52CA-0C51-43C4-B587-EE884164679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3" creationId="{96BBD5E7-2C01-4741-A99E-B7B68155A2F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4" creationId="{03263201-895C-4E0C-83DF-231DD917855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5" creationId="{69341273-5CEC-40C7-A1C8-48583F3E0EFE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6" creationId="{91DE6A23-EECC-4424-AC80-49F6841C2EF9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0" creationId="{04998ADC-C30C-4C9B-AE3B-F9618AC0F78D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1" creationId="{E0914741-7A2F-40C7-9217-CA1E6A5477A7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2" creationId="{F203F4CA-70D3-49F3-9AA1-6E54B4682D51}"/>
          </ac:spMkLst>
        </pc:sp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8" creationId="{810E51EE-606F-46A6-A10B-08801BDC8DE6}"/>
          </ac:cxnSpMkLst>
        </pc:cxn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14" creationId="{9A7AF439-D28D-49B3-AA75-79BA69D60FB7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62060158" sldId="32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62060158" sldId="32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62060158" sldId="325"/>
            <ac:picMk id="7" creationId="{00000000-0000-0000-0000-000000000000}"/>
          </ac:picMkLst>
        </pc:picChg>
      </pc:sldChg>
      <pc:sldChg chg="modSp mod ord modNotes">
        <pc:chgData name="Kevin Bouchard" userId="2fc9e66d-ba45-474f-8a9f-7086b34a7d26" providerId="ADAL" clId="{38F516D4-38B2-4E6B-9686-11D301491982}" dt="2024-01-19T21:33:15.310" v="8181" actId="1076"/>
        <pc:sldMkLst>
          <pc:docMk/>
          <pc:sldMk cId="3234242245" sldId="326"/>
        </pc:sldMkLst>
        <pc:spChg chg="mod">
          <ac:chgData name="Kevin Bouchard" userId="2fc9e66d-ba45-474f-8a9f-7086b34a7d26" providerId="ADAL" clId="{38F516D4-38B2-4E6B-9686-11D301491982}" dt="2024-01-19T21:32:55.466" v="8177" actId="20577"/>
          <ac:spMkLst>
            <pc:docMk/>
            <pc:sldMk cId="3234242245" sldId="326"/>
            <ac:spMk id="2" creationId="{0528AAE6-FCDC-9EC2-7A16-64327EE36A7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234242245" sldId="326"/>
            <ac:spMk id="4" creationId="{60EBEB09-3095-FA95-454B-B6D5A8DA76AA}"/>
          </ac:spMkLst>
        </pc:spChg>
        <pc:spChg chg="mod">
          <ac:chgData name="Kevin Bouchard" userId="2fc9e66d-ba45-474f-8a9f-7086b34a7d26" providerId="ADAL" clId="{38F516D4-38B2-4E6B-9686-11D301491982}" dt="2024-01-19T21:33:15.310" v="8181" actId="1076"/>
          <ac:spMkLst>
            <pc:docMk/>
            <pc:sldMk cId="3234242245" sldId="326"/>
            <ac:spMk id="7" creationId="{8482A8C3-5E3A-886C-3E12-6DEBD1DE537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7" creationId="{DDA03EE1-8894-7A26-CA63-A1FBF614DB93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8" creationId="{1A8D7FD1-3645-BBC6-E24D-5B3BD14AFB88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9" creationId="{821F6DD3-D3DC-D84D-5814-7645BCF99DD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20" creationId="{8F5A4F4A-DFE5-D6B5-75D9-48CA81770AAC}"/>
          </ac:spMkLst>
        </pc:spChg>
        <pc:grpChg chg="mod">
          <ac:chgData name="Kevin Bouchard" userId="2fc9e66d-ba45-474f-8a9f-7086b34a7d26" providerId="ADAL" clId="{38F516D4-38B2-4E6B-9686-11D301491982}" dt="2024-01-19T21:33:09.365" v="8180" actId="14100"/>
          <ac:grpSpMkLst>
            <pc:docMk/>
            <pc:sldMk cId="3234242245" sldId="326"/>
            <ac:grpSpMk id="16" creationId="{471C56C1-1307-3E58-E9D0-3F49BE2A9A19}"/>
          </ac:grpSpMkLst>
        </pc:grpChg>
        <pc:picChg chg="mod">
          <ac:chgData name="Kevin Bouchard" userId="2fc9e66d-ba45-474f-8a9f-7086b34a7d26" providerId="ADAL" clId="{38F516D4-38B2-4E6B-9686-11D301491982}" dt="2024-01-19T21:33:09.365" v="8180" actId="14100"/>
          <ac:picMkLst>
            <pc:docMk/>
            <pc:sldMk cId="3234242245" sldId="326"/>
            <ac:picMk id="6" creationId="{AF1DD42F-61B3-DDCA-EA68-EAA9FE8A27FE}"/>
          </ac:picMkLst>
        </pc:picChg>
      </pc:sldChg>
      <pc:sldChg chg="modSp mod">
        <pc:chgData name="Kevin Bouchard" userId="2fc9e66d-ba45-474f-8a9f-7086b34a7d26" providerId="ADAL" clId="{38F516D4-38B2-4E6B-9686-11D301491982}" dt="2024-01-19T16:08:05.464" v="1956" actId="20577"/>
        <pc:sldMkLst>
          <pc:docMk/>
          <pc:sldMk cId="2013965743" sldId="327"/>
        </pc:sldMkLst>
        <pc:spChg chg="mod">
          <ac:chgData name="Kevin Bouchard" userId="2fc9e66d-ba45-474f-8a9f-7086b34a7d26" providerId="ADAL" clId="{38F516D4-38B2-4E6B-9686-11D301491982}" dt="2024-01-19T16:04:52.531" v="1660" actId="20577"/>
          <ac:spMkLst>
            <pc:docMk/>
            <pc:sldMk cId="2013965743" sldId="32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8:05.464" v="1956" actId="20577"/>
          <ac:spMkLst>
            <pc:docMk/>
            <pc:sldMk cId="2013965743" sldId="32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7:03.480" v="1816" actId="1076"/>
          <ac:spMkLst>
            <pc:docMk/>
            <pc:sldMk cId="2013965743" sldId="327"/>
            <ac:spMk id="8" creationId="{00000000-0000-0000-0000-000000000000}"/>
          </ac:spMkLst>
        </pc:spChg>
      </pc:sldChg>
      <pc:sldChg chg="modSp mod ord modAnim">
        <pc:chgData name="Kevin Bouchard" userId="2fc9e66d-ba45-474f-8a9f-7086b34a7d26" providerId="ADAL" clId="{38F516D4-38B2-4E6B-9686-11D301491982}" dt="2024-01-19T20:55:44.923" v="6590"/>
        <pc:sldMkLst>
          <pc:docMk/>
          <pc:sldMk cId="611513173" sldId="328"/>
        </pc:sldMkLst>
        <pc:spChg chg="mod">
          <ac:chgData name="Kevin Bouchard" userId="2fc9e66d-ba45-474f-8a9f-7086b34a7d26" providerId="ADAL" clId="{38F516D4-38B2-4E6B-9686-11D301491982}" dt="2024-01-19T20:53:24.037" v="6513" actId="6549"/>
          <ac:spMkLst>
            <pc:docMk/>
            <pc:sldMk cId="611513173" sldId="328"/>
            <ac:spMk id="2" creationId="{AE9A5185-6F37-60F2-3C92-992DE4532F20}"/>
          </ac:spMkLst>
        </pc:spChg>
        <pc:spChg chg="mod">
          <ac:chgData name="Kevin Bouchard" userId="2fc9e66d-ba45-474f-8a9f-7086b34a7d26" providerId="ADAL" clId="{38F516D4-38B2-4E6B-9686-11D301491982}" dt="2024-01-19T20:54:42.115" v="6564" actId="20577"/>
          <ac:spMkLst>
            <pc:docMk/>
            <pc:sldMk cId="611513173" sldId="328"/>
            <ac:spMk id="3" creationId="{6075897E-FB85-EAE5-6F00-49FCC418424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4" creationId="{3A01A3C5-29E9-2692-3576-0684006B5B6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5" creationId="{87E5EECE-D4B0-40C1-65DB-A7DBF3541057}"/>
          </ac:spMkLst>
        </pc:spChg>
        <pc:spChg chg="mod">
          <ac:chgData name="Kevin Bouchard" userId="2fc9e66d-ba45-474f-8a9f-7086b34a7d26" providerId="ADAL" clId="{38F516D4-38B2-4E6B-9686-11D301491982}" dt="2024-01-19T20:53:45.588" v="6517" actId="1076"/>
          <ac:spMkLst>
            <pc:docMk/>
            <pc:sldMk cId="611513173" sldId="328"/>
            <ac:spMk id="6" creationId="{177DA5DC-FA7C-02C7-78D3-6E22B34453B2}"/>
          </ac:spMkLst>
        </pc:spChg>
        <pc:spChg chg="mod">
          <ac:chgData name="Kevin Bouchard" userId="2fc9e66d-ba45-474f-8a9f-7086b34a7d26" providerId="ADAL" clId="{38F516D4-38B2-4E6B-9686-11D301491982}" dt="2024-01-19T20:53:33.221" v="6514" actId="1076"/>
          <ac:spMkLst>
            <pc:docMk/>
            <pc:sldMk cId="611513173" sldId="328"/>
            <ac:spMk id="11" creationId="{C5EA5FFF-44BE-909A-6927-500641DDA4DC}"/>
          </ac:spMkLst>
        </pc:spChg>
        <pc:spChg chg="mod">
          <ac:chgData name="Kevin Bouchard" userId="2fc9e66d-ba45-474f-8a9f-7086b34a7d26" providerId="ADAL" clId="{38F516D4-38B2-4E6B-9686-11D301491982}" dt="2024-01-19T20:55:00.268" v="6588" actId="20577"/>
          <ac:spMkLst>
            <pc:docMk/>
            <pc:sldMk cId="611513173" sldId="328"/>
            <ac:spMk id="14" creationId="{44030609-8787-2352-C708-19BFD663F5FE}"/>
          </ac:spMkLst>
        </pc:spChg>
        <pc:cxnChg chg="mod">
          <ac:chgData name="Kevin Bouchard" userId="2fc9e66d-ba45-474f-8a9f-7086b34a7d26" providerId="ADAL" clId="{38F516D4-38B2-4E6B-9686-11D301491982}" dt="2024-01-19T20:54:09.594" v="6522" actId="14100"/>
          <ac:cxnSpMkLst>
            <pc:docMk/>
            <pc:sldMk cId="611513173" sldId="328"/>
            <ac:cxnSpMk id="8" creationId="{E98AB717-2C07-BE4D-1AEF-00EADF7395FB}"/>
          </ac:cxnSpMkLst>
        </pc:cxnChg>
        <pc:cxnChg chg="mod">
          <ac:chgData name="Kevin Bouchard" userId="2fc9e66d-ba45-474f-8a9f-7086b34a7d26" providerId="ADAL" clId="{38F516D4-38B2-4E6B-9686-11D301491982}" dt="2024-01-19T20:53:38.681" v="6515" actId="1076"/>
          <ac:cxnSpMkLst>
            <pc:docMk/>
            <pc:sldMk cId="611513173" sldId="328"/>
            <ac:cxnSpMk id="13" creationId="{9F8D9FFF-2E72-E6CC-FEA0-965DEAAEA8B2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233111943" sldId="33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8" creationId="{AEFF23E5-FEBD-7607-4F80-C681104DA52A}"/>
          </ac:picMkLst>
        </pc:picChg>
      </pc:sldChg>
      <pc:sldChg chg="addSp delSp modSp mod setBg">
        <pc:chgData name="Kevin Bouchard" userId="2fc9e66d-ba45-474f-8a9f-7086b34a7d26" providerId="ADAL" clId="{38F516D4-38B2-4E6B-9686-11D301491982}" dt="2024-01-19T21:32:05.234" v="8157" actId="20577"/>
        <pc:sldMkLst>
          <pc:docMk/>
          <pc:sldMk cId="779882390" sldId="331"/>
        </pc:sldMkLst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2" creationId="{6BAC4E6F-96A8-C8BE-46C8-089C35EBC9E8}"/>
          </ac:spMkLst>
        </pc:spChg>
        <pc:spChg chg="mod">
          <ac:chgData name="Kevin Bouchard" userId="2fc9e66d-ba45-474f-8a9f-7086b34a7d26" providerId="ADAL" clId="{38F516D4-38B2-4E6B-9686-11D301491982}" dt="2024-01-19T21:32:05.234" v="8157" actId="20577"/>
          <ac:spMkLst>
            <pc:docMk/>
            <pc:sldMk cId="779882390" sldId="331"/>
            <ac:spMk id="3" creationId="{790AA023-6E48-459A-8E4E-DDDD2CC38A5B}"/>
          </ac:spMkLst>
        </pc:spChg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4" creationId="{A2346C09-8C2E-7BA5-948B-7DABD21FFD80}"/>
          </ac:spMkLst>
        </pc:spChg>
        <pc:picChg chg="add del">
          <ac:chgData name="Kevin Bouchard" userId="2fc9e66d-ba45-474f-8a9f-7086b34a7d26" providerId="ADAL" clId="{38F516D4-38B2-4E6B-9686-11D301491982}" dt="2024-01-19T21:31:19.184" v="8036" actId="26606"/>
          <ac:picMkLst>
            <pc:docMk/>
            <pc:sldMk cId="779882390" sldId="331"/>
            <ac:picMk id="8" creationId="{CE211CFF-ED0D-3203-3619-7E726DB626AF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98777966" sldId="33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4" creationId="{3FF52772-B218-4FCF-65D8-24A5796048C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5" creationId="{7C7B149A-56C9-8F16-D6C1-94EA9FAE97E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98777966" sldId="332"/>
            <ac:spMk id="6" creationId="{EFC61C95-05B9-B431-268F-EAC1D3EDD698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2745025184" sldId="33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745025184" sldId="333"/>
            <ac:picMk id="3076" creationId="{C8BF86C5-8B95-B1E3-98C6-8B765C043506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1671272694" sldId="33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4" creationId="{7007546D-FAC0-0739-EF5E-35739A3185C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5" creationId="{932E046B-F210-FD5C-4E35-CB29E1BD823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6" creationId="{11F9EC9A-0B30-3C6D-7072-15FCFF89FE6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7" creationId="{93033D25-9E32-C032-E2FA-D55105B4503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79106312" sldId="33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4" creationId="{08E46332-E01C-39A4-AEBD-5A515D3C74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5" creationId="{B8D3A2AC-5D9A-781D-54D6-0067211A8EA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6" creationId="{7A3F82B5-E0D9-89E0-4362-1E89F126C464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79106312" sldId="335"/>
            <ac:spMk id="7" creationId="{D8422CFC-8757-16DC-E9E6-884F0876CBFB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79106312" sldId="335"/>
            <ac:picMk id="8" creationId="{F60C9DBA-EDB8-C695-B3D9-737D19FC7266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2922794331" sldId="337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922794331" sldId="337"/>
            <ac:picMk id="10" creationId="{00000000-0000-0000-0000-000000000000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1747473812" sldId="33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747473812" sldId="338"/>
            <ac:spMk id="8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47473812" sldId="338"/>
            <ac:picMk id="10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69651021" sldId="33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5" creationId="{00000000-0000-0000-0000-00000000000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109729360" sldId="34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2" creationId="{95EB231F-44AA-4FF7-9E0C-D0B0036DE14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3" creationId="{9EE15490-9C28-4030-AC5C-E81CA3C2A41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4" creationId="{87CD12E0-0287-4EFC-9932-0570D511548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5" creationId="{E586D925-103F-4410-AD47-3BFE9866C26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555034280" sldId="34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2" creationId="{7FD67534-0AD0-23A8-C140-72A4CC542F2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3" creationId="{567B82E3-07ED-095B-ABB9-E95AA6D18919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4" creationId="{1409DC89-F9BC-ACCE-C30A-391AD7EE678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5" creationId="{FDCD04A9-BA6B-B26A-B169-54762CFB5377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889196501" sldId="34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2" creationId="{2D8E0DEF-5F3C-4DC6-843B-86CEFEAB655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3" creationId="{F6AB7E29-A9B1-4AB6-8DB0-37FA75F50C8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4" creationId="{FE1ED77D-9F2B-4DCF-A197-AF8F3A2AE43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5" creationId="{1B8B386B-4585-459E-B506-F130188E817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889196501" sldId="343"/>
            <ac:picMk id="6" creationId="{FFDF7C69-8D8E-4C45-BFEA-2B660D3A7B38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465602355" sldId="34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2" creationId="{52785D2C-133B-4CB1-8507-E35796250ED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3" creationId="{DADCED5B-6FEA-40E0-AA08-B46E64C9A96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4" creationId="{C186170D-3882-4CB4-84F2-6D357BED064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5" creationId="{C71FF1DE-DC66-421C-BAEF-51ACB0C30CA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65602355" sldId="344"/>
            <ac:spMk id="8" creationId="{667E1569-85A7-4922-BBE5-0677264F6C6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65602355" sldId="344"/>
            <ac:picMk id="7" creationId="{70E410DA-DD35-41D5-B030-D71071D24711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5627539" sldId="34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2" creationId="{0E12E5D5-9A72-4894-8188-6B70A7738D5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3" creationId="{8C92BC69-D8C0-4553-B27D-50497C84E06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4" creationId="{D03DB69F-50D7-444A-ADB4-3C1884F159B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5" creationId="{16148798-8AB9-4E22-90D5-A0FC5F05E0EC}"/>
          </ac:spMkLst>
        </pc:spChg>
      </pc:sldChg>
      <pc:sldChg chg="modSp add del mod">
        <pc:chgData name="Kevin Bouchard" userId="2fc9e66d-ba45-474f-8a9f-7086b34a7d26" providerId="ADAL" clId="{38F516D4-38B2-4E6B-9686-11D301491982}" dt="2024-01-19T15:33:17.581" v="502"/>
        <pc:sldMkLst>
          <pc:docMk/>
          <pc:sldMk cId="661908061" sldId="34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5" creationId="{00000000-0000-0000-0000-000000000000}"/>
          </ac:spMkLst>
        </pc:spChg>
      </pc:sldChg>
      <pc:sldChg chg="addSp delSp modSp add del mod setBg">
        <pc:chgData name="Kevin Bouchard" userId="2fc9e66d-ba45-474f-8a9f-7086b34a7d26" providerId="ADAL" clId="{38F516D4-38B2-4E6B-9686-11D301491982}" dt="2024-01-19T15:36:06.432" v="877" actId="207"/>
        <pc:sldMkLst>
          <pc:docMk/>
          <pc:sldMk cId="4047295315" sldId="347"/>
        </pc:sldMkLst>
        <pc:spChg chg="mod">
          <ac:chgData name="Kevin Bouchard" userId="2fc9e66d-ba45-474f-8a9f-7086b34a7d26" providerId="ADAL" clId="{38F516D4-38B2-4E6B-9686-11D301491982}" dt="2024-01-19T15:36:06.432" v="877" actId="20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5" creationId="{0938E7D2-C59B-4163-2D18-0D84B090EEF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7" creationId="{73A28628-3193-EA56-E557-136CE240E6CB}"/>
          </ac:spMkLst>
        </pc:spChg>
        <pc:spChg chg="mod">
          <ac:chgData name="Kevin Bouchard" userId="2fc9e66d-ba45-474f-8a9f-7086b34a7d26" providerId="ADAL" clId="{38F516D4-38B2-4E6B-9686-11D301491982}" dt="2024-01-19T15:34:45.287" v="606" actId="20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8F516D4-38B2-4E6B-9686-11D301491982}" dt="2024-01-19T15:33:17.855" v="504" actId="1076"/>
          <ac:picMkLst>
            <pc:docMk/>
            <pc:sldMk cId="4047295315" sldId="347"/>
            <ac:picMk id="6" creationId="{69A96D9E-91E6-331F-1117-8453962D62C5}"/>
          </ac:picMkLst>
        </pc:picChg>
        <pc:picChg chg="del">
          <ac:chgData name="Kevin Bouchard" userId="2fc9e66d-ba45-474f-8a9f-7086b34a7d26" providerId="ADAL" clId="{38F516D4-38B2-4E6B-9686-11D301491982}" dt="2024-01-19T15:28:18.060" v="230" actId="478"/>
          <ac:picMkLst>
            <pc:docMk/>
            <pc:sldMk cId="4047295315" sldId="347"/>
            <ac:picMk id="13" creationId="{E27E0380-3085-07B8-96B7-CAB35CCCE9AC}"/>
          </ac:picMkLst>
        </pc:picChg>
      </pc:sldChg>
      <pc:sldChg chg="modSp new del">
        <pc:chgData name="Kevin Bouchard" userId="2fc9e66d-ba45-474f-8a9f-7086b34a7d26" providerId="ADAL" clId="{38F516D4-38B2-4E6B-9686-11D301491982}" dt="2024-01-19T15:33:17.729" v="503" actId="680"/>
        <pc:sldMkLst>
          <pc:docMk/>
          <pc:sldMk cId="2157955959" sldId="34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2" creationId="{A38E0546-E933-8FEE-782A-CAE7EADA9AE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3" creationId="{319BF13C-9C6D-E756-3D2B-FF807821499F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4" creationId="{D7C6107A-A852-4A81-382E-D23135D5E997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5" creationId="{BB78C14A-1C3C-33C8-9A30-2AAF180A01F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6" creationId="{151FE96D-836D-CC40-2CA5-110AC3FCD9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7" creationId="{D3C4233B-EF90-A948-608F-239F114E65E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8" creationId="{22E39BD0-E26D-78C1-7CD3-E3B4677BA936}"/>
          </ac:spMkLst>
        </pc:spChg>
      </pc:sldChg>
      <pc:sldChg chg="addSp delSp modSp new mod setBg setClrOvrMap">
        <pc:chgData name="Kevin Bouchard" userId="2fc9e66d-ba45-474f-8a9f-7086b34a7d26" providerId="ADAL" clId="{38F516D4-38B2-4E6B-9686-11D301491982}" dt="2024-01-19T21:35:47.018" v="8267" actId="27636"/>
        <pc:sldMkLst>
          <pc:docMk/>
          <pc:sldMk cId="2688121662" sldId="348"/>
        </pc:sldMkLst>
        <pc:spChg chg="mod">
          <ac:chgData name="Kevin Bouchard" userId="2fc9e66d-ba45-474f-8a9f-7086b34a7d26" providerId="ADAL" clId="{38F516D4-38B2-4E6B-9686-11D301491982}" dt="2024-01-19T21:32:30.455" v="8169" actId="20577"/>
          <ac:spMkLst>
            <pc:docMk/>
            <pc:sldMk cId="2688121662" sldId="348"/>
            <ac:spMk id="2" creationId="{5B170BD6-0C5D-AF6B-3EA5-7872141DD6C0}"/>
          </ac:spMkLst>
        </pc:spChg>
        <pc:spChg chg="mod">
          <ac:chgData name="Kevin Bouchard" userId="2fc9e66d-ba45-474f-8a9f-7086b34a7d26" providerId="ADAL" clId="{38F516D4-38B2-4E6B-9686-11D301491982}" dt="2024-01-19T21:35:47.018" v="8267" actId="27636"/>
          <ac:spMkLst>
            <pc:docMk/>
            <pc:sldMk cId="2688121662" sldId="348"/>
            <ac:spMk id="3" creationId="{CE481BBC-7B0E-6729-7469-8F5CE516AB19}"/>
          </ac:spMkLst>
        </pc:spChg>
        <pc:spChg chg="mod">
          <ac:chgData name="Kevin Bouchard" userId="2fc9e66d-ba45-474f-8a9f-7086b34a7d26" providerId="ADAL" clId="{38F516D4-38B2-4E6B-9686-11D301491982}" dt="2024-01-19T21:26:59.968" v="7601" actId="20577"/>
          <ac:spMkLst>
            <pc:docMk/>
            <pc:sldMk cId="2688121662" sldId="348"/>
            <ac:spMk id="4" creationId="{2CEE9758-8F7B-8849-A1DF-D9B6091692BA}"/>
          </ac:spMkLst>
        </pc:spChg>
        <pc:spChg chg="mo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5" creationId="{410E81EA-F5E5-230D-BE4F-29E269AC7F33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9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0" creationId="{E720DB99-7745-4E75-9D96-AAB6D55C531E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2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4" creationId="{9453FF84-60C1-4EA8-B49B-1B8C2D0C589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6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19" creationId="{D8AFD15B-CF29-4306-884F-47675092F91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21" creationId="{96349AB3-1BD3-41E1-8979-1DBDCB5CDCF9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2" creationId="{04E48745-7512-4EC2-9E20-9092D12150CA}"/>
          </ac:spMkLst>
        </pc:spChg>
        <pc:grpChg chg="add del">
          <ac:chgData name="Kevin Bouchard" userId="2fc9e66d-ba45-474f-8a9f-7086b34a7d26" providerId="ADAL" clId="{38F516D4-38B2-4E6B-9686-11D301491982}" dt="2024-01-19T21:24:15.083" v="7494" actId="26606"/>
          <ac:grpSpMkLst>
            <pc:docMk/>
            <pc:sldMk cId="2688121662" sldId="348"/>
            <ac:grpSpMk id="23" creationId="{54CA915D-BDF0-41F8-B00E-FB186EFF7BD6}"/>
          </ac:grpSpMkLst>
        </pc:grpChg>
        <pc:picChg chg="add del mod ord modCrop">
          <ac:chgData name="Kevin Bouchard" userId="2fc9e66d-ba45-474f-8a9f-7086b34a7d26" providerId="ADAL" clId="{38F516D4-38B2-4E6B-9686-11D301491982}" dt="2024-01-19T21:35:24.394" v="8263" actId="478"/>
          <ac:picMkLst>
            <pc:docMk/>
            <pc:sldMk cId="2688121662" sldId="348"/>
            <ac:picMk id="7" creationId="{BD2969BB-E4E0-2695-2363-FDC721F54A64}"/>
          </ac:picMkLst>
        </pc:picChg>
        <pc:picChg chg="add mod">
          <ac:chgData name="Kevin Bouchard" userId="2fc9e66d-ba45-474f-8a9f-7086b34a7d26" providerId="ADAL" clId="{38F516D4-38B2-4E6B-9686-11D301491982}" dt="2024-01-19T21:35:40.331" v="8265" actId="1076"/>
          <ac:picMkLst>
            <pc:docMk/>
            <pc:sldMk cId="2688121662" sldId="348"/>
            <ac:picMk id="11" creationId="{551BA76C-3ECB-5BAC-1B6B-FFEAF66EA66B}"/>
          </ac:picMkLst>
        </pc:picChg>
      </pc:sldChg>
      <pc:sldChg chg="modSp new mod">
        <pc:chgData name="Kevin Bouchard" userId="2fc9e66d-ba45-474f-8a9f-7086b34a7d26" providerId="ADAL" clId="{38F516D4-38B2-4E6B-9686-11D301491982}" dt="2024-01-19T21:52:20.104" v="9171" actId="20577"/>
        <pc:sldMkLst>
          <pc:docMk/>
          <pc:sldMk cId="1680124170" sldId="349"/>
        </pc:sldMkLst>
        <pc:spChg chg="mod">
          <ac:chgData name="Kevin Bouchard" userId="2fc9e66d-ba45-474f-8a9f-7086b34a7d26" providerId="ADAL" clId="{38F516D4-38B2-4E6B-9686-11D301491982}" dt="2024-01-19T21:38:55.104" v="8435" actId="20577"/>
          <ac:spMkLst>
            <pc:docMk/>
            <pc:sldMk cId="1680124170" sldId="349"/>
            <ac:spMk id="2" creationId="{791B32DD-FEBF-FC4E-DCD0-9D766F88C087}"/>
          </ac:spMkLst>
        </pc:spChg>
        <pc:spChg chg="mod">
          <ac:chgData name="Kevin Bouchard" userId="2fc9e66d-ba45-474f-8a9f-7086b34a7d26" providerId="ADAL" clId="{38F516D4-38B2-4E6B-9686-11D301491982}" dt="2024-01-19T21:52:20.104" v="9171" actId="20577"/>
          <ac:spMkLst>
            <pc:docMk/>
            <pc:sldMk cId="1680124170" sldId="349"/>
            <ac:spMk id="3" creationId="{E86A10DD-4DF4-9560-40DF-ED342F280951}"/>
          </ac:spMkLst>
        </pc:spChg>
      </pc:sldChg>
      <pc:sldChg chg="modSp new mod">
        <pc:chgData name="Kevin Bouchard" userId="2fc9e66d-ba45-474f-8a9f-7086b34a7d26" providerId="ADAL" clId="{38F516D4-38B2-4E6B-9686-11D301491982}" dt="2024-01-19T21:55:39.673" v="9476" actId="20577"/>
        <pc:sldMkLst>
          <pc:docMk/>
          <pc:sldMk cId="3957256487" sldId="350"/>
        </pc:sldMkLst>
        <pc:spChg chg="mod">
          <ac:chgData name="Kevin Bouchard" userId="2fc9e66d-ba45-474f-8a9f-7086b34a7d26" providerId="ADAL" clId="{38F516D4-38B2-4E6B-9686-11D301491982}" dt="2024-01-19T21:44:31.014" v="8965" actId="20577"/>
          <ac:spMkLst>
            <pc:docMk/>
            <pc:sldMk cId="3957256487" sldId="350"/>
            <ac:spMk id="2" creationId="{066EB228-DF65-76DD-2E3E-784957A5E9D9}"/>
          </ac:spMkLst>
        </pc:spChg>
        <pc:spChg chg="mod">
          <ac:chgData name="Kevin Bouchard" userId="2fc9e66d-ba45-474f-8a9f-7086b34a7d26" providerId="ADAL" clId="{38F516D4-38B2-4E6B-9686-11D301491982}" dt="2024-01-19T21:55:39.673" v="9476" actId="20577"/>
          <ac:spMkLst>
            <pc:docMk/>
            <pc:sldMk cId="3957256487" sldId="350"/>
            <ac:spMk id="3" creationId="{BF171C00-7B3B-F645-71AD-CAB0BB13D7B5}"/>
          </ac:spMkLst>
        </pc:spChg>
      </pc:sldChg>
      <pc:sldChg chg="add">
        <pc:chgData name="Kevin Bouchard" userId="2fc9e66d-ba45-474f-8a9f-7086b34a7d26" providerId="ADAL" clId="{38F516D4-38B2-4E6B-9686-11D301491982}" dt="2024-01-19T22:07:34.203" v="9972"/>
        <pc:sldMkLst>
          <pc:docMk/>
          <pc:sldMk cId="191054620" sldId="351"/>
        </pc:sldMkLst>
      </pc:sldChg>
      <pc:sldMasterChg chg="modSp modSldLayout">
        <pc:chgData name="Kevin Bouchard" userId="2fc9e66d-ba45-474f-8a9f-7086b34a7d26" providerId="ADAL" clId="{38F516D4-38B2-4E6B-9686-11D301491982}" dt="2024-01-18T16:27:07.838" v="4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0597553C-EB81-43F7-9214-F51073EFFC37}"/>
    <pc:docChg chg="undo redo custSel addSld delSld modSld">
      <pc:chgData name="Kevin Bouchard" userId="2fc9e66d-ba45-474f-8a9f-7086b34a7d26" providerId="ADAL" clId="{0597553C-EB81-43F7-9214-F51073EFFC37}" dt="2024-01-25T00:45:32.161" v="3615" actId="20577"/>
      <pc:docMkLst>
        <pc:docMk/>
      </pc:docMkLst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1823829716" sldId="258"/>
        </pc:sldMkLst>
      </pc:sldChg>
      <pc:sldChg chg="delSp modSp add mod chgLayout">
        <pc:chgData name="Kevin Bouchard" userId="2fc9e66d-ba45-474f-8a9f-7086b34a7d26" providerId="ADAL" clId="{0597553C-EB81-43F7-9214-F51073EFFC37}" dt="2024-01-24T16:27:33.521" v="1964" actId="20577"/>
        <pc:sldMkLst>
          <pc:docMk/>
          <pc:sldMk cId="3908774595" sldId="277"/>
        </pc:sldMkLst>
        <pc:spChg chg="mod ord">
          <ac:chgData name="Kevin Bouchard" userId="2fc9e66d-ba45-474f-8a9f-7086b34a7d26" providerId="ADAL" clId="{0597553C-EB81-43F7-9214-F51073EFFC37}" dt="2024-01-23T03:36:00.299" v="1131" actId="700"/>
          <ac:spMkLst>
            <pc:docMk/>
            <pc:sldMk cId="3908774595" sldId="277"/>
            <ac:spMk id="2" creationId="{00000000-0000-0000-0000-000000000000}"/>
          </ac:spMkLst>
        </pc:spChg>
        <pc:spChg chg="mod ord">
          <ac:chgData name="Kevin Bouchard" userId="2fc9e66d-ba45-474f-8a9f-7086b34a7d26" providerId="ADAL" clId="{0597553C-EB81-43F7-9214-F51073EFFC37}" dt="2024-01-24T16:27:33.521" v="1964" actId="20577"/>
          <ac:spMkLst>
            <pc:docMk/>
            <pc:sldMk cId="3908774595" sldId="277"/>
            <ac:spMk id="3" creationId="{00000000-0000-0000-0000-000000000000}"/>
          </ac:spMkLst>
        </pc:spChg>
        <pc:spChg chg="mod ord">
          <ac:chgData name="Kevin Bouchard" userId="2fc9e66d-ba45-474f-8a9f-7086b34a7d26" providerId="ADAL" clId="{0597553C-EB81-43F7-9214-F51073EFFC37}" dt="2024-01-23T03:36:00.299" v="1131" actId="700"/>
          <ac:spMkLst>
            <pc:docMk/>
            <pc:sldMk cId="3908774595" sldId="277"/>
            <ac:spMk id="4" creationId="{00000000-0000-0000-0000-000000000000}"/>
          </ac:spMkLst>
        </pc:spChg>
        <pc:spChg chg="mod ord">
          <ac:chgData name="Kevin Bouchard" userId="2fc9e66d-ba45-474f-8a9f-7086b34a7d26" providerId="ADAL" clId="{0597553C-EB81-43F7-9214-F51073EFFC37}" dt="2024-01-23T03:36:00.299" v="1131" actId="700"/>
          <ac:spMkLst>
            <pc:docMk/>
            <pc:sldMk cId="3908774595" sldId="277"/>
            <ac:spMk id="5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6:24:45.443" v="1788" actId="21"/>
          <ac:spMkLst>
            <pc:docMk/>
            <pc:sldMk cId="3908774595" sldId="277"/>
            <ac:spMk id="8" creationId="{00000000-0000-0000-0000-000000000000}"/>
          </ac:spMkLst>
        </pc:spChg>
        <pc:picChg chg="del">
          <ac:chgData name="Kevin Bouchard" userId="2fc9e66d-ba45-474f-8a9f-7086b34a7d26" providerId="ADAL" clId="{0597553C-EB81-43F7-9214-F51073EFFC37}" dt="2024-01-24T16:22:29.461" v="1566" actId="21"/>
          <ac:picMkLst>
            <pc:docMk/>
            <pc:sldMk cId="3908774595" sldId="277"/>
            <ac:picMk id="7" creationId="{00000000-0000-0000-0000-000000000000}"/>
          </ac:picMkLst>
        </pc:pic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3954026034" sldId="277"/>
        </pc:sldMkLst>
      </pc:sldChg>
      <pc:sldChg chg="modSp add mod">
        <pc:chgData name="Kevin Bouchard" userId="2fc9e66d-ba45-474f-8a9f-7086b34a7d26" providerId="ADAL" clId="{0597553C-EB81-43F7-9214-F51073EFFC37}" dt="2024-01-24T16:19:53.606" v="1560" actId="20577"/>
        <pc:sldMkLst>
          <pc:docMk/>
          <pc:sldMk cId="370926573" sldId="278"/>
        </pc:sldMkLst>
        <pc:spChg chg="mod">
          <ac:chgData name="Kevin Bouchard" userId="2fc9e66d-ba45-474f-8a9f-7086b34a7d26" providerId="ADAL" clId="{0597553C-EB81-43F7-9214-F51073EFFC37}" dt="2024-01-24T16:19:53.606" v="1560" actId="20577"/>
          <ac:spMkLst>
            <pc:docMk/>
            <pc:sldMk cId="37092657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6:19:23.188" v="1538" actId="20577"/>
          <ac:spMkLst>
            <pc:docMk/>
            <pc:sldMk cId="370926573" sldId="278"/>
            <ac:spMk id="3" creationId="{00000000-0000-0000-0000-000000000000}"/>
          </ac:spMkLst>
        </pc:spChg>
        <pc:picChg chg="mod">
          <ac:chgData name="Kevin Bouchard" userId="2fc9e66d-ba45-474f-8a9f-7086b34a7d26" providerId="ADAL" clId="{0597553C-EB81-43F7-9214-F51073EFFC37}" dt="2024-01-24T16:15:01.584" v="1247" actId="1076"/>
          <ac:picMkLst>
            <pc:docMk/>
            <pc:sldMk cId="370926573" sldId="278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0597553C-EB81-43F7-9214-F51073EFFC37}" dt="2024-01-24T16:41:34.809" v="1990" actId="14100"/>
        <pc:sldMkLst>
          <pc:docMk/>
          <pc:sldMk cId="1597619003" sldId="279"/>
        </pc:sldMkLst>
        <pc:spChg chg="mod">
          <ac:chgData name="Kevin Bouchard" userId="2fc9e66d-ba45-474f-8a9f-7086b34a7d26" providerId="ADAL" clId="{0597553C-EB81-43F7-9214-F51073EFFC37}" dt="2024-01-24T16:41:01.030" v="1982" actId="6549"/>
          <ac:spMkLst>
            <pc:docMk/>
            <pc:sldMk cId="1597619003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6:41:34.809" v="1990" actId="14100"/>
          <ac:spMkLst>
            <pc:docMk/>
            <pc:sldMk cId="1597619003" sldId="279"/>
            <ac:spMk id="9" creationId="{00000000-0000-0000-0000-000000000000}"/>
          </ac:spMkLst>
        </pc:spChg>
        <pc:picChg chg="mod">
          <ac:chgData name="Kevin Bouchard" userId="2fc9e66d-ba45-474f-8a9f-7086b34a7d26" providerId="ADAL" clId="{0597553C-EB81-43F7-9214-F51073EFFC37}" dt="2024-01-24T16:41:06.495" v="1983" actId="1076"/>
          <ac:picMkLst>
            <pc:docMk/>
            <pc:sldMk cId="1597619003" sldId="279"/>
            <ac:picMk id="6" creationId="{00000000-0000-0000-0000-000000000000}"/>
          </ac:picMkLst>
        </pc:picChg>
        <pc:picChg chg="mod">
          <ac:chgData name="Kevin Bouchard" userId="2fc9e66d-ba45-474f-8a9f-7086b34a7d26" providerId="ADAL" clId="{0597553C-EB81-43F7-9214-F51073EFFC37}" dt="2024-01-24T16:41:08.685" v="1984" actId="1076"/>
          <ac:picMkLst>
            <pc:docMk/>
            <pc:sldMk cId="1597619003" sldId="279"/>
            <ac:picMk id="8" creationId="{00000000-0000-0000-0000-000000000000}"/>
          </ac:picMkLst>
        </pc:picChg>
      </pc:sldChg>
      <pc:sldChg chg="modSp add mod">
        <pc:chgData name="Kevin Bouchard" userId="2fc9e66d-ba45-474f-8a9f-7086b34a7d26" providerId="ADAL" clId="{0597553C-EB81-43F7-9214-F51073EFFC37}" dt="2024-01-24T16:44:58.787" v="2160" actId="1076"/>
        <pc:sldMkLst>
          <pc:docMk/>
          <pc:sldMk cId="3502125925" sldId="280"/>
        </pc:sldMkLst>
        <pc:spChg chg="mod">
          <ac:chgData name="Kevin Bouchard" userId="2fc9e66d-ba45-474f-8a9f-7086b34a7d26" providerId="ADAL" clId="{0597553C-EB81-43F7-9214-F51073EFFC37}" dt="2024-01-24T16:41:55.162" v="2010" actId="20577"/>
          <ac:spMkLst>
            <pc:docMk/>
            <pc:sldMk cId="350212592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6:44:54.192" v="2159" actId="20577"/>
          <ac:spMkLst>
            <pc:docMk/>
            <pc:sldMk cId="350212592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6:44:58.787" v="2160" actId="1076"/>
          <ac:spMkLst>
            <pc:docMk/>
            <pc:sldMk cId="3502125925" sldId="280"/>
            <ac:spMk id="6" creationId="{00000000-0000-0000-0000-000000000000}"/>
          </ac:spMkLst>
        </pc:sp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90689257" sldId="281"/>
        </pc:sldMkLst>
      </pc:sldChg>
      <pc:sldChg chg="modSp add mod">
        <pc:chgData name="Kevin Bouchard" userId="2fc9e66d-ba45-474f-8a9f-7086b34a7d26" providerId="ADAL" clId="{0597553C-EB81-43F7-9214-F51073EFFC37}" dt="2024-01-24T17:01:39.323" v="2972" actId="20577"/>
        <pc:sldMkLst>
          <pc:docMk/>
          <pc:sldMk cId="3532792013" sldId="281"/>
        </pc:sldMkLst>
        <pc:spChg chg="mod">
          <ac:chgData name="Kevin Bouchard" userId="2fc9e66d-ba45-474f-8a9f-7086b34a7d26" providerId="ADAL" clId="{0597553C-EB81-43F7-9214-F51073EFFC37}" dt="2024-01-24T16:54:37.150" v="2621"/>
          <ac:spMkLst>
            <pc:docMk/>
            <pc:sldMk cId="3532792013" sldId="281"/>
            <ac:spMk id="2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7:01:39.323" v="2972" actId="20577"/>
          <ac:spMkLst>
            <pc:docMk/>
            <pc:sldMk cId="3532792013" sldId="281"/>
            <ac:spMk id="3" creationId="{00000000-0000-0000-0000-000000000000}"/>
          </ac:spMkLst>
        </pc:spChg>
      </pc:sldChg>
      <pc:sldChg chg="modSp add mod">
        <pc:chgData name="Kevin Bouchard" userId="2fc9e66d-ba45-474f-8a9f-7086b34a7d26" providerId="ADAL" clId="{0597553C-EB81-43F7-9214-F51073EFFC37}" dt="2024-01-24T16:54:30.464" v="2620" actId="20577"/>
        <pc:sldMkLst>
          <pc:docMk/>
          <pc:sldMk cId="3527839535" sldId="282"/>
        </pc:sldMkLst>
        <pc:spChg chg="mod">
          <ac:chgData name="Kevin Bouchard" userId="2fc9e66d-ba45-474f-8a9f-7086b34a7d26" providerId="ADAL" clId="{0597553C-EB81-43F7-9214-F51073EFFC37}" dt="2024-01-24T16:46:55.066" v="2164"/>
          <ac:spMkLst>
            <pc:docMk/>
            <pc:sldMk cId="3527839535" sldId="282"/>
            <ac:spMk id="2" creationId="{00000000-0000-0000-0000-000000000000}"/>
          </ac:spMkLst>
        </pc:spChg>
        <pc:spChg chg="mod">
          <ac:chgData name="Kevin Bouchard" userId="2fc9e66d-ba45-474f-8a9f-7086b34a7d26" providerId="ADAL" clId="{0597553C-EB81-43F7-9214-F51073EFFC37}" dt="2024-01-24T16:54:30.464" v="2620" actId="20577"/>
          <ac:spMkLst>
            <pc:docMk/>
            <pc:sldMk cId="3527839535" sldId="282"/>
            <ac:spMk id="3" creationId="{00000000-0000-0000-0000-000000000000}"/>
          </ac:spMkLst>
        </pc:sp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4114065302" sldId="282"/>
        </pc:sldMkLst>
      </pc:sldChg>
      <pc:sldChg chg="modSp add mod">
        <pc:chgData name="Kevin Bouchard" userId="2fc9e66d-ba45-474f-8a9f-7086b34a7d26" providerId="ADAL" clId="{0597553C-EB81-43F7-9214-F51073EFFC37}" dt="2024-01-24T17:13:53.480" v="3313"/>
        <pc:sldMkLst>
          <pc:docMk/>
          <pc:sldMk cId="2729031792" sldId="283"/>
        </pc:sldMkLst>
        <pc:spChg chg="mod">
          <ac:chgData name="Kevin Bouchard" userId="2fc9e66d-ba45-474f-8a9f-7086b34a7d26" providerId="ADAL" clId="{0597553C-EB81-43F7-9214-F51073EFFC37}" dt="2024-01-24T17:13:53.480" v="3313"/>
          <ac:spMkLst>
            <pc:docMk/>
            <pc:sldMk cId="2729031792" sldId="283"/>
            <ac:spMk id="3" creationId="{00000000-0000-0000-0000-000000000000}"/>
          </ac:spMkLst>
        </pc:sp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785198792" sldId="285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959584037" sldId="289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320350437" sldId="290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4180952368" sldId="293"/>
        </pc:sldMkLst>
      </pc:sldChg>
      <pc:sldChg chg="modSp add">
        <pc:chgData name="Kevin Bouchard" userId="2fc9e66d-ba45-474f-8a9f-7086b34a7d26" providerId="ADAL" clId="{0597553C-EB81-43F7-9214-F51073EFFC37}" dt="2024-01-24T16:59:47.135" v="2835" actId="5793"/>
        <pc:sldMkLst>
          <pc:docMk/>
          <pc:sldMk cId="213113029" sldId="306"/>
        </pc:sldMkLst>
        <pc:spChg chg="mod">
          <ac:chgData name="Kevin Bouchard" userId="2fc9e66d-ba45-474f-8a9f-7086b34a7d26" providerId="ADAL" clId="{0597553C-EB81-43F7-9214-F51073EFFC37}" dt="2024-01-24T16:59:47.135" v="2835" actId="5793"/>
          <ac:spMkLst>
            <pc:docMk/>
            <pc:sldMk cId="213113029" sldId="306"/>
            <ac:spMk id="3" creationId="{00000000-0000-0000-0000-000000000000}"/>
          </ac:spMkLst>
        </pc:spChg>
      </pc:sldChg>
      <pc:sldChg chg="add del">
        <pc:chgData name="Kevin Bouchard" userId="2fc9e66d-ba45-474f-8a9f-7086b34a7d26" providerId="ADAL" clId="{0597553C-EB81-43F7-9214-F51073EFFC37}" dt="2024-01-24T16:41:46.022" v="1991" actId="47"/>
        <pc:sldMkLst>
          <pc:docMk/>
          <pc:sldMk cId="2609601377" sldId="315"/>
        </pc:sldMkLst>
      </pc:sldChg>
      <pc:sldChg chg="modSp add mod">
        <pc:chgData name="Kevin Bouchard" userId="2fc9e66d-ba45-474f-8a9f-7086b34a7d26" providerId="ADAL" clId="{0597553C-EB81-43F7-9214-F51073EFFC37}" dt="2024-01-24T16:19:40.554" v="1548" actId="20577"/>
        <pc:sldMkLst>
          <pc:docMk/>
          <pc:sldMk cId="3105164959" sldId="320"/>
        </pc:sldMkLst>
        <pc:spChg chg="mod">
          <ac:chgData name="Kevin Bouchard" userId="2fc9e66d-ba45-474f-8a9f-7086b34a7d26" providerId="ADAL" clId="{0597553C-EB81-43F7-9214-F51073EFFC37}" dt="2024-01-24T16:19:40.554" v="1548" actId="20577"/>
          <ac:spMkLst>
            <pc:docMk/>
            <pc:sldMk cId="3105164959" sldId="320"/>
            <ac:spMk id="2" creationId="{71BDA80D-CADD-5871-8DA3-7AE60C9E850B}"/>
          </ac:spMkLst>
        </pc:sp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3698733756" sldId="320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925859393" sldId="321"/>
        </pc:sldMkLst>
      </pc:sldChg>
      <pc:sldChg chg="modSp add mod modAnim">
        <pc:chgData name="Kevin Bouchard" userId="2fc9e66d-ba45-474f-8a9f-7086b34a7d26" providerId="ADAL" clId="{0597553C-EB81-43F7-9214-F51073EFFC37}" dt="2024-01-23T03:38:27.975" v="1179"/>
        <pc:sldMkLst>
          <pc:docMk/>
          <pc:sldMk cId="3691630034" sldId="321"/>
        </pc:sldMkLst>
        <pc:spChg chg="mod">
          <ac:chgData name="Kevin Bouchard" userId="2fc9e66d-ba45-474f-8a9f-7086b34a7d26" providerId="ADAL" clId="{0597553C-EB81-43F7-9214-F51073EFFC37}" dt="2024-01-23T03:36:50.558" v="1168" actId="20577"/>
          <ac:spMkLst>
            <pc:docMk/>
            <pc:sldMk cId="3691630034" sldId="321"/>
            <ac:spMk id="2" creationId="{0F4C9A83-7C53-A66A-7F25-C1C3F537CAAB}"/>
          </ac:spMkLst>
        </pc:spChg>
      </pc:sldChg>
      <pc:sldChg chg="add del">
        <pc:chgData name="Kevin Bouchard" userId="2fc9e66d-ba45-474f-8a9f-7086b34a7d26" providerId="ADAL" clId="{0597553C-EB81-43F7-9214-F51073EFFC37}" dt="2024-01-23T03:38:34.323" v="1180" actId="47"/>
        <pc:sldMkLst>
          <pc:docMk/>
          <pc:sldMk cId="3316546867" sldId="322"/>
        </pc:sldMkLst>
      </pc:sldChg>
      <pc:sldChg chg="modSp mod">
        <pc:chgData name="Kevin Bouchard" userId="2fc9e66d-ba45-474f-8a9f-7086b34a7d26" providerId="ADAL" clId="{0597553C-EB81-43F7-9214-F51073EFFC37}" dt="2024-01-23T03:18:38.609" v="618" actId="20577"/>
        <pc:sldMkLst>
          <pc:docMk/>
          <pc:sldMk cId="908152841" sldId="324"/>
        </pc:sldMkLst>
        <pc:spChg chg="mod">
          <ac:chgData name="Kevin Bouchard" userId="2fc9e66d-ba45-474f-8a9f-7086b34a7d26" providerId="ADAL" clId="{0597553C-EB81-43F7-9214-F51073EFFC37}" dt="2024-01-23T03:13:07.063" v="297" actId="20577"/>
          <ac:spMkLst>
            <pc:docMk/>
            <pc:sldMk cId="908152841" sldId="324"/>
            <ac:spMk id="2" creationId="{C4EF52CA-0C51-43C4-B587-EE8841646798}"/>
          </ac:spMkLst>
        </pc:spChg>
        <pc:spChg chg="mod">
          <ac:chgData name="Kevin Bouchard" userId="2fc9e66d-ba45-474f-8a9f-7086b34a7d26" providerId="ADAL" clId="{0597553C-EB81-43F7-9214-F51073EFFC37}" dt="2024-01-23T03:18:38.609" v="618" actId="20577"/>
          <ac:spMkLst>
            <pc:docMk/>
            <pc:sldMk cId="908152841" sldId="324"/>
            <ac:spMk id="3" creationId="{96BBD5E7-2C01-4741-A99E-B7B68155A2FD}"/>
          </ac:spMkLst>
        </pc:spChg>
        <pc:spChg chg="mod">
          <ac:chgData name="Kevin Bouchard" userId="2fc9e66d-ba45-474f-8a9f-7086b34a7d26" providerId="ADAL" clId="{0597553C-EB81-43F7-9214-F51073EFFC37}" dt="2024-01-23T03:18:08.793" v="615" actId="20577"/>
          <ac:spMkLst>
            <pc:docMk/>
            <pc:sldMk cId="908152841" sldId="324"/>
            <ac:spMk id="4" creationId="{03263201-895C-4E0C-83DF-231DD917855D}"/>
          </ac:spMkLst>
        </pc:spChg>
        <pc:spChg chg="mod">
          <ac:chgData name="Kevin Bouchard" userId="2fc9e66d-ba45-474f-8a9f-7086b34a7d26" providerId="ADAL" clId="{0597553C-EB81-43F7-9214-F51073EFFC37}" dt="2024-01-23T03:15:38.992" v="545" actId="20577"/>
          <ac:spMkLst>
            <pc:docMk/>
            <pc:sldMk cId="908152841" sldId="324"/>
            <ac:spMk id="6" creationId="{91DE6A23-EECC-4424-AC80-49F6841C2EF9}"/>
          </ac:spMkLst>
        </pc:spChg>
        <pc:spChg chg="mod">
          <ac:chgData name="Kevin Bouchard" userId="2fc9e66d-ba45-474f-8a9f-7086b34a7d26" providerId="ADAL" clId="{0597553C-EB81-43F7-9214-F51073EFFC37}" dt="2024-01-23T03:18:29.332" v="616" actId="14100"/>
          <ac:spMkLst>
            <pc:docMk/>
            <pc:sldMk cId="908152841" sldId="324"/>
            <ac:spMk id="10" creationId="{04998ADC-C30C-4C9B-AE3B-F9618AC0F78D}"/>
          </ac:spMkLst>
        </pc:spChg>
        <pc:spChg chg="mod">
          <ac:chgData name="Kevin Bouchard" userId="2fc9e66d-ba45-474f-8a9f-7086b34a7d26" providerId="ADAL" clId="{0597553C-EB81-43F7-9214-F51073EFFC37}" dt="2024-01-23T03:17:22.973" v="580" actId="14100"/>
          <ac:spMkLst>
            <pc:docMk/>
            <pc:sldMk cId="908152841" sldId="324"/>
            <ac:spMk id="11" creationId="{E0914741-7A2F-40C7-9217-CA1E6A5477A7}"/>
          </ac:spMkLst>
        </pc:spChg>
        <pc:spChg chg="mod">
          <ac:chgData name="Kevin Bouchard" userId="2fc9e66d-ba45-474f-8a9f-7086b34a7d26" providerId="ADAL" clId="{0597553C-EB81-43F7-9214-F51073EFFC37}" dt="2024-01-23T03:17:45.274" v="597" actId="20577"/>
          <ac:spMkLst>
            <pc:docMk/>
            <pc:sldMk cId="908152841" sldId="324"/>
            <ac:spMk id="12" creationId="{F203F4CA-70D3-49F3-9AA1-6E54B4682D51}"/>
          </ac:spMkLst>
        </pc:spChg>
        <pc:cxnChg chg="mod">
          <ac:chgData name="Kevin Bouchard" userId="2fc9e66d-ba45-474f-8a9f-7086b34a7d26" providerId="ADAL" clId="{0597553C-EB81-43F7-9214-F51073EFFC37}" dt="2024-01-23T03:18:31.417" v="617" actId="14100"/>
          <ac:cxnSpMkLst>
            <pc:docMk/>
            <pc:sldMk cId="908152841" sldId="324"/>
            <ac:cxnSpMk id="8" creationId="{810E51EE-606F-46A6-A10B-08801BDC8DE6}"/>
          </ac:cxnSpMkLst>
        </pc:cxnChg>
        <pc:cxnChg chg="mod">
          <ac:chgData name="Kevin Bouchard" userId="2fc9e66d-ba45-474f-8a9f-7086b34a7d26" providerId="ADAL" clId="{0597553C-EB81-43F7-9214-F51073EFFC37}" dt="2024-01-23T03:17:45.274" v="597" actId="20577"/>
          <ac:cxnSpMkLst>
            <pc:docMk/>
            <pc:sldMk cId="908152841" sldId="324"/>
            <ac:cxnSpMk id="14" creationId="{9A7AF439-D28D-49B3-AA75-79BA69D60FB7}"/>
          </ac:cxnSpMkLst>
        </pc:cxn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4179106312" sldId="335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922794331" sldId="337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1747473812" sldId="338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1769651021" sldId="339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3109729360" sldId="340"/>
        </pc:sldMkLst>
      </pc:sldChg>
      <pc:sldChg chg="modSp mod">
        <pc:chgData name="Kevin Bouchard" userId="2fc9e66d-ba45-474f-8a9f-7086b34a7d26" providerId="ADAL" clId="{0597553C-EB81-43F7-9214-F51073EFFC37}" dt="2024-01-23T03:12:55.192" v="287" actId="1076"/>
        <pc:sldMkLst>
          <pc:docMk/>
          <pc:sldMk cId="3555034280" sldId="341"/>
        </pc:sldMkLst>
        <pc:spChg chg="mod">
          <ac:chgData name="Kevin Bouchard" userId="2fc9e66d-ba45-474f-8a9f-7086b34a7d26" providerId="ADAL" clId="{0597553C-EB81-43F7-9214-F51073EFFC37}" dt="2024-01-23T03:12:45.731" v="284" actId="20577"/>
          <ac:spMkLst>
            <pc:docMk/>
            <pc:sldMk cId="3555034280" sldId="341"/>
            <ac:spMk id="3" creationId="{567B82E3-07ED-095B-ABB9-E95AA6D18919}"/>
          </ac:spMkLst>
        </pc:spChg>
        <pc:picChg chg="mod">
          <ac:chgData name="Kevin Bouchard" userId="2fc9e66d-ba45-474f-8a9f-7086b34a7d26" providerId="ADAL" clId="{0597553C-EB81-43F7-9214-F51073EFFC37}" dt="2024-01-23T03:12:55.192" v="287" actId="1076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mod">
        <pc:chgData name="Kevin Bouchard" userId="2fc9e66d-ba45-474f-8a9f-7086b34a7d26" providerId="ADAL" clId="{0597553C-EB81-43F7-9214-F51073EFFC37}" dt="2024-01-23T03:23:17.209" v="639" actId="15"/>
        <pc:sldMkLst>
          <pc:docMk/>
          <pc:sldMk cId="889196501" sldId="343"/>
        </pc:sldMkLst>
        <pc:spChg chg="mod">
          <ac:chgData name="Kevin Bouchard" userId="2fc9e66d-ba45-474f-8a9f-7086b34a7d26" providerId="ADAL" clId="{0597553C-EB81-43F7-9214-F51073EFFC37}" dt="2024-01-23T03:18:51.422" v="619"/>
          <ac:spMkLst>
            <pc:docMk/>
            <pc:sldMk cId="889196501" sldId="343"/>
            <ac:spMk id="2" creationId="{2D8E0DEF-5F3C-4DC6-843B-86CEFEAB6553}"/>
          </ac:spMkLst>
        </pc:spChg>
        <pc:spChg chg="mod">
          <ac:chgData name="Kevin Bouchard" userId="2fc9e66d-ba45-474f-8a9f-7086b34a7d26" providerId="ADAL" clId="{0597553C-EB81-43F7-9214-F51073EFFC37}" dt="2024-01-23T03:23:17.209" v="639" actId="15"/>
          <ac:spMkLst>
            <pc:docMk/>
            <pc:sldMk cId="889196501" sldId="343"/>
            <ac:spMk id="3" creationId="{F6AB7E29-A9B1-4AB6-8DB0-37FA75F50C8E}"/>
          </ac:spMkLst>
        </pc:spChg>
      </pc:sldChg>
      <pc:sldChg chg="modSp mod">
        <pc:chgData name="Kevin Bouchard" userId="2fc9e66d-ba45-474f-8a9f-7086b34a7d26" providerId="ADAL" clId="{0597553C-EB81-43F7-9214-F51073EFFC37}" dt="2024-01-23T03:24:47.501" v="646" actId="15"/>
        <pc:sldMkLst>
          <pc:docMk/>
          <pc:sldMk cId="465602355" sldId="344"/>
        </pc:sldMkLst>
        <pc:spChg chg="mod">
          <ac:chgData name="Kevin Bouchard" userId="2fc9e66d-ba45-474f-8a9f-7086b34a7d26" providerId="ADAL" clId="{0597553C-EB81-43F7-9214-F51073EFFC37}" dt="2024-01-23T03:22:27.672" v="627" actId="20577"/>
          <ac:spMkLst>
            <pc:docMk/>
            <pc:sldMk cId="465602355" sldId="344"/>
            <ac:spMk id="2" creationId="{52785D2C-133B-4CB1-8507-E35796250ED0}"/>
          </ac:spMkLst>
        </pc:spChg>
        <pc:spChg chg="mod">
          <ac:chgData name="Kevin Bouchard" userId="2fc9e66d-ba45-474f-8a9f-7086b34a7d26" providerId="ADAL" clId="{0597553C-EB81-43F7-9214-F51073EFFC37}" dt="2024-01-23T03:24:47.501" v="646" actId="15"/>
          <ac:spMkLst>
            <pc:docMk/>
            <pc:sldMk cId="465602355" sldId="344"/>
            <ac:spMk id="3" creationId="{DADCED5B-6FEA-40E0-AA08-B46E64C9A966}"/>
          </ac:spMkLst>
        </pc:spChg>
      </pc:sldChg>
      <pc:sldChg chg="modSp mod">
        <pc:chgData name="Kevin Bouchard" userId="2fc9e66d-ba45-474f-8a9f-7086b34a7d26" providerId="ADAL" clId="{0597553C-EB81-43F7-9214-F51073EFFC37}" dt="2024-01-23T03:26:02.606" v="671" actId="15"/>
        <pc:sldMkLst>
          <pc:docMk/>
          <pc:sldMk cId="15627539" sldId="345"/>
        </pc:sldMkLst>
        <pc:spChg chg="mod">
          <ac:chgData name="Kevin Bouchard" userId="2fc9e66d-ba45-474f-8a9f-7086b34a7d26" providerId="ADAL" clId="{0597553C-EB81-43F7-9214-F51073EFFC37}" dt="2024-01-23T03:24:59.303" v="661" actId="20577"/>
          <ac:spMkLst>
            <pc:docMk/>
            <pc:sldMk cId="15627539" sldId="345"/>
            <ac:spMk id="2" creationId="{0E12E5D5-9A72-4894-8188-6B70A7738D54}"/>
          </ac:spMkLst>
        </pc:spChg>
        <pc:spChg chg="mod">
          <ac:chgData name="Kevin Bouchard" userId="2fc9e66d-ba45-474f-8a9f-7086b34a7d26" providerId="ADAL" clId="{0597553C-EB81-43F7-9214-F51073EFFC37}" dt="2024-01-23T03:26:02.606" v="671" actId="15"/>
          <ac:spMkLst>
            <pc:docMk/>
            <pc:sldMk cId="15627539" sldId="345"/>
            <ac:spMk id="3" creationId="{8C92BC69-D8C0-4553-B27D-50497C84E06A}"/>
          </ac:spMkLst>
        </pc:spChg>
      </pc:sldChg>
      <pc:sldChg chg="addSp modSp mod setBg">
        <pc:chgData name="Kevin Bouchard" userId="2fc9e66d-ba45-474f-8a9f-7086b34a7d26" providerId="ADAL" clId="{0597553C-EB81-43F7-9214-F51073EFFC37}" dt="2024-01-22T18:05:04.339" v="273" actId="26606"/>
        <pc:sldMkLst>
          <pc:docMk/>
          <pc:sldMk cId="173000083" sldId="349"/>
        </pc:sldMkLst>
        <pc:spChg chg="mod">
          <ac:chgData name="Kevin Bouchard" userId="2fc9e66d-ba45-474f-8a9f-7086b34a7d26" providerId="ADAL" clId="{0597553C-EB81-43F7-9214-F51073EFFC37}" dt="2024-01-22T18:05:04.339" v="273" actId="26606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0597553C-EB81-43F7-9214-F51073EFFC37}" dt="2024-01-22T18:05:04.339" v="273" actId="26606"/>
          <ac:spMkLst>
            <pc:docMk/>
            <pc:sldMk cId="173000083" sldId="349"/>
            <ac:spMk id="4" creationId="{FBA4B92C-9A35-5C0C-5B6E-0B867BC3BE77}"/>
          </ac:spMkLst>
        </pc:spChg>
        <pc:spChg chg="mod">
          <ac:chgData name="Kevin Bouchard" userId="2fc9e66d-ba45-474f-8a9f-7086b34a7d26" providerId="ADAL" clId="{0597553C-EB81-43F7-9214-F51073EFFC37}" dt="2024-01-22T18:05:04.339" v="273" actId="26606"/>
          <ac:spMkLst>
            <pc:docMk/>
            <pc:sldMk cId="173000083" sldId="349"/>
            <ac:spMk id="11" creationId="{2C344546-A92B-2CAD-4D16-B1E952698467}"/>
          </ac:spMkLst>
        </pc:spChg>
        <pc:spChg chg="add">
          <ac:chgData name="Kevin Bouchard" userId="2fc9e66d-ba45-474f-8a9f-7086b34a7d26" providerId="ADAL" clId="{0597553C-EB81-43F7-9214-F51073EFFC37}" dt="2024-01-22T18:05:04.339" v="273" actId="26606"/>
          <ac:spMkLst>
            <pc:docMk/>
            <pc:sldMk cId="173000083" sldId="349"/>
            <ac:spMk id="13" creationId="{484E34F7-E155-426C-A88E-8AEA6CF3F7EC}"/>
          </ac:spMkLst>
        </pc:spChg>
        <pc:picChg chg="mod ord">
          <ac:chgData name="Kevin Bouchard" userId="2fc9e66d-ba45-474f-8a9f-7086b34a7d26" providerId="ADAL" clId="{0597553C-EB81-43F7-9214-F51073EFFC37}" dt="2024-01-22T18:05:04.339" v="273" actId="26606"/>
          <ac:picMkLst>
            <pc:docMk/>
            <pc:sldMk cId="173000083" sldId="349"/>
            <ac:picMk id="7" creationId="{E3E49B93-4959-946F-B8AF-F498901F2AB6}"/>
          </ac:picMkLst>
        </pc:pic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421266429" sldId="350"/>
        </pc:sldMkLst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139394941" sldId="351"/>
        </pc:sldMkLst>
      </pc:sldChg>
      <pc:sldChg chg="addSp modSp mod modNotesTx">
        <pc:chgData name="Kevin Bouchard" userId="2fc9e66d-ba45-474f-8a9f-7086b34a7d26" providerId="ADAL" clId="{0597553C-EB81-43F7-9214-F51073EFFC37}" dt="2024-01-25T00:38:49.832" v="3350"/>
        <pc:sldMkLst>
          <pc:docMk/>
          <pc:sldMk cId="887076266" sldId="352"/>
        </pc:sldMkLst>
        <pc:spChg chg="mod">
          <ac:chgData name="Kevin Bouchard" userId="2fc9e66d-ba45-474f-8a9f-7086b34a7d26" providerId="ADAL" clId="{0597553C-EB81-43F7-9214-F51073EFFC37}" dt="2024-01-25T00:38:27.586" v="3348" actId="20577"/>
          <ac:spMkLst>
            <pc:docMk/>
            <pc:sldMk cId="887076266" sldId="352"/>
            <ac:spMk id="2" creationId="{113C2FD8-08C5-024A-4AC2-3292F1C49F74}"/>
          </ac:spMkLst>
        </pc:spChg>
        <pc:spChg chg="mod">
          <ac:chgData name="Kevin Bouchard" userId="2fc9e66d-ba45-474f-8a9f-7086b34a7d26" providerId="ADAL" clId="{0597553C-EB81-43F7-9214-F51073EFFC37}" dt="2024-01-25T00:36:42.790" v="3332" actId="5793"/>
          <ac:spMkLst>
            <pc:docMk/>
            <pc:sldMk cId="887076266" sldId="352"/>
            <ac:spMk id="3" creationId="{7B4B380E-F6E3-1DBD-E2D7-FC6E2FB0D470}"/>
          </ac:spMkLst>
        </pc:spChg>
        <pc:picChg chg="add mod">
          <ac:chgData name="Kevin Bouchard" userId="2fc9e66d-ba45-474f-8a9f-7086b34a7d26" providerId="ADAL" clId="{0597553C-EB81-43F7-9214-F51073EFFC37}" dt="2024-01-25T00:37:07.559" v="3335" actId="1076"/>
          <ac:picMkLst>
            <pc:docMk/>
            <pc:sldMk cId="887076266" sldId="352"/>
            <ac:picMk id="7" creationId="{2E3DECFB-E827-9360-60E3-F5B58A517EDF}"/>
          </ac:picMkLst>
        </pc:picChg>
        <pc:picChg chg="add mod modCrop">
          <ac:chgData name="Kevin Bouchard" userId="2fc9e66d-ba45-474f-8a9f-7086b34a7d26" providerId="ADAL" clId="{0597553C-EB81-43F7-9214-F51073EFFC37}" dt="2024-01-25T00:38:14.099" v="3340" actId="732"/>
          <ac:picMkLst>
            <pc:docMk/>
            <pc:sldMk cId="887076266" sldId="352"/>
            <ac:picMk id="9" creationId="{E6FCD6BB-D187-F5BC-1E57-E6C896F8E9E6}"/>
          </ac:picMkLst>
        </pc:picChg>
        <pc:picChg chg="add mod">
          <ac:chgData name="Kevin Bouchard" userId="2fc9e66d-ba45-474f-8a9f-7086b34a7d26" providerId="ADAL" clId="{0597553C-EB81-43F7-9214-F51073EFFC37}" dt="2024-01-25T00:38:08.255" v="3339" actId="1076"/>
          <ac:picMkLst>
            <pc:docMk/>
            <pc:sldMk cId="887076266" sldId="352"/>
            <ac:picMk id="11" creationId="{406CBC58-1D66-D7C2-77B9-0E4695396B94}"/>
          </ac:picMkLst>
        </pc:picChg>
      </pc:sldChg>
      <pc:sldChg chg="modSp mod">
        <pc:chgData name="Kevin Bouchard" userId="2fc9e66d-ba45-474f-8a9f-7086b34a7d26" providerId="ADAL" clId="{0597553C-EB81-43F7-9214-F51073EFFC37}" dt="2024-01-23T03:26:29.950" v="676" actId="27636"/>
        <pc:sldMkLst>
          <pc:docMk/>
          <pc:sldMk cId="1603496187" sldId="353"/>
        </pc:sldMkLst>
        <pc:spChg chg="mod">
          <ac:chgData name="Kevin Bouchard" userId="2fc9e66d-ba45-474f-8a9f-7086b34a7d26" providerId="ADAL" clId="{0597553C-EB81-43F7-9214-F51073EFFC37}" dt="2024-01-23T03:26:29.948" v="675" actId="27636"/>
          <ac:spMkLst>
            <pc:docMk/>
            <pc:sldMk cId="1603496187" sldId="353"/>
            <ac:spMk id="3" creationId="{0A4D9CF0-C63F-DB4A-9F6E-9F69A50E3DA7}"/>
          </ac:spMkLst>
        </pc:spChg>
        <pc:spChg chg="mod">
          <ac:chgData name="Kevin Bouchard" userId="2fc9e66d-ba45-474f-8a9f-7086b34a7d26" providerId="ADAL" clId="{0597553C-EB81-43F7-9214-F51073EFFC37}" dt="2024-01-23T03:26:29.950" v="676" actId="27636"/>
          <ac:spMkLst>
            <pc:docMk/>
            <pc:sldMk cId="1603496187" sldId="353"/>
            <ac:spMk id="12" creationId="{605DC639-58A5-AF58-F6B0-6874824657AA}"/>
          </ac:spMkLst>
        </pc:spChg>
      </pc:sldChg>
      <pc:sldChg chg="modSp add mod">
        <pc:chgData name="Kevin Bouchard" userId="2fc9e66d-ba45-474f-8a9f-7086b34a7d26" providerId="ADAL" clId="{0597553C-EB81-43F7-9214-F51073EFFC37}" dt="2024-01-23T03:26:38.187" v="680" actId="27636"/>
        <pc:sldMkLst>
          <pc:docMk/>
          <pc:sldMk cId="208824010" sldId="354"/>
        </pc:sldMkLst>
        <pc:spChg chg="mod">
          <ac:chgData name="Kevin Bouchard" userId="2fc9e66d-ba45-474f-8a9f-7086b34a7d26" providerId="ADAL" clId="{0597553C-EB81-43F7-9214-F51073EFFC37}" dt="2024-01-23T03:26:38.184" v="679" actId="27636"/>
          <ac:spMkLst>
            <pc:docMk/>
            <pc:sldMk cId="208824010" sldId="354"/>
            <ac:spMk id="3" creationId="{0A4D9CF0-C63F-DB4A-9F6E-9F69A50E3DA7}"/>
          </ac:spMkLst>
        </pc:spChg>
        <pc:spChg chg="mod">
          <ac:chgData name="Kevin Bouchard" userId="2fc9e66d-ba45-474f-8a9f-7086b34a7d26" providerId="ADAL" clId="{0597553C-EB81-43F7-9214-F51073EFFC37}" dt="2024-01-23T03:26:38.187" v="680" actId="27636"/>
          <ac:spMkLst>
            <pc:docMk/>
            <pc:sldMk cId="208824010" sldId="354"/>
            <ac:spMk id="12" creationId="{605DC639-58A5-AF58-F6B0-6874824657AA}"/>
          </ac:spMkLst>
        </pc:sp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1882104036" sldId="354"/>
        </pc:sldMkLst>
      </pc:sldChg>
      <pc:sldChg chg="addSp delSp modSp new mod setBg modClrScheme chgLayout">
        <pc:chgData name="Kevin Bouchard" userId="2fc9e66d-ba45-474f-8a9f-7086b34a7d26" providerId="ADAL" clId="{0597553C-EB81-43F7-9214-F51073EFFC37}" dt="2024-01-23T03:35:52.351" v="1130" actId="27636"/>
        <pc:sldMkLst>
          <pc:docMk/>
          <pc:sldMk cId="1521064721" sldId="355"/>
        </pc:sldMkLst>
        <pc:spChg chg="del mod ord">
          <ac:chgData name="Kevin Bouchard" userId="2fc9e66d-ba45-474f-8a9f-7086b34a7d26" providerId="ADAL" clId="{0597553C-EB81-43F7-9214-F51073EFFC37}" dt="2024-01-23T03:26:58.804" v="682" actId="700"/>
          <ac:spMkLst>
            <pc:docMk/>
            <pc:sldMk cId="1521064721" sldId="355"/>
            <ac:spMk id="2" creationId="{83408B3D-C465-B9AA-1ED1-B13E4B6A7C08}"/>
          </ac:spMkLst>
        </pc:spChg>
        <pc:spChg chg="del">
          <ac:chgData name="Kevin Bouchard" userId="2fc9e66d-ba45-474f-8a9f-7086b34a7d26" providerId="ADAL" clId="{0597553C-EB81-43F7-9214-F51073EFFC37}" dt="2024-01-23T03:26:58.804" v="682" actId="700"/>
          <ac:spMkLst>
            <pc:docMk/>
            <pc:sldMk cId="1521064721" sldId="355"/>
            <ac:spMk id="3" creationId="{37864776-2CFC-2D63-638C-4F7597965949}"/>
          </ac:spMkLst>
        </pc:spChg>
        <pc:spChg chg="del mod ord">
          <ac:chgData name="Kevin Bouchard" userId="2fc9e66d-ba45-474f-8a9f-7086b34a7d26" providerId="ADAL" clId="{0597553C-EB81-43F7-9214-F51073EFFC37}" dt="2024-01-23T03:26:58.804" v="682" actId="700"/>
          <ac:spMkLst>
            <pc:docMk/>
            <pc:sldMk cId="1521064721" sldId="355"/>
            <ac:spMk id="4" creationId="{99BD4519-884D-5560-46BA-6447FBB48E17}"/>
          </ac:spMkLst>
        </pc:spChg>
        <pc:spChg chg="del">
          <ac:chgData name="Kevin Bouchard" userId="2fc9e66d-ba45-474f-8a9f-7086b34a7d26" providerId="ADAL" clId="{0597553C-EB81-43F7-9214-F51073EFFC37}" dt="2024-01-23T03:26:58.804" v="682" actId="700"/>
          <ac:spMkLst>
            <pc:docMk/>
            <pc:sldMk cId="1521064721" sldId="355"/>
            <ac:spMk id="5" creationId="{CE803CE1-6B25-33AA-37F6-90A65B25F9D5}"/>
          </ac:spMkLst>
        </pc:spChg>
        <pc:spChg chg="del">
          <ac:chgData name="Kevin Bouchard" userId="2fc9e66d-ba45-474f-8a9f-7086b34a7d26" providerId="ADAL" clId="{0597553C-EB81-43F7-9214-F51073EFFC37}" dt="2024-01-23T03:26:58.804" v="682" actId="700"/>
          <ac:spMkLst>
            <pc:docMk/>
            <pc:sldMk cId="1521064721" sldId="355"/>
            <ac:spMk id="6" creationId="{2809947A-44F5-FAF2-74D9-06E38000C037}"/>
          </ac:spMkLst>
        </pc:spChg>
        <pc:spChg chg="mod ord">
          <ac:chgData name="Kevin Bouchard" userId="2fc9e66d-ba45-474f-8a9f-7086b34a7d26" providerId="ADAL" clId="{0597553C-EB81-43F7-9214-F51073EFFC37}" dt="2024-01-23T03:27:32.030" v="704" actId="26606"/>
          <ac:spMkLst>
            <pc:docMk/>
            <pc:sldMk cId="1521064721" sldId="355"/>
            <ac:spMk id="7" creationId="{1813C005-E03C-9130-9DB1-8A927CB10BD9}"/>
          </ac:spMkLst>
        </pc:spChg>
        <pc:spChg chg="mod ord">
          <ac:chgData name="Kevin Bouchard" userId="2fc9e66d-ba45-474f-8a9f-7086b34a7d26" providerId="ADAL" clId="{0597553C-EB81-43F7-9214-F51073EFFC37}" dt="2024-01-23T03:27:32.030" v="704" actId="26606"/>
          <ac:spMkLst>
            <pc:docMk/>
            <pc:sldMk cId="1521064721" sldId="355"/>
            <ac:spMk id="8" creationId="{19796C2B-6479-AC66-4064-5C4F3BB3C410}"/>
          </ac:spMkLst>
        </pc:spChg>
        <pc:spChg chg="add mod ord">
          <ac:chgData name="Kevin Bouchard" userId="2fc9e66d-ba45-474f-8a9f-7086b34a7d26" providerId="ADAL" clId="{0597553C-EB81-43F7-9214-F51073EFFC37}" dt="2024-01-23T03:27:32.030" v="704" actId="26606"/>
          <ac:spMkLst>
            <pc:docMk/>
            <pc:sldMk cId="1521064721" sldId="355"/>
            <ac:spMk id="9" creationId="{A2D88354-0D9E-6560-6001-03E0C86F3E12}"/>
          </ac:spMkLst>
        </pc:spChg>
        <pc:spChg chg="add mod ord">
          <ac:chgData name="Kevin Bouchard" userId="2fc9e66d-ba45-474f-8a9f-7086b34a7d26" providerId="ADAL" clId="{0597553C-EB81-43F7-9214-F51073EFFC37}" dt="2024-01-23T03:35:52.351" v="1130" actId="27636"/>
          <ac:spMkLst>
            <pc:docMk/>
            <pc:sldMk cId="1521064721" sldId="355"/>
            <ac:spMk id="10" creationId="{88030A79-131D-1E12-E004-6622C3197DEA}"/>
          </ac:spMkLst>
        </pc:spChg>
        <pc:spChg chg="add">
          <ac:chgData name="Kevin Bouchard" userId="2fc9e66d-ba45-474f-8a9f-7086b34a7d26" providerId="ADAL" clId="{0597553C-EB81-43F7-9214-F51073EFFC37}" dt="2024-01-23T03:27:32.030" v="704" actId="26606"/>
          <ac:spMkLst>
            <pc:docMk/>
            <pc:sldMk cId="1521064721" sldId="355"/>
            <ac:spMk id="16" creationId="{3964958D-AF5D-4863-B5FB-83F6B8CB12A0}"/>
          </ac:spMkLst>
        </pc:spChg>
        <pc:grpChg chg="add">
          <ac:chgData name="Kevin Bouchard" userId="2fc9e66d-ba45-474f-8a9f-7086b34a7d26" providerId="ADAL" clId="{0597553C-EB81-43F7-9214-F51073EFFC37}" dt="2024-01-23T03:27:32.030" v="704" actId="26606"/>
          <ac:grpSpMkLst>
            <pc:docMk/>
            <pc:sldMk cId="1521064721" sldId="355"/>
            <ac:grpSpMk id="18" creationId="{11002ACD-3B0C-4885-8754-8A00E926FE4B}"/>
          </ac:grpSpMkLst>
        </pc:grpChg>
        <pc:picChg chg="add">
          <ac:chgData name="Kevin Bouchard" userId="2fc9e66d-ba45-474f-8a9f-7086b34a7d26" providerId="ADAL" clId="{0597553C-EB81-43F7-9214-F51073EFFC37}" dt="2024-01-23T03:27:32.030" v="704" actId="26606"/>
          <ac:picMkLst>
            <pc:docMk/>
            <pc:sldMk cId="1521064721" sldId="355"/>
            <ac:picMk id="12" creationId="{7DFAB8A4-BDF4-F7C2-3DE9-EAB46BBC5C85}"/>
          </ac:picMkLst>
        </pc:picChg>
      </pc:sldChg>
      <pc:sldChg chg="del">
        <pc:chgData name="Kevin Bouchard" userId="2fc9e66d-ba45-474f-8a9f-7086b34a7d26" providerId="ADAL" clId="{0597553C-EB81-43F7-9214-F51073EFFC37}" dt="2024-01-22T17:09:55.971" v="2" actId="47"/>
        <pc:sldMkLst>
          <pc:docMk/>
          <pc:sldMk cId="2274690332" sldId="355"/>
        </pc:sldMkLst>
      </pc:sldChg>
      <pc:sldChg chg="addSp modSp new mod">
        <pc:chgData name="Kevin Bouchard" userId="2fc9e66d-ba45-474f-8a9f-7086b34a7d26" providerId="ADAL" clId="{0597553C-EB81-43F7-9214-F51073EFFC37}" dt="2024-01-24T16:28:09.617" v="1977" actId="20577"/>
        <pc:sldMkLst>
          <pc:docMk/>
          <pc:sldMk cId="1213739703" sldId="356"/>
        </pc:sldMkLst>
        <pc:spChg chg="mod">
          <ac:chgData name="Kevin Bouchard" userId="2fc9e66d-ba45-474f-8a9f-7086b34a7d26" providerId="ADAL" clId="{0597553C-EB81-43F7-9214-F51073EFFC37}" dt="2024-01-24T16:21:55.599" v="1562"/>
          <ac:spMkLst>
            <pc:docMk/>
            <pc:sldMk cId="1213739703" sldId="356"/>
            <ac:spMk id="2" creationId="{FD369EBD-E2C0-6DCC-B09D-44E6A0C696E1}"/>
          </ac:spMkLst>
        </pc:spChg>
        <pc:spChg chg="mod">
          <ac:chgData name="Kevin Bouchard" userId="2fc9e66d-ba45-474f-8a9f-7086b34a7d26" providerId="ADAL" clId="{0597553C-EB81-43F7-9214-F51073EFFC37}" dt="2024-01-24T16:28:09.617" v="1977" actId="20577"/>
          <ac:spMkLst>
            <pc:docMk/>
            <pc:sldMk cId="1213739703" sldId="356"/>
            <ac:spMk id="3" creationId="{3A3FDC24-ED90-F708-1FD8-34BF0658E067}"/>
          </ac:spMkLst>
        </pc:spChg>
        <pc:picChg chg="add mod">
          <ac:chgData name="Kevin Bouchard" userId="2fc9e66d-ba45-474f-8a9f-7086b34a7d26" providerId="ADAL" clId="{0597553C-EB81-43F7-9214-F51073EFFC37}" dt="2024-01-24T16:28:05.337" v="1974" actId="1076"/>
          <ac:picMkLst>
            <pc:docMk/>
            <pc:sldMk cId="1213739703" sldId="356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0597553C-EB81-43F7-9214-F51073EFFC37}" dt="2024-01-25T00:45:32.161" v="3615" actId="20577"/>
        <pc:sldMkLst>
          <pc:docMk/>
          <pc:sldMk cId="2243399412" sldId="357"/>
        </pc:sldMkLst>
        <pc:spChg chg="mod">
          <ac:chgData name="Kevin Bouchard" userId="2fc9e66d-ba45-474f-8a9f-7086b34a7d26" providerId="ADAL" clId="{0597553C-EB81-43F7-9214-F51073EFFC37}" dt="2024-01-25T00:41:53.566" v="3372" actId="6549"/>
          <ac:spMkLst>
            <pc:docMk/>
            <pc:sldMk cId="2243399412" sldId="357"/>
            <ac:spMk id="2" creationId="{113C2FD8-08C5-024A-4AC2-3292F1C49F74}"/>
          </ac:spMkLst>
        </pc:spChg>
        <pc:spChg chg="mod">
          <ac:chgData name="Kevin Bouchard" userId="2fc9e66d-ba45-474f-8a9f-7086b34a7d26" providerId="ADAL" clId="{0597553C-EB81-43F7-9214-F51073EFFC37}" dt="2024-01-25T00:45:32.161" v="3615" actId="20577"/>
          <ac:spMkLst>
            <pc:docMk/>
            <pc:sldMk cId="2243399412" sldId="357"/>
            <ac:spMk id="3" creationId="{7B4B380E-F6E3-1DBD-E2D7-FC6E2FB0D470}"/>
          </ac:spMkLst>
        </pc:spChg>
      </pc:sldChg>
      <pc:sldChg chg="addSp delSp modSp new mod">
        <pc:chgData name="Kevin Bouchard" userId="2fc9e66d-ba45-474f-8a9f-7086b34a7d26" providerId="ADAL" clId="{0597553C-EB81-43F7-9214-F51073EFFC37}" dt="2024-01-25T00:41:17.142" v="3369" actId="1076"/>
        <pc:sldMkLst>
          <pc:docMk/>
          <pc:sldMk cId="1559064137" sldId="358"/>
        </pc:sldMkLst>
        <pc:spChg chg="mod">
          <ac:chgData name="Kevin Bouchard" userId="2fc9e66d-ba45-474f-8a9f-7086b34a7d26" providerId="ADAL" clId="{0597553C-EB81-43F7-9214-F51073EFFC37}" dt="2024-01-25T00:38:54.110" v="3357" actId="20577"/>
          <ac:spMkLst>
            <pc:docMk/>
            <pc:sldMk cId="1559064137" sldId="358"/>
            <ac:spMk id="2" creationId="{93D04BFE-60A7-7C7F-0591-82538BA39D97}"/>
          </ac:spMkLst>
        </pc:spChg>
        <pc:spChg chg="del">
          <ac:chgData name="Kevin Bouchard" userId="2fc9e66d-ba45-474f-8a9f-7086b34a7d26" providerId="ADAL" clId="{0597553C-EB81-43F7-9214-F51073EFFC37}" dt="2024-01-25T00:41:06.937" v="3364"/>
          <ac:spMkLst>
            <pc:docMk/>
            <pc:sldMk cId="1559064137" sldId="358"/>
            <ac:spMk id="3" creationId="{95338D5E-54E5-D28C-F633-06EBF3B6A876}"/>
          </ac:spMkLst>
        </pc:spChg>
        <pc:picChg chg="add mod">
          <ac:chgData name="Kevin Bouchard" userId="2fc9e66d-ba45-474f-8a9f-7086b34a7d26" providerId="ADAL" clId="{0597553C-EB81-43F7-9214-F51073EFFC37}" dt="2024-01-25T00:40:56.425" v="3363" actId="1076"/>
          <ac:picMkLst>
            <pc:docMk/>
            <pc:sldMk cId="1559064137" sldId="358"/>
            <ac:picMk id="7" creationId="{C5C42BDF-2CD2-29E8-D83F-C202FF7B1D55}"/>
          </ac:picMkLst>
        </pc:picChg>
        <pc:picChg chg="add mod">
          <ac:chgData name="Kevin Bouchard" userId="2fc9e66d-ba45-474f-8a9f-7086b34a7d26" providerId="ADAL" clId="{0597553C-EB81-43F7-9214-F51073EFFC37}" dt="2024-01-25T00:40:49.580" v="3362" actId="1076"/>
          <ac:picMkLst>
            <pc:docMk/>
            <pc:sldMk cId="1559064137" sldId="358"/>
            <ac:picMk id="9" creationId="{C4843E0F-9E29-F628-0C23-626FF8633ECA}"/>
          </ac:picMkLst>
        </pc:picChg>
        <pc:picChg chg="add mod">
          <ac:chgData name="Kevin Bouchard" userId="2fc9e66d-ba45-474f-8a9f-7086b34a7d26" providerId="ADAL" clId="{0597553C-EB81-43F7-9214-F51073EFFC37}" dt="2024-01-25T00:41:17.142" v="3369" actId="1076"/>
          <ac:picMkLst>
            <pc:docMk/>
            <pc:sldMk cId="1559064137" sldId="358"/>
            <ac:picMk id="1026" creationId="{5478121A-D7A5-1D73-7222-F53A23DE430A}"/>
          </ac:picMkLst>
        </pc:picChg>
      </pc:sldChg>
    </pc:docChg>
  </pc:docChgLst>
  <pc:docChgLst>
    <pc:chgData name="Kevin Bouchard" userId="2fc9e66d-ba45-474f-8a9f-7086b34a7d26" providerId="ADAL" clId="{3A394B14-3CC0-432E-B894-518F6DD4A13D}"/>
    <pc:docChg chg="undo redo custSel addSld delSld modSld sldOrd">
      <pc:chgData name="Kevin Bouchard" userId="2fc9e66d-ba45-474f-8a9f-7086b34a7d26" providerId="ADAL" clId="{3A394B14-3CC0-432E-B894-518F6DD4A13D}" dt="2024-01-21T22:03:09.672" v="5223"/>
      <pc:docMkLst>
        <pc:docMk/>
      </pc:docMkLst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22180629" sldId="27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72379820" sldId="27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15036461" sldId="279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528296575" sldId="28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033799419" sldId="281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6619939" sldId="28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08414488" sldId="283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887196639" sldId="284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29400175" sldId="285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471341953" sldId="28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443018309" sldId="287"/>
        </pc:sldMkLst>
      </pc:sldChg>
      <pc:sldChg chg="modSp add del mod">
        <pc:chgData name="Kevin Bouchard" userId="2fc9e66d-ba45-474f-8a9f-7086b34a7d26" providerId="ADAL" clId="{3A394B14-3CC0-432E-B894-518F6DD4A13D}" dt="2024-01-21T21:34:14.472" v="4511" actId="47"/>
        <pc:sldMkLst>
          <pc:docMk/>
          <pc:sldMk cId="783923286" sldId="288"/>
        </pc:sldMkLst>
        <pc:spChg chg="mod">
          <ac:chgData name="Kevin Bouchard" userId="2fc9e66d-ba45-474f-8a9f-7086b34a7d26" providerId="ADAL" clId="{3A394B14-3CC0-432E-B894-518F6DD4A13D}" dt="2024-01-21T18:49:07.469" v="291" actId="20577"/>
          <ac:spMkLst>
            <pc:docMk/>
            <pc:sldMk cId="783923286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277" v="279" actId="27636"/>
          <ac:spMkLst>
            <pc:docMk/>
            <pc:sldMk cId="783923286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29:39.583" v="4176" actId="20577"/>
          <ac:spMkLst>
            <pc:docMk/>
            <pc:sldMk cId="783923286" sldId="288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115151165" sldId="288"/>
        </pc:sldMkLst>
      </pc:sldChg>
      <pc:sldChg chg="modSp add mod">
        <pc:chgData name="Kevin Bouchard" userId="2fc9e66d-ba45-474f-8a9f-7086b34a7d26" providerId="ADAL" clId="{3A394B14-3CC0-432E-B894-518F6DD4A13D}" dt="2024-01-21T21:37:11.248" v="4783" actId="27636"/>
        <pc:sldMkLst>
          <pc:docMk/>
          <pc:sldMk cId="1212747291" sldId="289"/>
        </pc:sldMkLst>
        <pc:spChg chg="mod">
          <ac:chgData name="Kevin Bouchard" userId="2fc9e66d-ba45-474f-8a9f-7086b34a7d26" providerId="ADAL" clId="{3A394B14-3CC0-432E-B894-518F6DD4A13D}" dt="2024-01-21T18:49:22.392" v="292"/>
          <ac:spMkLst>
            <pc:docMk/>
            <pc:sldMk cId="1212747291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500" v="281" actId="27636"/>
          <ac:spMkLst>
            <pc:docMk/>
            <pc:sldMk cId="1212747291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11.248" v="4783" actId="27636"/>
          <ac:spMkLst>
            <pc:docMk/>
            <pc:sldMk cId="1212747291" sldId="289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821553015" sldId="289"/>
        </pc:sldMkLst>
      </pc:sldChg>
      <pc:sldChg chg="modSp add mod chgLayout">
        <pc:chgData name="Kevin Bouchard" userId="2fc9e66d-ba45-474f-8a9f-7086b34a7d26" providerId="ADAL" clId="{3A394B14-3CC0-432E-B894-518F6DD4A13D}" dt="2024-01-21T21:41:21.804" v="4977" actId="20577"/>
        <pc:sldMkLst>
          <pc:docMk/>
          <pc:sldMk cId="2612112520" sldId="290"/>
        </pc:sldMkLst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41:21.804" v="4977" actId="20577"/>
          <ac:spMkLst>
            <pc:docMk/>
            <pc:sldMk cId="2612112520" sldId="290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4025010" sldId="29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57564184" sldId="291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8040344" sldId="295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15615312" sldId="29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737628340" sldId="299"/>
        </pc:sldMkLst>
      </pc:sldChg>
      <pc:sldChg chg="addSp delSp modSp mod setBg setClrOvrMap">
        <pc:chgData name="Kevin Bouchard" userId="2fc9e66d-ba45-474f-8a9f-7086b34a7d26" providerId="ADAL" clId="{3A394B14-3CC0-432E-B894-518F6DD4A13D}" dt="2024-01-21T20:48:37.404" v="2669" actId="207"/>
        <pc:sldMkLst>
          <pc:docMk/>
          <pc:sldMk cId="1083437385" sldId="301"/>
        </pc:sldMkLst>
        <pc:spChg chg="mo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6:03.881" v="2578" actId="26606"/>
          <ac:spMkLst>
            <pc:docMk/>
            <pc:sldMk cId="1083437385" sldId="301"/>
            <ac:spMk id="5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8:37.404" v="2669" actId="207"/>
          <ac:spMkLst>
            <pc:docMk/>
            <pc:sldMk cId="1083437385" sldId="301"/>
            <ac:spMk id="7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3" creationId="{D8AFD15B-CF29-4306-884F-47675092F91F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5" creationId="{96349AB3-1BD3-41E1-8979-1DBDCB5CDCF9}"/>
          </ac:spMkLst>
        </pc:spChg>
        <pc:spChg chg="add del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21" creationId="{3964958D-AF5D-4863-B5FB-83F6B8CB12A0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29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31" creationId="{49C44AFD-C72D-4D9C-84C6-73E615CED884}"/>
          </ac:spMkLst>
        </pc:spChg>
        <pc:spChg chg="ad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37" creationId="{362E11DD-B54B-4751-9C17-39DAF9EF46E7}"/>
          </ac:spMkLst>
        </pc:spChg>
        <pc:grpChg chg="add del">
          <ac:chgData name="Kevin Bouchard" userId="2fc9e66d-ba45-474f-8a9f-7086b34a7d26" providerId="ADAL" clId="{3A394B14-3CC0-432E-B894-518F6DD4A13D}" dt="2024-01-21T20:46:03.855" v="2577" actId="26606"/>
          <ac:grpSpMkLst>
            <pc:docMk/>
            <pc:sldMk cId="1083437385" sldId="301"/>
            <ac:grpSpMk id="17" creationId="{54CA915D-BDF0-41F8-B00E-FB186EFF7BD6}"/>
          </ac:grpSpMkLst>
        </pc:grpChg>
        <pc:grpChg chg="add del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23" creationId="{11002ACD-3B0C-4885-8754-8A00E926FE4B}"/>
          </ac:grpSpMkLst>
        </pc:grpChg>
        <pc:grpChg chg="add del">
          <ac:chgData name="Kevin Bouchard" userId="2fc9e66d-ba45-474f-8a9f-7086b34a7d26" providerId="ADAL" clId="{3A394B14-3CC0-432E-B894-518F6DD4A13D}" dt="2024-01-21T20:46:56.219" v="2658" actId="26606"/>
          <ac:grpSpMkLst>
            <pc:docMk/>
            <pc:sldMk cId="1083437385" sldId="301"/>
            <ac:grpSpMk id="33" creationId="{1D25B14F-36E0-41E8-956F-CABEF1ADD65F}"/>
          </ac:grpSpMkLst>
        </pc:grpChg>
        <pc:grpChg chg="add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38" creationId="{B55DE4E1-F219-45A4-96D9-9A86D0E4DBD2}"/>
          </ac:grpSpMkLst>
        </pc:grpChg>
        <pc:picChg chg="add del">
          <ac:chgData name="Kevin Bouchard" userId="2fc9e66d-ba45-474f-8a9f-7086b34a7d26" providerId="ADAL" clId="{3A394B14-3CC0-432E-B894-518F6DD4A13D}" dt="2024-01-21T20:46:03.855" v="2577" actId="26606"/>
          <ac:picMkLst>
            <pc:docMk/>
            <pc:sldMk cId="1083437385" sldId="301"/>
            <ac:picMk id="9" creationId="{09879341-A7CF-6952-9645-91BD3F6DC687}"/>
          </ac:picMkLst>
        </pc:picChg>
        <pc:picChg chg="add mod ord">
          <ac:chgData name="Kevin Bouchard" userId="2fc9e66d-ba45-474f-8a9f-7086b34a7d26" providerId="ADAL" clId="{3A394B14-3CC0-432E-B894-518F6DD4A13D}" dt="2024-01-21T20:46:56.238" v="2659" actId="26606"/>
          <ac:picMkLst>
            <pc:docMk/>
            <pc:sldMk cId="1083437385" sldId="301"/>
            <ac:picMk id="22" creationId="{EB0512F3-24D5-1981-E43F-F110AD28DC48}"/>
          </ac:picMkLst>
        </pc:picChg>
      </pc:sldChg>
      <pc:sldChg chg="modSp add mod">
        <pc:chgData name="Kevin Bouchard" userId="2fc9e66d-ba45-474f-8a9f-7086b34a7d26" providerId="ADAL" clId="{3A394B14-3CC0-432E-B894-518F6DD4A13D}" dt="2024-01-21T21:37:57.106" v="4866" actId="20577"/>
        <pc:sldMkLst>
          <pc:docMk/>
          <pc:sldMk cId="683913338" sldId="302"/>
        </pc:sldMkLst>
        <pc:spChg chg="mod">
          <ac:chgData name="Kevin Bouchard" userId="2fc9e66d-ba45-474f-8a9f-7086b34a7d26" providerId="ADAL" clId="{3A394B14-3CC0-432E-B894-518F6DD4A13D}" dt="2024-01-21T18:48:56.512" v="282" actId="27636"/>
          <ac:spMkLst>
            <pc:docMk/>
            <pc:sldMk cId="683913338" sldId="302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57.106" v="4866" actId="20577"/>
          <ac:spMkLst>
            <pc:docMk/>
            <pc:sldMk cId="683913338" sldId="302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75033953" sldId="306"/>
        </pc:sldMkLst>
      </pc:sldChg>
      <pc:sldChg chg="modSp add del mod ord">
        <pc:chgData name="Kevin Bouchard" userId="2fc9e66d-ba45-474f-8a9f-7086b34a7d26" providerId="ADAL" clId="{3A394B14-3CC0-432E-B894-518F6DD4A13D}" dt="2024-01-21T19:15:57.701" v="851" actId="47"/>
        <pc:sldMkLst>
          <pc:docMk/>
          <pc:sldMk cId="2777996068" sldId="307"/>
        </pc:sldMkLst>
        <pc:spChg chg="mod">
          <ac:chgData name="Kevin Bouchard" userId="2fc9e66d-ba45-474f-8a9f-7086b34a7d26" providerId="ADAL" clId="{3A394B14-3CC0-432E-B894-518F6DD4A13D}" dt="2024-01-21T19:07:30.393" v="550" actId="20577"/>
          <ac:spMkLst>
            <pc:docMk/>
            <pc:sldMk cId="2777996068" sldId="30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48.400" v="688" actId="20577"/>
          <ac:spMkLst>
            <pc:docMk/>
            <pc:sldMk cId="2777996068" sldId="307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1:33.138" v="780" actId="14100"/>
          <ac:spMkLst>
            <pc:docMk/>
            <pc:sldMk cId="2777996068" sldId="307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10.832" v="600" actId="1076"/>
          <ac:spMkLst>
            <pc:docMk/>
            <pc:sldMk cId="2777996068" sldId="307"/>
            <ac:spMk id="11" creationId="{00000000-0000-0000-0000-000000000000}"/>
          </ac:spMkLst>
        </pc:spChg>
      </pc:sldChg>
      <pc:sldChg chg="modSp add del mod">
        <pc:chgData name="Kevin Bouchard" userId="2fc9e66d-ba45-474f-8a9f-7086b34a7d26" providerId="ADAL" clId="{3A394B14-3CC0-432E-B894-518F6DD4A13D}" dt="2024-01-21T19:15:56.566" v="850" actId="47"/>
        <pc:sldMkLst>
          <pc:docMk/>
          <pc:sldMk cId="2320757770" sldId="312"/>
        </pc:sldMkLst>
        <pc:spChg chg="mod">
          <ac:chgData name="Kevin Bouchard" userId="2fc9e66d-ba45-474f-8a9f-7086b34a7d26" providerId="ADAL" clId="{3A394B14-3CC0-432E-B894-518F6DD4A13D}" dt="2024-01-21T19:09:04.921" v="708" actId="20577"/>
          <ac:spMkLst>
            <pc:docMk/>
            <pc:sldMk cId="2320757770" sldId="312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3:18.233" v="849" actId="20577"/>
          <ac:spMkLst>
            <pc:docMk/>
            <pc:sldMk cId="2320757770" sldId="312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19:09:37.355" v="769" actId="1076"/>
          <ac:picMkLst>
            <pc:docMk/>
            <pc:sldMk cId="2320757770" sldId="312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19:09:33.221" v="768" actId="1076"/>
          <ac:picMkLst>
            <pc:docMk/>
            <pc:sldMk cId="2320757770" sldId="312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0:58:48.942" v="2983" actId="20577"/>
        <pc:sldMkLst>
          <pc:docMk/>
          <pc:sldMk cId="2077747949" sldId="313"/>
        </pc:sldMkLst>
        <pc:spChg chg="mod">
          <ac:chgData name="Kevin Bouchard" userId="2fc9e66d-ba45-474f-8a9f-7086b34a7d26" providerId="ADAL" clId="{3A394B14-3CC0-432E-B894-518F6DD4A13D}" dt="2024-01-21T20:58:48.942" v="2983" actId="20577"/>
          <ac:spMkLst>
            <pc:docMk/>
            <pc:sldMk cId="2077747949" sldId="313"/>
            <ac:spMk id="8" creationId="{00000000-0000-0000-0000-000000000000}"/>
          </ac:spMkLst>
        </pc:spChg>
      </pc:sldChg>
      <pc:sldChg chg="modSp add mod">
        <pc:chgData name="Kevin Bouchard" userId="2fc9e66d-ba45-474f-8a9f-7086b34a7d26" providerId="ADAL" clId="{3A394B14-3CC0-432E-B894-518F6DD4A13D}" dt="2024-01-21T21:01:18.836" v="3052" actId="20577"/>
        <pc:sldMkLst>
          <pc:docMk/>
          <pc:sldMk cId="590075766" sldId="314"/>
        </pc:sldMkLst>
        <pc:spChg chg="mod">
          <ac:chgData name="Kevin Bouchard" userId="2fc9e66d-ba45-474f-8a9f-7086b34a7d26" providerId="ADAL" clId="{3A394B14-3CC0-432E-B894-518F6DD4A13D}" dt="2024-01-21T20:58:59.497" v="2993" actId="20577"/>
          <ac:spMkLst>
            <pc:docMk/>
            <pc:sldMk cId="590075766" sldId="314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1:18.836" v="3052" actId="20577"/>
          <ac:spMkLst>
            <pc:docMk/>
            <pc:sldMk cId="590075766" sldId="314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0:55:59.565" v="2740" actId="27636"/>
        <pc:sldMkLst>
          <pc:docMk/>
          <pc:sldMk cId="480714338" sldId="315"/>
        </pc:sldMkLst>
        <pc:spChg chg="mod">
          <ac:chgData name="Kevin Bouchard" userId="2fc9e66d-ba45-474f-8a9f-7086b34a7d26" providerId="ADAL" clId="{3A394B14-3CC0-432E-B894-518F6DD4A13D}" dt="2024-01-21T20:48:58.954" v="2689" actId="20577"/>
          <ac:spMkLst>
            <pc:docMk/>
            <pc:sldMk cId="480714338" sldId="315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5:59.565" v="2740" actId="27636"/>
          <ac:spMkLst>
            <pc:docMk/>
            <pc:sldMk cId="480714338" sldId="315"/>
            <ac:spMk id="3" creationId="{00000000-0000-0000-0000-000000000000}"/>
          </ac:spMkLst>
        </pc:spChg>
        <pc:spChg chg="add mod">
          <ac:chgData name="Kevin Bouchard" userId="2fc9e66d-ba45-474f-8a9f-7086b34a7d26" providerId="ADAL" clId="{3A394B14-3CC0-432E-B894-518F6DD4A13D}" dt="2024-01-21T20:51:38.155" v="2696" actId="20577"/>
          <ac:spMkLst>
            <pc:docMk/>
            <pc:sldMk cId="480714338" sldId="315"/>
            <ac:spMk id="8" creationId="{9B1665C4-2637-20EB-F5BB-5A271F58688F}"/>
          </ac:spMkLst>
        </pc:spChg>
        <pc:picChg chg="del mod">
          <ac:chgData name="Kevin Bouchard" userId="2fc9e66d-ba45-474f-8a9f-7086b34a7d26" providerId="ADAL" clId="{3A394B14-3CC0-432E-B894-518F6DD4A13D}" dt="2024-01-21T20:51:31.180" v="2693" actId="478"/>
          <ac:picMkLst>
            <pc:docMk/>
            <pc:sldMk cId="480714338" sldId="315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1:14:28.608" v="3830" actId="20577"/>
        <pc:sldMkLst>
          <pc:docMk/>
          <pc:sldMk cId="3935821515" sldId="316"/>
        </pc:sldMkLst>
        <pc:spChg chg="mod">
          <ac:chgData name="Kevin Bouchard" userId="2fc9e66d-ba45-474f-8a9f-7086b34a7d26" providerId="ADAL" clId="{3A394B14-3CC0-432E-B894-518F6DD4A13D}" dt="2024-01-21T21:13:01.314" v="3637" actId="20577"/>
          <ac:spMkLst>
            <pc:docMk/>
            <pc:sldMk cId="3935821515" sldId="316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14:28.608" v="3830" actId="20577"/>
          <ac:spMkLst>
            <pc:docMk/>
            <pc:sldMk cId="3935821515" sldId="316"/>
            <ac:spMk id="7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1:00:40.887" v="3021" actId="478"/>
        <pc:sldMkLst>
          <pc:docMk/>
          <pc:sldMk cId="710305644" sldId="317"/>
        </pc:sldMkLst>
        <pc:spChg chg="mod">
          <ac:chgData name="Kevin Bouchard" userId="2fc9e66d-ba45-474f-8a9f-7086b34a7d26" providerId="ADAL" clId="{3A394B14-3CC0-432E-B894-518F6DD4A13D}" dt="2024-01-21T20:56:06.196" v="2746" actId="6549"/>
          <ac:spMkLst>
            <pc:docMk/>
            <pc:sldMk cId="710305644" sldId="31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8:30.325" v="2963" actId="5793"/>
          <ac:spMkLst>
            <pc:docMk/>
            <pc:sldMk cId="710305644" sldId="317"/>
            <ac:spMk id="3" creationId="{00000000-0000-0000-0000-000000000000}"/>
          </ac:spMkLst>
        </pc:spChg>
        <pc:spChg chg="add del mod">
          <ac:chgData name="Kevin Bouchard" userId="2fc9e66d-ba45-474f-8a9f-7086b34a7d26" providerId="ADAL" clId="{3A394B14-3CC0-432E-B894-518F6DD4A13D}" dt="2024-01-21T21:00:40.420" v="3020" actId="22"/>
          <ac:spMkLst>
            <pc:docMk/>
            <pc:sldMk cId="710305644" sldId="317"/>
            <ac:spMk id="10" creationId="{09DD4D22-C942-1053-654B-59F35A98475E}"/>
          </ac:spMkLst>
        </pc:spChg>
        <pc:picChg chg="add del">
          <ac:chgData name="Kevin Bouchard" userId="2fc9e66d-ba45-474f-8a9f-7086b34a7d26" providerId="ADAL" clId="{3A394B14-3CC0-432E-B894-518F6DD4A13D}" dt="2024-01-21T21:00:40.887" v="3021" actId="478"/>
          <ac:picMkLst>
            <pc:docMk/>
            <pc:sldMk cId="710305644" sldId="31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0:58:35.190" v="2964" actId="1076"/>
          <ac:picMkLst>
            <pc:docMk/>
            <pc:sldMk cId="710305644" sldId="317"/>
            <ac:picMk id="8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3:40.061" v="3111" actId="27636"/>
        <pc:sldMkLst>
          <pc:docMk/>
          <pc:sldMk cId="1050306101" sldId="318"/>
        </pc:sldMkLst>
        <pc:spChg chg="mod">
          <ac:chgData name="Kevin Bouchard" userId="2fc9e66d-ba45-474f-8a9f-7086b34a7d26" providerId="ADAL" clId="{3A394B14-3CC0-432E-B894-518F6DD4A13D}" dt="2024-01-21T21:02:13.768" v="3054" actId="20577"/>
          <ac:spMkLst>
            <pc:docMk/>
            <pc:sldMk cId="1050306101" sldId="31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3:40.061" v="3111" actId="27636"/>
          <ac:spMkLst>
            <pc:docMk/>
            <pc:sldMk cId="1050306101" sldId="318"/>
            <ac:spMk id="3" creationId="{00000000-0000-0000-0000-000000000000}"/>
          </ac:spMkLst>
        </pc:spChg>
        <pc:picChg chg="add del mod">
          <ac:chgData name="Kevin Bouchard" userId="2fc9e66d-ba45-474f-8a9f-7086b34a7d26" providerId="ADAL" clId="{3A394B14-3CC0-432E-B894-518F6DD4A13D}" dt="2024-01-21T21:03:30.729" v="3105" actId="1076"/>
          <ac:picMkLst>
            <pc:docMk/>
            <pc:sldMk cId="1050306101" sldId="318"/>
            <ac:picMk id="8" creationId="{00000000-0000-0000-0000-000000000000}"/>
          </ac:picMkLst>
        </pc:picChg>
        <pc:picChg chg="del">
          <ac:chgData name="Kevin Bouchard" userId="2fc9e66d-ba45-474f-8a9f-7086b34a7d26" providerId="ADAL" clId="{3A394B14-3CC0-432E-B894-518F6DD4A13D}" dt="2024-01-21T21:02:50.826" v="3094" actId="478"/>
          <ac:picMkLst>
            <pc:docMk/>
            <pc:sldMk cId="1050306101" sldId="318"/>
            <ac:picMk id="10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8:47.553" v="3343" actId="114"/>
        <pc:sldMkLst>
          <pc:docMk/>
          <pc:sldMk cId="2255821525" sldId="319"/>
        </pc:sldMkLst>
        <pc:spChg chg="mod">
          <ac:chgData name="Kevin Bouchard" userId="2fc9e66d-ba45-474f-8a9f-7086b34a7d26" providerId="ADAL" clId="{3A394B14-3CC0-432E-B894-518F6DD4A13D}" dt="2024-01-21T21:05:20.073" v="3285" actId="20577"/>
          <ac:spMkLst>
            <pc:docMk/>
            <pc:sldMk cId="2255821525" sldId="31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8:47.553" v="3343" actId="114"/>
          <ac:spMkLst>
            <pc:docMk/>
            <pc:sldMk cId="2255821525" sldId="319"/>
            <ac:spMk id="3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1:07:29.267" v="3307" actId="478"/>
          <ac:spMkLst>
            <pc:docMk/>
            <pc:sldMk cId="2255821525" sldId="319"/>
            <ac:spMk id="13" creationId="{23DC97BB-5F02-4848-2576-77082C6086D7}"/>
          </ac:spMkLst>
        </pc:spChg>
        <pc:spChg chg="add mod">
          <ac:chgData name="Kevin Bouchard" userId="2fc9e66d-ba45-474f-8a9f-7086b34a7d26" providerId="ADAL" clId="{3A394B14-3CC0-432E-B894-518F6DD4A13D}" dt="2024-01-21T21:07:38.220" v="3309"/>
          <ac:spMkLst>
            <pc:docMk/>
            <pc:sldMk cId="2255821525" sldId="319"/>
            <ac:spMk id="16" creationId="{6A4B8AEF-F58A-250A-014D-86C9294EB145}"/>
          </ac:spMkLst>
        </pc:spChg>
        <pc:graphicFrameChg chg="add mod">
          <ac:chgData name="Kevin Bouchard" userId="2fc9e66d-ba45-474f-8a9f-7086b34a7d26" providerId="ADAL" clId="{3A394B14-3CC0-432E-B894-518F6DD4A13D}" dt="2024-01-21T21:05:50.644" v="3295"/>
          <ac:graphicFrameMkLst>
            <pc:docMk/>
            <pc:sldMk cId="2255821525" sldId="319"/>
            <ac:graphicFrameMk id="6" creationId="{43A9AF1A-6529-5D98-AB22-33D59CABBB1A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6:47.225" v="3296"/>
          <ac:graphicFrameMkLst>
            <pc:docMk/>
            <pc:sldMk cId="2255821525" sldId="319"/>
            <ac:graphicFrameMk id="7" creationId="{0CAB58E2-2147-F495-6C1B-FCDB9A34C915}"/>
          </ac:graphicFrameMkLst>
        </pc:graphicFrameChg>
        <pc:graphicFrameChg chg="add del mod">
          <ac:chgData name="Kevin Bouchard" userId="2fc9e66d-ba45-474f-8a9f-7086b34a7d26" providerId="ADAL" clId="{3A394B14-3CC0-432E-B894-518F6DD4A13D}" dt="2024-01-21T21:07:41.871" v="3312" actId="478"/>
          <ac:graphicFrameMkLst>
            <pc:docMk/>
            <pc:sldMk cId="2255821525" sldId="319"/>
            <ac:graphicFrameMk id="14" creationId="{0D31B197-4009-739C-9DC0-FDE3D4A4151F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7:34.984" v="3308"/>
          <ac:graphicFrameMkLst>
            <pc:docMk/>
            <pc:sldMk cId="2255821525" sldId="319"/>
            <ac:graphicFrameMk id="15" creationId="{2C4D63CE-1984-C588-4A92-32235FCC82FF}"/>
          </ac:graphicFrameMkLst>
        </pc:graphicFrameChg>
        <pc:picChg chg="del mod">
          <ac:chgData name="Kevin Bouchard" userId="2fc9e66d-ba45-474f-8a9f-7086b34a7d26" providerId="ADAL" clId="{3A394B14-3CC0-432E-B894-518F6DD4A13D}" dt="2024-01-21T21:05:42.304" v="3294" actId="478"/>
          <ac:picMkLst>
            <pc:docMk/>
            <pc:sldMk cId="2255821525" sldId="319"/>
            <ac:picMk id="8" creationId="{00000000-0000-0000-0000-000000000000}"/>
          </ac:picMkLst>
        </pc:picChg>
        <pc:picChg chg="add del mod">
          <ac:chgData name="Kevin Bouchard" userId="2fc9e66d-ba45-474f-8a9f-7086b34a7d26" providerId="ADAL" clId="{3A394B14-3CC0-432E-B894-518F6DD4A13D}" dt="2024-01-21T21:07:00.471" v="3300" actId="21"/>
          <ac:picMkLst>
            <pc:docMk/>
            <pc:sldMk cId="2255821525" sldId="319"/>
            <ac:picMk id="9" creationId="{A21CFA59-9E7C-86A1-EFF4-33934171BB17}"/>
          </ac:picMkLst>
        </pc:picChg>
        <pc:picChg chg="add del">
          <ac:chgData name="Kevin Bouchard" userId="2fc9e66d-ba45-474f-8a9f-7086b34a7d26" providerId="ADAL" clId="{3A394B14-3CC0-432E-B894-518F6DD4A13D}" dt="2024-01-21T21:07:14.120" v="3302" actId="478"/>
          <ac:picMkLst>
            <pc:docMk/>
            <pc:sldMk cId="2255821525" sldId="319"/>
            <ac:picMk id="10" creationId="{8FF8210A-410D-4DED-96BB-AEAC2641AAAD}"/>
          </ac:picMkLst>
        </pc:picChg>
        <pc:picChg chg="del">
          <ac:chgData name="Kevin Bouchard" userId="2fc9e66d-ba45-474f-8a9f-7086b34a7d26" providerId="ADAL" clId="{3A394B14-3CC0-432E-B894-518F6DD4A13D}" dt="2024-01-21T21:05:15.239" v="3284" actId="478"/>
          <ac:picMkLst>
            <pc:docMk/>
            <pc:sldMk cId="2255821525" sldId="319"/>
            <ac:picMk id="11" creationId="{00000000-0000-0000-0000-000000000000}"/>
          </ac:picMkLst>
        </pc:picChg>
        <pc:picChg chg="add del">
          <ac:chgData name="Kevin Bouchard" userId="2fc9e66d-ba45-474f-8a9f-7086b34a7d26" providerId="ADAL" clId="{3A394B14-3CC0-432E-B894-518F6DD4A13D}" dt="2024-01-21T21:07:40.569" v="3311" actId="478"/>
          <ac:picMkLst>
            <pc:docMk/>
            <pc:sldMk cId="2255821525" sldId="319"/>
            <ac:picMk id="17" creationId="{E8AD6335-C5FA-EFA1-B6BC-CDEE444544A8}"/>
          </ac:picMkLst>
        </pc:picChg>
        <pc:picChg chg="add mod">
          <ac:chgData name="Kevin Bouchard" userId="2fc9e66d-ba45-474f-8a9f-7086b34a7d26" providerId="ADAL" clId="{3A394B14-3CC0-432E-B894-518F6DD4A13D}" dt="2024-01-21T21:08:25.886" v="3317" actId="1076"/>
          <ac:picMkLst>
            <pc:docMk/>
            <pc:sldMk cId="2255821525" sldId="319"/>
            <ac:picMk id="19" creationId="{34A9145F-DFFC-BBA7-4EF3-62D3E564B170}"/>
          </ac:picMkLst>
        </pc:pic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889380667" sldId="322"/>
        </pc:sldMkLst>
      </pc:sldChg>
      <pc:sldChg chg="modSp mod modNotesTx">
        <pc:chgData name="Kevin Bouchard" userId="2fc9e66d-ba45-474f-8a9f-7086b34a7d26" providerId="ADAL" clId="{3A394B14-3CC0-432E-B894-518F6DD4A13D}" dt="2024-01-21T20:27:42.778" v="1406" actId="20577"/>
        <pc:sldMkLst>
          <pc:docMk/>
          <pc:sldMk cId="3396304668" sldId="323"/>
        </pc:sldMkLst>
        <pc:spChg chg="mod">
          <ac:chgData name="Kevin Bouchard" userId="2fc9e66d-ba45-474f-8a9f-7086b34a7d26" providerId="ADAL" clId="{3A394B14-3CC0-432E-B894-518F6DD4A13D}" dt="2024-01-21T18:44:51.771" v="221" actId="20577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44.014" v="474" actId="20577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0.642" v="487" actId="20577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4:40.829" v="210" actId="20577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9.574" v="494" actId="20577"/>
          <ac:spMkLst>
            <pc:docMk/>
            <pc:sldMk cId="3396304668" sldId="323"/>
            <ac:spMk id="12" creationId="{00000000-0000-0000-0000-000000000000}"/>
          </ac:spMkLst>
        </pc:spChg>
        <pc:graphicFrameChg chg="mod">
          <ac:chgData name="Kevin Bouchard" userId="2fc9e66d-ba45-474f-8a9f-7086b34a7d26" providerId="ADAL" clId="{3A394B14-3CC0-432E-B894-518F6DD4A13D}" dt="2024-01-21T20:26:05.626" v="1145" actId="20577"/>
          <ac:graphicFrameMkLst>
            <pc:docMk/>
            <pc:sldMk cId="3396304668" sldId="323"/>
            <ac:graphicFrameMk id="8" creationId="{00000000-0000-0000-0000-000000000000}"/>
          </ac:graphicFrameMkLst>
        </pc:graphicFrameChg>
      </pc:sldChg>
      <pc:sldChg chg="modSp mod chgLayout">
        <pc:chgData name="Kevin Bouchard" userId="2fc9e66d-ba45-474f-8a9f-7086b34a7d26" providerId="ADAL" clId="{3A394B14-3CC0-432E-B894-518F6DD4A13D}" dt="2024-01-21T20:30:01.910" v="1717" actId="6549"/>
        <pc:sldMkLst>
          <pc:docMk/>
          <pc:sldMk cId="4162060158" sldId="325"/>
        </pc:sldMkLst>
        <pc:spChg chg="mod ord">
          <ac:chgData name="Kevin Bouchard" userId="2fc9e66d-ba45-474f-8a9f-7086b34a7d26" providerId="ADAL" clId="{3A394B14-3CC0-432E-B894-518F6DD4A13D}" dt="2024-01-21T20:28:07.384" v="1433" actId="20577"/>
          <ac:spMkLst>
            <pc:docMk/>
            <pc:sldMk cId="4162060158" sldId="325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30:01.910" v="1717" actId="6549"/>
          <ac:spMkLst>
            <pc:docMk/>
            <pc:sldMk cId="4162060158" sldId="325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4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5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234242245" sldId="32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013965743" sldId="32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611513173" sldId="32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79882390" sldId="331"/>
        </pc:sldMkLst>
      </pc:sldChg>
      <pc:sldChg chg="modSp mod modNotesTx">
        <pc:chgData name="Kevin Bouchard" userId="2fc9e66d-ba45-474f-8a9f-7086b34a7d26" providerId="ADAL" clId="{3A394B14-3CC0-432E-B894-518F6DD4A13D}" dt="2024-01-21T21:20:34.848" v="3969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3A394B14-3CC0-432E-B894-518F6DD4A13D}" dt="2024-01-21T21:20:34.848" v="3969" actId="20577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A394B14-3CC0-432E-B894-518F6DD4A13D}" dt="2024-01-21T21:20:24.920" v="3954" actId="20577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A394B14-3CC0-432E-B894-518F6DD4A13D}" dt="2024-01-21T21:20:28.402" v="3955" actId="1076"/>
          <ac:spMkLst>
            <pc:docMk/>
            <pc:sldMk cId="4198777966" sldId="332"/>
            <ac:spMk id="6" creationId="{EFC61C95-05B9-B431-268F-EAC1D3EDD698}"/>
          </ac:spMkLst>
        </pc:spChg>
      </pc:sldChg>
      <pc:sldChg chg="addSp delSp modSp mod">
        <pc:chgData name="Kevin Bouchard" userId="2fc9e66d-ba45-474f-8a9f-7086b34a7d26" providerId="ADAL" clId="{3A394B14-3CC0-432E-B894-518F6DD4A13D}" dt="2024-01-21T20:33:50.084" v="1935" actId="1076"/>
        <pc:sldMkLst>
          <pc:docMk/>
          <pc:sldMk cId="2745025184" sldId="333"/>
        </pc:sldMkLst>
        <pc:spChg chg="del">
          <ac:chgData name="Kevin Bouchard" userId="2fc9e66d-ba45-474f-8a9f-7086b34a7d26" providerId="ADAL" clId="{3A394B14-3CC0-432E-B894-518F6DD4A13D}" dt="2024-01-21T20:31:08.582" v="1718" actId="26606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33:50.084" v="1935" actId="1076"/>
          <ac:spMkLst>
            <pc:docMk/>
            <pc:sldMk cId="2745025184" sldId="333"/>
            <ac:spMk id="7" creationId="{00000000-0000-0000-0000-000000000000}"/>
          </ac:spMkLst>
        </pc:spChg>
        <pc:graphicFrameChg chg="add mod">
          <ac:chgData name="Kevin Bouchard" userId="2fc9e66d-ba45-474f-8a9f-7086b34a7d26" providerId="ADAL" clId="{3A394B14-3CC0-432E-B894-518F6DD4A13D}" dt="2024-01-21T20:33:29.604" v="1928" actId="1076"/>
          <ac:graphicFrameMkLst>
            <pc:docMk/>
            <pc:sldMk cId="2745025184" sldId="333"/>
            <ac:graphicFrameMk id="3078" creationId="{771F9343-990F-685C-E1AB-07A68FE05167}"/>
          </ac:graphicFrameMkLst>
        </pc:graphicFrameChg>
        <pc:picChg chg="add mod">
          <ac:chgData name="Kevin Bouchard" userId="2fc9e66d-ba45-474f-8a9f-7086b34a7d26" providerId="ADAL" clId="{3A394B14-3CC0-432E-B894-518F6DD4A13D}" dt="2024-01-21T20:33:34.695" v="1929" actId="1076"/>
          <ac:picMkLst>
            <pc:docMk/>
            <pc:sldMk cId="2745025184" sldId="333"/>
            <ac:picMk id="6" creationId="{950F969B-7809-B249-80B7-9A78818CF806}"/>
          </ac:picMkLst>
        </pc:picChg>
        <pc:picChg chg="mod">
          <ac:chgData name="Kevin Bouchard" userId="2fc9e66d-ba45-474f-8a9f-7086b34a7d26" providerId="ADAL" clId="{3A394B14-3CC0-432E-B894-518F6DD4A13D}" dt="2024-01-21T20:33:38.513" v="1930" actId="1076"/>
          <ac:picMkLst>
            <pc:docMk/>
            <pc:sldMk cId="2745025184" sldId="333"/>
            <ac:picMk id="3076" creationId="{C8BF86C5-8B95-B1E3-98C6-8B765C043506}"/>
          </ac:picMkLst>
        </pc:picChg>
      </pc:sldChg>
      <pc:sldChg chg="modSp mod">
        <pc:chgData name="Kevin Bouchard" userId="2fc9e66d-ba45-474f-8a9f-7086b34a7d26" providerId="ADAL" clId="{3A394B14-3CC0-432E-B894-518F6DD4A13D}" dt="2024-01-21T20:20:03.874" v="859" actId="20577"/>
        <pc:sldMkLst>
          <pc:docMk/>
          <pc:sldMk cId="661908061" sldId="346"/>
        </pc:sldMkLst>
        <pc:spChg chg="mod">
          <ac:chgData name="Kevin Bouchard" userId="2fc9e66d-ba45-474f-8a9f-7086b34a7d26" providerId="ADAL" clId="{3A394B14-3CC0-432E-B894-518F6DD4A13D}" dt="2024-01-21T20:20:03.874" v="859" actId="20577"/>
          <ac:spMkLst>
            <pc:docMk/>
            <pc:sldMk cId="661908061" sldId="346"/>
            <ac:spMk id="3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A394B14-3CC0-432E-B894-518F6DD4A13D}" dt="2024-01-21T18:55:15.239" v="315" actId="47"/>
        <pc:sldMkLst>
          <pc:docMk/>
          <pc:sldMk cId="4047295315" sldId="347"/>
        </pc:sldMkLst>
        <pc:spChg chg="mod">
          <ac:chgData name="Kevin Bouchard" userId="2fc9e66d-ba45-474f-8a9f-7086b34a7d26" providerId="ADAL" clId="{3A394B14-3CC0-432E-B894-518F6DD4A13D}" dt="2024-01-21T18:43:54.735" v="197" actId="2057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A394B14-3CC0-432E-B894-518F6DD4A13D}" dt="2024-01-21T18:43:09.991" v="189" actId="2057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A394B14-3CC0-432E-B894-518F6DD4A13D}" dt="2024-01-21T18:51:40.112" v="298"/>
          <ac:picMkLst>
            <pc:docMk/>
            <pc:sldMk cId="4047295315" sldId="347"/>
            <ac:picMk id="3" creationId="{E3E49B93-4959-946F-B8AF-F498901F2AB6}"/>
          </ac:picMkLst>
        </pc:picChg>
        <pc:picChg chg="del">
          <ac:chgData name="Kevin Bouchard" userId="2fc9e66d-ba45-474f-8a9f-7086b34a7d26" providerId="ADAL" clId="{3A394B14-3CC0-432E-B894-518F6DD4A13D}" dt="2024-01-21T18:43:34.168" v="190" actId="478"/>
          <ac:picMkLst>
            <pc:docMk/>
            <pc:sldMk cId="4047295315" sldId="347"/>
            <ac:picMk id="6" creationId="{69A96D9E-91E6-331F-1117-8453962D62C5}"/>
          </ac:picMkLst>
        </pc:picChg>
      </pc:sldChg>
      <pc:sldChg chg="addSp delSp modSp new del mod setBg">
        <pc:chgData name="Kevin Bouchard" userId="2fc9e66d-ba45-474f-8a9f-7086b34a7d26" providerId="ADAL" clId="{3A394B14-3CC0-432E-B894-518F6DD4A13D}" dt="2024-01-21T18:56:33.285" v="464" actId="47"/>
        <pc:sldMkLst>
          <pc:docMk/>
          <pc:sldMk cId="449958505" sldId="348"/>
        </pc:sldMkLst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2" creationId="{80228327-13A8-899D-2B04-A6C988157BC9}"/>
          </ac:spMkLst>
        </pc:spChg>
        <pc:spChg chg="del">
          <ac:chgData name="Kevin Bouchard" userId="2fc9e66d-ba45-474f-8a9f-7086b34a7d26" providerId="ADAL" clId="{3A394B14-3CC0-432E-B894-518F6DD4A13D}" dt="2024-01-21T18:51:21.905" v="293"/>
          <ac:spMkLst>
            <pc:docMk/>
            <pc:sldMk cId="449958505" sldId="348"/>
            <ac:spMk id="3" creationId="{8582D6C9-7D03-D8A6-02B3-2884CDD2D28D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4" creationId="{FBA4B92C-9A35-5C0C-5B6E-0B867BC3BE77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5" creationId="{96A3C90C-3F0C-4C32-6941-115616C457BA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1" creationId="{2C344546-A92B-2CAD-4D16-B1E952698467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4" creationId="{D8AFD15B-CF29-4306-884F-47675092F91F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6" creationId="{96349AB3-1BD3-41E1-8979-1DBDCB5CDCF9}"/>
          </ac:spMkLst>
        </pc:spChg>
        <pc:grpChg chg="add">
          <ac:chgData name="Kevin Bouchard" userId="2fc9e66d-ba45-474f-8a9f-7086b34a7d26" providerId="ADAL" clId="{3A394B14-3CC0-432E-B894-518F6DD4A13D}" dt="2024-01-21T18:51:27.594" v="296" actId="26606"/>
          <ac:grpSpMkLst>
            <pc:docMk/>
            <pc:sldMk cId="449958505" sldId="348"/>
            <ac:grpSpMk id="18" creationId="{54CA915D-BDF0-41F8-B00E-FB186EFF7BD6}"/>
          </ac:grpSpMkLst>
        </pc:grpChg>
        <pc:picChg chg="add del mod">
          <ac:chgData name="Kevin Bouchard" userId="2fc9e66d-ba45-474f-8a9f-7086b34a7d26" providerId="ADAL" clId="{3A394B14-3CC0-432E-B894-518F6DD4A13D}" dt="2024-01-21T18:51:44.634" v="299" actId="21"/>
          <ac:picMkLst>
            <pc:docMk/>
            <pc:sldMk cId="449958505" sldId="348"/>
            <ac:picMk id="7" creationId="{E3E49B93-4959-946F-B8AF-F498901F2AB6}"/>
          </ac:picMkLst>
        </pc:picChg>
      </pc:sldChg>
      <pc:sldChg chg="new del">
        <pc:chgData name="Kevin Bouchard" userId="2fc9e66d-ba45-474f-8a9f-7086b34a7d26" providerId="ADAL" clId="{3A394B14-3CC0-432E-B894-518F6DD4A13D}" dt="2024-01-19T23:20:17.620" v="5" actId="47"/>
        <pc:sldMkLst>
          <pc:docMk/>
          <pc:sldMk cId="1153161592" sldId="34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688121662" sldId="348"/>
        </pc:sldMkLst>
      </pc:sldChg>
      <pc:sldChg chg="delSp modSp add mod setBg delDesignElem">
        <pc:chgData name="Kevin Bouchard" userId="2fc9e66d-ba45-474f-8a9f-7086b34a7d26" providerId="ADAL" clId="{3A394B14-3CC0-432E-B894-518F6DD4A13D}" dt="2024-01-21T20:17:23.018" v="855" actId="313"/>
        <pc:sldMkLst>
          <pc:docMk/>
          <pc:sldMk cId="173000083" sldId="349"/>
        </pc:sldMkLst>
        <pc:spChg chg="mod">
          <ac:chgData name="Kevin Bouchard" userId="2fc9e66d-ba45-474f-8a9f-7086b34a7d26" providerId="ADAL" clId="{3A394B14-3CC0-432E-B894-518F6DD4A13D}" dt="2024-01-21T19:16:03.088" v="852" actId="20577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3A394B14-3CC0-432E-B894-518F6DD4A13D}" dt="2024-01-21T20:17:23.018" v="855" actId="313"/>
          <ac:spMkLst>
            <pc:docMk/>
            <pc:sldMk cId="173000083" sldId="349"/>
            <ac:spMk id="11" creationId="{2C344546-A92B-2CAD-4D16-B1E952698467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4" creationId="{D8AFD15B-CF29-4306-884F-47675092F91F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6" creationId="{96349AB3-1BD3-41E1-8979-1DBDCB5CDCF9}"/>
          </ac:spMkLst>
        </pc:spChg>
        <pc:grpChg chg="del">
          <ac:chgData name="Kevin Bouchard" userId="2fc9e66d-ba45-474f-8a9f-7086b34a7d26" providerId="ADAL" clId="{3A394B14-3CC0-432E-B894-518F6DD4A13D}" dt="2024-01-21T18:51:57.316" v="301"/>
          <ac:grpSpMkLst>
            <pc:docMk/>
            <pc:sldMk cId="173000083" sldId="349"/>
            <ac:grpSpMk id="18" creationId="{54CA915D-BDF0-41F8-B00E-FB186EFF7BD6}"/>
          </ac:grpSpMkLst>
        </pc:gr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680124170" sldId="349"/>
        </pc:sldMkLst>
      </pc:sldChg>
      <pc:sldChg chg="modSp new del mod">
        <pc:chgData name="Kevin Bouchard" userId="2fc9e66d-ba45-474f-8a9f-7086b34a7d26" providerId="ADAL" clId="{3A394B14-3CC0-432E-B894-518F6DD4A13D}" dt="2024-01-21T21:14:41.459" v="3831" actId="47"/>
        <pc:sldMkLst>
          <pc:docMk/>
          <pc:sldMk cId="50839097" sldId="350"/>
        </pc:sldMkLst>
        <pc:spChg chg="mod">
          <ac:chgData name="Kevin Bouchard" userId="2fc9e66d-ba45-474f-8a9f-7086b34a7d26" providerId="ADAL" clId="{3A394B14-3CC0-432E-B894-518F6DD4A13D}" dt="2024-01-21T18:58:51.267" v="525" actId="20577"/>
          <ac:spMkLst>
            <pc:docMk/>
            <pc:sldMk cId="50839097" sldId="350"/>
            <ac:spMk id="2" creationId="{EFFC4AAF-96F4-A457-67D7-36ED44B74971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57256487" sldId="35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91054620" sldId="351"/>
        </pc:sldMkLst>
      </pc:sldChg>
      <pc:sldChg chg="modSp new mod modNotesTx">
        <pc:chgData name="Kevin Bouchard" userId="2fc9e66d-ba45-474f-8a9f-7086b34a7d26" providerId="ADAL" clId="{3A394B14-3CC0-432E-B894-518F6DD4A13D}" dt="2024-01-21T20:46:35.209" v="2656" actId="20577"/>
        <pc:sldMkLst>
          <pc:docMk/>
          <pc:sldMk cId="2436508359" sldId="351"/>
        </pc:sldMkLst>
        <pc:spChg chg="mod">
          <ac:chgData name="Kevin Bouchard" userId="2fc9e66d-ba45-474f-8a9f-7086b34a7d26" providerId="ADAL" clId="{3A394B14-3CC0-432E-B894-518F6DD4A13D}" dt="2024-01-21T20:38:20.310" v="1957" actId="20577"/>
          <ac:spMkLst>
            <pc:docMk/>
            <pc:sldMk cId="2436508359" sldId="351"/>
            <ac:spMk id="2" creationId="{B4AD24DB-F322-ED00-3CFC-54FE245FF88F}"/>
          </ac:spMkLst>
        </pc:spChg>
        <pc:spChg chg="mod">
          <ac:chgData name="Kevin Bouchard" userId="2fc9e66d-ba45-474f-8a9f-7086b34a7d26" providerId="ADAL" clId="{3A394B14-3CC0-432E-B894-518F6DD4A13D}" dt="2024-01-21T20:45:21.925" v="2562" actId="20577"/>
          <ac:spMkLst>
            <pc:docMk/>
            <pc:sldMk cId="2436508359" sldId="351"/>
            <ac:spMk id="3" creationId="{DA49C890-63FD-AE76-6C96-93F04681C5A1}"/>
          </ac:spMkLst>
        </pc:spChg>
      </pc:sldChg>
      <pc:sldChg chg="delSp modSp add mod">
        <pc:chgData name="Kevin Bouchard" userId="2fc9e66d-ba45-474f-8a9f-7086b34a7d26" providerId="ADAL" clId="{3A394B14-3CC0-432E-B894-518F6DD4A13D}" dt="2024-01-21T21:05:05.415" v="3282" actId="1076"/>
        <pc:sldMkLst>
          <pc:docMk/>
          <pc:sldMk cId="2836357304" sldId="352"/>
        </pc:sldMkLst>
        <pc:spChg chg="mod">
          <ac:chgData name="Kevin Bouchard" userId="2fc9e66d-ba45-474f-8a9f-7086b34a7d26" providerId="ADAL" clId="{3A394B14-3CC0-432E-B894-518F6DD4A13D}" dt="2024-01-21T21:05:01.887" v="3281" actId="20577"/>
          <ac:spMkLst>
            <pc:docMk/>
            <pc:sldMk cId="2836357304" sldId="352"/>
            <ac:spMk id="3" creationId="{00000000-0000-0000-0000-000000000000}"/>
          </ac:spMkLst>
        </pc:spChg>
        <pc:picChg chg="del">
          <ac:chgData name="Kevin Bouchard" userId="2fc9e66d-ba45-474f-8a9f-7086b34a7d26" providerId="ADAL" clId="{3A394B14-3CC0-432E-B894-518F6DD4A13D}" dt="2024-01-21T21:03:48.651" v="3112" actId="478"/>
          <ac:picMkLst>
            <pc:docMk/>
            <pc:sldMk cId="2836357304" sldId="352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05:05.415" v="3282" actId="1076"/>
          <ac:picMkLst>
            <pc:docMk/>
            <pc:sldMk cId="2836357304" sldId="352"/>
            <ac:picMk id="10" creationId="{00000000-0000-0000-0000-000000000000}"/>
          </ac:picMkLst>
        </pc:picChg>
      </pc:sldChg>
      <pc:sldChg chg="modSp add mod modNotesTx">
        <pc:chgData name="Kevin Bouchard" userId="2fc9e66d-ba45-474f-8a9f-7086b34a7d26" providerId="ADAL" clId="{3A394B14-3CC0-432E-B894-518F6DD4A13D}" dt="2024-01-21T21:12:36.395" v="3633" actId="20577"/>
        <pc:sldMkLst>
          <pc:docMk/>
          <pc:sldMk cId="1518646982" sldId="353"/>
        </pc:sldMkLst>
        <pc:spChg chg="mod">
          <ac:chgData name="Kevin Bouchard" userId="2fc9e66d-ba45-474f-8a9f-7086b34a7d26" providerId="ADAL" clId="{3A394B14-3CC0-432E-B894-518F6DD4A13D}" dt="2024-01-21T21:12:00.686" v="3553" actId="33524"/>
          <ac:spMkLst>
            <pc:docMk/>
            <pc:sldMk cId="1518646982" sldId="353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21:10:56.689" v="3509" actId="1076"/>
          <ac:picMkLst>
            <pc:docMk/>
            <pc:sldMk cId="1518646982" sldId="353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11:07.427" v="3512" actId="14100"/>
          <ac:picMkLst>
            <pc:docMk/>
            <pc:sldMk cId="1518646982" sldId="353"/>
            <ac:picMk id="11" creationId="{00000000-0000-0000-0000-000000000000}"/>
          </ac:picMkLst>
        </pc:picChg>
      </pc:sldChg>
      <pc:sldChg chg="addSp delSp modSp new mod setBg setClrOvrMap delDesignElem chgLayout">
        <pc:chgData name="Kevin Bouchard" userId="2fc9e66d-ba45-474f-8a9f-7086b34a7d26" providerId="ADAL" clId="{3A394B14-3CC0-432E-B894-518F6DD4A13D}" dt="2024-01-21T21:29:11.854" v="4175" actId="20577"/>
        <pc:sldMkLst>
          <pc:docMk/>
          <pc:sldMk cId="96974274" sldId="354"/>
        </pc:sldMkLst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" creationId="{577AD1FC-D26A-BDC4-C5B9-B86F6F7F1D16}"/>
          </ac:spMkLst>
        </pc:spChg>
        <pc:spChg chg="mod ord">
          <ac:chgData name="Kevin Bouchard" userId="2fc9e66d-ba45-474f-8a9f-7086b34a7d26" providerId="ADAL" clId="{3A394B14-3CC0-432E-B894-518F6DD4A13D}" dt="2024-01-21T21:29:11.854" v="4175" actId="20577"/>
          <ac:spMkLst>
            <pc:docMk/>
            <pc:sldMk cId="96974274" sldId="354"/>
            <ac:spMk id="3" creationId="{1B84C4E2-93A1-C5EB-AF7E-EB7B30FA9E2B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4" creationId="{D9CF9806-B649-4170-2B35-73802E83EB03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5" creationId="{74A7C973-CB8F-7229-61CF-61BAAD65B6FC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10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1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2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3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4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5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6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7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9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21" creationId="{04E48745-7512-4EC2-9E20-9092D12150CA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2" creationId="{04E48745-7512-4EC2-9E20-9092D12150CA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3" creationId="{49C44AFD-C72D-4D9C-84C6-73E615CED884}"/>
          </ac:spMkLst>
        </pc:spChg>
        <pc:grpChg chg="add">
          <ac:chgData name="Kevin Bouchard" userId="2fc9e66d-ba45-474f-8a9f-7086b34a7d26" providerId="ADAL" clId="{3A394B14-3CC0-432E-B894-518F6DD4A13D}" dt="2024-01-21T21:27:18.362" v="4111" actId="26606"/>
          <ac:grpSpMkLst>
            <pc:docMk/>
            <pc:sldMk cId="96974274" sldId="354"/>
            <ac:grpSpMk id="24" creationId="{1D25B14F-36E0-41E8-956F-CABEF1ADD65F}"/>
          </ac:grpSpMkLst>
        </pc:grpChg>
        <pc:picChg chg="add del mod ord">
          <ac:chgData name="Kevin Bouchard" userId="2fc9e66d-ba45-474f-8a9f-7086b34a7d26" providerId="ADAL" clId="{3A394B14-3CC0-432E-B894-518F6DD4A13D}" dt="2024-01-21T21:25:03.312" v="4106" actId="478"/>
          <ac:picMkLst>
            <pc:docMk/>
            <pc:sldMk cId="96974274" sldId="354"/>
            <ac:picMk id="7" creationId="{46C20E41-6866-532C-EBAB-000D15390316}"/>
          </ac:picMkLst>
        </pc:picChg>
        <pc:picChg chg="add mod ord">
          <ac:chgData name="Kevin Bouchard" userId="2fc9e66d-ba45-474f-8a9f-7086b34a7d26" providerId="ADAL" clId="{3A394B14-3CC0-432E-B894-518F6DD4A13D}" dt="2024-01-21T21:27:18.362" v="4111" actId="26606"/>
          <ac:picMkLst>
            <pc:docMk/>
            <pc:sldMk cId="96974274" sldId="354"/>
            <ac:picMk id="8" creationId="{2A50B604-8BAF-6CC8-2442-05DEC66C0C5F}"/>
          </ac:picMkLst>
        </pc:picChg>
      </pc:sldChg>
      <pc:sldChg chg="modSp new mod">
        <pc:chgData name="Kevin Bouchard" userId="2fc9e66d-ba45-474f-8a9f-7086b34a7d26" providerId="ADAL" clId="{3A394B14-3CC0-432E-B894-518F6DD4A13D}" dt="2024-01-21T22:03:09.672" v="5223"/>
        <pc:sldMkLst>
          <pc:docMk/>
          <pc:sldMk cId="1794372198" sldId="355"/>
        </pc:sldMkLst>
        <pc:spChg chg="mod">
          <ac:chgData name="Kevin Bouchard" userId="2fc9e66d-ba45-474f-8a9f-7086b34a7d26" providerId="ADAL" clId="{3A394B14-3CC0-432E-B894-518F6DD4A13D}" dt="2024-01-21T21:44:54.096" v="4988" actId="20577"/>
          <ac:spMkLst>
            <pc:docMk/>
            <pc:sldMk cId="1794372198" sldId="355"/>
            <ac:spMk id="2" creationId="{9F142808-9863-6970-808C-C327100CB907}"/>
          </ac:spMkLst>
        </pc:spChg>
        <pc:spChg chg="mod">
          <ac:chgData name="Kevin Bouchard" userId="2fc9e66d-ba45-474f-8a9f-7086b34a7d26" providerId="ADAL" clId="{3A394B14-3CC0-432E-B894-518F6DD4A13D}" dt="2024-01-21T22:03:09.672" v="5223"/>
          <ac:spMkLst>
            <pc:docMk/>
            <pc:sldMk cId="1794372198" sldId="355"/>
            <ac:spMk id="3" creationId="{94E9A400-2CCC-2452-D704-60136EC394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24/01/2024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Sigmoid</a:t>
            </a:r>
            <a:r>
              <a:rPr lang="fr-CA" dirty="0"/>
              <a:t> de </a:t>
            </a:r>
            <a:r>
              <a:rPr lang="fr-CA" dirty="0" err="1"/>
              <a:t>logistic</a:t>
            </a:r>
            <a:r>
              <a:rPr lang="fr-CA" dirty="0"/>
              <a:t> </a:t>
            </a:r>
            <a:r>
              <a:rPr lang="fr-CA" dirty="0" err="1"/>
              <a:t>regression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78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Biais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 err="1">
                <a:sym typeface="Wingdings" panose="05000000000000000000" pitchFamily="2" charset="2"/>
              </a:rPr>
              <a:t>threshold</a:t>
            </a:r>
            <a:r>
              <a:rPr lang="fr-CA" dirty="0">
                <a:sym typeface="Wingdings" panose="05000000000000000000" pitchFamily="2" charset="2"/>
              </a:rPr>
              <a:t> d’activation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45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Biais</a:t>
            </a:r>
            <a:r>
              <a:rPr lang="fr-CA" dirty="0">
                <a:sym typeface="Wingdings" panose="05000000000000000000" pitchFamily="2" charset="2"/>
              </a:rPr>
              <a:t> </a:t>
            </a:r>
            <a:r>
              <a:rPr lang="fr-CA" dirty="0" err="1">
                <a:sym typeface="Wingdings" panose="05000000000000000000" pitchFamily="2" charset="2"/>
              </a:rPr>
              <a:t>threshold</a:t>
            </a:r>
            <a:r>
              <a:rPr lang="fr-CA" dirty="0">
                <a:sym typeface="Wingdings" panose="05000000000000000000" pitchFamily="2" charset="2"/>
              </a:rPr>
              <a:t> d’activation</a:t>
            </a:r>
          </a:p>
          <a:p>
            <a:endParaRPr lang="fr-CA" dirty="0">
              <a:sym typeface="Wingdings" panose="05000000000000000000" pitchFamily="2" charset="2"/>
            </a:endParaRPr>
          </a:p>
          <a:p>
            <a:r>
              <a:rPr lang="fr-CA" dirty="0">
                <a:sym typeface="Wingdings" panose="05000000000000000000" pitchFamily="2" charset="2"/>
              </a:rPr>
              <a:t>C’est idéal comme implémentation!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635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76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Ajouter schéma au tableau</a:t>
            </a:r>
          </a:p>
          <a:p>
            <a:r>
              <a:rPr lang="fr-CA" dirty="0"/>
              <a:t>Demander comment on prend la décision</a:t>
            </a:r>
          </a:p>
          <a:p>
            <a:r>
              <a:rPr lang="fr-CA" dirty="0"/>
              <a:t>https://theneuralblog.com/forward-pass-backpropagation-example/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36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1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4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90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1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https://scikit-learn.org/stable/auto_examples/ensemble/plot_gradient_boosting_regression.html#sphx-glr-auto-examples-ensemble-plot-gradient-boosting-regression-py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948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Exactement comme le modèle qu’on a vu de </a:t>
            </a:r>
            <a:r>
              <a:rPr lang="fr-CA" dirty="0" err="1"/>
              <a:t>stacking</a:t>
            </a:r>
            <a:r>
              <a:rPr lang="fr-CA" dirty="0"/>
              <a:t>, où la couche est toujours le même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06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17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Montrer au tableau pourquoi ça marche (y-ŷ)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1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865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39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713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57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32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053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760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58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851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878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18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24/01/2024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ensemble/plot_forest_hist_grad_boosting_comparison.html#sphx-glr-auto-examples-ensemble-plot-forest-hist-grad-boosting-comparison-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s.cs.washington.edu/~tqchen/pdf/BoostedTre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cklecattle.blogspot.com/2011/05/relationships.html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6600" noProof="0" dirty="0"/>
              <a:t>Machine Learning for data science and business intelligence – 8IAR403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en-CA" sz="1900" noProof="0" dirty="0">
                <a:solidFill>
                  <a:prstClr val="black"/>
                </a:solidFill>
                <a:latin typeface="Rockwell" panose="02060603020205020403"/>
              </a:rPr>
              <a:t>By Kévin Bouchard Ph.D.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artificial intelligence &amp; machine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d'Intelligence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Ambiante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pour la reconnaissance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d'activités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www.Kevin-Bouchard.ca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FD8-08C5-024A-4AC2-3292F1C4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380E-F6E3-1DBD-E2D7-FC6E2FB0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Scikit-Learn also has an example comparing Random Forest to Histogram Gradient Boosting</a:t>
            </a:r>
          </a:p>
          <a:p>
            <a:r>
              <a:rPr lang="en-CA" dirty="0"/>
              <a:t>Even though Random Forest is often simpler to use and more robust to noise, in their example, we see that overall HGBT is outperforming</a:t>
            </a:r>
            <a:endParaRPr lang="en-CA" noProof="0" dirty="0"/>
          </a:p>
          <a:p>
            <a:r>
              <a:rPr lang="en-CA" noProof="0" dirty="0">
                <a:hlinkClick r:id="rId2"/>
              </a:rPr>
              <a:t>https://scikit-learn.org/stable/auto_examples/ensemble/plot_forest_hist_grad_boosting_comparison.html#sphx-glr-auto-examples-ensemble-plot-forest-hist-grad-boosting-comparison-py</a:t>
            </a:r>
            <a:endParaRPr lang="en-CA" dirty="0"/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3D96-2E12-462B-5121-8626E5A1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0ED2C-CF1E-28C7-C9B9-77E0FF5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39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B7FD-A1C4-E08E-692D-6B2D0284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on ensemble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DD520-EEF1-AD21-B843-7AAA7E9BA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Strong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9CF0-C63F-DB4A-9F6E-9F69A50E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4012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Improved Accuracy</a:t>
            </a:r>
            <a:r>
              <a:rPr lang="en-US" dirty="0"/>
              <a:t>: By combining multiple models, ensemble methods can often achieve higher accuracy than individual models</a:t>
            </a:r>
          </a:p>
          <a:p>
            <a:r>
              <a:rPr lang="en-US" dirty="0">
                <a:solidFill>
                  <a:schemeClr val="accent2"/>
                </a:solidFill>
              </a:rPr>
              <a:t>Reduced Variance</a:t>
            </a:r>
            <a:r>
              <a:rPr lang="en-US" dirty="0"/>
              <a:t>: Ensemble methods can reduce the variance part of the error, which can lead to overfitting in single models</a:t>
            </a:r>
          </a:p>
          <a:p>
            <a:r>
              <a:rPr lang="en-US" dirty="0">
                <a:solidFill>
                  <a:schemeClr val="accent2"/>
                </a:solidFill>
              </a:rPr>
              <a:t>Reduced Bias</a:t>
            </a:r>
            <a:r>
              <a:rPr lang="en-US" dirty="0"/>
              <a:t>: Some ensemble methods, like boosting, can reduce the bias of the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7476E2-BAFC-3D6C-9559-236129C5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Weak points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05DC639-58A5-AF58-F6B0-68748246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4012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Increased Computational Complexity</a:t>
            </a:r>
            <a:r>
              <a:rPr lang="en-US" dirty="0"/>
              <a:t>: Since multiple models are being trained, the computational cost can be significantly higher than training a single model</a:t>
            </a:r>
          </a:p>
          <a:p>
            <a:r>
              <a:rPr lang="en-US" dirty="0">
                <a:solidFill>
                  <a:schemeClr val="accent2"/>
                </a:solidFill>
              </a:rPr>
              <a:t>Model Interpretability</a:t>
            </a:r>
            <a:r>
              <a:rPr lang="en-US" dirty="0"/>
              <a:t>: Ensemble models, especially those with many layers of models (like in stacking) or many components (like in Random Forests), can be very difficult to interpret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ADF4B-7E49-ED23-25C6-9D47719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4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B7FD-A1C4-E08E-692D-6B2D0284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on ensemble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DD520-EEF1-AD21-B843-7AAA7E9BA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Strong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9CF0-C63F-DB4A-9F6E-9F69A50E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4012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Robustness to Noise and Outliers</a:t>
            </a:r>
            <a:r>
              <a:rPr lang="en-US" dirty="0"/>
              <a:t>: Since they aggregate the predictions of multiple models, the impact of anomalous data points is often reduced, leading to more stable and reliable predictions</a:t>
            </a:r>
          </a:p>
          <a:p>
            <a:r>
              <a:rPr lang="en-US" dirty="0">
                <a:solidFill>
                  <a:schemeClr val="accent2"/>
                </a:solidFill>
              </a:rPr>
              <a:t>Handling Non-Linearities and Complex Interactions</a:t>
            </a:r>
            <a:r>
              <a:rPr lang="en-US" dirty="0"/>
              <a:t>: Ensemble methods, especially those that combine models of different types, are often effective at capturing complex nonlinear relationships and interactions between features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87476E2-BAFC-3D6C-9559-236129C58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Weak points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05DC639-58A5-AF58-F6B0-68748246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40126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Data Imbalance Sensitivity</a:t>
            </a:r>
            <a:r>
              <a:rPr lang="en-US" dirty="0"/>
              <a:t>: Ensemble methods, especially boosting algorithms, can be sensitive to imbalanced datasets. They might end up focusing too much on the minority class, leading to poor generalization on the majority class.</a:t>
            </a:r>
          </a:p>
          <a:p>
            <a:r>
              <a:rPr lang="en-US" dirty="0">
                <a:solidFill>
                  <a:schemeClr val="accent2"/>
                </a:solidFill>
              </a:rPr>
              <a:t>Difficulty in Updating Models</a:t>
            </a:r>
            <a:r>
              <a:rPr lang="en-US" dirty="0"/>
              <a:t>: In some applications, models need to be frequently updated with new data (like in streaming data scenarios) which is difficult with ensemble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ADF4B-7E49-ED23-25C6-9D477190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D88354-0D9E-6560-6001-03E0C86F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4800"/>
              <a:t>Stacking neurons?</a:t>
            </a:r>
          </a:p>
        </p:txBody>
      </p:sp>
      <p:pic>
        <p:nvPicPr>
          <p:cNvPr id="12" name="Picture 11" descr="A close up of nerve cell">
            <a:extLst>
              <a:ext uri="{FF2B5EF4-FFF2-40B4-BE49-F238E27FC236}">
                <a16:creationId xmlns:a16="http://schemas.microsoft.com/office/drawing/2014/main" id="{7DFAB8A4-BDF4-F7C2-3DE9-EAB46BBC5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84" r="6499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030A79-131D-1E12-E004-6622C3197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sz="1800" dirty="0"/>
              <a:t>Using what we learnt from ensemble, we can assemble multiple artificial neurons to augment the expressive power of the model</a:t>
            </a:r>
          </a:p>
          <a:p>
            <a:pPr lvl="1"/>
            <a:r>
              <a:rPr lang="en-US" sz="1600" dirty="0"/>
              <a:t>This leads to the emergence of deep learning</a:t>
            </a:r>
          </a:p>
          <a:p>
            <a:pPr lvl="1"/>
            <a:r>
              <a:rPr lang="en-US" sz="1600" dirty="0"/>
              <a:t>It has been the most popular trend in machine learning in the past 14 years</a:t>
            </a:r>
          </a:p>
          <a:p>
            <a:r>
              <a:rPr lang="en-US" sz="1800" dirty="0"/>
              <a:t>Deep learning is a bit more than simply stacking a few neurons</a:t>
            </a:r>
          </a:p>
          <a:p>
            <a:pPr lvl="1"/>
            <a:r>
              <a:rPr lang="en-US" sz="1600" dirty="0"/>
              <a:t>It is a set of algorithms developed for the training of artificial neural networks with multiple layers</a:t>
            </a:r>
          </a:p>
          <a:p>
            <a:pPr lvl="1"/>
            <a:r>
              <a:rPr lang="en-US" sz="1600" dirty="0"/>
              <a:t>Interest in NNs was revived in 1986 with the discovery of the backpropagation algorithm, which allows for easier training of multilayer networks</a:t>
            </a:r>
          </a:p>
          <a:p>
            <a:r>
              <a:rPr lang="en-US" sz="1800" dirty="0"/>
              <a:t>For now, let’s just have a look at the basics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3C005-E03C-9130-9DB1-8A927CB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2558" y="6272784"/>
            <a:ext cx="6327648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796C2B-6479-AC66-4064-5C4F3BB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06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Multiples couches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neural networks are single-layer, even though there is an input layer and an output layer because of the unique link that connects them</a:t>
            </a:r>
          </a:p>
          <a:p>
            <a:r>
              <a:rPr lang="en-US" dirty="0"/>
              <a:t>But, similarly to what we saw with stacking, we could easily stack multiple individual neurons to take advantage of the power of ensemble learning</a:t>
            </a:r>
          </a:p>
          <a:p>
            <a:r>
              <a:rPr lang="en-US" dirty="0"/>
              <a:t>We can add a hidden layer of neurons to form a multi-layer feed-forward neural network </a:t>
            </a:r>
          </a:p>
          <a:p>
            <a:r>
              <a:rPr lang="en-US" dirty="0"/>
              <a:t>We simply call them artificial neural network ANN from now on, and we’ll describe a few types</a:t>
            </a:r>
          </a:p>
          <a:p>
            <a:r>
              <a:rPr lang="en-US" dirty="0"/>
              <a:t>Unlike a single-layer neurons, a multilayer ANN can possibly separate data that is not linearly separable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5113" y="5378213"/>
            <a:ext cx="8143479" cy="251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0877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9EBD-E2C0-6DCC-B09D-44E6A0C6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Multilayer</a:t>
            </a:r>
            <a:r>
              <a:rPr lang="fr-CA" dirty="0"/>
              <a:t> Perceptron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DC24-ED90-F708-1FD8-34BF0658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Multilayer Perceptron (MLP) is a class of </a:t>
            </a:r>
            <a:br>
              <a:rPr lang="en-US" dirty="0"/>
            </a:br>
            <a:r>
              <a:rPr lang="en-US" dirty="0"/>
              <a:t>feedforward artificial neural network (ANN)</a:t>
            </a:r>
          </a:p>
          <a:p>
            <a:r>
              <a:rPr lang="en-US" dirty="0"/>
              <a:t>It consists of at least three layers of nodes: an input</a:t>
            </a:r>
            <a:br>
              <a:rPr lang="en-US" dirty="0"/>
            </a:br>
            <a:r>
              <a:rPr lang="en-US" dirty="0"/>
              <a:t>layer, a hidden layer, and an output layer</a:t>
            </a:r>
          </a:p>
          <a:p>
            <a:r>
              <a:rPr lang="en-US" dirty="0"/>
              <a:t>The neurons of the hidden layer are fully connected </a:t>
            </a:r>
            <a:br>
              <a:rPr lang="en-US" dirty="0"/>
            </a:br>
            <a:r>
              <a:rPr lang="en-US" dirty="0"/>
              <a:t>to the input layer and the output layer</a:t>
            </a:r>
          </a:p>
          <a:p>
            <a:r>
              <a:rPr lang="en-US" dirty="0"/>
              <a:t>If more than one hidden layer is needed, then deep</a:t>
            </a:r>
            <a:br>
              <a:rPr lang="en-US" dirty="0"/>
            </a:br>
            <a:r>
              <a:rPr lang="en-US" dirty="0"/>
              <a:t>learning techniques are necessary</a:t>
            </a:r>
            <a:endParaRPr lang="fr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F1974-868D-E136-28B6-6BE6D601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4BC1-0861-CE51-C060-9B7530D3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047" y="1605063"/>
            <a:ext cx="4090121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3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Multilayer</a:t>
            </a:r>
            <a:r>
              <a:rPr lang="fr-CA" dirty="0"/>
              <a:t>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We </a:t>
                </a:r>
                <a:r>
                  <a:rPr lang="fr-CA" dirty="0" err="1"/>
                  <a:t>denote</a:t>
                </a:r>
                <a:r>
                  <a:rPr lang="fr-CA" dirty="0"/>
                  <a:t> the activation unit </a:t>
                </a:r>
                <a:r>
                  <a:rPr lang="fr-CA" i="1" dirty="0"/>
                  <a:t>i </a:t>
                </a:r>
                <a:r>
                  <a:rPr lang="fr-CA" dirty="0"/>
                  <a:t>of layer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fr-CA" i="1" dirty="0"/>
                  <a:t>: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CA" dirty="0"/>
              </a:p>
              <a:p>
                <a:r>
                  <a:rPr lang="en-US" dirty="0"/>
                  <a:t>The activation of the units at the input layer is</a:t>
                </a:r>
                <a:r>
                  <a:rPr lang="fr-CA" dirty="0"/>
                  <a:t>:</a:t>
                </a:r>
              </a:p>
              <a:p>
                <a:endParaRPr lang="fr-CA" dirty="0"/>
              </a:p>
              <a:p>
                <a:endParaRPr lang="fr-CA" dirty="0"/>
              </a:p>
              <a:p>
                <a:r>
                  <a:rPr lang="fr-CA" dirty="0" err="1"/>
                  <a:t>Each</a:t>
                </a:r>
                <a:r>
                  <a:rPr lang="fr-CA" dirty="0"/>
                  <a:t> unit </a:t>
                </a:r>
                <a:r>
                  <a:rPr lang="fr-CA" i="1" dirty="0"/>
                  <a:t>k</a:t>
                </a:r>
                <a:r>
                  <a:rPr lang="fr-CA" dirty="0"/>
                  <a:t> of layer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fr-CA" i="1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</a:t>
                </a:r>
                <a:r>
                  <a:rPr lang="fr-CA" dirty="0" err="1"/>
                  <a:t>connected</a:t>
                </a:r>
                <a:r>
                  <a:rPr lang="fr-CA" dirty="0"/>
                  <a:t> by a </a:t>
                </a:r>
                <a:r>
                  <a:rPr lang="fr-CA" dirty="0" err="1"/>
                  <a:t>weight</a:t>
                </a:r>
                <a:r>
                  <a:rPr lang="fr-CA" dirty="0"/>
                  <a:t> to </a:t>
                </a:r>
                <a:r>
                  <a:rPr lang="fr-CA" dirty="0" err="1"/>
                  <a:t>each</a:t>
                </a:r>
                <a:r>
                  <a:rPr lang="fr-CA" dirty="0"/>
                  <a:t> unit </a:t>
                </a:r>
                <a:r>
                  <a:rPr lang="fr-CA" i="1" dirty="0"/>
                  <a:t>j </a:t>
                </a:r>
                <a:r>
                  <a:rPr lang="fr-CA" dirty="0"/>
                  <a:t>of layer niveau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fr-CA" i="1" dirty="0"/>
                  <a:t>+</a:t>
                </a:r>
                <a:r>
                  <a:rPr lang="fr-CA" dirty="0"/>
                  <a:t>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CA" dirty="0"/>
              </a:p>
              <a:p>
                <a:r>
                  <a:rPr lang="fr-CA" b="1" dirty="0"/>
                  <a:t>Warning!</a:t>
                </a:r>
                <a:r>
                  <a:rPr lang="fr-CA" dirty="0"/>
                  <a:t> </a:t>
                </a:r>
                <a:r>
                  <a:rPr lang="en-US" dirty="0"/>
                  <a:t>Do not confuse with the sample </a:t>
                </a:r>
                <a:r>
                  <a:rPr lang="en-US" dirty="0" err="1"/>
                  <a:t>i</a:t>
                </a:r>
                <a:r>
                  <a:rPr lang="en-US" dirty="0"/>
                  <a:t> in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CA" dirty="0"/>
              </a:p>
              <a:p>
                <a:pPr lvl="1"/>
                <a:r>
                  <a:rPr lang="fr-CA" dirty="0"/>
                  <a:t>Or </a:t>
                </a:r>
                <a:r>
                  <a:rPr lang="fr-CA" dirty="0" err="1"/>
                  <a:t>with</a:t>
                </a:r>
                <a:r>
                  <a:rPr lang="fr-CA" dirty="0"/>
                  <a:t>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where</a:t>
                </a:r>
                <a:r>
                  <a:rPr lang="fr-CA" dirty="0"/>
                  <a:t> the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also</a:t>
                </a:r>
                <a:r>
                  <a:rPr lang="fr-CA" dirty="0"/>
                  <a:t> </a:t>
                </a:r>
                <a:r>
                  <a:rPr lang="fr-CA" dirty="0" err="1"/>
                  <a:t>represent</a:t>
                </a:r>
                <a:r>
                  <a:rPr lang="fr-CA" dirty="0"/>
                  <a:t> the layer </a:t>
                </a:r>
                <a:r>
                  <a:rPr lang="fr-CA" dirty="0" err="1"/>
                  <a:t>rather</a:t>
                </a:r>
                <a:r>
                  <a:rPr lang="fr-CA" dirty="0"/>
                  <a:t> </a:t>
                </a:r>
                <a:r>
                  <a:rPr lang="fr-CA" dirty="0" err="1"/>
                  <a:t>than</a:t>
                </a:r>
                <a:r>
                  <a:rPr lang="fr-CA" dirty="0"/>
                  <a:t> the </a:t>
                </a:r>
                <a:r>
                  <a:rPr lang="fr-CA" dirty="0" err="1"/>
                  <a:t>sample</a:t>
                </a:r>
                <a:endParaRPr lang="fr-CA" dirty="0"/>
              </a:p>
              <a:p>
                <a:endParaRPr lang="fr-CA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3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347" y="2234157"/>
            <a:ext cx="1995575" cy="11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80D-CADD-5871-8DA3-7AE60C9E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Natively</a:t>
            </a:r>
            <a:r>
              <a:rPr lang="fr-CA" dirty="0"/>
              <a:t> </a:t>
            </a:r>
            <a:r>
              <a:rPr lang="fr-CA" dirty="0" err="1"/>
              <a:t>Multiclasse</a:t>
            </a:r>
            <a:r>
              <a:rPr lang="fr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74D8-AE40-43E9-2938-5A62DD52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One-hot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69A03-27F9-3D02-615A-C446436C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5AFC0-C03D-D8D8-76BD-42216FEB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17</a:t>
            </a:fld>
            <a:endParaRPr lang="fr-FR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B0EB9E1-1C44-A69D-5C25-90F2484CC698}"/>
              </a:ext>
            </a:extLst>
          </p:cNvPr>
          <p:cNvSpPr txBox="1">
            <a:spLocks/>
          </p:cNvSpPr>
          <p:nvPr/>
        </p:nvSpPr>
        <p:spPr>
          <a:xfrm>
            <a:off x="1770674" y="3128407"/>
            <a:ext cx="6983523" cy="249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800">
                <a:solidFill>
                  <a:schemeClr val="accent6">
                    <a:lumMod val="50000"/>
                  </a:schemeClr>
                </a:solidFill>
              </a:rPr>
              <a:t>[ 0       </a:t>
            </a:r>
            <a:r>
              <a:rPr lang="fr-CA" sz="480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fr-CA" sz="280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960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fr-CA" sz="280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fr-CA" sz="4800">
                <a:solidFill>
                  <a:schemeClr val="accent6">
                    <a:lumMod val="50000"/>
                  </a:schemeClr>
                </a:solidFill>
              </a:rPr>
              <a:t>1   </a:t>
            </a:r>
            <a:r>
              <a:rPr lang="fr-CA" sz="2800">
                <a:solidFill>
                  <a:schemeClr val="accent6">
                    <a:lumMod val="50000"/>
                  </a:schemeClr>
                </a:solidFill>
              </a:rPr>
              <a:t> 0 0 0 1 0]</a:t>
            </a:r>
            <a:endParaRPr lang="fr-CA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Google Shape;540;p46">
            <a:extLst>
              <a:ext uri="{FF2B5EF4-FFF2-40B4-BE49-F238E27FC236}">
                <a16:creationId xmlns:a16="http://schemas.microsoft.com/office/drawing/2014/main" id="{A62DF3AC-9DB5-8857-6AEA-F6FA49BD971D}"/>
              </a:ext>
            </a:extLst>
          </p:cNvPr>
          <p:cNvSpPr/>
          <p:nvPr/>
        </p:nvSpPr>
        <p:spPr>
          <a:xfrm>
            <a:off x="2667110" y="2710285"/>
            <a:ext cx="3171471" cy="311274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1F645F-9417-5426-2CBC-2A33F375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390" y="2180397"/>
            <a:ext cx="4644924" cy="13388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fr-FR" altLang="fr-FR" sz="9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sklearn.preprocessing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fr-FR" altLang="fr-FR" sz="900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OneHotEncoder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enc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OneHotEncoder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900" dirty="0" err="1">
                <a:solidFill>
                  <a:srgbClr val="660099"/>
                </a:solidFill>
                <a:latin typeface="JetBrains Mono"/>
              </a:rPr>
              <a:t>handle_unknown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'ignore'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X = [[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'Male'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b="1" dirty="0" err="1">
                <a:solidFill>
                  <a:srgbClr val="008080"/>
                </a:solidFill>
                <a:latin typeface="JetBrains Mono"/>
              </a:rPr>
              <a:t>Female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b="1" dirty="0" err="1">
                <a:solidFill>
                  <a:srgbClr val="008080"/>
                </a:solidFill>
                <a:latin typeface="JetBrains Mono"/>
              </a:rPr>
              <a:t>Female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]]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enc.fit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(X)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enc.categories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_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enc.transform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([[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b="1" dirty="0" err="1">
                <a:solidFill>
                  <a:srgbClr val="008080"/>
                </a:solidFill>
                <a:latin typeface="JetBrains Mono"/>
              </a:rPr>
              <a:t>Female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'Male'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]]).</a:t>
            </a: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toarray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enc.inverse_transform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([[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], [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]]))</a:t>
            </a:r>
            <a:br>
              <a:rPr lang="fr-FR" altLang="fr-FR" sz="9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900" dirty="0" err="1">
                <a:solidFill>
                  <a:srgbClr val="080808"/>
                </a:solidFill>
                <a:latin typeface="JetBrains Mono"/>
              </a:rPr>
              <a:t>enc.get_feature_names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([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b="1" dirty="0" err="1">
                <a:solidFill>
                  <a:srgbClr val="008080"/>
                </a:solidFill>
                <a:latin typeface="JetBrains Mono"/>
              </a:rPr>
              <a:t>gender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fr-FR" altLang="fr-FR" sz="900" b="1" dirty="0">
                <a:solidFill>
                  <a:srgbClr val="008080"/>
                </a:solidFill>
                <a:latin typeface="JetBrains Mono"/>
              </a:rPr>
              <a:t>'group'</a:t>
            </a:r>
            <a:r>
              <a:rPr lang="fr-FR" altLang="fr-FR" sz="900" dirty="0">
                <a:solidFill>
                  <a:srgbClr val="080808"/>
                </a:solidFill>
                <a:latin typeface="JetBrains Mono"/>
              </a:rPr>
              <a:t>])</a:t>
            </a:r>
            <a:endParaRPr lang="fr-FR" altLang="fr-FR" sz="1600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EC6CCE-DA3E-0DF4-9DD8-67CAE328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96" y="4031572"/>
            <a:ext cx="2803752" cy="11017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516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Perceptron Multicouche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unit in the output layer allows for binary classification</a:t>
            </a:r>
          </a:p>
          <a:p>
            <a:r>
              <a:rPr lang="en-US" dirty="0"/>
              <a:t>Using the one-hot vector class representation, we can move to multiclass problems</a:t>
            </a:r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98" y="3028619"/>
            <a:ext cx="2331285" cy="837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02" y="3015837"/>
            <a:ext cx="4871249" cy="33668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570758" y="4469859"/>
            <a:ext cx="3062767" cy="1807605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rPr>
              <a:t>Unlike integer class representation, one-hot encoding does not cause problems with algorithms based on distances</a:t>
            </a:r>
            <a:endParaRPr lang="fr-CA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65000"/>
                    <a:lumOff val="3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619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Forward</a:t>
            </a:r>
            <a:r>
              <a:rPr lang="fr-CA" dirty="0"/>
              <a:t>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Forward propagation allows to calculate the output(s) of the multilayer network.</a:t>
                </a:r>
              </a:p>
              <a:p>
                <a:r>
                  <a:rPr lang="en-US" dirty="0"/>
                  <a:t>Since our network is fully connected, we calculate the activation of a unit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from</a:t>
                </a:r>
                <a:r>
                  <a:rPr lang="fr-CA" dirty="0"/>
                  <a:t> second layer  in </a:t>
                </a:r>
                <a:r>
                  <a:rPr lang="fr-CA" dirty="0" err="1"/>
                  <a:t>this</a:t>
                </a:r>
                <a:r>
                  <a:rPr lang="fr-CA" dirty="0"/>
                  <a:t> </a:t>
                </a:r>
                <a:r>
                  <a:rPr lang="fr-CA" dirty="0" err="1"/>
                  <a:t>way</a:t>
                </a:r>
                <a:r>
                  <a:rPr lang="fr-CA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net </a:t>
                </a:r>
                <a:r>
                  <a:rPr lang="fr-CA" dirty="0" err="1"/>
                  <a:t>inpu</a:t>
                </a:r>
                <a:r>
                  <a:rPr lang="fr-CA" dirty="0"/>
                  <a:t> and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activation </a:t>
                </a:r>
                <a:r>
                  <a:rPr lang="fr-CA" dirty="0" err="1"/>
                  <a:t>function</a:t>
                </a:r>
                <a:endParaRPr lang="fr-CA" dirty="0"/>
              </a:p>
              <a:p>
                <a:pPr lvl="1"/>
                <a:r>
                  <a:rPr lang="en-US" dirty="0"/>
                  <a:t>his must be differentiable at every point (gradient)</a:t>
                </a:r>
              </a:p>
              <a:p>
                <a:pPr lvl="1"/>
                <a:r>
                  <a:rPr lang="en-US" dirty="0"/>
                  <a:t>Non-linear for complex problems (e.g., sigmoid)</a:t>
                </a:r>
                <a:endParaRPr lang="fr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80895" y="5335509"/>
                <a:ext cx="1524648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fr-CA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95" y="5335509"/>
                <a:ext cx="1524648" cy="484941"/>
              </a:xfrm>
              <a:prstGeom prst="rect">
                <a:avLst/>
              </a:prstGeom>
              <a:blipFill>
                <a:blip r:embed="rId4"/>
                <a:stretch>
                  <a:fillRect l="-1200" b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12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8327-13A8-899D-2B04-A6C9881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CA" sz="4400" noProof="0"/>
              <a:t>Summary of lesson #13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44546-A92B-2CAD-4D16-B1E95269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 will learn about:</a:t>
            </a:r>
            <a:endParaRPr lang="en-CA" sz="1800" noProof="0"/>
          </a:p>
          <a:p>
            <a:r>
              <a:rPr lang="en-CA" sz="1800" noProof="0"/>
              <a:t>How to use the key concepts of ensemble learning to build much more powerful and more generalizable models</a:t>
            </a:r>
          </a:p>
          <a:p>
            <a:r>
              <a:rPr lang="en-CA" sz="1800" noProof="0"/>
              <a:t>How to transform boosting using the concepts of gradient and optimization</a:t>
            </a:r>
          </a:p>
          <a:p>
            <a:r>
              <a:rPr lang="en-CA" sz="1800"/>
              <a:t>How to exploit stacking to build multilayers neural networks</a:t>
            </a:r>
            <a:endParaRPr lang="en-CA" sz="1800" noProof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49B93-4959-946F-B8AF-F498901F2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" r="3177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84E34F7-E155-426C-A88E-8AEA6CF3F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3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B92C-9A35-5C0C-5B6E-0B867BC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5187878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C90C-3F0C-4C32-6941-115616C4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Forward</a:t>
            </a:r>
            <a:r>
              <a:rPr lang="fr-CA" dirty="0"/>
              <a:t>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layer serves as the input to the next layer without any loops</a:t>
            </a:r>
          </a:p>
          <a:p>
            <a:pPr lvl="1"/>
            <a:r>
              <a:rPr lang="en-US" dirty="0"/>
              <a:t>This is not the case in a </a:t>
            </a:r>
            <a:r>
              <a:rPr lang="en-US" i="1" dirty="0"/>
              <a:t>recurrent neural network</a:t>
            </a:r>
            <a:r>
              <a:rPr lang="en-US" dirty="0"/>
              <a:t>, where, on the contrary, there is a loop!</a:t>
            </a:r>
          </a:p>
          <a:p>
            <a:pPr lvl="1"/>
            <a:r>
              <a:rPr lang="en-US" dirty="0"/>
              <a:t>They aren’t the only model with loop, Echo State Networks, Attention Mechanisms/Transformers, Memory Network are other type of more advance neural net with loop (out of our scope)</a:t>
            </a:r>
          </a:p>
          <a:p>
            <a:r>
              <a:rPr lang="en-US" dirty="0"/>
              <a:t>Attention! Even though this model is called a multi-layer perceptron, the layers are composed of sigmoid units like logistic regression</a:t>
            </a:r>
          </a:p>
          <a:p>
            <a:pPr lvl="1"/>
            <a:r>
              <a:rPr lang="en-US" dirty="0"/>
              <a:t>For historical reasons, in deep learning, any neurons became called Perceptron</a:t>
            </a:r>
          </a:p>
          <a:p>
            <a:pPr lvl="1"/>
            <a:r>
              <a:rPr lang="en-US" dirty="0"/>
              <a:t>So, we think of it as perceptron with different activation even if it is equivalent to an Adaline or a Logistic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39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Forward</a:t>
            </a:r>
            <a:r>
              <a:rPr lang="fr-CA" dirty="0"/>
              <a:t>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simplicity, we will use a more compact notation for the activation</a:t>
                </a:r>
                <a:r>
                  <a:rPr lang="fr-CA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fr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CA" i="1" dirty="0"/>
                  <a:t> </a:t>
                </a:r>
                <a:r>
                  <a:rPr lang="en-US" dirty="0"/>
                  <a:t>is the feature vector of size </a:t>
                </a:r>
                <a:r>
                  <a:rPr lang="fr-CA" dirty="0"/>
                  <a:t>m+1 </a:t>
                </a:r>
                <a:r>
                  <a:rPr lang="fr-CA" dirty="0" err="1"/>
                  <a:t>corresponding</a:t>
                </a:r>
                <a:r>
                  <a:rPr lang="fr-CA" dirty="0"/>
                  <a:t> to the </a:t>
                </a:r>
                <a:r>
                  <a:rPr lang="fr-CA" dirty="0" err="1"/>
                  <a:t>sample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CA" dirty="0"/>
                  <a:t> plus the </a:t>
                </a:r>
                <a:r>
                  <a:rPr lang="fr-CA" dirty="0" err="1"/>
                  <a:t>bias</a:t>
                </a:r>
                <a:endParaRPr lang="fr-CA" dirty="0"/>
              </a:p>
              <a:p>
                <a:pPr lvl="1"/>
                <a:r>
                  <a:rPr lang="fr-CA" i="1" dirty="0"/>
                  <a:t>m</a:t>
                </a:r>
                <a:r>
                  <a:rPr lang="fr-CA" dirty="0"/>
                  <a:t> </a:t>
                </a:r>
                <a:r>
                  <a:rPr lang="en-US" dirty="0"/>
                  <a:t>is the number of inputs into the unit</a:t>
                </a:r>
                <a:endParaRPr lang="fr-CA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matrix of size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fr-CA" dirty="0"/>
                  <a:t> </a:t>
                </a:r>
                <a:r>
                  <a:rPr lang="en-US" dirty="0"/>
                  <a:t>with h representing the number of hidden units</a:t>
                </a:r>
                <a:endParaRPr lang="fr-CA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fr-CA" dirty="0"/>
                  <a:t> </a:t>
                </a:r>
                <a:r>
                  <a:rPr lang="en-US" dirty="0"/>
                  <a:t>becomes the net input vector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fr-CA" dirty="0"/>
                  <a:t> for activation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79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Propagation avant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A" dirty="0"/>
                  <a:t>Moreover, </a:t>
                </a:r>
                <a:r>
                  <a:rPr lang="fr-CA" dirty="0" err="1"/>
                  <a:t>we</a:t>
                </a:r>
                <a:r>
                  <a:rPr lang="fr-CA" dirty="0"/>
                  <a:t> can </a:t>
                </a:r>
                <a:r>
                  <a:rPr lang="fr-CA" dirty="0" err="1"/>
                  <a:t>generalize</a:t>
                </a:r>
                <a:r>
                  <a:rPr lang="fr-CA" dirty="0"/>
                  <a:t> to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dirty="0"/>
                  <a:t>samples:</a:t>
                </a:r>
              </a:p>
              <a:p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matrix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+1]</m:t>
                    </m:r>
                  </m:oMath>
                </a14:m>
                <a:endParaRPr lang="fr-CA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fr-CA" dirty="0"/>
                  <a:t> is the matrix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fr-CA" dirty="0"/>
              </a:p>
              <a:p>
                <a:pPr lvl="1"/>
                <a:endParaRPr lang="fr-CA" dirty="0"/>
              </a:p>
              <a:p>
                <a:r>
                  <a:rPr lang="fr-CA" dirty="0" err="1"/>
                  <a:t>With</a:t>
                </a:r>
                <a:r>
                  <a:rPr lang="fr-CA" dirty="0"/>
                  <a:t>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fr-CA" dirty="0"/>
                  <a:t>, </a:t>
                </a:r>
                <a:r>
                  <a:rPr lang="fr-CA" dirty="0" err="1"/>
                  <a:t>we</a:t>
                </a:r>
                <a:r>
                  <a:rPr lang="fr-CA" dirty="0"/>
                  <a:t> can </a:t>
                </a:r>
                <a:r>
                  <a:rPr lang="fr-CA" dirty="0" err="1"/>
                  <a:t>compute</a:t>
                </a:r>
                <a:r>
                  <a:rPr lang="fr-CA" dirty="0"/>
                  <a:t> the activation matrix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/>
                  <a:t> for the </a:t>
                </a:r>
                <a:r>
                  <a:rPr lang="fr-CA" dirty="0" err="1"/>
                  <a:t>next</a:t>
                </a:r>
                <a:r>
                  <a:rPr lang="fr-CA" dirty="0"/>
                  <a:t> layer: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Propagation Avant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A" dirty="0"/>
                  <a:t>The net input matrix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/>
                  <a:t> for </a:t>
                </a:r>
                <a:r>
                  <a:rPr lang="fr-CA" dirty="0" err="1"/>
                  <a:t>next</a:t>
                </a:r>
                <a:r>
                  <a:rPr lang="fr-CA" dirty="0"/>
                  <a:t> layer (output layer) </a:t>
                </a:r>
                <a:r>
                  <a:rPr lang="fr-CA" dirty="0" err="1"/>
                  <a:t>is</a:t>
                </a:r>
                <a:r>
                  <a:rPr lang="fr-CA" dirty="0"/>
                  <a:t>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sSup>
                        <m:sSup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  <a:p>
                <a:pPr lvl="1"/>
                <a:r>
                  <a:rPr lang="fr-CA" dirty="0"/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b="1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</a:t>
                </a:r>
                <a:r>
                  <a:rPr lang="fr-CA" dirty="0" err="1"/>
                  <a:t>number</a:t>
                </a:r>
                <a:r>
                  <a:rPr lang="fr-CA" dirty="0"/>
                  <a:t> of </a:t>
                </a:r>
                <a:r>
                  <a:rPr lang="fr-CA" dirty="0" err="1"/>
                  <a:t>units</a:t>
                </a:r>
                <a:r>
                  <a:rPr lang="fr-CA" dirty="0"/>
                  <a:t> for the output layer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</a:t>
                </a:r>
                <a:r>
                  <a:rPr lang="fr-CA" dirty="0" err="1"/>
                  <a:t>weight</a:t>
                </a:r>
                <a:r>
                  <a:rPr lang="fr-CA" dirty="0"/>
                  <a:t> matrix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fr-CA" dirty="0"/>
              </a:p>
              <a:p>
                <a:endParaRPr lang="fr-CA" dirty="0"/>
              </a:p>
              <a:p>
                <a:r>
                  <a:rPr lang="fr-CA" dirty="0" err="1"/>
                  <a:t>Finally</a:t>
                </a:r>
                <a:r>
                  <a:rPr lang="fr-CA" dirty="0"/>
                  <a:t>, in </a:t>
                </a:r>
                <a:r>
                  <a:rPr lang="fr-CA" dirty="0" err="1"/>
                  <a:t>our</a:t>
                </a:r>
                <a:r>
                  <a:rPr lang="fr-CA" dirty="0"/>
                  <a:t> </a:t>
                </a:r>
                <a:r>
                  <a:rPr lang="fr-CA" dirty="0" err="1"/>
                  <a:t>example</a:t>
                </a:r>
                <a:r>
                  <a:rPr lang="fr-CA" dirty="0"/>
                  <a:t>, the outputs are </a:t>
                </a:r>
                <a:r>
                  <a:rPr lang="fr-CA" dirty="0" err="1"/>
                  <a:t>found</a:t>
                </a:r>
                <a:r>
                  <a:rPr lang="fr-CA" dirty="0"/>
                  <a:t> by </a:t>
                </a:r>
                <a:r>
                  <a:rPr lang="fr-CA" dirty="0" err="1"/>
                  <a:t>applying</a:t>
                </a:r>
                <a:r>
                  <a:rPr lang="fr-CA" dirty="0"/>
                  <a:t> the activation </a:t>
                </a:r>
                <a:r>
                  <a:rPr lang="fr-CA" dirty="0" err="1"/>
                  <a:t>function</a:t>
                </a:r>
                <a:r>
                  <a:rPr lang="fr-CA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such</a:t>
                </a:r>
                <a:r>
                  <a:rPr lang="fr-CA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fr-CA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fr-CA" dirty="0"/>
                  <a:t> </a:t>
                </a:r>
                <a:r>
                  <a:rPr lang="en-US" dirty="0"/>
                  <a:t>is the matrix of real numbers of size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CA" dirty="0"/>
                  <a:t>, </a:t>
                </a:r>
                <a:r>
                  <a:rPr lang="en-US" dirty="0"/>
                  <a:t>where t is the number of classes and n is the number of samples</a:t>
                </a:r>
                <a:endParaRPr lang="fr-CA" dirty="0"/>
              </a:p>
              <a:p>
                <a:pPr lvl="1"/>
                <a:endParaRPr lang="fr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 r="-9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3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9A83-7C53-A66A-7F25-C1C3F53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Forward</a:t>
            </a:r>
            <a:r>
              <a:rPr lang="fr-CA" dirty="0"/>
              <a:t> propagation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numbers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7D2A2-0D02-247E-35F1-61C52A8F9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9800" y="2121408"/>
                <a:ext cx="7772400" cy="4380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0.1, 0.5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.25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CA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=1∗0.25+0.1∗0.1+0.5∗0.3=0.41</m:t>
                      </m:r>
                    </m:oMath>
                  </m:oMathPara>
                </a14:m>
                <a:endParaRPr lang="fr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−0.41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=0.60108</m:t>
                      </m:r>
                    </m:oMath>
                  </m:oMathPara>
                </a14:m>
                <a:endParaRPr lang="fr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=1∗0.25+0.1∗0.2+0.5∗0.4=0.47</m:t>
                      </m:r>
                    </m:oMath>
                  </m:oMathPara>
                </a14:m>
                <a:endParaRPr lang="fr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=0.61538, 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=[0.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60108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, 0.61538]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=1∗0.35+0.60108∗0.5+0.61538∗0.6=1.01977</m:t>
                      </m:r>
                    </m:oMath>
                  </m:oMathPara>
                </a14:m>
                <a:endParaRPr lang="fr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1.01977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=0.73492</m:t>
                      </m:r>
                    </m:oMath>
                  </m:oMathPara>
                </a14:m>
                <a:endParaRPr lang="fr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=1∗0.35+0.60108∗0.7+0.61538∗0.8=1.26306</m:t>
                      </m:r>
                    </m:oMath>
                  </m:oMathPara>
                </a14:m>
                <a:endParaRPr lang="fr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1.26306</m:t>
                              </m:r>
                            </m:sup>
                          </m:sSup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=0.77955</m:t>
                      </m:r>
                    </m:oMath>
                  </m:oMathPara>
                </a14:m>
                <a:br>
                  <a:rPr lang="fr-CA" b="0" dirty="0"/>
                </a:br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7D2A2-0D02-247E-35F1-61C52A8F9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0" y="2121408"/>
                <a:ext cx="7772400" cy="43805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5A59C-537D-4702-A90A-9A0114A1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E8D2-4C1C-BAB4-6CAA-E7F99469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24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2F935-82EC-36CD-9F9F-8CACAE044000}"/>
              </a:ext>
            </a:extLst>
          </p:cNvPr>
          <p:cNvSpPr txBox="1"/>
          <p:nvPr/>
        </p:nvSpPr>
        <p:spPr>
          <a:xfrm>
            <a:off x="6259512" y="175207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biais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7BFC9-82E3-F71E-3568-98D59829F2C4}"/>
              </a:ext>
            </a:extLst>
          </p:cNvPr>
          <p:cNvSpPr txBox="1"/>
          <p:nvPr/>
        </p:nvSpPr>
        <p:spPr>
          <a:xfrm>
            <a:off x="9071585" y="177493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biais</a:t>
            </a:r>
          </a:p>
        </p:txBody>
      </p:sp>
    </p:spTree>
    <p:extLst>
      <p:ext uri="{BB962C8B-B14F-4D97-AF65-F5344CB8AC3E}">
        <p14:creationId xmlns:p14="http://schemas.microsoft.com/office/powerpoint/2010/main" val="369163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en-CA" noProof="0" dirty="0"/>
              <a:t>Main References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Russell S., Norvig P., </a:t>
            </a:r>
            <a:r>
              <a:rPr lang="en-CA" i="1" noProof="0" dirty="0"/>
              <a:t>Artificial Intelligence: A Modern Approach</a:t>
            </a:r>
            <a:r>
              <a:rPr lang="en-CA" noProof="0" dirty="0"/>
              <a:t>. 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Aggarwal, C. C., Neural networks and deep learning. Springer, 2023.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Goodfellow I., Bengio Y., </a:t>
            </a:r>
            <a:r>
              <a:rPr lang="en-CA" i="1" noProof="0" dirty="0"/>
              <a:t>Deep Learning</a:t>
            </a:r>
            <a:r>
              <a:rPr lang="en-CA" noProof="0" dirty="0"/>
              <a:t>. The MIT Press, 2016.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 err="1"/>
              <a:t>Raschka</a:t>
            </a:r>
            <a:r>
              <a:rPr lang="en-CA" noProof="0" dirty="0"/>
              <a:t> S., </a:t>
            </a:r>
            <a:r>
              <a:rPr lang="en-CA" i="1" noProof="0" dirty="0"/>
              <a:t>Python Machine Learning</a:t>
            </a:r>
            <a:r>
              <a:rPr lang="en-CA" noProof="0" dirty="0"/>
              <a:t>, </a:t>
            </a:r>
            <a:r>
              <a:rPr lang="en-CA" noProof="0" dirty="0" err="1"/>
              <a:t>Packt</a:t>
            </a:r>
            <a:r>
              <a:rPr lang="en-CA" noProof="0" dirty="0"/>
              <a:t> Publishing, 2015.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Sutton R.S., </a:t>
            </a:r>
            <a:r>
              <a:rPr lang="en-CA" noProof="0" dirty="0" err="1"/>
              <a:t>Barto</a:t>
            </a:r>
            <a:r>
              <a:rPr lang="en-CA" noProof="0" dirty="0"/>
              <a:t> A.G., </a:t>
            </a:r>
            <a:r>
              <a:rPr lang="en-CA" i="1" noProof="0" dirty="0"/>
              <a:t>Reinforcement Learning: An Introduction</a:t>
            </a:r>
            <a:r>
              <a:rPr lang="en-CA" noProof="0" dirty="0"/>
              <a:t>, A Bradford Book,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Witten I.H., Frank E., Hall M.A., Pal C. </a:t>
            </a:r>
            <a:r>
              <a:rPr lang="en-CA" i="1" noProof="0" dirty="0"/>
              <a:t>Data Mining: Practical Machine Learning Tools and Techniques</a:t>
            </a:r>
            <a:r>
              <a:rPr lang="en-CA" noProof="0" dirty="0"/>
              <a:t>, Morgan Kaufmann, 2016.</a:t>
            </a:r>
          </a:p>
          <a:p>
            <a:endParaRPr lang="en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57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7534-0AD0-23A8-C140-72A4CC54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82E3-07ED-095B-ABB9-E95AA6D1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 gradient boosting algorithms, we do not proceed in the same way to detect the weaknesses of weak classifiers.</a:t>
            </a:r>
          </a:p>
          <a:p>
            <a:r>
              <a:rPr lang="en-US" noProof="0" dirty="0"/>
              <a:t>A mix between our </a:t>
            </a:r>
            <a:r>
              <a:rPr lang="en-US" noProof="0" dirty="0">
                <a:solidFill>
                  <a:schemeClr val="accent2"/>
                </a:solidFill>
              </a:rPr>
              <a:t>Gradient Descent </a:t>
            </a:r>
            <a:r>
              <a:rPr lang="en-US" noProof="0" dirty="0"/>
              <a:t>and Boosting methods</a:t>
            </a:r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9DC89-F9BC-ACCE-C30A-391AD7EE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10040112" cy="365125"/>
          </a:xfrm>
        </p:spPr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: https://towardsdatascience.com/basic-ensemble-learning-random-forest-adaboost-gradient-boosting-step-by-step-explained-95d49d1e2725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04A9-BA6B-B26A-B169-54762CFB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5E302-9931-434A-6270-FFB5E9DB8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30" y="3119368"/>
            <a:ext cx="7267540" cy="310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3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52CA-0C51-43C4-B587-EE884164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Generic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BD5E7-2C01-4741-A99E-B7B68155A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Given a set of data {(X, y)} and a differentiable loss function</a:t>
                </a:r>
              </a:p>
              <a:p>
                <a:pPr lvl="1"/>
                <a:r>
                  <a:rPr lang="en-US" noProof="0" dirty="0"/>
                  <a:t>For classification, generally log-likelihood or cross-</a:t>
                </a:r>
                <a:r>
                  <a:rPr lang="en-US" noProof="0" dirty="0" err="1"/>
                  <a:t>entropie</a:t>
                </a:r>
                <a:endParaRPr lang="en-US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The prediction of a set of CART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 noProof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nary>
                  </m:oMath>
                </a14:m>
                <a:endParaRPr lang="en-CA" b="0" noProof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A" noProof="0" dirty="0"/>
                  <a:t> is the number of trees,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noProof="0" dirty="0"/>
                  <a:t> is the set of possible CART,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 noProof="0" dirty="0"/>
                  <a:t> the function for the tree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CA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noProof="0" dirty="0"/>
              </a:p>
              <a:p>
                <a:r>
                  <a:rPr lang="en-CA" noProof="0" dirty="0"/>
                  <a:t>The function to optimize is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 noProof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CA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BD5E7-2C01-4741-A99E-B7B68155A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63201-895C-4E0C-83DF-231DD917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197260"/>
            <a:ext cx="6327648" cy="440649"/>
          </a:xfrm>
        </p:spPr>
        <p:txBody>
          <a:bodyPr/>
          <a:lstStyle/>
          <a:p>
            <a:r>
              <a:rPr lang="fr-FR" dirty="0"/>
              <a:t>*</a:t>
            </a:r>
            <a:r>
              <a:rPr lang="fr-FR" dirty="0" err="1"/>
              <a:t>partially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CA" dirty="0">
                <a:hlinkClick r:id="rId4"/>
              </a:rPr>
              <a:t>https://homes.cs.washington.edu/~tqchen/pdf/BoostedTree.pdf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1273-5CEC-40C7-A1C8-48583F3E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E6A23-EECC-4424-AC80-49F6841C2EF9}"/>
              </a:ext>
            </a:extLst>
          </p:cNvPr>
          <p:cNvSpPr txBox="1"/>
          <p:nvPr/>
        </p:nvSpPr>
        <p:spPr>
          <a:xfrm>
            <a:off x="9322175" y="4527072"/>
            <a:ext cx="171694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 err="1"/>
              <a:t>Regularization</a:t>
            </a:r>
            <a:endParaRPr lang="fr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0E51EE-606F-46A6-A10B-08801BDC8DE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723762" y="4711738"/>
            <a:ext cx="1598413" cy="2328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998ADC-C30C-4C9B-AE3B-F9618AC0F78D}"/>
              </a:ext>
            </a:extLst>
          </p:cNvPr>
          <p:cNvSpPr/>
          <p:nvPr/>
        </p:nvSpPr>
        <p:spPr>
          <a:xfrm>
            <a:off x="6652183" y="4527072"/>
            <a:ext cx="1071579" cy="8350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14741-7A2F-40C7-9217-CA1E6A5477A7}"/>
              </a:ext>
            </a:extLst>
          </p:cNvPr>
          <p:cNvSpPr/>
          <p:nvPr/>
        </p:nvSpPr>
        <p:spPr>
          <a:xfrm>
            <a:off x="5274466" y="4513191"/>
            <a:ext cx="1199291" cy="8350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3F4CA-70D3-49F3-9AA1-6E54B4682D51}"/>
              </a:ext>
            </a:extLst>
          </p:cNvPr>
          <p:cNvSpPr txBox="1"/>
          <p:nvPr/>
        </p:nvSpPr>
        <p:spPr>
          <a:xfrm>
            <a:off x="7203954" y="5755064"/>
            <a:ext cx="15776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A" dirty="0" err="1"/>
              <a:t>Cost</a:t>
            </a:r>
            <a:r>
              <a:rPr lang="fr-CA" dirty="0"/>
              <a:t> </a:t>
            </a:r>
            <a:r>
              <a:rPr lang="fr-CA" dirty="0" err="1"/>
              <a:t>function</a:t>
            </a:r>
            <a:endParaRPr lang="fr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AF439-D28D-49B3-AA75-79BA69D60FB7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flipH="1" flipV="1">
            <a:off x="5874112" y="5348285"/>
            <a:ext cx="1329842" cy="591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5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0DEF-5F3C-4DC6-843B-86CEFEA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Generic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7E29-A9B1-4AB6-8DB0-37FA75F5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main difference with other tree ensembles is the way we train!!!</a:t>
            </a:r>
          </a:p>
          <a:p>
            <a:r>
              <a:rPr lang="en-US" noProof="0" dirty="0"/>
              <a:t>We add one tree at a time, according to the steps t</a:t>
            </a:r>
          </a:p>
          <a:p>
            <a:pPr lvl="1"/>
            <a:r>
              <a:rPr lang="en-US" noProof="0" dirty="0"/>
              <a:t>The prediction by step</a:t>
            </a:r>
            <a:r>
              <a:rPr lang="en-CA" i="1" noProof="0" dirty="0">
                <a:sym typeface="Wingdings" panose="05000000000000000000" pitchFamily="2" charset="2"/>
              </a:rPr>
              <a:t></a:t>
            </a:r>
            <a:endParaRPr lang="en-CA" i="1" noProof="0" dirty="0"/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ED77D-9F2B-4DCF-A197-AF8F3A2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B386B-4585-459E-B506-F130188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F7C69-8D8E-4C45-BFEA-2B660D3A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55" y="3601038"/>
            <a:ext cx="3884691" cy="21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5D2C-133B-4CB1-8507-E357962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In 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ED5B-6FEA-40E0-AA08-B46E64C9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Okay, this is a bit complicated...</a:t>
            </a:r>
          </a:p>
          <a:p>
            <a:r>
              <a:rPr lang="en-US" noProof="0" dirty="0"/>
              <a:t>What you need to remember:</a:t>
            </a:r>
          </a:p>
          <a:p>
            <a:pPr lvl="1"/>
            <a:r>
              <a:rPr lang="en-US" noProof="0" dirty="0"/>
              <a:t>Even though Gradient Boosting was discovered later, </a:t>
            </a:r>
            <a:r>
              <a:rPr lang="en-US" noProof="0" dirty="0" err="1"/>
              <a:t>Adaboost</a:t>
            </a:r>
            <a:r>
              <a:rPr lang="en-US" noProof="0" dirty="0"/>
              <a:t> is actually a specific case of Gradient Boosting!</a:t>
            </a:r>
          </a:p>
          <a:p>
            <a:pPr lvl="1"/>
            <a:r>
              <a:rPr lang="en-US" noProof="0" dirty="0"/>
              <a:t>Gradient Boosting uses optimization to iteratively improve the 'weak learners</a:t>
            </a:r>
            <a:endParaRPr lang="en-CA" noProof="0" dirty="0"/>
          </a:p>
          <a:p>
            <a:pPr lvl="1"/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6170D-3882-4CB4-84F2-6D357BED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FF1DE-DC66-421C-BAEF-51ACB0C3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410DA-DD35-41D5-B030-D71071D24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3955" y="365518"/>
            <a:ext cx="2865650" cy="236681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67E1569-85A7-4922-BBE5-0677264F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2" y="4303015"/>
            <a:ext cx="4669182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200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fr-FR" altLang="fr-FR" sz="12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sklearn.model_selection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fr-FR" altLang="fr-FR" sz="1200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cross_val_score</a:t>
            </a: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1200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fr-FR" altLang="fr-FR" sz="12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sklearn.datasets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fr-FR" altLang="fr-FR" sz="1200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load_iris</a:t>
            </a: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1200" dirty="0" err="1">
                <a:solidFill>
                  <a:srgbClr val="0033B3"/>
                </a:solidFill>
                <a:latin typeface="JetBrains Mono"/>
              </a:rPr>
              <a:t>from</a:t>
            </a:r>
            <a:r>
              <a:rPr lang="fr-FR" altLang="fr-FR" sz="12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sklearn.ensemble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fr-FR" altLang="fr-FR" sz="1200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GradientBoostingClassifier</a:t>
            </a: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X, y =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load_iris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1200" dirty="0" err="1">
                <a:solidFill>
                  <a:srgbClr val="660099"/>
                </a:solidFill>
                <a:latin typeface="JetBrains Mono"/>
              </a:rPr>
              <a:t>return_X_y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fr-FR" altLang="fr-FR" sz="1200" dirty="0" err="1">
                <a:solidFill>
                  <a:srgbClr val="0033B3"/>
                </a:solidFill>
                <a:latin typeface="JetBrains Mono"/>
              </a:rPr>
              <a:t>True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clf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GradientBoostingClassifier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1200" dirty="0" err="1">
                <a:solidFill>
                  <a:srgbClr val="660099"/>
                </a:solidFill>
                <a:latin typeface="JetBrains Mono"/>
              </a:rPr>
              <a:t>n_estimators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fr-FR" altLang="fr-FR" sz="1200" dirty="0">
                <a:solidFill>
                  <a:srgbClr val="1750EB"/>
                </a:solidFill>
                <a:latin typeface="JetBrains Mono"/>
              </a:rPr>
              <a:t>100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scores = 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cross_val_score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clf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, X, y, </a:t>
            </a:r>
            <a:r>
              <a:rPr lang="fr-FR" altLang="fr-FR" sz="1200" dirty="0">
                <a:solidFill>
                  <a:srgbClr val="660099"/>
                </a:solidFill>
                <a:latin typeface="JetBrains Mono"/>
              </a:rPr>
              <a:t>cv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=</a:t>
            </a:r>
            <a:r>
              <a:rPr lang="fr-FR" altLang="fr-FR" sz="1200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fr-FR" altLang="fr-FR" sz="1200" dirty="0">
                <a:solidFill>
                  <a:srgbClr val="080808"/>
                </a:solidFill>
                <a:latin typeface="JetBrains Mono"/>
              </a:rPr>
            </a:br>
            <a:r>
              <a:rPr lang="fr-FR" altLang="fr-FR" sz="1200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fr-FR" altLang="fr-FR" sz="1200" dirty="0" err="1">
                <a:solidFill>
                  <a:srgbClr val="080808"/>
                </a:solidFill>
                <a:latin typeface="JetBrains Mono"/>
              </a:rPr>
              <a:t>scores.mean</a:t>
            </a:r>
            <a:r>
              <a:rPr lang="fr-FR" altLang="fr-FR" sz="1200" dirty="0">
                <a:solidFill>
                  <a:srgbClr val="080808"/>
                </a:solidFill>
                <a:latin typeface="JetBrains Mono"/>
              </a:rPr>
              <a:t>())</a:t>
            </a:r>
            <a:endParaRPr lang="fr-FR" altLang="fr-F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E5D5-9A72-4894-8188-6B70A773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Main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BC69-D8C0-4553-B27D-50497C84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Histogram-Based Gradient Boosting (in Scikit-Learn)</a:t>
            </a:r>
          </a:p>
          <a:p>
            <a:pPr lvl="1"/>
            <a:r>
              <a:rPr lang="en-US" noProof="0" dirty="0"/>
              <a:t>Does not use data sets at nodes for splitting attributes</a:t>
            </a:r>
          </a:p>
          <a:p>
            <a:pPr lvl="1"/>
            <a:r>
              <a:rPr lang="en-US" noProof="0" dirty="0"/>
              <a:t>Uses an ordered histogram of values</a:t>
            </a:r>
          </a:p>
          <a:p>
            <a:pPr lvl="1"/>
            <a:r>
              <a:rPr lang="en-US" noProof="0" dirty="0"/>
              <a:t>Based on </a:t>
            </a:r>
            <a:r>
              <a:rPr lang="en-US" noProof="0" dirty="0" err="1"/>
              <a:t>LightGBM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 err="1"/>
              <a:t>XGBoost</a:t>
            </a:r>
            <a:r>
              <a:rPr lang="en-US" noProof="0" dirty="0"/>
              <a:t> (open-source implementation)</a:t>
            </a:r>
          </a:p>
          <a:p>
            <a:pPr lvl="1"/>
            <a:r>
              <a:rPr lang="en-US" noProof="0" dirty="0"/>
              <a:t>Roughly, a hyper-efficient version of GBDT</a:t>
            </a:r>
          </a:p>
          <a:p>
            <a:pPr lvl="1"/>
            <a:r>
              <a:rPr lang="en-US" noProof="0" dirty="0"/>
              <a:t>GBDT with regularization and lots of parallelization!!!</a:t>
            </a:r>
          </a:p>
          <a:p>
            <a:endParaRPr lang="en-US" noProof="0" dirty="0"/>
          </a:p>
          <a:p>
            <a:r>
              <a:rPr lang="en-US" noProof="0" dirty="0" err="1"/>
              <a:t>CatBoost</a:t>
            </a:r>
            <a:endParaRPr lang="en-US" noProof="0" dirty="0"/>
          </a:p>
          <a:p>
            <a:pPr lvl="1"/>
            <a:r>
              <a:rPr lang="en-US" noProof="0" dirty="0"/>
              <a:t>Categorical variables</a:t>
            </a:r>
          </a:p>
          <a:p>
            <a:pPr lvl="1"/>
            <a:r>
              <a:rPr lang="en-US" noProof="0" dirty="0"/>
              <a:t>Simple to use</a:t>
            </a: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B69F-50D7-444A-ADB4-3C1884F1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8798-8AB9-4E22-90D5-A0FC5F05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2FD8-08C5-024A-4AC2-3292F1C4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380E-F6E3-1DBD-E2D7-FC6E2FB0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We said before, most algorithm can be used for both regression and classification</a:t>
            </a:r>
          </a:p>
          <a:p>
            <a:r>
              <a:rPr lang="en-CA" noProof="0" dirty="0"/>
              <a:t>Let us look at a code example from Scikit-Learn documentation</a:t>
            </a:r>
          </a:p>
          <a:p>
            <a:endParaRPr lang="en-CA" noProof="0" dirty="0"/>
          </a:p>
          <a:p>
            <a:pPr marL="0" indent="0">
              <a:buNone/>
            </a:pPr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3D96-2E12-462B-5121-8626E5A1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0ED2C-CF1E-28C7-C9B9-77E0FF5F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DECFB-E827-9360-60E3-F5B58A51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265352"/>
            <a:ext cx="53149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CD6BB-D187-F5BC-1E57-E6C896F8E9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27"/>
          <a:stretch/>
        </p:blipFill>
        <p:spPr>
          <a:xfrm>
            <a:off x="6096000" y="3265352"/>
            <a:ext cx="5553075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CBC58-1D66-D7C2-77B9-0E469539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13027"/>
            <a:ext cx="5553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4BFE-60A7-7C7F-0591-82538BA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7E90F-036A-4629-160B-B6310D2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6DCC2-7647-1DE5-473E-EB247367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42BDF-2CD2-29E8-D83F-C202FF7B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73746"/>
            <a:ext cx="5305425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43E0F-9E29-F628-0C23-626FF863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5" y="118491"/>
            <a:ext cx="6467475" cy="3905250"/>
          </a:xfrm>
          <a:prstGeom prst="rect">
            <a:avLst/>
          </a:prstGeom>
        </p:spPr>
      </p:pic>
      <p:pic>
        <p:nvPicPr>
          <p:cNvPr id="1026" name="Picture 2" descr="Deviance">
            <a:extLst>
              <a:ext uri="{FF2B5EF4-FFF2-40B4-BE49-F238E27FC236}">
                <a16:creationId xmlns:a16="http://schemas.microsoft.com/office/drawing/2014/main" id="{5478121A-D7A5-1D73-7222-F53A23DE43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07" y="3383090"/>
            <a:ext cx="4151211" cy="346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64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8AA6C8-8044-49C3-9F90-C3E44A67992B}">
  <we:reference id="e849ddb8-6bbd-4833-bd4b-59030099d63e" version="1.0.0.0" store="EXCatalog" storeType="EXCatalog"/>
  <we:alternateReferences>
    <we:reference id="WA200000113" version="1.0.0.0" store="fr-CA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6933AA-2DE6-4AF8-98D6-EB46940CD8B8}">
  <we:reference id="4b785c87-866c-4bad-85d8-5d1ae467ac9a" version="3.12.2.0" store="EXCatalog" storeType="EXCatalog"/>
  <we:alternateReferences>
    <we:reference id="WA104381909" version="3.12.2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12138</TotalTime>
  <Words>2107</Words>
  <Application>Microsoft Office PowerPoint</Application>
  <PresentationFormat>Widescreen</PresentationFormat>
  <Paragraphs>225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JetBrains Mono</vt:lpstr>
      <vt:lpstr>Rockwell</vt:lpstr>
      <vt:lpstr>Rockwell Condensed</vt:lpstr>
      <vt:lpstr>Rockwell Extra Bold</vt:lpstr>
      <vt:lpstr>Verdana</vt:lpstr>
      <vt:lpstr>Wingdings</vt:lpstr>
      <vt:lpstr>Wood Type</vt:lpstr>
      <vt:lpstr>Machine Learning for data science and business intelligence – 8IAR403</vt:lpstr>
      <vt:lpstr>Summary of lesson #13</vt:lpstr>
      <vt:lpstr>Gradient Boosting</vt:lpstr>
      <vt:lpstr>Generic Algorithm</vt:lpstr>
      <vt:lpstr>Generic Algorithm</vt:lpstr>
      <vt:lpstr>In short</vt:lpstr>
      <vt:lpstr>Main Variations</vt:lpstr>
      <vt:lpstr>Example</vt:lpstr>
      <vt:lpstr>Example</vt:lpstr>
      <vt:lpstr>Another example</vt:lpstr>
      <vt:lpstr>Conclusion on ensemble Learning</vt:lpstr>
      <vt:lpstr>Conclusion on ensemble Learning</vt:lpstr>
      <vt:lpstr>Stacking neurons?</vt:lpstr>
      <vt:lpstr>Multiples couches</vt:lpstr>
      <vt:lpstr>Multilayer Perceptron</vt:lpstr>
      <vt:lpstr>Multilayer Perceptron</vt:lpstr>
      <vt:lpstr>Natively Multiclasse?</vt:lpstr>
      <vt:lpstr>Perceptron Multicouche</vt:lpstr>
      <vt:lpstr>Forward propagation</vt:lpstr>
      <vt:lpstr>Forward propagation</vt:lpstr>
      <vt:lpstr>Forward propagation</vt:lpstr>
      <vt:lpstr>Propagation avant</vt:lpstr>
      <vt:lpstr>Propagation Avant</vt:lpstr>
      <vt:lpstr>Forward propagation with numbers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117</cp:revision>
  <dcterms:created xsi:type="dcterms:W3CDTF">2018-04-28T18:28:28Z</dcterms:created>
  <dcterms:modified xsi:type="dcterms:W3CDTF">2024-01-25T00:45:39Z</dcterms:modified>
</cp:coreProperties>
</file>