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1"/>
  </p:notesMasterIdLst>
  <p:sldIdLst>
    <p:sldId id="346" r:id="rId2"/>
    <p:sldId id="349" r:id="rId3"/>
    <p:sldId id="311" r:id="rId4"/>
    <p:sldId id="372" r:id="rId5"/>
    <p:sldId id="373" r:id="rId6"/>
    <p:sldId id="374" r:id="rId7"/>
    <p:sldId id="362" r:id="rId8"/>
    <p:sldId id="363" r:id="rId9"/>
    <p:sldId id="364" r:id="rId10"/>
    <p:sldId id="367" r:id="rId11"/>
    <p:sldId id="368" r:id="rId12"/>
    <p:sldId id="369" r:id="rId13"/>
    <p:sldId id="317" r:id="rId14"/>
    <p:sldId id="370" r:id="rId15"/>
    <p:sldId id="365" r:id="rId16"/>
    <p:sldId id="320" r:id="rId17"/>
    <p:sldId id="310" r:id="rId18"/>
    <p:sldId id="371" r:id="rId19"/>
    <p:sldId id="35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5D8D1-30AF-4EBE-BF5D-7E2A9A7F78EB}" v="222" dt="2024-01-27T16:46:36.910"/>
    <p1510:client id="{D1F6E0D6-7D92-49E3-9BE1-FAB7F0A1BF16}" v="1315" dt="2024-01-27T21:57:20.23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4169" autoAdjust="0"/>
  </p:normalViewPr>
  <p:slideViewPr>
    <p:cSldViewPr snapToGrid="0">
      <p:cViewPr varScale="1">
        <p:scale>
          <a:sx n="133" d="100"/>
          <a:sy n="133" d="100"/>
        </p:scale>
        <p:origin x="1256" y="84"/>
      </p:cViewPr>
      <p:guideLst/>
    </p:cSldViewPr>
  </p:slideViewPr>
  <p:outlineViewPr>
    <p:cViewPr>
      <p:scale>
        <a:sx n="33" d="100"/>
        <a:sy n="33" d="100"/>
      </p:scale>
      <p:origin x="0" y="-1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Bouchard" userId="2fc9e66d-ba45-474f-8a9f-7086b34a7d26" providerId="ADAL" clId="{9E859208-F166-47AA-B72C-21A4BFA05892}"/>
    <pc:docChg chg="custSel modSld">
      <pc:chgData name="Kevin Bouchard" userId="2fc9e66d-ba45-474f-8a9f-7086b34a7d26" providerId="ADAL" clId="{9E859208-F166-47AA-B72C-21A4BFA05892}" dt="2023-07-26T22:38:34.825" v="36" actId="20577"/>
      <pc:docMkLst>
        <pc:docMk/>
      </pc:docMkLst>
      <pc:sldChg chg="modSp mod">
        <pc:chgData name="Kevin Bouchard" userId="2fc9e66d-ba45-474f-8a9f-7086b34a7d26" providerId="ADAL" clId="{9E859208-F166-47AA-B72C-21A4BFA05892}" dt="2023-07-26T19:00:16.123" v="10" actId="20577"/>
        <pc:sldMkLst>
          <pc:docMk/>
          <pc:sldMk cId="1004256375" sldId="256"/>
        </pc:sldMkLst>
        <pc:spChg chg="mod">
          <ac:chgData name="Kevin Bouchard" userId="2fc9e66d-ba45-474f-8a9f-7086b34a7d26" providerId="ADAL" clId="{9E859208-F166-47AA-B72C-21A4BFA05892}" dt="2023-07-26T19:00:16.123" v="10" actId="20577"/>
          <ac:spMkLst>
            <pc:docMk/>
            <pc:sldMk cId="1004256375" sldId="256"/>
            <ac:spMk id="3" creationId="{00000000-0000-0000-0000-000000000000}"/>
          </ac:spMkLst>
        </pc:spChg>
      </pc:sldChg>
      <pc:sldChg chg="modSp mod">
        <pc:chgData name="Kevin Bouchard" userId="2fc9e66d-ba45-474f-8a9f-7086b34a7d26" providerId="ADAL" clId="{9E859208-F166-47AA-B72C-21A4BFA05892}" dt="2023-07-26T19:00:41.895" v="27" actId="20577"/>
        <pc:sldMkLst>
          <pc:docMk/>
          <pc:sldMk cId="1823829716" sldId="258"/>
        </pc:sldMkLst>
        <pc:spChg chg="mod">
          <ac:chgData name="Kevin Bouchard" userId="2fc9e66d-ba45-474f-8a9f-7086b34a7d26" providerId="ADAL" clId="{9E859208-F166-47AA-B72C-21A4BFA05892}" dt="2023-07-26T19:00:41.895" v="27" actId="20577"/>
          <ac:spMkLst>
            <pc:docMk/>
            <pc:sldMk cId="1823829716" sldId="258"/>
            <ac:spMk id="3" creationId="{00000000-0000-0000-0000-000000000000}"/>
          </ac:spMkLst>
        </pc:spChg>
      </pc:sldChg>
      <pc:sldChg chg="modSp mod">
        <pc:chgData name="Kevin Bouchard" userId="2fc9e66d-ba45-474f-8a9f-7086b34a7d26" providerId="ADAL" clId="{9E859208-F166-47AA-B72C-21A4BFA05892}" dt="2023-07-26T19:01:16.940" v="31" actId="6549"/>
        <pc:sldMkLst>
          <pc:docMk/>
          <pc:sldMk cId="1055149725" sldId="276"/>
        </pc:sldMkLst>
        <pc:spChg chg="mod">
          <ac:chgData name="Kevin Bouchard" userId="2fc9e66d-ba45-474f-8a9f-7086b34a7d26" providerId="ADAL" clId="{9E859208-F166-47AA-B72C-21A4BFA05892}" dt="2023-07-26T19:01:16.940" v="31" actId="6549"/>
          <ac:spMkLst>
            <pc:docMk/>
            <pc:sldMk cId="1055149725" sldId="276"/>
            <ac:spMk id="3" creationId="{00000000-0000-0000-0000-000000000000}"/>
          </ac:spMkLst>
        </pc:spChg>
      </pc:sldChg>
      <pc:sldChg chg="modSp mod">
        <pc:chgData name="Kevin Bouchard" userId="2fc9e66d-ba45-474f-8a9f-7086b34a7d26" providerId="ADAL" clId="{9E859208-F166-47AA-B72C-21A4BFA05892}" dt="2023-07-26T19:02:42.374" v="32" actId="20577"/>
        <pc:sldMkLst>
          <pc:docMk/>
          <pc:sldMk cId="3908774595" sldId="277"/>
        </pc:sldMkLst>
        <pc:spChg chg="mod">
          <ac:chgData name="Kevin Bouchard" userId="2fc9e66d-ba45-474f-8a9f-7086b34a7d26" providerId="ADAL" clId="{9E859208-F166-47AA-B72C-21A4BFA05892}" dt="2023-07-26T19:02:42.374" v="32" actId="20577"/>
          <ac:spMkLst>
            <pc:docMk/>
            <pc:sldMk cId="3908774595" sldId="277"/>
            <ac:spMk id="8" creationId="{00000000-0000-0000-0000-000000000000}"/>
          </ac:spMkLst>
        </pc:spChg>
      </pc:sldChg>
      <pc:sldChg chg="modSp mod">
        <pc:chgData name="Kevin Bouchard" userId="2fc9e66d-ba45-474f-8a9f-7086b34a7d26" providerId="ADAL" clId="{9E859208-F166-47AA-B72C-21A4BFA05892}" dt="2023-07-26T19:03:36.219" v="35" actId="14100"/>
        <pc:sldMkLst>
          <pc:docMk/>
          <pc:sldMk cId="1597619003" sldId="279"/>
        </pc:sldMkLst>
        <pc:spChg chg="mod">
          <ac:chgData name="Kevin Bouchard" userId="2fc9e66d-ba45-474f-8a9f-7086b34a7d26" providerId="ADAL" clId="{9E859208-F166-47AA-B72C-21A4BFA05892}" dt="2023-07-26T19:03:36.219" v="35" actId="14100"/>
          <ac:spMkLst>
            <pc:docMk/>
            <pc:sldMk cId="1597619003" sldId="279"/>
            <ac:spMk id="9" creationId="{00000000-0000-0000-0000-000000000000}"/>
          </ac:spMkLst>
        </pc:spChg>
      </pc:sldChg>
      <pc:sldChg chg="modSp">
        <pc:chgData name="Kevin Bouchard" userId="2fc9e66d-ba45-474f-8a9f-7086b34a7d26" providerId="ADAL" clId="{9E859208-F166-47AA-B72C-21A4BFA05892}" dt="2023-07-26T22:38:34.825" v="36" actId="20577"/>
        <pc:sldMkLst>
          <pc:docMk/>
          <pc:sldMk cId="2729031792" sldId="283"/>
        </pc:sldMkLst>
        <pc:spChg chg="mod">
          <ac:chgData name="Kevin Bouchard" userId="2fc9e66d-ba45-474f-8a9f-7086b34a7d26" providerId="ADAL" clId="{9E859208-F166-47AA-B72C-21A4BFA05892}" dt="2023-07-26T22:38:34.825" v="36" actId="20577"/>
          <ac:spMkLst>
            <pc:docMk/>
            <pc:sldMk cId="2729031792" sldId="283"/>
            <ac:spMk id="3" creationId="{00000000-0000-0000-0000-000000000000}"/>
          </ac:spMkLst>
        </pc:spChg>
      </pc:sldChg>
    </pc:docChg>
  </pc:docChgLst>
  <pc:docChgLst>
    <pc:chgData name="Kevin Bouchard" userId="2fc9e66d-ba45-474f-8a9f-7086b34a7d26" providerId="ADAL" clId="{D1F6E0D6-7D92-49E3-9BE1-FAB7F0A1BF16}"/>
    <pc:docChg chg="undo redo custSel addSld delSld modSld">
      <pc:chgData name="Kevin Bouchard" userId="2fc9e66d-ba45-474f-8a9f-7086b34a7d26" providerId="ADAL" clId="{D1F6E0D6-7D92-49E3-9BE1-FAB7F0A1BF16}" dt="2024-01-27T21:57:30.034" v="5625" actId="20577"/>
      <pc:docMkLst>
        <pc:docMk/>
      </pc:docMkLst>
      <pc:sldChg chg="del">
        <pc:chgData name="Kevin Bouchard" userId="2fc9e66d-ba45-474f-8a9f-7086b34a7d26" providerId="ADAL" clId="{D1F6E0D6-7D92-49E3-9BE1-FAB7F0A1BF16}" dt="2024-01-27T17:32:13.538" v="2" actId="47"/>
        <pc:sldMkLst>
          <pc:docMk/>
          <pc:sldMk cId="1198745073" sldId="284"/>
        </pc:sldMkLst>
      </pc:sldChg>
      <pc:sldChg chg="del">
        <pc:chgData name="Kevin Bouchard" userId="2fc9e66d-ba45-474f-8a9f-7086b34a7d26" providerId="ADAL" clId="{D1F6E0D6-7D92-49E3-9BE1-FAB7F0A1BF16}" dt="2024-01-27T17:32:13.538" v="2" actId="47"/>
        <pc:sldMkLst>
          <pc:docMk/>
          <pc:sldMk cId="1218816864" sldId="286"/>
        </pc:sldMkLst>
      </pc:sldChg>
      <pc:sldChg chg="del">
        <pc:chgData name="Kevin Bouchard" userId="2fc9e66d-ba45-474f-8a9f-7086b34a7d26" providerId="ADAL" clId="{D1F6E0D6-7D92-49E3-9BE1-FAB7F0A1BF16}" dt="2024-01-27T17:32:13.538" v="2" actId="47"/>
        <pc:sldMkLst>
          <pc:docMk/>
          <pc:sldMk cId="3813327279" sldId="287"/>
        </pc:sldMkLst>
      </pc:sldChg>
      <pc:sldChg chg="del">
        <pc:chgData name="Kevin Bouchard" userId="2fc9e66d-ba45-474f-8a9f-7086b34a7d26" providerId="ADAL" clId="{D1F6E0D6-7D92-49E3-9BE1-FAB7F0A1BF16}" dt="2024-01-27T17:32:13.538" v="2" actId="47"/>
        <pc:sldMkLst>
          <pc:docMk/>
          <pc:sldMk cId="378489798" sldId="288"/>
        </pc:sldMkLst>
      </pc:sldChg>
      <pc:sldChg chg="del">
        <pc:chgData name="Kevin Bouchard" userId="2fc9e66d-ba45-474f-8a9f-7086b34a7d26" providerId="ADAL" clId="{D1F6E0D6-7D92-49E3-9BE1-FAB7F0A1BF16}" dt="2024-01-27T17:32:13.538" v="2" actId="47"/>
        <pc:sldMkLst>
          <pc:docMk/>
          <pc:sldMk cId="3906073535" sldId="289"/>
        </pc:sldMkLst>
      </pc:sldChg>
      <pc:sldChg chg="del">
        <pc:chgData name="Kevin Bouchard" userId="2fc9e66d-ba45-474f-8a9f-7086b34a7d26" providerId="ADAL" clId="{D1F6E0D6-7D92-49E3-9BE1-FAB7F0A1BF16}" dt="2024-01-27T17:32:13.538" v="2" actId="47"/>
        <pc:sldMkLst>
          <pc:docMk/>
          <pc:sldMk cId="1793809689" sldId="290"/>
        </pc:sldMkLst>
      </pc:sldChg>
      <pc:sldChg chg="del">
        <pc:chgData name="Kevin Bouchard" userId="2fc9e66d-ba45-474f-8a9f-7086b34a7d26" providerId="ADAL" clId="{D1F6E0D6-7D92-49E3-9BE1-FAB7F0A1BF16}" dt="2024-01-27T17:32:13.538" v="2" actId="47"/>
        <pc:sldMkLst>
          <pc:docMk/>
          <pc:sldMk cId="543565809" sldId="291"/>
        </pc:sldMkLst>
      </pc:sldChg>
      <pc:sldChg chg="del">
        <pc:chgData name="Kevin Bouchard" userId="2fc9e66d-ba45-474f-8a9f-7086b34a7d26" providerId="ADAL" clId="{D1F6E0D6-7D92-49E3-9BE1-FAB7F0A1BF16}" dt="2024-01-27T17:32:13.538" v="2" actId="47"/>
        <pc:sldMkLst>
          <pc:docMk/>
          <pc:sldMk cId="839620273" sldId="292"/>
        </pc:sldMkLst>
      </pc:sldChg>
      <pc:sldChg chg="del">
        <pc:chgData name="Kevin Bouchard" userId="2fc9e66d-ba45-474f-8a9f-7086b34a7d26" providerId="ADAL" clId="{D1F6E0D6-7D92-49E3-9BE1-FAB7F0A1BF16}" dt="2024-01-27T17:32:13.538" v="2" actId="47"/>
        <pc:sldMkLst>
          <pc:docMk/>
          <pc:sldMk cId="3512502901" sldId="293"/>
        </pc:sldMkLst>
      </pc:sldChg>
      <pc:sldChg chg="del">
        <pc:chgData name="Kevin Bouchard" userId="2fc9e66d-ba45-474f-8a9f-7086b34a7d26" providerId="ADAL" clId="{D1F6E0D6-7D92-49E3-9BE1-FAB7F0A1BF16}" dt="2024-01-27T17:32:13.538" v="2" actId="47"/>
        <pc:sldMkLst>
          <pc:docMk/>
          <pc:sldMk cId="695543587" sldId="294"/>
        </pc:sldMkLst>
      </pc:sldChg>
      <pc:sldChg chg="del">
        <pc:chgData name="Kevin Bouchard" userId="2fc9e66d-ba45-474f-8a9f-7086b34a7d26" providerId="ADAL" clId="{D1F6E0D6-7D92-49E3-9BE1-FAB7F0A1BF16}" dt="2024-01-27T17:32:13.538" v="2" actId="47"/>
        <pc:sldMkLst>
          <pc:docMk/>
          <pc:sldMk cId="1812478561" sldId="295"/>
        </pc:sldMkLst>
      </pc:sldChg>
      <pc:sldChg chg="del">
        <pc:chgData name="Kevin Bouchard" userId="2fc9e66d-ba45-474f-8a9f-7086b34a7d26" providerId="ADAL" clId="{D1F6E0D6-7D92-49E3-9BE1-FAB7F0A1BF16}" dt="2024-01-27T17:32:13.538" v="2" actId="47"/>
        <pc:sldMkLst>
          <pc:docMk/>
          <pc:sldMk cId="1327860693" sldId="296"/>
        </pc:sldMkLst>
      </pc:sldChg>
      <pc:sldChg chg="del">
        <pc:chgData name="Kevin Bouchard" userId="2fc9e66d-ba45-474f-8a9f-7086b34a7d26" providerId="ADAL" clId="{D1F6E0D6-7D92-49E3-9BE1-FAB7F0A1BF16}" dt="2024-01-27T17:32:13.538" v="2" actId="47"/>
        <pc:sldMkLst>
          <pc:docMk/>
          <pc:sldMk cId="345226211" sldId="297"/>
        </pc:sldMkLst>
      </pc:sldChg>
      <pc:sldChg chg="del">
        <pc:chgData name="Kevin Bouchard" userId="2fc9e66d-ba45-474f-8a9f-7086b34a7d26" providerId="ADAL" clId="{D1F6E0D6-7D92-49E3-9BE1-FAB7F0A1BF16}" dt="2024-01-27T17:32:13.538" v="2" actId="47"/>
        <pc:sldMkLst>
          <pc:docMk/>
          <pc:sldMk cId="279426057" sldId="298"/>
        </pc:sldMkLst>
      </pc:sldChg>
      <pc:sldChg chg="del">
        <pc:chgData name="Kevin Bouchard" userId="2fc9e66d-ba45-474f-8a9f-7086b34a7d26" providerId="ADAL" clId="{D1F6E0D6-7D92-49E3-9BE1-FAB7F0A1BF16}" dt="2024-01-27T17:32:13.538" v="2" actId="47"/>
        <pc:sldMkLst>
          <pc:docMk/>
          <pc:sldMk cId="3222266299" sldId="299"/>
        </pc:sldMkLst>
      </pc:sldChg>
      <pc:sldChg chg="del">
        <pc:chgData name="Kevin Bouchard" userId="2fc9e66d-ba45-474f-8a9f-7086b34a7d26" providerId="ADAL" clId="{D1F6E0D6-7D92-49E3-9BE1-FAB7F0A1BF16}" dt="2024-01-27T17:32:13.538" v="2" actId="47"/>
        <pc:sldMkLst>
          <pc:docMk/>
          <pc:sldMk cId="4060780696" sldId="300"/>
        </pc:sldMkLst>
      </pc:sldChg>
      <pc:sldChg chg="del">
        <pc:chgData name="Kevin Bouchard" userId="2fc9e66d-ba45-474f-8a9f-7086b34a7d26" providerId="ADAL" clId="{D1F6E0D6-7D92-49E3-9BE1-FAB7F0A1BF16}" dt="2024-01-27T17:32:13.538" v="2" actId="47"/>
        <pc:sldMkLst>
          <pc:docMk/>
          <pc:sldMk cId="2598629219" sldId="302"/>
        </pc:sldMkLst>
      </pc:sldChg>
      <pc:sldChg chg="del">
        <pc:chgData name="Kevin Bouchard" userId="2fc9e66d-ba45-474f-8a9f-7086b34a7d26" providerId="ADAL" clId="{D1F6E0D6-7D92-49E3-9BE1-FAB7F0A1BF16}" dt="2024-01-27T17:32:13.538" v="2" actId="47"/>
        <pc:sldMkLst>
          <pc:docMk/>
          <pc:sldMk cId="507249540" sldId="303"/>
        </pc:sldMkLst>
      </pc:sldChg>
      <pc:sldChg chg="del">
        <pc:chgData name="Kevin Bouchard" userId="2fc9e66d-ba45-474f-8a9f-7086b34a7d26" providerId="ADAL" clId="{D1F6E0D6-7D92-49E3-9BE1-FAB7F0A1BF16}" dt="2024-01-27T17:32:13.538" v="2" actId="47"/>
        <pc:sldMkLst>
          <pc:docMk/>
          <pc:sldMk cId="2198734492" sldId="304"/>
        </pc:sldMkLst>
      </pc:sldChg>
      <pc:sldChg chg="del">
        <pc:chgData name="Kevin Bouchard" userId="2fc9e66d-ba45-474f-8a9f-7086b34a7d26" providerId="ADAL" clId="{D1F6E0D6-7D92-49E3-9BE1-FAB7F0A1BF16}" dt="2024-01-27T17:32:13.538" v="2" actId="47"/>
        <pc:sldMkLst>
          <pc:docMk/>
          <pc:sldMk cId="1104281022" sldId="305"/>
        </pc:sldMkLst>
      </pc:sldChg>
      <pc:sldChg chg="del">
        <pc:chgData name="Kevin Bouchard" userId="2fc9e66d-ba45-474f-8a9f-7086b34a7d26" providerId="ADAL" clId="{D1F6E0D6-7D92-49E3-9BE1-FAB7F0A1BF16}" dt="2024-01-27T17:32:13.538" v="2" actId="47"/>
        <pc:sldMkLst>
          <pc:docMk/>
          <pc:sldMk cId="21371481" sldId="307"/>
        </pc:sldMkLst>
      </pc:sldChg>
      <pc:sldChg chg="del">
        <pc:chgData name="Kevin Bouchard" userId="2fc9e66d-ba45-474f-8a9f-7086b34a7d26" providerId="ADAL" clId="{D1F6E0D6-7D92-49E3-9BE1-FAB7F0A1BF16}" dt="2024-01-27T17:32:13.538" v="2" actId="47"/>
        <pc:sldMkLst>
          <pc:docMk/>
          <pc:sldMk cId="990244783" sldId="308"/>
        </pc:sldMkLst>
      </pc:sldChg>
      <pc:sldChg chg="modSp add mod modClrScheme chgLayout">
        <pc:chgData name="Kevin Bouchard" userId="2fc9e66d-ba45-474f-8a9f-7086b34a7d26" providerId="ADAL" clId="{D1F6E0D6-7D92-49E3-9BE1-FAB7F0A1BF16}" dt="2024-01-27T21:13:52.690" v="4592"/>
        <pc:sldMkLst>
          <pc:docMk/>
          <pc:sldMk cId="2006171445" sldId="310"/>
        </pc:sldMkLst>
        <pc:spChg chg="mod ord">
          <ac:chgData name="Kevin Bouchard" userId="2fc9e66d-ba45-474f-8a9f-7086b34a7d26" providerId="ADAL" clId="{D1F6E0D6-7D92-49E3-9BE1-FAB7F0A1BF16}" dt="2024-01-27T21:05:37.873" v="4333" actId="20577"/>
          <ac:spMkLst>
            <pc:docMk/>
            <pc:sldMk cId="2006171445" sldId="310"/>
            <ac:spMk id="4" creationId="{5AB9593A-8DE4-5F67-A443-3706D6DC94FF}"/>
          </ac:spMkLst>
        </pc:spChg>
        <pc:spChg chg="mod ord">
          <ac:chgData name="Kevin Bouchard" userId="2fc9e66d-ba45-474f-8a9f-7086b34a7d26" providerId="ADAL" clId="{D1F6E0D6-7D92-49E3-9BE1-FAB7F0A1BF16}" dt="2024-01-27T21:13:52.690" v="4592"/>
          <ac:spMkLst>
            <pc:docMk/>
            <pc:sldMk cId="2006171445" sldId="310"/>
            <ac:spMk id="5" creationId="{8AFD9C82-99F8-26ED-A3A7-3D1570CA8EF8}"/>
          </ac:spMkLst>
        </pc:spChg>
      </pc:sldChg>
      <pc:sldChg chg="modSp add mod modClrScheme chgLayout modNotesTx">
        <pc:chgData name="Kevin Bouchard" userId="2fc9e66d-ba45-474f-8a9f-7086b34a7d26" providerId="ADAL" clId="{D1F6E0D6-7D92-49E3-9BE1-FAB7F0A1BF16}" dt="2024-01-27T21:57:15.483" v="5621" actId="20577"/>
        <pc:sldMkLst>
          <pc:docMk/>
          <pc:sldMk cId="2903338431" sldId="311"/>
        </pc:sldMkLst>
        <pc:spChg chg="mod ord">
          <ac:chgData name="Kevin Bouchard" userId="2fc9e66d-ba45-474f-8a9f-7086b34a7d26" providerId="ADAL" clId="{D1F6E0D6-7D92-49E3-9BE1-FAB7F0A1BF16}" dt="2024-01-27T21:57:15.483" v="5621" actId="20577"/>
          <ac:spMkLst>
            <pc:docMk/>
            <pc:sldMk cId="2903338431" sldId="311"/>
            <ac:spMk id="87" creationId="{00000000-0000-0000-0000-000000000000}"/>
          </ac:spMkLst>
        </pc:spChg>
        <pc:spChg chg="mod ord">
          <ac:chgData name="Kevin Bouchard" userId="2fc9e66d-ba45-474f-8a9f-7086b34a7d26" providerId="ADAL" clId="{D1F6E0D6-7D92-49E3-9BE1-FAB7F0A1BF16}" dt="2024-01-27T18:14:10.306" v="155" actId="20577"/>
          <ac:spMkLst>
            <pc:docMk/>
            <pc:sldMk cId="2903338431" sldId="311"/>
            <ac:spMk id="88" creationId="{00000000-0000-0000-0000-000000000000}"/>
          </ac:spMkLst>
        </pc:spChg>
        <pc:spChg chg="mod ord">
          <ac:chgData name="Kevin Bouchard" userId="2fc9e66d-ba45-474f-8a9f-7086b34a7d26" providerId="ADAL" clId="{D1F6E0D6-7D92-49E3-9BE1-FAB7F0A1BF16}" dt="2024-01-27T18:10:59.550" v="51" actId="700"/>
          <ac:spMkLst>
            <pc:docMk/>
            <pc:sldMk cId="2903338431" sldId="311"/>
            <ac:spMk id="93" creationId="{00000000-0000-0000-0000-000000000000}"/>
          </ac:spMkLst>
        </pc:spChg>
      </pc:sldChg>
      <pc:sldChg chg="modSp add del mod modClrScheme chgLayout">
        <pc:chgData name="Kevin Bouchard" userId="2fc9e66d-ba45-474f-8a9f-7086b34a7d26" providerId="ADAL" clId="{D1F6E0D6-7D92-49E3-9BE1-FAB7F0A1BF16}" dt="2024-01-27T21:17:49.503" v="4873" actId="47"/>
        <pc:sldMkLst>
          <pc:docMk/>
          <pc:sldMk cId="38380945" sldId="312"/>
        </pc:sldMkLst>
        <pc:spChg chg="mod ord">
          <ac:chgData name="Kevin Bouchard" userId="2fc9e66d-ba45-474f-8a9f-7086b34a7d26" providerId="ADAL" clId="{D1F6E0D6-7D92-49E3-9BE1-FAB7F0A1BF16}" dt="2024-01-27T21:05:47.875" v="4334" actId="700"/>
          <ac:spMkLst>
            <pc:docMk/>
            <pc:sldMk cId="38380945" sldId="312"/>
            <ac:spMk id="2" creationId="{35F1BF8C-254E-771C-D487-925AEBB22EA1}"/>
          </ac:spMkLst>
        </pc:spChg>
        <pc:spChg chg="mod ord">
          <ac:chgData name="Kevin Bouchard" userId="2fc9e66d-ba45-474f-8a9f-7086b34a7d26" providerId="ADAL" clId="{D1F6E0D6-7D92-49E3-9BE1-FAB7F0A1BF16}" dt="2024-01-27T21:05:47.875" v="4334" actId="700"/>
          <ac:spMkLst>
            <pc:docMk/>
            <pc:sldMk cId="38380945" sldId="312"/>
            <ac:spMk id="3" creationId="{2FDC6F6E-9584-49BF-8732-26C0720A2D4A}"/>
          </ac:spMkLst>
        </pc:spChg>
        <pc:spChg chg="mod ord">
          <ac:chgData name="Kevin Bouchard" userId="2fc9e66d-ba45-474f-8a9f-7086b34a7d26" providerId="ADAL" clId="{D1F6E0D6-7D92-49E3-9BE1-FAB7F0A1BF16}" dt="2024-01-27T21:05:47.875" v="4334" actId="700"/>
          <ac:spMkLst>
            <pc:docMk/>
            <pc:sldMk cId="38380945" sldId="312"/>
            <ac:spMk id="4" creationId="{3214D029-1C61-9982-65EE-9E3AD10B0D0F}"/>
          </ac:spMkLst>
        </pc:spChg>
        <pc:spChg chg="mod">
          <ac:chgData name="Kevin Bouchard" userId="2fc9e66d-ba45-474f-8a9f-7086b34a7d26" providerId="ADAL" clId="{D1F6E0D6-7D92-49E3-9BE1-FAB7F0A1BF16}" dt="2024-01-27T21:12:24.314" v="4529" actId="1076"/>
          <ac:spMkLst>
            <pc:docMk/>
            <pc:sldMk cId="38380945" sldId="312"/>
            <ac:spMk id="5" creationId="{141E0456-FFFF-DCDE-B003-CC1D96B2AC7D}"/>
          </ac:spMkLst>
        </pc:spChg>
      </pc:sldChg>
      <pc:sldChg chg="add del">
        <pc:chgData name="Kevin Bouchard" userId="2fc9e66d-ba45-474f-8a9f-7086b34a7d26" providerId="ADAL" clId="{D1F6E0D6-7D92-49E3-9BE1-FAB7F0A1BF16}" dt="2024-01-27T21:23:47.288" v="4874" actId="47"/>
        <pc:sldMkLst>
          <pc:docMk/>
          <pc:sldMk cId="1462314931" sldId="313"/>
        </pc:sldMkLst>
      </pc:sldChg>
      <pc:sldChg chg="add del">
        <pc:chgData name="Kevin Bouchard" userId="2fc9e66d-ba45-474f-8a9f-7086b34a7d26" providerId="ADAL" clId="{D1F6E0D6-7D92-49E3-9BE1-FAB7F0A1BF16}" dt="2024-01-27T21:23:47.288" v="4874" actId="47"/>
        <pc:sldMkLst>
          <pc:docMk/>
          <pc:sldMk cId="2006122302" sldId="314"/>
        </pc:sldMkLst>
      </pc:sldChg>
      <pc:sldChg chg="add del">
        <pc:chgData name="Kevin Bouchard" userId="2fc9e66d-ba45-474f-8a9f-7086b34a7d26" providerId="ADAL" clId="{D1F6E0D6-7D92-49E3-9BE1-FAB7F0A1BF16}" dt="2024-01-27T21:23:47.288" v="4874" actId="47"/>
        <pc:sldMkLst>
          <pc:docMk/>
          <pc:sldMk cId="3765643738" sldId="315"/>
        </pc:sldMkLst>
      </pc:sldChg>
      <pc:sldChg chg="add del">
        <pc:chgData name="Kevin Bouchard" userId="2fc9e66d-ba45-474f-8a9f-7086b34a7d26" providerId="ADAL" clId="{D1F6E0D6-7D92-49E3-9BE1-FAB7F0A1BF16}" dt="2024-01-27T21:23:47.288" v="4874" actId="47"/>
        <pc:sldMkLst>
          <pc:docMk/>
          <pc:sldMk cId="1705714195" sldId="316"/>
        </pc:sldMkLst>
      </pc:sldChg>
      <pc:sldChg chg="del">
        <pc:chgData name="Kevin Bouchard" userId="2fc9e66d-ba45-474f-8a9f-7086b34a7d26" providerId="ADAL" clId="{D1F6E0D6-7D92-49E3-9BE1-FAB7F0A1BF16}" dt="2024-01-27T17:32:13.538" v="2" actId="47"/>
        <pc:sldMkLst>
          <pc:docMk/>
          <pc:sldMk cId="1878114602" sldId="316"/>
        </pc:sldMkLst>
      </pc:sldChg>
      <pc:sldChg chg="modSp add mod modClrScheme chgLayout modNotesTx">
        <pc:chgData name="Kevin Bouchard" userId="2fc9e66d-ba45-474f-8a9f-7086b34a7d26" providerId="ADAL" clId="{D1F6E0D6-7D92-49E3-9BE1-FAB7F0A1BF16}" dt="2024-01-27T20:44:42.139" v="3709" actId="20577"/>
        <pc:sldMkLst>
          <pc:docMk/>
          <pc:sldMk cId="861169799" sldId="317"/>
        </pc:sldMkLst>
        <pc:spChg chg="mod ord">
          <ac:chgData name="Kevin Bouchard" userId="2fc9e66d-ba45-474f-8a9f-7086b34a7d26" providerId="ADAL" clId="{D1F6E0D6-7D92-49E3-9BE1-FAB7F0A1BF16}" dt="2024-01-27T18:11:46.896" v="54" actId="700"/>
          <ac:spMkLst>
            <pc:docMk/>
            <pc:sldMk cId="861169799" sldId="317"/>
            <ac:spMk id="2" creationId="{615C99A0-8329-C208-FD57-0E91C9B7BC4F}"/>
          </ac:spMkLst>
        </pc:spChg>
        <pc:spChg chg="mod ord">
          <ac:chgData name="Kevin Bouchard" userId="2fc9e66d-ba45-474f-8a9f-7086b34a7d26" providerId="ADAL" clId="{D1F6E0D6-7D92-49E3-9BE1-FAB7F0A1BF16}" dt="2024-01-27T18:11:46.896" v="54" actId="700"/>
          <ac:spMkLst>
            <pc:docMk/>
            <pc:sldMk cId="861169799" sldId="317"/>
            <ac:spMk id="3" creationId="{9180BDF3-70BF-C9C6-A83E-5693B56F58A5}"/>
          </ac:spMkLst>
        </pc:spChg>
        <pc:spChg chg="mod ord">
          <ac:chgData name="Kevin Bouchard" userId="2fc9e66d-ba45-474f-8a9f-7086b34a7d26" providerId="ADAL" clId="{D1F6E0D6-7D92-49E3-9BE1-FAB7F0A1BF16}" dt="2024-01-27T20:44:42.139" v="3709" actId="20577"/>
          <ac:spMkLst>
            <pc:docMk/>
            <pc:sldMk cId="861169799" sldId="317"/>
            <ac:spMk id="4" creationId="{38CA5D02-4EBE-0281-4312-16A71F389241}"/>
          </ac:spMkLst>
        </pc:spChg>
      </pc:sldChg>
      <pc:sldChg chg="del">
        <pc:chgData name="Kevin Bouchard" userId="2fc9e66d-ba45-474f-8a9f-7086b34a7d26" providerId="ADAL" clId="{D1F6E0D6-7D92-49E3-9BE1-FAB7F0A1BF16}" dt="2024-01-27T17:32:13.538" v="2" actId="47"/>
        <pc:sldMkLst>
          <pc:docMk/>
          <pc:sldMk cId="1790936805" sldId="317"/>
        </pc:sldMkLst>
      </pc:sldChg>
      <pc:sldChg chg="del">
        <pc:chgData name="Kevin Bouchard" userId="2fc9e66d-ba45-474f-8a9f-7086b34a7d26" providerId="ADAL" clId="{D1F6E0D6-7D92-49E3-9BE1-FAB7F0A1BF16}" dt="2024-01-27T17:32:13.538" v="2" actId="47"/>
        <pc:sldMkLst>
          <pc:docMk/>
          <pc:sldMk cId="1816306792" sldId="318"/>
        </pc:sldMkLst>
      </pc:sldChg>
      <pc:sldChg chg="add del">
        <pc:chgData name="Kevin Bouchard" userId="2fc9e66d-ba45-474f-8a9f-7086b34a7d26" providerId="ADAL" clId="{D1F6E0D6-7D92-49E3-9BE1-FAB7F0A1BF16}" dt="2024-01-27T21:23:47.288" v="4874" actId="47"/>
        <pc:sldMkLst>
          <pc:docMk/>
          <pc:sldMk cId="3952583559" sldId="318"/>
        </pc:sldMkLst>
      </pc:sldChg>
      <pc:sldChg chg="del">
        <pc:chgData name="Kevin Bouchard" userId="2fc9e66d-ba45-474f-8a9f-7086b34a7d26" providerId="ADAL" clId="{D1F6E0D6-7D92-49E3-9BE1-FAB7F0A1BF16}" dt="2024-01-27T17:32:13.538" v="2" actId="47"/>
        <pc:sldMkLst>
          <pc:docMk/>
          <pc:sldMk cId="2313909086" sldId="319"/>
        </pc:sldMkLst>
      </pc:sldChg>
      <pc:sldChg chg="addSp delSp modSp add mod modClrScheme chgLayout modNotesTx">
        <pc:chgData name="Kevin Bouchard" userId="2fc9e66d-ba45-474f-8a9f-7086b34a7d26" providerId="ADAL" clId="{D1F6E0D6-7D92-49E3-9BE1-FAB7F0A1BF16}" dt="2024-01-27T20:40:13.146" v="3609" actId="20577"/>
        <pc:sldMkLst>
          <pc:docMk/>
          <pc:sldMk cId="81668830" sldId="320"/>
        </pc:sldMkLst>
        <pc:spChg chg="add mod ord">
          <ac:chgData name="Kevin Bouchard" userId="2fc9e66d-ba45-474f-8a9f-7086b34a7d26" providerId="ADAL" clId="{D1F6E0D6-7D92-49E3-9BE1-FAB7F0A1BF16}" dt="2024-01-27T18:11:57.027" v="55" actId="700"/>
          <ac:spMkLst>
            <pc:docMk/>
            <pc:sldMk cId="81668830" sldId="320"/>
            <ac:spMk id="2" creationId="{6B11D1EE-4D39-659B-9991-087DE6380272}"/>
          </ac:spMkLst>
        </pc:spChg>
        <pc:spChg chg="mod">
          <ac:chgData name="Kevin Bouchard" userId="2fc9e66d-ba45-474f-8a9f-7086b34a7d26" providerId="ADAL" clId="{D1F6E0D6-7D92-49E3-9BE1-FAB7F0A1BF16}" dt="2024-01-27T19:02:57.164" v="1063" actId="404"/>
          <ac:spMkLst>
            <pc:docMk/>
            <pc:sldMk cId="81668830" sldId="320"/>
            <ac:spMk id="19" creationId="{F3730412-4FF1-647C-73AC-78EFD753F07A}"/>
          </ac:spMkLst>
        </pc:spChg>
        <pc:spChg chg="mod">
          <ac:chgData name="Kevin Bouchard" userId="2fc9e66d-ba45-474f-8a9f-7086b34a7d26" providerId="ADAL" clId="{D1F6E0D6-7D92-49E3-9BE1-FAB7F0A1BF16}" dt="2024-01-27T19:02:38.828" v="1058" actId="404"/>
          <ac:spMkLst>
            <pc:docMk/>
            <pc:sldMk cId="81668830" sldId="320"/>
            <ac:spMk id="22" creationId="{573E0839-1282-F8A1-3DE8-354907A06E87}"/>
          </ac:spMkLst>
        </pc:spChg>
        <pc:spChg chg="del">
          <ac:chgData name="Kevin Bouchard" userId="2fc9e66d-ba45-474f-8a9f-7086b34a7d26" providerId="ADAL" clId="{D1F6E0D6-7D92-49E3-9BE1-FAB7F0A1BF16}" dt="2024-01-27T19:02:30.846" v="1054" actId="478"/>
          <ac:spMkLst>
            <pc:docMk/>
            <pc:sldMk cId="81668830" sldId="320"/>
            <ac:spMk id="28" creationId="{ED7D2EDA-246D-733D-E471-9BB51D2F31A6}"/>
          </ac:spMkLst>
        </pc:spChg>
        <pc:spChg chg="mod ord">
          <ac:chgData name="Kevin Bouchard" userId="2fc9e66d-ba45-474f-8a9f-7086b34a7d26" providerId="ADAL" clId="{D1F6E0D6-7D92-49E3-9BE1-FAB7F0A1BF16}" dt="2024-01-27T19:03:19.342" v="1104" actId="242"/>
          <ac:spMkLst>
            <pc:docMk/>
            <pc:sldMk cId="81668830" sldId="320"/>
            <ac:spMk id="130" creationId="{00000000-0000-0000-0000-000000000000}"/>
          </ac:spMkLst>
        </pc:spChg>
        <pc:spChg chg="mod ord">
          <ac:chgData name="Kevin Bouchard" userId="2fc9e66d-ba45-474f-8a9f-7086b34a7d26" providerId="ADAL" clId="{D1F6E0D6-7D92-49E3-9BE1-FAB7F0A1BF16}" dt="2024-01-27T18:11:57.027" v="55" actId="700"/>
          <ac:spMkLst>
            <pc:docMk/>
            <pc:sldMk cId="81668830" sldId="320"/>
            <ac:spMk id="131" creationId="{00000000-0000-0000-0000-000000000000}"/>
          </ac:spMkLst>
        </pc:spChg>
        <pc:spChg chg="mod">
          <ac:chgData name="Kevin Bouchard" userId="2fc9e66d-ba45-474f-8a9f-7086b34a7d26" providerId="ADAL" clId="{D1F6E0D6-7D92-49E3-9BE1-FAB7F0A1BF16}" dt="2024-01-27T19:02:48.606" v="1060" actId="404"/>
          <ac:spMkLst>
            <pc:docMk/>
            <pc:sldMk cId="81668830" sldId="320"/>
            <ac:spMk id="141" creationId="{00000000-0000-0000-0000-000000000000}"/>
          </ac:spMkLst>
        </pc:spChg>
      </pc:sldChg>
      <pc:sldChg chg="add del">
        <pc:chgData name="Kevin Bouchard" userId="2fc9e66d-ba45-474f-8a9f-7086b34a7d26" providerId="ADAL" clId="{D1F6E0D6-7D92-49E3-9BE1-FAB7F0A1BF16}" dt="2024-01-27T21:05:57.851" v="4335" actId="47"/>
        <pc:sldMkLst>
          <pc:docMk/>
          <pc:sldMk cId="797711975" sldId="332"/>
        </pc:sldMkLst>
      </pc:sldChg>
      <pc:sldChg chg="modSp add del mod">
        <pc:chgData name="Kevin Bouchard" userId="2fc9e66d-ba45-474f-8a9f-7086b34a7d26" providerId="ADAL" clId="{D1F6E0D6-7D92-49E3-9BE1-FAB7F0A1BF16}" dt="2024-01-27T21:23:50.922" v="4875" actId="47"/>
        <pc:sldMkLst>
          <pc:docMk/>
          <pc:sldMk cId="1820468864" sldId="334"/>
        </pc:sldMkLst>
        <pc:spChg chg="mod">
          <ac:chgData name="Kevin Bouchard" userId="2fc9e66d-ba45-474f-8a9f-7086b34a7d26" providerId="ADAL" clId="{D1F6E0D6-7D92-49E3-9BE1-FAB7F0A1BF16}" dt="2024-01-27T21:06:08.902" v="4348" actId="20577"/>
          <ac:spMkLst>
            <pc:docMk/>
            <pc:sldMk cId="1820468864" sldId="334"/>
            <ac:spMk id="2" creationId="{004E434B-D4A7-4E02-B508-4BE2E5473C93}"/>
          </ac:spMkLst>
        </pc:spChg>
      </pc:sldChg>
      <pc:sldChg chg="modSp add del mod">
        <pc:chgData name="Kevin Bouchard" userId="2fc9e66d-ba45-474f-8a9f-7086b34a7d26" providerId="ADAL" clId="{D1F6E0D6-7D92-49E3-9BE1-FAB7F0A1BF16}" dt="2024-01-27T21:23:50.922" v="4875" actId="47"/>
        <pc:sldMkLst>
          <pc:docMk/>
          <pc:sldMk cId="1709103569" sldId="335"/>
        </pc:sldMkLst>
        <pc:spChg chg="mod">
          <ac:chgData name="Kevin Bouchard" userId="2fc9e66d-ba45-474f-8a9f-7086b34a7d26" providerId="ADAL" clId="{D1F6E0D6-7D92-49E3-9BE1-FAB7F0A1BF16}" dt="2024-01-27T17:49:52.298" v="4" actId="27636"/>
          <ac:spMkLst>
            <pc:docMk/>
            <pc:sldMk cId="1709103569" sldId="335"/>
            <ac:spMk id="3" creationId="{99AA460E-1F74-402C-A96E-7EFAE4ECF7E5}"/>
          </ac:spMkLst>
        </pc:spChg>
      </pc:sldChg>
      <pc:sldChg chg="add del">
        <pc:chgData name="Kevin Bouchard" userId="2fc9e66d-ba45-474f-8a9f-7086b34a7d26" providerId="ADAL" clId="{D1F6E0D6-7D92-49E3-9BE1-FAB7F0A1BF16}" dt="2024-01-27T21:23:50.922" v="4875" actId="47"/>
        <pc:sldMkLst>
          <pc:docMk/>
          <pc:sldMk cId="1273217055" sldId="336"/>
        </pc:sldMkLst>
      </pc:sldChg>
      <pc:sldChg chg="add del">
        <pc:chgData name="Kevin Bouchard" userId="2fc9e66d-ba45-474f-8a9f-7086b34a7d26" providerId="ADAL" clId="{D1F6E0D6-7D92-49E3-9BE1-FAB7F0A1BF16}" dt="2024-01-27T21:23:50.922" v="4875" actId="47"/>
        <pc:sldMkLst>
          <pc:docMk/>
          <pc:sldMk cId="671610931" sldId="337"/>
        </pc:sldMkLst>
      </pc:sldChg>
      <pc:sldChg chg="add del">
        <pc:chgData name="Kevin Bouchard" userId="2fc9e66d-ba45-474f-8a9f-7086b34a7d26" providerId="ADAL" clId="{D1F6E0D6-7D92-49E3-9BE1-FAB7F0A1BF16}" dt="2024-01-27T21:23:47.288" v="4874" actId="47"/>
        <pc:sldMkLst>
          <pc:docMk/>
          <pc:sldMk cId="443360855" sldId="338"/>
        </pc:sldMkLst>
      </pc:sldChg>
      <pc:sldChg chg="add del">
        <pc:chgData name="Kevin Bouchard" userId="2fc9e66d-ba45-474f-8a9f-7086b34a7d26" providerId="ADAL" clId="{D1F6E0D6-7D92-49E3-9BE1-FAB7F0A1BF16}" dt="2024-01-27T21:23:47.288" v="4874" actId="47"/>
        <pc:sldMkLst>
          <pc:docMk/>
          <pc:sldMk cId="2021612185" sldId="339"/>
        </pc:sldMkLst>
      </pc:sldChg>
      <pc:sldChg chg="add del">
        <pc:chgData name="Kevin Bouchard" userId="2fc9e66d-ba45-474f-8a9f-7086b34a7d26" providerId="ADAL" clId="{D1F6E0D6-7D92-49E3-9BE1-FAB7F0A1BF16}" dt="2024-01-27T21:23:47.288" v="4874" actId="47"/>
        <pc:sldMkLst>
          <pc:docMk/>
          <pc:sldMk cId="1725896127" sldId="340"/>
        </pc:sldMkLst>
      </pc:sldChg>
      <pc:sldChg chg="addSp delSp modSp mod setBg">
        <pc:chgData name="Kevin Bouchard" userId="2fc9e66d-ba45-474f-8a9f-7086b34a7d26" providerId="ADAL" clId="{D1F6E0D6-7D92-49E3-9BE1-FAB7F0A1BF16}" dt="2024-01-27T21:34:32.634" v="5082" actId="20577"/>
        <pc:sldMkLst>
          <pc:docMk/>
          <pc:sldMk cId="173000083" sldId="349"/>
        </pc:sldMkLst>
        <pc:spChg chg="mod">
          <ac:chgData name="Kevin Bouchard" userId="2fc9e66d-ba45-474f-8a9f-7086b34a7d26" providerId="ADAL" clId="{D1F6E0D6-7D92-49E3-9BE1-FAB7F0A1BF16}" dt="2024-01-27T17:53:11.588" v="45" actId="207"/>
          <ac:spMkLst>
            <pc:docMk/>
            <pc:sldMk cId="173000083" sldId="349"/>
            <ac:spMk id="2" creationId="{80228327-13A8-899D-2B04-A6C988157BC9}"/>
          </ac:spMkLst>
        </pc:spChg>
        <pc:spChg chg="mod">
          <ac:chgData name="Kevin Bouchard" userId="2fc9e66d-ba45-474f-8a9f-7086b34a7d26" providerId="ADAL" clId="{D1F6E0D6-7D92-49E3-9BE1-FAB7F0A1BF16}" dt="2024-01-27T21:34:32.634" v="5082" actId="20577"/>
          <ac:spMkLst>
            <pc:docMk/>
            <pc:sldMk cId="173000083" sldId="349"/>
            <ac:spMk id="11" creationId="{2C344546-A92B-2CAD-4D16-B1E952698467}"/>
          </ac:spMkLst>
        </pc:spChg>
        <pc:picChg chg="add del mod">
          <ac:chgData name="Kevin Bouchard" userId="2fc9e66d-ba45-474f-8a9f-7086b34a7d26" providerId="ADAL" clId="{D1F6E0D6-7D92-49E3-9BE1-FAB7F0A1BF16}" dt="2024-01-27T17:51:56.637" v="14" actId="478"/>
          <ac:picMkLst>
            <pc:docMk/>
            <pc:sldMk cId="173000083" sldId="349"/>
            <ac:picMk id="6" creationId="{B4E08045-FA4D-7C97-F237-CF7DE696B433}"/>
          </ac:picMkLst>
        </pc:picChg>
        <pc:picChg chg="del">
          <ac:chgData name="Kevin Bouchard" userId="2fc9e66d-ba45-474f-8a9f-7086b34a7d26" providerId="ADAL" clId="{D1F6E0D6-7D92-49E3-9BE1-FAB7F0A1BF16}" dt="2024-01-27T17:49:57.797" v="5" actId="478"/>
          <ac:picMkLst>
            <pc:docMk/>
            <pc:sldMk cId="173000083" sldId="349"/>
            <ac:picMk id="8" creationId="{DDB7136C-AAB9-C4CC-9892-001D5CD7AAB3}"/>
          </ac:picMkLst>
        </pc:picChg>
      </pc:sldChg>
      <pc:sldChg chg="del">
        <pc:chgData name="Kevin Bouchard" userId="2fc9e66d-ba45-474f-8a9f-7086b34a7d26" providerId="ADAL" clId="{D1F6E0D6-7D92-49E3-9BE1-FAB7F0A1BF16}" dt="2024-01-27T17:32:13.538" v="2" actId="47"/>
        <pc:sldMkLst>
          <pc:docMk/>
          <pc:sldMk cId="2367645728" sldId="351"/>
        </pc:sldMkLst>
      </pc:sldChg>
      <pc:sldChg chg="del">
        <pc:chgData name="Kevin Bouchard" userId="2fc9e66d-ba45-474f-8a9f-7086b34a7d26" providerId="ADAL" clId="{D1F6E0D6-7D92-49E3-9BE1-FAB7F0A1BF16}" dt="2024-01-27T17:32:13.538" v="2" actId="47"/>
        <pc:sldMkLst>
          <pc:docMk/>
          <pc:sldMk cId="3915080355" sldId="352"/>
        </pc:sldMkLst>
      </pc:sldChg>
      <pc:sldChg chg="add del">
        <pc:chgData name="Kevin Bouchard" userId="2fc9e66d-ba45-474f-8a9f-7086b34a7d26" providerId="ADAL" clId="{D1F6E0D6-7D92-49E3-9BE1-FAB7F0A1BF16}" dt="2024-01-27T21:23:47.288" v="4874" actId="47"/>
        <pc:sldMkLst>
          <pc:docMk/>
          <pc:sldMk cId="774596077" sldId="355"/>
        </pc:sldMkLst>
      </pc:sldChg>
      <pc:sldChg chg="add del">
        <pc:chgData name="Kevin Bouchard" userId="2fc9e66d-ba45-474f-8a9f-7086b34a7d26" providerId="ADAL" clId="{D1F6E0D6-7D92-49E3-9BE1-FAB7F0A1BF16}" dt="2024-01-27T21:23:47.288" v="4874" actId="47"/>
        <pc:sldMkLst>
          <pc:docMk/>
          <pc:sldMk cId="195015674" sldId="361"/>
        </pc:sldMkLst>
      </pc:sldChg>
      <pc:sldChg chg="addSp delSp modSp new mod">
        <pc:chgData name="Kevin Bouchard" userId="2fc9e66d-ba45-474f-8a9f-7086b34a7d26" providerId="ADAL" clId="{D1F6E0D6-7D92-49E3-9BE1-FAB7F0A1BF16}" dt="2024-01-27T18:27:30.226" v="574" actId="27636"/>
        <pc:sldMkLst>
          <pc:docMk/>
          <pc:sldMk cId="2255641505" sldId="362"/>
        </pc:sldMkLst>
        <pc:spChg chg="mod">
          <ac:chgData name="Kevin Bouchard" userId="2fc9e66d-ba45-474f-8a9f-7086b34a7d26" providerId="ADAL" clId="{D1F6E0D6-7D92-49E3-9BE1-FAB7F0A1BF16}" dt="2024-01-27T18:15:12.254" v="181" actId="20577"/>
          <ac:spMkLst>
            <pc:docMk/>
            <pc:sldMk cId="2255641505" sldId="362"/>
            <ac:spMk id="2" creationId="{9CD9470E-CE0D-33B9-32D4-3ED2787D9A0F}"/>
          </ac:spMkLst>
        </pc:spChg>
        <pc:spChg chg="add del mod">
          <ac:chgData name="Kevin Bouchard" userId="2fc9e66d-ba45-474f-8a9f-7086b34a7d26" providerId="ADAL" clId="{D1F6E0D6-7D92-49E3-9BE1-FAB7F0A1BF16}" dt="2024-01-27T18:27:30.226" v="574" actId="27636"/>
          <ac:spMkLst>
            <pc:docMk/>
            <pc:sldMk cId="2255641505" sldId="362"/>
            <ac:spMk id="3" creationId="{007205CD-F53E-66BA-9BB2-7A904E2C39D2}"/>
          </ac:spMkLst>
        </pc:spChg>
        <pc:spChg chg="add mod">
          <ac:chgData name="Kevin Bouchard" userId="2fc9e66d-ba45-474f-8a9f-7086b34a7d26" providerId="ADAL" clId="{D1F6E0D6-7D92-49E3-9BE1-FAB7F0A1BF16}" dt="2024-01-27T18:15:18.669" v="183"/>
          <ac:spMkLst>
            <pc:docMk/>
            <pc:sldMk cId="2255641505" sldId="362"/>
            <ac:spMk id="6" creationId="{8632FBC0-7592-B987-7C4A-609F80700DB8}"/>
          </ac:spMkLst>
        </pc:spChg>
      </pc:sldChg>
      <pc:sldChg chg="addSp modSp new mod">
        <pc:chgData name="Kevin Bouchard" userId="2fc9e66d-ba45-474f-8a9f-7086b34a7d26" providerId="ADAL" clId="{D1F6E0D6-7D92-49E3-9BE1-FAB7F0A1BF16}" dt="2024-01-27T18:36:42.027" v="767" actId="20577"/>
        <pc:sldMkLst>
          <pc:docMk/>
          <pc:sldMk cId="3716349451" sldId="363"/>
        </pc:sldMkLst>
        <pc:spChg chg="mod">
          <ac:chgData name="Kevin Bouchard" userId="2fc9e66d-ba45-474f-8a9f-7086b34a7d26" providerId="ADAL" clId="{D1F6E0D6-7D92-49E3-9BE1-FAB7F0A1BF16}" dt="2024-01-27T18:27:38.982" v="593" actId="20577"/>
          <ac:spMkLst>
            <pc:docMk/>
            <pc:sldMk cId="3716349451" sldId="363"/>
            <ac:spMk id="2" creationId="{C81C4E88-506C-94F6-78AE-E3818B2BB852}"/>
          </ac:spMkLst>
        </pc:spChg>
        <pc:spChg chg="mod">
          <ac:chgData name="Kevin Bouchard" userId="2fc9e66d-ba45-474f-8a9f-7086b34a7d26" providerId="ADAL" clId="{D1F6E0D6-7D92-49E3-9BE1-FAB7F0A1BF16}" dt="2024-01-27T18:36:42.027" v="767" actId="20577"/>
          <ac:spMkLst>
            <pc:docMk/>
            <pc:sldMk cId="3716349451" sldId="363"/>
            <ac:spMk id="3" creationId="{2EF633DB-8DB4-66BE-2135-9CDD7964FBC7}"/>
          </ac:spMkLst>
        </pc:spChg>
        <pc:picChg chg="add mod">
          <ac:chgData name="Kevin Bouchard" userId="2fc9e66d-ba45-474f-8a9f-7086b34a7d26" providerId="ADAL" clId="{D1F6E0D6-7D92-49E3-9BE1-FAB7F0A1BF16}" dt="2024-01-27T18:36:24.603" v="762" actId="1076"/>
          <ac:picMkLst>
            <pc:docMk/>
            <pc:sldMk cId="3716349451" sldId="363"/>
            <ac:picMk id="7" creationId="{F0E02492-285B-1692-1524-12035C44D1E0}"/>
          </ac:picMkLst>
        </pc:picChg>
      </pc:sldChg>
      <pc:sldChg chg="modSp new mod">
        <pc:chgData name="Kevin Bouchard" userId="2fc9e66d-ba45-474f-8a9f-7086b34a7d26" providerId="ADAL" clId="{D1F6E0D6-7D92-49E3-9BE1-FAB7F0A1BF16}" dt="2024-01-27T19:16:02.943" v="1303" actId="20577"/>
        <pc:sldMkLst>
          <pc:docMk/>
          <pc:sldMk cId="3041714464" sldId="364"/>
        </pc:sldMkLst>
        <pc:spChg chg="mod">
          <ac:chgData name="Kevin Bouchard" userId="2fc9e66d-ba45-474f-8a9f-7086b34a7d26" providerId="ADAL" clId="{D1F6E0D6-7D92-49E3-9BE1-FAB7F0A1BF16}" dt="2024-01-27T18:57:12.637" v="792" actId="20577"/>
          <ac:spMkLst>
            <pc:docMk/>
            <pc:sldMk cId="3041714464" sldId="364"/>
            <ac:spMk id="2" creationId="{111862F8-6ACA-0010-4FF3-CAB678D6AB04}"/>
          </ac:spMkLst>
        </pc:spChg>
        <pc:spChg chg="mod">
          <ac:chgData name="Kevin Bouchard" userId="2fc9e66d-ba45-474f-8a9f-7086b34a7d26" providerId="ADAL" clId="{D1F6E0D6-7D92-49E3-9BE1-FAB7F0A1BF16}" dt="2024-01-27T19:16:02.943" v="1303" actId="20577"/>
          <ac:spMkLst>
            <pc:docMk/>
            <pc:sldMk cId="3041714464" sldId="364"/>
            <ac:spMk id="3" creationId="{DFB6E673-BCD3-0364-E1D0-47A9E689DEA9}"/>
          </ac:spMkLst>
        </pc:spChg>
      </pc:sldChg>
      <pc:sldChg chg="addSp modSp new mod setBg">
        <pc:chgData name="Kevin Bouchard" userId="2fc9e66d-ba45-474f-8a9f-7086b34a7d26" providerId="ADAL" clId="{D1F6E0D6-7D92-49E3-9BE1-FAB7F0A1BF16}" dt="2024-01-27T20:37:58.693" v="3495" actId="20577"/>
        <pc:sldMkLst>
          <pc:docMk/>
          <pc:sldMk cId="997545460" sldId="365"/>
        </pc:sldMkLst>
        <pc:spChg chg="mod">
          <ac:chgData name="Kevin Bouchard" userId="2fc9e66d-ba45-474f-8a9f-7086b34a7d26" providerId="ADAL" clId="{D1F6E0D6-7D92-49E3-9BE1-FAB7F0A1BF16}" dt="2024-01-27T18:58:37.919" v="936" actId="26606"/>
          <ac:spMkLst>
            <pc:docMk/>
            <pc:sldMk cId="997545460" sldId="365"/>
            <ac:spMk id="2" creationId="{7D01BCB5-B6F3-3691-719A-E1005C034DAD}"/>
          </ac:spMkLst>
        </pc:spChg>
        <pc:spChg chg="mod">
          <ac:chgData name="Kevin Bouchard" userId="2fc9e66d-ba45-474f-8a9f-7086b34a7d26" providerId="ADAL" clId="{D1F6E0D6-7D92-49E3-9BE1-FAB7F0A1BF16}" dt="2024-01-27T20:37:58.693" v="3495" actId="20577"/>
          <ac:spMkLst>
            <pc:docMk/>
            <pc:sldMk cId="997545460" sldId="365"/>
            <ac:spMk id="3" creationId="{EFC8EF05-7834-4360-B001-5D048990BFDC}"/>
          </ac:spMkLst>
        </pc:spChg>
        <pc:spChg chg="mod">
          <ac:chgData name="Kevin Bouchard" userId="2fc9e66d-ba45-474f-8a9f-7086b34a7d26" providerId="ADAL" clId="{D1F6E0D6-7D92-49E3-9BE1-FAB7F0A1BF16}" dt="2024-01-27T18:58:37.919" v="936" actId="26606"/>
          <ac:spMkLst>
            <pc:docMk/>
            <pc:sldMk cId="997545460" sldId="365"/>
            <ac:spMk id="4" creationId="{38DA307E-1AFA-C109-5941-187DE1705205}"/>
          </ac:spMkLst>
        </pc:spChg>
        <pc:spChg chg="mod">
          <ac:chgData name="Kevin Bouchard" userId="2fc9e66d-ba45-474f-8a9f-7086b34a7d26" providerId="ADAL" clId="{D1F6E0D6-7D92-49E3-9BE1-FAB7F0A1BF16}" dt="2024-01-27T18:58:37.919" v="936" actId="26606"/>
          <ac:spMkLst>
            <pc:docMk/>
            <pc:sldMk cId="997545460" sldId="365"/>
            <ac:spMk id="5" creationId="{A0B63544-1D42-069B-22D1-060BCBC018CE}"/>
          </ac:spMkLst>
        </pc:spChg>
        <pc:spChg chg="add">
          <ac:chgData name="Kevin Bouchard" userId="2fc9e66d-ba45-474f-8a9f-7086b34a7d26" providerId="ADAL" clId="{D1F6E0D6-7D92-49E3-9BE1-FAB7F0A1BF16}" dt="2024-01-27T18:58:37.919" v="936" actId="26606"/>
          <ac:spMkLst>
            <pc:docMk/>
            <pc:sldMk cId="997545460" sldId="365"/>
            <ac:spMk id="2055" creationId="{F3AF35CD-DA30-4E34-B0F3-32C27766DA05}"/>
          </ac:spMkLst>
        </pc:spChg>
        <pc:grpChg chg="add">
          <ac:chgData name="Kevin Bouchard" userId="2fc9e66d-ba45-474f-8a9f-7086b34a7d26" providerId="ADAL" clId="{D1F6E0D6-7D92-49E3-9BE1-FAB7F0A1BF16}" dt="2024-01-27T18:58:37.919" v="936" actId="26606"/>
          <ac:grpSpMkLst>
            <pc:docMk/>
            <pc:sldMk cId="997545460" sldId="365"/>
            <ac:grpSpMk id="2057" creationId="{BCFC42DC-2C46-47C4-BC61-530557385DBD}"/>
          </ac:grpSpMkLst>
        </pc:grpChg>
        <pc:picChg chg="add mod ord">
          <ac:chgData name="Kevin Bouchard" userId="2fc9e66d-ba45-474f-8a9f-7086b34a7d26" providerId="ADAL" clId="{D1F6E0D6-7D92-49E3-9BE1-FAB7F0A1BF16}" dt="2024-01-27T18:58:37.919" v="936" actId="26606"/>
          <ac:picMkLst>
            <pc:docMk/>
            <pc:sldMk cId="997545460" sldId="365"/>
            <ac:picMk id="2050" creationId="{2AC98D46-ADBF-FE5A-9E87-27FE216432D8}"/>
          </ac:picMkLst>
        </pc:picChg>
      </pc:sldChg>
      <pc:sldChg chg="modSp new del mod">
        <pc:chgData name="Kevin Bouchard" userId="2fc9e66d-ba45-474f-8a9f-7086b34a7d26" providerId="ADAL" clId="{D1F6E0D6-7D92-49E3-9BE1-FAB7F0A1BF16}" dt="2024-01-27T20:37:40.199" v="3457" actId="47"/>
        <pc:sldMkLst>
          <pc:docMk/>
          <pc:sldMk cId="458198373" sldId="366"/>
        </pc:sldMkLst>
        <pc:spChg chg="mod">
          <ac:chgData name="Kevin Bouchard" userId="2fc9e66d-ba45-474f-8a9f-7086b34a7d26" providerId="ADAL" clId="{D1F6E0D6-7D92-49E3-9BE1-FAB7F0A1BF16}" dt="2024-01-27T19:02:11.904" v="1053"/>
          <ac:spMkLst>
            <pc:docMk/>
            <pc:sldMk cId="458198373" sldId="366"/>
            <ac:spMk id="2" creationId="{2C22979E-6F2F-CD4B-FAD3-A5E7713BA51A}"/>
          </ac:spMkLst>
        </pc:spChg>
      </pc:sldChg>
      <pc:sldChg chg="addSp delSp modSp new mod">
        <pc:chgData name="Kevin Bouchard" userId="2fc9e66d-ba45-474f-8a9f-7086b34a7d26" providerId="ADAL" clId="{D1F6E0D6-7D92-49E3-9BE1-FAB7F0A1BF16}" dt="2024-01-27T20:19:08.330" v="2930" actId="20577"/>
        <pc:sldMkLst>
          <pc:docMk/>
          <pc:sldMk cId="589661604" sldId="367"/>
        </pc:sldMkLst>
        <pc:spChg chg="mod">
          <ac:chgData name="Kevin Bouchard" userId="2fc9e66d-ba45-474f-8a9f-7086b34a7d26" providerId="ADAL" clId="{D1F6E0D6-7D92-49E3-9BE1-FAB7F0A1BF16}" dt="2024-01-27T19:07:53.163" v="1124"/>
          <ac:spMkLst>
            <pc:docMk/>
            <pc:sldMk cId="589661604" sldId="367"/>
            <ac:spMk id="2" creationId="{B1F59855-CF5A-4B60-7200-FAC72A824D23}"/>
          </ac:spMkLst>
        </pc:spChg>
        <pc:spChg chg="add del mod">
          <ac:chgData name="Kevin Bouchard" userId="2fc9e66d-ba45-474f-8a9f-7086b34a7d26" providerId="ADAL" clId="{D1F6E0D6-7D92-49E3-9BE1-FAB7F0A1BF16}" dt="2024-01-27T20:19:08.330" v="2930" actId="20577"/>
          <ac:spMkLst>
            <pc:docMk/>
            <pc:sldMk cId="589661604" sldId="367"/>
            <ac:spMk id="3" creationId="{793D8308-31FC-6DD4-EF67-E99468AD7DA8}"/>
          </ac:spMkLst>
        </pc:spChg>
        <pc:spChg chg="add mod">
          <ac:chgData name="Kevin Bouchard" userId="2fc9e66d-ba45-474f-8a9f-7086b34a7d26" providerId="ADAL" clId="{D1F6E0D6-7D92-49E3-9BE1-FAB7F0A1BF16}" dt="2024-01-27T19:17:17.990" v="1305"/>
          <ac:spMkLst>
            <pc:docMk/>
            <pc:sldMk cId="589661604" sldId="367"/>
            <ac:spMk id="6" creationId="{79457304-E11F-6D38-E562-6580C9728565}"/>
          </ac:spMkLst>
        </pc:spChg>
        <pc:spChg chg="add del">
          <ac:chgData name="Kevin Bouchard" userId="2fc9e66d-ba45-474f-8a9f-7086b34a7d26" providerId="ADAL" clId="{D1F6E0D6-7D92-49E3-9BE1-FAB7F0A1BF16}" dt="2024-01-27T19:28:27.460" v="1715" actId="478"/>
          <ac:spMkLst>
            <pc:docMk/>
            <pc:sldMk cId="589661604" sldId="367"/>
            <ac:spMk id="8" creationId="{605C0D2B-493E-CB5F-95C8-53F785EB2C4A}"/>
          </ac:spMkLst>
        </pc:spChg>
        <pc:picChg chg="add mod">
          <ac:chgData name="Kevin Bouchard" userId="2fc9e66d-ba45-474f-8a9f-7086b34a7d26" providerId="ADAL" clId="{D1F6E0D6-7D92-49E3-9BE1-FAB7F0A1BF16}" dt="2024-01-27T20:00:54.913" v="2306" actId="1076"/>
          <ac:picMkLst>
            <pc:docMk/>
            <pc:sldMk cId="589661604" sldId="367"/>
            <ac:picMk id="9" creationId="{1F19D0CE-DD0B-32C2-01AB-E8D6189EE018}"/>
          </ac:picMkLst>
        </pc:picChg>
      </pc:sldChg>
      <pc:sldChg chg="new del">
        <pc:chgData name="Kevin Bouchard" userId="2fc9e66d-ba45-474f-8a9f-7086b34a7d26" providerId="ADAL" clId="{D1F6E0D6-7D92-49E3-9BE1-FAB7F0A1BF16}" dt="2024-01-27T19:03:57.052" v="1106" actId="47"/>
        <pc:sldMkLst>
          <pc:docMk/>
          <pc:sldMk cId="2964177539" sldId="367"/>
        </pc:sldMkLst>
      </pc:sldChg>
      <pc:sldChg chg="addSp delSp modSp new mod">
        <pc:chgData name="Kevin Bouchard" userId="2fc9e66d-ba45-474f-8a9f-7086b34a7d26" providerId="ADAL" clId="{D1F6E0D6-7D92-49E3-9BE1-FAB7F0A1BF16}" dt="2024-01-27T20:24:24.487" v="3050" actId="20577"/>
        <pc:sldMkLst>
          <pc:docMk/>
          <pc:sldMk cId="2292418944" sldId="368"/>
        </pc:sldMkLst>
        <pc:spChg chg="mod">
          <ac:chgData name="Kevin Bouchard" userId="2fc9e66d-ba45-474f-8a9f-7086b34a7d26" providerId="ADAL" clId="{D1F6E0D6-7D92-49E3-9BE1-FAB7F0A1BF16}" dt="2024-01-27T19:33:57.984" v="1817" actId="20577"/>
          <ac:spMkLst>
            <pc:docMk/>
            <pc:sldMk cId="2292418944" sldId="368"/>
            <ac:spMk id="2" creationId="{9A562627-6C67-8DC9-FAA2-7CC98A71B7C1}"/>
          </ac:spMkLst>
        </pc:spChg>
        <pc:spChg chg="mod">
          <ac:chgData name="Kevin Bouchard" userId="2fc9e66d-ba45-474f-8a9f-7086b34a7d26" providerId="ADAL" clId="{D1F6E0D6-7D92-49E3-9BE1-FAB7F0A1BF16}" dt="2024-01-27T20:24:24.487" v="3050" actId="20577"/>
          <ac:spMkLst>
            <pc:docMk/>
            <pc:sldMk cId="2292418944" sldId="368"/>
            <ac:spMk id="3" creationId="{B8B7C125-C957-AAB5-4A36-0AA0E0CB6E51}"/>
          </ac:spMkLst>
        </pc:spChg>
        <pc:spChg chg="add del">
          <ac:chgData name="Kevin Bouchard" userId="2fc9e66d-ba45-474f-8a9f-7086b34a7d26" providerId="ADAL" clId="{D1F6E0D6-7D92-49E3-9BE1-FAB7F0A1BF16}" dt="2024-01-27T19:34:03.593" v="1819" actId="478"/>
          <ac:spMkLst>
            <pc:docMk/>
            <pc:sldMk cId="2292418944" sldId="368"/>
            <ac:spMk id="7" creationId="{EE8C1AED-D77A-E632-40CE-8ED4656C3351}"/>
          </ac:spMkLst>
        </pc:spChg>
        <pc:graphicFrameChg chg="add del mod">
          <ac:chgData name="Kevin Bouchard" userId="2fc9e66d-ba45-474f-8a9f-7086b34a7d26" providerId="ADAL" clId="{D1F6E0D6-7D92-49E3-9BE1-FAB7F0A1BF16}" dt="2024-01-27T19:43:42.355" v="2054" actId="3680"/>
          <ac:graphicFrameMkLst>
            <pc:docMk/>
            <pc:sldMk cId="2292418944" sldId="368"/>
            <ac:graphicFrameMk id="10" creationId="{71365B39-7E6B-B35E-60ED-A3B63048541D}"/>
          </ac:graphicFrameMkLst>
        </pc:graphicFrameChg>
        <pc:graphicFrameChg chg="add del mod modGraphic">
          <ac:chgData name="Kevin Bouchard" userId="2fc9e66d-ba45-474f-8a9f-7086b34a7d26" providerId="ADAL" clId="{D1F6E0D6-7D92-49E3-9BE1-FAB7F0A1BF16}" dt="2024-01-27T20:00:04.006" v="2242" actId="478"/>
          <ac:graphicFrameMkLst>
            <pc:docMk/>
            <pc:sldMk cId="2292418944" sldId="368"/>
            <ac:graphicFrameMk id="11" creationId="{DF98E9C9-2D62-253A-B6D8-48B3A8E05FCB}"/>
          </ac:graphicFrameMkLst>
        </pc:graphicFrameChg>
        <pc:graphicFrameChg chg="add mod modGraphic">
          <ac:chgData name="Kevin Bouchard" userId="2fc9e66d-ba45-474f-8a9f-7086b34a7d26" providerId="ADAL" clId="{D1F6E0D6-7D92-49E3-9BE1-FAB7F0A1BF16}" dt="2024-01-27T20:13:09.083" v="2667" actId="1076"/>
          <ac:graphicFrameMkLst>
            <pc:docMk/>
            <pc:sldMk cId="2292418944" sldId="368"/>
            <ac:graphicFrameMk id="14" creationId="{B2A29F7C-16C7-DA1D-62DC-481AED63AD97}"/>
          </ac:graphicFrameMkLst>
        </pc:graphicFrameChg>
        <pc:graphicFrameChg chg="add mod modGraphic">
          <ac:chgData name="Kevin Bouchard" userId="2fc9e66d-ba45-474f-8a9f-7086b34a7d26" providerId="ADAL" clId="{D1F6E0D6-7D92-49E3-9BE1-FAB7F0A1BF16}" dt="2024-01-27T20:14:32.672" v="2704" actId="20577"/>
          <ac:graphicFrameMkLst>
            <pc:docMk/>
            <pc:sldMk cId="2292418944" sldId="368"/>
            <ac:graphicFrameMk id="15" creationId="{E2C75D2C-1546-D986-F224-5654502905E3}"/>
          </ac:graphicFrameMkLst>
        </pc:graphicFrameChg>
        <pc:picChg chg="add del mod">
          <ac:chgData name="Kevin Bouchard" userId="2fc9e66d-ba45-474f-8a9f-7086b34a7d26" providerId="ADAL" clId="{D1F6E0D6-7D92-49E3-9BE1-FAB7F0A1BF16}" dt="2024-01-27T20:00:40.916" v="2303" actId="21"/>
          <ac:picMkLst>
            <pc:docMk/>
            <pc:sldMk cId="2292418944" sldId="368"/>
            <ac:picMk id="9" creationId="{1F19D0CE-DD0B-32C2-01AB-E8D6189EE018}"/>
          </ac:picMkLst>
        </pc:picChg>
        <pc:picChg chg="add del mod">
          <ac:chgData name="Kevin Bouchard" userId="2fc9e66d-ba45-474f-8a9f-7086b34a7d26" providerId="ADAL" clId="{D1F6E0D6-7D92-49E3-9BE1-FAB7F0A1BF16}" dt="2024-01-27T20:11:02.396" v="2566" actId="478"/>
          <ac:picMkLst>
            <pc:docMk/>
            <pc:sldMk cId="2292418944" sldId="368"/>
            <ac:picMk id="13" creationId="{75E0C7F8-AEDB-6534-4B79-A77386DC2407}"/>
          </ac:picMkLst>
        </pc:picChg>
      </pc:sldChg>
      <pc:sldChg chg="addSp modSp new mod">
        <pc:chgData name="Kevin Bouchard" userId="2fc9e66d-ba45-474f-8a9f-7086b34a7d26" providerId="ADAL" clId="{D1F6E0D6-7D92-49E3-9BE1-FAB7F0A1BF16}" dt="2024-01-27T20:41:02.671" v="3619" actId="27636"/>
        <pc:sldMkLst>
          <pc:docMk/>
          <pc:sldMk cId="1099493320" sldId="369"/>
        </pc:sldMkLst>
        <pc:spChg chg="mod">
          <ac:chgData name="Kevin Bouchard" userId="2fc9e66d-ba45-474f-8a9f-7086b34a7d26" providerId="ADAL" clId="{D1F6E0D6-7D92-49E3-9BE1-FAB7F0A1BF16}" dt="2024-01-27T20:25:01.624" v="3063"/>
          <ac:spMkLst>
            <pc:docMk/>
            <pc:sldMk cId="1099493320" sldId="369"/>
            <ac:spMk id="2" creationId="{F2460BF2-945F-D3DB-26AA-C72A987197EF}"/>
          </ac:spMkLst>
        </pc:spChg>
        <pc:spChg chg="mod">
          <ac:chgData name="Kevin Bouchard" userId="2fc9e66d-ba45-474f-8a9f-7086b34a7d26" providerId="ADAL" clId="{D1F6E0D6-7D92-49E3-9BE1-FAB7F0A1BF16}" dt="2024-01-27T20:41:02.671" v="3619" actId="27636"/>
          <ac:spMkLst>
            <pc:docMk/>
            <pc:sldMk cId="1099493320" sldId="369"/>
            <ac:spMk id="3" creationId="{A7AE072D-828D-AEC6-535E-A308EF3EDE2F}"/>
          </ac:spMkLst>
        </pc:spChg>
        <pc:spChg chg="add">
          <ac:chgData name="Kevin Bouchard" userId="2fc9e66d-ba45-474f-8a9f-7086b34a7d26" providerId="ADAL" clId="{D1F6E0D6-7D92-49E3-9BE1-FAB7F0A1BF16}" dt="2024-01-27T20:25:43.135" v="3111"/>
          <ac:spMkLst>
            <pc:docMk/>
            <pc:sldMk cId="1099493320" sldId="369"/>
            <ac:spMk id="6" creationId="{31046C5C-9A5F-32DB-7A77-C8DC1BEB12E2}"/>
          </ac:spMkLst>
        </pc:spChg>
      </pc:sldChg>
      <pc:sldChg chg="modSp new mod modNotesTx">
        <pc:chgData name="Kevin Bouchard" userId="2fc9e66d-ba45-474f-8a9f-7086b34a7d26" providerId="ADAL" clId="{D1F6E0D6-7D92-49E3-9BE1-FAB7F0A1BF16}" dt="2024-01-27T21:04:12.328" v="4307" actId="20577"/>
        <pc:sldMkLst>
          <pc:docMk/>
          <pc:sldMk cId="956672279" sldId="370"/>
        </pc:sldMkLst>
        <pc:spChg chg="mod">
          <ac:chgData name="Kevin Bouchard" userId="2fc9e66d-ba45-474f-8a9f-7086b34a7d26" providerId="ADAL" clId="{D1F6E0D6-7D92-49E3-9BE1-FAB7F0A1BF16}" dt="2024-01-27T20:43:49.209" v="3701"/>
          <ac:spMkLst>
            <pc:docMk/>
            <pc:sldMk cId="956672279" sldId="370"/>
            <ac:spMk id="2" creationId="{69586ED7-0249-ECE2-6866-691CEB5FDB79}"/>
          </ac:spMkLst>
        </pc:spChg>
        <pc:spChg chg="mod">
          <ac:chgData name="Kevin Bouchard" userId="2fc9e66d-ba45-474f-8a9f-7086b34a7d26" providerId="ADAL" clId="{D1F6E0D6-7D92-49E3-9BE1-FAB7F0A1BF16}" dt="2024-01-27T21:03:58.299" v="4265" actId="20577"/>
          <ac:spMkLst>
            <pc:docMk/>
            <pc:sldMk cId="956672279" sldId="370"/>
            <ac:spMk id="3" creationId="{2672BAF9-74EF-51C1-BC6B-69BB3A377513}"/>
          </ac:spMkLst>
        </pc:spChg>
      </pc:sldChg>
      <pc:sldChg chg="addSp delSp modSp new mod">
        <pc:chgData name="Kevin Bouchard" userId="2fc9e66d-ba45-474f-8a9f-7086b34a7d26" providerId="ADAL" clId="{D1F6E0D6-7D92-49E3-9BE1-FAB7F0A1BF16}" dt="2024-01-27T21:17:38.254" v="4872" actId="20577"/>
        <pc:sldMkLst>
          <pc:docMk/>
          <pc:sldMk cId="2384301079" sldId="371"/>
        </pc:sldMkLst>
        <pc:spChg chg="mod">
          <ac:chgData name="Kevin Bouchard" userId="2fc9e66d-ba45-474f-8a9f-7086b34a7d26" providerId="ADAL" clId="{D1F6E0D6-7D92-49E3-9BE1-FAB7F0A1BF16}" dt="2024-01-27T21:13:00.085" v="4536" actId="20577"/>
          <ac:spMkLst>
            <pc:docMk/>
            <pc:sldMk cId="2384301079" sldId="371"/>
            <ac:spMk id="2" creationId="{41BD3988-1D8D-1559-08B2-78975A672B2C}"/>
          </ac:spMkLst>
        </pc:spChg>
        <pc:spChg chg="del">
          <ac:chgData name="Kevin Bouchard" userId="2fc9e66d-ba45-474f-8a9f-7086b34a7d26" providerId="ADAL" clId="{D1F6E0D6-7D92-49E3-9BE1-FAB7F0A1BF16}" dt="2024-01-27T21:12:49.775" v="4530"/>
          <ac:spMkLst>
            <pc:docMk/>
            <pc:sldMk cId="2384301079" sldId="371"/>
            <ac:spMk id="3" creationId="{429F88E3-0FB3-B892-EEBA-28377634A965}"/>
          </ac:spMkLst>
        </pc:spChg>
        <pc:spChg chg="add mod">
          <ac:chgData name="Kevin Bouchard" userId="2fc9e66d-ba45-474f-8a9f-7086b34a7d26" providerId="ADAL" clId="{D1F6E0D6-7D92-49E3-9BE1-FAB7F0A1BF16}" dt="2024-01-27T21:17:38.254" v="4872" actId="20577"/>
          <ac:spMkLst>
            <pc:docMk/>
            <pc:sldMk cId="2384301079" sldId="371"/>
            <ac:spMk id="6" creationId="{3DCD39A1-7BB5-71AD-7ABE-7833957ADA56}"/>
          </ac:spMkLst>
        </pc:spChg>
        <pc:picChg chg="add mod">
          <ac:chgData name="Kevin Bouchard" userId="2fc9e66d-ba45-474f-8a9f-7086b34a7d26" providerId="ADAL" clId="{D1F6E0D6-7D92-49E3-9BE1-FAB7F0A1BF16}" dt="2024-01-27T21:13:06.151" v="4538" actId="1076"/>
          <ac:picMkLst>
            <pc:docMk/>
            <pc:sldMk cId="2384301079" sldId="371"/>
            <ac:picMk id="7" creationId="{DB589921-AAB5-D2AD-23EC-956F90A57365}"/>
          </ac:picMkLst>
        </pc:picChg>
        <pc:picChg chg="add del mod">
          <ac:chgData name="Kevin Bouchard" userId="2fc9e66d-ba45-474f-8a9f-7086b34a7d26" providerId="ADAL" clId="{D1F6E0D6-7D92-49E3-9BE1-FAB7F0A1BF16}" dt="2024-01-27T21:12:52.570" v="4532" actId="21"/>
          <ac:picMkLst>
            <pc:docMk/>
            <pc:sldMk cId="2384301079" sldId="371"/>
            <ac:picMk id="5122" creationId="{DB589921-AAB5-D2AD-23EC-956F90A57365}"/>
          </ac:picMkLst>
        </pc:picChg>
      </pc:sldChg>
      <pc:sldChg chg="modSp new mod modAnim">
        <pc:chgData name="Kevin Bouchard" userId="2fc9e66d-ba45-474f-8a9f-7086b34a7d26" providerId="ADAL" clId="{D1F6E0D6-7D92-49E3-9BE1-FAB7F0A1BF16}" dt="2024-01-27T21:57:20.230" v="5622" actId="20577"/>
        <pc:sldMkLst>
          <pc:docMk/>
          <pc:sldMk cId="2781329512" sldId="372"/>
        </pc:sldMkLst>
        <pc:spChg chg="mod">
          <ac:chgData name="Kevin Bouchard" userId="2fc9e66d-ba45-474f-8a9f-7086b34a7d26" providerId="ADAL" clId="{D1F6E0D6-7D92-49E3-9BE1-FAB7F0A1BF16}" dt="2024-01-27T21:57:20.230" v="5622" actId="20577"/>
          <ac:spMkLst>
            <pc:docMk/>
            <pc:sldMk cId="2781329512" sldId="372"/>
            <ac:spMk id="2" creationId="{687056FD-AB31-771E-AB0F-55F9CF2C39C9}"/>
          </ac:spMkLst>
        </pc:spChg>
        <pc:spChg chg="mod">
          <ac:chgData name="Kevin Bouchard" userId="2fc9e66d-ba45-474f-8a9f-7086b34a7d26" providerId="ADAL" clId="{D1F6E0D6-7D92-49E3-9BE1-FAB7F0A1BF16}" dt="2024-01-27T21:42:26.267" v="5397" actId="115"/>
          <ac:spMkLst>
            <pc:docMk/>
            <pc:sldMk cId="2781329512" sldId="372"/>
            <ac:spMk id="3" creationId="{62FD7570-9DB6-ECB6-1C4B-0A4B8B6E412C}"/>
          </ac:spMkLst>
        </pc:spChg>
      </pc:sldChg>
      <pc:sldChg chg="addSp delSp modSp new mod setBg">
        <pc:chgData name="Kevin Bouchard" userId="2fc9e66d-ba45-474f-8a9f-7086b34a7d26" providerId="ADAL" clId="{D1F6E0D6-7D92-49E3-9BE1-FAB7F0A1BF16}" dt="2024-01-27T21:57:25.591" v="5624" actId="20577"/>
        <pc:sldMkLst>
          <pc:docMk/>
          <pc:sldMk cId="809339386" sldId="373"/>
        </pc:sldMkLst>
        <pc:spChg chg="mod">
          <ac:chgData name="Kevin Bouchard" userId="2fc9e66d-ba45-474f-8a9f-7086b34a7d26" providerId="ADAL" clId="{D1F6E0D6-7D92-49E3-9BE1-FAB7F0A1BF16}" dt="2024-01-27T21:57:25.591" v="5624" actId="20577"/>
          <ac:spMkLst>
            <pc:docMk/>
            <pc:sldMk cId="809339386" sldId="373"/>
            <ac:spMk id="2" creationId="{E0E4045F-AC61-CF8A-E2B4-AB6697C4AC62}"/>
          </ac:spMkLst>
        </pc:spChg>
        <pc:spChg chg="mod">
          <ac:chgData name="Kevin Bouchard" userId="2fc9e66d-ba45-474f-8a9f-7086b34a7d26" providerId="ADAL" clId="{D1F6E0D6-7D92-49E3-9BE1-FAB7F0A1BF16}" dt="2024-01-27T21:53:31.546" v="5570" actId="20577"/>
          <ac:spMkLst>
            <pc:docMk/>
            <pc:sldMk cId="809339386" sldId="373"/>
            <ac:spMk id="3" creationId="{780CE65D-19F6-2FAF-BABC-41600EFA3814}"/>
          </ac:spMkLst>
        </pc:spChg>
        <pc:spChg chg="mod">
          <ac:chgData name="Kevin Bouchard" userId="2fc9e66d-ba45-474f-8a9f-7086b34a7d26" providerId="ADAL" clId="{D1F6E0D6-7D92-49E3-9BE1-FAB7F0A1BF16}" dt="2024-01-27T21:52:13.135" v="5467" actId="26606"/>
          <ac:spMkLst>
            <pc:docMk/>
            <pc:sldMk cId="809339386" sldId="373"/>
            <ac:spMk id="4" creationId="{87903C1D-8806-6BA7-E9ED-BDA619E047EE}"/>
          </ac:spMkLst>
        </pc:spChg>
        <pc:spChg chg="mod">
          <ac:chgData name="Kevin Bouchard" userId="2fc9e66d-ba45-474f-8a9f-7086b34a7d26" providerId="ADAL" clId="{D1F6E0D6-7D92-49E3-9BE1-FAB7F0A1BF16}" dt="2024-01-27T21:52:13.135" v="5467" actId="26606"/>
          <ac:spMkLst>
            <pc:docMk/>
            <pc:sldMk cId="809339386" sldId="373"/>
            <ac:spMk id="5" creationId="{FDFD6944-0E34-572F-F350-D07F903E2F4F}"/>
          </ac:spMkLst>
        </pc:spChg>
        <pc:spChg chg="add del">
          <ac:chgData name="Kevin Bouchard" userId="2fc9e66d-ba45-474f-8a9f-7086b34a7d26" providerId="ADAL" clId="{D1F6E0D6-7D92-49E3-9BE1-FAB7F0A1BF16}" dt="2024-01-27T21:51:55.849" v="5463" actId="26606"/>
          <ac:spMkLst>
            <pc:docMk/>
            <pc:sldMk cId="809339386" sldId="373"/>
            <ac:spMk id="11" creationId="{3964958D-AF5D-4863-B5FB-83F6B8CB12A0}"/>
          </ac:spMkLst>
        </pc:spChg>
        <pc:spChg chg="add del">
          <ac:chgData name="Kevin Bouchard" userId="2fc9e66d-ba45-474f-8a9f-7086b34a7d26" providerId="ADAL" clId="{D1F6E0D6-7D92-49E3-9BE1-FAB7F0A1BF16}" dt="2024-01-27T21:51:57.066" v="5465" actId="26606"/>
          <ac:spMkLst>
            <pc:docMk/>
            <pc:sldMk cId="809339386" sldId="373"/>
            <ac:spMk id="17" creationId="{362E11DD-B54B-4751-9C17-39DAF9EF46E7}"/>
          </ac:spMkLst>
        </pc:spChg>
        <pc:spChg chg="add del">
          <ac:chgData name="Kevin Bouchard" userId="2fc9e66d-ba45-474f-8a9f-7086b34a7d26" providerId="ADAL" clId="{D1F6E0D6-7D92-49E3-9BE1-FAB7F0A1BF16}" dt="2024-01-27T21:52:13.135" v="5467" actId="26606"/>
          <ac:spMkLst>
            <pc:docMk/>
            <pc:sldMk cId="809339386" sldId="373"/>
            <ac:spMk id="23" creationId="{3964958D-AF5D-4863-B5FB-83F6B8CB12A0}"/>
          </ac:spMkLst>
        </pc:spChg>
        <pc:grpChg chg="add del">
          <ac:chgData name="Kevin Bouchard" userId="2fc9e66d-ba45-474f-8a9f-7086b34a7d26" providerId="ADAL" clId="{D1F6E0D6-7D92-49E3-9BE1-FAB7F0A1BF16}" dt="2024-01-27T21:51:55.849" v="5463" actId="26606"/>
          <ac:grpSpMkLst>
            <pc:docMk/>
            <pc:sldMk cId="809339386" sldId="373"/>
            <ac:grpSpMk id="13" creationId="{11002ACD-3B0C-4885-8754-8A00E926FE4B}"/>
          </ac:grpSpMkLst>
        </pc:grpChg>
        <pc:grpChg chg="add del">
          <ac:chgData name="Kevin Bouchard" userId="2fc9e66d-ba45-474f-8a9f-7086b34a7d26" providerId="ADAL" clId="{D1F6E0D6-7D92-49E3-9BE1-FAB7F0A1BF16}" dt="2024-01-27T21:51:57.066" v="5465" actId="26606"/>
          <ac:grpSpMkLst>
            <pc:docMk/>
            <pc:sldMk cId="809339386" sldId="373"/>
            <ac:grpSpMk id="19" creationId="{B55DE4E1-F219-45A4-96D9-9A86D0E4DBD2}"/>
          </ac:grpSpMkLst>
        </pc:grpChg>
        <pc:grpChg chg="add del">
          <ac:chgData name="Kevin Bouchard" userId="2fc9e66d-ba45-474f-8a9f-7086b34a7d26" providerId="ADAL" clId="{D1F6E0D6-7D92-49E3-9BE1-FAB7F0A1BF16}" dt="2024-01-27T21:52:13.135" v="5467" actId="26606"/>
          <ac:grpSpMkLst>
            <pc:docMk/>
            <pc:sldMk cId="809339386" sldId="373"/>
            <ac:grpSpMk id="25" creationId="{11002ACD-3B0C-4885-8754-8A00E926FE4B}"/>
          </ac:grpSpMkLst>
        </pc:grpChg>
        <pc:picChg chg="add del">
          <ac:chgData name="Kevin Bouchard" userId="2fc9e66d-ba45-474f-8a9f-7086b34a7d26" providerId="ADAL" clId="{D1F6E0D6-7D92-49E3-9BE1-FAB7F0A1BF16}" dt="2024-01-27T21:51:55.849" v="5463" actId="26606"/>
          <ac:picMkLst>
            <pc:docMk/>
            <pc:sldMk cId="809339386" sldId="373"/>
            <ac:picMk id="7" creationId="{8A5A726B-DF60-30E2-6DD6-9CBE0E46EFAC}"/>
          </ac:picMkLst>
        </pc:picChg>
        <pc:picChg chg="add del">
          <ac:chgData name="Kevin Bouchard" userId="2fc9e66d-ba45-474f-8a9f-7086b34a7d26" providerId="ADAL" clId="{D1F6E0D6-7D92-49E3-9BE1-FAB7F0A1BF16}" dt="2024-01-27T21:51:57.066" v="5465" actId="26606"/>
          <ac:picMkLst>
            <pc:docMk/>
            <pc:sldMk cId="809339386" sldId="373"/>
            <ac:picMk id="18" creationId="{DE781656-94D3-A88F-9C58-0ADA4A332444}"/>
          </ac:picMkLst>
        </pc:picChg>
        <pc:picChg chg="add del">
          <ac:chgData name="Kevin Bouchard" userId="2fc9e66d-ba45-474f-8a9f-7086b34a7d26" providerId="ADAL" clId="{D1F6E0D6-7D92-49E3-9BE1-FAB7F0A1BF16}" dt="2024-01-27T21:52:13.135" v="5467" actId="26606"/>
          <ac:picMkLst>
            <pc:docMk/>
            <pc:sldMk cId="809339386" sldId="373"/>
            <ac:picMk id="24" creationId="{8A5A726B-DF60-30E2-6DD6-9CBE0E46EFAC}"/>
          </ac:picMkLst>
        </pc:picChg>
      </pc:sldChg>
      <pc:sldChg chg="modSp add mod">
        <pc:chgData name="Kevin Bouchard" userId="2fc9e66d-ba45-474f-8a9f-7086b34a7d26" providerId="ADAL" clId="{D1F6E0D6-7D92-49E3-9BE1-FAB7F0A1BF16}" dt="2024-01-27T21:57:30.034" v="5625" actId="20577"/>
        <pc:sldMkLst>
          <pc:docMk/>
          <pc:sldMk cId="2554685948" sldId="374"/>
        </pc:sldMkLst>
        <pc:spChg chg="mod">
          <ac:chgData name="Kevin Bouchard" userId="2fc9e66d-ba45-474f-8a9f-7086b34a7d26" providerId="ADAL" clId="{D1F6E0D6-7D92-49E3-9BE1-FAB7F0A1BF16}" dt="2024-01-27T21:57:30.034" v="5625" actId="20577"/>
          <ac:spMkLst>
            <pc:docMk/>
            <pc:sldMk cId="2554685948" sldId="374"/>
            <ac:spMk id="2" creationId="{E0E4045F-AC61-CF8A-E2B4-AB6697C4AC62}"/>
          </ac:spMkLst>
        </pc:spChg>
        <pc:spChg chg="mod">
          <ac:chgData name="Kevin Bouchard" userId="2fc9e66d-ba45-474f-8a9f-7086b34a7d26" providerId="ADAL" clId="{D1F6E0D6-7D92-49E3-9BE1-FAB7F0A1BF16}" dt="2024-01-27T21:56:53.064" v="5619" actId="20577"/>
          <ac:spMkLst>
            <pc:docMk/>
            <pc:sldMk cId="2554685948" sldId="374"/>
            <ac:spMk id="3" creationId="{780CE65D-19F6-2FAF-BABC-41600EFA3814}"/>
          </ac:spMkLst>
        </pc:spChg>
      </pc:sldChg>
      <pc:sldChg chg="add del">
        <pc:chgData name="Kevin Bouchard" userId="2fc9e66d-ba45-474f-8a9f-7086b34a7d26" providerId="ADAL" clId="{D1F6E0D6-7D92-49E3-9BE1-FAB7F0A1BF16}" dt="2024-01-27T21:42:50.917" v="5399" actId="2890"/>
        <pc:sldMkLst>
          <pc:docMk/>
          <pc:sldMk cId="3944099675" sldId="374"/>
        </pc:sldMkLst>
      </pc:sldChg>
      <pc:sldMasterChg chg="delSldLayout">
        <pc:chgData name="Kevin Bouchard" userId="2fc9e66d-ba45-474f-8a9f-7086b34a7d26" providerId="ADAL" clId="{D1F6E0D6-7D92-49E3-9BE1-FAB7F0A1BF16}" dt="2024-01-27T21:23:47.288" v="4874" actId="47"/>
        <pc:sldMasterMkLst>
          <pc:docMk/>
          <pc:sldMasterMk cId="688072617" sldId="2147483792"/>
        </pc:sldMasterMkLst>
        <pc:sldLayoutChg chg="del">
          <pc:chgData name="Kevin Bouchard" userId="2fc9e66d-ba45-474f-8a9f-7086b34a7d26" providerId="ADAL" clId="{D1F6E0D6-7D92-49E3-9BE1-FAB7F0A1BF16}" dt="2024-01-27T21:23:47.288" v="4874" actId="47"/>
          <pc:sldLayoutMkLst>
            <pc:docMk/>
            <pc:sldMasterMk cId="688072617" sldId="2147483792"/>
            <pc:sldLayoutMk cId="3515453241" sldId="2147483804"/>
          </pc:sldLayoutMkLst>
        </pc:sldLayoutChg>
      </pc:sldMasterChg>
    </pc:docChg>
  </pc:docChgLst>
  <pc:docChgLst>
    <pc:chgData name="Kevin Bouchard" userId="2fc9e66d-ba45-474f-8a9f-7086b34a7d26" providerId="ADAL" clId="{C605D8D1-30AF-4EBE-BF5D-7E2A9A7F78EB}"/>
    <pc:docChg chg="undo redo custSel addSld delSld modSld modMainMaster modNotesMaster">
      <pc:chgData name="Kevin Bouchard" userId="2fc9e66d-ba45-474f-8a9f-7086b34a7d26" providerId="ADAL" clId="{C605D8D1-30AF-4EBE-BF5D-7E2A9A7F78EB}" dt="2024-01-27T16:55:03.393" v="2625" actId="1076"/>
      <pc:docMkLst>
        <pc:docMk/>
      </pc:docMkLst>
      <pc:sldChg chg="modSp del mod">
        <pc:chgData name="Kevin Bouchard" userId="2fc9e66d-ba45-474f-8a9f-7086b34a7d26" providerId="ADAL" clId="{C605D8D1-30AF-4EBE-BF5D-7E2A9A7F78EB}" dt="2024-01-25T21:44:11.437" v="10" actId="47"/>
        <pc:sldMkLst>
          <pc:docMk/>
          <pc:sldMk cId="1004256375" sldId="256"/>
        </pc:sldMkLst>
        <pc:spChg chg="mod">
          <ac:chgData name="Kevin Bouchard" userId="2fc9e66d-ba45-474f-8a9f-7086b34a7d26" providerId="ADAL" clId="{C605D8D1-30AF-4EBE-BF5D-7E2A9A7F78EB}" dt="2024-01-25T21:43:40.170" v="2"/>
          <ac:spMkLst>
            <pc:docMk/>
            <pc:sldMk cId="1004256375" sldId="256"/>
            <ac:spMk id="2" creationId="{00000000-0000-0000-0000-000000000000}"/>
          </ac:spMkLst>
        </pc:spChg>
        <pc:spChg chg="mod">
          <ac:chgData name="Kevin Bouchard" userId="2fc9e66d-ba45-474f-8a9f-7086b34a7d26" providerId="ADAL" clId="{C605D8D1-30AF-4EBE-BF5D-7E2A9A7F78EB}" dt="2024-01-25T21:43:40.237" v="3" actId="27636"/>
          <ac:spMkLst>
            <pc:docMk/>
            <pc:sldMk cId="1004256375" sldId="256"/>
            <ac:spMk id="3" creationId="{00000000-0000-0000-0000-000000000000}"/>
          </ac:spMkLst>
        </pc:spChg>
        <pc:spChg chg="mod">
          <ac:chgData name="Kevin Bouchard" userId="2fc9e66d-ba45-474f-8a9f-7086b34a7d26" providerId="ADAL" clId="{C605D8D1-30AF-4EBE-BF5D-7E2A9A7F78EB}" dt="2024-01-25T21:43:40.170" v="2"/>
          <ac:spMkLst>
            <pc:docMk/>
            <pc:sldMk cId="1004256375" sldId="256"/>
            <ac:spMk id="4" creationId="{00000000-0000-0000-0000-000000000000}"/>
          </ac:spMkLst>
        </pc:spChg>
        <pc:spChg chg="mod">
          <ac:chgData name="Kevin Bouchard" userId="2fc9e66d-ba45-474f-8a9f-7086b34a7d26" providerId="ADAL" clId="{C605D8D1-30AF-4EBE-BF5D-7E2A9A7F78EB}" dt="2024-01-25T21:43:40.170" v="2"/>
          <ac:spMkLst>
            <pc:docMk/>
            <pc:sldMk cId="1004256375" sldId="256"/>
            <ac:spMk id="5" creationId="{00000000-0000-0000-0000-000000000000}"/>
          </ac:spMkLst>
        </pc:spChg>
      </pc:sldChg>
      <pc:sldChg chg="modSp del modNotes">
        <pc:chgData name="Kevin Bouchard" userId="2fc9e66d-ba45-474f-8a9f-7086b34a7d26" providerId="ADAL" clId="{C605D8D1-30AF-4EBE-BF5D-7E2A9A7F78EB}" dt="2024-01-25T21:44:44.930" v="13" actId="47"/>
        <pc:sldMkLst>
          <pc:docMk/>
          <pc:sldMk cId="1823829716" sldId="258"/>
        </pc:sldMkLst>
        <pc:spChg chg="mod">
          <ac:chgData name="Kevin Bouchard" userId="2fc9e66d-ba45-474f-8a9f-7086b34a7d26" providerId="ADAL" clId="{C605D8D1-30AF-4EBE-BF5D-7E2A9A7F78EB}" dt="2024-01-25T21:43:40.170" v="2"/>
          <ac:spMkLst>
            <pc:docMk/>
            <pc:sldMk cId="1823829716" sldId="258"/>
            <ac:spMk id="2" creationId="{00000000-0000-0000-0000-000000000000}"/>
          </ac:spMkLst>
        </pc:spChg>
        <pc:spChg chg="mod">
          <ac:chgData name="Kevin Bouchard" userId="2fc9e66d-ba45-474f-8a9f-7086b34a7d26" providerId="ADAL" clId="{C605D8D1-30AF-4EBE-BF5D-7E2A9A7F78EB}" dt="2024-01-25T21:43:40.170" v="2"/>
          <ac:spMkLst>
            <pc:docMk/>
            <pc:sldMk cId="1823829716" sldId="258"/>
            <ac:spMk id="3" creationId="{00000000-0000-0000-0000-000000000000}"/>
          </ac:spMkLst>
        </pc:spChg>
        <pc:spChg chg="mod">
          <ac:chgData name="Kevin Bouchard" userId="2fc9e66d-ba45-474f-8a9f-7086b34a7d26" providerId="ADAL" clId="{C605D8D1-30AF-4EBE-BF5D-7E2A9A7F78EB}" dt="2024-01-25T21:43:40.170" v="2"/>
          <ac:spMkLst>
            <pc:docMk/>
            <pc:sldMk cId="1823829716" sldId="258"/>
            <ac:spMk id="4" creationId="{00000000-0000-0000-0000-000000000000}"/>
          </ac:spMkLst>
        </pc:spChg>
        <pc:spChg chg="mod">
          <ac:chgData name="Kevin Bouchard" userId="2fc9e66d-ba45-474f-8a9f-7086b34a7d26" providerId="ADAL" clId="{C605D8D1-30AF-4EBE-BF5D-7E2A9A7F78EB}" dt="2024-01-25T21:43:40.170" v="2"/>
          <ac:spMkLst>
            <pc:docMk/>
            <pc:sldMk cId="1823829716" sldId="258"/>
            <ac:spMk id="5" creationId="{00000000-0000-0000-0000-000000000000}"/>
          </ac:spMkLst>
        </pc:spChg>
      </pc:sldChg>
      <pc:sldChg chg="modSp del mod modNotes">
        <pc:chgData name="Kevin Bouchard" userId="2fc9e66d-ba45-474f-8a9f-7086b34a7d26" providerId="ADAL" clId="{C605D8D1-30AF-4EBE-BF5D-7E2A9A7F78EB}" dt="2024-01-25T21:47:13.864" v="227" actId="47"/>
        <pc:sldMkLst>
          <pc:docMk/>
          <pc:sldMk cId="1621577873" sldId="259"/>
        </pc:sldMkLst>
        <pc:spChg chg="mod">
          <ac:chgData name="Kevin Bouchard" userId="2fc9e66d-ba45-474f-8a9f-7086b34a7d26" providerId="ADAL" clId="{C605D8D1-30AF-4EBE-BF5D-7E2A9A7F78EB}" dt="2024-01-25T21:43:40.170" v="2"/>
          <ac:spMkLst>
            <pc:docMk/>
            <pc:sldMk cId="1621577873" sldId="259"/>
            <ac:spMk id="5" creationId="{00000000-0000-0000-0000-000000000000}"/>
          </ac:spMkLst>
        </pc:spChg>
        <pc:spChg chg="mod">
          <ac:chgData name="Kevin Bouchard" userId="2fc9e66d-ba45-474f-8a9f-7086b34a7d26" providerId="ADAL" clId="{C605D8D1-30AF-4EBE-BF5D-7E2A9A7F78EB}" dt="2024-01-25T21:43:40.170" v="2"/>
          <ac:spMkLst>
            <pc:docMk/>
            <pc:sldMk cId="1621577873" sldId="259"/>
            <ac:spMk id="8" creationId="{00000000-0000-0000-0000-000000000000}"/>
          </ac:spMkLst>
        </pc:spChg>
        <pc:spChg chg="mod">
          <ac:chgData name="Kevin Bouchard" userId="2fc9e66d-ba45-474f-8a9f-7086b34a7d26" providerId="ADAL" clId="{C605D8D1-30AF-4EBE-BF5D-7E2A9A7F78EB}" dt="2024-01-25T21:43:40.929" v="6" actId="27636"/>
          <ac:spMkLst>
            <pc:docMk/>
            <pc:sldMk cId="1621577873" sldId="259"/>
            <ac:spMk id="9" creationId="{00000000-0000-0000-0000-000000000000}"/>
          </ac:spMkLst>
        </pc:spChg>
      </pc:sldChg>
      <pc:sldChg chg="modSp del">
        <pc:chgData name="Kevin Bouchard" userId="2fc9e66d-ba45-474f-8a9f-7086b34a7d26" providerId="ADAL" clId="{C605D8D1-30AF-4EBE-BF5D-7E2A9A7F78EB}" dt="2024-01-25T21:50:41.018" v="248" actId="47"/>
        <pc:sldMkLst>
          <pc:docMk/>
          <pc:sldMk cId="2510357967" sldId="275"/>
        </pc:sldMkLst>
        <pc:spChg chg="mod">
          <ac:chgData name="Kevin Bouchard" userId="2fc9e66d-ba45-474f-8a9f-7086b34a7d26" providerId="ADAL" clId="{C605D8D1-30AF-4EBE-BF5D-7E2A9A7F78EB}" dt="2024-01-25T21:43:40.170" v="2"/>
          <ac:spMkLst>
            <pc:docMk/>
            <pc:sldMk cId="2510357967" sldId="275"/>
            <ac:spMk id="4" creationId="{00000000-0000-0000-0000-000000000000}"/>
          </ac:spMkLst>
        </pc:spChg>
        <pc:spChg chg="mod">
          <ac:chgData name="Kevin Bouchard" userId="2fc9e66d-ba45-474f-8a9f-7086b34a7d26" providerId="ADAL" clId="{C605D8D1-30AF-4EBE-BF5D-7E2A9A7F78EB}" dt="2024-01-25T21:43:40.170" v="2"/>
          <ac:spMkLst>
            <pc:docMk/>
            <pc:sldMk cId="2510357967" sldId="275"/>
            <ac:spMk id="5" creationId="{00000000-0000-0000-0000-000000000000}"/>
          </ac:spMkLst>
        </pc:spChg>
        <pc:spChg chg="mod">
          <ac:chgData name="Kevin Bouchard" userId="2fc9e66d-ba45-474f-8a9f-7086b34a7d26" providerId="ADAL" clId="{C605D8D1-30AF-4EBE-BF5D-7E2A9A7F78EB}" dt="2024-01-25T21:43:40.170" v="2"/>
          <ac:spMkLst>
            <pc:docMk/>
            <pc:sldMk cId="2510357967" sldId="275"/>
            <ac:spMk id="8" creationId="{00000000-0000-0000-0000-000000000000}"/>
          </ac:spMkLst>
        </pc:spChg>
        <pc:spChg chg="mod">
          <ac:chgData name="Kevin Bouchard" userId="2fc9e66d-ba45-474f-8a9f-7086b34a7d26" providerId="ADAL" clId="{C605D8D1-30AF-4EBE-BF5D-7E2A9A7F78EB}" dt="2024-01-25T21:43:40.170" v="2"/>
          <ac:spMkLst>
            <pc:docMk/>
            <pc:sldMk cId="2510357967" sldId="275"/>
            <ac:spMk id="9" creationId="{00000000-0000-0000-0000-000000000000}"/>
          </ac:spMkLst>
        </pc:spChg>
      </pc:sldChg>
      <pc:sldChg chg="modSp del modNotes">
        <pc:chgData name="Kevin Bouchard" userId="2fc9e66d-ba45-474f-8a9f-7086b34a7d26" providerId="ADAL" clId="{C605D8D1-30AF-4EBE-BF5D-7E2A9A7F78EB}" dt="2024-01-25T21:44:44.930" v="13" actId="47"/>
        <pc:sldMkLst>
          <pc:docMk/>
          <pc:sldMk cId="1055149725" sldId="276"/>
        </pc:sldMkLst>
        <pc:spChg chg="mod">
          <ac:chgData name="Kevin Bouchard" userId="2fc9e66d-ba45-474f-8a9f-7086b34a7d26" providerId="ADAL" clId="{C605D8D1-30AF-4EBE-BF5D-7E2A9A7F78EB}" dt="2024-01-25T21:43:40.170" v="2"/>
          <ac:spMkLst>
            <pc:docMk/>
            <pc:sldMk cId="1055149725" sldId="276"/>
            <ac:spMk id="2" creationId="{00000000-0000-0000-0000-000000000000}"/>
          </ac:spMkLst>
        </pc:spChg>
        <pc:spChg chg="mod">
          <ac:chgData name="Kevin Bouchard" userId="2fc9e66d-ba45-474f-8a9f-7086b34a7d26" providerId="ADAL" clId="{C605D8D1-30AF-4EBE-BF5D-7E2A9A7F78EB}" dt="2024-01-25T21:43:40.170" v="2"/>
          <ac:spMkLst>
            <pc:docMk/>
            <pc:sldMk cId="1055149725" sldId="276"/>
            <ac:spMk id="3" creationId="{00000000-0000-0000-0000-000000000000}"/>
          </ac:spMkLst>
        </pc:spChg>
        <pc:spChg chg="mod">
          <ac:chgData name="Kevin Bouchard" userId="2fc9e66d-ba45-474f-8a9f-7086b34a7d26" providerId="ADAL" clId="{C605D8D1-30AF-4EBE-BF5D-7E2A9A7F78EB}" dt="2024-01-25T21:43:40.170" v="2"/>
          <ac:spMkLst>
            <pc:docMk/>
            <pc:sldMk cId="1055149725" sldId="276"/>
            <ac:spMk id="4" creationId="{00000000-0000-0000-0000-000000000000}"/>
          </ac:spMkLst>
        </pc:spChg>
        <pc:spChg chg="mod">
          <ac:chgData name="Kevin Bouchard" userId="2fc9e66d-ba45-474f-8a9f-7086b34a7d26" providerId="ADAL" clId="{C605D8D1-30AF-4EBE-BF5D-7E2A9A7F78EB}" dt="2024-01-25T21:43:40.170" v="2"/>
          <ac:spMkLst>
            <pc:docMk/>
            <pc:sldMk cId="1055149725" sldId="276"/>
            <ac:spMk id="5" creationId="{00000000-0000-0000-0000-000000000000}"/>
          </ac:spMkLst>
        </pc:spChg>
        <pc:picChg chg="mod">
          <ac:chgData name="Kevin Bouchard" userId="2fc9e66d-ba45-474f-8a9f-7086b34a7d26" providerId="ADAL" clId="{C605D8D1-30AF-4EBE-BF5D-7E2A9A7F78EB}" dt="2024-01-25T21:43:40.170" v="2"/>
          <ac:picMkLst>
            <pc:docMk/>
            <pc:sldMk cId="1055149725" sldId="276"/>
            <ac:picMk id="7" creationId="{00000000-0000-0000-0000-000000000000}"/>
          </ac:picMkLst>
        </pc:picChg>
        <pc:picChg chg="mod">
          <ac:chgData name="Kevin Bouchard" userId="2fc9e66d-ba45-474f-8a9f-7086b34a7d26" providerId="ADAL" clId="{C605D8D1-30AF-4EBE-BF5D-7E2A9A7F78EB}" dt="2024-01-25T21:43:40.170" v="2"/>
          <ac:picMkLst>
            <pc:docMk/>
            <pc:sldMk cId="1055149725" sldId="276"/>
            <ac:picMk id="8" creationId="{00000000-0000-0000-0000-000000000000}"/>
          </ac:picMkLst>
        </pc:picChg>
        <pc:picChg chg="mod">
          <ac:chgData name="Kevin Bouchard" userId="2fc9e66d-ba45-474f-8a9f-7086b34a7d26" providerId="ADAL" clId="{C605D8D1-30AF-4EBE-BF5D-7E2A9A7F78EB}" dt="2024-01-25T21:43:40.170" v="2"/>
          <ac:picMkLst>
            <pc:docMk/>
            <pc:sldMk cId="1055149725" sldId="276"/>
            <ac:picMk id="9" creationId="{00000000-0000-0000-0000-000000000000}"/>
          </ac:picMkLst>
        </pc:picChg>
      </pc:sldChg>
      <pc:sldChg chg="modSp del modNotes">
        <pc:chgData name="Kevin Bouchard" userId="2fc9e66d-ba45-474f-8a9f-7086b34a7d26" providerId="ADAL" clId="{C605D8D1-30AF-4EBE-BF5D-7E2A9A7F78EB}" dt="2024-01-25T21:44:44.930" v="13" actId="47"/>
        <pc:sldMkLst>
          <pc:docMk/>
          <pc:sldMk cId="3908774595" sldId="277"/>
        </pc:sldMkLst>
        <pc:spChg chg="mod">
          <ac:chgData name="Kevin Bouchard" userId="2fc9e66d-ba45-474f-8a9f-7086b34a7d26" providerId="ADAL" clId="{C605D8D1-30AF-4EBE-BF5D-7E2A9A7F78EB}" dt="2024-01-25T21:43:40.170" v="2"/>
          <ac:spMkLst>
            <pc:docMk/>
            <pc:sldMk cId="3908774595" sldId="277"/>
            <ac:spMk id="2" creationId="{00000000-0000-0000-0000-000000000000}"/>
          </ac:spMkLst>
        </pc:spChg>
        <pc:spChg chg="mod">
          <ac:chgData name="Kevin Bouchard" userId="2fc9e66d-ba45-474f-8a9f-7086b34a7d26" providerId="ADAL" clId="{C605D8D1-30AF-4EBE-BF5D-7E2A9A7F78EB}" dt="2024-01-25T21:43:40.170" v="2"/>
          <ac:spMkLst>
            <pc:docMk/>
            <pc:sldMk cId="3908774595" sldId="277"/>
            <ac:spMk id="3" creationId="{00000000-0000-0000-0000-000000000000}"/>
          </ac:spMkLst>
        </pc:spChg>
        <pc:spChg chg="mod">
          <ac:chgData name="Kevin Bouchard" userId="2fc9e66d-ba45-474f-8a9f-7086b34a7d26" providerId="ADAL" clId="{C605D8D1-30AF-4EBE-BF5D-7E2A9A7F78EB}" dt="2024-01-25T21:43:40.170" v="2"/>
          <ac:spMkLst>
            <pc:docMk/>
            <pc:sldMk cId="3908774595" sldId="277"/>
            <ac:spMk id="4" creationId="{00000000-0000-0000-0000-000000000000}"/>
          </ac:spMkLst>
        </pc:spChg>
        <pc:spChg chg="mod">
          <ac:chgData name="Kevin Bouchard" userId="2fc9e66d-ba45-474f-8a9f-7086b34a7d26" providerId="ADAL" clId="{C605D8D1-30AF-4EBE-BF5D-7E2A9A7F78EB}" dt="2024-01-25T21:43:40.170" v="2"/>
          <ac:spMkLst>
            <pc:docMk/>
            <pc:sldMk cId="3908774595" sldId="277"/>
            <ac:spMk id="5" creationId="{00000000-0000-0000-0000-000000000000}"/>
          </ac:spMkLst>
        </pc:spChg>
        <pc:spChg chg="mod">
          <ac:chgData name="Kevin Bouchard" userId="2fc9e66d-ba45-474f-8a9f-7086b34a7d26" providerId="ADAL" clId="{C605D8D1-30AF-4EBE-BF5D-7E2A9A7F78EB}" dt="2024-01-25T21:43:40.170" v="2"/>
          <ac:spMkLst>
            <pc:docMk/>
            <pc:sldMk cId="3908774595" sldId="277"/>
            <ac:spMk id="8" creationId="{00000000-0000-0000-0000-000000000000}"/>
          </ac:spMkLst>
        </pc:spChg>
        <pc:picChg chg="mod">
          <ac:chgData name="Kevin Bouchard" userId="2fc9e66d-ba45-474f-8a9f-7086b34a7d26" providerId="ADAL" clId="{C605D8D1-30AF-4EBE-BF5D-7E2A9A7F78EB}" dt="2024-01-25T21:43:40.170" v="2"/>
          <ac:picMkLst>
            <pc:docMk/>
            <pc:sldMk cId="3908774595" sldId="277"/>
            <ac:picMk id="7" creationId="{00000000-0000-0000-0000-000000000000}"/>
          </ac:picMkLst>
        </pc:picChg>
      </pc:sldChg>
      <pc:sldChg chg="modSp del">
        <pc:chgData name="Kevin Bouchard" userId="2fc9e66d-ba45-474f-8a9f-7086b34a7d26" providerId="ADAL" clId="{C605D8D1-30AF-4EBE-BF5D-7E2A9A7F78EB}" dt="2024-01-25T21:44:44.930" v="13" actId="47"/>
        <pc:sldMkLst>
          <pc:docMk/>
          <pc:sldMk cId="370926573" sldId="278"/>
        </pc:sldMkLst>
        <pc:spChg chg="mod">
          <ac:chgData name="Kevin Bouchard" userId="2fc9e66d-ba45-474f-8a9f-7086b34a7d26" providerId="ADAL" clId="{C605D8D1-30AF-4EBE-BF5D-7E2A9A7F78EB}" dt="2024-01-25T21:43:40.170" v="2"/>
          <ac:spMkLst>
            <pc:docMk/>
            <pc:sldMk cId="370926573" sldId="278"/>
            <ac:spMk id="2" creationId="{00000000-0000-0000-0000-000000000000}"/>
          </ac:spMkLst>
        </pc:spChg>
        <pc:spChg chg="mod">
          <ac:chgData name="Kevin Bouchard" userId="2fc9e66d-ba45-474f-8a9f-7086b34a7d26" providerId="ADAL" clId="{C605D8D1-30AF-4EBE-BF5D-7E2A9A7F78EB}" dt="2024-01-25T21:43:40.170" v="2"/>
          <ac:spMkLst>
            <pc:docMk/>
            <pc:sldMk cId="370926573" sldId="278"/>
            <ac:spMk id="3" creationId="{00000000-0000-0000-0000-000000000000}"/>
          </ac:spMkLst>
        </pc:spChg>
        <pc:spChg chg="mod">
          <ac:chgData name="Kevin Bouchard" userId="2fc9e66d-ba45-474f-8a9f-7086b34a7d26" providerId="ADAL" clId="{C605D8D1-30AF-4EBE-BF5D-7E2A9A7F78EB}" dt="2024-01-25T21:43:40.170" v="2"/>
          <ac:spMkLst>
            <pc:docMk/>
            <pc:sldMk cId="370926573" sldId="278"/>
            <ac:spMk id="4" creationId="{00000000-0000-0000-0000-000000000000}"/>
          </ac:spMkLst>
        </pc:spChg>
        <pc:spChg chg="mod">
          <ac:chgData name="Kevin Bouchard" userId="2fc9e66d-ba45-474f-8a9f-7086b34a7d26" providerId="ADAL" clId="{C605D8D1-30AF-4EBE-BF5D-7E2A9A7F78EB}" dt="2024-01-25T21:43:40.170" v="2"/>
          <ac:spMkLst>
            <pc:docMk/>
            <pc:sldMk cId="370926573" sldId="278"/>
            <ac:spMk id="5" creationId="{00000000-0000-0000-0000-000000000000}"/>
          </ac:spMkLst>
        </pc:spChg>
        <pc:picChg chg="mod">
          <ac:chgData name="Kevin Bouchard" userId="2fc9e66d-ba45-474f-8a9f-7086b34a7d26" providerId="ADAL" clId="{C605D8D1-30AF-4EBE-BF5D-7E2A9A7F78EB}" dt="2024-01-25T21:43:40.170" v="2"/>
          <ac:picMkLst>
            <pc:docMk/>
            <pc:sldMk cId="370926573" sldId="278"/>
            <ac:picMk id="6" creationId="{00000000-0000-0000-0000-000000000000}"/>
          </ac:picMkLst>
        </pc:picChg>
      </pc:sldChg>
      <pc:sldChg chg="modSp del modNotes">
        <pc:chgData name="Kevin Bouchard" userId="2fc9e66d-ba45-474f-8a9f-7086b34a7d26" providerId="ADAL" clId="{C605D8D1-30AF-4EBE-BF5D-7E2A9A7F78EB}" dt="2024-01-25T21:44:44.930" v="13" actId="47"/>
        <pc:sldMkLst>
          <pc:docMk/>
          <pc:sldMk cId="1597619003" sldId="279"/>
        </pc:sldMkLst>
        <pc:spChg chg="mod">
          <ac:chgData name="Kevin Bouchard" userId="2fc9e66d-ba45-474f-8a9f-7086b34a7d26" providerId="ADAL" clId="{C605D8D1-30AF-4EBE-BF5D-7E2A9A7F78EB}" dt="2024-01-25T21:43:40.170" v="2"/>
          <ac:spMkLst>
            <pc:docMk/>
            <pc:sldMk cId="1597619003" sldId="279"/>
            <ac:spMk id="2" creationId="{00000000-0000-0000-0000-000000000000}"/>
          </ac:spMkLst>
        </pc:spChg>
        <pc:spChg chg="mod">
          <ac:chgData name="Kevin Bouchard" userId="2fc9e66d-ba45-474f-8a9f-7086b34a7d26" providerId="ADAL" clId="{C605D8D1-30AF-4EBE-BF5D-7E2A9A7F78EB}" dt="2024-01-25T21:43:40.170" v="2"/>
          <ac:spMkLst>
            <pc:docMk/>
            <pc:sldMk cId="1597619003" sldId="279"/>
            <ac:spMk id="3" creationId="{00000000-0000-0000-0000-000000000000}"/>
          </ac:spMkLst>
        </pc:spChg>
        <pc:spChg chg="mod">
          <ac:chgData name="Kevin Bouchard" userId="2fc9e66d-ba45-474f-8a9f-7086b34a7d26" providerId="ADAL" clId="{C605D8D1-30AF-4EBE-BF5D-7E2A9A7F78EB}" dt="2024-01-25T21:43:40.170" v="2"/>
          <ac:spMkLst>
            <pc:docMk/>
            <pc:sldMk cId="1597619003" sldId="279"/>
            <ac:spMk id="4" creationId="{00000000-0000-0000-0000-000000000000}"/>
          </ac:spMkLst>
        </pc:spChg>
        <pc:spChg chg="mod">
          <ac:chgData name="Kevin Bouchard" userId="2fc9e66d-ba45-474f-8a9f-7086b34a7d26" providerId="ADAL" clId="{C605D8D1-30AF-4EBE-BF5D-7E2A9A7F78EB}" dt="2024-01-25T21:43:40.170" v="2"/>
          <ac:spMkLst>
            <pc:docMk/>
            <pc:sldMk cId="1597619003" sldId="279"/>
            <ac:spMk id="5" creationId="{00000000-0000-0000-0000-000000000000}"/>
          </ac:spMkLst>
        </pc:spChg>
        <pc:spChg chg="mod">
          <ac:chgData name="Kevin Bouchard" userId="2fc9e66d-ba45-474f-8a9f-7086b34a7d26" providerId="ADAL" clId="{C605D8D1-30AF-4EBE-BF5D-7E2A9A7F78EB}" dt="2024-01-25T21:43:40.170" v="2"/>
          <ac:spMkLst>
            <pc:docMk/>
            <pc:sldMk cId="1597619003" sldId="279"/>
            <ac:spMk id="9" creationId="{00000000-0000-0000-0000-000000000000}"/>
          </ac:spMkLst>
        </pc:spChg>
        <pc:picChg chg="mod">
          <ac:chgData name="Kevin Bouchard" userId="2fc9e66d-ba45-474f-8a9f-7086b34a7d26" providerId="ADAL" clId="{C605D8D1-30AF-4EBE-BF5D-7E2A9A7F78EB}" dt="2024-01-25T21:43:40.170" v="2"/>
          <ac:picMkLst>
            <pc:docMk/>
            <pc:sldMk cId="1597619003" sldId="279"/>
            <ac:picMk id="6" creationId="{00000000-0000-0000-0000-000000000000}"/>
          </ac:picMkLst>
        </pc:picChg>
        <pc:picChg chg="mod">
          <ac:chgData name="Kevin Bouchard" userId="2fc9e66d-ba45-474f-8a9f-7086b34a7d26" providerId="ADAL" clId="{C605D8D1-30AF-4EBE-BF5D-7E2A9A7F78EB}" dt="2024-01-25T21:43:40.170" v="2"/>
          <ac:picMkLst>
            <pc:docMk/>
            <pc:sldMk cId="1597619003" sldId="279"/>
            <ac:picMk id="8" creationId="{00000000-0000-0000-0000-000000000000}"/>
          </ac:picMkLst>
        </pc:picChg>
      </pc:sldChg>
      <pc:sldChg chg="modSp del mod modNotes">
        <pc:chgData name="Kevin Bouchard" userId="2fc9e66d-ba45-474f-8a9f-7086b34a7d26" providerId="ADAL" clId="{C605D8D1-30AF-4EBE-BF5D-7E2A9A7F78EB}" dt="2024-01-25T21:44:44.930" v="13" actId="47"/>
        <pc:sldMkLst>
          <pc:docMk/>
          <pc:sldMk cId="3502125925" sldId="280"/>
        </pc:sldMkLst>
        <pc:spChg chg="mod">
          <ac:chgData name="Kevin Bouchard" userId="2fc9e66d-ba45-474f-8a9f-7086b34a7d26" providerId="ADAL" clId="{C605D8D1-30AF-4EBE-BF5D-7E2A9A7F78EB}" dt="2024-01-25T21:43:40.170" v="2"/>
          <ac:spMkLst>
            <pc:docMk/>
            <pc:sldMk cId="3502125925" sldId="280"/>
            <ac:spMk id="2" creationId="{00000000-0000-0000-0000-000000000000}"/>
          </ac:spMkLst>
        </pc:spChg>
        <pc:spChg chg="mod">
          <ac:chgData name="Kevin Bouchard" userId="2fc9e66d-ba45-474f-8a9f-7086b34a7d26" providerId="ADAL" clId="{C605D8D1-30AF-4EBE-BF5D-7E2A9A7F78EB}" dt="2024-01-25T21:43:40.436" v="4" actId="27636"/>
          <ac:spMkLst>
            <pc:docMk/>
            <pc:sldMk cId="3502125925" sldId="280"/>
            <ac:spMk id="3" creationId="{00000000-0000-0000-0000-000000000000}"/>
          </ac:spMkLst>
        </pc:spChg>
        <pc:spChg chg="mod">
          <ac:chgData name="Kevin Bouchard" userId="2fc9e66d-ba45-474f-8a9f-7086b34a7d26" providerId="ADAL" clId="{C605D8D1-30AF-4EBE-BF5D-7E2A9A7F78EB}" dt="2024-01-25T21:43:40.170" v="2"/>
          <ac:spMkLst>
            <pc:docMk/>
            <pc:sldMk cId="3502125925" sldId="280"/>
            <ac:spMk id="4" creationId="{00000000-0000-0000-0000-000000000000}"/>
          </ac:spMkLst>
        </pc:spChg>
        <pc:spChg chg="mod">
          <ac:chgData name="Kevin Bouchard" userId="2fc9e66d-ba45-474f-8a9f-7086b34a7d26" providerId="ADAL" clId="{C605D8D1-30AF-4EBE-BF5D-7E2A9A7F78EB}" dt="2024-01-25T21:43:40.170" v="2"/>
          <ac:spMkLst>
            <pc:docMk/>
            <pc:sldMk cId="3502125925" sldId="280"/>
            <ac:spMk id="5" creationId="{00000000-0000-0000-0000-000000000000}"/>
          </ac:spMkLst>
        </pc:spChg>
        <pc:spChg chg="mod">
          <ac:chgData name="Kevin Bouchard" userId="2fc9e66d-ba45-474f-8a9f-7086b34a7d26" providerId="ADAL" clId="{C605D8D1-30AF-4EBE-BF5D-7E2A9A7F78EB}" dt="2024-01-25T21:43:40.170" v="2"/>
          <ac:spMkLst>
            <pc:docMk/>
            <pc:sldMk cId="3502125925" sldId="280"/>
            <ac:spMk id="6" creationId="{00000000-0000-0000-0000-000000000000}"/>
          </ac:spMkLst>
        </pc:spChg>
      </pc:sldChg>
      <pc:sldChg chg="modSp del modNotes">
        <pc:chgData name="Kevin Bouchard" userId="2fc9e66d-ba45-474f-8a9f-7086b34a7d26" providerId="ADAL" clId="{C605D8D1-30AF-4EBE-BF5D-7E2A9A7F78EB}" dt="2024-01-25T21:44:44.930" v="13" actId="47"/>
        <pc:sldMkLst>
          <pc:docMk/>
          <pc:sldMk cId="3532792013" sldId="281"/>
        </pc:sldMkLst>
        <pc:spChg chg="mod">
          <ac:chgData name="Kevin Bouchard" userId="2fc9e66d-ba45-474f-8a9f-7086b34a7d26" providerId="ADAL" clId="{C605D8D1-30AF-4EBE-BF5D-7E2A9A7F78EB}" dt="2024-01-25T21:43:40.170" v="2"/>
          <ac:spMkLst>
            <pc:docMk/>
            <pc:sldMk cId="3532792013" sldId="281"/>
            <ac:spMk id="2" creationId="{00000000-0000-0000-0000-000000000000}"/>
          </ac:spMkLst>
        </pc:spChg>
        <pc:spChg chg="mod">
          <ac:chgData name="Kevin Bouchard" userId="2fc9e66d-ba45-474f-8a9f-7086b34a7d26" providerId="ADAL" clId="{C605D8D1-30AF-4EBE-BF5D-7E2A9A7F78EB}" dt="2024-01-25T21:43:40.170" v="2"/>
          <ac:spMkLst>
            <pc:docMk/>
            <pc:sldMk cId="3532792013" sldId="281"/>
            <ac:spMk id="3" creationId="{00000000-0000-0000-0000-000000000000}"/>
          </ac:spMkLst>
        </pc:spChg>
        <pc:spChg chg="mod">
          <ac:chgData name="Kevin Bouchard" userId="2fc9e66d-ba45-474f-8a9f-7086b34a7d26" providerId="ADAL" clId="{C605D8D1-30AF-4EBE-BF5D-7E2A9A7F78EB}" dt="2024-01-25T21:43:40.170" v="2"/>
          <ac:spMkLst>
            <pc:docMk/>
            <pc:sldMk cId="3532792013" sldId="281"/>
            <ac:spMk id="4" creationId="{00000000-0000-0000-0000-000000000000}"/>
          </ac:spMkLst>
        </pc:spChg>
        <pc:spChg chg="mod">
          <ac:chgData name="Kevin Bouchard" userId="2fc9e66d-ba45-474f-8a9f-7086b34a7d26" providerId="ADAL" clId="{C605D8D1-30AF-4EBE-BF5D-7E2A9A7F78EB}" dt="2024-01-25T21:43:40.170" v="2"/>
          <ac:spMkLst>
            <pc:docMk/>
            <pc:sldMk cId="3532792013" sldId="281"/>
            <ac:spMk id="5" creationId="{00000000-0000-0000-0000-000000000000}"/>
          </ac:spMkLst>
        </pc:spChg>
      </pc:sldChg>
      <pc:sldChg chg="modSp del">
        <pc:chgData name="Kevin Bouchard" userId="2fc9e66d-ba45-474f-8a9f-7086b34a7d26" providerId="ADAL" clId="{C605D8D1-30AF-4EBE-BF5D-7E2A9A7F78EB}" dt="2024-01-25T21:44:44.930" v="13" actId="47"/>
        <pc:sldMkLst>
          <pc:docMk/>
          <pc:sldMk cId="3527839535" sldId="282"/>
        </pc:sldMkLst>
        <pc:spChg chg="mod">
          <ac:chgData name="Kevin Bouchard" userId="2fc9e66d-ba45-474f-8a9f-7086b34a7d26" providerId="ADAL" clId="{C605D8D1-30AF-4EBE-BF5D-7E2A9A7F78EB}" dt="2024-01-25T21:43:40.170" v="2"/>
          <ac:spMkLst>
            <pc:docMk/>
            <pc:sldMk cId="3527839535" sldId="282"/>
            <ac:spMk id="2" creationId="{00000000-0000-0000-0000-000000000000}"/>
          </ac:spMkLst>
        </pc:spChg>
        <pc:spChg chg="mod">
          <ac:chgData name="Kevin Bouchard" userId="2fc9e66d-ba45-474f-8a9f-7086b34a7d26" providerId="ADAL" clId="{C605D8D1-30AF-4EBE-BF5D-7E2A9A7F78EB}" dt="2024-01-25T21:43:40.170" v="2"/>
          <ac:spMkLst>
            <pc:docMk/>
            <pc:sldMk cId="3527839535" sldId="282"/>
            <ac:spMk id="3" creationId="{00000000-0000-0000-0000-000000000000}"/>
          </ac:spMkLst>
        </pc:spChg>
        <pc:spChg chg="mod">
          <ac:chgData name="Kevin Bouchard" userId="2fc9e66d-ba45-474f-8a9f-7086b34a7d26" providerId="ADAL" clId="{C605D8D1-30AF-4EBE-BF5D-7E2A9A7F78EB}" dt="2024-01-25T21:43:40.170" v="2"/>
          <ac:spMkLst>
            <pc:docMk/>
            <pc:sldMk cId="3527839535" sldId="282"/>
            <ac:spMk id="4" creationId="{00000000-0000-0000-0000-000000000000}"/>
          </ac:spMkLst>
        </pc:spChg>
        <pc:spChg chg="mod">
          <ac:chgData name="Kevin Bouchard" userId="2fc9e66d-ba45-474f-8a9f-7086b34a7d26" providerId="ADAL" clId="{C605D8D1-30AF-4EBE-BF5D-7E2A9A7F78EB}" dt="2024-01-25T21:43:40.170" v="2"/>
          <ac:spMkLst>
            <pc:docMk/>
            <pc:sldMk cId="3527839535" sldId="282"/>
            <ac:spMk id="5" creationId="{00000000-0000-0000-0000-000000000000}"/>
          </ac:spMkLst>
        </pc:spChg>
      </pc:sldChg>
      <pc:sldChg chg="modSp del modNotes">
        <pc:chgData name="Kevin Bouchard" userId="2fc9e66d-ba45-474f-8a9f-7086b34a7d26" providerId="ADAL" clId="{C605D8D1-30AF-4EBE-BF5D-7E2A9A7F78EB}" dt="2024-01-25T21:44:44.930" v="13" actId="47"/>
        <pc:sldMkLst>
          <pc:docMk/>
          <pc:sldMk cId="2729031792" sldId="283"/>
        </pc:sldMkLst>
        <pc:spChg chg="mod">
          <ac:chgData name="Kevin Bouchard" userId="2fc9e66d-ba45-474f-8a9f-7086b34a7d26" providerId="ADAL" clId="{C605D8D1-30AF-4EBE-BF5D-7E2A9A7F78EB}" dt="2024-01-25T21:43:40.170" v="2"/>
          <ac:spMkLst>
            <pc:docMk/>
            <pc:sldMk cId="2729031792" sldId="283"/>
            <ac:spMk id="2" creationId="{00000000-0000-0000-0000-000000000000}"/>
          </ac:spMkLst>
        </pc:spChg>
        <pc:spChg chg="mod">
          <ac:chgData name="Kevin Bouchard" userId="2fc9e66d-ba45-474f-8a9f-7086b34a7d26" providerId="ADAL" clId="{C605D8D1-30AF-4EBE-BF5D-7E2A9A7F78EB}" dt="2024-01-25T21:43:40.170" v="2"/>
          <ac:spMkLst>
            <pc:docMk/>
            <pc:sldMk cId="2729031792" sldId="283"/>
            <ac:spMk id="3" creationId="{00000000-0000-0000-0000-000000000000}"/>
          </ac:spMkLst>
        </pc:spChg>
        <pc:spChg chg="mod">
          <ac:chgData name="Kevin Bouchard" userId="2fc9e66d-ba45-474f-8a9f-7086b34a7d26" providerId="ADAL" clId="{C605D8D1-30AF-4EBE-BF5D-7E2A9A7F78EB}" dt="2024-01-25T21:43:40.170" v="2"/>
          <ac:spMkLst>
            <pc:docMk/>
            <pc:sldMk cId="2729031792" sldId="283"/>
            <ac:spMk id="4" creationId="{00000000-0000-0000-0000-000000000000}"/>
          </ac:spMkLst>
        </pc:spChg>
        <pc:spChg chg="mod">
          <ac:chgData name="Kevin Bouchard" userId="2fc9e66d-ba45-474f-8a9f-7086b34a7d26" providerId="ADAL" clId="{C605D8D1-30AF-4EBE-BF5D-7E2A9A7F78EB}" dt="2024-01-25T21:43:40.170" v="2"/>
          <ac:spMkLst>
            <pc:docMk/>
            <pc:sldMk cId="2729031792" sldId="283"/>
            <ac:spMk id="5" creationId="{00000000-0000-0000-0000-000000000000}"/>
          </ac:spMkLst>
        </pc:spChg>
      </pc:sldChg>
      <pc:sldChg chg="modSp mod modNotes">
        <pc:chgData name="Kevin Bouchard" userId="2fc9e66d-ba45-474f-8a9f-7086b34a7d26" providerId="ADAL" clId="{C605D8D1-30AF-4EBE-BF5D-7E2A9A7F78EB}" dt="2024-01-25T21:54:34.005" v="538" actId="20577"/>
        <pc:sldMkLst>
          <pc:docMk/>
          <pc:sldMk cId="1198745073" sldId="284"/>
        </pc:sldMkLst>
        <pc:spChg chg="mod">
          <ac:chgData name="Kevin Bouchard" userId="2fc9e66d-ba45-474f-8a9f-7086b34a7d26" providerId="ADAL" clId="{C605D8D1-30AF-4EBE-BF5D-7E2A9A7F78EB}" dt="2024-01-25T21:50:54.816" v="256" actId="20577"/>
          <ac:spMkLst>
            <pc:docMk/>
            <pc:sldMk cId="1198745073" sldId="284"/>
            <ac:spMk id="2" creationId="{00000000-0000-0000-0000-000000000000}"/>
          </ac:spMkLst>
        </pc:spChg>
        <pc:spChg chg="mod">
          <ac:chgData name="Kevin Bouchard" userId="2fc9e66d-ba45-474f-8a9f-7086b34a7d26" providerId="ADAL" clId="{C605D8D1-30AF-4EBE-BF5D-7E2A9A7F78EB}" dt="2024-01-25T21:54:34.005" v="538" actId="20577"/>
          <ac:spMkLst>
            <pc:docMk/>
            <pc:sldMk cId="1198745073" sldId="284"/>
            <ac:spMk id="3" creationId="{00000000-0000-0000-0000-000000000000}"/>
          </ac:spMkLst>
        </pc:spChg>
        <pc:spChg chg="mod">
          <ac:chgData name="Kevin Bouchard" userId="2fc9e66d-ba45-474f-8a9f-7086b34a7d26" providerId="ADAL" clId="{C605D8D1-30AF-4EBE-BF5D-7E2A9A7F78EB}" dt="2024-01-25T21:43:40.170" v="2"/>
          <ac:spMkLst>
            <pc:docMk/>
            <pc:sldMk cId="1198745073" sldId="284"/>
            <ac:spMk id="4" creationId="{00000000-0000-0000-0000-000000000000}"/>
          </ac:spMkLst>
        </pc:spChg>
        <pc:spChg chg="mod">
          <ac:chgData name="Kevin Bouchard" userId="2fc9e66d-ba45-474f-8a9f-7086b34a7d26" providerId="ADAL" clId="{C605D8D1-30AF-4EBE-BF5D-7E2A9A7F78EB}" dt="2024-01-25T21:43:40.170" v="2"/>
          <ac:spMkLst>
            <pc:docMk/>
            <pc:sldMk cId="1198745073" sldId="284"/>
            <ac:spMk id="5" creationId="{00000000-0000-0000-0000-000000000000}"/>
          </ac:spMkLst>
        </pc:spChg>
      </pc:sldChg>
      <pc:sldChg chg="modSp del modNotes">
        <pc:chgData name="Kevin Bouchard" userId="2fc9e66d-ba45-474f-8a9f-7086b34a7d26" providerId="ADAL" clId="{C605D8D1-30AF-4EBE-BF5D-7E2A9A7F78EB}" dt="2024-01-25T21:45:33.459" v="16" actId="47"/>
        <pc:sldMkLst>
          <pc:docMk/>
          <pc:sldMk cId="3110146329" sldId="285"/>
        </pc:sldMkLst>
        <pc:spChg chg="mod">
          <ac:chgData name="Kevin Bouchard" userId="2fc9e66d-ba45-474f-8a9f-7086b34a7d26" providerId="ADAL" clId="{C605D8D1-30AF-4EBE-BF5D-7E2A9A7F78EB}" dt="2024-01-25T21:43:40.170" v="2"/>
          <ac:spMkLst>
            <pc:docMk/>
            <pc:sldMk cId="3110146329" sldId="285"/>
            <ac:spMk id="4" creationId="{00000000-0000-0000-0000-000000000000}"/>
          </ac:spMkLst>
        </pc:spChg>
        <pc:spChg chg="mod">
          <ac:chgData name="Kevin Bouchard" userId="2fc9e66d-ba45-474f-8a9f-7086b34a7d26" providerId="ADAL" clId="{C605D8D1-30AF-4EBE-BF5D-7E2A9A7F78EB}" dt="2024-01-25T21:43:40.170" v="2"/>
          <ac:spMkLst>
            <pc:docMk/>
            <pc:sldMk cId="3110146329" sldId="285"/>
            <ac:spMk id="5" creationId="{00000000-0000-0000-0000-000000000000}"/>
          </ac:spMkLst>
        </pc:spChg>
        <pc:spChg chg="mod">
          <ac:chgData name="Kevin Bouchard" userId="2fc9e66d-ba45-474f-8a9f-7086b34a7d26" providerId="ADAL" clId="{C605D8D1-30AF-4EBE-BF5D-7E2A9A7F78EB}" dt="2024-01-25T21:43:40.170" v="2"/>
          <ac:spMkLst>
            <pc:docMk/>
            <pc:sldMk cId="3110146329" sldId="285"/>
            <ac:spMk id="6" creationId="{00000000-0000-0000-0000-000000000000}"/>
          </ac:spMkLst>
        </pc:spChg>
        <pc:spChg chg="mod">
          <ac:chgData name="Kevin Bouchard" userId="2fc9e66d-ba45-474f-8a9f-7086b34a7d26" providerId="ADAL" clId="{C605D8D1-30AF-4EBE-BF5D-7E2A9A7F78EB}" dt="2024-01-25T21:43:40.170" v="2"/>
          <ac:spMkLst>
            <pc:docMk/>
            <pc:sldMk cId="3110146329" sldId="285"/>
            <ac:spMk id="7" creationId="{00000000-0000-0000-0000-000000000000}"/>
          </ac:spMkLst>
        </pc:spChg>
      </pc:sldChg>
      <pc:sldChg chg="modSp mod modNotes">
        <pc:chgData name="Kevin Bouchard" userId="2fc9e66d-ba45-474f-8a9f-7086b34a7d26" providerId="ADAL" clId="{C605D8D1-30AF-4EBE-BF5D-7E2A9A7F78EB}" dt="2024-01-25T21:45:04.551" v="14" actId="20577"/>
        <pc:sldMkLst>
          <pc:docMk/>
          <pc:sldMk cId="1218816864" sldId="286"/>
        </pc:sldMkLst>
        <pc:spChg chg="mod">
          <ac:chgData name="Kevin Bouchard" userId="2fc9e66d-ba45-474f-8a9f-7086b34a7d26" providerId="ADAL" clId="{C605D8D1-30AF-4EBE-BF5D-7E2A9A7F78EB}" dt="2024-01-25T21:45:04.551" v="14" actId="20577"/>
          <ac:spMkLst>
            <pc:docMk/>
            <pc:sldMk cId="1218816864" sldId="286"/>
            <ac:spMk id="2" creationId="{00000000-0000-0000-0000-000000000000}"/>
          </ac:spMkLst>
        </pc:spChg>
        <pc:spChg chg="mod">
          <ac:chgData name="Kevin Bouchard" userId="2fc9e66d-ba45-474f-8a9f-7086b34a7d26" providerId="ADAL" clId="{C605D8D1-30AF-4EBE-BF5D-7E2A9A7F78EB}" dt="2024-01-25T21:43:40.170" v="2"/>
          <ac:spMkLst>
            <pc:docMk/>
            <pc:sldMk cId="1218816864" sldId="286"/>
            <ac:spMk id="3" creationId="{00000000-0000-0000-0000-000000000000}"/>
          </ac:spMkLst>
        </pc:spChg>
        <pc:spChg chg="mod">
          <ac:chgData name="Kevin Bouchard" userId="2fc9e66d-ba45-474f-8a9f-7086b34a7d26" providerId="ADAL" clId="{C605D8D1-30AF-4EBE-BF5D-7E2A9A7F78EB}" dt="2024-01-25T21:43:40.170" v="2"/>
          <ac:spMkLst>
            <pc:docMk/>
            <pc:sldMk cId="1218816864" sldId="286"/>
            <ac:spMk id="4" creationId="{00000000-0000-0000-0000-000000000000}"/>
          </ac:spMkLst>
        </pc:spChg>
        <pc:spChg chg="mod">
          <ac:chgData name="Kevin Bouchard" userId="2fc9e66d-ba45-474f-8a9f-7086b34a7d26" providerId="ADAL" clId="{C605D8D1-30AF-4EBE-BF5D-7E2A9A7F78EB}" dt="2024-01-25T21:43:40.170" v="2"/>
          <ac:spMkLst>
            <pc:docMk/>
            <pc:sldMk cId="1218816864" sldId="286"/>
            <ac:spMk id="5" creationId="{00000000-0000-0000-0000-000000000000}"/>
          </ac:spMkLst>
        </pc:spChg>
        <pc:spChg chg="mod">
          <ac:chgData name="Kevin Bouchard" userId="2fc9e66d-ba45-474f-8a9f-7086b34a7d26" providerId="ADAL" clId="{C605D8D1-30AF-4EBE-BF5D-7E2A9A7F78EB}" dt="2024-01-25T21:43:40.170" v="2"/>
          <ac:spMkLst>
            <pc:docMk/>
            <pc:sldMk cId="1218816864" sldId="286"/>
            <ac:spMk id="6" creationId="{00000000-0000-0000-0000-000000000000}"/>
          </ac:spMkLst>
        </pc:spChg>
        <pc:picChg chg="mod">
          <ac:chgData name="Kevin Bouchard" userId="2fc9e66d-ba45-474f-8a9f-7086b34a7d26" providerId="ADAL" clId="{C605D8D1-30AF-4EBE-BF5D-7E2A9A7F78EB}" dt="2024-01-25T21:43:40.170" v="2"/>
          <ac:picMkLst>
            <pc:docMk/>
            <pc:sldMk cId="1218816864" sldId="286"/>
            <ac:picMk id="9" creationId="{5B04D8AF-A308-4C1B-9F3A-0D90DBD5FD82}"/>
          </ac:picMkLst>
        </pc:picChg>
      </pc:sldChg>
      <pc:sldChg chg="modSp mod">
        <pc:chgData name="Kevin Bouchard" userId="2fc9e66d-ba45-474f-8a9f-7086b34a7d26" providerId="ADAL" clId="{C605D8D1-30AF-4EBE-BF5D-7E2A9A7F78EB}" dt="2024-01-25T21:54:57.323" v="544" actId="1076"/>
        <pc:sldMkLst>
          <pc:docMk/>
          <pc:sldMk cId="3813327279" sldId="287"/>
        </pc:sldMkLst>
        <pc:spChg chg="mod">
          <ac:chgData name="Kevin Bouchard" userId="2fc9e66d-ba45-474f-8a9f-7086b34a7d26" providerId="ADAL" clId="{C605D8D1-30AF-4EBE-BF5D-7E2A9A7F78EB}" dt="2024-01-25T21:54:49.248" v="542" actId="20577"/>
          <ac:spMkLst>
            <pc:docMk/>
            <pc:sldMk cId="3813327279" sldId="287"/>
            <ac:spMk id="2" creationId="{00000000-0000-0000-0000-000000000000}"/>
          </ac:spMkLst>
        </pc:spChg>
        <pc:spChg chg="mod">
          <ac:chgData name="Kevin Bouchard" userId="2fc9e66d-ba45-474f-8a9f-7086b34a7d26" providerId="ADAL" clId="{C605D8D1-30AF-4EBE-BF5D-7E2A9A7F78EB}" dt="2024-01-25T21:43:40.170" v="2"/>
          <ac:spMkLst>
            <pc:docMk/>
            <pc:sldMk cId="3813327279" sldId="287"/>
            <ac:spMk id="3" creationId="{00000000-0000-0000-0000-000000000000}"/>
          </ac:spMkLst>
        </pc:spChg>
        <pc:spChg chg="mod">
          <ac:chgData name="Kevin Bouchard" userId="2fc9e66d-ba45-474f-8a9f-7086b34a7d26" providerId="ADAL" clId="{C605D8D1-30AF-4EBE-BF5D-7E2A9A7F78EB}" dt="2024-01-25T21:43:40.170" v="2"/>
          <ac:spMkLst>
            <pc:docMk/>
            <pc:sldMk cId="3813327279" sldId="287"/>
            <ac:spMk id="4" creationId="{00000000-0000-0000-0000-000000000000}"/>
          </ac:spMkLst>
        </pc:spChg>
        <pc:spChg chg="mod">
          <ac:chgData name="Kevin Bouchard" userId="2fc9e66d-ba45-474f-8a9f-7086b34a7d26" providerId="ADAL" clId="{C605D8D1-30AF-4EBE-BF5D-7E2A9A7F78EB}" dt="2024-01-25T21:43:40.170" v="2"/>
          <ac:spMkLst>
            <pc:docMk/>
            <pc:sldMk cId="3813327279" sldId="287"/>
            <ac:spMk id="5" creationId="{00000000-0000-0000-0000-000000000000}"/>
          </ac:spMkLst>
        </pc:spChg>
        <pc:spChg chg="mod">
          <ac:chgData name="Kevin Bouchard" userId="2fc9e66d-ba45-474f-8a9f-7086b34a7d26" providerId="ADAL" clId="{C605D8D1-30AF-4EBE-BF5D-7E2A9A7F78EB}" dt="2024-01-25T21:54:54.563" v="543" actId="1076"/>
          <ac:spMkLst>
            <pc:docMk/>
            <pc:sldMk cId="3813327279" sldId="287"/>
            <ac:spMk id="6" creationId="{00000000-0000-0000-0000-000000000000}"/>
          </ac:spMkLst>
        </pc:spChg>
        <pc:picChg chg="mod">
          <ac:chgData name="Kevin Bouchard" userId="2fc9e66d-ba45-474f-8a9f-7086b34a7d26" providerId="ADAL" clId="{C605D8D1-30AF-4EBE-BF5D-7E2A9A7F78EB}" dt="2024-01-25T21:54:57.323" v="544" actId="1076"/>
          <ac:picMkLst>
            <pc:docMk/>
            <pc:sldMk cId="3813327279" sldId="287"/>
            <ac:picMk id="9" creationId="{4B1FD8EB-39BF-4655-B213-536C436F96E8}"/>
          </ac:picMkLst>
        </pc:picChg>
      </pc:sldChg>
      <pc:sldChg chg="modSp mod modNotes">
        <pc:chgData name="Kevin Bouchard" userId="2fc9e66d-ba45-474f-8a9f-7086b34a7d26" providerId="ADAL" clId="{C605D8D1-30AF-4EBE-BF5D-7E2A9A7F78EB}" dt="2024-01-25T22:09:30.377" v="816" actId="1076"/>
        <pc:sldMkLst>
          <pc:docMk/>
          <pc:sldMk cId="378489798" sldId="288"/>
        </pc:sldMkLst>
        <pc:spChg chg="mod">
          <ac:chgData name="Kevin Bouchard" userId="2fc9e66d-ba45-474f-8a9f-7086b34a7d26" providerId="ADAL" clId="{C605D8D1-30AF-4EBE-BF5D-7E2A9A7F78EB}" dt="2024-01-25T22:01:50.033" v="653" actId="20577"/>
          <ac:spMkLst>
            <pc:docMk/>
            <pc:sldMk cId="378489798" sldId="288"/>
            <ac:spMk id="2" creationId="{00000000-0000-0000-0000-000000000000}"/>
          </ac:spMkLst>
        </pc:spChg>
        <pc:spChg chg="mod">
          <ac:chgData name="Kevin Bouchard" userId="2fc9e66d-ba45-474f-8a9f-7086b34a7d26" providerId="ADAL" clId="{C605D8D1-30AF-4EBE-BF5D-7E2A9A7F78EB}" dt="2024-01-25T21:43:40.170" v="2"/>
          <ac:spMkLst>
            <pc:docMk/>
            <pc:sldMk cId="378489798" sldId="288"/>
            <ac:spMk id="4" creationId="{00000000-0000-0000-0000-000000000000}"/>
          </ac:spMkLst>
        </pc:spChg>
        <pc:spChg chg="mod">
          <ac:chgData name="Kevin Bouchard" userId="2fc9e66d-ba45-474f-8a9f-7086b34a7d26" providerId="ADAL" clId="{C605D8D1-30AF-4EBE-BF5D-7E2A9A7F78EB}" dt="2024-01-25T21:43:40.170" v="2"/>
          <ac:spMkLst>
            <pc:docMk/>
            <pc:sldMk cId="378489798" sldId="288"/>
            <ac:spMk id="5" creationId="{00000000-0000-0000-0000-000000000000}"/>
          </ac:spMkLst>
        </pc:spChg>
        <pc:spChg chg="mod">
          <ac:chgData name="Kevin Bouchard" userId="2fc9e66d-ba45-474f-8a9f-7086b34a7d26" providerId="ADAL" clId="{C605D8D1-30AF-4EBE-BF5D-7E2A9A7F78EB}" dt="2024-01-25T22:09:30.377" v="816" actId="1076"/>
          <ac:spMkLst>
            <pc:docMk/>
            <pc:sldMk cId="378489798" sldId="288"/>
            <ac:spMk id="6" creationId="{00000000-0000-0000-0000-000000000000}"/>
          </ac:spMkLst>
        </pc:spChg>
        <pc:spChg chg="mod">
          <ac:chgData name="Kevin Bouchard" userId="2fc9e66d-ba45-474f-8a9f-7086b34a7d26" providerId="ADAL" clId="{C605D8D1-30AF-4EBE-BF5D-7E2A9A7F78EB}" dt="2024-01-25T22:09:25.442" v="815" actId="20577"/>
          <ac:spMkLst>
            <pc:docMk/>
            <pc:sldMk cId="378489798" sldId="288"/>
            <ac:spMk id="7" creationId="{00000000-0000-0000-0000-000000000000}"/>
          </ac:spMkLst>
        </pc:spChg>
        <pc:spChg chg="mod">
          <ac:chgData name="Kevin Bouchard" userId="2fc9e66d-ba45-474f-8a9f-7086b34a7d26" providerId="ADAL" clId="{C605D8D1-30AF-4EBE-BF5D-7E2A9A7F78EB}" dt="2024-01-25T21:43:40.170" v="2"/>
          <ac:spMkLst>
            <pc:docMk/>
            <pc:sldMk cId="378489798" sldId="288"/>
            <ac:spMk id="9" creationId="{9073E568-1DFF-4D27-C881-9B80F8829F95}"/>
          </ac:spMkLst>
        </pc:spChg>
      </pc:sldChg>
      <pc:sldChg chg="modSp mod modNotes">
        <pc:chgData name="Kevin Bouchard" userId="2fc9e66d-ba45-474f-8a9f-7086b34a7d26" providerId="ADAL" clId="{C605D8D1-30AF-4EBE-BF5D-7E2A9A7F78EB}" dt="2024-01-25T22:10:31.365" v="887" actId="20577"/>
        <pc:sldMkLst>
          <pc:docMk/>
          <pc:sldMk cId="3906073535" sldId="289"/>
        </pc:sldMkLst>
        <pc:spChg chg="mod">
          <ac:chgData name="Kevin Bouchard" userId="2fc9e66d-ba45-474f-8a9f-7086b34a7d26" providerId="ADAL" clId="{C605D8D1-30AF-4EBE-BF5D-7E2A9A7F78EB}" dt="2024-01-25T22:09:49.646" v="817"/>
          <ac:spMkLst>
            <pc:docMk/>
            <pc:sldMk cId="3906073535" sldId="289"/>
            <ac:spMk id="2" creationId="{00000000-0000-0000-0000-000000000000}"/>
          </ac:spMkLst>
        </pc:spChg>
        <pc:spChg chg="mod">
          <ac:chgData name="Kevin Bouchard" userId="2fc9e66d-ba45-474f-8a9f-7086b34a7d26" providerId="ADAL" clId="{C605D8D1-30AF-4EBE-BF5D-7E2A9A7F78EB}" dt="2024-01-25T22:10:21.231" v="884" actId="20577"/>
          <ac:spMkLst>
            <pc:docMk/>
            <pc:sldMk cId="3906073535" sldId="289"/>
            <ac:spMk id="3" creationId="{00000000-0000-0000-0000-000000000000}"/>
          </ac:spMkLst>
        </pc:spChg>
        <pc:spChg chg="mod">
          <ac:chgData name="Kevin Bouchard" userId="2fc9e66d-ba45-474f-8a9f-7086b34a7d26" providerId="ADAL" clId="{C605D8D1-30AF-4EBE-BF5D-7E2A9A7F78EB}" dt="2024-01-25T22:10:31.365" v="887" actId="20577"/>
          <ac:spMkLst>
            <pc:docMk/>
            <pc:sldMk cId="3906073535" sldId="289"/>
            <ac:spMk id="4" creationId="{00000000-0000-0000-0000-000000000000}"/>
          </ac:spMkLst>
        </pc:spChg>
        <pc:spChg chg="mod">
          <ac:chgData name="Kevin Bouchard" userId="2fc9e66d-ba45-474f-8a9f-7086b34a7d26" providerId="ADAL" clId="{C605D8D1-30AF-4EBE-BF5D-7E2A9A7F78EB}" dt="2024-01-25T21:43:40.170" v="2"/>
          <ac:spMkLst>
            <pc:docMk/>
            <pc:sldMk cId="3906073535" sldId="289"/>
            <ac:spMk id="5" creationId="{00000000-0000-0000-0000-000000000000}"/>
          </ac:spMkLst>
        </pc:spChg>
        <pc:spChg chg="mod">
          <ac:chgData name="Kevin Bouchard" userId="2fc9e66d-ba45-474f-8a9f-7086b34a7d26" providerId="ADAL" clId="{C605D8D1-30AF-4EBE-BF5D-7E2A9A7F78EB}" dt="2024-01-25T21:43:40.170" v="2"/>
          <ac:spMkLst>
            <pc:docMk/>
            <pc:sldMk cId="3906073535" sldId="289"/>
            <ac:spMk id="6" creationId="{00000000-0000-0000-0000-000000000000}"/>
          </ac:spMkLst>
        </pc:spChg>
        <pc:spChg chg="mod">
          <ac:chgData name="Kevin Bouchard" userId="2fc9e66d-ba45-474f-8a9f-7086b34a7d26" providerId="ADAL" clId="{C605D8D1-30AF-4EBE-BF5D-7E2A9A7F78EB}" dt="2024-01-25T21:43:40.170" v="2"/>
          <ac:spMkLst>
            <pc:docMk/>
            <pc:sldMk cId="3906073535" sldId="289"/>
            <ac:spMk id="8" creationId="{00000000-0000-0000-0000-000000000000}"/>
          </ac:spMkLst>
        </pc:spChg>
        <pc:picChg chg="mod">
          <ac:chgData name="Kevin Bouchard" userId="2fc9e66d-ba45-474f-8a9f-7086b34a7d26" providerId="ADAL" clId="{C605D8D1-30AF-4EBE-BF5D-7E2A9A7F78EB}" dt="2024-01-25T21:43:40.170" v="2"/>
          <ac:picMkLst>
            <pc:docMk/>
            <pc:sldMk cId="3906073535" sldId="289"/>
            <ac:picMk id="7" creationId="{00000000-0000-0000-0000-000000000000}"/>
          </ac:picMkLst>
        </pc:picChg>
      </pc:sldChg>
      <pc:sldChg chg="modSp mod">
        <pc:chgData name="Kevin Bouchard" userId="2fc9e66d-ba45-474f-8a9f-7086b34a7d26" providerId="ADAL" clId="{C605D8D1-30AF-4EBE-BF5D-7E2A9A7F78EB}" dt="2024-01-25T22:11:43.999" v="904" actId="20577"/>
        <pc:sldMkLst>
          <pc:docMk/>
          <pc:sldMk cId="1793809689" sldId="290"/>
        </pc:sldMkLst>
        <pc:spChg chg="mod">
          <ac:chgData name="Kevin Bouchard" userId="2fc9e66d-ba45-474f-8a9f-7086b34a7d26" providerId="ADAL" clId="{C605D8D1-30AF-4EBE-BF5D-7E2A9A7F78EB}" dt="2024-01-25T22:11:43.999" v="904" actId="20577"/>
          <ac:spMkLst>
            <pc:docMk/>
            <pc:sldMk cId="1793809689" sldId="290"/>
            <ac:spMk id="2" creationId="{00000000-0000-0000-0000-000000000000}"/>
          </ac:spMkLst>
        </pc:spChg>
        <pc:spChg chg="mod">
          <ac:chgData name="Kevin Bouchard" userId="2fc9e66d-ba45-474f-8a9f-7086b34a7d26" providerId="ADAL" clId="{C605D8D1-30AF-4EBE-BF5D-7E2A9A7F78EB}" dt="2024-01-25T22:11:38.227" v="903" actId="20577"/>
          <ac:spMkLst>
            <pc:docMk/>
            <pc:sldMk cId="1793809689" sldId="290"/>
            <ac:spMk id="3" creationId="{00000000-0000-0000-0000-000000000000}"/>
          </ac:spMkLst>
        </pc:spChg>
        <pc:spChg chg="mod">
          <ac:chgData name="Kevin Bouchard" userId="2fc9e66d-ba45-474f-8a9f-7086b34a7d26" providerId="ADAL" clId="{C605D8D1-30AF-4EBE-BF5D-7E2A9A7F78EB}" dt="2024-01-25T21:43:40.170" v="2"/>
          <ac:spMkLst>
            <pc:docMk/>
            <pc:sldMk cId="1793809689" sldId="290"/>
            <ac:spMk id="4" creationId="{00000000-0000-0000-0000-000000000000}"/>
          </ac:spMkLst>
        </pc:spChg>
        <pc:spChg chg="mod">
          <ac:chgData name="Kevin Bouchard" userId="2fc9e66d-ba45-474f-8a9f-7086b34a7d26" providerId="ADAL" clId="{C605D8D1-30AF-4EBE-BF5D-7E2A9A7F78EB}" dt="2024-01-25T21:43:40.170" v="2"/>
          <ac:spMkLst>
            <pc:docMk/>
            <pc:sldMk cId="1793809689" sldId="290"/>
            <ac:spMk id="5" creationId="{00000000-0000-0000-0000-000000000000}"/>
          </ac:spMkLst>
        </pc:spChg>
        <pc:spChg chg="mod">
          <ac:chgData name="Kevin Bouchard" userId="2fc9e66d-ba45-474f-8a9f-7086b34a7d26" providerId="ADAL" clId="{C605D8D1-30AF-4EBE-BF5D-7E2A9A7F78EB}" dt="2024-01-25T22:11:18.512" v="891" actId="1076"/>
          <ac:spMkLst>
            <pc:docMk/>
            <pc:sldMk cId="1793809689" sldId="290"/>
            <ac:spMk id="6" creationId="{00000000-0000-0000-0000-000000000000}"/>
          </ac:spMkLst>
        </pc:spChg>
      </pc:sldChg>
      <pc:sldChg chg="modSp mod modNotes">
        <pc:chgData name="Kevin Bouchard" userId="2fc9e66d-ba45-474f-8a9f-7086b34a7d26" providerId="ADAL" clId="{C605D8D1-30AF-4EBE-BF5D-7E2A9A7F78EB}" dt="2024-01-25T22:29:01.380" v="1420" actId="1076"/>
        <pc:sldMkLst>
          <pc:docMk/>
          <pc:sldMk cId="543565809" sldId="291"/>
        </pc:sldMkLst>
        <pc:spChg chg="mod">
          <ac:chgData name="Kevin Bouchard" userId="2fc9e66d-ba45-474f-8a9f-7086b34a7d26" providerId="ADAL" clId="{C605D8D1-30AF-4EBE-BF5D-7E2A9A7F78EB}" dt="2024-01-25T22:27:43.372" v="1389" actId="20577"/>
          <ac:spMkLst>
            <pc:docMk/>
            <pc:sldMk cId="543565809" sldId="291"/>
            <ac:spMk id="2" creationId="{00000000-0000-0000-0000-000000000000}"/>
          </ac:spMkLst>
        </pc:spChg>
        <pc:spChg chg="mod">
          <ac:chgData name="Kevin Bouchard" userId="2fc9e66d-ba45-474f-8a9f-7086b34a7d26" providerId="ADAL" clId="{C605D8D1-30AF-4EBE-BF5D-7E2A9A7F78EB}" dt="2024-01-25T22:28:54.898" v="1418" actId="20577"/>
          <ac:spMkLst>
            <pc:docMk/>
            <pc:sldMk cId="543565809" sldId="291"/>
            <ac:spMk id="3" creationId="{00000000-0000-0000-0000-000000000000}"/>
          </ac:spMkLst>
        </pc:spChg>
        <pc:spChg chg="mod">
          <ac:chgData name="Kevin Bouchard" userId="2fc9e66d-ba45-474f-8a9f-7086b34a7d26" providerId="ADAL" clId="{C605D8D1-30AF-4EBE-BF5D-7E2A9A7F78EB}" dt="2024-01-25T21:43:40.170" v="2"/>
          <ac:spMkLst>
            <pc:docMk/>
            <pc:sldMk cId="543565809" sldId="291"/>
            <ac:spMk id="4" creationId="{00000000-0000-0000-0000-000000000000}"/>
          </ac:spMkLst>
        </pc:spChg>
        <pc:spChg chg="mod">
          <ac:chgData name="Kevin Bouchard" userId="2fc9e66d-ba45-474f-8a9f-7086b34a7d26" providerId="ADAL" clId="{C605D8D1-30AF-4EBE-BF5D-7E2A9A7F78EB}" dt="2024-01-25T21:43:40.170" v="2"/>
          <ac:spMkLst>
            <pc:docMk/>
            <pc:sldMk cId="543565809" sldId="291"/>
            <ac:spMk id="5" creationId="{00000000-0000-0000-0000-000000000000}"/>
          </ac:spMkLst>
        </pc:spChg>
        <pc:picChg chg="mod">
          <ac:chgData name="Kevin Bouchard" userId="2fc9e66d-ba45-474f-8a9f-7086b34a7d26" providerId="ADAL" clId="{C605D8D1-30AF-4EBE-BF5D-7E2A9A7F78EB}" dt="2024-01-25T22:28:57.241" v="1419" actId="1076"/>
          <ac:picMkLst>
            <pc:docMk/>
            <pc:sldMk cId="543565809" sldId="291"/>
            <ac:picMk id="6" creationId="{00000000-0000-0000-0000-000000000000}"/>
          </ac:picMkLst>
        </pc:picChg>
        <pc:picChg chg="mod">
          <ac:chgData name="Kevin Bouchard" userId="2fc9e66d-ba45-474f-8a9f-7086b34a7d26" providerId="ADAL" clId="{C605D8D1-30AF-4EBE-BF5D-7E2A9A7F78EB}" dt="2024-01-25T22:29:01.380" v="1420" actId="1076"/>
          <ac:picMkLst>
            <pc:docMk/>
            <pc:sldMk cId="543565809" sldId="291"/>
            <ac:picMk id="7" creationId="{00000000-0000-0000-0000-000000000000}"/>
          </ac:picMkLst>
        </pc:picChg>
      </pc:sldChg>
      <pc:sldChg chg="addSp modSp mod setBg">
        <pc:chgData name="Kevin Bouchard" userId="2fc9e66d-ba45-474f-8a9f-7086b34a7d26" providerId="ADAL" clId="{C605D8D1-30AF-4EBE-BF5D-7E2A9A7F78EB}" dt="2024-01-25T22:27:36.081" v="1376" actId="20577"/>
        <pc:sldMkLst>
          <pc:docMk/>
          <pc:sldMk cId="839620273" sldId="292"/>
        </pc:sldMkLst>
        <pc:spChg chg="mod">
          <ac:chgData name="Kevin Bouchard" userId="2fc9e66d-ba45-474f-8a9f-7086b34a7d26" providerId="ADAL" clId="{C605D8D1-30AF-4EBE-BF5D-7E2A9A7F78EB}" dt="2024-01-25T22:27:12.120" v="1316" actId="26606"/>
          <ac:spMkLst>
            <pc:docMk/>
            <pc:sldMk cId="839620273" sldId="292"/>
            <ac:spMk id="4" creationId="{00000000-0000-0000-0000-000000000000}"/>
          </ac:spMkLst>
        </pc:spChg>
        <pc:spChg chg="mod">
          <ac:chgData name="Kevin Bouchard" userId="2fc9e66d-ba45-474f-8a9f-7086b34a7d26" providerId="ADAL" clId="{C605D8D1-30AF-4EBE-BF5D-7E2A9A7F78EB}" dt="2024-01-25T22:27:12.120" v="1316" actId="26606"/>
          <ac:spMkLst>
            <pc:docMk/>
            <pc:sldMk cId="839620273" sldId="292"/>
            <ac:spMk id="5" creationId="{00000000-0000-0000-0000-000000000000}"/>
          </ac:spMkLst>
        </pc:spChg>
        <pc:spChg chg="mod">
          <ac:chgData name="Kevin Bouchard" userId="2fc9e66d-ba45-474f-8a9f-7086b34a7d26" providerId="ADAL" clId="{C605D8D1-30AF-4EBE-BF5D-7E2A9A7F78EB}" dt="2024-01-25T22:27:12.120" v="1316" actId="26606"/>
          <ac:spMkLst>
            <pc:docMk/>
            <pc:sldMk cId="839620273" sldId="292"/>
            <ac:spMk id="6" creationId="{00000000-0000-0000-0000-000000000000}"/>
          </ac:spMkLst>
        </pc:spChg>
        <pc:spChg chg="mod">
          <ac:chgData name="Kevin Bouchard" userId="2fc9e66d-ba45-474f-8a9f-7086b34a7d26" providerId="ADAL" clId="{C605D8D1-30AF-4EBE-BF5D-7E2A9A7F78EB}" dt="2024-01-25T22:27:36.081" v="1376" actId="20577"/>
          <ac:spMkLst>
            <pc:docMk/>
            <pc:sldMk cId="839620273" sldId="292"/>
            <ac:spMk id="7" creationId="{00000000-0000-0000-0000-000000000000}"/>
          </ac:spMkLst>
        </pc:spChg>
        <pc:spChg chg="add">
          <ac:chgData name="Kevin Bouchard" userId="2fc9e66d-ba45-474f-8a9f-7086b34a7d26" providerId="ADAL" clId="{C605D8D1-30AF-4EBE-BF5D-7E2A9A7F78EB}" dt="2024-01-25T22:27:12.120" v="1316" actId="26606"/>
          <ac:spMkLst>
            <pc:docMk/>
            <pc:sldMk cId="839620273" sldId="292"/>
            <ac:spMk id="13" creationId="{2550AE69-AC86-4188-83E5-A856C4F1DCFF}"/>
          </ac:spMkLst>
        </pc:spChg>
        <pc:spChg chg="add">
          <ac:chgData name="Kevin Bouchard" userId="2fc9e66d-ba45-474f-8a9f-7086b34a7d26" providerId="ADAL" clId="{C605D8D1-30AF-4EBE-BF5D-7E2A9A7F78EB}" dt="2024-01-25T22:27:12.120" v="1316" actId="26606"/>
          <ac:spMkLst>
            <pc:docMk/>
            <pc:sldMk cId="839620273" sldId="292"/>
            <ac:spMk id="15" creationId="{EC4CA156-2C9D-4F0C-B229-88D8B5E17BCF}"/>
          </ac:spMkLst>
        </pc:spChg>
        <pc:spChg chg="add">
          <ac:chgData name="Kevin Bouchard" userId="2fc9e66d-ba45-474f-8a9f-7086b34a7d26" providerId="ADAL" clId="{C605D8D1-30AF-4EBE-BF5D-7E2A9A7F78EB}" dt="2024-01-25T22:27:12.120" v="1316" actId="26606"/>
          <ac:spMkLst>
            <pc:docMk/>
            <pc:sldMk cId="839620273" sldId="292"/>
            <ac:spMk id="17" creationId="{D7361ED3-EBE5-4EFC-8DA3-D0CE4BF2F4B1}"/>
          </ac:spMkLst>
        </pc:spChg>
        <pc:spChg chg="add">
          <ac:chgData name="Kevin Bouchard" userId="2fc9e66d-ba45-474f-8a9f-7086b34a7d26" providerId="ADAL" clId="{C605D8D1-30AF-4EBE-BF5D-7E2A9A7F78EB}" dt="2024-01-25T22:27:12.120" v="1316" actId="26606"/>
          <ac:spMkLst>
            <pc:docMk/>
            <pc:sldMk cId="839620273" sldId="292"/>
            <ac:spMk id="23" creationId="{CD60390C-0E4C-4682-8246-AFA2E49856DA}"/>
          </ac:spMkLst>
        </pc:spChg>
        <pc:spChg chg="add">
          <ac:chgData name="Kevin Bouchard" userId="2fc9e66d-ba45-474f-8a9f-7086b34a7d26" providerId="ADAL" clId="{C605D8D1-30AF-4EBE-BF5D-7E2A9A7F78EB}" dt="2024-01-25T22:27:12.120" v="1316" actId="26606"/>
          <ac:spMkLst>
            <pc:docMk/>
            <pc:sldMk cId="839620273" sldId="292"/>
            <ac:spMk id="25" creationId="{CEBA87F4-FB8A-4D91-B3F3-DFA78E0CC64D}"/>
          </ac:spMkLst>
        </pc:spChg>
        <pc:spChg chg="add">
          <ac:chgData name="Kevin Bouchard" userId="2fc9e66d-ba45-474f-8a9f-7086b34a7d26" providerId="ADAL" clId="{C605D8D1-30AF-4EBE-BF5D-7E2A9A7F78EB}" dt="2024-01-25T22:27:12.120" v="1316" actId="26606"/>
          <ac:spMkLst>
            <pc:docMk/>
            <pc:sldMk cId="839620273" sldId="292"/>
            <ac:spMk id="27" creationId="{D012A90F-45C2-4C9B-BAF6-9CE1F546C7EA}"/>
          </ac:spMkLst>
        </pc:spChg>
        <pc:grpChg chg="add">
          <ac:chgData name="Kevin Bouchard" userId="2fc9e66d-ba45-474f-8a9f-7086b34a7d26" providerId="ADAL" clId="{C605D8D1-30AF-4EBE-BF5D-7E2A9A7F78EB}" dt="2024-01-25T22:27:12.120" v="1316" actId="26606"/>
          <ac:grpSpMkLst>
            <pc:docMk/>
            <pc:sldMk cId="839620273" sldId="292"/>
            <ac:grpSpMk id="19" creationId="{85105087-7F16-4C94-837C-C45445116665}"/>
          </ac:grpSpMkLst>
        </pc:grpChg>
        <pc:picChg chg="add">
          <ac:chgData name="Kevin Bouchard" userId="2fc9e66d-ba45-474f-8a9f-7086b34a7d26" providerId="ADAL" clId="{C605D8D1-30AF-4EBE-BF5D-7E2A9A7F78EB}" dt="2024-01-25T22:27:12.120" v="1316" actId="26606"/>
          <ac:picMkLst>
            <pc:docMk/>
            <pc:sldMk cId="839620273" sldId="292"/>
            <ac:picMk id="9" creationId="{30CEF14C-1DA9-223E-56ED-0E4B51083C0A}"/>
          </ac:picMkLst>
        </pc:picChg>
      </pc:sldChg>
      <pc:sldChg chg="modSp mod">
        <pc:chgData name="Kevin Bouchard" userId="2fc9e66d-ba45-474f-8a9f-7086b34a7d26" providerId="ADAL" clId="{C605D8D1-30AF-4EBE-BF5D-7E2A9A7F78EB}" dt="2024-01-27T14:51:32.587" v="1430" actId="20577"/>
        <pc:sldMkLst>
          <pc:docMk/>
          <pc:sldMk cId="3512502901" sldId="293"/>
        </pc:sldMkLst>
        <pc:spChg chg="mod">
          <ac:chgData name="Kevin Bouchard" userId="2fc9e66d-ba45-474f-8a9f-7086b34a7d26" providerId="ADAL" clId="{C605D8D1-30AF-4EBE-BF5D-7E2A9A7F78EB}" dt="2024-01-25T22:30:53.413" v="1421"/>
          <ac:spMkLst>
            <pc:docMk/>
            <pc:sldMk cId="3512502901" sldId="293"/>
            <ac:spMk id="2" creationId="{00000000-0000-0000-0000-000000000000}"/>
          </ac:spMkLst>
        </pc:spChg>
        <pc:spChg chg="mod">
          <ac:chgData name="Kevin Bouchard" userId="2fc9e66d-ba45-474f-8a9f-7086b34a7d26" providerId="ADAL" clId="{C605D8D1-30AF-4EBE-BF5D-7E2A9A7F78EB}" dt="2024-01-27T14:51:32.587" v="1430" actId="20577"/>
          <ac:spMkLst>
            <pc:docMk/>
            <pc:sldMk cId="3512502901" sldId="293"/>
            <ac:spMk id="3" creationId="{00000000-0000-0000-0000-000000000000}"/>
          </ac:spMkLst>
        </pc:spChg>
        <pc:spChg chg="mod">
          <ac:chgData name="Kevin Bouchard" userId="2fc9e66d-ba45-474f-8a9f-7086b34a7d26" providerId="ADAL" clId="{C605D8D1-30AF-4EBE-BF5D-7E2A9A7F78EB}" dt="2024-01-25T21:43:40.170" v="2"/>
          <ac:spMkLst>
            <pc:docMk/>
            <pc:sldMk cId="3512502901" sldId="293"/>
            <ac:spMk id="4" creationId="{00000000-0000-0000-0000-000000000000}"/>
          </ac:spMkLst>
        </pc:spChg>
        <pc:spChg chg="mod">
          <ac:chgData name="Kevin Bouchard" userId="2fc9e66d-ba45-474f-8a9f-7086b34a7d26" providerId="ADAL" clId="{C605D8D1-30AF-4EBE-BF5D-7E2A9A7F78EB}" dt="2024-01-25T21:43:40.170" v="2"/>
          <ac:spMkLst>
            <pc:docMk/>
            <pc:sldMk cId="3512502901" sldId="293"/>
            <ac:spMk id="5" creationId="{00000000-0000-0000-0000-000000000000}"/>
          </ac:spMkLst>
        </pc:spChg>
        <pc:picChg chg="mod">
          <ac:chgData name="Kevin Bouchard" userId="2fc9e66d-ba45-474f-8a9f-7086b34a7d26" providerId="ADAL" clId="{C605D8D1-30AF-4EBE-BF5D-7E2A9A7F78EB}" dt="2024-01-25T21:43:40.170" v="2"/>
          <ac:picMkLst>
            <pc:docMk/>
            <pc:sldMk cId="3512502901" sldId="293"/>
            <ac:picMk id="6" creationId="{00000000-0000-0000-0000-000000000000}"/>
          </ac:picMkLst>
        </pc:picChg>
      </pc:sldChg>
      <pc:sldChg chg="modSp mod modNotes">
        <pc:chgData name="Kevin Bouchard" userId="2fc9e66d-ba45-474f-8a9f-7086b34a7d26" providerId="ADAL" clId="{C605D8D1-30AF-4EBE-BF5D-7E2A9A7F78EB}" dt="2024-01-27T14:58:26.382" v="1773"/>
        <pc:sldMkLst>
          <pc:docMk/>
          <pc:sldMk cId="695543587" sldId="294"/>
        </pc:sldMkLst>
        <pc:spChg chg="mod">
          <ac:chgData name="Kevin Bouchard" userId="2fc9e66d-ba45-474f-8a9f-7086b34a7d26" providerId="ADAL" clId="{C605D8D1-30AF-4EBE-BF5D-7E2A9A7F78EB}" dt="2024-01-25T22:30:55.847" v="1422"/>
          <ac:spMkLst>
            <pc:docMk/>
            <pc:sldMk cId="695543587" sldId="294"/>
            <ac:spMk id="2" creationId="{00000000-0000-0000-0000-000000000000}"/>
          </ac:spMkLst>
        </pc:spChg>
        <pc:spChg chg="mod">
          <ac:chgData name="Kevin Bouchard" userId="2fc9e66d-ba45-474f-8a9f-7086b34a7d26" providerId="ADAL" clId="{C605D8D1-30AF-4EBE-BF5D-7E2A9A7F78EB}" dt="2024-01-27T14:58:26.382" v="1773"/>
          <ac:spMkLst>
            <pc:docMk/>
            <pc:sldMk cId="695543587" sldId="294"/>
            <ac:spMk id="3" creationId="{00000000-0000-0000-0000-000000000000}"/>
          </ac:spMkLst>
        </pc:spChg>
        <pc:spChg chg="mod">
          <ac:chgData name="Kevin Bouchard" userId="2fc9e66d-ba45-474f-8a9f-7086b34a7d26" providerId="ADAL" clId="{C605D8D1-30AF-4EBE-BF5D-7E2A9A7F78EB}" dt="2024-01-25T21:43:40.170" v="2"/>
          <ac:spMkLst>
            <pc:docMk/>
            <pc:sldMk cId="695543587" sldId="294"/>
            <ac:spMk id="4" creationId="{00000000-0000-0000-0000-000000000000}"/>
          </ac:spMkLst>
        </pc:spChg>
        <pc:spChg chg="mod">
          <ac:chgData name="Kevin Bouchard" userId="2fc9e66d-ba45-474f-8a9f-7086b34a7d26" providerId="ADAL" clId="{C605D8D1-30AF-4EBE-BF5D-7E2A9A7F78EB}" dt="2024-01-25T21:43:40.170" v="2"/>
          <ac:spMkLst>
            <pc:docMk/>
            <pc:sldMk cId="695543587" sldId="294"/>
            <ac:spMk id="5" creationId="{00000000-0000-0000-0000-000000000000}"/>
          </ac:spMkLst>
        </pc:spChg>
        <pc:picChg chg="mod">
          <ac:chgData name="Kevin Bouchard" userId="2fc9e66d-ba45-474f-8a9f-7086b34a7d26" providerId="ADAL" clId="{C605D8D1-30AF-4EBE-BF5D-7E2A9A7F78EB}" dt="2024-01-27T14:56:32.717" v="1694" actId="1076"/>
          <ac:picMkLst>
            <pc:docMk/>
            <pc:sldMk cId="695543587" sldId="294"/>
            <ac:picMk id="6" creationId="{00000000-0000-0000-0000-000000000000}"/>
          </ac:picMkLst>
        </pc:picChg>
        <pc:picChg chg="mod">
          <ac:chgData name="Kevin Bouchard" userId="2fc9e66d-ba45-474f-8a9f-7086b34a7d26" providerId="ADAL" clId="{C605D8D1-30AF-4EBE-BF5D-7E2A9A7F78EB}" dt="2024-01-27T14:57:25.757" v="1709" actId="1076"/>
          <ac:picMkLst>
            <pc:docMk/>
            <pc:sldMk cId="695543587" sldId="294"/>
            <ac:picMk id="7" creationId="{00000000-0000-0000-0000-000000000000}"/>
          </ac:picMkLst>
        </pc:picChg>
      </pc:sldChg>
      <pc:sldChg chg="modSp mod modNotes">
        <pc:chgData name="Kevin Bouchard" userId="2fc9e66d-ba45-474f-8a9f-7086b34a7d26" providerId="ADAL" clId="{C605D8D1-30AF-4EBE-BF5D-7E2A9A7F78EB}" dt="2024-01-27T15:00:00.117" v="1822"/>
        <pc:sldMkLst>
          <pc:docMk/>
          <pc:sldMk cId="1812478561" sldId="295"/>
        </pc:sldMkLst>
        <pc:spChg chg="mod">
          <ac:chgData name="Kevin Bouchard" userId="2fc9e66d-ba45-474f-8a9f-7086b34a7d26" providerId="ADAL" clId="{C605D8D1-30AF-4EBE-BF5D-7E2A9A7F78EB}" dt="2024-01-25T22:30:58.986" v="1423"/>
          <ac:spMkLst>
            <pc:docMk/>
            <pc:sldMk cId="1812478561" sldId="295"/>
            <ac:spMk id="2" creationId="{00000000-0000-0000-0000-000000000000}"/>
          </ac:spMkLst>
        </pc:spChg>
        <pc:spChg chg="mod">
          <ac:chgData name="Kevin Bouchard" userId="2fc9e66d-ba45-474f-8a9f-7086b34a7d26" providerId="ADAL" clId="{C605D8D1-30AF-4EBE-BF5D-7E2A9A7F78EB}" dt="2024-01-27T14:59:28.903" v="1814"/>
          <ac:spMkLst>
            <pc:docMk/>
            <pc:sldMk cId="1812478561" sldId="295"/>
            <ac:spMk id="3" creationId="{00000000-0000-0000-0000-000000000000}"/>
          </ac:spMkLst>
        </pc:spChg>
        <pc:spChg chg="mod">
          <ac:chgData name="Kevin Bouchard" userId="2fc9e66d-ba45-474f-8a9f-7086b34a7d26" providerId="ADAL" clId="{C605D8D1-30AF-4EBE-BF5D-7E2A9A7F78EB}" dt="2024-01-25T21:43:40.170" v="2"/>
          <ac:spMkLst>
            <pc:docMk/>
            <pc:sldMk cId="1812478561" sldId="295"/>
            <ac:spMk id="4" creationId="{00000000-0000-0000-0000-000000000000}"/>
          </ac:spMkLst>
        </pc:spChg>
        <pc:spChg chg="mod">
          <ac:chgData name="Kevin Bouchard" userId="2fc9e66d-ba45-474f-8a9f-7086b34a7d26" providerId="ADAL" clId="{C605D8D1-30AF-4EBE-BF5D-7E2A9A7F78EB}" dt="2024-01-25T21:43:40.170" v="2"/>
          <ac:spMkLst>
            <pc:docMk/>
            <pc:sldMk cId="1812478561" sldId="295"/>
            <ac:spMk id="5" creationId="{00000000-0000-0000-0000-000000000000}"/>
          </ac:spMkLst>
        </pc:spChg>
        <pc:spChg chg="mod">
          <ac:chgData name="Kevin Bouchard" userId="2fc9e66d-ba45-474f-8a9f-7086b34a7d26" providerId="ADAL" clId="{C605D8D1-30AF-4EBE-BF5D-7E2A9A7F78EB}" dt="2024-01-27T15:00:00.117" v="1822"/>
          <ac:spMkLst>
            <pc:docMk/>
            <pc:sldMk cId="1812478561" sldId="295"/>
            <ac:spMk id="9" creationId="{00000000-0000-0000-0000-000000000000}"/>
          </ac:spMkLst>
        </pc:spChg>
        <pc:picChg chg="mod">
          <ac:chgData name="Kevin Bouchard" userId="2fc9e66d-ba45-474f-8a9f-7086b34a7d26" providerId="ADAL" clId="{C605D8D1-30AF-4EBE-BF5D-7E2A9A7F78EB}" dt="2024-01-27T14:59:33.478" v="1815" actId="1076"/>
          <ac:picMkLst>
            <pc:docMk/>
            <pc:sldMk cId="1812478561" sldId="295"/>
            <ac:picMk id="6" creationId="{00000000-0000-0000-0000-000000000000}"/>
          </ac:picMkLst>
        </pc:picChg>
        <pc:picChg chg="mod">
          <ac:chgData name="Kevin Bouchard" userId="2fc9e66d-ba45-474f-8a9f-7086b34a7d26" providerId="ADAL" clId="{C605D8D1-30AF-4EBE-BF5D-7E2A9A7F78EB}" dt="2024-01-27T14:59:35.867" v="1816" actId="1076"/>
          <ac:picMkLst>
            <pc:docMk/>
            <pc:sldMk cId="1812478561" sldId="295"/>
            <ac:picMk id="8" creationId="{00000000-0000-0000-0000-000000000000}"/>
          </ac:picMkLst>
        </pc:picChg>
      </pc:sldChg>
      <pc:sldChg chg="addSp delSp modSp mod setBg">
        <pc:chgData name="Kevin Bouchard" userId="2fc9e66d-ba45-474f-8a9f-7086b34a7d26" providerId="ADAL" clId="{C605D8D1-30AF-4EBE-BF5D-7E2A9A7F78EB}" dt="2024-01-27T15:03:21.560" v="1900"/>
        <pc:sldMkLst>
          <pc:docMk/>
          <pc:sldMk cId="1327860693" sldId="296"/>
        </pc:sldMkLst>
        <pc:spChg chg="mod">
          <ac:chgData name="Kevin Bouchard" userId="2fc9e66d-ba45-474f-8a9f-7086b34a7d26" providerId="ADAL" clId="{C605D8D1-30AF-4EBE-BF5D-7E2A9A7F78EB}" dt="2024-01-27T15:02:32.503" v="1891" actId="26606"/>
          <ac:spMkLst>
            <pc:docMk/>
            <pc:sldMk cId="1327860693" sldId="296"/>
            <ac:spMk id="2" creationId="{00000000-0000-0000-0000-000000000000}"/>
          </ac:spMkLst>
        </pc:spChg>
        <pc:spChg chg="mod">
          <ac:chgData name="Kevin Bouchard" userId="2fc9e66d-ba45-474f-8a9f-7086b34a7d26" providerId="ADAL" clId="{C605D8D1-30AF-4EBE-BF5D-7E2A9A7F78EB}" dt="2024-01-27T15:03:21.560" v="1900"/>
          <ac:spMkLst>
            <pc:docMk/>
            <pc:sldMk cId="1327860693" sldId="296"/>
            <ac:spMk id="3" creationId="{00000000-0000-0000-0000-000000000000}"/>
          </ac:spMkLst>
        </pc:spChg>
        <pc:spChg chg="mod">
          <ac:chgData name="Kevin Bouchard" userId="2fc9e66d-ba45-474f-8a9f-7086b34a7d26" providerId="ADAL" clId="{C605D8D1-30AF-4EBE-BF5D-7E2A9A7F78EB}" dt="2024-01-27T15:02:32.503" v="1891" actId="26606"/>
          <ac:spMkLst>
            <pc:docMk/>
            <pc:sldMk cId="1327860693" sldId="296"/>
            <ac:spMk id="4" creationId="{00000000-0000-0000-0000-000000000000}"/>
          </ac:spMkLst>
        </pc:spChg>
        <pc:spChg chg="mod">
          <ac:chgData name="Kevin Bouchard" userId="2fc9e66d-ba45-474f-8a9f-7086b34a7d26" providerId="ADAL" clId="{C605D8D1-30AF-4EBE-BF5D-7E2A9A7F78EB}" dt="2024-01-27T15:02:32.503" v="1891" actId="26606"/>
          <ac:spMkLst>
            <pc:docMk/>
            <pc:sldMk cId="1327860693" sldId="296"/>
            <ac:spMk id="5" creationId="{00000000-0000-0000-0000-000000000000}"/>
          </ac:spMkLst>
        </pc:spChg>
        <pc:spChg chg="add del">
          <ac:chgData name="Kevin Bouchard" userId="2fc9e66d-ba45-474f-8a9f-7086b34a7d26" providerId="ADAL" clId="{C605D8D1-30AF-4EBE-BF5D-7E2A9A7F78EB}" dt="2024-01-27T15:03:16.400" v="1897" actId="22"/>
          <ac:spMkLst>
            <pc:docMk/>
            <pc:sldMk cId="1327860693" sldId="296"/>
            <ac:spMk id="8" creationId="{5E73DDFD-6FBB-1AE6-D6A1-D0FD5F645D6D}"/>
          </ac:spMkLst>
        </pc:spChg>
        <pc:spChg chg="add del">
          <ac:chgData name="Kevin Bouchard" userId="2fc9e66d-ba45-474f-8a9f-7086b34a7d26" providerId="ADAL" clId="{C605D8D1-30AF-4EBE-BF5D-7E2A9A7F78EB}" dt="2024-01-27T15:02:29.903" v="1888" actId="26606"/>
          <ac:spMkLst>
            <pc:docMk/>
            <pc:sldMk cId="1327860693" sldId="296"/>
            <ac:spMk id="11" creationId="{2550AE69-AC86-4188-83E5-A856C4F1DCFF}"/>
          </ac:spMkLst>
        </pc:spChg>
        <pc:spChg chg="add del">
          <ac:chgData name="Kevin Bouchard" userId="2fc9e66d-ba45-474f-8a9f-7086b34a7d26" providerId="ADAL" clId="{C605D8D1-30AF-4EBE-BF5D-7E2A9A7F78EB}" dt="2024-01-27T15:02:29.903" v="1888" actId="26606"/>
          <ac:spMkLst>
            <pc:docMk/>
            <pc:sldMk cId="1327860693" sldId="296"/>
            <ac:spMk id="13" creationId="{EC4CA156-2C9D-4F0C-B229-88D8B5E17BCF}"/>
          </ac:spMkLst>
        </pc:spChg>
        <pc:spChg chg="add del">
          <ac:chgData name="Kevin Bouchard" userId="2fc9e66d-ba45-474f-8a9f-7086b34a7d26" providerId="ADAL" clId="{C605D8D1-30AF-4EBE-BF5D-7E2A9A7F78EB}" dt="2024-01-27T15:02:29.903" v="1888" actId="26606"/>
          <ac:spMkLst>
            <pc:docMk/>
            <pc:sldMk cId="1327860693" sldId="296"/>
            <ac:spMk id="15" creationId="{D7361ED3-EBE5-4EFC-8DA3-D0CE4BF2F4B1}"/>
          </ac:spMkLst>
        </pc:spChg>
        <pc:spChg chg="add del">
          <ac:chgData name="Kevin Bouchard" userId="2fc9e66d-ba45-474f-8a9f-7086b34a7d26" providerId="ADAL" clId="{C605D8D1-30AF-4EBE-BF5D-7E2A9A7F78EB}" dt="2024-01-27T15:02:29.903" v="1888" actId="26606"/>
          <ac:spMkLst>
            <pc:docMk/>
            <pc:sldMk cId="1327860693" sldId="296"/>
            <ac:spMk id="21" creationId="{5C28659E-412C-4600-B45E-BAE370BC24B9}"/>
          </ac:spMkLst>
        </pc:spChg>
        <pc:spChg chg="add del">
          <ac:chgData name="Kevin Bouchard" userId="2fc9e66d-ba45-474f-8a9f-7086b34a7d26" providerId="ADAL" clId="{C605D8D1-30AF-4EBE-BF5D-7E2A9A7F78EB}" dt="2024-01-27T15:02:29.903" v="1888" actId="26606"/>
          <ac:spMkLst>
            <pc:docMk/>
            <pc:sldMk cId="1327860693" sldId="296"/>
            <ac:spMk id="23" creationId="{AE95896B-6905-4618-A7DF-DED8A61FBC83}"/>
          </ac:spMkLst>
        </pc:spChg>
        <pc:spChg chg="add del">
          <ac:chgData name="Kevin Bouchard" userId="2fc9e66d-ba45-474f-8a9f-7086b34a7d26" providerId="ADAL" clId="{C605D8D1-30AF-4EBE-BF5D-7E2A9A7F78EB}" dt="2024-01-27T15:02:29.903" v="1888" actId="26606"/>
          <ac:spMkLst>
            <pc:docMk/>
            <pc:sldMk cId="1327860693" sldId="296"/>
            <ac:spMk id="25" creationId="{7748BD8C-4984-4138-94CA-2DC5F39DC379}"/>
          </ac:spMkLst>
        </pc:spChg>
        <pc:spChg chg="add del">
          <ac:chgData name="Kevin Bouchard" userId="2fc9e66d-ba45-474f-8a9f-7086b34a7d26" providerId="ADAL" clId="{C605D8D1-30AF-4EBE-BF5D-7E2A9A7F78EB}" dt="2024-01-27T15:02:32.435" v="1890" actId="26606"/>
          <ac:spMkLst>
            <pc:docMk/>
            <pc:sldMk cId="1327860693" sldId="296"/>
            <ac:spMk id="27" creationId="{2550AE69-AC86-4188-83E5-A856C4F1DCFF}"/>
          </ac:spMkLst>
        </pc:spChg>
        <pc:spChg chg="add del">
          <ac:chgData name="Kevin Bouchard" userId="2fc9e66d-ba45-474f-8a9f-7086b34a7d26" providerId="ADAL" clId="{C605D8D1-30AF-4EBE-BF5D-7E2A9A7F78EB}" dt="2024-01-27T15:02:32.435" v="1890" actId="26606"/>
          <ac:spMkLst>
            <pc:docMk/>
            <pc:sldMk cId="1327860693" sldId="296"/>
            <ac:spMk id="28" creationId="{EC4CA156-2C9D-4F0C-B229-88D8B5E17BCF}"/>
          </ac:spMkLst>
        </pc:spChg>
        <pc:spChg chg="add del">
          <ac:chgData name="Kevin Bouchard" userId="2fc9e66d-ba45-474f-8a9f-7086b34a7d26" providerId="ADAL" clId="{C605D8D1-30AF-4EBE-BF5D-7E2A9A7F78EB}" dt="2024-01-27T15:02:32.435" v="1890" actId="26606"/>
          <ac:spMkLst>
            <pc:docMk/>
            <pc:sldMk cId="1327860693" sldId="296"/>
            <ac:spMk id="29" creationId="{D7361ED3-EBE5-4EFC-8DA3-D0CE4BF2F4B1}"/>
          </ac:spMkLst>
        </pc:spChg>
        <pc:spChg chg="add del">
          <ac:chgData name="Kevin Bouchard" userId="2fc9e66d-ba45-474f-8a9f-7086b34a7d26" providerId="ADAL" clId="{C605D8D1-30AF-4EBE-BF5D-7E2A9A7F78EB}" dt="2024-01-27T15:02:32.435" v="1890" actId="26606"/>
          <ac:spMkLst>
            <pc:docMk/>
            <pc:sldMk cId="1327860693" sldId="296"/>
            <ac:spMk id="34" creationId="{CD60390C-0E4C-4682-8246-AFA2E49856DA}"/>
          </ac:spMkLst>
        </pc:spChg>
        <pc:spChg chg="add del">
          <ac:chgData name="Kevin Bouchard" userId="2fc9e66d-ba45-474f-8a9f-7086b34a7d26" providerId="ADAL" clId="{C605D8D1-30AF-4EBE-BF5D-7E2A9A7F78EB}" dt="2024-01-27T15:02:32.435" v="1890" actId="26606"/>
          <ac:spMkLst>
            <pc:docMk/>
            <pc:sldMk cId="1327860693" sldId="296"/>
            <ac:spMk id="35" creationId="{CEBA87F4-FB8A-4D91-B3F3-DFA78E0CC64D}"/>
          </ac:spMkLst>
        </pc:spChg>
        <pc:spChg chg="add del">
          <ac:chgData name="Kevin Bouchard" userId="2fc9e66d-ba45-474f-8a9f-7086b34a7d26" providerId="ADAL" clId="{C605D8D1-30AF-4EBE-BF5D-7E2A9A7F78EB}" dt="2024-01-27T15:02:32.435" v="1890" actId="26606"/>
          <ac:spMkLst>
            <pc:docMk/>
            <pc:sldMk cId="1327860693" sldId="296"/>
            <ac:spMk id="36" creationId="{D012A90F-45C2-4C9B-BAF6-9CE1F546C7EA}"/>
          </ac:spMkLst>
        </pc:spChg>
        <pc:spChg chg="add">
          <ac:chgData name="Kevin Bouchard" userId="2fc9e66d-ba45-474f-8a9f-7086b34a7d26" providerId="ADAL" clId="{C605D8D1-30AF-4EBE-BF5D-7E2A9A7F78EB}" dt="2024-01-27T15:02:32.503" v="1891" actId="26606"/>
          <ac:spMkLst>
            <pc:docMk/>
            <pc:sldMk cId="1327860693" sldId="296"/>
            <ac:spMk id="38" creationId="{2550AE69-AC86-4188-83E5-A856C4F1DCFF}"/>
          </ac:spMkLst>
        </pc:spChg>
        <pc:spChg chg="add">
          <ac:chgData name="Kevin Bouchard" userId="2fc9e66d-ba45-474f-8a9f-7086b34a7d26" providerId="ADAL" clId="{C605D8D1-30AF-4EBE-BF5D-7E2A9A7F78EB}" dt="2024-01-27T15:02:32.503" v="1891" actId="26606"/>
          <ac:spMkLst>
            <pc:docMk/>
            <pc:sldMk cId="1327860693" sldId="296"/>
            <ac:spMk id="39" creationId="{EC4CA156-2C9D-4F0C-B229-88D8B5E17BCF}"/>
          </ac:spMkLst>
        </pc:spChg>
        <pc:spChg chg="add">
          <ac:chgData name="Kevin Bouchard" userId="2fc9e66d-ba45-474f-8a9f-7086b34a7d26" providerId="ADAL" clId="{C605D8D1-30AF-4EBE-BF5D-7E2A9A7F78EB}" dt="2024-01-27T15:02:32.503" v="1891" actId="26606"/>
          <ac:spMkLst>
            <pc:docMk/>
            <pc:sldMk cId="1327860693" sldId="296"/>
            <ac:spMk id="40" creationId="{D7361ED3-EBE5-4EFC-8DA3-D0CE4BF2F4B1}"/>
          </ac:spMkLst>
        </pc:spChg>
        <pc:spChg chg="add">
          <ac:chgData name="Kevin Bouchard" userId="2fc9e66d-ba45-474f-8a9f-7086b34a7d26" providerId="ADAL" clId="{C605D8D1-30AF-4EBE-BF5D-7E2A9A7F78EB}" dt="2024-01-27T15:02:32.503" v="1891" actId="26606"/>
          <ac:spMkLst>
            <pc:docMk/>
            <pc:sldMk cId="1327860693" sldId="296"/>
            <ac:spMk id="42" creationId="{5C28659E-412C-4600-B45E-BAE370BC24B9}"/>
          </ac:spMkLst>
        </pc:spChg>
        <pc:spChg chg="add">
          <ac:chgData name="Kevin Bouchard" userId="2fc9e66d-ba45-474f-8a9f-7086b34a7d26" providerId="ADAL" clId="{C605D8D1-30AF-4EBE-BF5D-7E2A9A7F78EB}" dt="2024-01-27T15:02:32.503" v="1891" actId="26606"/>
          <ac:spMkLst>
            <pc:docMk/>
            <pc:sldMk cId="1327860693" sldId="296"/>
            <ac:spMk id="44" creationId="{AE95896B-6905-4618-A7DF-DED8A61FBC83}"/>
          </ac:spMkLst>
        </pc:spChg>
        <pc:spChg chg="add">
          <ac:chgData name="Kevin Bouchard" userId="2fc9e66d-ba45-474f-8a9f-7086b34a7d26" providerId="ADAL" clId="{C605D8D1-30AF-4EBE-BF5D-7E2A9A7F78EB}" dt="2024-01-27T15:02:32.503" v="1891" actId="26606"/>
          <ac:spMkLst>
            <pc:docMk/>
            <pc:sldMk cId="1327860693" sldId="296"/>
            <ac:spMk id="45" creationId="{7748BD8C-4984-4138-94CA-2DC5F39DC379}"/>
          </ac:spMkLst>
        </pc:spChg>
        <pc:grpChg chg="add del">
          <ac:chgData name="Kevin Bouchard" userId="2fc9e66d-ba45-474f-8a9f-7086b34a7d26" providerId="ADAL" clId="{C605D8D1-30AF-4EBE-BF5D-7E2A9A7F78EB}" dt="2024-01-27T15:02:29.903" v="1888" actId="26606"/>
          <ac:grpSpMkLst>
            <pc:docMk/>
            <pc:sldMk cId="1327860693" sldId="296"/>
            <ac:grpSpMk id="17" creationId="{85105087-7F16-4C94-837C-C45445116665}"/>
          </ac:grpSpMkLst>
        </pc:grpChg>
        <pc:grpChg chg="add del">
          <ac:chgData name="Kevin Bouchard" userId="2fc9e66d-ba45-474f-8a9f-7086b34a7d26" providerId="ADAL" clId="{C605D8D1-30AF-4EBE-BF5D-7E2A9A7F78EB}" dt="2024-01-27T15:02:32.435" v="1890" actId="26606"/>
          <ac:grpSpMkLst>
            <pc:docMk/>
            <pc:sldMk cId="1327860693" sldId="296"/>
            <ac:grpSpMk id="30" creationId="{85105087-7F16-4C94-837C-C45445116665}"/>
          </ac:grpSpMkLst>
        </pc:grpChg>
        <pc:grpChg chg="add">
          <ac:chgData name="Kevin Bouchard" userId="2fc9e66d-ba45-474f-8a9f-7086b34a7d26" providerId="ADAL" clId="{C605D8D1-30AF-4EBE-BF5D-7E2A9A7F78EB}" dt="2024-01-27T15:02:32.503" v="1891" actId="26606"/>
          <ac:grpSpMkLst>
            <pc:docMk/>
            <pc:sldMk cId="1327860693" sldId="296"/>
            <ac:grpSpMk id="41" creationId="{85105087-7F16-4C94-837C-C45445116665}"/>
          </ac:grpSpMkLst>
        </pc:grpChg>
        <pc:picChg chg="add del">
          <ac:chgData name="Kevin Bouchard" userId="2fc9e66d-ba45-474f-8a9f-7086b34a7d26" providerId="ADAL" clId="{C605D8D1-30AF-4EBE-BF5D-7E2A9A7F78EB}" dt="2024-01-27T15:02:29.903" v="1888" actId="26606"/>
          <ac:picMkLst>
            <pc:docMk/>
            <pc:sldMk cId="1327860693" sldId="296"/>
            <ac:picMk id="7" creationId="{4BD77456-C1BA-5070-CCF2-3F39B0E2042D}"/>
          </ac:picMkLst>
        </pc:picChg>
        <pc:picChg chg="add del">
          <ac:chgData name="Kevin Bouchard" userId="2fc9e66d-ba45-474f-8a9f-7086b34a7d26" providerId="ADAL" clId="{C605D8D1-30AF-4EBE-BF5D-7E2A9A7F78EB}" dt="2024-01-27T15:02:32.435" v="1890" actId="26606"/>
          <ac:picMkLst>
            <pc:docMk/>
            <pc:sldMk cId="1327860693" sldId="296"/>
            <ac:picMk id="33" creationId="{786AA250-A954-9E42-065C-91DE03A13F08}"/>
          </ac:picMkLst>
        </pc:picChg>
        <pc:picChg chg="add mod">
          <ac:chgData name="Kevin Bouchard" userId="2fc9e66d-ba45-474f-8a9f-7086b34a7d26" providerId="ADAL" clId="{C605D8D1-30AF-4EBE-BF5D-7E2A9A7F78EB}" dt="2024-01-27T15:02:44.695" v="1893" actId="27614"/>
          <ac:picMkLst>
            <pc:docMk/>
            <pc:sldMk cId="1327860693" sldId="296"/>
            <ac:picMk id="43" creationId="{4BD77456-C1BA-5070-CCF2-3F39B0E2042D}"/>
          </ac:picMkLst>
        </pc:picChg>
      </pc:sldChg>
      <pc:sldChg chg="delSp modSp mod delDesignElem chgLayout">
        <pc:chgData name="Kevin Bouchard" userId="2fc9e66d-ba45-474f-8a9f-7086b34a7d26" providerId="ADAL" clId="{C605D8D1-30AF-4EBE-BF5D-7E2A9A7F78EB}" dt="2024-01-27T15:15:44.884" v="1905"/>
        <pc:sldMkLst>
          <pc:docMk/>
          <pc:sldMk cId="345226211" sldId="297"/>
        </pc:sldMkLst>
        <pc:spChg chg="mod ord">
          <ac:chgData name="Kevin Bouchard" userId="2fc9e66d-ba45-474f-8a9f-7086b34a7d26" providerId="ADAL" clId="{C605D8D1-30AF-4EBE-BF5D-7E2A9A7F78EB}" dt="2024-01-27T15:02:09.581" v="1886" actId="700"/>
          <ac:spMkLst>
            <pc:docMk/>
            <pc:sldMk cId="345226211" sldId="297"/>
            <ac:spMk id="2" creationId="{00000000-0000-0000-0000-000000000000}"/>
          </ac:spMkLst>
        </pc:spChg>
        <pc:spChg chg="mod ord">
          <ac:chgData name="Kevin Bouchard" userId="2fc9e66d-ba45-474f-8a9f-7086b34a7d26" providerId="ADAL" clId="{C605D8D1-30AF-4EBE-BF5D-7E2A9A7F78EB}" dt="2024-01-27T15:15:44.884" v="1905"/>
          <ac:spMkLst>
            <pc:docMk/>
            <pc:sldMk cId="345226211" sldId="297"/>
            <ac:spMk id="3" creationId="{00000000-0000-0000-0000-000000000000}"/>
          </ac:spMkLst>
        </pc:spChg>
        <pc:spChg chg="mod ord">
          <ac:chgData name="Kevin Bouchard" userId="2fc9e66d-ba45-474f-8a9f-7086b34a7d26" providerId="ADAL" clId="{C605D8D1-30AF-4EBE-BF5D-7E2A9A7F78EB}" dt="2024-01-27T15:02:09.581" v="1886" actId="700"/>
          <ac:spMkLst>
            <pc:docMk/>
            <pc:sldMk cId="345226211" sldId="297"/>
            <ac:spMk id="4" creationId="{00000000-0000-0000-0000-000000000000}"/>
          </ac:spMkLst>
        </pc:spChg>
        <pc:spChg chg="mod ord">
          <ac:chgData name="Kevin Bouchard" userId="2fc9e66d-ba45-474f-8a9f-7086b34a7d26" providerId="ADAL" clId="{C605D8D1-30AF-4EBE-BF5D-7E2A9A7F78EB}" dt="2024-01-27T15:02:09.581" v="1886" actId="700"/>
          <ac:spMkLst>
            <pc:docMk/>
            <pc:sldMk cId="345226211" sldId="297"/>
            <ac:spMk id="5" creationId="{00000000-0000-0000-0000-000000000000}"/>
          </ac:spMkLst>
        </pc:spChg>
        <pc:spChg chg="del mod">
          <ac:chgData name="Kevin Bouchard" userId="2fc9e66d-ba45-474f-8a9f-7086b34a7d26" providerId="ADAL" clId="{C605D8D1-30AF-4EBE-BF5D-7E2A9A7F78EB}" dt="2024-01-25T21:43:40.170" v="2"/>
          <ac:spMkLst>
            <pc:docMk/>
            <pc:sldMk cId="345226211" sldId="297"/>
            <ac:spMk id="10" creationId="{E009DD9B-5EE2-4C0D-8B2B-351C8C102205}"/>
          </ac:spMkLst>
        </pc:spChg>
        <pc:spChg chg="del mod">
          <ac:chgData name="Kevin Bouchard" userId="2fc9e66d-ba45-474f-8a9f-7086b34a7d26" providerId="ADAL" clId="{C605D8D1-30AF-4EBE-BF5D-7E2A9A7F78EB}" dt="2024-01-25T21:43:40.170" v="2"/>
          <ac:spMkLst>
            <pc:docMk/>
            <pc:sldMk cId="345226211" sldId="297"/>
            <ac:spMk id="12" creationId="{E720DB99-7745-4E75-9D96-AAB6D55C531E}"/>
          </ac:spMkLst>
        </pc:spChg>
        <pc:spChg chg="del mod">
          <ac:chgData name="Kevin Bouchard" userId="2fc9e66d-ba45-474f-8a9f-7086b34a7d26" providerId="ADAL" clId="{C605D8D1-30AF-4EBE-BF5D-7E2A9A7F78EB}" dt="2024-01-25T21:43:40.170" v="2"/>
          <ac:spMkLst>
            <pc:docMk/>
            <pc:sldMk cId="345226211" sldId="297"/>
            <ac:spMk id="14" creationId="{D68803C4-E159-4360-B7BB-74205C8F782D}"/>
          </ac:spMkLst>
        </pc:spChg>
        <pc:spChg chg="del mod">
          <ac:chgData name="Kevin Bouchard" userId="2fc9e66d-ba45-474f-8a9f-7086b34a7d26" providerId="ADAL" clId="{C605D8D1-30AF-4EBE-BF5D-7E2A9A7F78EB}" dt="2024-01-25T21:43:40.170" v="2"/>
          <ac:spMkLst>
            <pc:docMk/>
            <pc:sldMk cId="345226211" sldId="297"/>
            <ac:spMk id="16" creationId="{504B0465-3B07-49BF-BEA7-D81476246293}"/>
          </ac:spMkLst>
        </pc:spChg>
        <pc:spChg chg="del mod">
          <ac:chgData name="Kevin Bouchard" userId="2fc9e66d-ba45-474f-8a9f-7086b34a7d26" providerId="ADAL" clId="{C605D8D1-30AF-4EBE-BF5D-7E2A9A7F78EB}" dt="2024-01-25T21:43:40.170" v="2"/>
          <ac:spMkLst>
            <pc:docMk/>
            <pc:sldMk cId="345226211" sldId="297"/>
            <ac:spMk id="18" creationId="{49B7FFA5-14CB-4A4F-9BCC-CA3AA5D9D276}"/>
          </ac:spMkLst>
        </pc:spChg>
        <pc:spChg chg="del mod">
          <ac:chgData name="Kevin Bouchard" userId="2fc9e66d-ba45-474f-8a9f-7086b34a7d26" providerId="ADAL" clId="{C605D8D1-30AF-4EBE-BF5D-7E2A9A7F78EB}" dt="2024-01-25T21:43:40.170" v="2"/>
          <ac:spMkLst>
            <pc:docMk/>
            <pc:sldMk cId="345226211" sldId="297"/>
            <ac:spMk id="20" creationId="{04E48745-7512-4EC2-9E20-9092D12150CA}"/>
          </ac:spMkLst>
        </pc:spChg>
      </pc:sldChg>
      <pc:sldChg chg="modSp mod">
        <pc:chgData name="Kevin Bouchard" userId="2fc9e66d-ba45-474f-8a9f-7086b34a7d26" providerId="ADAL" clId="{C605D8D1-30AF-4EBE-BF5D-7E2A9A7F78EB}" dt="2024-01-27T15:46:35.591" v="2496" actId="1076"/>
        <pc:sldMkLst>
          <pc:docMk/>
          <pc:sldMk cId="279426057" sldId="298"/>
        </pc:sldMkLst>
        <pc:spChg chg="mod">
          <ac:chgData name="Kevin Bouchard" userId="2fc9e66d-ba45-474f-8a9f-7086b34a7d26" providerId="ADAL" clId="{C605D8D1-30AF-4EBE-BF5D-7E2A9A7F78EB}" dt="2024-01-25T21:43:40.170" v="2"/>
          <ac:spMkLst>
            <pc:docMk/>
            <pc:sldMk cId="279426057" sldId="298"/>
            <ac:spMk id="2" creationId="{00000000-0000-0000-0000-000000000000}"/>
          </ac:spMkLst>
        </pc:spChg>
        <pc:spChg chg="mod">
          <ac:chgData name="Kevin Bouchard" userId="2fc9e66d-ba45-474f-8a9f-7086b34a7d26" providerId="ADAL" clId="{C605D8D1-30AF-4EBE-BF5D-7E2A9A7F78EB}" dt="2024-01-27T15:46:00.974" v="2488" actId="5793"/>
          <ac:spMkLst>
            <pc:docMk/>
            <pc:sldMk cId="279426057" sldId="298"/>
            <ac:spMk id="3" creationId="{00000000-0000-0000-0000-000000000000}"/>
          </ac:spMkLst>
        </pc:spChg>
        <pc:spChg chg="mod">
          <ac:chgData name="Kevin Bouchard" userId="2fc9e66d-ba45-474f-8a9f-7086b34a7d26" providerId="ADAL" clId="{C605D8D1-30AF-4EBE-BF5D-7E2A9A7F78EB}" dt="2024-01-25T21:43:40.170" v="2"/>
          <ac:spMkLst>
            <pc:docMk/>
            <pc:sldMk cId="279426057" sldId="298"/>
            <ac:spMk id="4" creationId="{00000000-0000-0000-0000-000000000000}"/>
          </ac:spMkLst>
        </pc:spChg>
        <pc:spChg chg="mod">
          <ac:chgData name="Kevin Bouchard" userId="2fc9e66d-ba45-474f-8a9f-7086b34a7d26" providerId="ADAL" clId="{C605D8D1-30AF-4EBE-BF5D-7E2A9A7F78EB}" dt="2024-01-25T21:43:40.170" v="2"/>
          <ac:spMkLst>
            <pc:docMk/>
            <pc:sldMk cId="279426057" sldId="298"/>
            <ac:spMk id="5" creationId="{00000000-0000-0000-0000-000000000000}"/>
          </ac:spMkLst>
        </pc:spChg>
        <pc:spChg chg="mod">
          <ac:chgData name="Kevin Bouchard" userId="2fc9e66d-ba45-474f-8a9f-7086b34a7d26" providerId="ADAL" clId="{C605D8D1-30AF-4EBE-BF5D-7E2A9A7F78EB}" dt="2024-01-27T15:44:45.762" v="2426" actId="20577"/>
          <ac:spMkLst>
            <pc:docMk/>
            <pc:sldMk cId="279426057" sldId="298"/>
            <ac:spMk id="6" creationId="{00000000-0000-0000-0000-000000000000}"/>
          </ac:spMkLst>
        </pc:spChg>
        <pc:spChg chg="mod">
          <ac:chgData name="Kevin Bouchard" userId="2fc9e66d-ba45-474f-8a9f-7086b34a7d26" providerId="ADAL" clId="{C605D8D1-30AF-4EBE-BF5D-7E2A9A7F78EB}" dt="2024-01-27T15:46:23.809" v="2492" actId="1076"/>
          <ac:spMkLst>
            <pc:docMk/>
            <pc:sldMk cId="279426057" sldId="298"/>
            <ac:spMk id="7" creationId="{00000000-0000-0000-0000-000000000000}"/>
          </ac:spMkLst>
        </pc:spChg>
        <pc:spChg chg="mod">
          <ac:chgData name="Kevin Bouchard" userId="2fc9e66d-ba45-474f-8a9f-7086b34a7d26" providerId="ADAL" clId="{C605D8D1-30AF-4EBE-BF5D-7E2A9A7F78EB}" dt="2024-01-27T15:46:35.591" v="2496" actId="1076"/>
          <ac:spMkLst>
            <pc:docMk/>
            <pc:sldMk cId="279426057" sldId="298"/>
            <ac:spMk id="8" creationId="{00000000-0000-0000-0000-000000000000}"/>
          </ac:spMkLst>
        </pc:spChg>
        <pc:spChg chg="mod">
          <ac:chgData name="Kevin Bouchard" userId="2fc9e66d-ba45-474f-8a9f-7086b34a7d26" providerId="ADAL" clId="{C605D8D1-30AF-4EBE-BF5D-7E2A9A7F78EB}" dt="2024-01-27T15:46:33.605" v="2495" actId="14100"/>
          <ac:spMkLst>
            <pc:docMk/>
            <pc:sldMk cId="279426057" sldId="298"/>
            <ac:spMk id="9" creationId="{00000000-0000-0000-0000-000000000000}"/>
          </ac:spMkLst>
        </pc:spChg>
        <pc:spChg chg="mod">
          <ac:chgData name="Kevin Bouchard" userId="2fc9e66d-ba45-474f-8a9f-7086b34a7d26" providerId="ADAL" clId="{C605D8D1-30AF-4EBE-BF5D-7E2A9A7F78EB}" dt="2024-01-27T15:45:12.400" v="2472" actId="14100"/>
          <ac:spMkLst>
            <pc:docMk/>
            <pc:sldMk cId="279426057" sldId="298"/>
            <ac:spMk id="10" creationId="{00000000-0000-0000-0000-000000000000}"/>
          </ac:spMkLst>
        </pc:spChg>
        <pc:spChg chg="mod">
          <ac:chgData name="Kevin Bouchard" userId="2fc9e66d-ba45-474f-8a9f-7086b34a7d26" providerId="ADAL" clId="{C605D8D1-30AF-4EBE-BF5D-7E2A9A7F78EB}" dt="2024-01-27T15:46:18.244" v="2491" actId="1076"/>
          <ac:spMkLst>
            <pc:docMk/>
            <pc:sldMk cId="279426057" sldId="298"/>
            <ac:spMk id="11" creationId="{00000000-0000-0000-0000-000000000000}"/>
          </ac:spMkLst>
        </pc:spChg>
      </pc:sldChg>
      <pc:sldChg chg="modSp mod">
        <pc:chgData name="Kevin Bouchard" userId="2fc9e66d-ba45-474f-8a9f-7086b34a7d26" providerId="ADAL" clId="{C605D8D1-30AF-4EBE-BF5D-7E2A9A7F78EB}" dt="2024-01-27T15:48:00.462" v="2500" actId="1076"/>
        <pc:sldMkLst>
          <pc:docMk/>
          <pc:sldMk cId="3222266299" sldId="299"/>
        </pc:sldMkLst>
        <pc:spChg chg="mod">
          <ac:chgData name="Kevin Bouchard" userId="2fc9e66d-ba45-474f-8a9f-7086b34a7d26" providerId="ADAL" clId="{C605D8D1-30AF-4EBE-BF5D-7E2A9A7F78EB}" dt="2024-01-25T21:43:40.170" v="2"/>
          <ac:spMkLst>
            <pc:docMk/>
            <pc:sldMk cId="3222266299" sldId="299"/>
            <ac:spMk id="2" creationId="{00000000-0000-0000-0000-000000000000}"/>
          </ac:spMkLst>
        </pc:spChg>
        <pc:spChg chg="mod">
          <ac:chgData name="Kevin Bouchard" userId="2fc9e66d-ba45-474f-8a9f-7086b34a7d26" providerId="ADAL" clId="{C605D8D1-30AF-4EBE-BF5D-7E2A9A7F78EB}" dt="2024-01-27T15:47:57.131" v="2499"/>
          <ac:spMkLst>
            <pc:docMk/>
            <pc:sldMk cId="3222266299" sldId="299"/>
            <ac:spMk id="3" creationId="{00000000-0000-0000-0000-000000000000}"/>
          </ac:spMkLst>
        </pc:spChg>
        <pc:spChg chg="mod">
          <ac:chgData name="Kevin Bouchard" userId="2fc9e66d-ba45-474f-8a9f-7086b34a7d26" providerId="ADAL" clId="{C605D8D1-30AF-4EBE-BF5D-7E2A9A7F78EB}" dt="2024-01-25T21:43:40.170" v="2"/>
          <ac:spMkLst>
            <pc:docMk/>
            <pc:sldMk cId="3222266299" sldId="299"/>
            <ac:spMk id="4" creationId="{00000000-0000-0000-0000-000000000000}"/>
          </ac:spMkLst>
        </pc:spChg>
        <pc:spChg chg="mod">
          <ac:chgData name="Kevin Bouchard" userId="2fc9e66d-ba45-474f-8a9f-7086b34a7d26" providerId="ADAL" clId="{C605D8D1-30AF-4EBE-BF5D-7E2A9A7F78EB}" dt="2024-01-25T21:43:40.170" v="2"/>
          <ac:spMkLst>
            <pc:docMk/>
            <pc:sldMk cId="3222266299" sldId="299"/>
            <ac:spMk id="5" creationId="{00000000-0000-0000-0000-000000000000}"/>
          </ac:spMkLst>
        </pc:spChg>
        <pc:picChg chg="mod">
          <ac:chgData name="Kevin Bouchard" userId="2fc9e66d-ba45-474f-8a9f-7086b34a7d26" providerId="ADAL" clId="{C605D8D1-30AF-4EBE-BF5D-7E2A9A7F78EB}" dt="2024-01-27T15:48:00.462" v="2500" actId="1076"/>
          <ac:picMkLst>
            <pc:docMk/>
            <pc:sldMk cId="3222266299" sldId="299"/>
            <ac:picMk id="7" creationId="{00000000-0000-0000-0000-000000000000}"/>
          </ac:picMkLst>
        </pc:picChg>
      </pc:sldChg>
      <pc:sldChg chg="modSp mod modNotes">
        <pc:chgData name="Kevin Bouchard" userId="2fc9e66d-ba45-474f-8a9f-7086b34a7d26" providerId="ADAL" clId="{C605D8D1-30AF-4EBE-BF5D-7E2A9A7F78EB}" dt="2024-01-27T16:33:59.812" v="2521" actId="1076"/>
        <pc:sldMkLst>
          <pc:docMk/>
          <pc:sldMk cId="4060780696" sldId="300"/>
        </pc:sldMkLst>
        <pc:spChg chg="mod">
          <ac:chgData name="Kevin Bouchard" userId="2fc9e66d-ba45-474f-8a9f-7086b34a7d26" providerId="ADAL" clId="{C605D8D1-30AF-4EBE-BF5D-7E2A9A7F78EB}" dt="2024-01-25T21:43:40.170" v="2"/>
          <ac:spMkLst>
            <pc:docMk/>
            <pc:sldMk cId="4060780696" sldId="300"/>
            <ac:spMk id="2" creationId="{00000000-0000-0000-0000-000000000000}"/>
          </ac:spMkLst>
        </pc:spChg>
        <pc:spChg chg="mod">
          <ac:chgData name="Kevin Bouchard" userId="2fc9e66d-ba45-474f-8a9f-7086b34a7d26" providerId="ADAL" clId="{C605D8D1-30AF-4EBE-BF5D-7E2A9A7F78EB}" dt="2024-01-27T16:33:50.520" v="2520" actId="6549"/>
          <ac:spMkLst>
            <pc:docMk/>
            <pc:sldMk cId="4060780696" sldId="300"/>
            <ac:spMk id="3" creationId="{00000000-0000-0000-0000-000000000000}"/>
          </ac:spMkLst>
        </pc:spChg>
        <pc:spChg chg="mod">
          <ac:chgData name="Kevin Bouchard" userId="2fc9e66d-ba45-474f-8a9f-7086b34a7d26" providerId="ADAL" clId="{C605D8D1-30AF-4EBE-BF5D-7E2A9A7F78EB}" dt="2024-01-25T21:43:40.170" v="2"/>
          <ac:spMkLst>
            <pc:docMk/>
            <pc:sldMk cId="4060780696" sldId="300"/>
            <ac:spMk id="4" creationId="{00000000-0000-0000-0000-000000000000}"/>
          </ac:spMkLst>
        </pc:spChg>
        <pc:spChg chg="mod">
          <ac:chgData name="Kevin Bouchard" userId="2fc9e66d-ba45-474f-8a9f-7086b34a7d26" providerId="ADAL" clId="{C605D8D1-30AF-4EBE-BF5D-7E2A9A7F78EB}" dt="2024-01-25T21:43:40.170" v="2"/>
          <ac:spMkLst>
            <pc:docMk/>
            <pc:sldMk cId="4060780696" sldId="300"/>
            <ac:spMk id="5" creationId="{00000000-0000-0000-0000-000000000000}"/>
          </ac:spMkLst>
        </pc:spChg>
        <pc:spChg chg="mod">
          <ac:chgData name="Kevin Bouchard" userId="2fc9e66d-ba45-474f-8a9f-7086b34a7d26" providerId="ADAL" clId="{C605D8D1-30AF-4EBE-BF5D-7E2A9A7F78EB}" dt="2024-01-27T16:33:59.812" v="2521" actId="1076"/>
          <ac:spMkLst>
            <pc:docMk/>
            <pc:sldMk cId="4060780696" sldId="300"/>
            <ac:spMk id="6" creationId="{00000000-0000-0000-0000-000000000000}"/>
          </ac:spMkLst>
        </pc:spChg>
      </pc:sldChg>
      <pc:sldChg chg="modSp del modNotes">
        <pc:chgData name="Kevin Bouchard" userId="2fc9e66d-ba45-474f-8a9f-7086b34a7d26" providerId="ADAL" clId="{C605D8D1-30AF-4EBE-BF5D-7E2A9A7F78EB}" dt="2024-01-25T21:45:16.139" v="15" actId="47"/>
        <pc:sldMkLst>
          <pc:docMk/>
          <pc:sldMk cId="340068821" sldId="301"/>
        </pc:sldMkLst>
        <pc:spChg chg="mod">
          <ac:chgData name="Kevin Bouchard" userId="2fc9e66d-ba45-474f-8a9f-7086b34a7d26" providerId="ADAL" clId="{C605D8D1-30AF-4EBE-BF5D-7E2A9A7F78EB}" dt="2024-01-25T21:43:40.170" v="2"/>
          <ac:spMkLst>
            <pc:docMk/>
            <pc:sldMk cId="340068821" sldId="301"/>
            <ac:spMk id="2" creationId="{00000000-0000-0000-0000-000000000000}"/>
          </ac:spMkLst>
        </pc:spChg>
        <pc:spChg chg="mod">
          <ac:chgData name="Kevin Bouchard" userId="2fc9e66d-ba45-474f-8a9f-7086b34a7d26" providerId="ADAL" clId="{C605D8D1-30AF-4EBE-BF5D-7E2A9A7F78EB}" dt="2024-01-25T21:43:40.170" v="2"/>
          <ac:spMkLst>
            <pc:docMk/>
            <pc:sldMk cId="340068821" sldId="301"/>
            <ac:spMk id="3" creationId="{00000000-0000-0000-0000-000000000000}"/>
          </ac:spMkLst>
        </pc:spChg>
        <pc:spChg chg="mod">
          <ac:chgData name="Kevin Bouchard" userId="2fc9e66d-ba45-474f-8a9f-7086b34a7d26" providerId="ADAL" clId="{C605D8D1-30AF-4EBE-BF5D-7E2A9A7F78EB}" dt="2024-01-25T21:43:40.170" v="2"/>
          <ac:spMkLst>
            <pc:docMk/>
            <pc:sldMk cId="340068821" sldId="301"/>
            <ac:spMk id="4" creationId="{00000000-0000-0000-0000-000000000000}"/>
          </ac:spMkLst>
        </pc:spChg>
        <pc:spChg chg="mod">
          <ac:chgData name="Kevin Bouchard" userId="2fc9e66d-ba45-474f-8a9f-7086b34a7d26" providerId="ADAL" clId="{C605D8D1-30AF-4EBE-BF5D-7E2A9A7F78EB}" dt="2024-01-25T21:43:40.170" v="2"/>
          <ac:spMkLst>
            <pc:docMk/>
            <pc:sldMk cId="340068821" sldId="301"/>
            <ac:spMk id="5" creationId="{00000000-0000-0000-0000-000000000000}"/>
          </ac:spMkLst>
        </pc:spChg>
        <pc:spChg chg="mod">
          <ac:chgData name="Kevin Bouchard" userId="2fc9e66d-ba45-474f-8a9f-7086b34a7d26" providerId="ADAL" clId="{C605D8D1-30AF-4EBE-BF5D-7E2A9A7F78EB}" dt="2024-01-25T21:43:40.170" v="2"/>
          <ac:spMkLst>
            <pc:docMk/>
            <pc:sldMk cId="340068821" sldId="301"/>
            <ac:spMk id="6" creationId="{1BD2760B-9D1E-47BA-87CE-5A3C95178780}"/>
          </ac:spMkLst>
        </pc:spChg>
        <pc:picChg chg="mod">
          <ac:chgData name="Kevin Bouchard" userId="2fc9e66d-ba45-474f-8a9f-7086b34a7d26" providerId="ADAL" clId="{C605D8D1-30AF-4EBE-BF5D-7E2A9A7F78EB}" dt="2024-01-25T21:43:40.170" v="2"/>
          <ac:picMkLst>
            <pc:docMk/>
            <pc:sldMk cId="340068821" sldId="301"/>
            <ac:picMk id="7" creationId="{00000000-0000-0000-0000-000000000000}"/>
          </ac:picMkLst>
        </pc:picChg>
      </pc:sldChg>
      <pc:sldChg chg="modSp mod modNotes">
        <pc:chgData name="Kevin Bouchard" userId="2fc9e66d-ba45-474f-8a9f-7086b34a7d26" providerId="ADAL" clId="{C605D8D1-30AF-4EBE-BF5D-7E2A9A7F78EB}" dt="2024-01-27T16:45:59.572" v="2571" actId="20577"/>
        <pc:sldMkLst>
          <pc:docMk/>
          <pc:sldMk cId="2598629219" sldId="302"/>
        </pc:sldMkLst>
        <pc:spChg chg="mod">
          <ac:chgData name="Kevin Bouchard" userId="2fc9e66d-ba45-474f-8a9f-7086b34a7d26" providerId="ADAL" clId="{C605D8D1-30AF-4EBE-BF5D-7E2A9A7F78EB}" dt="2024-01-25T21:43:40.170" v="2"/>
          <ac:spMkLst>
            <pc:docMk/>
            <pc:sldMk cId="2598629219" sldId="302"/>
            <ac:spMk id="2" creationId="{00000000-0000-0000-0000-000000000000}"/>
          </ac:spMkLst>
        </pc:spChg>
        <pc:spChg chg="mod">
          <ac:chgData name="Kevin Bouchard" userId="2fc9e66d-ba45-474f-8a9f-7086b34a7d26" providerId="ADAL" clId="{C605D8D1-30AF-4EBE-BF5D-7E2A9A7F78EB}" dt="2024-01-27T16:45:59.572" v="2571" actId="20577"/>
          <ac:spMkLst>
            <pc:docMk/>
            <pc:sldMk cId="2598629219" sldId="302"/>
            <ac:spMk id="3" creationId="{00000000-0000-0000-0000-000000000000}"/>
          </ac:spMkLst>
        </pc:spChg>
        <pc:spChg chg="mod">
          <ac:chgData name="Kevin Bouchard" userId="2fc9e66d-ba45-474f-8a9f-7086b34a7d26" providerId="ADAL" clId="{C605D8D1-30AF-4EBE-BF5D-7E2A9A7F78EB}" dt="2024-01-25T21:43:40.170" v="2"/>
          <ac:spMkLst>
            <pc:docMk/>
            <pc:sldMk cId="2598629219" sldId="302"/>
            <ac:spMk id="4" creationId="{00000000-0000-0000-0000-000000000000}"/>
          </ac:spMkLst>
        </pc:spChg>
        <pc:spChg chg="mod">
          <ac:chgData name="Kevin Bouchard" userId="2fc9e66d-ba45-474f-8a9f-7086b34a7d26" providerId="ADAL" clId="{C605D8D1-30AF-4EBE-BF5D-7E2A9A7F78EB}" dt="2024-01-25T21:43:40.170" v="2"/>
          <ac:spMkLst>
            <pc:docMk/>
            <pc:sldMk cId="2598629219" sldId="302"/>
            <ac:spMk id="5" creationId="{00000000-0000-0000-0000-000000000000}"/>
          </ac:spMkLst>
        </pc:spChg>
        <pc:picChg chg="mod">
          <ac:chgData name="Kevin Bouchard" userId="2fc9e66d-ba45-474f-8a9f-7086b34a7d26" providerId="ADAL" clId="{C605D8D1-30AF-4EBE-BF5D-7E2A9A7F78EB}" dt="2024-01-27T16:45:36.325" v="2567" actId="1076"/>
          <ac:picMkLst>
            <pc:docMk/>
            <pc:sldMk cId="2598629219" sldId="302"/>
            <ac:picMk id="6" creationId="{00000000-0000-0000-0000-000000000000}"/>
          </ac:picMkLst>
        </pc:picChg>
      </pc:sldChg>
      <pc:sldChg chg="modSp mod">
        <pc:chgData name="Kevin Bouchard" userId="2fc9e66d-ba45-474f-8a9f-7086b34a7d26" providerId="ADAL" clId="{C605D8D1-30AF-4EBE-BF5D-7E2A9A7F78EB}" dt="2024-01-27T16:44:00.486" v="2550"/>
        <pc:sldMkLst>
          <pc:docMk/>
          <pc:sldMk cId="507249540" sldId="303"/>
        </pc:sldMkLst>
        <pc:spChg chg="mod">
          <ac:chgData name="Kevin Bouchard" userId="2fc9e66d-ba45-474f-8a9f-7086b34a7d26" providerId="ADAL" clId="{C605D8D1-30AF-4EBE-BF5D-7E2A9A7F78EB}" dt="2024-01-25T21:43:40.170" v="2"/>
          <ac:spMkLst>
            <pc:docMk/>
            <pc:sldMk cId="507249540" sldId="303"/>
            <ac:spMk id="2" creationId="{00000000-0000-0000-0000-000000000000}"/>
          </ac:spMkLst>
        </pc:spChg>
        <pc:spChg chg="mod">
          <ac:chgData name="Kevin Bouchard" userId="2fc9e66d-ba45-474f-8a9f-7086b34a7d26" providerId="ADAL" clId="{C605D8D1-30AF-4EBE-BF5D-7E2A9A7F78EB}" dt="2024-01-27T16:44:00.486" v="2550"/>
          <ac:spMkLst>
            <pc:docMk/>
            <pc:sldMk cId="507249540" sldId="303"/>
            <ac:spMk id="3" creationId="{00000000-0000-0000-0000-000000000000}"/>
          </ac:spMkLst>
        </pc:spChg>
        <pc:spChg chg="mod">
          <ac:chgData name="Kevin Bouchard" userId="2fc9e66d-ba45-474f-8a9f-7086b34a7d26" providerId="ADAL" clId="{C605D8D1-30AF-4EBE-BF5D-7E2A9A7F78EB}" dt="2024-01-25T21:43:40.170" v="2"/>
          <ac:spMkLst>
            <pc:docMk/>
            <pc:sldMk cId="507249540" sldId="303"/>
            <ac:spMk id="4" creationId="{00000000-0000-0000-0000-000000000000}"/>
          </ac:spMkLst>
        </pc:spChg>
        <pc:spChg chg="mod">
          <ac:chgData name="Kevin Bouchard" userId="2fc9e66d-ba45-474f-8a9f-7086b34a7d26" providerId="ADAL" clId="{C605D8D1-30AF-4EBE-BF5D-7E2A9A7F78EB}" dt="2024-01-25T21:43:40.170" v="2"/>
          <ac:spMkLst>
            <pc:docMk/>
            <pc:sldMk cId="507249540" sldId="303"/>
            <ac:spMk id="5" creationId="{00000000-0000-0000-0000-000000000000}"/>
          </ac:spMkLst>
        </pc:spChg>
        <pc:spChg chg="mod">
          <ac:chgData name="Kevin Bouchard" userId="2fc9e66d-ba45-474f-8a9f-7086b34a7d26" providerId="ADAL" clId="{C605D8D1-30AF-4EBE-BF5D-7E2A9A7F78EB}" dt="2024-01-25T21:43:40.170" v="2"/>
          <ac:spMkLst>
            <pc:docMk/>
            <pc:sldMk cId="507249540" sldId="303"/>
            <ac:spMk id="6" creationId="{00000000-0000-0000-0000-000000000000}"/>
          </ac:spMkLst>
        </pc:spChg>
      </pc:sldChg>
      <pc:sldChg chg="modSp mod">
        <pc:chgData name="Kevin Bouchard" userId="2fc9e66d-ba45-474f-8a9f-7086b34a7d26" providerId="ADAL" clId="{C605D8D1-30AF-4EBE-BF5D-7E2A9A7F78EB}" dt="2024-01-27T16:47:20.913" v="2588" actId="20577"/>
        <pc:sldMkLst>
          <pc:docMk/>
          <pc:sldMk cId="2198734492" sldId="304"/>
        </pc:sldMkLst>
        <pc:spChg chg="mod">
          <ac:chgData name="Kevin Bouchard" userId="2fc9e66d-ba45-474f-8a9f-7086b34a7d26" providerId="ADAL" clId="{C605D8D1-30AF-4EBE-BF5D-7E2A9A7F78EB}" dt="2024-01-25T21:43:40.170" v="2"/>
          <ac:spMkLst>
            <pc:docMk/>
            <pc:sldMk cId="2198734492" sldId="304"/>
            <ac:spMk id="2" creationId="{00000000-0000-0000-0000-000000000000}"/>
          </ac:spMkLst>
        </pc:spChg>
        <pc:spChg chg="mod">
          <ac:chgData name="Kevin Bouchard" userId="2fc9e66d-ba45-474f-8a9f-7086b34a7d26" providerId="ADAL" clId="{C605D8D1-30AF-4EBE-BF5D-7E2A9A7F78EB}" dt="2024-01-27T16:47:20.913" v="2588" actId="20577"/>
          <ac:spMkLst>
            <pc:docMk/>
            <pc:sldMk cId="2198734492" sldId="304"/>
            <ac:spMk id="3" creationId="{00000000-0000-0000-0000-000000000000}"/>
          </ac:spMkLst>
        </pc:spChg>
        <pc:spChg chg="mod">
          <ac:chgData name="Kevin Bouchard" userId="2fc9e66d-ba45-474f-8a9f-7086b34a7d26" providerId="ADAL" clId="{C605D8D1-30AF-4EBE-BF5D-7E2A9A7F78EB}" dt="2024-01-25T21:43:40.170" v="2"/>
          <ac:spMkLst>
            <pc:docMk/>
            <pc:sldMk cId="2198734492" sldId="304"/>
            <ac:spMk id="4" creationId="{00000000-0000-0000-0000-000000000000}"/>
          </ac:spMkLst>
        </pc:spChg>
        <pc:spChg chg="mod">
          <ac:chgData name="Kevin Bouchard" userId="2fc9e66d-ba45-474f-8a9f-7086b34a7d26" providerId="ADAL" clId="{C605D8D1-30AF-4EBE-BF5D-7E2A9A7F78EB}" dt="2024-01-25T21:43:40.170" v="2"/>
          <ac:spMkLst>
            <pc:docMk/>
            <pc:sldMk cId="2198734492" sldId="304"/>
            <ac:spMk id="5" creationId="{00000000-0000-0000-0000-000000000000}"/>
          </ac:spMkLst>
        </pc:spChg>
      </pc:sldChg>
      <pc:sldChg chg="addSp modSp mod setBg">
        <pc:chgData name="Kevin Bouchard" userId="2fc9e66d-ba45-474f-8a9f-7086b34a7d26" providerId="ADAL" clId="{C605D8D1-30AF-4EBE-BF5D-7E2A9A7F78EB}" dt="2024-01-27T16:49:44.970" v="2613" actId="27636"/>
        <pc:sldMkLst>
          <pc:docMk/>
          <pc:sldMk cId="1104281022" sldId="305"/>
        </pc:sldMkLst>
        <pc:spChg chg="mod">
          <ac:chgData name="Kevin Bouchard" userId="2fc9e66d-ba45-474f-8a9f-7086b34a7d26" providerId="ADAL" clId="{C605D8D1-30AF-4EBE-BF5D-7E2A9A7F78EB}" dt="2024-01-27T16:47:40.985" v="2592" actId="26606"/>
          <ac:spMkLst>
            <pc:docMk/>
            <pc:sldMk cId="1104281022" sldId="305"/>
            <ac:spMk id="2" creationId="{00000000-0000-0000-0000-000000000000}"/>
          </ac:spMkLst>
        </pc:spChg>
        <pc:spChg chg="mod">
          <ac:chgData name="Kevin Bouchard" userId="2fc9e66d-ba45-474f-8a9f-7086b34a7d26" providerId="ADAL" clId="{C605D8D1-30AF-4EBE-BF5D-7E2A9A7F78EB}" dt="2024-01-27T16:49:44.970" v="2613" actId="27636"/>
          <ac:spMkLst>
            <pc:docMk/>
            <pc:sldMk cId="1104281022" sldId="305"/>
            <ac:spMk id="3" creationId="{00000000-0000-0000-0000-000000000000}"/>
          </ac:spMkLst>
        </pc:spChg>
        <pc:spChg chg="mod">
          <ac:chgData name="Kevin Bouchard" userId="2fc9e66d-ba45-474f-8a9f-7086b34a7d26" providerId="ADAL" clId="{C605D8D1-30AF-4EBE-BF5D-7E2A9A7F78EB}" dt="2024-01-27T16:47:40.985" v="2592" actId="26606"/>
          <ac:spMkLst>
            <pc:docMk/>
            <pc:sldMk cId="1104281022" sldId="305"/>
            <ac:spMk id="4" creationId="{00000000-0000-0000-0000-000000000000}"/>
          </ac:spMkLst>
        </pc:spChg>
        <pc:spChg chg="mod">
          <ac:chgData name="Kevin Bouchard" userId="2fc9e66d-ba45-474f-8a9f-7086b34a7d26" providerId="ADAL" clId="{C605D8D1-30AF-4EBE-BF5D-7E2A9A7F78EB}" dt="2024-01-27T16:47:40.985" v="2592" actId="26606"/>
          <ac:spMkLst>
            <pc:docMk/>
            <pc:sldMk cId="1104281022" sldId="305"/>
            <ac:spMk id="5" creationId="{00000000-0000-0000-0000-000000000000}"/>
          </ac:spMkLst>
        </pc:spChg>
        <pc:spChg chg="add">
          <ac:chgData name="Kevin Bouchard" userId="2fc9e66d-ba45-474f-8a9f-7086b34a7d26" providerId="ADAL" clId="{C605D8D1-30AF-4EBE-BF5D-7E2A9A7F78EB}" dt="2024-01-27T16:47:40.985" v="2592" actId="26606"/>
          <ac:spMkLst>
            <pc:docMk/>
            <pc:sldMk cId="1104281022" sldId="305"/>
            <ac:spMk id="12" creationId="{F3AF35CD-DA30-4E34-B0F3-32C27766DA05}"/>
          </ac:spMkLst>
        </pc:spChg>
        <pc:grpChg chg="add">
          <ac:chgData name="Kevin Bouchard" userId="2fc9e66d-ba45-474f-8a9f-7086b34a7d26" providerId="ADAL" clId="{C605D8D1-30AF-4EBE-BF5D-7E2A9A7F78EB}" dt="2024-01-27T16:47:40.985" v="2592" actId="26606"/>
          <ac:grpSpMkLst>
            <pc:docMk/>
            <pc:sldMk cId="1104281022" sldId="305"/>
            <ac:grpSpMk id="14" creationId="{BCFC42DC-2C46-47C4-BC61-530557385DBD}"/>
          </ac:grpSpMkLst>
        </pc:grpChg>
        <pc:picChg chg="mod ord">
          <ac:chgData name="Kevin Bouchard" userId="2fc9e66d-ba45-474f-8a9f-7086b34a7d26" providerId="ADAL" clId="{C605D8D1-30AF-4EBE-BF5D-7E2A9A7F78EB}" dt="2024-01-27T16:47:40.985" v="2592" actId="26606"/>
          <ac:picMkLst>
            <pc:docMk/>
            <pc:sldMk cId="1104281022" sldId="305"/>
            <ac:picMk id="7" creationId="{00000000-0000-0000-0000-000000000000}"/>
          </ac:picMkLst>
        </pc:picChg>
      </pc:sldChg>
      <pc:sldChg chg="modSp del modNotes">
        <pc:chgData name="Kevin Bouchard" userId="2fc9e66d-ba45-474f-8a9f-7086b34a7d26" providerId="ADAL" clId="{C605D8D1-30AF-4EBE-BF5D-7E2A9A7F78EB}" dt="2024-01-25T21:44:44.930" v="13" actId="47"/>
        <pc:sldMkLst>
          <pc:docMk/>
          <pc:sldMk cId="213113029" sldId="306"/>
        </pc:sldMkLst>
        <pc:spChg chg="mod">
          <ac:chgData name="Kevin Bouchard" userId="2fc9e66d-ba45-474f-8a9f-7086b34a7d26" providerId="ADAL" clId="{C605D8D1-30AF-4EBE-BF5D-7E2A9A7F78EB}" dt="2024-01-25T21:43:40.170" v="2"/>
          <ac:spMkLst>
            <pc:docMk/>
            <pc:sldMk cId="213113029" sldId="306"/>
            <ac:spMk id="2" creationId="{00000000-0000-0000-0000-000000000000}"/>
          </ac:spMkLst>
        </pc:spChg>
        <pc:spChg chg="mod">
          <ac:chgData name="Kevin Bouchard" userId="2fc9e66d-ba45-474f-8a9f-7086b34a7d26" providerId="ADAL" clId="{C605D8D1-30AF-4EBE-BF5D-7E2A9A7F78EB}" dt="2024-01-25T21:43:40.170" v="2"/>
          <ac:spMkLst>
            <pc:docMk/>
            <pc:sldMk cId="213113029" sldId="306"/>
            <ac:spMk id="3" creationId="{00000000-0000-0000-0000-000000000000}"/>
          </ac:spMkLst>
        </pc:spChg>
        <pc:spChg chg="mod">
          <ac:chgData name="Kevin Bouchard" userId="2fc9e66d-ba45-474f-8a9f-7086b34a7d26" providerId="ADAL" clId="{C605D8D1-30AF-4EBE-BF5D-7E2A9A7F78EB}" dt="2024-01-25T21:43:40.170" v="2"/>
          <ac:spMkLst>
            <pc:docMk/>
            <pc:sldMk cId="213113029" sldId="306"/>
            <ac:spMk id="4" creationId="{00000000-0000-0000-0000-000000000000}"/>
          </ac:spMkLst>
        </pc:spChg>
        <pc:spChg chg="mod">
          <ac:chgData name="Kevin Bouchard" userId="2fc9e66d-ba45-474f-8a9f-7086b34a7d26" providerId="ADAL" clId="{C605D8D1-30AF-4EBE-BF5D-7E2A9A7F78EB}" dt="2024-01-25T21:43:40.170" v="2"/>
          <ac:spMkLst>
            <pc:docMk/>
            <pc:sldMk cId="213113029" sldId="306"/>
            <ac:spMk id="5" creationId="{00000000-0000-0000-0000-000000000000}"/>
          </ac:spMkLst>
        </pc:spChg>
      </pc:sldChg>
      <pc:sldChg chg="modSp mod modNotes">
        <pc:chgData name="Kevin Bouchard" userId="2fc9e66d-ba45-474f-8a9f-7086b34a7d26" providerId="ADAL" clId="{C605D8D1-30AF-4EBE-BF5D-7E2A9A7F78EB}" dt="2024-01-25T22:13:17.117" v="942" actId="27636"/>
        <pc:sldMkLst>
          <pc:docMk/>
          <pc:sldMk cId="21371481" sldId="307"/>
        </pc:sldMkLst>
        <pc:spChg chg="mod">
          <ac:chgData name="Kevin Bouchard" userId="2fc9e66d-ba45-474f-8a9f-7086b34a7d26" providerId="ADAL" clId="{C605D8D1-30AF-4EBE-BF5D-7E2A9A7F78EB}" dt="2024-01-25T22:11:56.829" v="922" actId="20577"/>
          <ac:spMkLst>
            <pc:docMk/>
            <pc:sldMk cId="21371481" sldId="307"/>
            <ac:spMk id="2" creationId="{00000000-0000-0000-0000-000000000000}"/>
          </ac:spMkLst>
        </pc:spChg>
        <pc:spChg chg="mod">
          <ac:chgData name="Kevin Bouchard" userId="2fc9e66d-ba45-474f-8a9f-7086b34a7d26" providerId="ADAL" clId="{C605D8D1-30AF-4EBE-BF5D-7E2A9A7F78EB}" dt="2024-01-25T22:13:17.117" v="942" actId="27636"/>
          <ac:spMkLst>
            <pc:docMk/>
            <pc:sldMk cId="21371481" sldId="307"/>
            <ac:spMk id="3" creationId="{00000000-0000-0000-0000-000000000000}"/>
          </ac:spMkLst>
        </pc:spChg>
        <pc:spChg chg="mod">
          <ac:chgData name="Kevin Bouchard" userId="2fc9e66d-ba45-474f-8a9f-7086b34a7d26" providerId="ADAL" clId="{C605D8D1-30AF-4EBE-BF5D-7E2A9A7F78EB}" dt="2024-01-25T21:43:40.170" v="2"/>
          <ac:spMkLst>
            <pc:docMk/>
            <pc:sldMk cId="21371481" sldId="307"/>
            <ac:spMk id="4" creationId="{00000000-0000-0000-0000-000000000000}"/>
          </ac:spMkLst>
        </pc:spChg>
        <pc:spChg chg="mod">
          <ac:chgData name="Kevin Bouchard" userId="2fc9e66d-ba45-474f-8a9f-7086b34a7d26" providerId="ADAL" clId="{C605D8D1-30AF-4EBE-BF5D-7E2A9A7F78EB}" dt="2024-01-25T21:43:40.170" v="2"/>
          <ac:spMkLst>
            <pc:docMk/>
            <pc:sldMk cId="21371481" sldId="307"/>
            <ac:spMk id="5" creationId="{00000000-0000-0000-0000-000000000000}"/>
          </ac:spMkLst>
        </pc:spChg>
        <pc:picChg chg="mod">
          <ac:chgData name="Kevin Bouchard" userId="2fc9e66d-ba45-474f-8a9f-7086b34a7d26" providerId="ADAL" clId="{C605D8D1-30AF-4EBE-BF5D-7E2A9A7F78EB}" dt="2024-01-25T21:43:40.170" v="2"/>
          <ac:picMkLst>
            <pc:docMk/>
            <pc:sldMk cId="21371481" sldId="307"/>
            <ac:picMk id="6" creationId="{00000000-0000-0000-0000-000000000000}"/>
          </ac:picMkLst>
        </pc:picChg>
      </pc:sldChg>
      <pc:sldChg chg="modSp mod chgLayout modNotes">
        <pc:chgData name="Kevin Bouchard" userId="2fc9e66d-ba45-474f-8a9f-7086b34a7d26" providerId="ADAL" clId="{C605D8D1-30AF-4EBE-BF5D-7E2A9A7F78EB}" dt="2024-01-27T16:55:03.393" v="2625" actId="1076"/>
        <pc:sldMkLst>
          <pc:docMk/>
          <pc:sldMk cId="990244783" sldId="308"/>
        </pc:sldMkLst>
        <pc:spChg chg="mod ord">
          <ac:chgData name="Kevin Bouchard" userId="2fc9e66d-ba45-474f-8a9f-7086b34a7d26" providerId="ADAL" clId="{C605D8D1-30AF-4EBE-BF5D-7E2A9A7F78EB}" dt="2024-01-27T16:48:36.212" v="2593" actId="700"/>
          <ac:spMkLst>
            <pc:docMk/>
            <pc:sldMk cId="990244783" sldId="308"/>
            <ac:spMk id="2" creationId="{00000000-0000-0000-0000-000000000000}"/>
          </ac:spMkLst>
        </pc:spChg>
        <pc:spChg chg="mod ord">
          <ac:chgData name="Kevin Bouchard" userId="2fc9e66d-ba45-474f-8a9f-7086b34a7d26" providerId="ADAL" clId="{C605D8D1-30AF-4EBE-BF5D-7E2A9A7F78EB}" dt="2024-01-27T16:54:54.163" v="2624" actId="20577"/>
          <ac:spMkLst>
            <pc:docMk/>
            <pc:sldMk cId="990244783" sldId="308"/>
            <ac:spMk id="3" creationId="{00000000-0000-0000-0000-000000000000}"/>
          </ac:spMkLst>
        </pc:spChg>
        <pc:spChg chg="mod ord">
          <ac:chgData name="Kevin Bouchard" userId="2fc9e66d-ba45-474f-8a9f-7086b34a7d26" providerId="ADAL" clId="{C605D8D1-30AF-4EBE-BF5D-7E2A9A7F78EB}" dt="2024-01-27T16:48:36.212" v="2593" actId="700"/>
          <ac:spMkLst>
            <pc:docMk/>
            <pc:sldMk cId="990244783" sldId="308"/>
            <ac:spMk id="4" creationId="{00000000-0000-0000-0000-000000000000}"/>
          </ac:spMkLst>
        </pc:spChg>
        <pc:spChg chg="mod ord">
          <ac:chgData name="Kevin Bouchard" userId="2fc9e66d-ba45-474f-8a9f-7086b34a7d26" providerId="ADAL" clId="{C605D8D1-30AF-4EBE-BF5D-7E2A9A7F78EB}" dt="2024-01-27T16:48:36.212" v="2593" actId="700"/>
          <ac:spMkLst>
            <pc:docMk/>
            <pc:sldMk cId="990244783" sldId="308"/>
            <ac:spMk id="5" creationId="{00000000-0000-0000-0000-000000000000}"/>
          </ac:spMkLst>
        </pc:spChg>
        <pc:spChg chg="mod">
          <ac:chgData name="Kevin Bouchard" userId="2fc9e66d-ba45-474f-8a9f-7086b34a7d26" providerId="ADAL" clId="{C605D8D1-30AF-4EBE-BF5D-7E2A9A7F78EB}" dt="2024-01-27T16:49:56.512" v="2614" actId="21"/>
          <ac:spMkLst>
            <pc:docMk/>
            <pc:sldMk cId="990244783" sldId="308"/>
            <ac:spMk id="7" creationId="{00000000-0000-0000-0000-000000000000}"/>
          </ac:spMkLst>
        </pc:spChg>
        <pc:picChg chg="mod">
          <ac:chgData name="Kevin Bouchard" userId="2fc9e66d-ba45-474f-8a9f-7086b34a7d26" providerId="ADAL" clId="{C605D8D1-30AF-4EBE-BF5D-7E2A9A7F78EB}" dt="2024-01-27T16:55:03.393" v="2625" actId="1076"/>
          <ac:picMkLst>
            <pc:docMk/>
            <pc:sldMk cId="990244783" sldId="308"/>
            <ac:picMk id="6" creationId="{00000000-0000-0000-0000-000000000000}"/>
          </ac:picMkLst>
        </pc:picChg>
      </pc:sldChg>
      <pc:sldChg chg="modSp del modNotes">
        <pc:chgData name="Kevin Bouchard" userId="2fc9e66d-ba45-474f-8a9f-7086b34a7d26" providerId="ADAL" clId="{C605D8D1-30AF-4EBE-BF5D-7E2A9A7F78EB}" dt="2024-01-25T21:44:44.930" v="13" actId="47"/>
        <pc:sldMkLst>
          <pc:docMk/>
          <pc:sldMk cId="2609601377" sldId="315"/>
        </pc:sldMkLst>
        <pc:spChg chg="mod">
          <ac:chgData name="Kevin Bouchard" userId="2fc9e66d-ba45-474f-8a9f-7086b34a7d26" providerId="ADAL" clId="{C605D8D1-30AF-4EBE-BF5D-7E2A9A7F78EB}" dt="2024-01-25T21:43:40.170" v="2"/>
          <ac:spMkLst>
            <pc:docMk/>
            <pc:sldMk cId="2609601377" sldId="315"/>
            <ac:spMk id="2" creationId="{902604F8-BB63-4463-A3FA-7670C5232C2A}"/>
          </ac:spMkLst>
        </pc:spChg>
        <pc:spChg chg="mod">
          <ac:chgData name="Kevin Bouchard" userId="2fc9e66d-ba45-474f-8a9f-7086b34a7d26" providerId="ADAL" clId="{C605D8D1-30AF-4EBE-BF5D-7E2A9A7F78EB}" dt="2024-01-25T21:43:40.170" v="2"/>
          <ac:spMkLst>
            <pc:docMk/>
            <pc:sldMk cId="2609601377" sldId="315"/>
            <ac:spMk id="3" creationId="{309FC95E-B152-4DB6-8A44-8A1E568A892D}"/>
          </ac:spMkLst>
        </pc:spChg>
        <pc:spChg chg="mod">
          <ac:chgData name="Kevin Bouchard" userId="2fc9e66d-ba45-474f-8a9f-7086b34a7d26" providerId="ADAL" clId="{C605D8D1-30AF-4EBE-BF5D-7E2A9A7F78EB}" dt="2024-01-25T21:43:40.170" v="2"/>
          <ac:spMkLst>
            <pc:docMk/>
            <pc:sldMk cId="2609601377" sldId="315"/>
            <ac:spMk id="4" creationId="{A8FF54B7-3275-4B45-B0EF-1056C4CB550D}"/>
          </ac:spMkLst>
        </pc:spChg>
        <pc:spChg chg="mod">
          <ac:chgData name="Kevin Bouchard" userId="2fc9e66d-ba45-474f-8a9f-7086b34a7d26" providerId="ADAL" clId="{C605D8D1-30AF-4EBE-BF5D-7E2A9A7F78EB}" dt="2024-01-25T21:43:40.170" v="2"/>
          <ac:spMkLst>
            <pc:docMk/>
            <pc:sldMk cId="2609601377" sldId="315"/>
            <ac:spMk id="5" creationId="{67089FD6-4D61-4D55-BF20-CFC4103DF59D}"/>
          </ac:spMkLst>
        </pc:spChg>
      </pc:sldChg>
      <pc:sldChg chg="modSp">
        <pc:chgData name="Kevin Bouchard" userId="2fc9e66d-ba45-474f-8a9f-7086b34a7d26" providerId="ADAL" clId="{C605D8D1-30AF-4EBE-BF5D-7E2A9A7F78EB}" dt="2024-01-25T21:43:40.170" v="2"/>
        <pc:sldMkLst>
          <pc:docMk/>
          <pc:sldMk cId="1878114602" sldId="316"/>
        </pc:sldMkLst>
        <pc:spChg chg="mod">
          <ac:chgData name="Kevin Bouchard" userId="2fc9e66d-ba45-474f-8a9f-7086b34a7d26" providerId="ADAL" clId="{C605D8D1-30AF-4EBE-BF5D-7E2A9A7F78EB}" dt="2024-01-25T21:43:40.170" v="2"/>
          <ac:spMkLst>
            <pc:docMk/>
            <pc:sldMk cId="1878114602" sldId="316"/>
            <ac:spMk id="2" creationId="{E53B8BBA-F6C1-4281-AF1B-961D3DD3C23D}"/>
          </ac:spMkLst>
        </pc:spChg>
        <pc:spChg chg="mod">
          <ac:chgData name="Kevin Bouchard" userId="2fc9e66d-ba45-474f-8a9f-7086b34a7d26" providerId="ADAL" clId="{C605D8D1-30AF-4EBE-BF5D-7E2A9A7F78EB}" dt="2024-01-25T21:43:40.170" v="2"/>
          <ac:spMkLst>
            <pc:docMk/>
            <pc:sldMk cId="1878114602" sldId="316"/>
            <ac:spMk id="4" creationId="{90E7740F-01D8-4854-A538-38DA0DA12EE5}"/>
          </ac:spMkLst>
        </pc:spChg>
        <pc:spChg chg="mod">
          <ac:chgData name="Kevin Bouchard" userId="2fc9e66d-ba45-474f-8a9f-7086b34a7d26" providerId="ADAL" clId="{C605D8D1-30AF-4EBE-BF5D-7E2A9A7F78EB}" dt="2024-01-25T21:43:40.170" v="2"/>
          <ac:spMkLst>
            <pc:docMk/>
            <pc:sldMk cId="1878114602" sldId="316"/>
            <ac:spMk id="5" creationId="{D806040A-A9A9-4F57-AC31-C0F2A4BF4511}"/>
          </ac:spMkLst>
        </pc:spChg>
        <pc:spChg chg="mod">
          <ac:chgData name="Kevin Bouchard" userId="2fc9e66d-ba45-474f-8a9f-7086b34a7d26" providerId="ADAL" clId="{C605D8D1-30AF-4EBE-BF5D-7E2A9A7F78EB}" dt="2024-01-25T21:43:40.170" v="2"/>
          <ac:spMkLst>
            <pc:docMk/>
            <pc:sldMk cId="1878114602" sldId="316"/>
            <ac:spMk id="6" creationId="{7B58DE60-4773-91A0-7495-066626F0EBDA}"/>
          </ac:spMkLst>
        </pc:spChg>
        <pc:picChg chg="mod">
          <ac:chgData name="Kevin Bouchard" userId="2fc9e66d-ba45-474f-8a9f-7086b34a7d26" providerId="ADAL" clId="{C605D8D1-30AF-4EBE-BF5D-7E2A9A7F78EB}" dt="2024-01-25T21:43:40.170" v="2"/>
          <ac:picMkLst>
            <pc:docMk/>
            <pc:sldMk cId="1878114602" sldId="316"/>
            <ac:picMk id="9" creationId="{911CB829-45BE-9678-B802-8F96AA057D04}"/>
          </ac:picMkLst>
        </pc:picChg>
      </pc:sldChg>
      <pc:sldChg chg="modSp mod modNotes">
        <pc:chgData name="Kevin Bouchard" userId="2fc9e66d-ba45-474f-8a9f-7086b34a7d26" providerId="ADAL" clId="{C605D8D1-30AF-4EBE-BF5D-7E2A9A7F78EB}" dt="2024-01-25T22:15:05.577" v="958" actId="20577"/>
        <pc:sldMkLst>
          <pc:docMk/>
          <pc:sldMk cId="1790936805" sldId="317"/>
        </pc:sldMkLst>
        <pc:spChg chg="mod">
          <ac:chgData name="Kevin Bouchard" userId="2fc9e66d-ba45-474f-8a9f-7086b34a7d26" providerId="ADAL" clId="{C605D8D1-30AF-4EBE-BF5D-7E2A9A7F78EB}" dt="2024-01-25T22:15:05.577" v="958" actId="20577"/>
          <ac:spMkLst>
            <pc:docMk/>
            <pc:sldMk cId="1790936805" sldId="317"/>
            <ac:spMk id="2" creationId="{BAB2F8BA-F542-42A4-96E6-79A2972FB711}"/>
          </ac:spMkLst>
        </pc:spChg>
        <pc:spChg chg="mod">
          <ac:chgData name="Kevin Bouchard" userId="2fc9e66d-ba45-474f-8a9f-7086b34a7d26" providerId="ADAL" clId="{C605D8D1-30AF-4EBE-BF5D-7E2A9A7F78EB}" dt="2024-01-25T21:43:40.170" v="2"/>
          <ac:spMkLst>
            <pc:docMk/>
            <pc:sldMk cId="1790936805" sldId="317"/>
            <ac:spMk id="3" creationId="{44478F1C-5CA1-40CD-AA61-A529523FA730}"/>
          </ac:spMkLst>
        </pc:spChg>
        <pc:spChg chg="mod">
          <ac:chgData name="Kevin Bouchard" userId="2fc9e66d-ba45-474f-8a9f-7086b34a7d26" providerId="ADAL" clId="{C605D8D1-30AF-4EBE-BF5D-7E2A9A7F78EB}" dt="2024-01-25T21:43:40.170" v="2"/>
          <ac:spMkLst>
            <pc:docMk/>
            <pc:sldMk cId="1790936805" sldId="317"/>
            <ac:spMk id="4" creationId="{F30F68C7-29D7-4BEE-BECF-005ED705DD4F}"/>
          </ac:spMkLst>
        </pc:spChg>
        <pc:spChg chg="mod">
          <ac:chgData name="Kevin Bouchard" userId="2fc9e66d-ba45-474f-8a9f-7086b34a7d26" providerId="ADAL" clId="{C605D8D1-30AF-4EBE-BF5D-7E2A9A7F78EB}" dt="2024-01-25T21:43:40.170" v="2"/>
          <ac:spMkLst>
            <pc:docMk/>
            <pc:sldMk cId="1790936805" sldId="317"/>
            <ac:spMk id="5" creationId="{2B00B47C-522D-4CA7-8098-14733ABE8E04}"/>
          </ac:spMkLst>
        </pc:spChg>
        <pc:spChg chg="mod">
          <ac:chgData name="Kevin Bouchard" userId="2fc9e66d-ba45-474f-8a9f-7086b34a7d26" providerId="ADAL" clId="{C605D8D1-30AF-4EBE-BF5D-7E2A9A7F78EB}" dt="2024-01-25T21:43:40.170" v="2"/>
          <ac:spMkLst>
            <pc:docMk/>
            <pc:sldMk cId="1790936805" sldId="317"/>
            <ac:spMk id="8" creationId="{11EFA61A-6EDF-4C5E-988A-59C6556B8DCB}"/>
          </ac:spMkLst>
        </pc:spChg>
        <pc:spChg chg="mod">
          <ac:chgData name="Kevin Bouchard" userId="2fc9e66d-ba45-474f-8a9f-7086b34a7d26" providerId="ADAL" clId="{C605D8D1-30AF-4EBE-BF5D-7E2A9A7F78EB}" dt="2024-01-25T21:43:40.170" v="2"/>
          <ac:spMkLst>
            <pc:docMk/>
            <pc:sldMk cId="1790936805" sldId="317"/>
            <ac:spMk id="9" creationId="{18F65A6D-DAC9-4BF2-8D05-3E8E91325729}"/>
          </ac:spMkLst>
        </pc:spChg>
        <pc:spChg chg="mod">
          <ac:chgData name="Kevin Bouchard" userId="2fc9e66d-ba45-474f-8a9f-7086b34a7d26" providerId="ADAL" clId="{C605D8D1-30AF-4EBE-BF5D-7E2A9A7F78EB}" dt="2024-01-25T21:43:40.170" v="2"/>
          <ac:spMkLst>
            <pc:docMk/>
            <pc:sldMk cId="1790936805" sldId="317"/>
            <ac:spMk id="13" creationId="{11A2ECEE-4B37-4429-9828-A07D6D2243C8}"/>
          </ac:spMkLst>
        </pc:spChg>
        <pc:cxnChg chg="mod">
          <ac:chgData name="Kevin Bouchard" userId="2fc9e66d-ba45-474f-8a9f-7086b34a7d26" providerId="ADAL" clId="{C605D8D1-30AF-4EBE-BF5D-7E2A9A7F78EB}" dt="2024-01-25T21:43:40.170" v="2"/>
          <ac:cxnSpMkLst>
            <pc:docMk/>
            <pc:sldMk cId="1790936805" sldId="317"/>
            <ac:cxnSpMk id="11" creationId="{0F42D4C9-CFA6-4560-A0A9-23236752E598}"/>
          </ac:cxnSpMkLst>
        </pc:cxnChg>
      </pc:sldChg>
      <pc:sldChg chg="modSp mod chgLayout">
        <pc:chgData name="Kevin Bouchard" userId="2fc9e66d-ba45-474f-8a9f-7086b34a7d26" providerId="ADAL" clId="{C605D8D1-30AF-4EBE-BF5D-7E2A9A7F78EB}" dt="2024-01-25T22:26:44.883" v="1297" actId="20577"/>
        <pc:sldMkLst>
          <pc:docMk/>
          <pc:sldMk cId="1816306792" sldId="318"/>
        </pc:sldMkLst>
        <pc:spChg chg="mod ord">
          <ac:chgData name="Kevin Bouchard" userId="2fc9e66d-ba45-474f-8a9f-7086b34a7d26" providerId="ADAL" clId="{C605D8D1-30AF-4EBE-BF5D-7E2A9A7F78EB}" dt="2024-01-25T22:15:29.646" v="971" actId="20577"/>
          <ac:spMkLst>
            <pc:docMk/>
            <pc:sldMk cId="1816306792" sldId="318"/>
            <ac:spMk id="2" creationId="{75FB6866-AAA0-46AE-9298-73D3A2BF646F}"/>
          </ac:spMkLst>
        </pc:spChg>
        <pc:spChg chg="mod ord">
          <ac:chgData name="Kevin Bouchard" userId="2fc9e66d-ba45-474f-8a9f-7086b34a7d26" providerId="ADAL" clId="{C605D8D1-30AF-4EBE-BF5D-7E2A9A7F78EB}" dt="2024-01-25T22:26:44.883" v="1297" actId="20577"/>
          <ac:spMkLst>
            <pc:docMk/>
            <pc:sldMk cId="1816306792" sldId="318"/>
            <ac:spMk id="3" creationId="{01276895-2A17-6CD9-55DD-9F6EC68F7727}"/>
          </ac:spMkLst>
        </pc:spChg>
        <pc:spChg chg="mod ord">
          <ac:chgData name="Kevin Bouchard" userId="2fc9e66d-ba45-474f-8a9f-7086b34a7d26" providerId="ADAL" clId="{C605D8D1-30AF-4EBE-BF5D-7E2A9A7F78EB}" dt="2024-01-25T22:15:17.335" v="959" actId="700"/>
          <ac:spMkLst>
            <pc:docMk/>
            <pc:sldMk cId="1816306792" sldId="318"/>
            <ac:spMk id="4" creationId="{74075848-B5E2-4A48-B788-2BBC8B684B8E}"/>
          </ac:spMkLst>
        </pc:spChg>
        <pc:spChg chg="mod ord">
          <ac:chgData name="Kevin Bouchard" userId="2fc9e66d-ba45-474f-8a9f-7086b34a7d26" providerId="ADAL" clId="{C605D8D1-30AF-4EBE-BF5D-7E2A9A7F78EB}" dt="2024-01-25T22:15:17.335" v="959" actId="700"/>
          <ac:spMkLst>
            <pc:docMk/>
            <pc:sldMk cId="1816306792" sldId="318"/>
            <ac:spMk id="5" creationId="{484F101D-B1AA-4011-AEE6-0DAC09D034EA}"/>
          </ac:spMkLst>
        </pc:spChg>
        <pc:spChg chg="mod">
          <ac:chgData name="Kevin Bouchard" userId="2fc9e66d-ba45-474f-8a9f-7086b34a7d26" providerId="ADAL" clId="{C605D8D1-30AF-4EBE-BF5D-7E2A9A7F78EB}" dt="2024-01-25T21:43:40.170" v="2"/>
          <ac:spMkLst>
            <pc:docMk/>
            <pc:sldMk cId="1816306792" sldId="318"/>
            <ac:spMk id="6" creationId="{57FBE910-7878-4CA8-9AB5-823E178FA4F8}"/>
          </ac:spMkLst>
        </pc:spChg>
        <pc:picChg chg="mod">
          <ac:chgData name="Kevin Bouchard" userId="2fc9e66d-ba45-474f-8a9f-7086b34a7d26" providerId="ADAL" clId="{C605D8D1-30AF-4EBE-BF5D-7E2A9A7F78EB}" dt="2024-01-25T22:24:56.665" v="985" actId="1076"/>
          <ac:picMkLst>
            <pc:docMk/>
            <pc:sldMk cId="1816306792" sldId="318"/>
            <ac:picMk id="7" creationId="{D42ACD37-DC27-4E04-B0B3-8D979FD1139E}"/>
          </ac:picMkLst>
        </pc:picChg>
      </pc:sldChg>
      <pc:sldChg chg="delSp modSp mod delDesignElem">
        <pc:chgData name="Kevin Bouchard" userId="2fc9e66d-ba45-474f-8a9f-7086b34a7d26" providerId="ADAL" clId="{C605D8D1-30AF-4EBE-BF5D-7E2A9A7F78EB}" dt="2024-01-27T15:01:54.362" v="1885" actId="20577"/>
        <pc:sldMkLst>
          <pc:docMk/>
          <pc:sldMk cId="2313909086" sldId="319"/>
        </pc:sldMkLst>
        <pc:spChg chg="mod">
          <ac:chgData name="Kevin Bouchard" userId="2fc9e66d-ba45-474f-8a9f-7086b34a7d26" providerId="ADAL" clId="{C605D8D1-30AF-4EBE-BF5D-7E2A9A7F78EB}" dt="2024-01-27T15:00:23.580" v="1828" actId="403"/>
          <ac:spMkLst>
            <pc:docMk/>
            <pc:sldMk cId="2313909086" sldId="319"/>
            <ac:spMk id="2" creationId="{F98DFFF9-E4A4-464B-8B01-04FFE8933425}"/>
          </ac:spMkLst>
        </pc:spChg>
        <pc:spChg chg="mod">
          <ac:chgData name="Kevin Bouchard" userId="2fc9e66d-ba45-474f-8a9f-7086b34a7d26" providerId="ADAL" clId="{C605D8D1-30AF-4EBE-BF5D-7E2A9A7F78EB}" dt="2024-01-27T15:01:54.362" v="1885" actId="20577"/>
          <ac:spMkLst>
            <pc:docMk/>
            <pc:sldMk cId="2313909086" sldId="319"/>
            <ac:spMk id="3" creationId="{A4073570-269D-49B1-80A7-C16CE25B5DBB}"/>
          </ac:spMkLst>
        </pc:spChg>
        <pc:spChg chg="mod">
          <ac:chgData name="Kevin Bouchard" userId="2fc9e66d-ba45-474f-8a9f-7086b34a7d26" providerId="ADAL" clId="{C605D8D1-30AF-4EBE-BF5D-7E2A9A7F78EB}" dt="2024-01-25T21:43:40.170" v="2"/>
          <ac:spMkLst>
            <pc:docMk/>
            <pc:sldMk cId="2313909086" sldId="319"/>
            <ac:spMk id="4" creationId="{3E7A59CB-004E-4CA1-A7CB-95700879F0D0}"/>
          </ac:spMkLst>
        </pc:spChg>
        <pc:spChg chg="mod">
          <ac:chgData name="Kevin Bouchard" userId="2fc9e66d-ba45-474f-8a9f-7086b34a7d26" providerId="ADAL" clId="{C605D8D1-30AF-4EBE-BF5D-7E2A9A7F78EB}" dt="2024-01-25T21:43:40.170" v="2"/>
          <ac:spMkLst>
            <pc:docMk/>
            <pc:sldMk cId="2313909086" sldId="319"/>
            <ac:spMk id="5" creationId="{E206CAE1-57B8-431E-B2F7-8C3BE88EFB66}"/>
          </ac:spMkLst>
        </pc:spChg>
        <pc:spChg chg="del mod">
          <ac:chgData name="Kevin Bouchard" userId="2fc9e66d-ba45-474f-8a9f-7086b34a7d26" providerId="ADAL" clId="{C605D8D1-30AF-4EBE-BF5D-7E2A9A7F78EB}" dt="2024-01-25T21:43:40.170" v="2"/>
          <ac:spMkLst>
            <pc:docMk/>
            <pc:sldMk cId="2313909086" sldId="319"/>
            <ac:spMk id="12" creationId="{F3AF35CD-DA30-4E34-B0F3-32C27766DA05}"/>
          </ac:spMkLst>
        </pc:spChg>
        <pc:spChg chg="mod">
          <ac:chgData name="Kevin Bouchard" userId="2fc9e66d-ba45-474f-8a9f-7086b34a7d26" providerId="ADAL" clId="{C605D8D1-30AF-4EBE-BF5D-7E2A9A7F78EB}" dt="2024-01-25T21:43:40.170" v="2"/>
          <ac:spMkLst>
            <pc:docMk/>
            <pc:sldMk cId="2313909086" sldId="319"/>
            <ac:spMk id="15" creationId="{54B91A37-AA1F-4966-8ACF-93023547DA92}"/>
          </ac:spMkLst>
        </pc:spChg>
        <pc:spChg chg="mod">
          <ac:chgData name="Kevin Bouchard" userId="2fc9e66d-ba45-474f-8a9f-7086b34a7d26" providerId="ADAL" clId="{C605D8D1-30AF-4EBE-BF5D-7E2A9A7F78EB}" dt="2024-01-25T21:43:40.170" v="2"/>
          <ac:spMkLst>
            <pc:docMk/>
            <pc:sldMk cId="2313909086" sldId="319"/>
            <ac:spMk id="16" creationId="{17B17AC5-0931-432F-9A4A-DDCFAA010ABC}"/>
          </ac:spMkLst>
        </pc:spChg>
        <pc:grpChg chg="del mod">
          <ac:chgData name="Kevin Bouchard" userId="2fc9e66d-ba45-474f-8a9f-7086b34a7d26" providerId="ADAL" clId="{C605D8D1-30AF-4EBE-BF5D-7E2A9A7F78EB}" dt="2024-01-25T21:43:40.170" v="2"/>
          <ac:grpSpMkLst>
            <pc:docMk/>
            <pc:sldMk cId="2313909086" sldId="319"/>
            <ac:grpSpMk id="14" creationId="{BCFC42DC-2C46-47C4-BC61-530557385DBD}"/>
          </ac:grpSpMkLst>
        </pc:grpChg>
        <pc:picChg chg="mod">
          <ac:chgData name="Kevin Bouchard" userId="2fc9e66d-ba45-474f-8a9f-7086b34a7d26" providerId="ADAL" clId="{C605D8D1-30AF-4EBE-BF5D-7E2A9A7F78EB}" dt="2024-01-25T21:43:40.170" v="2"/>
          <ac:picMkLst>
            <pc:docMk/>
            <pc:sldMk cId="2313909086" sldId="319"/>
            <ac:picMk id="7" creationId="{39307DA7-DBC8-45DA-8111-7321B63C94BE}"/>
          </ac:picMkLst>
        </pc:picChg>
      </pc:sldChg>
      <pc:sldChg chg="modSp del modNotes">
        <pc:chgData name="Kevin Bouchard" userId="2fc9e66d-ba45-474f-8a9f-7086b34a7d26" providerId="ADAL" clId="{C605D8D1-30AF-4EBE-BF5D-7E2A9A7F78EB}" dt="2024-01-25T21:44:44.930" v="13" actId="47"/>
        <pc:sldMkLst>
          <pc:docMk/>
          <pc:sldMk cId="3105164959" sldId="320"/>
        </pc:sldMkLst>
        <pc:spChg chg="mod">
          <ac:chgData name="Kevin Bouchard" userId="2fc9e66d-ba45-474f-8a9f-7086b34a7d26" providerId="ADAL" clId="{C605D8D1-30AF-4EBE-BF5D-7E2A9A7F78EB}" dt="2024-01-25T21:43:40.170" v="2"/>
          <ac:spMkLst>
            <pc:docMk/>
            <pc:sldMk cId="3105164959" sldId="320"/>
            <ac:spMk id="2" creationId="{71BDA80D-CADD-5871-8DA3-7AE60C9E850B}"/>
          </ac:spMkLst>
        </pc:spChg>
        <pc:spChg chg="mod">
          <ac:chgData name="Kevin Bouchard" userId="2fc9e66d-ba45-474f-8a9f-7086b34a7d26" providerId="ADAL" clId="{C605D8D1-30AF-4EBE-BF5D-7E2A9A7F78EB}" dt="2024-01-25T21:43:40.170" v="2"/>
          <ac:spMkLst>
            <pc:docMk/>
            <pc:sldMk cId="3105164959" sldId="320"/>
            <ac:spMk id="3" creationId="{D54474D8-AE40-43E9-2938-5A62DD52D592}"/>
          </ac:spMkLst>
        </pc:spChg>
        <pc:spChg chg="mod">
          <ac:chgData name="Kevin Bouchard" userId="2fc9e66d-ba45-474f-8a9f-7086b34a7d26" providerId="ADAL" clId="{C605D8D1-30AF-4EBE-BF5D-7E2A9A7F78EB}" dt="2024-01-25T21:43:40.170" v="2"/>
          <ac:spMkLst>
            <pc:docMk/>
            <pc:sldMk cId="3105164959" sldId="320"/>
            <ac:spMk id="4" creationId="{52569A03-27F9-3D02-615A-C446436CDADE}"/>
          </ac:spMkLst>
        </pc:spChg>
        <pc:spChg chg="mod">
          <ac:chgData name="Kevin Bouchard" userId="2fc9e66d-ba45-474f-8a9f-7086b34a7d26" providerId="ADAL" clId="{C605D8D1-30AF-4EBE-BF5D-7E2A9A7F78EB}" dt="2024-01-25T21:43:40.170" v="2"/>
          <ac:spMkLst>
            <pc:docMk/>
            <pc:sldMk cId="3105164959" sldId="320"/>
            <ac:spMk id="5" creationId="{B5F5AFC0-C03D-D8D8-76BD-42216FEB22EF}"/>
          </ac:spMkLst>
        </pc:spChg>
        <pc:spChg chg="mod">
          <ac:chgData name="Kevin Bouchard" userId="2fc9e66d-ba45-474f-8a9f-7086b34a7d26" providerId="ADAL" clId="{C605D8D1-30AF-4EBE-BF5D-7E2A9A7F78EB}" dt="2024-01-25T21:43:40.170" v="2"/>
          <ac:spMkLst>
            <pc:docMk/>
            <pc:sldMk cId="3105164959" sldId="320"/>
            <ac:spMk id="6" creationId="{0B0EB9E1-1C44-A69D-5C25-90F2484CC698}"/>
          </ac:spMkLst>
        </pc:spChg>
        <pc:spChg chg="mod">
          <ac:chgData name="Kevin Bouchard" userId="2fc9e66d-ba45-474f-8a9f-7086b34a7d26" providerId="ADAL" clId="{C605D8D1-30AF-4EBE-BF5D-7E2A9A7F78EB}" dt="2024-01-25T21:43:40.170" v="2"/>
          <ac:spMkLst>
            <pc:docMk/>
            <pc:sldMk cId="3105164959" sldId="320"/>
            <ac:spMk id="7" creationId="{A62DF3AC-9DB5-8857-6AEA-F6FA49BD971D}"/>
          </ac:spMkLst>
        </pc:spChg>
        <pc:spChg chg="mod">
          <ac:chgData name="Kevin Bouchard" userId="2fc9e66d-ba45-474f-8a9f-7086b34a7d26" providerId="ADAL" clId="{C605D8D1-30AF-4EBE-BF5D-7E2A9A7F78EB}" dt="2024-01-25T21:43:40.170" v="2"/>
          <ac:spMkLst>
            <pc:docMk/>
            <pc:sldMk cId="3105164959" sldId="320"/>
            <ac:spMk id="8" creationId="{3D1F645F-9417-5426-2CBC-2A33F3758342}"/>
          </ac:spMkLst>
        </pc:spChg>
        <pc:picChg chg="mod">
          <ac:chgData name="Kevin Bouchard" userId="2fc9e66d-ba45-474f-8a9f-7086b34a7d26" providerId="ADAL" clId="{C605D8D1-30AF-4EBE-BF5D-7E2A9A7F78EB}" dt="2024-01-25T21:43:40.170" v="2"/>
          <ac:picMkLst>
            <pc:docMk/>
            <pc:sldMk cId="3105164959" sldId="320"/>
            <ac:picMk id="9" creationId="{3FEC6CCE-DA3E-0DF4-9DD8-67CAE3286D88}"/>
          </ac:picMkLst>
        </pc:picChg>
      </pc:sldChg>
      <pc:sldChg chg="modSp del modNotes">
        <pc:chgData name="Kevin Bouchard" userId="2fc9e66d-ba45-474f-8a9f-7086b34a7d26" providerId="ADAL" clId="{C605D8D1-30AF-4EBE-BF5D-7E2A9A7F78EB}" dt="2024-01-25T21:44:44.930" v="13" actId="47"/>
        <pc:sldMkLst>
          <pc:docMk/>
          <pc:sldMk cId="3691630034" sldId="321"/>
        </pc:sldMkLst>
        <pc:spChg chg="mod">
          <ac:chgData name="Kevin Bouchard" userId="2fc9e66d-ba45-474f-8a9f-7086b34a7d26" providerId="ADAL" clId="{C605D8D1-30AF-4EBE-BF5D-7E2A9A7F78EB}" dt="2024-01-25T21:43:40.170" v="2"/>
          <ac:spMkLst>
            <pc:docMk/>
            <pc:sldMk cId="3691630034" sldId="321"/>
            <ac:spMk id="2" creationId="{0F4C9A83-7C53-A66A-7F25-C1C3F537CAAB}"/>
          </ac:spMkLst>
        </pc:spChg>
        <pc:spChg chg="mod">
          <ac:chgData name="Kevin Bouchard" userId="2fc9e66d-ba45-474f-8a9f-7086b34a7d26" providerId="ADAL" clId="{C605D8D1-30AF-4EBE-BF5D-7E2A9A7F78EB}" dt="2024-01-25T21:43:40.170" v="2"/>
          <ac:spMkLst>
            <pc:docMk/>
            <pc:sldMk cId="3691630034" sldId="321"/>
            <ac:spMk id="3" creationId="{3C57D2A2-0D02-247E-35F1-61C52A8F9362}"/>
          </ac:spMkLst>
        </pc:spChg>
        <pc:spChg chg="mod">
          <ac:chgData name="Kevin Bouchard" userId="2fc9e66d-ba45-474f-8a9f-7086b34a7d26" providerId="ADAL" clId="{C605D8D1-30AF-4EBE-BF5D-7E2A9A7F78EB}" dt="2024-01-25T21:43:40.170" v="2"/>
          <ac:spMkLst>
            <pc:docMk/>
            <pc:sldMk cId="3691630034" sldId="321"/>
            <ac:spMk id="4" creationId="{34E5A59C-537D-4702-A90A-9A0114A11DE2}"/>
          </ac:spMkLst>
        </pc:spChg>
        <pc:spChg chg="mod">
          <ac:chgData name="Kevin Bouchard" userId="2fc9e66d-ba45-474f-8a9f-7086b34a7d26" providerId="ADAL" clId="{C605D8D1-30AF-4EBE-BF5D-7E2A9A7F78EB}" dt="2024-01-25T21:43:40.170" v="2"/>
          <ac:spMkLst>
            <pc:docMk/>
            <pc:sldMk cId="3691630034" sldId="321"/>
            <ac:spMk id="5" creationId="{21E3E8D2-4C1C-BAB4-6CAA-E7F994694BE5}"/>
          </ac:spMkLst>
        </pc:spChg>
        <pc:spChg chg="mod">
          <ac:chgData name="Kevin Bouchard" userId="2fc9e66d-ba45-474f-8a9f-7086b34a7d26" providerId="ADAL" clId="{C605D8D1-30AF-4EBE-BF5D-7E2A9A7F78EB}" dt="2024-01-25T21:43:40.170" v="2"/>
          <ac:spMkLst>
            <pc:docMk/>
            <pc:sldMk cId="3691630034" sldId="321"/>
            <ac:spMk id="6" creationId="{D492F935-82EC-36CD-9F9F-8CACAE044000}"/>
          </ac:spMkLst>
        </pc:spChg>
        <pc:spChg chg="mod">
          <ac:chgData name="Kevin Bouchard" userId="2fc9e66d-ba45-474f-8a9f-7086b34a7d26" providerId="ADAL" clId="{C605D8D1-30AF-4EBE-BF5D-7E2A9A7F78EB}" dt="2024-01-25T21:43:40.170" v="2"/>
          <ac:spMkLst>
            <pc:docMk/>
            <pc:sldMk cId="3691630034" sldId="321"/>
            <ac:spMk id="7" creationId="{49A7BFC9-82E3-F71E-3568-98D59829F2C4}"/>
          </ac:spMkLst>
        </pc:spChg>
      </pc:sldChg>
      <pc:sldChg chg="modSp del">
        <pc:chgData name="Kevin Bouchard" userId="2fc9e66d-ba45-474f-8a9f-7086b34a7d26" providerId="ADAL" clId="{C605D8D1-30AF-4EBE-BF5D-7E2A9A7F78EB}" dt="2024-01-25T21:44:44.930" v="13" actId="47"/>
        <pc:sldMkLst>
          <pc:docMk/>
          <pc:sldMk cId="3316546867" sldId="322"/>
        </pc:sldMkLst>
        <pc:spChg chg="mod">
          <ac:chgData name="Kevin Bouchard" userId="2fc9e66d-ba45-474f-8a9f-7086b34a7d26" providerId="ADAL" clId="{C605D8D1-30AF-4EBE-BF5D-7E2A9A7F78EB}" dt="2024-01-25T21:43:40.170" v="2"/>
          <ac:spMkLst>
            <pc:docMk/>
            <pc:sldMk cId="3316546867" sldId="322"/>
            <ac:spMk id="2" creationId="{DA1E2961-F6CE-3400-9A8C-593CB05A64BA}"/>
          </ac:spMkLst>
        </pc:spChg>
        <pc:spChg chg="mod">
          <ac:chgData name="Kevin Bouchard" userId="2fc9e66d-ba45-474f-8a9f-7086b34a7d26" providerId="ADAL" clId="{C605D8D1-30AF-4EBE-BF5D-7E2A9A7F78EB}" dt="2024-01-25T21:43:40.170" v="2"/>
          <ac:spMkLst>
            <pc:docMk/>
            <pc:sldMk cId="3316546867" sldId="322"/>
            <ac:spMk id="3" creationId="{7DFC660B-E4E4-1F38-AF0E-1F36756D63AA}"/>
          </ac:spMkLst>
        </pc:spChg>
        <pc:spChg chg="mod">
          <ac:chgData name="Kevin Bouchard" userId="2fc9e66d-ba45-474f-8a9f-7086b34a7d26" providerId="ADAL" clId="{C605D8D1-30AF-4EBE-BF5D-7E2A9A7F78EB}" dt="2024-01-25T21:43:40.170" v="2"/>
          <ac:spMkLst>
            <pc:docMk/>
            <pc:sldMk cId="3316546867" sldId="322"/>
            <ac:spMk id="4" creationId="{4277349C-B0AD-3913-71A4-BED4DFE55D93}"/>
          </ac:spMkLst>
        </pc:spChg>
        <pc:spChg chg="mod">
          <ac:chgData name="Kevin Bouchard" userId="2fc9e66d-ba45-474f-8a9f-7086b34a7d26" providerId="ADAL" clId="{C605D8D1-30AF-4EBE-BF5D-7E2A9A7F78EB}" dt="2024-01-25T21:43:40.170" v="2"/>
          <ac:spMkLst>
            <pc:docMk/>
            <pc:sldMk cId="3316546867" sldId="322"/>
            <ac:spMk id="5" creationId="{4F7060F1-502C-4EB3-3231-F3F2F08659F2}"/>
          </ac:spMkLst>
        </pc:spChg>
        <pc:picChg chg="mod">
          <ac:chgData name="Kevin Bouchard" userId="2fc9e66d-ba45-474f-8a9f-7086b34a7d26" providerId="ADAL" clId="{C605D8D1-30AF-4EBE-BF5D-7E2A9A7F78EB}" dt="2024-01-25T21:43:40.170" v="2"/>
          <ac:picMkLst>
            <pc:docMk/>
            <pc:sldMk cId="3316546867" sldId="322"/>
            <ac:picMk id="1026" creationId="{9F5299A8-A9EE-6D3B-2061-E793C9DC1B64}"/>
          </ac:picMkLst>
        </pc:picChg>
      </pc:sldChg>
      <pc:sldChg chg="add">
        <pc:chgData name="Kevin Bouchard" userId="2fc9e66d-ba45-474f-8a9f-7086b34a7d26" providerId="ADAL" clId="{C605D8D1-30AF-4EBE-BF5D-7E2A9A7F78EB}" dt="2024-01-25T21:44:10.063" v="9"/>
        <pc:sldMkLst>
          <pc:docMk/>
          <pc:sldMk cId="661908061" sldId="346"/>
        </pc:sldMkLst>
      </pc:sldChg>
      <pc:sldChg chg="addSp delSp modSp add mod setBg delDesignElem chgLayout">
        <pc:chgData name="Kevin Bouchard" userId="2fc9e66d-ba45-474f-8a9f-7086b34a7d26" providerId="ADAL" clId="{C605D8D1-30AF-4EBE-BF5D-7E2A9A7F78EB}" dt="2024-01-25T21:50:32.610" v="247" actId="14100"/>
        <pc:sldMkLst>
          <pc:docMk/>
          <pc:sldMk cId="173000083" sldId="349"/>
        </pc:sldMkLst>
        <pc:spChg chg="mod ord">
          <ac:chgData name="Kevin Bouchard" userId="2fc9e66d-ba45-474f-8a9f-7086b34a7d26" providerId="ADAL" clId="{C605D8D1-30AF-4EBE-BF5D-7E2A9A7F78EB}" dt="2024-01-25T21:49:41.464" v="239" actId="700"/>
          <ac:spMkLst>
            <pc:docMk/>
            <pc:sldMk cId="173000083" sldId="349"/>
            <ac:spMk id="2" creationId="{80228327-13A8-899D-2B04-A6C988157BC9}"/>
          </ac:spMkLst>
        </pc:spChg>
        <pc:spChg chg="mod ord">
          <ac:chgData name="Kevin Bouchard" userId="2fc9e66d-ba45-474f-8a9f-7086b34a7d26" providerId="ADAL" clId="{C605D8D1-30AF-4EBE-BF5D-7E2A9A7F78EB}" dt="2024-01-25T21:49:41.464" v="239" actId="700"/>
          <ac:spMkLst>
            <pc:docMk/>
            <pc:sldMk cId="173000083" sldId="349"/>
            <ac:spMk id="4" creationId="{FBA4B92C-9A35-5C0C-5B6E-0B867BC3BE77}"/>
          </ac:spMkLst>
        </pc:spChg>
        <pc:spChg chg="mod ord">
          <ac:chgData name="Kevin Bouchard" userId="2fc9e66d-ba45-474f-8a9f-7086b34a7d26" providerId="ADAL" clId="{C605D8D1-30AF-4EBE-BF5D-7E2A9A7F78EB}" dt="2024-01-25T21:49:41.464" v="239" actId="700"/>
          <ac:spMkLst>
            <pc:docMk/>
            <pc:sldMk cId="173000083" sldId="349"/>
            <ac:spMk id="5" creationId="{96A3C90C-3F0C-4C32-6941-115616C457BA}"/>
          </ac:spMkLst>
        </pc:spChg>
        <pc:spChg chg="mod ord">
          <ac:chgData name="Kevin Bouchard" userId="2fc9e66d-ba45-474f-8a9f-7086b34a7d26" providerId="ADAL" clId="{C605D8D1-30AF-4EBE-BF5D-7E2A9A7F78EB}" dt="2024-01-25T21:50:32.610" v="247" actId="14100"/>
          <ac:spMkLst>
            <pc:docMk/>
            <pc:sldMk cId="173000083" sldId="349"/>
            <ac:spMk id="11" creationId="{2C344546-A92B-2CAD-4D16-B1E952698467}"/>
          </ac:spMkLst>
        </pc:spChg>
        <pc:spChg chg="del">
          <ac:chgData name="Kevin Bouchard" userId="2fc9e66d-ba45-474f-8a9f-7086b34a7d26" providerId="ADAL" clId="{C605D8D1-30AF-4EBE-BF5D-7E2A9A7F78EB}" dt="2024-01-25T21:44:04.889" v="8"/>
          <ac:spMkLst>
            <pc:docMk/>
            <pc:sldMk cId="173000083" sldId="349"/>
            <ac:spMk id="13" creationId="{484E34F7-E155-426C-A88E-8AEA6CF3F7EC}"/>
          </ac:spMkLst>
        </pc:spChg>
        <pc:spChg chg="add del">
          <ac:chgData name="Kevin Bouchard" userId="2fc9e66d-ba45-474f-8a9f-7086b34a7d26" providerId="ADAL" clId="{C605D8D1-30AF-4EBE-BF5D-7E2A9A7F78EB}" dt="2024-01-25T21:49:41.464" v="239" actId="700"/>
          <ac:spMkLst>
            <pc:docMk/>
            <pc:sldMk cId="173000083" sldId="349"/>
            <ac:spMk id="16" creationId="{5118BA95-03E7-41B7-B442-0AF8C0A7FF68}"/>
          </ac:spMkLst>
        </pc:spChg>
        <pc:spChg chg="add del">
          <ac:chgData name="Kevin Bouchard" userId="2fc9e66d-ba45-474f-8a9f-7086b34a7d26" providerId="ADAL" clId="{C605D8D1-30AF-4EBE-BF5D-7E2A9A7F78EB}" dt="2024-01-25T21:49:41.464" v="239" actId="700"/>
          <ac:spMkLst>
            <pc:docMk/>
            <pc:sldMk cId="173000083" sldId="349"/>
            <ac:spMk id="18" creationId="{AD9B3EAD-A2B3-42C4-927C-3455E3E69EE6}"/>
          </ac:spMkLst>
        </pc:spChg>
        <pc:spChg chg="add del">
          <ac:chgData name="Kevin Bouchard" userId="2fc9e66d-ba45-474f-8a9f-7086b34a7d26" providerId="ADAL" clId="{C605D8D1-30AF-4EBE-BF5D-7E2A9A7F78EB}" dt="2024-01-25T21:49:41.464" v="239" actId="700"/>
          <ac:spMkLst>
            <pc:docMk/>
            <pc:sldMk cId="173000083" sldId="349"/>
            <ac:spMk id="20" creationId="{89F78725-8B4F-43D3-B767-EB7DB0C0201E}"/>
          </ac:spMkLst>
        </pc:spChg>
        <pc:grpChg chg="add del">
          <ac:chgData name="Kevin Bouchard" userId="2fc9e66d-ba45-474f-8a9f-7086b34a7d26" providerId="ADAL" clId="{C605D8D1-30AF-4EBE-BF5D-7E2A9A7F78EB}" dt="2024-01-25T21:49:41.464" v="239" actId="700"/>
          <ac:grpSpMkLst>
            <pc:docMk/>
            <pc:sldMk cId="173000083" sldId="349"/>
            <ac:grpSpMk id="22" creationId="{C9B0630D-5E49-4BF7-8CF1-7DECD4B08B16}"/>
          </ac:grpSpMkLst>
        </pc:grpChg>
        <pc:picChg chg="add del mod ord">
          <ac:chgData name="Kevin Bouchard" userId="2fc9e66d-ba45-474f-8a9f-7086b34a7d26" providerId="ADAL" clId="{C605D8D1-30AF-4EBE-BF5D-7E2A9A7F78EB}" dt="2024-01-25T21:49:37.209" v="238" actId="21"/>
          <ac:picMkLst>
            <pc:docMk/>
            <pc:sldMk cId="173000083" sldId="349"/>
            <ac:picMk id="6" creationId="{DDB7136C-AAB9-C4CC-9892-001D5CD7AAB3}"/>
          </ac:picMkLst>
        </pc:picChg>
        <pc:picChg chg="del">
          <ac:chgData name="Kevin Bouchard" userId="2fc9e66d-ba45-474f-8a9f-7086b34a7d26" providerId="ADAL" clId="{C605D8D1-30AF-4EBE-BF5D-7E2A9A7F78EB}" dt="2024-01-25T21:49:02.108" v="228" actId="478"/>
          <ac:picMkLst>
            <pc:docMk/>
            <pc:sldMk cId="173000083" sldId="349"/>
            <ac:picMk id="7" creationId="{E3E49B93-4959-946F-B8AF-F498901F2AB6}"/>
          </ac:picMkLst>
        </pc:picChg>
        <pc:picChg chg="add mod">
          <ac:chgData name="Kevin Bouchard" userId="2fc9e66d-ba45-474f-8a9f-7086b34a7d26" providerId="ADAL" clId="{C605D8D1-30AF-4EBE-BF5D-7E2A9A7F78EB}" dt="2024-01-25T21:50:26.465" v="246" actId="1076"/>
          <ac:picMkLst>
            <pc:docMk/>
            <pc:sldMk cId="173000083" sldId="349"/>
            <ac:picMk id="8" creationId="{DDB7136C-AAB9-C4CC-9892-001D5CD7AAB3}"/>
          </ac:picMkLst>
        </pc:picChg>
      </pc:sldChg>
      <pc:sldChg chg="add">
        <pc:chgData name="Kevin Bouchard" userId="2fc9e66d-ba45-474f-8a9f-7086b34a7d26" providerId="ADAL" clId="{C605D8D1-30AF-4EBE-BF5D-7E2A9A7F78EB}" dt="2024-01-25T21:47:11.810" v="226"/>
        <pc:sldMkLst>
          <pc:docMk/>
          <pc:sldMk cId="2995613899" sldId="350"/>
        </pc:sldMkLst>
      </pc:sldChg>
      <pc:sldChg chg="addSp delSp modSp new mod">
        <pc:chgData name="Kevin Bouchard" userId="2fc9e66d-ba45-474f-8a9f-7086b34a7d26" providerId="ADAL" clId="{C605D8D1-30AF-4EBE-BF5D-7E2A9A7F78EB}" dt="2024-01-25T22:01:19.394" v="623" actId="1038"/>
        <pc:sldMkLst>
          <pc:docMk/>
          <pc:sldMk cId="2367645728" sldId="351"/>
        </pc:sldMkLst>
        <pc:spChg chg="mod">
          <ac:chgData name="Kevin Bouchard" userId="2fc9e66d-ba45-474f-8a9f-7086b34a7d26" providerId="ADAL" clId="{C605D8D1-30AF-4EBE-BF5D-7E2A9A7F78EB}" dt="2024-01-25T21:55:16.974" v="576" actId="20577"/>
          <ac:spMkLst>
            <pc:docMk/>
            <pc:sldMk cId="2367645728" sldId="351"/>
            <ac:spMk id="2" creationId="{555FA6FC-013F-2C0C-CA97-F0E4055B2EB1}"/>
          </ac:spMkLst>
        </pc:spChg>
        <pc:spChg chg="del">
          <ac:chgData name="Kevin Bouchard" userId="2fc9e66d-ba45-474f-8a9f-7086b34a7d26" providerId="ADAL" clId="{C605D8D1-30AF-4EBE-BF5D-7E2A9A7F78EB}" dt="2024-01-25T21:57:15.539" v="583" actId="22"/>
          <ac:spMkLst>
            <pc:docMk/>
            <pc:sldMk cId="2367645728" sldId="351"/>
            <ac:spMk id="3" creationId="{6F298C09-0A25-1CB6-3F00-217EB6F950F9}"/>
          </ac:spMkLst>
        </pc:spChg>
        <pc:picChg chg="add mod modCrop">
          <ac:chgData name="Kevin Bouchard" userId="2fc9e66d-ba45-474f-8a9f-7086b34a7d26" providerId="ADAL" clId="{C605D8D1-30AF-4EBE-BF5D-7E2A9A7F78EB}" dt="2024-01-25T21:58:25.364" v="593" actId="1076"/>
          <ac:picMkLst>
            <pc:docMk/>
            <pc:sldMk cId="2367645728" sldId="351"/>
            <ac:picMk id="7" creationId="{5B0A71CC-1268-3DEC-AEB7-2934F20629CE}"/>
          </ac:picMkLst>
        </pc:picChg>
        <pc:picChg chg="add mod ord">
          <ac:chgData name="Kevin Bouchard" userId="2fc9e66d-ba45-474f-8a9f-7086b34a7d26" providerId="ADAL" clId="{C605D8D1-30AF-4EBE-BF5D-7E2A9A7F78EB}" dt="2024-01-25T21:58:16.754" v="591" actId="1076"/>
          <ac:picMkLst>
            <pc:docMk/>
            <pc:sldMk cId="2367645728" sldId="351"/>
            <ac:picMk id="9" creationId="{4BD8CDFE-18E6-9082-7174-7DDD8D02CF78}"/>
          </ac:picMkLst>
        </pc:picChg>
        <pc:picChg chg="add mod modCrop">
          <ac:chgData name="Kevin Bouchard" userId="2fc9e66d-ba45-474f-8a9f-7086b34a7d26" providerId="ADAL" clId="{C605D8D1-30AF-4EBE-BF5D-7E2A9A7F78EB}" dt="2024-01-25T21:59:43.628" v="600" actId="732"/>
          <ac:picMkLst>
            <pc:docMk/>
            <pc:sldMk cId="2367645728" sldId="351"/>
            <ac:picMk id="11" creationId="{48DC2CA3-30C0-1931-79C9-4FC7D7B85695}"/>
          </ac:picMkLst>
        </pc:picChg>
        <pc:picChg chg="add mod">
          <ac:chgData name="Kevin Bouchard" userId="2fc9e66d-ba45-474f-8a9f-7086b34a7d26" providerId="ADAL" clId="{C605D8D1-30AF-4EBE-BF5D-7E2A9A7F78EB}" dt="2024-01-25T22:00:30.538" v="616" actId="1076"/>
          <ac:picMkLst>
            <pc:docMk/>
            <pc:sldMk cId="2367645728" sldId="351"/>
            <ac:picMk id="13" creationId="{1AED8041-F629-D84C-3BB9-9186727AA2AF}"/>
          </ac:picMkLst>
        </pc:picChg>
        <pc:picChg chg="add mod modCrop">
          <ac:chgData name="Kevin Bouchard" userId="2fc9e66d-ba45-474f-8a9f-7086b34a7d26" providerId="ADAL" clId="{C605D8D1-30AF-4EBE-BF5D-7E2A9A7F78EB}" dt="2024-01-25T22:00:21.064" v="615" actId="1035"/>
          <ac:picMkLst>
            <pc:docMk/>
            <pc:sldMk cId="2367645728" sldId="351"/>
            <ac:picMk id="14" creationId="{4AD9C322-185B-8114-B8E3-8075970AED44}"/>
          </ac:picMkLst>
        </pc:picChg>
        <pc:picChg chg="add mod">
          <ac:chgData name="Kevin Bouchard" userId="2fc9e66d-ba45-474f-8a9f-7086b34a7d26" providerId="ADAL" clId="{C605D8D1-30AF-4EBE-BF5D-7E2A9A7F78EB}" dt="2024-01-25T22:01:19.394" v="623" actId="1038"/>
          <ac:picMkLst>
            <pc:docMk/>
            <pc:sldMk cId="2367645728" sldId="351"/>
            <ac:picMk id="16" creationId="{80670AEA-B7D8-AC50-FA10-A55B3852AE38}"/>
          </ac:picMkLst>
        </pc:picChg>
      </pc:sldChg>
      <pc:sldChg chg="modSp new mod">
        <pc:chgData name="Kevin Bouchard" userId="2fc9e66d-ba45-474f-8a9f-7086b34a7d26" providerId="ADAL" clId="{C605D8D1-30AF-4EBE-BF5D-7E2A9A7F78EB}" dt="2024-01-27T15:22:46.307" v="2397" actId="207"/>
        <pc:sldMkLst>
          <pc:docMk/>
          <pc:sldMk cId="3915080355" sldId="352"/>
        </pc:sldMkLst>
        <pc:spChg chg="mod">
          <ac:chgData name="Kevin Bouchard" userId="2fc9e66d-ba45-474f-8a9f-7086b34a7d26" providerId="ADAL" clId="{C605D8D1-30AF-4EBE-BF5D-7E2A9A7F78EB}" dt="2024-01-27T15:18:32.785" v="1907"/>
          <ac:spMkLst>
            <pc:docMk/>
            <pc:sldMk cId="3915080355" sldId="352"/>
            <ac:spMk id="2" creationId="{7C6D30B1-CC5E-F2B1-D746-28B0FCFD01C9}"/>
          </ac:spMkLst>
        </pc:spChg>
        <pc:spChg chg="mod">
          <ac:chgData name="Kevin Bouchard" userId="2fc9e66d-ba45-474f-8a9f-7086b34a7d26" providerId="ADAL" clId="{C605D8D1-30AF-4EBE-BF5D-7E2A9A7F78EB}" dt="2024-01-27T15:22:46.307" v="2397" actId="207"/>
          <ac:spMkLst>
            <pc:docMk/>
            <pc:sldMk cId="3915080355" sldId="352"/>
            <ac:spMk id="3" creationId="{4D399DD8-A5F0-D076-285B-B1AA319EDC6E}"/>
          </ac:spMkLst>
        </pc:spChg>
      </pc:sldChg>
      <pc:sldMasterChg chg="modSp modSldLayout">
        <pc:chgData name="Kevin Bouchard" userId="2fc9e66d-ba45-474f-8a9f-7086b34a7d26" providerId="ADAL" clId="{C605D8D1-30AF-4EBE-BF5D-7E2A9A7F78EB}" dt="2024-01-25T21:43:40.170" v="2"/>
        <pc:sldMasterMkLst>
          <pc:docMk/>
          <pc:sldMasterMk cId="159949412" sldId="2147483780"/>
        </pc:sldMasterMkLst>
        <pc:spChg chg="mod">
          <ac:chgData name="Kevin Bouchard" userId="2fc9e66d-ba45-474f-8a9f-7086b34a7d26" providerId="ADAL" clId="{C605D8D1-30AF-4EBE-BF5D-7E2A9A7F78EB}" dt="2024-01-25T21:43:40.170" v="2"/>
          <ac:spMkLst>
            <pc:docMk/>
            <pc:sldMasterMk cId="159949412" sldId="2147483780"/>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5"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6"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8"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9"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ac:grpSpMk id="12" creationId="{00000000-0000-0000-0000-000000000000}"/>
          </ac:grpSpMkLst>
        </pc:grpChg>
        <pc:sldLayoutChg chg="modSp">
          <pc:chgData name="Kevin Bouchard" userId="2fc9e66d-ba45-474f-8a9f-7086b34a7d26" providerId="ADAL" clId="{C605D8D1-30AF-4EBE-BF5D-7E2A9A7F78EB}" dt="2024-01-25T21:43:40.170" v="2"/>
          <pc:sldLayoutMkLst>
            <pc:docMk/>
            <pc:sldMasterMk cId="159949412" sldId="2147483780"/>
            <pc:sldLayoutMk cId="894483118" sldId="2147483781"/>
          </pc:sldLayoutMkLst>
          <pc:spChg chg="mod">
            <ac:chgData name="Kevin Bouchard" userId="2fc9e66d-ba45-474f-8a9f-7086b34a7d26" providerId="ADAL" clId="{C605D8D1-30AF-4EBE-BF5D-7E2A9A7F78EB}" dt="2024-01-25T21:43:40.170" v="2"/>
            <ac:spMkLst>
              <pc:docMk/>
              <pc:sldMasterMk cId="159949412" sldId="2147483780"/>
              <pc:sldLayoutMk cId="894483118" sldId="2147483781"/>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5"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6"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7"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8"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9"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11"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12"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pc:sldLayoutMk cId="894483118" sldId="2147483781"/>
              <ac:grpSpMk id="10" creationId="{00000000-0000-0000-0000-000000000000}"/>
            </ac:grpSpMkLst>
          </pc:grpChg>
        </pc:sldLayoutChg>
        <pc:sldLayoutChg chg="modSp">
          <pc:chgData name="Kevin Bouchard" userId="2fc9e66d-ba45-474f-8a9f-7086b34a7d26" providerId="ADAL" clId="{C605D8D1-30AF-4EBE-BF5D-7E2A9A7F78EB}" dt="2024-01-25T21:43:40.170" v="2"/>
          <pc:sldLayoutMkLst>
            <pc:docMk/>
            <pc:sldMasterMk cId="159949412" sldId="2147483780"/>
            <pc:sldLayoutMk cId="2496701839" sldId="2147483783"/>
          </pc:sldLayoutMkLst>
          <pc:spChg chg="mod">
            <ac:chgData name="Kevin Bouchard" userId="2fc9e66d-ba45-474f-8a9f-7086b34a7d26" providerId="ADAL" clId="{C605D8D1-30AF-4EBE-BF5D-7E2A9A7F78EB}" dt="2024-01-25T21:43:40.170" v="2"/>
            <ac:spMkLst>
              <pc:docMk/>
              <pc:sldMasterMk cId="159949412" sldId="2147483780"/>
              <pc:sldLayoutMk cId="2496701839" sldId="2147483783"/>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5"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6"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7"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9"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10"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pc:sldLayoutMk cId="2496701839" sldId="2147483783"/>
              <ac:grpSpMk id="8" creationId="{00000000-0000-0000-0000-000000000000}"/>
            </ac:grpSpMkLst>
          </pc:grpChg>
        </pc:sldLayoutChg>
        <pc:sldLayoutChg chg="modSp">
          <pc:chgData name="Kevin Bouchard" userId="2fc9e66d-ba45-474f-8a9f-7086b34a7d26" providerId="ADAL" clId="{C605D8D1-30AF-4EBE-BF5D-7E2A9A7F78EB}" dt="2024-01-25T21:43:40.170" v="2"/>
          <pc:sldLayoutMkLst>
            <pc:docMk/>
            <pc:sldMasterMk cId="159949412" sldId="2147483780"/>
            <pc:sldLayoutMk cId="2203752134" sldId="2147483784"/>
          </pc:sldLayoutMkLst>
          <pc:spChg chg="mod">
            <ac:chgData name="Kevin Bouchard" userId="2fc9e66d-ba45-474f-8a9f-7086b34a7d26" providerId="ADAL" clId="{C605D8D1-30AF-4EBE-BF5D-7E2A9A7F78EB}" dt="2024-01-25T21:43:40.170" v="2"/>
            <ac:spMkLst>
              <pc:docMk/>
              <pc:sldMasterMk cId="159949412" sldId="2147483780"/>
              <pc:sldLayoutMk cId="2203752134" sldId="2147483784"/>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203752134" sldId="2147483784"/>
              <ac:spMk id="4" creationId="{00000000-0000-0000-0000-000000000000}"/>
            </ac:spMkLst>
          </pc:spChg>
        </pc:sldLayoutChg>
        <pc:sldLayoutChg chg="modSp">
          <pc:chgData name="Kevin Bouchard" userId="2fc9e66d-ba45-474f-8a9f-7086b34a7d26" providerId="ADAL" clId="{C605D8D1-30AF-4EBE-BF5D-7E2A9A7F78EB}" dt="2024-01-25T21:43:40.170" v="2"/>
          <pc:sldLayoutMkLst>
            <pc:docMk/>
            <pc:sldMasterMk cId="159949412" sldId="2147483780"/>
            <pc:sldLayoutMk cId="2608766335" sldId="2147483785"/>
          </pc:sldLayoutMkLst>
          <pc:spChg chg="mod">
            <ac:chgData name="Kevin Bouchard" userId="2fc9e66d-ba45-474f-8a9f-7086b34a7d26" providerId="ADAL" clId="{C605D8D1-30AF-4EBE-BF5D-7E2A9A7F78EB}" dt="2024-01-25T21:43:40.170" v="2"/>
            <ac:spMkLst>
              <pc:docMk/>
              <pc:sldMasterMk cId="159949412" sldId="2147483780"/>
              <pc:sldLayoutMk cId="2608766335" sldId="2147483785"/>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608766335" sldId="2147483785"/>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608766335" sldId="2147483785"/>
              <ac:spMk id="5"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608766335" sldId="2147483785"/>
              <ac:spMk id="6" creationId="{00000000-0000-0000-0000-000000000000}"/>
            </ac:spMkLst>
          </pc:spChg>
        </pc:sldLayoutChg>
        <pc:sldLayoutChg chg="modSp">
          <pc:chgData name="Kevin Bouchard" userId="2fc9e66d-ba45-474f-8a9f-7086b34a7d26" providerId="ADAL" clId="{C605D8D1-30AF-4EBE-BF5D-7E2A9A7F78EB}" dt="2024-01-25T21:43:40.170" v="2"/>
          <pc:sldLayoutMkLst>
            <pc:docMk/>
            <pc:sldMasterMk cId="159949412" sldId="2147483780"/>
            <pc:sldLayoutMk cId="3282916228" sldId="2147483788"/>
          </pc:sldLayoutMkLst>
          <pc:spChg chg="mod">
            <ac:chgData name="Kevin Bouchard" userId="2fc9e66d-ba45-474f-8a9f-7086b34a7d26" providerId="ADAL" clId="{C605D8D1-30AF-4EBE-BF5D-7E2A9A7F78EB}" dt="2024-01-25T21:43:40.170" v="2"/>
            <ac:spMkLst>
              <pc:docMk/>
              <pc:sldMasterMk cId="159949412" sldId="2147483780"/>
              <pc:sldLayoutMk cId="3282916228" sldId="2147483788"/>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8"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1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14"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pc:sldLayoutMk cId="3282916228" sldId="2147483788"/>
              <ac:grpSpMk id="12" creationId="{00000000-0000-0000-0000-000000000000}"/>
            </ac:grpSpMkLst>
          </pc:grpChg>
        </pc:sldLayoutChg>
        <pc:sldLayoutChg chg="modSp">
          <pc:chgData name="Kevin Bouchard" userId="2fc9e66d-ba45-474f-8a9f-7086b34a7d26" providerId="ADAL" clId="{C605D8D1-30AF-4EBE-BF5D-7E2A9A7F78EB}" dt="2024-01-25T21:43:40.170" v="2"/>
          <pc:sldLayoutMkLst>
            <pc:docMk/>
            <pc:sldMasterMk cId="159949412" sldId="2147483780"/>
            <pc:sldLayoutMk cId="4206183302" sldId="2147483789"/>
          </pc:sldLayoutMkLst>
          <pc:spChg chg="mod">
            <ac:chgData name="Kevin Bouchard" userId="2fc9e66d-ba45-474f-8a9f-7086b34a7d26" providerId="ADAL" clId="{C605D8D1-30AF-4EBE-BF5D-7E2A9A7F78EB}" dt="2024-01-25T21:43:40.170" v="2"/>
            <ac:spMkLst>
              <pc:docMk/>
              <pc:sldMasterMk cId="159949412" sldId="2147483780"/>
              <pc:sldLayoutMk cId="4206183302" sldId="2147483789"/>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11"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1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14"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pc:sldLayoutMk cId="4206183302" sldId="2147483789"/>
              <ac:grpSpMk id="12" creationId="{00000000-0000-0000-0000-000000000000}"/>
            </ac:grpSpMkLst>
          </pc:grpChg>
        </pc:sldLayoutChg>
        <pc:sldLayoutChg chg="modSp">
          <pc:chgData name="Kevin Bouchard" userId="2fc9e66d-ba45-474f-8a9f-7086b34a7d26" providerId="ADAL" clId="{C605D8D1-30AF-4EBE-BF5D-7E2A9A7F78EB}" dt="2024-01-25T21:43:40.170" v="2"/>
          <pc:sldLayoutMkLst>
            <pc:docMk/>
            <pc:sldMasterMk cId="159949412" sldId="2147483780"/>
            <pc:sldLayoutMk cId="82966292" sldId="2147483791"/>
          </pc:sldLayoutMkLst>
          <pc:spChg chg="mod">
            <ac:chgData name="Kevin Bouchard" userId="2fc9e66d-ba45-474f-8a9f-7086b34a7d26" providerId="ADAL" clId="{C605D8D1-30AF-4EBE-BF5D-7E2A9A7F78EB}" dt="2024-01-25T21:43:40.170" v="2"/>
            <ac:spMkLst>
              <pc:docMk/>
              <pc:sldMasterMk cId="159949412" sldId="2147483780"/>
              <pc:sldLayoutMk cId="82966292" sldId="2147483791"/>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2966292" sldId="2147483791"/>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F320B-1789-46EA-8EE9-E625E969702D}" type="datetimeFigureOut">
              <a:rPr lang="fr-FR" smtClean="0"/>
              <a:t>27/01/2024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81695-97AA-4E63-A146-BD82C8637C94}" type="slidenum">
              <a:rPr lang="fr-FR" smtClean="0"/>
              <a:t>‹#›</a:t>
            </a:fld>
            <a:endParaRPr lang="fr-FR"/>
          </a:p>
        </p:txBody>
      </p:sp>
    </p:spTree>
    <p:extLst>
      <p:ext uri="{BB962C8B-B14F-4D97-AF65-F5344CB8AC3E}">
        <p14:creationId xmlns:p14="http://schemas.microsoft.com/office/powerpoint/2010/main" val="369096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67A81695-97AA-4E63-A146-BD82C8637C94}" type="slidenum">
              <a:rPr lang="fr-FR" smtClean="0"/>
              <a:t>1</a:t>
            </a:fld>
            <a:endParaRPr lang="fr-FR"/>
          </a:p>
        </p:txBody>
      </p:sp>
    </p:spTree>
    <p:extLst>
      <p:ext uri="{BB962C8B-B14F-4D97-AF65-F5344CB8AC3E}">
        <p14:creationId xmlns:p14="http://schemas.microsoft.com/office/powerpoint/2010/main" val="164244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A81695-97AA-4E63-A146-BD82C8637C94}" type="slidenum">
              <a:rPr lang="fr-FR" smtClean="0"/>
              <a:t>2</a:t>
            </a:fld>
            <a:endParaRPr lang="fr-FR"/>
          </a:p>
        </p:txBody>
      </p:sp>
    </p:spTree>
    <p:extLst>
      <p:ext uri="{BB962C8B-B14F-4D97-AF65-F5344CB8AC3E}">
        <p14:creationId xmlns:p14="http://schemas.microsoft.com/office/powerpoint/2010/main" val="246911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12529"/>
                </a:solidFill>
                <a:effectLst/>
                <a:latin typeface="-apple-system"/>
              </a:rPr>
              <a:t>The PCA algorithm can be used to linearly transform the data while both reducing the dimensionality and preserve most of the explained variance at the same time.</a:t>
            </a:r>
          </a:p>
        </p:txBody>
      </p:sp>
    </p:spTree>
    <p:extLst>
      <p:ext uri="{BB962C8B-B14F-4D97-AF65-F5344CB8AC3E}">
        <p14:creationId xmlns:p14="http://schemas.microsoft.com/office/powerpoint/2010/main" val="41566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apple-system"/>
              </a:rPr>
              <a:t>The PCA algorithm can be used to linearly transform the data while both reducing the dimensionality and preserve most of the explained variance at the same time.</a:t>
            </a:r>
            <a:endParaRPr lang="fr-CA" dirty="0"/>
          </a:p>
          <a:p>
            <a:r>
              <a:rPr lang="fr-CA" dirty="0"/>
              <a:t>Large </a:t>
            </a:r>
            <a:r>
              <a:rPr lang="fr-CA" dirty="0" err="1"/>
              <a:t>dataset</a:t>
            </a:r>
            <a:r>
              <a:rPr lang="fr-CA" dirty="0"/>
              <a:t> </a:t>
            </a:r>
            <a:r>
              <a:rPr lang="fr-CA" dirty="0" err="1"/>
              <a:t>means</a:t>
            </a:r>
            <a:r>
              <a:rPr lang="fr-CA" dirty="0"/>
              <a:t> = </a:t>
            </a:r>
            <a:r>
              <a:rPr lang="fr-CA" dirty="0" err="1"/>
              <a:t>bigger</a:t>
            </a:r>
            <a:r>
              <a:rPr lang="fr-CA" dirty="0"/>
              <a:t> </a:t>
            </a:r>
            <a:r>
              <a:rPr lang="fr-CA" dirty="0" err="1"/>
              <a:t>than</a:t>
            </a:r>
            <a:r>
              <a:rPr lang="fr-CA" dirty="0"/>
              <a:t> memory</a:t>
            </a:r>
          </a:p>
        </p:txBody>
      </p:sp>
    </p:spTree>
    <p:extLst>
      <p:ext uri="{BB962C8B-B14F-4D97-AF65-F5344CB8AC3E}">
        <p14:creationId xmlns:p14="http://schemas.microsoft.com/office/powerpoint/2010/main" val="3605787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Tell them we don’t go into details here</a:t>
            </a:r>
          </a:p>
        </p:txBody>
      </p:sp>
      <p:sp>
        <p:nvSpPr>
          <p:cNvPr id="4" name="Slide Number Placeholder 3"/>
          <p:cNvSpPr>
            <a:spLocks noGrp="1"/>
          </p:cNvSpPr>
          <p:nvPr>
            <p:ph type="sldNum" sz="quarter" idx="5"/>
          </p:nvPr>
        </p:nvSpPr>
        <p:spPr/>
        <p:txBody>
          <a:bodyPr/>
          <a:lstStyle/>
          <a:p>
            <a:fld id="{67A81695-97AA-4E63-A146-BD82C8637C94}" type="slidenum">
              <a:rPr lang="fr-FR" smtClean="0"/>
              <a:t>14</a:t>
            </a:fld>
            <a:endParaRPr lang="fr-FR"/>
          </a:p>
        </p:txBody>
      </p:sp>
    </p:spTree>
    <p:extLst>
      <p:ext uri="{BB962C8B-B14F-4D97-AF65-F5344CB8AC3E}">
        <p14:creationId xmlns:p14="http://schemas.microsoft.com/office/powerpoint/2010/main" val="393044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err="1"/>
              <a:t>SparsePCA</a:t>
            </a:r>
            <a:r>
              <a:rPr lang="fr-CA" dirty="0"/>
              <a:t>, les </a:t>
            </a:r>
            <a:r>
              <a:rPr lang="fr-CA" dirty="0" err="1"/>
              <a:t>features</a:t>
            </a:r>
            <a:r>
              <a:rPr lang="fr-CA" dirty="0"/>
              <a:t> sont toujours non-</a:t>
            </a:r>
            <a:r>
              <a:rPr lang="fr-CA" dirty="0" err="1"/>
              <a:t>zero</a:t>
            </a:r>
            <a:r>
              <a:rPr lang="fr-CA" dirty="0"/>
              <a:t>… peut être souhaitable… </a:t>
            </a:r>
            <a:r>
              <a:rPr lang="fr-CA" dirty="0" err="1"/>
              <a:t>minibatch</a:t>
            </a:r>
            <a:r>
              <a:rPr lang="fr-CA" dirty="0"/>
              <a:t> </a:t>
            </a:r>
            <a:r>
              <a:rPr lang="fr-CA" dirty="0" err="1"/>
              <a:t>is</a:t>
            </a:r>
            <a:r>
              <a:rPr lang="fr-CA" dirty="0"/>
              <a:t> </a:t>
            </a:r>
            <a:r>
              <a:rPr lang="fr-CA" dirty="0" err="1"/>
              <a:t>faster</a:t>
            </a:r>
            <a:r>
              <a:rPr lang="fr-CA" dirty="0"/>
              <a:t> but </a:t>
            </a:r>
            <a:r>
              <a:rPr lang="fr-CA" dirty="0" err="1"/>
              <a:t>less</a:t>
            </a:r>
            <a:r>
              <a:rPr lang="fr-CA" dirty="0"/>
              <a:t> </a:t>
            </a:r>
            <a:r>
              <a:rPr lang="fr-CA" dirty="0" err="1"/>
              <a:t>precise</a:t>
            </a:r>
            <a:endParaRPr lang="fr-CA" dirty="0"/>
          </a:p>
          <a:p>
            <a:pPr marL="0" lvl="0" indent="0" algn="l" rtl="0">
              <a:spcBef>
                <a:spcPts val="0"/>
              </a:spcBef>
              <a:spcAft>
                <a:spcPts val="0"/>
              </a:spcAft>
              <a:buNone/>
            </a:pPr>
            <a:r>
              <a:rPr lang="fr-CA" dirty="0" err="1"/>
              <a:t>KernelPCA</a:t>
            </a:r>
            <a:r>
              <a:rPr lang="fr-CA" dirty="0"/>
              <a:t> </a:t>
            </a:r>
            <a:r>
              <a:rPr lang="fr-CA" dirty="0" err="1"/>
              <a:t>using</a:t>
            </a:r>
            <a:r>
              <a:rPr lang="fr-CA" dirty="0"/>
              <a:t> kernel trick to do non-</a:t>
            </a:r>
            <a:r>
              <a:rPr lang="fr-CA" dirty="0" err="1"/>
              <a:t>linear</a:t>
            </a:r>
            <a:r>
              <a:rPr lang="fr-CA" dirty="0"/>
              <a:t> PCA (more expressive!)</a:t>
            </a:r>
          </a:p>
          <a:p>
            <a:pPr marL="0" lvl="0" indent="0" algn="l" rtl="0">
              <a:spcBef>
                <a:spcPts val="0"/>
              </a:spcBef>
              <a:spcAft>
                <a:spcPts val="0"/>
              </a:spcAft>
              <a:buNone/>
            </a:pPr>
            <a:r>
              <a:rPr lang="fr-CA" dirty="0"/>
              <a:t>SVD-factorisation d’une matrice (en trois) -&gt;dire que c’Est complexe</a:t>
            </a:r>
          </a:p>
          <a:p>
            <a:pPr marL="0" lvl="0" indent="0" algn="l" rtl="0">
              <a:spcBef>
                <a:spcPts val="0"/>
              </a:spcBef>
              <a:spcAft>
                <a:spcPts val="0"/>
              </a:spcAft>
              <a:buNone/>
            </a:pPr>
            <a:r>
              <a:rPr lang="fr-CA" dirty="0"/>
              <a:t>ICA-moins pour réduire, plutôt pour séparer des signaux</a:t>
            </a:r>
          </a:p>
          <a:p>
            <a:pPr marL="0" lvl="0" indent="0" algn="l" rtl="0">
              <a:spcBef>
                <a:spcPts val="0"/>
              </a:spcBef>
              <a:spcAft>
                <a:spcPts val="0"/>
              </a:spcAft>
              <a:buNone/>
            </a:pPr>
            <a:endParaRPr lang="fr-CA" dirty="0"/>
          </a:p>
          <a:p>
            <a:pPr marL="0" lvl="0" indent="0" algn="l" rtl="0">
              <a:spcBef>
                <a:spcPts val="0"/>
              </a:spcBef>
              <a:spcAft>
                <a:spcPts val="0"/>
              </a:spcAft>
              <a:buNone/>
            </a:pPr>
            <a:r>
              <a:rPr lang="fr-CA" dirty="0"/>
              <a:t>https://scikit-learn.org/stable/auto_examples/decomposition/plot_pca_vs_lda.html#sphx-glr-auto-examples-decomposition-plot-pca-vs-lda-py</a:t>
            </a:r>
            <a:endParaRPr dirty="0"/>
          </a:p>
        </p:txBody>
      </p:sp>
    </p:spTree>
    <p:extLst>
      <p:ext uri="{BB962C8B-B14F-4D97-AF65-F5344CB8AC3E}">
        <p14:creationId xmlns:p14="http://schemas.microsoft.com/office/powerpoint/2010/main" val="317550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CA" dirty="0"/>
              <a:t>Ressemble a un </a:t>
            </a:r>
            <a:r>
              <a:rPr lang="fr-CA" dirty="0" err="1"/>
              <a:t>autpoencodeur</a:t>
            </a:r>
            <a:r>
              <a:rPr lang="fr-CA" dirty="0"/>
              <a:t>: </a:t>
            </a:r>
            <a:r>
              <a:rPr lang="en-US" b="0" i="0" dirty="0">
                <a:solidFill>
                  <a:srgbClr val="292929"/>
                </a:solidFill>
                <a:effectLst/>
                <a:latin typeface="charter"/>
              </a:rPr>
              <a:t>The task of training is to minimize an error or reconstruction,</a:t>
            </a:r>
          </a:p>
          <a:p>
            <a:r>
              <a:rPr lang="en-US" b="0" i="0" dirty="0">
                <a:solidFill>
                  <a:srgbClr val="292929"/>
                </a:solidFill>
                <a:effectLst/>
                <a:latin typeface="charter"/>
              </a:rPr>
              <a:t>RBM: unite stochastic, task is to find  how two sets of variable are correlated</a:t>
            </a:r>
          </a:p>
          <a:p>
            <a:r>
              <a:rPr lang="en-US" b="0" i="0" dirty="0">
                <a:solidFill>
                  <a:srgbClr val="292929"/>
                </a:solidFill>
                <a:effectLst/>
                <a:latin typeface="charter"/>
              </a:rPr>
              <a:t>RBM a </a:t>
            </a:r>
            <a:r>
              <a:rPr lang="en-US" b="0" i="0" dirty="0" err="1">
                <a:solidFill>
                  <a:srgbClr val="292929"/>
                </a:solidFill>
                <a:effectLst/>
                <a:latin typeface="charter"/>
              </a:rPr>
              <a:t>aussi</a:t>
            </a:r>
            <a:r>
              <a:rPr lang="en-US" b="0" i="0" dirty="0">
                <a:solidFill>
                  <a:srgbClr val="292929"/>
                </a:solidFill>
                <a:effectLst/>
                <a:latin typeface="charter"/>
              </a:rPr>
              <a:t> deux </a:t>
            </a:r>
            <a:r>
              <a:rPr lang="en-US" b="0" i="0" dirty="0" err="1">
                <a:solidFill>
                  <a:srgbClr val="292929"/>
                </a:solidFill>
                <a:effectLst/>
                <a:latin typeface="charter"/>
              </a:rPr>
              <a:t>biais</a:t>
            </a:r>
            <a:endParaRPr lang="en-US" b="0" i="0" dirty="0">
              <a:solidFill>
                <a:srgbClr val="292929"/>
              </a:solidFill>
              <a:effectLst/>
              <a:latin typeface="charter"/>
            </a:endParaRPr>
          </a:p>
          <a:p>
            <a:r>
              <a:rPr lang="en-US" b="0" i="0" dirty="0" err="1">
                <a:solidFill>
                  <a:srgbClr val="292929"/>
                </a:solidFill>
                <a:effectLst/>
                <a:latin typeface="charter"/>
              </a:rPr>
              <a:t>Différent</a:t>
            </a:r>
            <a:r>
              <a:rPr lang="en-US" b="0" i="0" dirty="0">
                <a:solidFill>
                  <a:srgbClr val="292929"/>
                </a:solidFill>
                <a:effectLst/>
                <a:latin typeface="charter"/>
              </a:rPr>
              <a:t> au </a:t>
            </a:r>
            <a:r>
              <a:rPr lang="en-US" b="0" i="0" dirty="0" err="1">
                <a:solidFill>
                  <a:srgbClr val="292929"/>
                </a:solidFill>
                <a:effectLst/>
                <a:latin typeface="charter"/>
              </a:rPr>
              <a:t>niveau</a:t>
            </a:r>
            <a:r>
              <a:rPr lang="en-US" b="0" i="0" dirty="0">
                <a:solidFill>
                  <a:srgbClr val="292929"/>
                </a:solidFill>
                <a:effectLst/>
                <a:latin typeface="charter"/>
              </a:rPr>
              <a:t> de </a:t>
            </a:r>
            <a:r>
              <a:rPr lang="en-US" b="0" i="0" dirty="0" err="1">
                <a:solidFill>
                  <a:srgbClr val="292929"/>
                </a:solidFill>
                <a:effectLst/>
                <a:latin typeface="charter"/>
              </a:rPr>
              <a:t>l’entraînement</a:t>
            </a:r>
            <a:endParaRPr lang="fr-CA" dirty="0"/>
          </a:p>
          <a:p>
            <a:endParaRPr lang="fr-CA" dirty="0"/>
          </a:p>
        </p:txBody>
      </p:sp>
    </p:spTree>
    <p:extLst>
      <p:ext uri="{BB962C8B-B14F-4D97-AF65-F5344CB8AC3E}">
        <p14:creationId xmlns:p14="http://schemas.microsoft.com/office/powerpoint/2010/main" val="386554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7A81695-97AA-4E63-A146-BD82C8637C94}" type="slidenum">
              <a:rPr lang="fr-FR" smtClean="0"/>
              <a:t>19</a:t>
            </a:fld>
            <a:endParaRPr lang="fr-FR"/>
          </a:p>
        </p:txBody>
      </p:sp>
    </p:spTree>
    <p:extLst>
      <p:ext uri="{BB962C8B-B14F-4D97-AF65-F5344CB8AC3E}">
        <p14:creationId xmlns:p14="http://schemas.microsoft.com/office/powerpoint/2010/main" val="40591536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76738-1542-4D87-9AF1-62A5F5419DC6}" type="datetime1">
              <a:rPr lang="fr-FR" smtClean="0"/>
              <a:t>27/01/2024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22602D6-36C8-4247-8F95-FE9D8C4F108F}" type="slidenum">
              <a:rPr lang="fr-FR" smtClean="0"/>
              <a:t>‹#›</a:t>
            </a:fld>
            <a:endParaRPr lang="fr-FR"/>
          </a:p>
        </p:txBody>
      </p:sp>
    </p:spTree>
    <p:extLst>
      <p:ext uri="{BB962C8B-B14F-4D97-AF65-F5344CB8AC3E}">
        <p14:creationId xmlns:p14="http://schemas.microsoft.com/office/powerpoint/2010/main" val="305440674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6738-1542-4D87-9AF1-62A5F5419DC6}" type="datetime1">
              <a:rPr lang="fr-FR" smtClean="0"/>
              <a:t>27/01/2024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166596735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6738-1542-4D87-9AF1-62A5F5419DC6}" type="datetime1">
              <a:rPr lang="fr-FR" smtClean="0"/>
              <a:t>27/01/2024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219173382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6738-1542-4D87-9AF1-62A5F5419DC6}" type="datetime1">
              <a:rPr lang="fr-FR" smtClean="0"/>
              <a:t>27/01/2024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384990901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C776738-1542-4D87-9AF1-62A5F5419DC6}" type="datetime1">
              <a:rPr lang="fr-FR" smtClean="0"/>
              <a:t>27/01/2024</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22602D6-36C8-4247-8F95-FE9D8C4F108F}" type="slidenum">
              <a:rPr lang="fr-FR" smtClean="0"/>
              <a:t>‹#›</a:t>
            </a:fld>
            <a:endParaRPr lang="fr-FR"/>
          </a:p>
        </p:txBody>
      </p:sp>
    </p:spTree>
    <p:extLst>
      <p:ext uri="{BB962C8B-B14F-4D97-AF65-F5344CB8AC3E}">
        <p14:creationId xmlns:p14="http://schemas.microsoft.com/office/powerpoint/2010/main" val="241862294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776738-1542-4D87-9AF1-62A5F5419DC6}" type="datetime1">
              <a:rPr lang="fr-FR" smtClean="0"/>
              <a:t>27/01/2024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152468013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776738-1542-4D87-9AF1-62A5F5419DC6}" type="datetime1">
              <a:rPr lang="fr-FR" smtClean="0"/>
              <a:t>27/01/2024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314671273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776738-1542-4D87-9AF1-62A5F5419DC6}" type="datetime1">
              <a:rPr lang="fr-FR" smtClean="0"/>
              <a:t>27/01/2024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106375963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76738-1542-4D87-9AF1-62A5F5419DC6}" type="datetime1">
              <a:rPr lang="fr-FR" smtClean="0"/>
              <a:t>27/01/2024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247432987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76738-1542-4D87-9AF1-62A5F5419DC6}" type="datetime1">
              <a:rPr lang="fr-FR" smtClean="0"/>
              <a:t>27/01/2024</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22411593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76738-1542-4D87-9AF1-62A5F5419DC6}" type="datetime1">
              <a:rPr lang="fr-FR" smtClean="0"/>
              <a:t>27/01/2024</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13969339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776738-1542-4D87-9AF1-62A5F5419DC6}" type="datetime1">
              <a:rPr lang="fr-FR" smtClean="0"/>
              <a:t>27/01/2024</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22602D6-36C8-4247-8F95-FE9D8C4F108F}" type="slidenum">
              <a:rPr lang="fr-FR" smtClean="0"/>
              <a:t>‹#›</a:t>
            </a:fld>
            <a:endParaRPr lang="fr-FR"/>
          </a:p>
        </p:txBody>
      </p:sp>
    </p:spTree>
    <p:extLst>
      <p:ext uri="{BB962C8B-B14F-4D97-AF65-F5344CB8AC3E}">
        <p14:creationId xmlns:p14="http://schemas.microsoft.com/office/powerpoint/2010/main" val="68807261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scikit-learn.org/stable/auto_examples/compose/plot_compare_reduction.html#sphx-glr-auto-examples-compose-plot-compare-reduction-py"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frontiersin.org/articles/10.3389/fmats.2020.576806/ful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cikit-learn.org/stable/auto_examples/neural_networks/plot_rbm_logistic_classification.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en-CA" sz="6600" noProof="0" dirty="0"/>
              <a:t>Machine Learning for data science and business intelligence – 8IAR403</a:t>
            </a:r>
          </a:p>
        </p:txBody>
      </p:sp>
      <p:sp>
        <p:nvSpPr>
          <p:cNvPr id="3" name="Sous-titre 2"/>
          <p:cNvSpPr>
            <a:spLocks noGrp="1"/>
          </p:cNvSpPr>
          <p:nvPr>
            <p:ph type="subTitle" idx="1"/>
          </p:nvPr>
        </p:nvSpPr>
        <p:spPr/>
        <p:txBody>
          <a:bodyPr>
            <a:normAutofit fontScale="92500" lnSpcReduction="20000"/>
          </a:bodyPr>
          <a:lstStyle/>
          <a:p>
            <a:pPr>
              <a:buClr>
                <a:srgbClr val="D34817">
                  <a:lumMod val="75000"/>
                </a:srgbClr>
              </a:buClr>
              <a:defRPr/>
            </a:pPr>
            <a:r>
              <a:rPr lang="en-CA" sz="1900" noProof="0" dirty="0">
                <a:solidFill>
                  <a:prstClr val="black"/>
                </a:solidFill>
                <a:latin typeface="Rockwell" panose="02060603020205020403"/>
              </a:rPr>
              <a:t>By Kévin Bouchard Ph.D.</a:t>
            </a:r>
          </a:p>
          <a:p>
            <a:pPr>
              <a:lnSpc>
                <a:spcPct val="120000"/>
              </a:lnSpc>
              <a:spcBef>
                <a:spcPts val="0"/>
              </a:spcBef>
              <a:buClr>
                <a:srgbClr val="D34817">
                  <a:lumMod val="75000"/>
                </a:srgbClr>
              </a:buCl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Professor in artificial intelligence &amp; machine learning</a:t>
            </a:r>
          </a:p>
          <a:p>
            <a:pPr>
              <a:lnSpc>
                <a:spcPct val="120000"/>
              </a:lnSpc>
              <a:spcBef>
                <a:spcPts val="0"/>
              </a:spcBef>
              <a:buClr>
                <a:srgbClr val="D34817">
                  <a:lumMod val="75000"/>
                </a:srgbClr>
              </a:buCl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CA" sz="1300" noProof="0" dirty="0" err="1">
                <a:solidFill>
                  <a:srgbClr val="000000"/>
                </a:solidFill>
                <a:latin typeface="Verdana" panose="020B0604030504040204" pitchFamily="34" charset="0"/>
                <a:ea typeface="Times New Roman" panose="02020603050405020304" pitchFamily="18" charset="0"/>
                <a:cs typeface="Courier New" panose="02070309020205020404" pitchFamily="49" charset="0"/>
              </a:rPr>
              <a:t>Laboratoire</a:t>
            </a: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 </a:t>
            </a:r>
            <a:r>
              <a:rPr lang="en-CA" sz="1300" noProof="0" dirty="0" err="1">
                <a:solidFill>
                  <a:srgbClr val="000000"/>
                </a:solidFill>
                <a:latin typeface="Verdana" panose="020B0604030504040204" pitchFamily="34" charset="0"/>
                <a:ea typeface="Times New Roman" panose="02020603050405020304" pitchFamily="18" charset="0"/>
                <a:cs typeface="Courier New" panose="02070309020205020404" pitchFamily="49" charset="0"/>
              </a:rPr>
              <a:t>d'Intelligence</a:t>
            </a: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 </a:t>
            </a:r>
            <a:r>
              <a:rPr lang="en-CA" sz="1300" noProof="0" dirty="0" err="1">
                <a:solidFill>
                  <a:srgbClr val="000000"/>
                </a:solidFill>
                <a:latin typeface="Verdana" panose="020B0604030504040204" pitchFamily="34" charset="0"/>
                <a:ea typeface="Times New Roman" panose="02020603050405020304" pitchFamily="18" charset="0"/>
                <a:cs typeface="Courier New" panose="02070309020205020404" pitchFamily="49" charset="0"/>
              </a:rPr>
              <a:t>Ambiante</a:t>
            </a: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 pour la reconnaissance </a:t>
            </a:r>
            <a:r>
              <a:rPr lang="en-CA" sz="1300" noProof="0" dirty="0" err="1">
                <a:solidFill>
                  <a:srgbClr val="000000"/>
                </a:solidFill>
                <a:latin typeface="Verdana" panose="020B0604030504040204" pitchFamily="34" charset="0"/>
                <a:ea typeface="Times New Roman" panose="02020603050405020304" pitchFamily="18" charset="0"/>
                <a:cs typeface="Courier New" panose="02070309020205020404" pitchFamily="49" charset="0"/>
              </a:rPr>
              <a:t>d'activités</a:t>
            </a: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 (LIARA)</a:t>
            </a:r>
          </a:p>
          <a:p>
            <a:pPr>
              <a:lnSpc>
                <a:spcPct val="120000"/>
              </a:lnSpc>
              <a:spcBef>
                <a:spcPts val="0"/>
              </a:spcBef>
              <a:buClr>
                <a:srgbClr val="D34817">
                  <a:lumMod val="75000"/>
                </a:srgbClr>
              </a:buCl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Université du Québec à Chicoutimi</a:t>
            </a:r>
          </a:p>
          <a:p>
            <a:pPr>
              <a:lnSpc>
                <a:spcPct val="120000"/>
              </a:lnSpc>
              <a:spcBef>
                <a:spcPts val="0"/>
              </a:spcBef>
              <a:buClr>
                <a:srgbClr val="D34817">
                  <a:lumMod val="75000"/>
                </a:srgbClr>
              </a:buCl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www.Kevin-Bouchard.ca</a:t>
            </a: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22602D6-36C8-4247-8F95-FE9D8C4F108F}" type="slidenum">
              <a:rPr lang="fr-FR" smtClean="0"/>
              <a:t>1</a:t>
            </a:fld>
            <a:endParaRPr lang="fr-FR"/>
          </a:p>
        </p:txBody>
      </p:sp>
    </p:spTree>
    <p:extLst>
      <p:ext uri="{BB962C8B-B14F-4D97-AF65-F5344CB8AC3E}">
        <p14:creationId xmlns:p14="http://schemas.microsoft.com/office/powerpoint/2010/main" val="66190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9855-CF5A-4B60-7200-FAC72A824D23}"/>
              </a:ext>
            </a:extLst>
          </p:cNvPr>
          <p:cNvSpPr>
            <a:spLocks noGrp="1"/>
          </p:cNvSpPr>
          <p:nvPr>
            <p:ph type="title"/>
          </p:nvPr>
        </p:nvSpPr>
        <p:spPr/>
        <p:txBody>
          <a:bodyPr/>
          <a:lstStyle/>
          <a:p>
            <a:r>
              <a:rPr lang="en-CA" noProof="0" dirty="0"/>
              <a:t>Select K Best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D8308-31FC-6DD4-EF67-E99468AD7DA8}"/>
                  </a:ext>
                </a:extLst>
              </p:cNvPr>
              <p:cNvSpPr>
                <a:spLocks noGrp="1"/>
              </p:cNvSpPr>
              <p:nvPr>
                <p:ph idx="1"/>
              </p:nvPr>
            </p:nvSpPr>
            <p:spPr>
              <a:xfrm>
                <a:off x="1069848" y="2121408"/>
                <a:ext cx="6810269" cy="4050792"/>
              </a:xfrm>
            </p:spPr>
            <p:txBody>
              <a:bodyPr/>
              <a:lstStyle/>
              <a:p>
                <a:r>
                  <a:rPr lang="en-CA" noProof="0" dirty="0"/>
                  <a:t>In Scikit-Learn, common statistical tests include </a:t>
                </a:r>
              </a:p>
              <a:p>
                <a:r>
                  <a:rPr lang="en-CA" noProof="0" dirty="0"/>
                  <a:t>Chi square (</a:t>
                </a:r>
                <a14:m>
                  <m:oMath xmlns:m="http://schemas.openxmlformats.org/officeDocument/2006/math">
                    <m:sSup>
                      <m:sSupPr>
                        <m:ctrlPr>
                          <a:rPr lang="en-CA" i="1" noProof="0" smtClean="0">
                            <a:latin typeface="Cambria Math" panose="02040503050406030204" pitchFamily="18" charset="0"/>
                          </a:rPr>
                        </m:ctrlPr>
                      </m:sSupPr>
                      <m:e>
                        <m:r>
                          <a:rPr lang="en-CA" i="1" noProof="0" smtClean="0">
                            <a:latin typeface="Cambria Math" panose="02040503050406030204" pitchFamily="18" charset="0"/>
                            <a:ea typeface="Cambria Math" panose="02040503050406030204" pitchFamily="18" charset="0"/>
                          </a:rPr>
                          <m:t>𝜒</m:t>
                        </m:r>
                      </m:e>
                      <m:sup>
                        <m:r>
                          <a:rPr lang="en-CA" b="0" i="1" noProof="0" smtClean="0">
                            <a:latin typeface="Cambria Math" panose="02040503050406030204" pitchFamily="18" charset="0"/>
                          </a:rPr>
                          <m:t>2</m:t>
                        </m:r>
                      </m:sup>
                    </m:sSup>
                  </m:oMath>
                </a14:m>
                <a:r>
                  <a:rPr lang="en-CA" noProof="0" dirty="0"/>
                  <a:t>): </a:t>
                </a:r>
              </a:p>
              <a:p>
                <a:pPr lvl="1"/>
                <a:r>
                  <a:rPr lang="en-CA" noProof="0" dirty="0"/>
                  <a:t>It is a supervised method to examine the independence of two categorical variables</a:t>
                </a:r>
              </a:p>
              <a:p>
                <a:pPr lvl="1"/>
                <a:r>
                  <a:rPr lang="en-CA" noProof="0" dirty="0"/>
                  <a:t>Features are discretized to make it work</a:t>
                </a:r>
              </a:p>
              <a:p>
                <a:pPr lvl="1"/>
                <a:r>
                  <a:rPr lang="en-CA" noProof="0" dirty="0"/>
                  <a:t>The formula is</a:t>
                </a:r>
                <a14:m>
                  <m:oMath xmlns:m="http://schemas.openxmlformats.org/officeDocument/2006/math">
                    <m:r>
                      <a:rPr lang="en-CA" b="0" i="0" noProof="0" smtClean="0">
                        <a:latin typeface="Cambria Math" panose="02040503050406030204" pitchFamily="18" charset="0"/>
                      </a:rPr>
                      <m:t> </m:t>
                    </m:r>
                    <m:sSup>
                      <m:sSupPr>
                        <m:ctrlPr>
                          <a:rPr lang="en-CA" i="1" noProof="0">
                            <a:latin typeface="Cambria Math" panose="02040503050406030204" pitchFamily="18" charset="0"/>
                          </a:rPr>
                        </m:ctrlPr>
                      </m:sSupPr>
                      <m:e>
                        <m:r>
                          <a:rPr lang="en-CA" i="1" noProof="0">
                            <a:latin typeface="Cambria Math" panose="02040503050406030204" pitchFamily="18" charset="0"/>
                            <a:ea typeface="Cambria Math" panose="02040503050406030204" pitchFamily="18" charset="0"/>
                          </a:rPr>
                          <m:t>𝜒</m:t>
                        </m:r>
                      </m:e>
                      <m:sup>
                        <m:r>
                          <a:rPr lang="en-CA" i="1" noProof="0">
                            <a:latin typeface="Cambria Math" panose="02040503050406030204" pitchFamily="18" charset="0"/>
                          </a:rPr>
                          <m:t>2</m:t>
                        </m:r>
                      </m:sup>
                    </m:sSup>
                    <m:r>
                      <a:rPr lang="en-CA" b="0" i="1" noProof="0" smtClean="0">
                        <a:latin typeface="Cambria Math" panose="02040503050406030204" pitchFamily="18" charset="0"/>
                      </a:rPr>
                      <m:t>=</m:t>
                    </m:r>
                    <m:nary>
                      <m:naryPr>
                        <m:chr m:val="∑"/>
                        <m:subHide m:val="on"/>
                        <m:supHide m:val="on"/>
                        <m:ctrlPr>
                          <a:rPr lang="en-CA" b="0" i="1" noProof="0" smtClean="0">
                            <a:latin typeface="Cambria Math" panose="02040503050406030204" pitchFamily="18" charset="0"/>
                          </a:rPr>
                        </m:ctrlPr>
                      </m:naryPr>
                      <m:sub/>
                      <m:sup/>
                      <m:e>
                        <m:f>
                          <m:fPr>
                            <m:ctrlPr>
                              <a:rPr lang="en-CA" b="0" i="1" noProof="0" smtClean="0">
                                <a:latin typeface="Cambria Math" panose="02040503050406030204" pitchFamily="18" charset="0"/>
                              </a:rPr>
                            </m:ctrlPr>
                          </m:fPr>
                          <m:num>
                            <m:sSup>
                              <m:sSupPr>
                                <m:ctrlPr>
                                  <a:rPr lang="en-CA" b="0" i="1" noProof="0" smtClean="0">
                                    <a:latin typeface="Cambria Math" panose="02040503050406030204" pitchFamily="18" charset="0"/>
                                  </a:rPr>
                                </m:ctrlPr>
                              </m:sSupPr>
                              <m:e>
                                <m:r>
                                  <a:rPr lang="en-CA" b="0" i="1" noProof="0" smtClean="0">
                                    <a:latin typeface="Cambria Math" panose="02040503050406030204" pitchFamily="18" charset="0"/>
                                  </a:rPr>
                                  <m:t>(</m:t>
                                </m:r>
                                <m:sSub>
                                  <m:sSubPr>
                                    <m:ctrlPr>
                                      <a:rPr lang="en-CA" b="0" i="1" noProof="0" smtClean="0">
                                        <a:latin typeface="Cambria Math" panose="02040503050406030204" pitchFamily="18" charset="0"/>
                                      </a:rPr>
                                    </m:ctrlPr>
                                  </m:sSubPr>
                                  <m:e>
                                    <m:r>
                                      <a:rPr lang="en-CA" b="0" i="1" noProof="0" smtClean="0">
                                        <a:latin typeface="Cambria Math" panose="02040503050406030204" pitchFamily="18" charset="0"/>
                                      </a:rPr>
                                      <m:t>𝑂</m:t>
                                    </m:r>
                                  </m:e>
                                  <m:sub>
                                    <m:r>
                                      <a:rPr lang="en-CA" b="0" i="1" noProof="0" smtClean="0">
                                        <a:latin typeface="Cambria Math" panose="02040503050406030204" pitchFamily="18" charset="0"/>
                                      </a:rPr>
                                      <m:t>𝑖</m:t>
                                    </m:r>
                                  </m:sub>
                                </m:sSub>
                                <m:r>
                                  <a:rPr lang="en-CA" b="0" i="1" noProof="0" smtClean="0">
                                    <a:latin typeface="Cambria Math" panose="02040503050406030204" pitchFamily="18" charset="0"/>
                                  </a:rPr>
                                  <m:t>−</m:t>
                                </m:r>
                                <m:sSub>
                                  <m:sSubPr>
                                    <m:ctrlPr>
                                      <a:rPr lang="en-CA" b="0" i="1" noProof="0" smtClean="0">
                                        <a:latin typeface="Cambria Math" panose="02040503050406030204" pitchFamily="18" charset="0"/>
                                      </a:rPr>
                                    </m:ctrlPr>
                                  </m:sSubPr>
                                  <m:e>
                                    <m:r>
                                      <a:rPr lang="en-CA" b="0" i="1" noProof="0" smtClean="0">
                                        <a:latin typeface="Cambria Math" panose="02040503050406030204" pitchFamily="18" charset="0"/>
                                      </a:rPr>
                                      <m:t>𝐸</m:t>
                                    </m:r>
                                  </m:e>
                                  <m:sub>
                                    <m:r>
                                      <a:rPr lang="en-CA" b="0" i="1" noProof="0" smtClean="0">
                                        <a:latin typeface="Cambria Math" panose="02040503050406030204" pitchFamily="18" charset="0"/>
                                      </a:rPr>
                                      <m:t>𝑖</m:t>
                                    </m:r>
                                  </m:sub>
                                </m:sSub>
                                <m:r>
                                  <a:rPr lang="en-CA" b="0" i="1" noProof="0" smtClean="0">
                                    <a:latin typeface="Cambria Math" panose="02040503050406030204" pitchFamily="18" charset="0"/>
                                  </a:rPr>
                                  <m:t>)</m:t>
                                </m:r>
                              </m:e>
                              <m:sup>
                                <m:r>
                                  <a:rPr lang="en-CA" b="0" i="1" noProof="0" smtClean="0">
                                    <a:latin typeface="Cambria Math" panose="02040503050406030204" pitchFamily="18" charset="0"/>
                                  </a:rPr>
                                  <m:t>2</m:t>
                                </m:r>
                              </m:sup>
                            </m:sSup>
                          </m:num>
                          <m:den>
                            <m:sSub>
                              <m:sSubPr>
                                <m:ctrlPr>
                                  <a:rPr lang="en-CA" b="0" i="1" noProof="0" smtClean="0">
                                    <a:latin typeface="Cambria Math" panose="02040503050406030204" pitchFamily="18" charset="0"/>
                                  </a:rPr>
                                </m:ctrlPr>
                              </m:sSubPr>
                              <m:e>
                                <m:r>
                                  <a:rPr lang="en-CA" b="0" i="1" noProof="0" smtClean="0">
                                    <a:latin typeface="Cambria Math" panose="02040503050406030204" pitchFamily="18" charset="0"/>
                                  </a:rPr>
                                  <m:t>𝐸</m:t>
                                </m:r>
                              </m:e>
                              <m:sub>
                                <m:r>
                                  <a:rPr lang="en-CA" b="0" i="1" noProof="0" smtClean="0">
                                    <a:latin typeface="Cambria Math" panose="02040503050406030204" pitchFamily="18" charset="0"/>
                                  </a:rPr>
                                  <m:t>𝑖</m:t>
                                </m:r>
                              </m:sub>
                            </m:sSub>
                          </m:den>
                        </m:f>
                      </m:e>
                    </m:nary>
                  </m:oMath>
                </a14:m>
                <a:r>
                  <a:rPr lang="en-CA" noProof="0" dirty="0"/>
                  <a:t>, with </a:t>
                </a:r>
                <a14:m>
                  <m:oMath xmlns:m="http://schemas.openxmlformats.org/officeDocument/2006/math">
                    <m:sSub>
                      <m:sSubPr>
                        <m:ctrlPr>
                          <a:rPr lang="en-CA" i="1" noProof="0">
                            <a:latin typeface="Cambria Math" panose="02040503050406030204" pitchFamily="18" charset="0"/>
                          </a:rPr>
                        </m:ctrlPr>
                      </m:sSubPr>
                      <m:e>
                        <m:r>
                          <a:rPr lang="en-CA" i="1" noProof="0">
                            <a:latin typeface="Cambria Math" panose="02040503050406030204" pitchFamily="18" charset="0"/>
                          </a:rPr>
                          <m:t>𝑂</m:t>
                        </m:r>
                      </m:e>
                      <m:sub>
                        <m:r>
                          <a:rPr lang="en-CA" i="1" noProof="0">
                            <a:latin typeface="Cambria Math" panose="02040503050406030204" pitchFamily="18" charset="0"/>
                          </a:rPr>
                          <m:t>𝑖</m:t>
                        </m:r>
                      </m:sub>
                    </m:sSub>
                  </m:oMath>
                </a14:m>
                <a:r>
                  <a:rPr lang="en-CA" noProof="0" dirty="0"/>
                  <a:t> the observed frequency and </a:t>
                </a:r>
                <a14:m>
                  <m:oMath xmlns:m="http://schemas.openxmlformats.org/officeDocument/2006/math">
                    <m:sSub>
                      <m:sSubPr>
                        <m:ctrlPr>
                          <a:rPr lang="en-CA" i="1" noProof="0">
                            <a:latin typeface="Cambria Math" panose="02040503050406030204" pitchFamily="18" charset="0"/>
                          </a:rPr>
                        </m:ctrlPr>
                      </m:sSubPr>
                      <m:e>
                        <m:r>
                          <a:rPr lang="en-CA" i="1" noProof="0">
                            <a:latin typeface="Cambria Math" panose="02040503050406030204" pitchFamily="18" charset="0"/>
                          </a:rPr>
                          <m:t>𝐸</m:t>
                        </m:r>
                      </m:e>
                      <m:sub>
                        <m:r>
                          <a:rPr lang="en-CA" i="1" noProof="0">
                            <a:latin typeface="Cambria Math" panose="02040503050406030204" pitchFamily="18" charset="0"/>
                          </a:rPr>
                          <m:t>𝑖</m:t>
                        </m:r>
                      </m:sub>
                    </m:sSub>
                  </m:oMath>
                </a14:m>
                <a:r>
                  <a:rPr lang="en-CA" noProof="0" dirty="0"/>
                  <a:t> the expected frequency (if there was no relationship between the feature and the target)</a:t>
                </a:r>
              </a:p>
              <a:p>
                <a:pPr lvl="1"/>
                <a:endParaRPr lang="en-CA" noProof="0" dirty="0"/>
              </a:p>
              <a:p>
                <a:r>
                  <a:rPr lang="en-CA" noProof="0" dirty="0"/>
                  <a:t>The complexity of Chi square is </a:t>
                </a:r>
                <a14:m>
                  <m:oMath xmlns:m="http://schemas.openxmlformats.org/officeDocument/2006/math">
                    <m:r>
                      <a:rPr lang="en-CA" i="1" noProof="0" smtClean="0">
                        <a:latin typeface="Cambria Math" panose="02040503050406030204" pitchFamily="18" charset="0"/>
                      </a:rPr>
                      <m:t>𝑂</m:t>
                    </m:r>
                    <m:d>
                      <m:dPr>
                        <m:ctrlPr>
                          <a:rPr lang="en-CA" i="1" noProof="0" smtClean="0">
                            <a:latin typeface="Cambria Math" panose="02040503050406030204" pitchFamily="18" charset="0"/>
                          </a:rPr>
                        </m:ctrlPr>
                      </m:dPr>
                      <m:e>
                        <m:r>
                          <a:rPr lang="en-CA" b="0" i="1" noProof="0" smtClean="0">
                            <a:latin typeface="Cambria Math" panose="02040503050406030204" pitchFamily="18" charset="0"/>
                          </a:rPr>
                          <m:t>𝑛𝑓</m:t>
                        </m:r>
                      </m:e>
                    </m:d>
                  </m:oMath>
                </a14:m>
                <a:r>
                  <a:rPr lang="en-CA" noProof="0" dirty="0"/>
                  <a:t> with </a:t>
                </a:r>
                <a14:m>
                  <m:oMath xmlns:m="http://schemas.openxmlformats.org/officeDocument/2006/math">
                    <m:r>
                      <a:rPr lang="en-CA" i="1" noProof="0" smtClean="0">
                        <a:latin typeface="Cambria Math" panose="02040503050406030204" pitchFamily="18" charset="0"/>
                      </a:rPr>
                      <m:t>𝑛</m:t>
                    </m:r>
                    <m:r>
                      <a:rPr lang="en-CA" i="1" noProof="0" smtClean="0">
                        <a:latin typeface="Cambria Math" panose="02040503050406030204" pitchFamily="18" charset="0"/>
                      </a:rPr>
                      <m:t> </m:t>
                    </m:r>
                  </m:oMath>
                </a14:m>
                <a:r>
                  <a:rPr lang="en-CA" noProof="0" dirty="0"/>
                  <a:t>samples and </a:t>
                </a:r>
                <a14:m>
                  <m:oMath xmlns:m="http://schemas.openxmlformats.org/officeDocument/2006/math">
                    <m:r>
                      <a:rPr lang="en-CA" i="1" noProof="0" smtClean="0">
                        <a:latin typeface="Cambria Math" panose="02040503050406030204" pitchFamily="18" charset="0"/>
                      </a:rPr>
                      <m:t>𝑓</m:t>
                    </m:r>
                    <m:r>
                      <a:rPr lang="en-CA" i="1" noProof="0" smtClean="0">
                        <a:latin typeface="Cambria Math" panose="02040503050406030204" pitchFamily="18" charset="0"/>
                      </a:rPr>
                      <m:t> </m:t>
                    </m:r>
                  </m:oMath>
                </a14:m>
                <a:r>
                  <a:rPr lang="en-CA" noProof="0" dirty="0"/>
                  <a:t>features</a:t>
                </a:r>
              </a:p>
            </p:txBody>
          </p:sp>
        </mc:Choice>
        <mc:Fallback xmlns="">
          <p:sp>
            <p:nvSpPr>
              <p:cNvPr id="3" name="Content Placeholder 2">
                <a:extLst>
                  <a:ext uri="{FF2B5EF4-FFF2-40B4-BE49-F238E27FC236}">
                    <a16:creationId xmlns:a16="http://schemas.microsoft.com/office/drawing/2014/main" id="{793D8308-31FC-6DD4-EF67-E99468AD7DA8}"/>
                  </a:ext>
                </a:extLst>
              </p:cNvPr>
              <p:cNvSpPr>
                <a:spLocks noGrp="1" noRot="1" noChangeAspect="1" noMove="1" noResize="1" noEditPoints="1" noAdjustHandles="1" noChangeArrowheads="1" noChangeShapeType="1" noTextEdit="1"/>
              </p:cNvSpPr>
              <p:nvPr>
                <p:ph idx="1"/>
              </p:nvPr>
            </p:nvSpPr>
            <p:spPr>
              <a:xfrm>
                <a:off x="1069848" y="2121408"/>
                <a:ext cx="6810269" cy="4050792"/>
              </a:xfrm>
              <a:blipFill>
                <a:blip r:embed="rId2"/>
                <a:stretch>
                  <a:fillRect l="-448" t="-1504" r="-537"/>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88F925F1-2A45-EF08-8088-A8C1A0774418}"/>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6036373-8562-D0CD-6B68-4C22CB243F57}"/>
              </a:ext>
            </a:extLst>
          </p:cNvPr>
          <p:cNvSpPr>
            <a:spLocks noGrp="1"/>
          </p:cNvSpPr>
          <p:nvPr>
            <p:ph type="sldNum" sz="quarter" idx="12"/>
          </p:nvPr>
        </p:nvSpPr>
        <p:spPr/>
        <p:txBody>
          <a:bodyPr/>
          <a:lstStyle/>
          <a:p>
            <a:fld id="{622602D6-36C8-4247-8F95-FE9D8C4F108F}" type="slidenum">
              <a:rPr lang="fr-FR" smtClean="0"/>
              <a:t>10</a:t>
            </a:fld>
            <a:endParaRPr lang="fr-FR"/>
          </a:p>
        </p:txBody>
      </p:sp>
      <p:pic>
        <p:nvPicPr>
          <p:cNvPr id="9" name="Picture 8">
            <a:extLst>
              <a:ext uri="{FF2B5EF4-FFF2-40B4-BE49-F238E27FC236}">
                <a16:creationId xmlns:a16="http://schemas.microsoft.com/office/drawing/2014/main" id="{1F19D0CE-DD0B-32C2-01AB-E8D6189EE018}"/>
              </a:ext>
            </a:extLst>
          </p:cNvPr>
          <p:cNvPicPr>
            <a:picLocks noChangeAspect="1"/>
          </p:cNvPicPr>
          <p:nvPr/>
        </p:nvPicPr>
        <p:blipFill>
          <a:blip r:embed="rId3"/>
          <a:stretch>
            <a:fillRect/>
          </a:stretch>
        </p:blipFill>
        <p:spPr>
          <a:xfrm>
            <a:off x="8191893" y="2154920"/>
            <a:ext cx="3590925" cy="2695575"/>
          </a:xfrm>
          <a:prstGeom prst="rect">
            <a:avLst/>
          </a:prstGeom>
        </p:spPr>
      </p:pic>
    </p:spTree>
    <p:extLst>
      <p:ext uri="{BB962C8B-B14F-4D97-AF65-F5344CB8AC3E}">
        <p14:creationId xmlns:p14="http://schemas.microsoft.com/office/powerpoint/2010/main" val="58966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2627-6C67-8DC9-FAA2-7CC98A71B7C1}"/>
              </a:ext>
            </a:extLst>
          </p:cNvPr>
          <p:cNvSpPr>
            <a:spLocks noGrp="1"/>
          </p:cNvSpPr>
          <p:nvPr>
            <p:ph type="title"/>
          </p:nvPr>
        </p:nvSpPr>
        <p:spPr/>
        <p:txBody>
          <a:bodyPr/>
          <a:lstStyle/>
          <a:p>
            <a:r>
              <a:rPr lang="en-CA" noProof="0" dirty="0"/>
              <a:t>Chi squared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B7C125-C957-AAB5-4A36-0AA0E0CB6E51}"/>
                  </a:ext>
                </a:extLst>
              </p:cNvPr>
              <p:cNvSpPr>
                <a:spLocks noGrp="1"/>
              </p:cNvSpPr>
              <p:nvPr>
                <p:ph idx="1"/>
              </p:nvPr>
            </p:nvSpPr>
            <p:spPr>
              <a:xfrm>
                <a:off x="1069848" y="2121408"/>
                <a:ext cx="10058400" cy="4050792"/>
              </a:xfrm>
            </p:spPr>
            <p:txBody>
              <a:bodyPr>
                <a:normAutofit lnSpcReduction="10000"/>
              </a:bodyPr>
              <a:lstStyle/>
              <a:p>
                <a:r>
                  <a:rPr lang="en-CA" noProof="0" dirty="0"/>
                  <a:t>Consider the dataset above and the associated contingency table</a:t>
                </a:r>
              </a:p>
              <a:p>
                <a:r>
                  <a:rPr lang="en-CA" noProof="0" dirty="0"/>
                  <a:t>The expected frequencies are given by </a:t>
                </a:r>
                <a14:m>
                  <m:oMath xmlns:m="http://schemas.openxmlformats.org/officeDocument/2006/math">
                    <m:sSub>
                      <m:sSubPr>
                        <m:ctrlPr>
                          <a:rPr lang="en-CA" i="1" noProof="0" smtClean="0">
                            <a:latin typeface="Cambria Math" panose="02040503050406030204" pitchFamily="18" charset="0"/>
                          </a:rPr>
                        </m:ctrlPr>
                      </m:sSubPr>
                      <m:e>
                        <m:r>
                          <a:rPr lang="en-CA" b="0" i="1" noProof="0" smtClean="0">
                            <a:latin typeface="Cambria Math" panose="02040503050406030204" pitchFamily="18" charset="0"/>
                          </a:rPr>
                          <m:t>𝐸</m:t>
                        </m:r>
                      </m:e>
                      <m:sub>
                        <m:r>
                          <a:rPr lang="en-CA" b="0" i="1" noProof="0" smtClean="0">
                            <a:latin typeface="Cambria Math" panose="02040503050406030204" pitchFamily="18" charset="0"/>
                          </a:rPr>
                          <m:t>𝑖𝑗</m:t>
                        </m:r>
                      </m:sub>
                    </m:sSub>
                    <m:r>
                      <a:rPr lang="en-CA" b="0" i="1" noProof="0" smtClean="0">
                        <a:latin typeface="Cambria Math" panose="02040503050406030204" pitchFamily="18" charset="0"/>
                      </a:rPr>
                      <m:t>=</m:t>
                    </m:r>
                    <m:f>
                      <m:fPr>
                        <m:ctrlPr>
                          <a:rPr lang="en-CA" b="0" i="1" noProof="0" smtClean="0">
                            <a:latin typeface="Cambria Math" panose="02040503050406030204" pitchFamily="18" charset="0"/>
                          </a:rPr>
                        </m:ctrlPr>
                      </m:fPr>
                      <m:num>
                        <m:r>
                          <a:rPr lang="en-CA" b="0" i="1" noProof="0" smtClean="0">
                            <a:latin typeface="Cambria Math" panose="02040503050406030204" pitchFamily="18" charset="0"/>
                          </a:rPr>
                          <m:t>1</m:t>
                        </m:r>
                      </m:num>
                      <m:den>
                        <m:r>
                          <a:rPr lang="en-CA" b="0" i="1" noProof="0" smtClean="0">
                            <a:latin typeface="Cambria Math" panose="02040503050406030204" pitchFamily="18" charset="0"/>
                          </a:rPr>
                          <m:t>𝑡𝑜𝑡𝑎𝑙</m:t>
                        </m:r>
                      </m:den>
                    </m:f>
                    <m:r>
                      <a:rPr lang="en-CA" b="0" i="1" noProof="0" smtClean="0">
                        <a:latin typeface="Cambria Math" panose="02040503050406030204" pitchFamily="18" charset="0"/>
                      </a:rPr>
                      <m:t>∗</m:t>
                    </m:r>
                    <m:d>
                      <m:dPr>
                        <m:ctrlPr>
                          <a:rPr lang="en-CA" b="0" i="1" noProof="0" smtClean="0">
                            <a:latin typeface="Cambria Math" panose="02040503050406030204" pitchFamily="18" charset="0"/>
                          </a:rPr>
                        </m:ctrlPr>
                      </m:dPr>
                      <m:e>
                        <m:r>
                          <a:rPr lang="en-CA" b="0" i="1" noProof="0" smtClean="0">
                            <a:latin typeface="Cambria Math" panose="02040503050406030204" pitchFamily="18" charset="0"/>
                          </a:rPr>
                          <m:t>𝑟𝑜𝑤</m:t>
                        </m:r>
                        <m:r>
                          <a:rPr lang="en-CA" b="0" i="1" noProof="0" smtClean="0">
                            <a:latin typeface="Cambria Math" panose="02040503050406030204" pitchFamily="18" charset="0"/>
                          </a:rPr>
                          <m:t> </m:t>
                        </m:r>
                        <m:r>
                          <a:rPr lang="en-CA" b="0" i="1" noProof="0" smtClean="0">
                            <a:latin typeface="Cambria Math" panose="02040503050406030204" pitchFamily="18" charset="0"/>
                          </a:rPr>
                          <m:t>𝑠𝑢𝑚</m:t>
                        </m:r>
                      </m:e>
                    </m:d>
                    <m:r>
                      <a:rPr lang="en-CA" b="0" i="1" noProof="0" smtClean="0">
                        <a:latin typeface="Cambria Math" panose="02040503050406030204" pitchFamily="18" charset="0"/>
                      </a:rPr>
                      <m:t>∗(</m:t>
                    </m:r>
                    <m:r>
                      <a:rPr lang="en-CA" b="0" i="1" noProof="0" smtClean="0">
                        <a:latin typeface="Cambria Math" panose="02040503050406030204" pitchFamily="18" charset="0"/>
                      </a:rPr>
                      <m:t>𝑐𝑜𝑙𝑢𝑚𝑛</m:t>
                    </m:r>
                    <m:r>
                      <a:rPr lang="en-CA" b="0" i="1" noProof="0" smtClean="0">
                        <a:latin typeface="Cambria Math" panose="02040503050406030204" pitchFamily="18" charset="0"/>
                      </a:rPr>
                      <m:t> </m:t>
                    </m:r>
                    <m:r>
                      <a:rPr lang="en-CA" b="0" i="1" noProof="0" smtClean="0">
                        <a:latin typeface="Cambria Math" panose="02040503050406030204" pitchFamily="18" charset="0"/>
                      </a:rPr>
                      <m:t>𝑠𝑢𝑚</m:t>
                    </m:r>
                    <m:r>
                      <a:rPr lang="en-CA" b="0" i="1" noProof="0" smtClean="0">
                        <a:latin typeface="Cambria Math" panose="02040503050406030204" pitchFamily="18" charset="0"/>
                      </a:rPr>
                      <m:t>)</m:t>
                    </m:r>
                  </m:oMath>
                </a14:m>
                <a:endParaRPr lang="en-CA" noProof="0" dirty="0"/>
              </a:p>
              <a:p>
                <a:r>
                  <a:rPr lang="en-CA" noProof="0" dirty="0"/>
                  <a:t>So </a:t>
                </a:r>
                <a14:m>
                  <m:oMath xmlns:m="http://schemas.openxmlformats.org/officeDocument/2006/math">
                    <m:sSub>
                      <m:sSubPr>
                        <m:ctrlPr>
                          <a:rPr lang="en-CA" i="1" noProof="0" smtClean="0">
                            <a:latin typeface="Cambria Math" panose="02040503050406030204" pitchFamily="18" charset="0"/>
                          </a:rPr>
                        </m:ctrlPr>
                      </m:sSubPr>
                      <m:e>
                        <m:r>
                          <a:rPr lang="en-CA" b="0" i="1" noProof="0" smtClean="0">
                            <a:latin typeface="Cambria Math" panose="02040503050406030204" pitchFamily="18" charset="0"/>
                          </a:rPr>
                          <m:t>𝐸</m:t>
                        </m:r>
                      </m:e>
                      <m:sub>
                        <m:r>
                          <a:rPr lang="en-CA" b="0" i="1" noProof="0" smtClean="0">
                            <a:latin typeface="Cambria Math" panose="02040503050406030204" pitchFamily="18" charset="0"/>
                          </a:rPr>
                          <m:t>𝐴</m:t>
                        </m:r>
                        <m:r>
                          <a:rPr lang="en-CA" b="0" i="1" noProof="0" smtClean="0">
                            <a:latin typeface="Cambria Math" panose="02040503050406030204" pitchFamily="18" charset="0"/>
                          </a:rPr>
                          <m:t>0</m:t>
                        </m:r>
                      </m:sub>
                    </m:sSub>
                    <m:r>
                      <a:rPr lang="en-CA" b="0" i="1" noProof="0" smtClean="0">
                        <a:latin typeface="Cambria Math" panose="02040503050406030204" pitchFamily="18" charset="0"/>
                      </a:rPr>
                      <m:t>=</m:t>
                    </m:r>
                    <m:f>
                      <m:fPr>
                        <m:ctrlPr>
                          <a:rPr lang="en-CA" b="0" i="1" noProof="0" smtClean="0">
                            <a:latin typeface="Cambria Math" panose="02040503050406030204" pitchFamily="18" charset="0"/>
                          </a:rPr>
                        </m:ctrlPr>
                      </m:fPr>
                      <m:num>
                        <m:r>
                          <a:rPr lang="en-CA" b="0" i="1" noProof="0" smtClean="0">
                            <a:latin typeface="Cambria Math" panose="02040503050406030204" pitchFamily="18" charset="0"/>
                          </a:rPr>
                          <m:t>1</m:t>
                        </m:r>
                      </m:num>
                      <m:den>
                        <m:r>
                          <a:rPr lang="en-CA" b="0" i="1" noProof="0" smtClean="0">
                            <a:latin typeface="Cambria Math" panose="02040503050406030204" pitchFamily="18" charset="0"/>
                          </a:rPr>
                          <m:t>6</m:t>
                        </m:r>
                      </m:den>
                    </m:f>
                    <m:r>
                      <a:rPr lang="en-CA" b="0" i="1" noProof="0" smtClean="0">
                        <a:latin typeface="Cambria Math" panose="02040503050406030204" pitchFamily="18" charset="0"/>
                      </a:rPr>
                      <m:t>∗3∗3=</m:t>
                    </m:r>
                    <m:f>
                      <m:fPr>
                        <m:ctrlPr>
                          <a:rPr lang="en-CA" b="0" i="1" noProof="0" smtClean="0">
                            <a:latin typeface="Cambria Math" panose="02040503050406030204" pitchFamily="18" charset="0"/>
                          </a:rPr>
                        </m:ctrlPr>
                      </m:fPr>
                      <m:num>
                        <m:r>
                          <a:rPr lang="en-CA" b="0" i="1" noProof="0" smtClean="0">
                            <a:latin typeface="Cambria Math" panose="02040503050406030204" pitchFamily="18" charset="0"/>
                          </a:rPr>
                          <m:t>9</m:t>
                        </m:r>
                      </m:num>
                      <m:den>
                        <m:r>
                          <a:rPr lang="en-CA" b="0" i="1" noProof="0" smtClean="0">
                            <a:latin typeface="Cambria Math" panose="02040503050406030204" pitchFamily="18" charset="0"/>
                          </a:rPr>
                          <m:t>6</m:t>
                        </m:r>
                      </m:den>
                    </m:f>
                    <m:r>
                      <a:rPr lang="en-CA" b="0" i="1" noProof="0" smtClean="0">
                        <a:latin typeface="Cambria Math" panose="02040503050406030204" pitchFamily="18" charset="0"/>
                      </a:rPr>
                      <m:t>=1.5</m:t>
                    </m:r>
                  </m:oMath>
                </a14:m>
                <a:r>
                  <a:rPr lang="en-CA" noProof="0" dirty="0"/>
                  <a:t> and respectively </a:t>
                </a:r>
                <a14:m>
                  <m:oMath xmlns:m="http://schemas.openxmlformats.org/officeDocument/2006/math">
                    <m:sSub>
                      <m:sSubPr>
                        <m:ctrlPr>
                          <a:rPr lang="en-CA" i="1" noProof="0">
                            <a:latin typeface="Cambria Math" panose="02040503050406030204" pitchFamily="18" charset="0"/>
                          </a:rPr>
                        </m:ctrlPr>
                      </m:sSubPr>
                      <m:e>
                        <m:r>
                          <a:rPr lang="en-CA" i="1" noProof="0">
                            <a:latin typeface="Cambria Math" panose="02040503050406030204" pitchFamily="18" charset="0"/>
                          </a:rPr>
                          <m:t>𝐸</m:t>
                        </m:r>
                      </m:e>
                      <m:sub>
                        <m:r>
                          <a:rPr lang="en-CA" i="1" noProof="0">
                            <a:latin typeface="Cambria Math" panose="02040503050406030204" pitchFamily="18" charset="0"/>
                          </a:rPr>
                          <m:t>𝐴</m:t>
                        </m:r>
                        <m:r>
                          <a:rPr lang="en-CA" b="0" i="1" noProof="0" smtClean="0">
                            <a:latin typeface="Cambria Math" panose="02040503050406030204" pitchFamily="18" charset="0"/>
                          </a:rPr>
                          <m:t>0</m:t>
                        </m:r>
                      </m:sub>
                    </m:sSub>
                    <m:r>
                      <a:rPr lang="en-CA" b="0" i="1" noProof="0" smtClean="0">
                        <a:latin typeface="Cambria Math" panose="02040503050406030204" pitchFamily="18" charset="0"/>
                      </a:rPr>
                      <m:t>=</m:t>
                    </m:r>
                    <m:sSub>
                      <m:sSubPr>
                        <m:ctrlPr>
                          <a:rPr lang="en-CA" i="1" noProof="0">
                            <a:latin typeface="Cambria Math" panose="02040503050406030204" pitchFamily="18" charset="0"/>
                          </a:rPr>
                        </m:ctrlPr>
                      </m:sSubPr>
                      <m:e>
                        <m:r>
                          <a:rPr lang="en-CA" i="1" noProof="0">
                            <a:latin typeface="Cambria Math" panose="02040503050406030204" pitchFamily="18" charset="0"/>
                          </a:rPr>
                          <m:t>𝐸</m:t>
                        </m:r>
                      </m:e>
                      <m:sub>
                        <m:r>
                          <a:rPr lang="en-CA" i="1" noProof="0">
                            <a:latin typeface="Cambria Math" panose="02040503050406030204" pitchFamily="18" charset="0"/>
                          </a:rPr>
                          <m:t>𝐴</m:t>
                        </m:r>
                        <m:r>
                          <a:rPr lang="en-CA" b="0" i="1" noProof="0" smtClean="0">
                            <a:latin typeface="Cambria Math" panose="02040503050406030204" pitchFamily="18" charset="0"/>
                          </a:rPr>
                          <m:t>1</m:t>
                        </m:r>
                      </m:sub>
                    </m:sSub>
                    <m:r>
                      <a:rPr lang="en-CA" b="0" i="1" noProof="0" smtClean="0">
                        <a:latin typeface="Cambria Math" panose="02040503050406030204" pitchFamily="18" charset="0"/>
                      </a:rPr>
                      <m:t>=</m:t>
                    </m:r>
                    <m:sSub>
                      <m:sSubPr>
                        <m:ctrlPr>
                          <a:rPr lang="en-CA" i="1" noProof="0">
                            <a:latin typeface="Cambria Math" panose="02040503050406030204" pitchFamily="18" charset="0"/>
                          </a:rPr>
                        </m:ctrlPr>
                      </m:sSubPr>
                      <m:e>
                        <m:r>
                          <a:rPr lang="en-CA" i="1" noProof="0">
                            <a:latin typeface="Cambria Math" panose="02040503050406030204" pitchFamily="18" charset="0"/>
                          </a:rPr>
                          <m:t>𝐸</m:t>
                        </m:r>
                      </m:e>
                      <m:sub>
                        <m:r>
                          <a:rPr lang="en-CA" b="0" i="1" noProof="0" smtClean="0">
                            <a:latin typeface="Cambria Math" panose="02040503050406030204" pitchFamily="18" charset="0"/>
                          </a:rPr>
                          <m:t>𝐵</m:t>
                        </m:r>
                        <m:r>
                          <a:rPr lang="en-CA" i="1" noProof="0">
                            <a:latin typeface="Cambria Math" panose="02040503050406030204" pitchFamily="18" charset="0"/>
                          </a:rPr>
                          <m:t>0</m:t>
                        </m:r>
                      </m:sub>
                    </m:sSub>
                  </m:oMath>
                </a14:m>
                <a:r>
                  <a:rPr lang="en-CA" noProof="0" dirty="0"/>
                  <a:t>= </a:t>
                </a:r>
                <a14:m>
                  <m:oMath xmlns:m="http://schemas.openxmlformats.org/officeDocument/2006/math">
                    <m:sSub>
                      <m:sSubPr>
                        <m:ctrlPr>
                          <a:rPr lang="en-CA" i="1" noProof="0">
                            <a:latin typeface="Cambria Math" panose="02040503050406030204" pitchFamily="18" charset="0"/>
                          </a:rPr>
                        </m:ctrlPr>
                      </m:sSubPr>
                      <m:e>
                        <m:r>
                          <a:rPr lang="en-CA" i="1" noProof="0">
                            <a:latin typeface="Cambria Math" panose="02040503050406030204" pitchFamily="18" charset="0"/>
                          </a:rPr>
                          <m:t>𝐸</m:t>
                        </m:r>
                      </m:e>
                      <m:sub>
                        <m:r>
                          <a:rPr lang="en-CA" b="0" i="1" noProof="0" smtClean="0">
                            <a:latin typeface="Cambria Math" panose="02040503050406030204" pitchFamily="18" charset="0"/>
                          </a:rPr>
                          <m:t>𝐵</m:t>
                        </m:r>
                        <m:r>
                          <a:rPr lang="en-CA" b="0" i="1" noProof="0" smtClean="0">
                            <a:latin typeface="Cambria Math" panose="02040503050406030204" pitchFamily="18" charset="0"/>
                          </a:rPr>
                          <m:t>1</m:t>
                        </m:r>
                      </m:sub>
                    </m:sSub>
                  </m:oMath>
                </a14:m>
                <a:r>
                  <a:rPr lang="en-CA" noProof="0" dirty="0"/>
                  <a:t> in our example</a:t>
                </a:r>
              </a:p>
              <a:p>
                <a:r>
                  <a:rPr lang="en-CA" noProof="0" dirty="0"/>
                  <a:t>Then, the </a:t>
                </a:r>
                <a14:m>
                  <m:oMath xmlns:m="http://schemas.openxmlformats.org/officeDocument/2006/math">
                    <m:sSup>
                      <m:sSupPr>
                        <m:ctrlPr>
                          <a:rPr lang="en-CA" i="1" noProof="0" smtClean="0">
                            <a:latin typeface="Cambria Math" panose="02040503050406030204" pitchFamily="18" charset="0"/>
                          </a:rPr>
                        </m:ctrlPr>
                      </m:sSupPr>
                      <m:e>
                        <m:r>
                          <a:rPr lang="en-CA" i="1" noProof="0" smtClean="0">
                            <a:latin typeface="Cambria Math" panose="02040503050406030204" pitchFamily="18" charset="0"/>
                            <a:ea typeface="Cambria Math" panose="02040503050406030204" pitchFamily="18" charset="0"/>
                          </a:rPr>
                          <m:t>𝜒</m:t>
                        </m:r>
                      </m:e>
                      <m:sup>
                        <m:r>
                          <a:rPr lang="en-CA" b="0" i="1" noProof="0" smtClean="0">
                            <a:latin typeface="Cambria Math" panose="02040503050406030204" pitchFamily="18" charset="0"/>
                          </a:rPr>
                          <m:t>2</m:t>
                        </m:r>
                      </m:sup>
                    </m:sSup>
                  </m:oMath>
                </a14:m>
                <a:r>
                  <a:rPr lang="en-CA" noProof="0" dirty="0"/>
                  <a:t> is the sum of </a:t>
                </a:r>
                <a14:m>
                  <m:oMath xmlns:m="http://schemas.openxmlformats.org/officeDocument/2006/math">
                    <m:f>
                      <m:fPr>
                        <m:ctrlPr>
                          <a:rPr lang="en-CA" i="1" noProof="0">
                            <a:latin typeface="Cambria Math" panose="02040503050406030204" pitchFamily="18" charset="0"/>
                          </a:rPr>
                        </m:ctrlPr>
                      </m:fPr>
                      <m:num>
                        <m:sSup>
                          <m:sSupPr>
                            <m:ctrlPr>
                              <a:rPr lang="en-CA" i="1" noProof="0">
                                <a:latin typeface="Cambria Math" panose="02040503050406030204" pitchFamily="18" charset="0"/>
                              </a:rPr>
                            </m:ctrlPr>
                          </m:sSupPr>
                          <m:e>
                            <m:r>
                              <a:rPr lang="en-CA" i="1" noProof="0">
                                <a:latin typeface="Cambria Math" panose="02040503050406030204" pitchFamily="18" charset="0"/>
                              </a:rPr>
                              <m:t>(</m:t>
                            </m:r>
                            <m:sSub>
                              <m:sSubPr>
                                <m:ctrlPr>
                                  <a:rPr lang="en-CA" i="1" noProof="0">
                                    <a:latin typeface="Cambria Math" panose="02040503050406030204" pitchFamily="18" charset="0"/>
                                  </a:rPr>
                                </m:ctrlPr>
                              </m:sSubPr>
                              <m:e>
                                <m:r>
                                  <a:rPr lang="en-CA" i="1" noProof="0">
                                    <a:latin typeface="Cambria Math" panose="02040503050406030204" pitchFamily="18" charset="0"/>
                                  </a:rPr>
                                  <m:t>𝑂</m:t>
                                </m:r>
                              </m:e>
                              <m:sub>
                                <m:r>
                                  <a:rPr lang="en-CA" i="1" noProof="0">
                                    <a:latin typeface="Cambria Math" panose="02040503050406030204" pitchFamily="18" charset="0"/>
                                  </a:rPr>
                                  <m:t>𝑖</m:t>
                                </m:r>
                                <m:r>
                                  <a:rPr lang="en-CA" b="0" i="1" noProof="0" smtClean="0">
                                    <a:latin typeface="Cambria Math" panose="02040503050406030204" pitchFamily="18" charset="0"/>
                                  </a:rPr>
                                  <m:t>𝑗</m:t>
                                </m:r>
                              </m:sub>
                            </m:sSub>
                            <m:r>
                              <a:rPr lang="en-CA" i="1" noProof="0">
                                <a:latin typeface="Cambria Math" panose="02040503050406030204" pitchFamily="18" charset="0"/>
                              </a:rPr>
                              <m:t>−</m:t>
                            </m:r>
                            <m:sSub>
                              <m:sSubPr>
                                <m:ctrlPr>
                                  <a:rPr lang="en-CA" i="1" noProof="0">
                                    <a:latin typeface="Cambria Math" panose="02040503050406030204" pitchFamily="18" charset="0"/>
                                  </a:rPr>
                                </m:ctrlPr>
                              </m:sSubPr>
                              <m:e>
                                <m:r>
                                  <a:rPr lang="en-CA" i="1" noProof="0">
                                    <a:latin typeface="Cambria Math" panose="02040503050406030204" pitchFamily="18" charset="0"/>
                                  </a:rPr>
                                  <m:t>𝐸</m:t>
                                </m:r>
                              </m:e>
                              <m:sub>
                                <m:r>
                                  <a:rPr lang="en-CA" i="1" noProof="0">
                                    <a:latin typeface="Cambria Math" panose="02040503050406030204" pitchFamily="18" charset="0"/>
                                  </a:rPr>
                                  <m:t>𝑖</m:t>
                                </m:r>
                                <m:r>
                                  <a:rPr lang="en-CA" b="0" i="1" noProof="0" smtClean="0">
                                    <a:latin typeface="Cambria Math" panose="02040503050406030204" pitchFamily="18" charset="0"/>
                                  </a:rPr>
                                  <m:t>𝑗</m:t>
                                </m:r>
                              </m:sub>
                            </m:sSub>
                            <m:r>
                              <a:rPr lang="en-CA" i="1" noProof="0">
                                <a:latin typeface="Cambria Math" panose="02040503050406030204" pitchFamily="18" charset="0"/>
                              </a:rPr>
                              <m:t>)</m:t>
                            </m:r>
                          </m:e>
                          <m:sup>
                            <m:r>
                              <a:rPr lang="en-CA" i="1" noProof="0">
                                <a:latin typeface="Cambria Math" panose="02040503050406030204" pitchFamily="18" charset="0"/>
                              </a:rPr>
                              <m:t>2</m:t>
                            </m:r>
                          </m:sup>
                        </m:sSup>
                      </m:num>
                      <m:den>
                        <m:sSub>
                          <m:sSubPr>
                            <m:ctrlPr>
                              <a:rPr lang="en-CA" i="1" noProof="0">
                                <a:latin typeface="Cambria Math" panose="02040503050406030204" pitchFamily="18" charset="0"/>
                              </a:rPr>
                            </m:ctrlPr>
                          </m:sSubPr>
                          <m:e>
                            <m:r>
                              <a:rPr lang="en-CA" i="1" noProof="0">
                                <a:latin typeface="Cambria Math" panose="02040503050406030204" pitchFamily="18" charset="0"/>
                              </a:rPr>
                              <m:t>𝐸</m:t>
                            </m:r>
                          </m:e>
                          <m:sub>
                            <m:r>
                              <a:rPr lang="en-CA" i="1" noProof="0">
                                <a:latin typeface="Cambria Math" panose="02040503050406030204" pitchFamily="18" charset="0"/>
                              </a:rPr>
                              <m:t>𝑖</m:t>
                            </m:r>
                            <m:r>
                              <a:rPr lang="en-CA" b="0" i="1" noProof="0" smtClean="0">
                                <a:latin typeface="Cambria Math" panose="02040503050406030204" pitchFamily="18" charset="0"/>
                              </a:rPr>
                              <m:t>𝑗</m:t>
                            </m:r>
                          </m:sub>
                        </m:sSub>
                      </m:den>
                    </m:f>
                  </m:oMath>
                </a14:m>
                <a:r>
                  <a:rPr lang="en-CA" noProof="0" dirty="0"/>
                  <a:t> for all </a:t>
                </a:r>
                <a14:m>
                  <m:oMath xmlns:m="http://schemas.openxmlformats.org/officeDocument/2006/math">
                    <m:r>
                      <a:rPr lang="en-CA" i="1" noProof="0">
                        <a:latin typeface="Cambria Math" panose="02040503050406030204" pitchFamily="18" charset="0"/>
                      </a:rPr>
                      <m:t>𝑖</m:t>
                    </m:r>
                    <m:r>
                      <a:rPr lang="en-CA" b="0" i="1" noProof="0" smtClean="0">
                        <a:latin typeface="Cambria Math" panose="02040503050406030204" pitchFamily="18" charset="0"/>
                      </a:rPr>
                      <m:t>𝑗</m:t>
                    </m:r>
                  </m:oMath>
                </a14:m>
                <a:r>
                  <a:rPr lang="en-CA" noProof="0" dirty="0"/>
                  <a:t> cases</a:t>
                </a:r>
              </a:p>
              <a:p>
                <a:pPr marL="0" indent="0">
                  <a:buNone/>
                </a:pPr>
                <a14:m>
                  <m:oMathPara xmlns:m="http://schemas.openxmlformats.org/officeDocument/2006/math">
                    <m:oMathParaPr>
                      <m:jc m:val="centerGroup"/>
                    </m:oMathParaPr>
                    <m:oMath xmlns:m="http://schemas.openxmlformats.org/officeDocument/2006/math">
                      <m:sSubSup>
                        <m:sSubSupPr>
                          <m:ctrlPr>
                            <a:rPr lang="en-CA" i="1" noProof="0" smtClean="0">
                              <a:latin typeface="Cambria Math" panose="02040503050406030204" pitchFamily="18" charset="0"/>
                            </a:rPr>
                          </m:ctrlPr>
                        </m:sSubSupPr>
                        <m:e>
                          <m:r>
                            <a:rPr lang="en-CA" i="1" noProof="0">
                              <a:latin typeface="Cambria Math" panose="02040503050406030204" pitchFamily="18" charset="0"/>
                              <a:ea typeface="Cambria Math" panose="02040503050406030204" pitchFamily="18" charset="0"/>
                            </a:rPr>
                            <m:t>𝜒</m:t>
                          </m:r>
                        </m:e>
                        <m:sub>
                          <m:r>
                            <a:rPr lang="en-CA" b="0" i="1" noProof="0" smtClean="0">
                              <a:latin typeface="Cambria Math" panose="02040503050406030204" pitchFamily="18" charset="0"/>
                            </a:rPr>
                            <m:t>𝐴</m:t>
                          </m:r>
                          <m:r>
                            <a:rPr lang="en-CA" b="0" i="1" noProof="0" smtClean="0">
                              <a:latin typeface="Cambria Math" panose="02040503050406030204" pitchFamily="18" charset="0"/>
                            </a:rPr>
                            <m:t>0</m:t>
                          </m:r>
                        </m:sub>
                        <m:sup>
                          <m:r>
                            <a:rPr lang="en-CA" b="0" i="1" noProof="0" smtClean="0">
                              <a:latin typeface="Cambria Math" panose="02040503050406030204" pitchFamily="18" charset="0"/>
                            </a:rPr>
                            <m:t>2</m:t>
                          </m:r>
                        </m:sup>
                      </m:sSubSup>
                      <m:r>
                        <a:rPr lang="en-CA" b="0" i="1" noProof="0" smtClean="0">
                          <a:latin typeface="Cambria Math" panose="02040503050406030204" pitchFamily="18" charset="0"/>
                        </a:rPr>
                        <m:t>=</m:t>
                      </m:r>
                      <m:f>
                        <m:fPr>
                          <m:ctrlPr>
                            <a:rPr lang="en-CA" i="1" noProof="0">
                              <a:latin typeface="Cambria Math" panose="02040503050406030204" pitchFamily="18" charset="0"/>
                            </a:rPr>
                          </m:ctrlPr>
                        </m:fPr>
                        <m:num>
                          <m:sSup>
                            <m:sSupPr>
                              <m:ctrlPr>
                                <a:rPr lang="en-CA" i="1" noProof="0">
                                  <a:latin typeface="Cambria Math" panose="02040503050406030204" pitchFamily="18" charset="0"/>
                                </a:rPr>
                              </m:ctrlPr>
                            </m:sSupPr>
                            <m:e>
                              <m:r>
                                <a:rPr lang="en-CA" i="1" noProof="0">
                                  <a:latin typeface="Cambria Math" panose="02040503050406030204" pitchFamily="18" charset="0"/>
                                </a:rPr>
                                <m:t>(</m:t>
                              </m:r>
                              <m:r>
                                <a:rPr lang="en-CA" b="0" i="1" noProof="0" smtClean="0">
                                  <a:latin typeface="Cambria Math" panose="02040503050406030204" pitchFamily="18" charset="0"/>
                                </a:rPr>
                                <m:t>2</m:t>
                              </m:r>
                              <m:r>
                                <a:rPr lang="en-CA" i="1" noProof="0">
                                  <a:latin typeface="Cambria Math" panose="02040503050406030204" pitchFamily="18" charset="0"/>
                                </a:rPr>
                                <m:t>−</m:t>
                              </m:r>
                              <m:r>
                                <a:rPr lang="en-CA" b="0" i="1" noProof="0" smtClean="0">
                                  <a:latin typeface="Cambria Math" panose="02040503050406030204" pitchFamily="18" charset="0"/>
                                </a:rPr>
                                <m:t>1.5</m:t>
                              </m:r>
                              <m:r>
                                <a:rPr lang="en-CA" i="1" noProof="0">
                                  <a:latin typeface="Cambria Math" panose="02040503050406030204" pitchFamily="18" charset="0"/>
                                </a:rPr>
                                <m:t>)</m:t>
                              </m:r>
                            </m:e>
                            <m:sup>
                              <m:r>
                                <a:rPr lang="en-CA" i="1" noProof="0">
                                  <a:latin typeface="Cambria Math" panose="02040503050406030204" pitchFamily="18" charset="0"/>
                                </a:rPr>
                                <m:t>2</m:t>
                              </m:r>
                            </m:sup>
                          </m:sSup>
                        </m:num>
                        <m:den>
                          <m:r>
                            <a:rPr lang="en-CA" b="0" i="1" noProof="0" smtClean="0">
                              <a:latin typeface="Cambria Math" panose="02040503050406030204" pitchFamily="18" charset="0"/>
                            </a:rPr>
                            <m:t>1.5</m:t>
                          </m:r>
                        </m:den>
                      </m:f>
                      <m:r>
                        <a:rPr lang="en-CA" b="0" i="1" noProof="0" smtClean="0">
                          <a:latin typeface="Cambria Math" panose="02040503050406030204" pitchFamily="18" charset="0"/>
                        </a:rPr>
                        <m:t>=</m:t>
                      </m:r>
                      <m:f>
                        <m:fPr>
                          <m:ctrlPr>
                            <a:rPr lang="en-CA" b="0" i="1" noProof="0" smtClean="0">
                              <a:latin typeface="Cambria Math" panose="02040503050406030204" pitchFamily="18" charset="0"/>
                            </a:rPr>
                          </m:ctrlPr>
                        </m:fPr>
                        <m:num>
                          <m:r>
                            <a:rPr lang="en-CA" b="0" i="1" noProof="0" smtClean="0">
                              <a:latin typeface="Cambria Math" panose="02040503050406030204" pitchFamily="18" charset="0"/>
                            </a:rPr>
                            <m:t>1</m:t>
                          </m:r>
                        </m:num>
                        <m:den>
                          <m:r>
                            <a:rPr lang="en-CA" b="0" i="1" noProof="0" smtClean="0">
                              <a:latin typeface="Cambria Math" panose="02040503050406030204" pitchFamily="18" charset="0"/>
                            </a:rPr>
                            <m:t>6</m:t>
                          </m:r>
                        </m:den>
                      </m:f>
                      <m:r>
                        <a:rPr lang="en-CA" b="0" i="1" noProof="0" smtClean="0">
                          <a:latin typeface="Cambria Math" panose="02040503050406030204" pitchFamily="18" charset="0"/>
                        </a:rPr>
                        <m:t>=</m:t>
                      </m:r>
                      <m:sSubSup>
                        <m:sSubSupPr>
                          <m:ctrlPr>
                            <a:rPr lang="en-CA" i="1" noProof="0">
                              <a:latin typeface="Cambria Math" panose="02040503050406030204" pitchFamily="18" charset="0"/>
                            </a:rPr>
                          </m:ctrlPr>
                        </m:sSubSupPr>
                        <m:e>
                          <m:r>
                            <a:rPr lang="en-CA" i="1" noProof="0">
                              <a:latin typeface="Cambria Math" panose="02040503050406030204" pitchFamily="18" charset="0"/>
                              <a:ea typeface="Cambria Math" panose="02040503050406030204" pitchFamily="18" charset="0"/>
                            </a:rPr>
                            <m:t>𝜒</m:t>
                          </m:r>
                        </m:e>
                        <m:sub>
                          <m:r>
                            <a:rPr lang="en-CA" b="0" i="1" noProof="0" smtClean="0">
                              <a:latin typeface="Cambria Math" panose="02040503050406030204" pitchFamily="18" charset="0"/>
                              <a:ea typeface="Cambria Math" panose="02040503050406030204" pitchFamily="18" charset="0"/>
                            </a:rPr>
                            <m:t>𝐵</m:t>
                          </m:r>
                          <m:r>
                            <a:rPr lang="en-CA" b="0" i="1" noProof="0" smtClean="0">
                              <a:latin typeface="Cambria Math" panose="02040503050406030204" pitchFamily="18" charset="0"/>
                              <a:ea typeface="Cambria Math" panose="02040503050406030204" pitchFamily="18" charset="0"/>
                            </a:rPr>
                            <m:t>1</m:t>
                          </m:r>
                        </m:sub>
                        <m:sup>
                          <m:r>
                            <a:rPr lang="en-CA" i="1" noProof="0">
                              <a:latin typeface="Cambria Math" panose="02040503050406030204" pitchFamily="18" charset="0"/>
                            </a:rPr>
                            <m:t>2</m:t>
                          </m:r>
                        </m:sup>
                      </m:sSubSup>
                    </m:oMath>
                  </m:oMathPara>
                </a14:m>
                <a:endParaRPr lang="en-CA" noProof="0" dirty="0"/>
              </a:p>
              <a:p>
                <a:pPr marL="0" indent="0">
                  <a:buNone/>
                </a:pPr>
                <a:endParaRPr lang="en-CA" noProof="0" dirty="0"/>
              </a:p>
              <a:p>
                <a:pPr marL="0" indent="0">
                  <a:buNone/>
                </a:pPr>
                <a14:m>
                  <m:oMathPara xmlns:m="http://schemas.openxmlformats.org/officeDocument/2006/math">
                    <m:oMathParaPr>
                      <m:jc m:val="centerGroup"/>
                    </m:oMathParaPr>
                    <m:oMath xmlns:m="http://schemas.openxmlformats.org/officeDocument/2006/math">
                      <m:sSubSup>
                        <m:sSubSupPr>
                          <m:ctrlPr>
                            <a:rPr lang="en-CA" i="1" noProof="0" smtClean="0">
                              <a:latin typeface="Cambria Math" panose="02040503050406030204" pitchFamily="18" charset="0"/>
                            </a:rPr>
                          </m:ctrlPr>
                        </m:sSubSupPr>
                        <m:e>
                          <m:r>
                            <a:rPr lang="en-CA" i="1" noProof="0">
                              <a:latin typeface="Cambria Math" panose="02040503050406030204" pitchFamily="18" charset="0"/>
                              <a:ea typeface="Cambria Math" panose="02040503050406030204" pitchFamily="18" charset="0"/>
                            </a:rPr>
                            <m:t>𝜒</m:t>
                          </m:r>
                        </m:e>
                        <m:sub>
                          <m:r>
                            <a:rPr lang="en-CA" b="0" i="1" noProof="0" smtClean="0">
                              <a:latin typeface="Cambria Math" panose="02040503050406030204" pitchFamily="18" charset="0"/>
                            </a:rPr>
                            <m:t>𝐴</m:t>
                          </m:r>
                          <m:r>
                            <a:rPr lang="en-CA" b="0" i="1" noProof="0" smtClean="0">
                              <a:latin typeface="Cambria Math" panose="02040503050406030204" pitchFamily="18" charset="0"/>
                            </a:rPr>
                            <m:t>1</m:t>
                          </m:r>
                        </m:sub>
                        <m:sup>
                          <m:r>
                            <a:rPr lang="en-CA" b="0" i="1" noProof="0" smtClean="0">
                              <a:latin typeface="Cambria Math" panose="02040503050406030204" pitchFamily="18" charset="0"/>
                            </a:rPr>
                            <m:t>2</m:t>
                          </m:r>
                        </m:sup>
                      </m:sSubSup>
                      <m:r>
                        <a:rPr lang="en-CA" b="0" i="1" noProof="0" smtClean="0">
                          <a:latin typeface="Cambria Math" panose="02040503050406030204" pitchFamily="18" charset="0"/>
                        </a:rPr>
                        <m:t>=</m:t>
                      </m:r>
                      <m:f>
                        <m:fPr>
                          <m:ctrlPr>
                            <a:rPr lang="en-CA" i="1" noProof="0">
                              <a:latin typeface="Cambria Math" panose="02040503050406030204" pitchFamily="18" charset="0"/>
                            </a:rPr>
                          </m:ctrlPr>
                        </m:fPr>
                        <m:num>
                          <m:sSup>
                            <m:sSupPr>
                              <m:ctrlPr>
                                <a:rPr lang="en-CA" i="1" noProof="0">
                                  <a:latin typeface="Cambria Math" panose="02040503050406030204" pitchFamily="18" charset="0"/>
                                </a:rPr>
                              </m:ctrlPr>
                            </m:sSupPr>
                            <m:e>
                              <m:r>
                                <a:rPr lang="en-CA" i="1" noProof="0">
                                  <a:latin typeface="Cambria Math" panose="02040503050406030204" pitchFamily="18" charset="0"/>
                                </a:rPr>
                                <m:t>(</m:t>
                              </m:r>
                              <m:r>
                                <a:rPr lang="en-CA" b="0" i="1" noProof="0" smtClean="0">
                                  <a:latin typeface="Cambria Math" panose="02040503050406030204" pitchFamily="18" charset="0"/>
                                </a:rPr>
                                <m:t>1</m:t>
                              </m:r>
                              <m:r>
                                <a:rPr lang="en-CA" i="1" noProof="0">
                                  <a:latin typeface="Cambria Math" panose="02040503050406030204" pitchFamily="18" charset="0"/>
                                </a:rPr>
                                <m:t>−</m:t>
                              </m:r>
                              <m:r>
                                <a:rPr lang="en-CA" b="0" i="1" noProof="0" smtClean="0">
                                  <a:latin typeface="Cambria Math" panose="02040503050406030204" pitchFamily="18" charset="0"/>
                                </a:rPr>
                                <m:t>1.5</m:t>
                              </m:r>
                              <m:r>
                                <a:rPr lang="en-CA" i="1" noProof="0">
                                  <a:latin typeface="Cambria Math" panose="02040503050406030204" pitchFamily="18" charset="0"/>
                                </a:rPr>
                                <m:t>)</m:t>
                              </m:r>
                            </m:e>
                            <m:sup>
                              <m:r>
                                <a:rPr lang="en-CA" i="1" noProof="0">
                                  <a:latin typeface="Cambria Math" panose="02040503050406030204" pitchFamily="18" charset="0"/>
                                </a:rPr>
                                <m:t>2</m:t>
                              </m:r>
                            </m:sup>
                          </m:sSup>
                        </m:num>
                        <m:den>
                          <m:r>
                            <a:rPr lang="en-CA" b="0" i="1" noProof="0" smtClean="0">
                              <a:latin typeface="Cambria Math" panose="02040503050406030204" pitchFamily="18" charset="0"/>
                            </a:rPr>
                            <m:t>1.5</m:t>
                          </m:r>
                        </m:den>
                      </m:f>
                      <m:r>
                        <a:rPr lang="en-CA" b="0" i="1" noProof="0" smtClean="0">
                          <a:latin typeface="Cambria Math" panose="02040503050406030204" pitchFamily="18" charset="0"/>
                        </a:rPr>
                        <m:t>=</m:t>
                      </m:r>
                      <m:f>
                        <m:fPr>
                          <m:ctrlPr>
                            <a:rPr lang="en-CA" b="0" i="1" noProof="0" smtClean="0">
                              <a:latin typeface="Cambria Math" panose="02040503050406030204" pitchFamily="18" charset="0"/>
                            </a:rPr>
                          </m:ctrlPr>
                        </m:fPr>
                        <m:num>
                          <m:r>
                            <a:rPr lang="en-CA" b="0" i="1" noProof="0" smtClean="0">
                              <a:latin typeface="Cambria Math" panose="02040503050406030204" pitchFamily="18" charset="0"/>
                            </a:rPr>
                            <m:t>1</m:t>
                          </m:r>
                        </m:num>
                        <m:den>
                          <m:r>
                            <a:rPr lang="en-CA" b="0" i="1" noProof="0" smtClean="0">
                              <a:latin typeface="Cambria Math" panose="02040503050406030204" pitchFamily="18" charset="0"/>
                            </a:rPr>
                            <m:t>6</m:t>
                          </m:r>
                        </m:den>
                      </m:f>
                      <m:r>
                        <a:rPr lang="en-CA" b="0" i="1" noProof="0" smtClean="0">
                          <a:latin typeface="Cambria Math" panose="02040503050406030204" pitchFamily="18" charset="0"/>
                        </a:rPr>
                        <m:t>=</m:t>
                      </m:r>
                      <m:sSubSup>
                        <m:sSubSupPr>
                          <m:ctrlPr>
                            <a:rPr lang="en-CA" i="1" noProof="0">
                              <a:latin typeface="Cambria Math" panose="02040503050406030204" pitchFamily="18" charset="0"/>
                            </a:rPr>
                          </m:ctrlPr>
                        </m:sSubSupPr>
                        <m:e>
                          <m:r>
                            <a:rPr lang="en-CA" i="1" noProof="0">
                              <a:latin typeface="Cambria Math" panose="02040503050406030204" pitchFamily="18" charset="0"/>
                              <a:ea typeface="Cambria Math" panose="02040503050406030204" pitchFamily="18" charset="0"/>
                            </a:rPr>
                            <m:t>𝜒</m:t>
                          </m:r>
                        </m:e>
                        <m:sub>
                          <m:r>
                            <a:rPr lang="en-CA" b="0" i="1" noProof="0" smtClean="0">
                              <a:latin typeface="Cambria Math" panose="02040503050406030204" pitchFamily="18" charset="0"/>
                              <a:ea typeface="Cambria Math" panose="02040503050406030204" pitchFamily="18" charset="0"/>
                            </a:rPr>
                            <m:t>𝐵</m:t>
                          </m:r>
                          <m:r>
                            <a:rPr lang="en-CA" b="0" i="1" noProof="0" smtClean="0">
                              <a:latin typeface="Cambria Math" panose="02040503050406030204" pitchFamily="18" charset="0"/>
                              <a:ea typeface="Cambria Math" panose="02040503050406030204" pitchFamily="18" charset="0"/>
                            </a:rPr>
                            <m:t>0</m:t>
                          </m:r>
                        </m:sub>
                        <m:sup>
                          <m:r>
                            <a:rPr lang="en-CA" i="1" noProof="0">
                              <a:latin typeface="Cambria Math" panose="02040503050406030204" pitchFamily="18" charset="0"/>
                            </a:rPr>
                            <m:t>2</m:t>
                          </m:r>
                        </m:sup>
                      </m:sSubSup>
                    </m:oMath>
                  </m:oMathPara>
                </a14:m>
                <a:endParaRPr lang="en-CA" noProof="0" dirty="0"/>
              </a:p>
              <a:p>
                <a:r>
                  <a:rPr lang="en-CA" noProof="0" dirty="0"/>
                  <a:t>Hence, the </a:t>
                </a:r>
                <a14:m>
                  <m:oMath xmlns:m="http://schemas.openxmlformats.org/officeDocument/2006/math">
                    <m:sSup>
                      <m:sSupPr>
                        <m:ctrlPr>
                          <a:rPr lang="en-CA" i="1" noProof="0" smtClean="0">
                            <a:latin typeface="Cambria Math" panose="02040503050406030204" pitchFamily="18" charset="0"/>
                          </a:rPr>
                        </m:ctrlPr>
                      </m:sSupPr>
                      <m:e>
                        <m:r>
                          <a:rPr lang="en-CA" i="1" noProof="0" smtClean="0">
                            <a:latin typeface="Cambria Math" panose="02040503050406030204" pitchFamily="18" charset="0"/>
                            <a:ea typeface="Cambria Math" panose="02040503050406030204" pitchFamily="18" charset="0"/>
                          </a:rPr>
                          <m:t>𝜒</m:t>
                        </m:r>
                      </m:e>
                      <m:sup>
                        <m:r>
                          <a:rPr lang="en-CA" b="0" i="1" noProof="0" smtClean="0">
                            <a:latin typeface="Cambria Math" panose="02040503050406030204" pitchFamily="18" charset="0"/>
                          </a:rPr>
                          <m:t>2</m:t>
                        </m:r>
                      </m:sup>
                    </m:sSup>
                  </m:oMath>
                </a14:m>
                <a:r>
                  <a:rPr lang="en-CA" b="0" noProof="0" dirty="0"/>
                  <a:t> is </a:t>
                </a:r>
                <a14:m>
                  <m:oMath xmlns:m="http://schemas.openxmlformats.org/officeDocument/2006/math">
                    <m:f>
                      <m:fPr>
                        <m:ctrlPr>
                          <a:rPr lang="en-CA" i="1" noProof="0">
                            <a:latin typeface="Cambria Math" panose="02040503050406030204" pitchFamily="18" charset="0"/>
                          </a:rPr>
                        </m:ctrlPr>
                      </m:fPr>
                      <m:num>
                        <m:r>
                          <a:rPr lang="en-CA" i="1" noProof="0">
                            <a:latin typeface="Cambria Math" panose="02040503050406030204" pitchFamily="18" charset="0"/>
                          </a:rPr>
                          <m:t>1</m:t>
                        </m:r>
                      </m:num>
                      <m:den>
                        <m:r>
                          <a:rPr lang="en-CA" i="1" noProof="0">
                            <a:latin typeface="Cambria Math" panose="02040503050406030204" pitchFamily="18" charset="0"/>
                          </a:rPr>
                          <m:t>6</m:t>
                        </m:r>
                      </m:den>
                    </m:f>
                    <m:r>
                      <a:rPr lang="en-CA" b="0" i="1" noProof="0" smtClean="0">
                        <a:latin typeface="Cambria Math" panose="02040503050406030204" pitchFamily="18" charset="0"/>
                      </a:rPr>
                      <m:t>+</m:t>
                    </m:r>
                    <m:f>
                      <m:fPr>
                        <m:ctrlPr>
                          <a:rPr lang="en-CA" i="1" noProof="0">
                            <a:latin typeface="Cambria Math" panose="02040503050406030204" pitchFamily="18" charset="0"/>
                          </a:rPr>
                        </m:ctrlPr>
                      </m:fPr>
                      <m:num>
                        <m:r>
                          <a:rPr lang="en-CA" i="1" noProof="0">
                            <a:latin typeface="Cambria Math" panose="02040503050406030204" pitchFamily="18" charset="0"/>
                          </a:rPr>
                          <m:t>1</m:t>
                        </m:r>
                      </m:num>
                      <m:den>
                        <m:r>
                          <a:rPr lang="en-CA" i="1" noProof="0">
                            <a:latin typeface="Cambria Math" panose="02040503050406030204" pitchFamily="18" charset="0"/>
                          </a:rPr>
                          <m:t>6</m:t>
                        </m:r>
                      </m:den>
                    </m:f>
                    <m:r>
                      <a:rPr lang="en-CA" b="0" i="1" noProof="0" smtClean="0">
                        <a:latin typeface="Cambria Math" panose="02040503050406030204" pitchFamily="18" charset="0"/>
                      </a:rPr>
                      <m:t>+</m:t>
                    </m:r>
                    <m:f>
                      <m:fPr>
                        <m:ctrlPr>
                          <a:rPr lang="en-CA" i="1" noProof="0">
                            <a:latin typeface="Cambria Math" panose="02040503050406030204" pitchFamily="18" charset="0"/>
                          </a:rPr>
                        </m:ctrlPr>
                      </m:fPr>
                      <m:num>
                        <m:r>
                          <a:rPr lang="en-CA" i="1" noProof="0">
                            <a:latin typeface="Cambria Math" panose="02040503050406030204" pitchFamily="18" charset="0"/>
                          </a:rPr>
                          <m:t>1</m:t>
                        </m:r>
                      </m:num>
                      <m:den>
                        <m:r>
                          <a:rPr lang="en-CA" i="1" noProof="0">
                            <a:latin typeface="Cambria Math" panose="02040503050406030204" pitchFamily="18" charset="0"/>
                          </a:rPr>
                          <m:t>6</m:t>
                        </m:r>
                      </m:den>
                    </m:f>
                    <m:r>
                      <a:rPr lang="en-CA" b="0" i="1" noProof="0" smtClean="0">
                        <a:latin typeface="Cambria Math" panose="02040503050406030204" pitchFamily="18" charset="0"/>
                      </a:rPr>
                      <m:t>+</m:t>
                    </m:r>
                    <m:f>
                      <m:fPr>
                        <m:ctrlPr>
                          <a:rPr lang="en-CA" i="1" noProof="0">
                            <a:latin typeface="Cambria Math" panose="02040503050406030204" pitchFamily="18" charset="0"/>
                          </a:rPr>
                        </m:ctrlPr>
                      </m:fPr>
                      <m:num>
                        <m:r>
                          <a:rPr lang="en-CA" i="1" noProof="0">
                            <a:latin typeface="Cambria Math" panose="02040503050406030204" pitchFamily="18" charset="0"/>
                          </a:rPr>
                          <m:t>1</m:t>
                        </m:r>
                      </m:num>
                      <m:den>
                        <m:r>
                          <a:rPr lang="en-CA" i="1" noProof="0">
                            <a:latin typeface="Cambria Math" panose="02040503050406030204" pitchFamily="18" charset="0"/>
                          </a:rPr>
                          <m:t>6</m:t>
                        </m:r>
                      </m:den>
                    </m:f>
                    <m:r>
                      <a:rPr lang="en-CA" b="0" i="1" noProof="0" smtClean="0">
                        <a:latin typeface="Cambria Math" panose="02040503050406030204" pitchFamily="18" charset="0"/>
                      </a:rPr>
                      <m:t>=</m:t>
                    </m:r>
                    <m:f>
                      <m:fPr>
                        <m:ctrlPr>
                          <a:rPr lang="en-CA" i="1" noProof="0">
                            <a:latin typeface="Cambria Math" panose="02040503050406030204" pitchFamily="18" charset="0"/>
                          </a:rPr>
                        </m:ctrlPr>
                      </m:fPr>
                      <m:num>
                        <m:r>
                          <a:rPr lang="en-CA" b="0" i="1" noProof="0" smtClean="0">
                            <a:latin typeface="Cambria Math" panose="02040503050406030204" pitchFamily="18" charset="0"/>
                          </a:rPr>
                          <m:t>2</m:t>
                        </m:r>
                      </m:num>
                      <m:den>
                        <m:r>
                          <a:rPr lang="en-CA" b="0" i="1" noProof="0" smtClean="0">
                            <a:latin typeface="Cambria Math" panose="02040503050406030204" pitchFamily="18" charset="0"/>
                          </a:rPr>
                          <m:t>3</m:t>
                        </m:r>
                      </m:den>
                    </m:f>
                  </m:oMath>
                </a14:m>
                <a:endParaRPr lang="en-CA" b="0" noProof="0" dirty="0"/>
              </a:p>
              <a:p>
                <a:endParaRPr lang="en-CA" noProof="0" dirty="0"/>
              </a:p>
            </p:txBody>
          </p:sp>
        </mc:Choice>
        <mc:Fallback xmlns="">
          <p:sp>
            <p:nvSpPr>
              <p:cNvPr id="3" name="Content Placeholder 2">
                <a:extLst>
                  <a:ext uri="{FF2B5EF4-FFF2-40B4-BE49-F238E27FC236}">
                    <a16:creationId xmlns:a16="http://schemas.microsoft.com/office/drawing/2014/main" id="{B8B7C125-C957-AAB5-4A36-0AA0E0CB6E51}"/>
                  </a:ext>
                </a:extLst>
              </p:cNvPr>
              <p:cNvSpPr>
                <a:spLocks noGrp="1" noRot="1" noChangeAspect="1" noMove="1" noResize="1" noEditPoints="1" noAdjustHandles="1" noChangeArrowheads="1" noChangeShapeType="1" noTextEdit="1"/>
              </p:cNvSpPr>
              <p:nvPr>
                <p:ph idx="1"/>
              </p:nvPr>
            </p:nvSpPr>
            <p:spPr>
              <a:xfrm>
                <a:off x="1069848" y="2121408"/>
                <a:ext cx="10058400" cy="4050792"/>
              </a:xfrm>
              <a:blipFill>
                <a:blip r:embed="rId2"/>
                <a:stretch>
                  <a:fillRect l="-303" t="-2256"/>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1F1CF90E-BB7D-7AB1-6A28-15457513F45C}"/>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6C1BF552-66BD-9378-66AB-5CD3758AE7E2}"/>
              </a:ext>
            </a:extLst>
          </p:cNvPr>
          <p:cNvSpPr>
            <a:spLocks noGrp="1"/>
          </p:cNvSpPr>
          <p:nvPr>
            <p:ph type="sldNum" sz="quarter" idx="12"/>
          </p:nvPr>
        </p:nvSpPr>
        <p:spPr/>
        <p:txBody>
          <a:bodyPr/>
          <a:lstStyle/>
          <a:p>
            <a:fld id="{622602D6-36C8-4247-8F95-FE9D8C4F108F}" type="slidenum">
              <a:rPr lang="fr-FR" smtClean="0"/>
              <a:t>11</a:t>
            </a:fld>
            <a:endParaRPr lang="fr-FR"/>
          </a:p>
        </p:txBody>
      </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B2A29F7C-16C7-DA1D-62DC-481AED63AD97}"/>
                  </a:ext>
                </a:extLst>
              </p:cNvPr>
              <p:cNvGraphicFramePr>
                <a:graphicFrameLocks noGrp="1"/>
              </p:cNvGraphicFramePr>
              <p:nvPr>
                <p:extLst>
                  <p:ext uri="{D42A27DB-BD31-4B8C-83A1-F6EECF244321}">
                    <p14:modId xmlns:p14="http://schemas.microsoft.com/office/powerpoint/2010/main" val="4150823384"/>
                  </p:ext>
                </p:extLst>
              </p:nvPr>
            </p:nvGraphicFramePr>
            <p:xfrm>
              <a:off x="6747623" y="0"/>
              <a:ext cx="1194731" cy="2133600"/>
            </p:xfrm>
            <a:graphic>
              <a:graphicData uri="http://schemas.openxmlformats.org/drawingml/2006/table">
                <a:tbl>
                  <a:tblPr firstRow="1" bandRow="1">
                    <a:tableStyleId>{5C22544A-7EE6-4342-B048-85BDC9FD1C3A}</a:tableStyleId>
                  </a:tblPr>
                  <a:tblGrid>
                    <a:gridCol w="893123">
                      <a:extLst>
                        <a:ext uri="{9D8B030D-6E8A-4147-A177-3AD203B41FA5}">
                          <a16:colId xmlns:a16="http://schemas.microsoft.com/office/drawing/2014/main" val="763647720"/>
                        </a:ext>
                      </a:extLst>
                    </a:gridCol>
                    <a:gridCol w="301608">
                      <a:extLst>
                        <a:ext uri="{9D8B030D-6E8A-4147-A177-3AD203B41FA5}">
                          <a16:colId xmlns:a16="http://schemas.microsoft.com/office/drawing/2014/main" val="1357189655"/>
                        </a:ext>
                      </a:extLst>
                    </a:gridCol>
                  </a:tblGrid>
                  <a:tr h="271978">
                    <a:tc>
                      <a:txBody>
                        <a:bodyPr/>
                        <a:lstStyle/>
                        <a:p>
                          <a:r>
                            <a:rPr lang="en-CA" sz="1400" dirty="0"/>
                            <a:t>Feature</a:t>
                          </a:r>
                        </a:p>
                      </a:txBody>
                      <a:tcPr/>
                    </a:tc>
                    <a:tc>
                      <a:txBody>
                        <a:bodyPr/>
                        <a:lstStyle/>
                        <a:p>
                          <a:pPr/>
                          <a14:m>
                            <m:oMathPara xmlns:m="http://schemas.openxmlformats.org/officeDocument/2006/math">
                              <m:oMathParaPr>
                                <m:jc m:val="centerGroup"/>
                              </m:oMathParaPr>
                              <m:oMath xmlns:m="http://schemas.openxmlformats.org/officeDocument/2006/math">
                                <m:r>
                                  <a:rPr lang="fr-CA" sz="1400" b="1" i="1" smtClean="0">
                                    <a:latin typeface="Cambria Math" panose="02040503050406030204" pitchFamily="18" charset="0"/>
                                  </a:rPr>
                                  <m:t>𝒚</m:t>
                                </m:r>
                              </m:oMath>
                            </m:oMathPara>
                          </a14:m>
                          <a:endParaRPr lang="en-CA" sz="1400" dirty="0"/>
                        </a:p>
                      </a:txBody>
                      <a:tcPr/>
                    </a:tc>
                    <a:extLst>
                      <a:ext uri="{0D108BD9-81ED-4DB2-BD59-A6C34878D82A}">
                        <a16:rowId xmlns:a16="http://schemas.microsoft.com/office/drawing/2014/main" val="946232661"/>
                      </a:ext>
                    </a:extLst>
                  </a:tr>
                  <a:tr h="271978">
                    <a:tc>
                      <a:txBody>
                        <a:bodyPr/>
                        <a:lstStyle/>
                        <a:p>
                          <a:r>
                            <a:rPr lang="en-CA" sz="1400" dirty="0"/>
                            <a:t>A</a:t>
                          </a:r>
                        </a:p>
                      </a:txBody>
                      <a:tcPr/>
                    </a:tc>
                    <a:tc>
                      <a:txBody>
                        <a:bodyPr/>
                        <a:lstStyle/>
                        <a:p>
                          <a:r>
                            <a:rPr lang="en-CA" sz="1400" dirty="0"/>
                            <a:t>0</a:t>
                          </a:r>
                        </a:p>
                      </a:txBody>
                      <a:tcPr/>
                    </a:tc>
                    <a:extLst>
                      <a:ext uri="{0D108BD9-81ED-4DB2-BD59-A6C34878D82A}">
                        <a16:rowId xmlns:a16="http://schemas.microsoft.com/office/drawing/2014/main" val="3863548929"/>
                      </a:ext>
                    </a:extLst>
                  </a:tr>
                  <a:tr h="271978">
                    <a:tc>
                      <a:txBody>
                        <a:bodyPr/>
                        <a:lstStyle/>
                        <a:p>
                          <a:r>
                            <a:rPr lang="en-CA" sz="1400" dirty="0"/>
                            <a:t>B</a:t>
                          </a:r>
                        </a:p>
                      </a:txBody>
                      <a:tcPr/>
                    </a:tc>
                    <a:tc>
                      <a:txBody>
                        <a:bodyPr/>
                        <a:lstStyle/>
                        <a:p>
                          <a:r>
                            <a:rPr lang="en-CA" sz="1400" dirty="0"/>
                            <a:t>1</a:t>
                          </a:r>
                        </a:p>
                      </a:txBody>
                      <a:tcPr/>
                    </a:tc>
                    <a:extLst>
                      <a:ext uri="{0D108BD9-81ED-4DB2-BD59-A6C34878D82A}">
                        <a16:rowId xmlns:a16="http://schemas.microsoft.com/office/drawing/2014/main" val="1260144529"/>
                      </a:ext>
                    </a:extLst>
                  </a:tr>
                  <a:tr h="271978">
                    <a:tc>
                      <a:txBody>
                        <a:bodyPr/>
                        <a:lstStyle/>
                        <a:p>
                          <a:r>
                            <a:rPr lang="en-CA" sz="1400" dirty="0"/>
                            <a:t>A</a:t>
                          </a:r>
                        </a:p>
                      </a:txBody>
                      <a:tcPr/>
                    </a:tc>
                    <a:tc>
                      <a:txBody>
                        <a:bodyPr/>
                        <a:lstStyle/>
                        <a:p>
                          <a:r>
                            <a:rPr lang="en-CA" sz="1400" dirty="0"/>
                            <a:t>1</a:t>
                          </a:r>
                        </a:p>
                      </a:txBody>
                      <a:tcPr/>
                    </a:tc>
                    <a:extLst>
                      <a:ext uri="{0D108BD9-81ED-4DB2-BD59-A6C34878D82A}">
                        <a16:rowId xmlns:a16="http://schemas.microsoft.com/office/drawing/2014/main" val="584890654"/>
                      </a:ext>
                    </a:extLst>
                  </a:tr>
                  <a:tr h="271978">
                    <a:tc>
                      <a:txBody>
                        <a:bodyPr/>
                        <a:lstStyle/>
                        <a:p>
                          <a:r>
                            <a:rPr lang="en-CA" sz="1400" dirty="0"/>
                            <a:t>B</a:t>
                          </a:r>
                        </a:p>
                      </a:txBody>
                      <a:tcPr/>
                    </a:tc>
                    <a:tc>
                      <a:txBody>
                        <a:bodyPr/>
                        <a:lstStyle/>
                        <a:p>
                          <a:r>
                            <a:rPr lang="en-CA" sz="1400" dirty="0"/>
                            <a:t>0</a:t>
                          </a:r>
                        </a:p>
                      </a:txBody>
                      <a:tcPr/>
                    </a:tc>
                    <a:extLst>
                      <a:ext uri="{0D108BD9-81ED-4DB2-BD59-A6C34878D82A}">
                        <a16:rowId xmlns:a16="http://schemas.microsoft.com/office/drawing/2014/main" val="104825593"/>
                      </a:ext>
                    </a:extLst>
                  </a:tr>
                  <a:tr h="271978">
                    <a:tc>
                      <a:txBody>
                        <a:bodyPr/>
                        <a:lstStyle/>
                        <a:p>
                          <a:r>
                            <a:rPr lang="en-CA" sz="1400" dirty="0"/>
                            <a:t>A</a:t>
                          </a:r>
                        </a:p>
                      </a:txBody>
                      <a:tcPr/>
                    </a:tc>
                    <a:tc>
                      <a:txBody>
                        <a:bodyPr/>
                        <a:lstStyle/>
                        <a:p>
                          <a:r>
                            <a:rPr lang="en-CA" sz="1400" dirty="0"/>
                            <a:t>0</a:t>
                          </a:r>
                        </a:p>
                      </a:txBody>
                      <a:tcPr/>
                    </a:tc>
                    <a:extLst>
                      <a:ext uri="{0D108BD9-81ED-4DB2-BD59-A6C34878D82A}">
                        <a16:rowId xmlns:a16="http://schemas.microsoft.com/office/drawing/2014/main" val="3382464916"/>
                      </a:ext>
                    </a:extLst>
                  </a:tr>
                  <a:tr h="271978">
                    <a:tc>
                      <a:txBody>
                        <a:bodyPr/>
                        <a:lstStyle/>
                        <a:p>
                          <a:r>
                            <a:rPr lang="en-CA" sz="1400" dirty="0"/>
                            <a:t>B</a:t>
                          </a:r>
                        </a:p>
                      </a:txBody>
                      <a:tcPr/>
                    </a:tc>
                    <a:tc>
                      <a:txBody>
                        <a:bodyPr/>
                        <a:lstStyle/>
                        <a:p>
                          <a:r>
                            <a:rPr lang="en-CA" sz="1400" dirty="0"/>
                            <a:t>1</a:t>
                          </a:r>
                        </a:p>
                      </a:txBody>
                      <a:tcPr/>
                    </a:tc>
                    <a:extLst>
                      <a:ext uri="{0D108BD9-81ED-4DB2-BD59-A6C34878D82A}">
                        <a16:rowId xmlns:a16="http://schemas.microsoft.com/office/drawing/2014/main" val="1900215288"/>
                      </a:ext>
                    </a:extLst>
                  </a:tr>
                </a:tbl>
              </a:graphicData>
            </a:graphic>
          </p:graphicFrame>
        </mc:Choice>
        <mc:Fallback xmlns="">
          <p:graphicFrame>
            <p:nvGraphicFramePr>
              <p:cNvPr id="14" name="Table 13">
                <a:extLst>
                  <a:ext uri="{FF2B5EF4-FFF2-40B4-BE49-F238E27FC236}">
                    <a16:creationId xmlns:a16="http://schemas.microsoft.com/office/drawing/2014/main" id="{B2A29F7C-16C7-DA1D-62DC-481AED63AD97}"/>
                  </a:ext>
                </a:extLst>
              </p:cNvPr>
              <p:cNvGraphicFramePr>
                <a:graphicFrameLocks noGrp="1"/>
              </p:cNvGraphicFramePr>
              <p:nvPr>
                <p:extLst>
                  <p:ext uri="{D42A27DB-BD31-4B8C-83A1-F6EECF244321}">
                    <p14:modId xmlns:p14="http://schemas.microsoft.com/office/powerpoint/2010/main" val="4150823384"/>
                  </p:ext>
                </p:extLst>
              </p:nvPr>
            </p:nvGraphicFramePr>
            <p:xfrm>
              <a:off x="6747623" y="0"/>
              <a:ext cx="1194731" cy="2133600"/>
            </p:xfrm>
            <a:graphic>
              <a:graphicData uri="http://schemas.openxmlformats.org/drawingml/2006/table">
                <a:tbl>
                  <a:tblPr firstRow="1" bandRow="1">
                    <a:tableStyleId>{5C22544A-7EE6-4342-B048-85BDC9FD1C3A}</a:tableStyleId>
                  </a:tblPr>
                  <a:tblGrid>
                    <a:gridCol w="893123">
                      <a:extLst>
                        <a:ext uri="{9D8B030D-6E8A-4147-A177-3AD203B41FA5}">
                          <a16:colId xmlns:a16="http://schemas.microsoft.com/office/drawing/2014/main" val="763647720"/>
                        </a:ext>
                      </a:extLst>
                    </a:gridCol>
                    <a:gridCol w="301608">
                      <a:extLst>
                        <a:ext uri="{9D8B030D-6E8A-4147-A177-3AD203B41FA5}">
                          <a16:colId xmlns:a16="http://schemas.microsoft.com/office/drawing/2014/main" val="1357189655"/>
                        </a:ext>
                      </a:extLst>
                    </a:gridCol>
                  </a:tblGrid>
                  <a:tr h="304800">
                    <a:tc>
                      <a:txBody>
                        <a:bodyPr/>
                        <a:lstStyle/>
                        <a:p>
                          <a:r>
                            <a:rPr lang="en-CA" sz="1400" dirty="0"/>
                            <a:t>Feature</a:t>
                          </a:r>
                        </a:p>
                      </a:txBody>
                      <a:tcPr/>
                    </a:tc>
                    <a:tc>
                      <a:txBody>
                        <a:bodyPr/>
                        <a:lstStyle/>
                        <a:p>
                          <a:endParaRPr lang="fr-FR"/>
                        </a:p>
                      </a:txBody>
                      <a:tcPr>
                        <a:blipFill>
                          <a:blip r:embed="rId3"/>
                          <a:stretch>
                            <a:fillRect l="-296000" t="-4000" r="-10000" b="-620000"/>
                          </a:stretch>
                        </a:blipFill>
                      </a:tcPr>
                    </a:tc>
                    <a:extLst>
                      <a:ext uri="{0D108BD9-81ED-4DB2-BD59-A6C34878D82A}">
                        <a16:rowId xmlns:a16="http://schemas.microsoft.com/office/drawing/2014/main" val="946232661"/>
                      </a:ext>
                    </a:extLst>
                  </a:tr>
                  <a:tr h="304800">
                    <a:tc>
                      <a:txBody>
                        <a:bodyPr/>
                        <a:lstStyle/>
                        <a:p>
                          <a:r>
                            <a:rPr lang="en-CA" sz="1400" dirty="0"/>
                            <a:t>A</a:t>
                          </a:r>
                        </a:p>
                      </a:txBody>
                      <a:tcPr/>
                    </a:tc>
                    <a:tc>
                      <a:txBody>
                        <a:bodyPr/>
                        <a:lstStyle/>
                        <a:p>
                          <a:r>
                            <a:rPr lang="en-CA" sz="1400" dirty="0"/>
                            <a:t>0</a:t>
                          </a:r>
                        </a:p>
                      </a:txBody>
                      <a:tcPr/>
                    </a:tc>
                    <a:extLst>
                      <a:ext uri="{0D108BD9-81ED-4DB2-BD59-A6C34878D82A}">
                        <a16:rowId xmlns:a16="http://schemas.microsoft.com/office/drawing/2014/main" val="3863548929"/>
                      </a:ext>
                    </a:extLst>
                  </a:tr>
                  <a:tr h="304800">
                    <a:tc>
                      <a:txBody>
                        <a:bodyPr/>
                        <a:lstStyle/>
                        <a:p>
                          <a:r>
                            <a:rPr lang="en-CA" sz="1400" dirty="0"/>
                            <a:t>B</a:t>
                          </a:r>
                        </a:p>
                      </a:txBody>
                      <a:tcPr/>
                    </a:tc>
                    <a:tc>
                      <a:txBody>
                        <a:bodyPr/>
                        <a:lstStyle/>
                        <a:p>
                          <a:r>
                            <a:rPr lang="en-CA" sz="1400" dirty="0"/>
                            <a:t>1</a:t>
                          </a:r>
                        </a:p>
                      </a:txBody>
                      <a:tcPr/>
                    </a:tc>
                    <a:extLst>
                      <a:ext uri="{0D108BD9-81ED-4DB2-BD59-A6C34878D82A}">
                        <a16:rowId xmlns:a16="http://schemas.microsoft.com/office/drawing/2014/main" val="1260144529"/>
                      </a:ext>
                    </a:extLst>
                  </a:tr>
                  <a:tr h="304800">
                    <a:tc>
                      <a:txBody>
                        <a:bodyPr/>
                        <a:lstStyle/>
                        <a:p>
                          <a:r>
                            <a:rPr lang="en-CA" sz="1400" dirty="0"/>
                            <a:t>A</a:t>
                          </a:r>
                        </a:p>
                      </a:txBody>
                      <a:tcPr/>
                    </a:tc>
                    <a:tc>
                      <a:txBody>
                        <a:bodyPr/>
                        <a:lstStyle/>
                        <a:p>
                          <a:r>
                            <a:rPr lang="en-CA" sz="1400" dirty="0"/>
                            <a:t>1</a:t>
                          </a:r>
                        </a:p>
                      </a:txBody>
                      <a:tcPr/>
                    </a:tc>
                    <a:extLst>
                      <a:ext uri="{0D108BD9-81ED-4DB2-BD59-A6C34878D82A}">
                        <a16:rowId xmlns:a16="http://schemas.microsoft.com/office/drawing/2014/main" val="584890654"/>
                      </a:ext>
                    </a:extLst>
                  </a:tr>
                  <a:tr h="304800">
                    <a:tc>
                      <a:txBody>
                        <a:bodyPr/>
                        <a:lstStyle/>
                        <a:p>
                          <a:r>
                            <a:rPr lang="en-CA" sz="1400" dirty="0"/>
                            <a:t>B</a:t>
                          </a:r>
                        </a:p>
                      </a:txBody>
                      <a:tcPr/>
                    </a:tc>
                    <a:tc>
                      <a:txBody>
                        <a:bodyPr/>
                        <a:lstStyle/>
                        <a:p>
                          <a:r>
                            <a:rPr lang="en-CA" sz="1400" dirty="0"/>
                            <a:t>0</a:t>
                          </a:r>
                        </a:p>
                      </a:txBody>
                      <a:tcPr/>
                    </a:tc>
                    <a:extLst>
                      <a:ext uri="{0D108BD9-81ED-4DB2-BD59-A6C34878D82A}">
                        <a16:rowId xmlns:a16="http://schemas.microsoft.com/office/drawing/2014/main" val="104825593"/>
                      </a:ext>
                    </a:extLst>
                  </a:tr>
                  <a:tr h="304800">
                    <a:tc>
                      <a:txBody>
                        <a:bodyPr/>
                        <a:lstStyle/>
                        <a:p>
                          <a:r>
                            <a:rPr lang="en-CA" sz="1400" dirty="0"/>
                            <a:t>A</a:t>
                          </a:r>
                        </a:p>
                      </a:txBody>
                      <a:tcPr/>
                    </a:tc>
                    <a:tc>
                      <a:txBody>
                        <a:bodyPr/>
                        <a:lstStyle/>
                        <a:p>
                          <a:r>
                            <a:rPr lang="en-CA" sz="1400" dirty="0"/>
                            <a:t>0</a:t>
                          </a:r>
                        </a:p>
                      </a:txBody>
                      <a:tcPr/>
                    </a:tc>
                    <a:extLst>
                      <a:ext uri="{0D108BD9-81ED-4DB2-BD59-A6C34878D82A}">
                        <a16:rowId xmlns:a16="http://schemas.microsoft.com/office/drawing/2014/main" val="3382464916"/>
                      </a:ext>
                    </a:extLst>
                  </a:tr>
                  <a:tr h="304800">
                    <a:tc>
                      <a:txBody>
                        <a:bodyPr/>
                        <a:lstStyle/>
                        <a:p>
                          <a:r>
                            <a:rPr lang="en-CA" sz="1400" dirty="0"/>
                            <a:t>B</a:t>
                          </a:r>
                        </a:p>
                      </a:txBody>
                      <a:tcPr/>
                    </a:tc>
                    <a:tc>
                      <a:txBody>
                        <a:bodyPr/>
                        <a:lstStyle/>
                        <a:p>
                          <a:r>
                            <a:rPr lang="en-CA" sz="1400" dirty="0"/>
                            <a:t>1</a:t>
                          </a:r>
                        </a:p>
                      </a:txBody>
                      <a:tcPr/>
                    </a:tc>
                    <a:extLst>
                      <a:ext uri="{0D108BD9-81ED-4DB2-BD59-A6C34878D82A}">
                        <a16:rowId xmlns:a16="http://schemas.microsoft.com/office/drawing/2014/main" val="190021528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E2C75D2C-1546-D986-F224-5654502905E3}"/>
                  </a:ext>
                </a:extLst>
              </p:cNvPr>
              <p:cNvGraphicFramePr>
                <a:graphicFrameLocks noGrp="1"/>
              </p:cNvGraphicFramePr>
              <p:nvPr>
                <p:extLst>
                  <p:ext uri="{D42A27DB-BD31-4B8C-83A1-F6EECF244321}">
                    <p14:modId xmlns:p14="http://schemas.microsoft.com/office/powerpoint/2010/main" val="3370982467"/>
                  </p:ext>
                </p:extLst>
              </p:nvPr>
            </p:nvGraphicFramePr>
            <p:xfrm>
              <a:off x="8447163" y="484632"/>
              <a:ext cx="2319777" cy="1085196"/>
            </p:xfrm>
            <a:graphic>
              <a:graphicData uri="http://schemas.openxmlformats.org/drawingml/2006/table">
                <a:tbl>
                  <a:tblPr firstRow="1" bandRow="1">
                    <a:tableStyleId>{5C22544A-7EE6-4342-B048-85BDC9FD1C3A}</a:tableStyleId>
                  </a:tblPr>
                  <a:tblGrid>
                    <a:gridCol w="1031781">
                      <a:extLst>
                        <a:ext uri="{9D8B030D-6E8A-4147-A177-3AD203B41FA5}">
                          <a16:colId xmlns:a16="http://schemas.microsoft.com/office/drawing/2014/main" val="3025361867"/>
                        </a:ext>
                      </a:extLst>
                    </a:gridCol>
                    <a:gridCol w="651267">
                      <a:extLst>
                        <a:ext uri="{9D8B030D-6E8A-4147-A177-3AD203B41FA5}">
                          <a16:colId xmlns:a16="http://schemas.microsoft.com/office/drawing/2014/main" val="3907809784"/>
                        </a:ext>
                      </a:extLst>
                    </a:gridCol>
                    <a:gridCol w="636729">
                      <a:extLst>
                        <a:ext uri="{9D8B030D-6E8A-4147-A177-3AD203B41FA5}">
                          <a16:colId xmlns:a16="http://schemas.microsoft.com/office/drawing/2014/main" val="3654970"/>
                        </a:ext>
                      </a:extLst>
                    </a:gridCol>
                  </a:tblGrid>
                  <a:tr h="361732">
                    <a:tc>
                      <a:txBody>
                        <a:bodyPr/>
                        <a:lstStyle/>
                        <a:p>
                          <a:r>
                            <a:rPr lang="en-CA" sz="1400" dirty="0"/>
                            <a:t>Feature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CA" sz="1400" b="1" i="1" smtClean="0">
                                    <a:latin typeface="Cambria Math" panose="02040503050406030204" pitchFamily="18" charset="0"/>
                                  </a:rPr>
                                  <m:t>𝒚</m:t>
                                </m:r>
                                <m:r>
                                  <a:rPr lang="fr-CA" sz="1400" b="1" i="1" smtClean="0">
                                    <a:latin typeface="Cambria Math" panose="02040503050406030204" pitchFamily="18" charset="0"/>
                                  </a:rPr>
                                  <m:t>=</m:t>
                                </m:r>
                                <m:r>
                                  <a:rPr lang="fr-CA" sz="1400" b="1" i="1" smtClean="0">
                                    <a:latin typeface="Cambria Math" panose="02040503050406030204" pitchFamily="18" charset="0"/>
                                  </a:rPr>
                                  <m:t>𝟎</m:t>
                                </m:r>
                              </m:oMath>
                            </m:oMathPara>
                          </a14:m>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CA" sz="1400" b="1" i="1" smtClean="0">
                                    <a:latin typeface="Cambria Math" panose="02040503050406030204" pitchFamily="18" charset="0"/>
                                  </a:rPr>
                                  <m:t>𝒚</m:t>
                                </m:r>
                                <m:r>
                                  <a:rPr lang="fr-CA" sz="1400" b="1" i="1" smtClean="0">
                                    <a:latin typeface="Cambria Math" panose="02040503050406030204" pitchFamily="18" charset="0"/>
                                  </a:rPr>
                                  <m:t>=</m:t>
                                </m:r>
                                <m:r>
                                  <a:rPr lang="fr-CA" sz="1400" b="1" i="1" smtClean="0">
                                    <a:latin typeface="Cambria Math" panose="02040503050406030204" pitchFamily="18" charset="0"/>
                                  </a:rPr>
                                  <m:t>𝟏</m:t>
                                </m:r>
                              </m:oMath>
                            </m:oMathPara>
                          </a14:m>
                          <a:endParaRPr lang="en-CA" sz="1400" dirty="0"/>
                        </a:p>
                      </a:txBody>
                      <a:tcPr/>
                    </a:tc>
                    <a:extLst>
                      <a:ext uri="{0D108BD9-81ED-4DB2-BD59-A6C34878D82A}">
                        <a16:rowId xmlns:a16="http://schemas.microsoft.com/office/drawing/2014/main" val="1127423854"/>
                      </a:ext>
                    </a:extLst>
                  </a:tr>
                  <a:tr h="361732">
                    <a:tc>
                      <a:txBody>
                        <a:bodyPr/>
                        <a:lstStyle/>
                        <a:p>
                          <a:r>
                            <a:rPr lang="en-CA" sz="1400" dirty="0"/>
                            <a:t>A</a:t>
                          </a:r>
                        </a:p>
                      </a:txBody>
                      <a:tcPr/>
                    </a:tc>
                    <a:tc>
                      <a:txBody>
                        <a:bodyPr/>
                        <a:lstStyle/>
                        <a:p>
                          <a:r>
                            <a:rPr lang="en-CA" sz="1400" dirty="0"/>
                            <a:t>2</a:t>
                          </a:r>
                        </a:p>
                      </a:txBody>
                      <a:tcPr/>
                    </a:tc>
                    <a:tc>
                      <a:txBody>
                        <a:bodyPr/>
                        <a:lstStyle/>
                        <a:p>
                          <a:r>
                            <a:rPr lang="en-CA" sz="1400" dirty="0"/>
                            <a:t>1</a:t>
                          </a:r>
                        </a:p>
                      </a:txBody>
                      <a:tcPr/>
                    </a:tc>
                    <a:extLst>
                      <a:ext uri="{0D108BD9-81ED-4DB2-BD59-A6C34878D82A}">
                        <a16:rowId xmlns:a16="http://schemas.microsoft.com/office/drawing/2014/main" val="887834167"/>
                      </a:ext>
                    </a:extLst>
                  </a:tr>
                  <a:tr h="361732">
                    <a:tc>
                      <a:txBody>
                        <a:bodyPr/>
                        <a:lstStyle/>
                        <a:p>
                          <a:r>
                            <a:rPr lang="en-CA" sz="1400" dirty="0"/>
                            <a:t>B</a:t>
                          </a:r>
                        </a:p>
                      </a:txBody>
                      <a:tcPr/>
                    </a:tc>
                    <a:tc>
                      <a:txBody>
                        <a:bodyPr/>
                        <a:lstStyle/>
                        <a:p>
                          <a:r>
                            <a:rPr lang="en-CA" sz="1400" dirty="0"/>
                            <a:t>1</a:t>
                          </a:r>
                        </a:p>
                      </a:txBody>
                      <a:tcPr/>
                    </a:tc>
                    <a:tc>
                      <a:txBody>
                        <a:bodyPr/>
                        <a:lstStyle/>
                        <a:p>
                          <a:r>
                            <a:rPr lang="en-CA" sz="1400" dirty="0"/>
                            <a:t>2</a:t>
                          </a:r>
                        </a:p>
                      </a:txBody>
                      <a:tcPr/>
                    </a:tc>
                    <a:extLst>
                      <a:ext uri="{0D108BD9-81ED-4DB2-BD59-A6C34878D82A}">
                        <a16:rowId xmlns:a16="http://schemas.microsoft.com/office/drawing/2014/main" val="4071201491"/>
                      </a:ext>
                    </a:extLst>
                  </a:tr>
                </a:tbl>
              </a:graphicData>
            </a:graphic>
          </p:graphicFrame>
        </mc:Choice>
        <mc:Fallback xmlns="">
          <p:graphicFrame>
            <p:nvGraphicFramePr>
              <p:cNvPr id="15" name="Table 14">
                <a:extLst>
                  <a:ext uri="{FF2B5EF4-FFF2-40B4-BE49-F238E27FC236}">
                    <a16:creationId xmlns:a16="http://schemas.microsoft.com/office/drawing/2014/main" id="{E2C75D2C-1546-D986-F224-5654502905E3}"/>
                  </a:ext>
                </a:extLst>
              </p:cNvPr>
              <p:cNvGraphicFramePr>
                <a:graphicFrameLocks noGrp="1"/>
              </p:cNvGraphicFramePr>
              <p:nvPr>
                <p:extLst>
                  <p:ext uri="{D42A27DB-BD31-4B8C-83A1-F6EECF244321}">
                    <p14:modId xmlns:p14="http://schemas.microsoft.com/office/powerpoint/2010/main" val="3370982467"/>
                  </p:ext>
                </p:extLst>
              </p:nvPr>
            </p:nvGraphicFramePr>
            <p:xfrm>
              <a:off x="8447163" y="484632"/>
              <a:ext cx="2319777" cy="1085196"/>
            </p:xfrm>
            <a:graphic>
              <a:graphicData uri="http://schemas.openxmlformats.org/drawingml/2006/table">
                <a:tbl>
                  <a:tblPr firstRow="1" bandRow="1">
                    <a:tableStyleId>{5C22544A-7EE6-4342-B048-85BDC9FD1C3A}</a:tableStyleId>
                  </a:tblPr>
                  <a:tblGrid>
                    <a:gridCol w="1031781">
                      <a:extLst>
                        <a:ext uri="{9D8B030D-6E8A-4147-A177-3AD203B41FA5}">
                          <a16:colId xmlns:a16="http://schemas.microsoft.com/office/drawing/2014/main" val="3025361867"/>
                        </a:ext>
                      </a:extLst>
                    </a:gridCol>
                    <a:gridCol w="651267">
                      <a:extLst>
                        <a:ext uri="{9D8B030D-6E8A-4147-A177-3AD203B41FA5}">
                          <a16:colId xmlns:a16="http://schemas.microsoft.com/office/drawing/2014/main" val="3907809784"/>
                        </a:ext>
                      </a:extLst>
                    </a:gridCol>
                    <a:gridCol w="636729">
                      <a:extLst>
                        <a:ext uri="{9D8B030D-6E8A-4147-A177-3AD203B41FA5}">
                          <a16:colId xmlns:a16="http://schemas.microsoft.com/office/drawing/2014/main" val="3654970"/>
                        </a:ext>
                      </a:extLst>
                    </a:gridCol>
                  </a:tblGrid>
                  <a:tr h="361732">
                    <a:tc>
                      <a:txBody>
                        <a:bodyPr/>
                        <a:lstStyle/>
                        <a:p>
                          <a:r>
                            <a:rPr lang="en-CA" sz="1400" dirty="0"/>
                            <a:t>Feature</a:t>
                          </a:r>
                        </a:p>
                      </a:txBody>
                      <a:tcPr/>
                    </a:tc>
                    <a:tc>
                      <a:txBody>
                        <a:bodyPr/>
                        <a:lstStyle/>
                        <a:p>
                          <a:endParaRPr lang="fr-FR"/>
                        </a:p>
                      </a:txBody>
                      <a:tcPr>
                        <a:blipFill>
                          <a:blip r:embed="rId4"/>
                          <a:stretch>
                            <a:fillRect l="-159813" t="-1667" r="-101869" b="-201667"/>
                          </a:stretch>
                        </a:blipFill>
                      </a:tcPr>
                    </a:tc>
                    <a:tc>
                      <a:txBody>
                        <a:bodyPr/>
                        <a:lstStyle/>
                        <a:p>
                          <a:endParaRPr lang="fr-FR"/>
                        </a:p>
                      </a:txBody>
                      <a:tcPr>
                        <a:blipFill>
                          <a:blip r:embed="rId4"/>
                          <a:stretch>
                            <a:fillRect l="-264762" t="-1667" r="-3810" b="-201667"/>
                          </a:stretch>
                        </a:blipFill>
                      </a:tcPr>
                    </a:tc>
                    <a:extLst>
                      <a:ext uri="{0D108BD9-81ED-4DB2-BD59-A6C34878D82A}">
                        <a16:rowId xmlns:a16="http://schemas.microsoft.com/office/drawing/2014/main" val="1127423854"/>
                      </a:ext>
                    </a:extLst>
                  </a:tr>
                  <a:tr h="361732">
                    <a:tc>
                      <a:txBody>
                        <a:bodyPr/>
                        <a:lstStyle/>
                        <a:p>
                          <a:r>
                            <a:rPr lang="en-CA" sz="1400" dirty="0"/>
                            <a:t>A</a:t>
                          </a:r>
                        </a:p>
                      </a:txBody>
                      <a:tcPr/>
                    </a:tc>
                    <a:tc>
                      <a:txBody>
                        <a:bodyPr/>
                        <a:lstStyle/>
                        <a:p>
                          <a:r>
                            <a:rPr lang="en-CA" sz="1400" dirty="0"/>
                            <a:t>2</a:t>
                          </a:r>
                        </a:p>
                      </a:txBody>
                      <a:tcPr/>
                    </a:tc>
                    <a:tc>
                      <a:txBody>
                        <a:bodyPr/>
                        <a:lstStyle/>
                        <a:p>
                          <a:r>
                            <a:rPr lang="en-CA" sz="1400" dirty="0"/>
                            <a:t>1</a:t>
                          </a:r>
                        </a:p>
                      </a:txBody>
                      <a:tcPr/>
                    </a:tc>
                    <a:extLst>
                      <a:ext uri="{0D108BD9-81ED-4DB2-BD59-A6C34878D82A}">
                        <a16:rowId xmlns:a16="http://schemas.microsoft.com/office/drawing/2014/main" val="887834167"/>
                      </a:ext>
                    </a:extLst>
                  </a:tr>
                  <a:tr h="361732">
                    <a:tc>
                      <a:txBody>
                        <a:bodyPr/>
                        <a:lstStyle/>
                        <a:p>
                          <a:r>
                            <a:rPr lang="en-CA" sz="1400" dirty="0"/>
                            <a:t>B</a:t>
                          </a:r>
                        </a:p>
                      </a:txBody>
                      <a:tcPr/>
                    </a:tc>
                    <a:tc>
                      <a:txBody>
                        <a:bodyPr/>
                        <a:lstStyle/>
                        <a:p>
                          <a:r>
                            <a:rPr lang="en-CA" sz="1400" dirty="0"/>
                            <a:t>1</a:t>
                          </a:r>
                        </a:p>
                      </a:txBody>
                      <a:tcPr/>
                    </a:tc>
                    <a:tc>
                      <a:txBody>
                        <a:bodyPr/>
                        <a:lstStyle/>
                        <a:p>
                          <a:r>
                            <a:rPr lang="en-CA" sz="1400" dirty="0"/>
                            <a:t>2</a:t>
                          </a:r>
                        </a:p>
                      </a:txBody>
                      <a:tcPr/>
                    </a:tc>
                    <a:extLst>
                      <a:ext uri="{0D108BD9-81ED-4DB2-BD59-A6C34878D82A}">
                        <a16:rowId xmlns:a16="http://schemas.microsoft.com/office/drawing/2014/main" val="4071201491"/>
                      </a:ext>
                    </a:extLst>
                  </a:tr>
                </a:tbl>
              </a:graphicData>
            </a:graphic>
          </p:graphicFrame>
        </mc:Fallback>
      </mc:AlternateContent>
    </p:spTree>
    <p:extLst>
      <p:ext uri="{BB962C8B-B14F-4D97-AF65-F5344CB8AC3E}">
        <p14:creationId xmlns:p14="http://schemas.microsoft.com/office/powerpoint/2010/main" val="229241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0BF2-945F-D3DB-26AA-C72A987197EF}"/>
              </a:ext>
            </a:extLst>
          </p:cNvPr>
          <p:cNvSpPr>
            <a:spLocks noGrp="1"/>
          </p:cNvSpPr>
          <p:nvPr>
            <p:ph type="title"/>
          </p:nvPr>
        </p:nvSpPr>
        <p:spPr/>
        <p:txBody>
          <a:bodyPr/>
          <a:lstStyle/>
          <a:p>
            <a:r>
              <a:rPr lang="en-CA" noProof="0" dirty="0"/>
              <a:t>Select K Best features </a:t>
            </a:r>
          </a:p>
        </p:txBody>
      </p:sp>
      <p:sp>
        <p:nvSpPr>
          <p:cNvPr id="3" name="Content Placeholder 2">
            <a:extLst>
              <a:ext uri="{FF2B5EF4-FFF2-40B4-BE49-F238E27FC236}">
                <a16:creationId xmlns:a16="http://schemas.microsoft.com/office/drawing/2014/main" id="{A7AE072D-828D-AEC6-535E-A308EF3EDE2F}"/>
              </a:ext>
            </a:extLst>
          </p:cNvPr>
          <p:cNvSpPr>
            <a:spLocks noGrp="1"/>
          </p:cNvSpPr>
          <p:nvPr>
            <p:ph idx="1"/>
          </p:nvPr>
        </p:nvSpPr>
        <p:spPr/>
        <p:txBody>
          <a:bodyPr>
            <a:normAutofit lnSpcReduction="10000"/>
          </a:bodyPr>
          <a:lstStyle/>
          <a:p>
            <a:r>
              <a:rPr lang="en-CA" noProof="0" dirty="0"/>
              <a:t>For classification, Scikit-Learn suggest using the Chi squared (chi2), ANOVA F-value (</a:t>
            </a:r>
            <a:r>
              <a:rPr lang="en-CA" noProof="0" dirty="0" err="1"/>
              <a:t>f_classif</a:t>
            </a:r>
            <a:r>
              <a:rPr lang="en-CA" noProof="0" dirty="0"/>
              <a:t>), or Mutual information (</a:t>
            </a:r>
            <a:r>
              <a:rPr lang="en-CA" noProof="0" dirty="0" err="1"/>
              <a:t>mutual_info_classif</a:t>
            </a:r>
            <a:r>
              <a:rPr lang="en-CA" noProof="0" dirty="0"/>
              <a:t>)</a:t>
            </a:r>
          </a:p>
          <a:p>
            <a:r>
              <a:rPr lang="en-CA" noProof="0" dirty="0"/>
              <a:t>All three are supervised statistical measures</a:t>
            </a:r>
          </a:p>
          <a:p>
            <a:r>
              <a:rPr lang="en-CA" noProof="0" dirty="0">
                <a:solidFill>
                  <a:schemeClr val="accent2"/>
                </a:solidFill>
              </a:rPr>
              <a:t>ANOVA f-value </a:t>
            </a:r>
            <a:r>
              <a:rPr lang="en-CA" noProof="0" dirty="0"/>
              <a:t>d</a:t>
            </a:r>
            <a:r>
              <a:rPr lang="en-US" noProof="0" dirty="0" err="1"/>
              <a:t>ecomposes</a:t>
            </a:r>
            <a:r>
              <a:rPr lang="en-US" noProof="0" dirty="0"/>
              <a:t> the variance in the data into components attributable to various sources</a:t>
            </a:r>
          </a:p>
          <a:p>
            <a:pPr lvl="1"/>
            <a:r>
              <a:rPr lang="en-US" noProof="0" dirty="0"/>
              <a:t>The F-value in ANOVA measures how much a feature contributes to the variance in the target variable</a:t>
            </a:r>
          </a:p>
          <a:p>
            <a:pPr lvl="1"/>
            <a:r>
              <a:rPr lang="en-US" noProof="0" dirty="0"/>
              <a:t>Assumes that the features are linearly related to the target</a:t>
            </a:r>
          </a:p>
          <a:p>
            <a:pPr lvl="1"/>
            <a:r>
              <a:rPr lang="en-US" noProof="0" dirty="0"/>
              <a:t>Sensitive to non-normal distributions and outliers</a:t>
            </a:r>
          </a:p>
          <a:p>
            <a:r>
              <a:rPr lang="en-US" dirty="0">
                <a:solidFill>
                  <a:schemeClr val="accent2"/>
                </a:solidFill>
              </a:rPr>
              <a:t>Mutual information</a:t>
            </a:r>
            <a:r>
              <a:rPr lang="en-US" dirty="0"/>
              <a:t> measure of the dependency between the variables using entropy (similarly to Information Gain with decision trees)</a:t>
            </a:r>
          </a:p>
          <a:p>
            <a:pPr lvl="1"/>
            <a:r>
              <a:rPr lang="en-US" noProof="0" dirty="0"/>
              <a:t>It is non-negative and equals zero if and only if the variables are independent</a:t>
            </a:r>
          </a:p>
          <a:p>
            <a:pPr lvl="1"/>
            <a:r>
              <a:rPr lang="en-US" noProof="0" dirty="0"/>
              <a:t>Estimating mutual information accurately can be difficult for high-dimensional datasets</a:t>
            </a:r>
            <a:endParaRPr lang="en-CA" noProof="0" dirty="0"/>
          </a:p>
        </p:txBody>
      </p:sp>
      <p:sp>
        <p:nvSpPr>
          <p:cNvPr id="4" name="Footer Placeholder 3">
            <a:extLst>
              <a:ext uri="{FF2B5EF4-FFF2-40B4-BE49-F238E27FC236}">
                <a16:creationId xmlns:a16="http://schemas.microsoft.com/office/drawing/2014/main" id="{05B16191-A0B7-5D0C-CB7E-AE620DFD9B23}"/>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EEC2762B-99C8-BDE4-C30E-4B090854AE37}"/>
              </a:ext>
            </a:extLst>
          </p:cNvPr>
          <p:cNvSpPr>
            <a:spLocks noGrp="1"/>
          </p:cNvSpPr>
          <p:nvPr>
            <p:ph type="sldNum" sz="quarter" idx="12"/>
          </p:nvPr>
        </p:nvSpPr>
        <p:spPr/>
        <p:txBody>
          <a:bodyPr/>
          <a:lstStyle/>
          <a:p>
            <a:fld id="{622602D6-36C8-4247-8F95-FE9D8C4F108F}" type="slidenum">
              <a:rPr lang="fr-FR" smtClean="0"/>
              <a:t>12</a:t>
            </a:fld>
            <a:endParaRPr lang="fr-FR"/>
          </a:p>
        </p:txBody>
      </p:sp>
    </p:spTree>
    <p:extLst>
      <p:ext uri="{BB962C8B-B14F-4D97-AF65-F5344CB8AC3E}">
        <p14:creationId xmlns:p14="http://schemas.microsoft.com/office/powerpoint/2010/main" val="109949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80BDF3-70BF-C9C6-A83E-5693B56F58A5}"/>
              </a:ext>
            </a:extLst>
          </p:cNvPr>
          <p:cNvSpPr>
            <a:spLocks noGrp="1"/>
          </p:cNvSpPr>
          <p:nvPr>
            <p:ph type="title"/>
          </p:nvPr>
        </p:nvSpPr>
        <p:spPr/>
        <p:txBody>
          <a:bodyPr/>
          <a:lstStyle/>
          <a:p>
            <a:r>
              <a:rPr lang="en-CA" noProof="0" dirty="0"/>
              <a:t>Principal Component Analysis</a:t>
            </a:r>
          </a:p>
        </p:txBody>
      </p:sp>
      <p:sp>
        <p:nvSpPr>
          <p:cNvPr id="4" name="Text Placeholder 3">
            <a:extLst>
              <a:ext uri="{FF2B5EF4-FFF2-40B4-BE49-F238E27FC236}">
                <a16:creationId xmlns:a16="http://schemas.microsoft.com/office/drawing/2014/main" id="{38CA5D02-4EBE-0281-4312-16A71F389241}"/>
              </a:ext>
            </a:extLst>
          </p:cNvPr>
          <p:cNvSpPr>
            <a:spLocks noGrp="1"/>
          </p:cNvSpPr>
          <p:nvPr>
            <p:ph idx="1"/>
          </p:nvPr>
        </p:nvSpPr>
        <p:spPr/>
        <p:txBody>
          <a:bodyPr/>
          <a:lstStyle/>
          <a:p>
            <a:r>
              <a:rPr lang="en-US" noProof="0" dirty="0"/>
              <a:t>An algorithm with history, discovered in 1901 but still very much in use!</a:t>
            </a:r>
          </a:p>
          <a:p>
            <a:r>
              <a:rPr lang="en-US" noProof="0" dirty="0"/>
              <a:t>It is a statistical procedure that uses an orthogonal transformation to convert a set of observations of possibly correlated variables into a set of values of linearly uncorrelated variables called principal components</a:t>
            </a:r>
          </a:p>
          <a:p>
            <a:r>
              <a:rPr lang="en-US" noProof="0" dirty="0"/>
              <a:t>The principal hyperparameter is </a:t>
            </a:r>
            <a:r>
              <a:rPr lang="en-US" noProof="0" dirty="0" err="1">
                <a:solidFill>
                  <a:schemeClr val="accent2"/>
                </a:solidFill>
              </a:rPr>
              <a:t>n_components</a:t>
            </a:r>
            <a:r>
              <a:rPr lang="en-US" noProof="0" dirty="0">
                <a:solidFill>
                  <a:schemeClr val="accent2"/>
                </a:solidFill>
              </a:rPr>
              <a:t> </a:t>
            </a:r>
            <a:r>
              <a:rPr lang="en-US" noProof="0" dirty="0"/>
              <a:t>to specify the dimensionality</a:t>
            </a:r>
          </a:p>
          <a:p>
            <a:r>
              <a:rPr lang="en-US" noProof="0" dirty="0"/>
              <a:t>For large datasets, one can use </a:t>
            </a:r>
            <a:r>
              <a:rPr lang="en-US" noProof="0" dirty="0" err="1"/>
              <a:t>IncrementalPCA</a:t>
            </a:r>
            <a:r>
              <a:rPr lang="en-US" noProof="0" dirty="0"/>
              <a:t> (and </a:t>
            </a:r>
            <a:r>
              <a:rPr lang="en-US" noProof="0" dirty="0" err="1"/>
              <a:t>partial_fit</a:t>
            </a:r>
            <a:r>
              <a:rPr lang="en-US" noProof="0" dirty="0"/>
              <a:t>)</a:t>
            </a:r>
            <a:endParaRPr lang="en-CA" noProof="0" dirty="0"/>
          </a:p>
        </p:txBody>
      </p:sp>
      <p:sp>
        <p:nvSpPr>
          <p:cNvPr id="2" name="Slide Number Placeholder 1">
            <a:extLst>
              <a:ext uri="{FF2B5EF4-FFF2-40B4-BE49-F238E27FC236}">
                <a16:creationId xmlns:a16="http://schemas.microsoft.com/office/drawing/2014/main" id="{615C99A0-8329-C208-FD57-0E91C9B7BC4F}"/>
              </a:ext>
            </a:extLst>
          </p:cNvPr>
          <p:cNvSpPr>
            <a:spLocks noGrp="1"/>
          </p:cNvSpPr>
          <p:nvPr>
            <p:ph type="sldNum" sz="quarter" idx="12"/>
          </p:nvPr>
        </p:nvSpPr>
        <p:spPr/>
        <p:txBody>
          <a:bodyPr/>
          <a:lstStyle/>
          <a:p>
            <a:pPr algn="r"/>
            <a:fld id="{00000000-1234-1234-1234-123412341234}" type="slidenum">
              <a:rPr lang="en" smtClean="0"/>
              <a:pPr algn="r"/>
              <a:t>13</a:t>
            </a:fld>
            <a:endParaRPr lang="en"/>
          </a:p>
        </p:txBody>
      </p:sp>
    </p:spTree>
    <p:extLst>
      <p:ext uri="{BB962C8B-B14F-4D97-AF65-F5344CB8AC3E}">
        <p14:creationId xmlns:p14="http://schemas.microsoft.com/office/powerpoint/2010/main" val="86116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6ED7-0249-ECE2-6866-691CEB5FDB79}"/>
              </a:ext>
            </a:extLst>
          </p:cNvPr>
          <p:cNvSpPr>
            <a:spLocks noGrp="1"/>
          </p:cNvSpPr>
          <p:nvPr>
            <p:ph type="title"/>
          </p:nvPr>
        </p:nvSpPr>
        <p:spPr/>
        <p:txBody>
          <a:bodyPr/>
          <a:lstStyle/>
          <a:p>
            <a:r>
              <a:rPr lang="en-CA" noProof="0" dirty="0"/>
              <a:t>Principal Component Analysis</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72BAF9-74EF-51C1-BC6B-69BB3A377513}"/>
                  </a:ext>
                </a:extLst>
              </p:cNvPr>
              <p:cNvSpPr>
                <a:spLocks noGrp="1"/>
              </p:cNvSpPr>
              <p:nvPr>
                <p:ph idx="1"/>
              </p:nvPr>
            </p:nvSpPr>
            <p:spPr/>
            <p:txBody>
              <a:bodyPr>
                <a:normAutofit fontScale="92500" lnSpcReduction="10000"/>
              </a:bodyPr>
              <a:lstStyle/>
              <a:p>
                <a:pPr marL="457200" indent="-457200">
                  <a:buFont typeface="+mj-lt"/>
                  <a:buAutoNum type="arabicPeriod"/>
                </a:pPr>
                <a:r>
                  <a:rPr lang="en-CA" dirty="0"/>
                  <a:t>Standardize the data (optional and not done by default in Scikit-Learn)</a:t>
                </a:r>
              </a:p>
              <a:p>
                <a:pPr lvl="1"/>
                <a:r>
                  <a:rPr lang="en-CA" dirty="0" err="1"/>
                  <a:t>StandardScaler</a:t>
                </a:r>
                <a:r>
                  <a:rPr lang="en-CA" dirty="0"/>
                  <a:t>() does the work for you</a:t>
                </a:r>
              </a:p>
              <a:p>
                <a:pPr marL="457200" indent="-457200">
                  <a:buFont typeface="+mj-lt"/>
                  <a:buAutoNum type="arabicPeriod"/>
                </a:pPr>
                <a:r>
                  <a:rPr lang="en-CA" dirty="0"/>
                  <a:t>Calculate covariance matrix</a:t>
                </a:r>
              </a:p>
              <a:p>
                <a:pPr lvl="1"/>
                <a:r>
                  <a:rPr lang="en-CA" dirty="0"/>
                  <a:t>For a pair of features matrixes </a:t>
                </a:r>
                <a14:m>
                  <m:oMath xmlns:m="http://schemas.openxmlformats.org/officeDocument/2006/math">
                    <m:sSub>
                      <m:sSubPr>
                        <m:ctrlPr>
                          <a:rPr lang="en-CA" i="1" smtClean="0">
                            <a:latin typeface="Cambria Math" panose="02040503050406030204" pitchFamily="18" charset="0"/>
                          </a:rPr>
                        </m:ctrlPr>
                      </m:sSubPr>
                      <m:e>
                        <m:r>
                          <a:rPr lang="fr-CA" b="0" i="1" smtClean="0">
                            <a:latin typeface="Cambria Math" panose="02040503050406030204" pitchFamily="18" charset="0"/>
                          </a:rPr>
                          <m:t>𝑋</m:t>
                        </m:r>
                      </m:e>
                      <m:sub>
                        <m:r>
                          <a:rPr lang="fr-CA" b="0" i="1" smtClean="0">
                            <a:latin typeface="Cambria Math" panose="02040503050406030204" pitchFamily="18" charset="0"/>
                          </a:rPr>
                          <m:t>1</m:t>
                        </m:r>
                      </m:sub>
                    </m:sSub>
                  </m:oMath>
                </a14:m>
                <a:r>
                  <a:rPr lang="en-CA" dirty="0"/>
                  <a:t> and </a:t>
                </a:r>
                <a14:m>
                  <m:oMath xmlns:m="http://schemas.openxmlformats.org/officeDocument/2006/math">
                    <m:sSub>
                      <m:sSubPr>
                        <m:ctrlPr>
                          <a:rPr lang="en-CA" i="1">
                            <a:latin typeface="Cambria Math" panose="02040503050406030204" pitchFamily="18" charset="0"/>
                          </a:rPr>
                        </m:ctrlPr>
                      </m:sSubPr>
                      <m:e>
                        <m:r>
                          <a:rPr lang="fr-CA" b="0" i="1" smtClean="0">
                            <a:latin typeface="Cambria Math" panose="02040503050406030204" pitchFamily="18" charset="0"/>
                          </a:rPr>
                          <m:t>𝑋</m:t>
                        </m:r>
                      </m:e>
                      <m:sub>
                        <m:r>
                          <a:rPr lang="fr-CA" b="0" i="1" smtClean="0">
                            <a:latin typeface="Cambria Math" panose="02040503050406030204" pitchFamily="18" charset="0"/>
                          </a:rPr>
                          <m:t>2</m:t>
                        </m:r>
                      </m:sub>
                    </m:sSub>
                  </m:oMath>
                </a14:m>
                <a:r>
                  <a:rPr lang="en-CA" dirty="0"/>
                  <a:t>, it is </a:t>
                </a:r>
                <a14:m>
                  <m:oMath xmlns:m="http://schemas.openxmlformats.org/officeDocument/2006/math">
                    <m:r>
                      <a:rPr lang="en-CA" i="1" smtClean="0">
                        <a:latin typeface="Cambria Math" panose="02040503050406030204" pitchFamily="18" charset="0"/>
                        <a:ea typeface="Cambria Math" panose="02040503050406030204" pitchFamily="18" charset="0"/>
                      </a:rPr>
                      <m:t>𝜎</m:t>
                    </m:r>
                    <m:sSub>
                      <m:sSubPr>
                        <m:ctrlPr>
                          <a:rPr lang="en-CA" i="1">
                            <a:latin typeface="Cambria Math" panose="02040503050406030204" pitchFamily="18" charset="0"/>
                          </a:rPr>
                        </m:ctrlPr>
                      </m:sSubPr>
                      <m:e>
                        <m:r>
                          <a:rPr lang="fr-CA" i="1">
                            <a:latin typeface="Cambria Math" panose="02040503050406030204" pitchFamily="18" charset="0"/>
                          </a:rPr>
                          <m:t>𝑋</m:t>
                        </m:r>
                      </m:e>
                      <m:sub>
                        <m:r>
                          <a:rPr lang="fr-CA" i="1">
                            <a:latin typeface="Cambria Math" panose="02040503050406030204" pitchFamily="18" charset="0"/>
                          </a:rPr>
                          <m:t>1</m:t>
                        </m:r>
                      </m:sub>
                    </m:sSub>
                    <m:sSub>
                      <m:sSubPr>
                        <m:ctrlPr>
                          <a:rPr lang="en-CA" i="1">
                            <a:latin typeface="Cambria Math" panose="02040503050406030204" pitchFamily="18" charset="0"/>
                          </a:rPr>
                        </m:ctrlPr>
                      </m:sSubPr>
                      <m:e>
                        <m:r>
                          <a:rPr lang="fr-CA" i="1">
                            <a:latin typeface="Cambria Math" panose="02040503050406030204" pitchFamily="18" charset="0"/>
                          </a:rPr>
                          <m:t>𝑋</m:t>
                        </m:r>
                      </m:e>
                      <m:sub>
                        <m:r>
                          <a:rPr lang="fr-CA" b="0" i="1" smtClean="0">
                            <a:latin typeface="Cambria Math" panose="02040503050406030204" pitchFamily="18" charset="0"/>
                          </a:rPr>
                          <m:t>2</m:t>
                        </m:r>
                      </m:sub>
                    </m:sSub>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1</m:t>
                        </m:r>
                      </m:num>
                      <m:den>
                        <m:r>
                          <a:rPr lang="fr-CA" b="0" i="1" smtClean="0">
                            <a:latin typeface="Cambria Math" panose="02040503050406030204" pitchFamily="18" charset="0"/>
                          </a:rPr>
                          <m:t>𝑛</m:t>
                        </m:r>
                        <m:r>
                          <a:rPr lang="fr-CA" b="0" i="1" smtClean="0">
                            <a:latin typeface="Cambria Math" panose="02040503050406030204" pitchFamily="18" charset="0"/>
                          </a:rPr>
                          <m:t>−1</m:t>
                        </m:r>
                      </m:den>
                    </m:f>
                    <m:nary>
                      <m:naryPr>
                        <m:chr m:val="∑"/>
                        <m:ctrlPr>
                          <a:rPr lang="fr-CA" b="0" i="1" smtClean="0">
                            <a:latin typeface="Cambria Math" panose="02040503050406030204" pitchFamily="18" charset="0"/>
                          </a:rPr>
                        </m:ctrlPr>
                      </m:naryPr>
                      <m:sub>
                        <m:r>
                          <m:rPr>
                            <m:brk m:alnAt="23"/>
                          </m:rPr>
                          <a:rPr lang="fr-CA" b="0" i="1" smtClean="0">
                            <a:latin typeface="Cambria Math" panose="02040503050406030204" pitchFamily="18" charset="0"/>
                          </a:rPr>
                          <m:t>𝑖</m:t>
                        </m:r>
                        <m:r>
                          <a:rPr lang="fr-CA" b="0" i="1" smtClean="0">
                            <a:latin typeface="Cambria Math" panose="02040503050406030204" pitchFamily="18" charset="0"/>
                          </a:rPr>
                          <m:t>=1</m:t>
                        </m:r>
                      </m:sub>
                      <m:sup>
                        <m:r>
                          <a:rPr lang="fr-CA" b="0" i="1" smtClean="0">
                            <a:latin typeface="Cambria Math" panose="02040503050406030204" pitchFamily="18" charset="0"/>
                          </a:rPr>
                          <m:t>𝑛</m:t>
                        </m:r>
                      </m:sup>
                      <m:e>
                        <m:r>
                          <a:rPr lang="fr-CA" b="0" i="1" smtClean="0">
                            <a:latin typeface="Cambria Math" panose="02040503050406030204" pitchFamily="18" charset="0"/>
                          </a:rPr>
                          <m:t>(</m:t>
                        </m:r>
                        <m:sSup>
                          <m:sSupPr>
                            <m:ctrlPr>
                              <a:rPr lang="fr-CA" b="0" i="1" smtClean="0">
                                <a:latin typeface="Cambria Math" panose="02040503050406030204" pitchFamily="18" charset="0"/>
                              </a:rPr>
                            </m:ctrlPr>
                          </m:sSupPr>
                          <m:e>
                            <m:sSub>
                              <m:sSubPr>
                                <m:ctrlPr>
                                  <a:rPr lang="en-CA" i="1">
                                    <a:latin typeface="Cambria Math" panose="02040503050406030204" pitchFamily="18" charset="0"/>
                                  </a:rPr>
                                </m:ctrlPr>
                              </m:sSubPr>
                              <m:e>
                                <m:r>
                                  <a:rPr lang="fr-CA" i="1">
                                    <a:latin typeface="Cambria Math" panose="02040503050406030204" pitchFamily="18" charset="0"/>
                                  </a:rPr>
                                  <m:t>𝑋</m:t>
                                </m:r>
                              </m:e>
                              <m:sub>
                                <m:r>
                                  <a:rPr lang="fr-CA" i="1">
                                    <a:latin typeface="Cambria Math" panose="02040503050406030204" pitchFamily="18" charset="0"/>
                                  </a:rPr>
                                  <m:t>1</m:t>
                                </m:r>
                              </m:sub>
                            </m:sSub>
                          </m:e>
                          <m:sup>
                            <m:d>
                              <m:dPr>
                                <m:ctrlPr>
                                  <a:rPr lang="fr-CA" b="0" i="1" smtClean="0">
                                    <a:latin typeface="Cambria Math" panose="02040503050406030204" pitchFamily="18" charset="0"/>
                                  </a:rPr>
                                </m:ctrlPr>
                              </m:dPr>
                              <m:e>
                                <m:r>
                                  <a:rPr lang="fr-CA" b="0" i="1" smtClean="0">
                                    <a:latin typeface="Cambria Math" panose="02040503050406030204" pitchFamily="18" charset="0"/>
                                  </a:rPr>
                                  <m:t>𝑖</m:t>
                                </m:r>
                              </m:e>
                            </m:d>
                          </m:sup>
                        </m:sSup>
                        <m:r>
                          <a:rPr lang="fr-CA" b="0" i="1" smtClean="0">
                            <a:latin typeface="Cambria Math" panose="02040503050406030204" pitchFamily="18" charset="0"/>
                          </a:rPr>
                          <m:t>−</m:t>
                        </m:r>
                        <m:acc>
                          <m:accPr>
                            <m:chr m:val="̅"/>
                            <m:ctrlPr>
                              <a:rPr lang="fr-CA" b="0" i="1" smtClean="0">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rPr>
                                </m:ctrlPr>
                              </m:sSubPr>
                              <m:e>
                                <m:r>
                                  <a:rPr lang="fr-CA" i="1">
                                    <a:latin typeface="Cambria Math" panose="02040503050406030204" pitchFamily="18" charset="0"/>
                                  </a:rPr>
                                  <m:t>𝑋</m:t>
                                </m:r>
                              </m:e>
                              <m:sub>
                                <m:r>
                                  <a:rPr lang="fr-CA" i="1">
                                    <a:latin typeface="Cambria Math" panose="02040503050406030204" pitchFamily="18" charset="0"/>
                                  </a:rPr>
                                  <m:t>1</m:t>
                                </m:r>
                              </m:sub>
                            </m:sSub>
                          </m:e>
                        </m:acc>
                        <m:r>
                          <a:rPr lang="fr-CA" b="0" i="1" smtClean="0">
                            <a:latin typeface="Cambria Math" panose="02040503050406030204" pitchFamily="18" charset="0"/>
                          </a:rPr>
                          <m:t>)(</m:t>
                        </m:r>
                        <m:sSup>
                          <m:sSupPr>
                            <m:ctrlPr>
                              <a:rPr lang="fr-CA" i="1">
                                <a:latin typeface="Cambria Math" panose="02040503050406030204" pitchFamily="18" charset="0"/>
                              </a:rPr>
                            </m:ctrlPr>
                          </m:sSupPr>
                          <m:e>
                            <m:sSub>
                              <m:sSubPr>
                                <m:ctrlPr>
                                  <a:rPr lang="en-CA" i="1">
                                    <a:latin typeface="Cambria Math" panose="02040503050406030204" pitchFamily="18" charset="0"/>
                                  </a:rPr>
                                </m:ctrlPr>
                              </m:sSubPr>
                              <m:e>
                                <m:r>
                                  <a:rPr lang="fr-CA" i="1">
                                    <a:latin typeface="Cambria Math" panose="02040503050406030204" pitchFamily="18" charset="0"/>
                                  </a:rPr>
                                  <m:t>𝑋</m:t>
                                </m:r>
                              </m:e>
                              <m:sub>
                                <m:r>
                                  <a:rPr lang="fr-CA" b="0" i="1" smtClean="0">
                                    <a:latin typeface="Cambria Math" panose="02040503050406030204" pitchFamily="18" charset="0"/>
                                  </a:rPr>
                                  <m:t>2</m:t>
                                </m:r>
                              </m:sub>
                            </m:sSub>
                          </m:e>
                          <m:sup>
                            <m:d>
                              <m:dPr>
                                <m:ctrlPr>
                                  <a:rPr lang="fr-CA" i="1">
                                    <a:latin typeface="Cambria Math" panose="02040503050406030204" pitchFamily="18" charset="0"/>
                                  </a:rPr>
                                </m:ctrlPr>
                              </m:dPr>
                              <m:e>
                                <m:r>
                                  <a:rPr lang="fr-CA" i="1">
                                    <a:latin typeface="Cambria Math" panose="02040503050406030204" pitchFamily="18" charset="0"/>
                                  </a:rPr>
                                  <m:t>𝑖</m:t>
                                </m:r>
                              </m:e>
                            </m:d>
                          </m:sup>
                        </m:sSup>
                        <m:acc>
                          <m:accPr>
                            <m:chr m:val="̅"/>
                            <m:ctrlPr>
                              <a:rPr lang="fr-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rPr>
                                </m:ctrlPr>
                              </m:sSubPr>
                              <m:e>
                                <m:r>
                                  <a:rPr lang="fr-CA" i="1">
                                    <a:latin typeface="Cambria Math" panose="02040503050406030204" pitchFamily="18" charset="0"/>
                                  </a:rPr>
                                  <m:t>𝑋</m:t>
                                </m:r>
                              </m:e>
                              <m:sub>
                                <m:r>
                                  <a:rPr lang="fr-CA" b="0" i="1" smtClean="0">
                                    <a:latin typeface="Cambria Math" panose="02040503050406030204" pitchFamily="18" charset="0"/>
                                  </a:rPr>
                                  <m:t>2</m:t>
                                </m:r>
                              </m:sub>
                            </m:sSub>
                          </m:e>
                        </m:acc>
                        <m:r>
                          <a:rPr lang="fr-CA" b="0" i="1" smtClean="0">
                            <a:latin typeface="Cambria Math" panose="02040503050406030204" pitchFamily="18" charset="0"/>
                          </a:rPr>
                          <m:t>)</m:t>
                        </m:r>
                      </m:e>
                    </m:nary>
                  </m:oMath>
                </a14:m>
                <a:endParaRPr lang="en-CA" dirty="0"/>
              </a:p>
              <a:p>
                <a:pPr lvl="1"/>
                <a:r>
                  <a:rPr lang="en-US" dirty="0"/>
                  <a:t>For </a:t>
                </a:r>
                <a14:m>
                  <m:oMath xmlns:m="http://schemas.openxmlformats.org/officeDocument/2006/math">
                    <m:r>
                      <a:rPr lang="en-US" i="1" dirty="0" smtClean="0">
                        <a:latin typeface="Cambria Math" panose="02040503050406030204" pitchFamily="18" charset="0"/>
                      </a:rPr>
                      <m:t>𝑝</m:t>
                    </m:r>
                  </m:oMath>
                </a14:m>
                <a:r>
                  <a:rPr lang="en-US" dirty="0"/>
                  <a:t> features, the covariance matrix </a:t>
                </a:r>
                <a14:m>
                  <m:oMath xmlns:m="http://schemas.openxmlformats.org/officeDocument/2006/math">
                    <m:r>
                      <m:rPr>
                        <m:sty m:val="p"/>
                      </m:rPr>
                      <a:rPr lang="en-US" i="0" dirty="0" smtClean="0">
                        <a:latin typeface="Cambria Math" panose="02040503050406030204" pitchFamily="18" charset="0"/>
                      </a:rPr>
                      <m:t>Σ</m:t>
                    </m:r>
                  </m:oMath>
                </a14:m>
                <a:r>
                  <a:rPr lang="en-US" dirty="0"/>
                  <a:t> is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𝑝</m:t>
                    </m:r>
                  </m:oMath>
                </a14:m>
                <a:r>
                  <a:rPr lang="en-US" dirty="0"/>
                  <a:t> with elements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𝜎</m:t>
                        </m:r>
                      </m:e>
                      <m:sub>
                        <m:r>
                          <a:rPr lang="fr-CA" b="0" i="1" dirty="0" smtClean="0">
                            <a:latin typeface="Cambria Math" panose="02040503050406030204" pitchFamily="18" charset="0"/>
                          </a:rPr>
                          <m:t>𝑖𝑗</m:t>
                        </m:r>
                      </m:sub>
                    </m:sSub>
                  </m:oMath>
                </a14:m>
                <a:r>
                  <a:rPr lang="en-US" dirty="0"/>
                  <a:t> being the covariance between feature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m:t>
                    </m:r>
                  </m:oMath>
                </a14:m>
                <a:r>
                  <a:rPr lang="en-US" dirty="0"/>
                  <a:t>and feature </a:t>
                </a:r>
                <a14:m>
                  <m:oMath xmlns:m="http://schemas.openxmlformats.org/officeDocument/2006/math">
                    <m:r>
                      <a:rPr lang="en-US" i="1" dirty="0" smtClean="0">
                        <a:latin typeface="Cambria Math" panose="02040503050406030204" pitchFamily="18" charset="0"/>
                      </a:rPr>
                      <m:t>𝑗</m:t>
                    </m:r>
                  </m:oMath>
                </a14:m>
                <a:endParaRPr lang="en-CA" dirty="0"/>
              </a:p>
              <a:p>
                <a:pPr marL="457200" indent="-457200">
                  <a:buFont typeface="+mj-lt"/>
                  <a:buAutoNum type="arabicPeriod"/>
                </a:pPr>
                <a:r>
                  <a:rPr lang="en-US" dirty="0"/>
                  <a:t>Calculate the Eigenvalues and Eigenvectors of the Covariance Matrix</a:t>
                </a:r>
              </a:p>
              <a:p>
                <a:pPr lvl="1"/>
                <a:r>
                  <a:rPr lang="en-US" dirty="0"/>
                  <a:t>A bit more complex (out of our scope), but we solve </a:t>
                </a:r>
                <a14:m>
                  <m:oMath xmlns:m="http://schemas.openxmlformats.org/officeDocument/2006/math">
                    <m:func>
                      <m:funcPr>
                        <m:ctrlPr>
                          <a:rPr lang="fr-CA" b="0" i="1" smtClean="0">
                            <a:latin typeface="Cambria Math" panose="02040503050406030204" pitchFamily="18" charset="0"/>
                          </a:rPr>
                        </m:ctrlPr>
                      </m:funcPr>
                      <m:fName>
                        <m:r>
                          <m:rPr>
                            <m:sty m:val="p"/>
                          </m:rPr>
                          <a:rPr lang="fr-CA" b="0" i="0" smtClean="0">
                            <a:latin typeface="Cambria Math" panose="02040503050406030204" pitchFamily="18" charset="0"/>
                          </a:rPr>
                          <m:t>det</m:t>
                        </m:r>
                      </m:fName>
                      <m:e>
                        <m:d>
                          <m:dPr>
                            <m:ctrlPr>
                              <a:rPr lang="fr-CA" b="0" i="1" smtClean="0">
                                <a:latin typeface="Cambria Math" panose="02040503050406030204" pitchFamily="18" charset="0"/>
                              </a:rPr>
                            </m:ctrlPr>
                          </m:dPr>
                          <m:e>
                            <m:r>
                              <m:rPr>
                                <m:sty m:val="p"/>
                              </m:rPr>
                              <a:rPr lang="en-US" dirty="0">
                                <a:latin typeface="Cambria Math" panose="02040503050406030204" pitchFamily="18" charset="0"/>
                              </a:rPr>
                              <m:t>Σ</m:t>
                            </m:r>
                            <m:r>
                              <a:rPr lang="fr-CA" b="0" i="1" dirty="0" smtClean="0">
                                <a:latin typeface="Cambria Math" panose="02040503050406030204" pitchFamily="18" charset="0"/>
                              </a:rPr>
                              <m:t>−</m:t>
                            </m:r>
                            <m:r>
                              <a:rPr lang="fr-CA" b="0" i="1" dirty="0" smtClean="0">
                                <a:latin typeface="Cambria Math" panose="02040503050406030204" pitchFamily="18" charset="0"/>
                                <a:ea typeface="Cambria Math" panose="02040503050406030204" pitchFamily="18" charset="0"/>
                              </a:rPr>
                              <m:t>𝜆</m:t>
                            </m:r>
                            <m:r>
                              <a:rPr lang="fr-CA" b="0" i="1" dirty="0" smtClean="0">
                                <a:latin typeface="Cambria Math" panose="02040503050406030204" pitchFamily="18" charset="0"/>
                                <a:ea typeface="Cambria Math" panose="02040503050406030204" pitchFamily="18" charset="0"/>
                              </a:rPr>
                              <m:t>𝐼</m:t>
                            </m:r>
                          </m:e>
                        </m:d>
                      </m:e>
                    </m:func>
                    <m:r>
                      <a:rPr lang="fr-CA" b="0" i="1" smtClean="0">
                        <a:latin typeface="Cambria Math" panose="02040503050406030204" pitchFamily="18" charset="0"/>
                      </a:rPr>
                      <m:t>=0</m:t>
                    </m:r>
                  </m:oMath>
                </a14:m>
                <a:endParaRPr lang="en-US" dirty="0"/>
              </a:p>
              <a:p>
                <a:pPr marL="457200" indent="-457200">
                  <a:buFont typeface="+mj-lt"/>
                  <a:buAutoNum type="arabicPeriod"/>
                </a:pPr>
                <a:r>
                  <a:rPr lang="en-US" dirty="0"/>
                  <a:t>Choose Components and Form a Feature Vector</a:t>
                </a:r>
              </a:p>
              <a:p>
                <a:pPr lvl="1"/>
                <a:r>
                  <a:rPr lang="en-US" dirty="0"/>
                  <a:t>Considering </a:t>
                </a:r>
                <a14:m>
                  <m:oMath xmlns:m="http://schemas.openxmlformats.org/officeDocument/2006/math">
                    <m:r>
                      <a:rPr lang="fr-CA" b="0" i="1" smtClean="0">
                        <a:latin typeface="Cambria Math" panose="02040503050406030204" pitchFamily="18" charset="0"/>
                      </a:rPr>
                      <m:t>𝑘</m:t>
                    </m:r>
                  </m:oMath>
                </a14:m>
                <a:r>
                  <a:rPr lang="en-US" dirty="0"/>
                  <a:t> components, new features vector is the top eigenvectors  </a:t>
                </a:r>
                <a14:m>
                  <m:oMath xmlns:m="http://schemas.openxmlformats.org/officeDocument/2006/math">
                    <m:r>
                      <m:rPr>
                        <m:sty m:val="p"/>
                      </m:rPr>
                      <a:rPr lang="fr-CA" b="0" i="0" smtClean="0">
                        <a:latin typeface="Cambria Math" panose="02040503050406030204" pitchFamily="18" charset="0"/>
                      </a:rPr>
                      <m:t>P</m:t>
                    </m:r>
                    <m:r>
                      <a:rPr lang="fr-CA" b="0" i="0" smtClean="0">
                        <a:latin typeface="Cambria Math" panose="02040503050406030204" pitchFamily="18" charset="0"/>
                      </a:rPr>
                      <m:t>=</m:t>
                    </m:r>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𝑒𝑖𝑔</m:t>
                        </m:r>
                      </m:e>
                      <m:sub>
                        <m:r>
                          <a:rPr lang="fr-CA" b="0" i="1" smtClean="0">
                            <a:latin typeface="Cambria Math" panose="02040503050406030204" pitchFamily="18" charset="0"/>
                          </a:rPr>
                          <m:t>1</m:t>
                        </m:r>
                      </m:sub>
                    </m:sSub>
                    <m:r>
                      <a:rPr lang="fr-CA" b="0" i="1" smtClean="0">
                        <a:latin typeface="Cambria Math" panose="02040503050406030204" pitchFamily="18" charset="0"/>
                      </a:rPr>
                      <m:t>,…,</m:t>
                    </m:r>
                    <m:sSub>
                      <m:sSubPr>
                        <m:ctrlPr>
                          <a:rPr lang="fr-CA" i="1">
                            <a:latin typeface="Cambria Math" panose="02040503050406030204" pitchFamily="18" charset="0"/>
                          </a:rPr>
                        </m:ctrlPr>
                      </m:sSubPr>
                      <m:e>
                        <m:r>
                          <a:rPr lang="fr-CA" i="1">
                            <a:latin typeface="Cambria Math" panose="02040503050406030204" pitchFamily="18" charset="0"/>
                          </a:rPr>
                          <m:t>𝑒𝑖𝑔</m:t>
                        </m:r>
                      </m:e>
                      <m:sub>
                        <m:r>
                          <a:rPr lang="fr-CA" b="0" i="1" smtClean="0">
                            <a:latin typeface="Cambria Math" panose="02040503050406030204" pitchFamily="18" charset="0"/>
                          </a:rPr>
                          <m:t>𝑘</m:t>
                        </m:r>
                      </m:sub>
                    </m:sSub>
                    <m:r>
                      <a:rPr lang="fr-CA" b="0" i="1" smtClean="0">
                        <a:latin typeface="Cambria Math" panose="02040503050406030204" pitchFamily="18" charset="0"/>
                      </a:rPr>
                      <m:t>]</m:t>
                    </m:r>
                  </m:oMath>
                </a14:m>
                <a:endParaRPr lang="en-US" dirty="0"/>
              </a:p>
              <a:p>
                <a:pPr marL="457200" indent="-457200">
                  <a:buFont typeface="+mj-lt"/>
                  <a:buAutoNum type="arabicPeriod"/>
                </a:pPr>
                <a:r>
                  <a:rPr lang="en-US" dirty="0"/>
                  <a:t>Recast the Data Along the Principal Components Axes</a:t>
                </a:r>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fr-CA" b="0" i="1" smtClean="0">
                              <a:latin typeface="Cambria Math" panose="02040503050406030204" pitchFamily="18" charset="0"/>
                            </a:rPr>
                            <m:t>𝑋</m:t>
                          </m:r>
                        </m:e>
                        <m:sub>
                          <m:r>
                            <a:rPr lang="fr-CA" b="0" i="1" smtClean="0">
                              <a:latin typeface="Cambria Math" panose="02040503050406030204" pitchFamily="18" charset="0"/>
                            </a:rPr>
                            <m:t>𝑛𝑒𝑤</m:t>
                          </m:r>
                        </m:sub>
                      </m:sSub>
                      <m:r>
                        <a:rPr lang="fr-CA" b="0" i="1" smtClean="0">
                          <a:latin typeface="Cambria Math" panose="02040503050406030204" pitchFamily="18" charset="0"/>
                        </a:rPr>
                        <m:t>=</m:t>
                      </m:r>
                      <m:r>
                        <a:rPr lang="fr-CA" b="0" i="1" smtClean="0">
                          <a:latin typeface="Cambria Math" panose="02040503050406030204" pitchFamily="18" charset="0"/>
                        </a:rPr>
                        <m:t>𝑋</m:t>
                      </m:r>
                      <m:r>
                        <a:rPr lang="fr-CA" b="0" i="1" smtClean="0">
                          <a:latin typeface="Cambria Math" panose="02040503050406030204" pitchFamily="18" charset="0"/>
                          <a:ea typeface="Cambria Math" panose="02040503050406030204" pitchFamily="18" charset="0"/>
                        </a:rPr>
                        <m:t>×</m:t>
                      </m:r>
                      <m:r>
                        <a:rPr lang="fr-CA" b="0" i="1" smtClean="0">
                          <a:latin typeface="Cambria Math" panose="02040503050406030204" pitchFamily="18" charset="0"/>
                          <a:ea typeface="Cambria Math" panose="02040503050406030204" pitchFamily="18" charset="0"/>
                        </a:rPr>
                        <m:t>𝑃</m:t>
                      </m:r>
                    </m:oMath>
                  </m:oMathPara>
                </a14:m>
                <a:endParaRPr lang="fr-CA" b="0"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2672BAF9-74EF-51C1-BC6B-69BB3A377513}"/>
                  </a:ext>
                </a:extLst>
              </p:cNvPr>
              <p:cNvSpPr>
                <a:spLocks noGrp="1" noRot="1" noChangeAspect="1" noMove="1" noResize="1" noEditPoints="1" noAdjustHandles="1" noChangeArrowheads="1" noChangeShapeType="1" noTextEdit="1"/>
              </p:cNvSpPr>
              <p:nvPr>
                <p:ph idx="1"/>
              </p:nvPr>
            </p:nvSpPr>
            <p:spPr>
              <a:blipFill>
                <a:blip r:embed="rId3"/>
                <a:stretch>
                  <a:fillRect l="-364" t="-2256" r="-182"/>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BA9342F9-DEB4-E9A9-A164-2A46C701189D}"/>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82AE57A-10B6-7C02-8E7D-86985EC1A260}"/>
              </a:ext>
            </a:extLst>
          </p:cNvPr>
          <p:cNvSpPr>
            <a:spLocks noGrp="1"/>
          </p:cNvSpPr>
          <p:nvPr>
            <p:ph type="sldNum" sz="quarter" idx="12"/>
          </p:nvPr>
        </p:nvSpPr>
        <p:spPr/>
        <p:txBody>
          <a:bodyPr/>
          <a:lstStyle/>
          <a:p>
            <a:fld id="{622602D6-36C8-4247-8F95-FE9D8C4F108F}" type="slidenum">
              <a:rPr lang="fr-FR" smtClean="0"/>
              <a:t>14</a:t>
            </a:fld>
            <a:endParaRPr lang="fr-FR"/>
          </a:p>
        </p:txBody>
      </p:sp>
    </p:spTree>
    <p:extLst>
      <p:ext uri="{BB962C8B-B14F-4D97-AF65-F5344CB8AC3E}">
        <p14:creationId xmlns:p14="http://schemas.microsoft.com/office/powerpoint/2010/main" val="95667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1BCB5-B6F3-3691-719A-E1005C034DAD}"/>
              </a:ext>
            </a:extLst>
          </p:cNvPr>
          <p:cNvSpPr>
            <a:spLocks noGrp="1"/>
          </p:cNvSpPr>
          <p:nvPr>
            <p:ph type="title"/>
          </p:nvPr>
        </p:nvSpPr>
        <p:spPr>
          <a:xfrm>
            <a:off x="8156350" y="484632"/>
            <a:ext cx="3544035" cy="1609344"/>
          </a:xfrm>
          <a:ln>
            <a:noFill/>
          </a:ln>
        </p:spPr>
        <p:txBody>
          <a:bodyPr>
            <a:normAutofit/>
          </a:bodyPr>
          <a:lstStyle/>
          <a:p>
            <a:r>
              <a:rPr lang="en-CA" sz="3200" noProof="0" dirty="0"/>
              <a:t>Comparing </a:t>
            </a:r>
            <a:r>
              <a:rPr lang="en-CA" sz="3200" noProof="0" dirty="0" err="1"/>
              <a:t>dimentionality</a:t>
            </a:r>
            <a:r>
              <a:rPr lang="en-CA" sz="3200" noProof="0" dirty="0"/>
              <a:t> reduction</a:t>
            </a:r>
          </a:p>
        </p:txBody>
      </p:sp>
      <p:pic>
        <p:nvPicPr>
          <p:cNvPr id="2050" name="Picture 2" descr="Comparing feature reduction techniques">
            <a:extLst>
              <a:ext uri="{FF2B5EF4-FFF2-40B4-BE49-F238E27FC236}">
                <a16:creationId xmlns:a16="http://schemas.microsoft.com/office/drawing/2014/main" id="{2AC98D46-ADBF-FE5A-9E87-27FE216432D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3999" y="853280"/>
            <a:ext cx="6882269" cy="51617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FC8EF05-7834-4360-B001-5D048990BFDC}"/>
              </a:ext>
            </a:extLst>
          </p:cNvPr>
          <p:cNvSpPr>
            <a:spLocks noGrp="1"/>
          </p:cNvSpPr>
          <p:nvPr>
            <p:ph idx="1"/>
          </p:nvPr>
        </p:nvSpPr>
        <p:spPr>
          <a:xfrm>
            <a:off x="8156351" y="2121408"/>
            <a:ext cx="3544034" cy="4050792"/>
          </a:xfrm>
        </p:spPr>
        <p:txBody>
          <a:bodyPr>
            <a:normAutofit/>
          </a:bodyPr>
          <a:lstStyle/>
          <a:p>
            <a:r>
              <a:rPr lang="en-CA" sz="1600" noProof="0" dirty="0"/>
              <a:t>Here is yet another great example on the Scikit-Learn documentation</a:t>
            </a:r>
          </a:p>
          <a:p>
            <a:r>
              <a:rPr lang="en-CA" sz="1600" noProof="0" dirty="0"/>
              <a:t>It shows </a:t>
            </a:r>
            <a:r>
              <a:rPr lang="en-CA" sz="1600" noProof="0" dirty="0" err="1"/>
              <a:t>Kbest</a:t>
            </a:r>
            <a:r>
              <a:rPr lang="en-CA" sz="1600" noProof="0" dirty="0"/>
              <a:t> using </a:t>
            </a:r>
            <a:r>
              <a:rPr lang="en-CA" sz="1600" noProof="0" dirty="0" err="1"/>
              <a:t>infogain</a:t>
            </a:r>
            <a:r>
              <a:rPr lang="en-CA" sz="1600" noProof="0" dirty="0"/>
              <a:t>, PCA, and Non-Negative Matrix Factorization (see Scikit-Learn to know more)</a:t>
            </a:r>
          </a:p>
          <a:p>
            <a:r>
              <a:rPr lang="en-CA" sz="1600" noProof="0" dirty="0"/>
              <a:t>All perform pretty similarly!</a:t>
            </a:r>
          </a:p>
          <a:p>
            <a:pPr marL="0" indent="0">
              <a:buNone/>
            </a:pPr>
            <a:r>
              <a:rPr lang="en-CA" sz="1600" noProof="0" dirty="0">
                <a:hlinkClick r:id="rId5"/>
              </a:rPr>
              <a:t>https://scikit-learn.org/stable/auto_examples/compose/plot_compare_reduction.html#sphx-glr-auto-examples-compose-plot-compare-reduction-py</a:t>
            </a:r>
            <a:endParaRPr lang="en-CA" sz="1600" noProof="0" dirty="0"/>
          </a:p>
          <a:p>
            <a:pPr marL="0" indent="0">
              <a:buNone/>
            </a:pPr>
            <a:endParaRPr lang="en-CA" sz="1600" noProof="0" dirty="0"/>
          </a:p>
          <a:p>
            <a:endParaRPr lang="en-CA" sz="1600" noProof="0" dirty="0"/>
          </a:p>
        </p:txBody>
      </p:sp>
      <p:sp>
        <p:nvSpPr>
          <p:cNvPr id="4" name="Footer Placeholder 3">
            <a:extLst>
              <a:ext uri="{FF2B5EF4-FFF2-40B4-BE49-F238E27FC236}">
                <a16:creationId xmlns:a16="http://schemas.microsoft.com/office/drawing/2014/main" id="{38DA307E-1AFA-C109-5941-187DE1705205}"/>
              </a:ext>
            </a:extLst>
          </p:cNvPr>
          <p:cNvSpPr>
            <a:spLocks noGrp="1"/>
          </p:cNvSpPr>
          <p:nvPr>
            <p:ph type="ftr" sz="quarter" idx="11"/>
          </p:nvPr>
        </p:nvSpPr>
        <p:spPr>
          <a:xfrm>
            <a:off x="1088136" y="6272784"/>
            <a:ext cx="6327648" cy="365125"/>
          </a:xfrm>
        </p:spPr>
        <p:txBody>
          <a:bodyPr>
            <a:normAutofit/>
          </a:bodyPr>
          <a:lstStyle/>
          <a:p>
            <a:endParaRPr lang="fr-FR"/>
          </a:p>
        </p:txBody>
      </p:sp>
      <p:grpSp>
        <p:nvGrpSpPr>
          <p:cNvPr id="2057" name="Group 205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58" name="Oval 205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59" name="Oval 205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A0B63544-1D42-069B-22D1-060BCBC018CE}"/>
              </a:ext>
            </a:extLst>
          </p:cNvPr>
          <p:cNvSpPr>
            <a:spLocks noGrp="1"/>
          </p:cNvSpPr>
          <p:nvPr>
            <p:ph type="sldNum" sz="quarter" idx="12"/>
          </p:nvPr>
        </p:nvSpPr>
        <p:spPr>
          <a:xfrm>
            <a:off x="11311128" y="6272784"/>
            <a:ext cx="640080" cy="365125"/>
          </a:xfrm>
        </p:spPr>
        <p:txBody>
          <a:bodyPr>
            <a:normAutofit/>
          </a:bodyPr>
          <a:lstStyle/>
          <a:p>
            <a:pPr>
              <a:spcAft>
                <a:spcPts val="600"/>
              </a:spcAft>
            </a:pPr>
            <a:fld id="{622602D6-36C8-4247-8F95-FE9D8C4F108F}" type="slidenum">
              <a:rPr lang="fr-FR" smtClean="0"/>
              <a:pPr>
                <a:spcAft>
                  <a:spcPts val="600"/>
                </a:spcAft>
              </a:pPr>
              <a:t>15</a:t>
            </a:fld>
            <a:endParaRPr lang="fr-FR"/>
          </a:p>
        </p:txBody>
      </p:sp>
    </p:spTree>
    <p:extLst>
      <p:ext uri="{BB962C8B-B14F-4D97-AF65-F5344CB8AC3E}">
        <p14:creationId xmlns:p14="http://schemas.microsoft.com/office/powerpoint/2010/main" val="99754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prstGeom prst="rect">
            <a:avLst/>
          </a:prstGeom>
        </p:spPr>
        <p:txBody>
          <a:bodyPr spcFirstLastPara="1" vert="horz" wrap="square" lIns="0" tIns="0" rIns="0" bIns="0" rtlCol="0" anchor="ctr" anchorCtr="0">
            <a:noAutofit/>
          </a:bodyPr>
          <a:lstStyle/>
          <a:p>
            <a:pPr>
              <a:spcBef>
                <a:spcPts val="0"/>
              </a:spcBef>
            </a:pPr>
            <a:r>
              <a:rPr lang="en-CA" noProof="0" dirty="0"/>
              <a:t>Other common methods</a:t>
            </a:r>
          </a:p>
        </p:txBody>
      </p:sp>
      <p:sp>
        <p:nvSpPr>
          <p:cNvPr id="2" name="Content Placeholder 1">
            <a:extLst>
              <a:ext uri="{FF2B5EF4-FFF2-40B4-BE49-F238E27FC236}">
                <a16:creationId xmlns:a16="http://schemas.microsoft.com/office/drawing/2014/main" id="{6B11D1EE-4D39-659B-9991-087DE6380272}"/>
              </a:ext>
            </a:extLst>
          </p:cNvPr>
          <p:cNvSpPr>
            <a:spLocks noGrp="1"/>
          </p:cNvSpPr>
          <p:nvPr>
            <p:ph idx="1"/>
          </p:nvPr>
        </p:nvSpPr>
        <p:spPr/>
        <p:txBody>
          <a:bodyPr/>
          <a:lstStyle/>
          <a:p>
            <a:endParaRPr lang="en-CA" dirty="0"/>
          </a:p>
        </p:txBody>
      </p:sp>
      <p:sp>
        <p:nvSpPr>
          <p:cNvPr id="131" name="Google Shape;131;p22"/>
          <p:cNvSpPr txBox="1">
            <a:spLocks noGrp="1"/>
          </p:cNvSpPr>
          <p:nvPr>
            <p:ph type="sldNum" sz="quarter"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16</a:t>
            </a:fld>
            <a:endParaRPr/>
          </a:p>
        </p:txBody>
      </p:sp>
      <p:grpSp>
        <p:nvGrpSpPr>
          <p:cNvPr id="132" name="Google Shape;132;p22"/>
          <p:cNvGrpSpPr/>
          <p:nvPr/>
        </p:nvGrpSpPr>
        <p:grpSpPr>
          <a:xfrm>
            <a:off x="1891156" y="1410805"/>
            <a:ext cx="5382120" cy="4950761"/>
            <a:chOff x="2256567" y="677103"/>
            <a:chExt cx="4036590" cy="3713071"/>
          </a:xfrm>
        </p:grpSpPr>
        <p:sp>
          <p:nvSpPr>
            <p:cNvPr id="133" name="Google Shape;133;p22"/>
            <p:cNvSpPr/>
            <p:nvPr/>
          </p:nvSpPr>
          <p:spPr>
            <a:xfrm rot="-6596588">
              <a:off x="3726388" y="3510395"/>
              <a:ext cx="771357" cy="771357"/>
            </a:xfrm>
            <a:prstGeom prst="ellipse">
              <a:avLst/>
            </a:prstGeom>
            <a:noFill/>
            <a:ln w="9525" cap="flat" cmpd="sng">
              <a:solidFill>
                <a:srgbClr val="1C4587"/>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sp>
          <p:nvSpPr>
            <p:cNvPr id="134" name="Google Shape;134;p22"/>
            <p:cNvSpPr/>
            <p:nvPr/>
          </p:nvSpPr>
          <p:spPr>
            <a:xfrm rot="-6599386">
              <a:off x="2318596" y="1407533"/>
              <a:ext cx="440541" cy="440541"/>
            </a:xfrm>
            <a:prstGeom prst="ellipse">
              <a:avLst/>
            </a:prstGeom>
            <a:noFill/>
            <a:ln w="9525" cap="flat" cmpd="sng">
              <a:solidFill>
                <a:srgbClr val="1C4587"/>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sp>
          <p:nvSpPr>
            <p:cNvPr id="135" name="Google Shape;135;p22"/>
            <p:cNvSpPr/>
            <p:nvPr/>
          </p:nvSpPr>
          <p:spPr>
            <a:xfrm rot="-6598839">
              <a:off x="2887641" y="2346984"/>
              <a:ext cx="1199287" cy="1199287"/>
            </a:xfrm>
            <a:prstGeom prst="ellipse">
              <a:avLst/>
            </a:prstGeom>
            <a:noFill/>
            <a:ln w="9525" cap="flat" cmpd="sng">
              <a:solidFill>
                <a:schemeClr val="accent3">
                  <a:lumMod val="75000"/>
                </a:schemeClr>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sp>
          <p:nvSpPr>
            <p:cNvPr id="136" name="Google Shape;136;p22"/>
            <p:cNvSpPr/>
            <p:nvPr/>
          </p:nvSpPr>
          <p:spPr>
            <a:xfrm rot="-6598620">
              <a:off x="4374916" y="913763"/>
              <a:ext cx="1681581" cy="1681581"/>
            </a:xfrm>
            <a:prstGeom prst="ellipse">
              <a:avLst/>
            </a:prstGeom>
            <a:noFill/>
            <a:ln w="9525" cap="flat" cmpd="sng">
              <a:solidFill>
                <a:srgbClr val="1C4587"/>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sp>
          <p:nvSpPr>
            <p:cNvPr id="137" name="Google Shape;137;p22"/>
            <p:cNvSpPr/>
            <p:nvPr/>
          </p:nvSpPr>
          <p:spPr>
            <a:xfrm rot="-6597866">
              <a:off x="2661829" y="2208216"/>
              <a:ext cx="629106" cy="629106"/>
            </a:xfrm>
            <a:prstGeom prst="ellipse">
              <a:avLst/>
            </a:prstGeom>
            <a:noFill/>
            <a:ln w="9525" cap="flat" cmpd="sng">
              <a:solidFill>
                <a:srgbClr val="1C4587"/>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sp>
          <p:nvSpPr>
            <p:cNvPr id="138" name="Google Shape;138;p22"/>
            <p:cNvSpPr/>
            <p:nvPr/>
          </p:nvSpPr>
          <p:spPr>
            <a:xfrm rot="-6597701">
              <a:off x="3267625" y="1113818"/>
              <a:ext cx="274172" cy="274172"/>
            </a:xfrm>
            <a:prstGeom prst="ellipse">
              <a:avLst/>
            </a:prstGeom>
            <a:noFill/>
            <a:ln w="9525" cap="flat" cmpd="sng">
              <a:solidFill>
                <a:schemeClr val="accent6">
                  <a:lumMod val="60000"/>
                  <a:lumOff val="40000"/>
                </a:schemeClr>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39" name="Google Shape;139;p22"/>
          <p:cNvGrpSpPr/>
          <p:nvPr/>
        </p:nvGrpSpPr>
        <p:grpSpPr>
          <a:xfrm>
            <a:off x="4730819" y="3054805"/>
            <a:ext cx="3253600" cy="3253600"/>
            <a:chOff x="4447194" y="1815766"/>
            <a:chExt cx="2440200" cy="2440200"/>
          </a:xfrm>
        </p:grpSpPr>
        <p:sp>
          <p:nvSpPr>
            <p:cNvPr id="140" name="Google Shape;140;p22"/>
            <p:cNvSpPr/>
            <p:nvPr/>
          </p:nvSpPr>
          <p:spPr>
            <a:xfrm>
              <a:off x="4447194" y="1815766"/>
              <a:ext cx="2440200" cy="2440200"/>
            </a:xfrm>
            <a:prstGeom prst="ellipse">
              <a:avLst/>
            </a:prstGeom>
            <a:solidFill>
              <a:srgbClr val="1C4587"/>
            </a:solidFill>
            <a:ln>
              <a:noFill/>
            </a:ln>
          </p:spPr>
          <p:txBody>
            <a:bodyPr spcFirstLastPara="1" wrap="square" lIns="121900" tIns="121900" rIns="121900" bIns="121900" anchor="ctr" anchorCtr="0">
              <a:noAutofit/>
            </a:bodyPr>
            <a:lstStyle/>
            <a:p>
              <a:endParaRPr sz="3200">
                <a:latin typeface="Caveat"/>
                <a:ea typeface="Caveat"/>
                <a:cs typeface="Caveat"/>
                <a:sym typeface="Caveat"/>
              </a:endParaRPr>
            </a:p>
          </p:txBody>
        </p:sp>
        <p:sp>
          <p:nvSpPr>
            <p:cNvPr id="141" name="Google Shape;141;p22"/>
            <p:cNvSpPr txBox="1"/>
            <p:nvPr/>
          </p:nvSpPr>
          <p:spPr>
            <a:xfrm>
              <a:off x="4735950" y="2504275"/>
              <a:ext cx="1862700" cy="1163400"/>
            </a:xfrm>
            <a:prstGeom prst="rect">
              <a:avLst/>
            </a:prstGeom>
            <a:solidFill>
              <a:srgbClr val="1C4587"/>
            </a:solidFill>
            <a:ln>
              <a:noFill/>
            </a:ln>
          </p:spPr>
          <p:txBody>
            <a:bodyPr spcFirstLastPara="1" wrap="square" lIns="121900" tIns="121900" rIns="121900" bIns="121900" anchor="ctr" anchorCtr="0">
              <a:noAutofit/>
            </a:bodyPr>
            <a:lstStyle/>
            <a:p>
              <a:pPr algn="ctr"/>
              <a:r>
                <a:rPr lang="fr-CA" sz="2667" dirty="0" err="1">
                  <a:solidFill>
                    <a:srgbClr val="FFFFFF"/>
                  </a:solidFill>
                  <a:latin typeface="Caveat"/>
                  <a:ea typeface="Caveat"/>
                  <a:cs typeface="Caveat"/>
                  <a:sym typeface="Caveat"/>
                </a:rPr>
                <a:t>Sparse</a:t>
              </a:r>
              <a:r>
                <a:rPr lang="fr-CA" sz="2667" dirty="0">
                  <a:solidFill>
                    <a:srgbClr val="FFFFFF"/>
                  </a:solidFill>
                  <a:latin typeface="Caveat"/>
                  <a:ea typeface="Caveat"/>
                  <a:cs typeface="Caveat"/>
                  <a:sym typeface="Caveat"/>
                </a:rPr>
                <a:t> PCA</a:t>
              </a:r>
            </a:p>
            <a:p>
              <a:pPr algn="ctr"/>
              <a:r>
                <a:rPr lang="fr-CA" sz="2000" dirty="0" err="1">
                  <a:solidFill>
                    <a:srgbClr val="FFFFFF"/>
                  </a:solidFill>
                  <a:latin typeface="Caveat"/>
                  <a:ea typeface="Caveat"/>
                  <a:cs typeface="Caveat"/>
                  <a:sym typeface="Caveat"/>
                </a:rPr>
                <a:t>MiniBatchSparse</a:t>
              </a:r>
              <a:endParaRPr lang="fr-CA" sz="2000" dirty="0">
                <a:solidFill>
                  <a:srgbClr val="FFFFFF"/>
                </a:solidFill>
                <a:latin typeface="Caveat"/>
                <a:ea typeface="Caveat"/>
                <a:cs typeface="Caveat"/>
                <a:sym typeface="Caveat"/>
              </a:endParaRPr>
            </a:p>
          </p:txBody>
        </p:sp>
      </p:grpSp>
      <p:grpSp>
        <p:nvGrpSpPr>
          <p:cNvPr id="142" name="Google Shape;142;p22"/>
          <p:cNvGrpSpPr/>
          <p:nvPr/>
        </p:nvGrpSpPr>
        <p:grpSpPr>
          <a:xfrm>
            <a:off x="3638316" y="2340071"/>
            <a:ext cx="1898400" cy="1898400"/>
            <a:chOff x="3490737" y="1374053"/>
            <a:chExt cx="1423800" cy="1423800"/>
          </a:xfrm>
        </p:grpSpPr>
        <p:sp>
          <p:nvSpPr>
            <p:cNvPr id="143" name="Google Shape;143;p22"/>
            <p:cNvSpPr/>
            <p:nvPr/>
          </p:nvSpPr>
          <p:spPr>
            <a:xfrm>
              <a:off x="3490737" y="1374053"/>
              <a:ext cx="1423800" cy="1423800"/>
            </a:xfrm>
            <a:prstGeom prst="ellipse">
              <a:avLst/>
            </a:prstGeom>
            <a:solidFill>
              <a:srgbClr val="6CC2DC"/>
            </a:solidFill>
            <a:ln>
              <a:noFill/>
            </a:ln>
          </p:spPr>
          <p:txBody>
            <a:bodyPr spcFirstLastPara="1" wrap="square" lIns="121900" tIns="121900" rIns="121900" bIns="121900" anchor="ctr" anchorCtr="0">
              <a:noAutofit/>
            </a:bodyPr>
            <a:lstStyle/>
            <a:p>
              <a:endParaRPr sz="2400">
                <a:latin typeface="Caveat"/>
                <a:ea typeface="Caveat"/>
                <a:cs typeface="Caveat"/>
                <a:sym typeface="Caveat"/>
              </a:endParaRPr>
            </a:p>
          </p:txBody>
        </p:sp>
        <p:sp>
          <p:nvSpPr>
            <p:cNvPr id="144" name="Google Shape;144;p22"/>
            <p:cNvSpPr txBox="1"/>
            <p:nvPr/>
          </p:nvSpPr>
          <p:spPr>
            <a:xfrm>
              <a:off x="3718754" y="1613603"/>
              <a:ext cx="967800" cy="944700"/>
            </a:xfrm>
            <a:prstGeom prst="rect">
              <a:avLst/>
            </a:prstGeom>
            <a:solidFill>
              <a:srgbClr val="6CC2DC"/>
            </a:solidFill>
            <a:ln>
              <a:noFill/>
            </a:ln>
          </p:spPr>
          <p:txBody>
            <a:bodyPr spcFirstLastPara="1" wrap="square" lIns="121900" tIns="121900" rIns="121900" bIns="121900" anchor="ctr" anchorCtr="0">
              <a:noAutofit/>
            </a:bodyPr>
            <a:lstStyle/>
            <a:p>
              <a:pPr algn="ctr"/>
              <a:r>
                <a:rPr lang="en" sz="2400" dirty="0">
                  <a:solidFill>
                    <a:srgbClr val="FFFFFF"/>
                  </a:solidFill>
                  <a:latin typeface="Caveat"/>
                  <a:ea typeface="Caveat"/>
                  <a:cs typeface="Caveat"/>
                  <a:sym typeface="Caveat"/>
                </a:rPr>
                <a:t>KernelPCA</a:t>
              </a:r>
              <a:endParaRPr sz="2400" dirty="0">
                <a:solidFill>
                  <a:srgbClr val="FFFFFF"/>
                </a:solidFill>
                <a:latin typeface="Caveat"/>
                <a:ea typeface="Caveat"/>
                <a:cs typeface="Caveat"/>
                <a:sym typeface="Caveat"/>
              </a:endParaRPr>
            </a:p>
          </p:txBody>
        </p:sp>
      </p:grpSp>
      <p:grpSp>
        <p:nvGrpSpPr>
          <p:cNvPr id="17" name="Google Shape;142;p22">
            <a:extLst>
              <a:ext uri="{FF2B5EF4-FFF2-40B4-BE49-F238E27FC236}">
                <a16:creationId xmlns:a16="http://schemas.microsoft.com/office/drawing/2014/main" id="{4B7027A1-86EC-68BC-E085-C77FEEA18369}"/>
              </a:ext>
            </a:extLst>
          </p:cNvPr>
          <p:cNvGrpSpPr/>
          <p:nvPr/>
        </p:nvGrpSpPr>
        <p:grpSpPr>
          <a:xfrm>
            <a:off x="6157704" y="1813371"/>
            <a:ext cx="1622405" cy="1579000"/>
            <a:chOff x="5234994" y="655931"/>
            <a:chExt cx="1423800" cy="1423800"/>
          </a:xfrm>
        </p:grpSpPr>
        <p:sp>
          <p:nvSpPr>
            <p:cNvPr id="18" name="Google Shape;143;p22">
              <a:extLst>
                <a:ext uri="{FF2B5EF4-FFF2-40B4-BE49-F238E27FC236}">
                  <a16:creationId xmlns:a16="http://schemas.microsoft.com/office/drawing/2014/main" id="{B1C6B79E-1BFD-E37D-D621-68A27C4FE306}"/>
                </a:ext>
              </a:extLst>
            </p:cNvPr>
            <p:cNvSpPr/>
            <p:nvPr/>
          </p:nvSpPr>
          <p:spPr>
            <a:xfrm>
              <a:off x="5234994" y="655931"/>
              <a:ext cx="1423800" cy="14238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endParaRPr sz="1600">
                <a:latin typeface="Caveat"/>
                <a:ea typeface="Caveat"/>
                <a:cs typeface="Caveat"/>
                <a:sym typeface="Caveat"/>
              </a:endParaRPr>
            </a:p>
          </p:txBody>
        </p:sp>
        <p:sp>
          <p:nvSpPr>
            <p:cNvPr id="19" name="Google Shape;144;p22">
              <a:extLst>
                <a:ext uri="{FF2B5EF4-FFF2-40B4-BE49-F238E27FC236}">
                  <a16:creationId xmlns:a16="http://schemas.microsoft.com/office/drawing/2014/main" id="{F3730412-4FF1-647C-73AC-78EFD753F07A}"/>
                </a:ext>
              </a:extLst>
            </p:cNvPr>
            <p:cNvSpPr txBox="1"/>
            <p:nvPr/>
          </p:nvSpPr>
          <p:spPr>
            <a:xfrm>
              <a:off x="5402110" y="948891"/>
              <a:ext cx="1092298" cy="857987"/>
            </a:xfrm>
            <a:prstGeom prst="rect">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1100" dirty="0">
                  <a:solidFill>
                    <a:srgbClr val="FFFFFF"/>
                  </a:solidFill>
                  <a:latin typeface="Caveat"/>
                  <a:ea typeface="Caveat"/>
                  <a:cs typeface="Caveat"/>
                  <a:sym typeface="Caveat"/>
                </a:rPr>
                <a:t>Singular Value Decomposition</a:t>
              </a:r>
              <a:endParaRPr sz="1100" dirty="0">
                <a:solidFill>
                  <a:srgbClr val="FFFFFF"/>
                </a:solidFill>
                <a:latin typeface="Caveat"/>
                <a:ea typeface="Caveat"/>
                <a:cs typeface="Caveat"/>
                <a:sym typeface="Caveat"/>
              </a:endParaRPr>
            </a:p>
          </p:txBody>
        </p:sp>
      </p:grpSp>
      <p:grpSp>
        <p:nvGrpSpPr>
          <p:cNvPr id="20" name="Google Shape;142;p22">
            <a:extLst>
              <a:ext uri="{FF2B5EF4-FFF2-40B4-BE49-F238E27FC236}">
                <a16:creationId xmlns:a16="http://schemas.microsoft.com/office/drawing/2014/main" id="{225FF403-9251-A21A-FBD7-C5C8540AF73F}"/>
              </a:ext>
            </a:extLst>
          </p:cNvPr>
          <p:cNvGrpSpPr/>
          <p:nvPr/>
        </p:nvGrpSpPr>
        <p:grpSpPr>
          <a:xfrm>
            <a:off x="7604020" y="4308912"/>
            <a:ext cx="1898400" cy="1898400"/>
            <a:chOff x="3490737" y="1374053"/>
            <a:chExt cx="1423800" cy="1423800"/>
          </a:xfrm>
          <a:solidFill>
            <a:schemeClr val="accent3">
              <a:lumMod val="40000"/>
              <a:lumOff val="60000"/>
            </a:schemeClr>
          </a:solidFill>
        </p:grpSpPr>
        <p:sp>
          <p:nvSpPr>
            <p:cNvPr id="21" name="Google Shape;143;p22">
              <a:extLst>
                <a:ext uri="{FF2B5EF4-FFF2-40B4-BE49-F238E27FC236}">
                  <a16:creationId xmlns:a16="http://schemas.microsoft.com/office/drawing/2014/main" id="{9BEF9F4B-77BB-FB8C-0035-AC4CB539B002}"/>
                </a:ext>
              </a:extLst>
            </p:cNvPr>
            <p:cNvSpPr/>
            <p:nvPr/>
          </p:nvSpPr>
          <p:spPr>
            <a:xfrm>
              <a:off x="3490737" y="1374053"/>
              <a:ext cx="1423800" cy="1423800"/>
            </a:xfrm>
            <a:prstGeom prst="ellipse">
              <a:avLst/>
            </a:prstGeom>
            <a:grpFill/>
            <a:ln>
              <a:noFill/>
            </a:ln>
          </p:spPr>
          <p:txBody>
            <a:bodyPr spcFirstLastPara="1" wrap="square" lIns="121900" tIns="121900" rIns="121900" bIns="121900" anchor="ctr" anchorCtr="0">
              <a:noAutofit/>
            </a:bodyPr>
            <a:lstStyle/>
            <a:p>
              <a:endParaRPr sz="2400">
                <a:solidFill>
                  <a:schemeClr val="tx2">
                    <a:lumMod val="10000"/>
                  </a:schemeClr>
                </a:solidFill>
                <a:latin typeface="Caveat"/>
                <a:ea typeface="Caveat"/>
                <a:cs typeface="Caveat"/>
                <a:sym typeface="Caveat"/>
              </a:endParaRPr>
            </a:p>
          </p:txBody>
        </p:sp>
        <p:sp>
          <p:nvSpPr>
            <p:cNvPr id="22" name="Google Shape;144;p22">
              <a:extLst>
                <a:ext uri="{FF2B5EF4-FFF2-40B4-BE49-F238E27FC236}">
                  <a16:creationId xmlns:a16="http://schemas.microsoft.com/office/drawing/2014/main" id="{573E0839-1282-F8A1-3DE8-354907A06E87}"/>
                </a:ext>
              </a:extLst>
            </p:cNvPr>
            <p:cNvSpPr txBox="1"/>
            <p:nvPr/>
          </p:nvSpPr>
          <p:spPr>
            <a:xfrm>
              <a:off x="3718754" y="1613603"/>
              <a:ext cx="967800" cy="944700"/>
            </a:xfrm>
            <a:prstGeom prst="rect">
              <a:avLst/>
            </a:prstGeom>
            <a:grpFill/>
            <a:ln>
              <a:noFill/>
            </a:ln>
          </p:spPr>
          <p:txBody>
            <a:bodyPr spcFirstLastPara="1" wrap="square" lIns="121900" tIns="121900" rIns="121900" bIns="121900" anchor="ctr" anchorCtr="0">
              <a:noAutofit/>
            </a:bodyPr>
            <a:lstStyle/>
            <a:p>
              <a:pPr algn="ctr"/>
              <a:r>
                <a:rPr lang="en" sz="1400" dirty="0">
                  <a:solidFill>
                    <a:schemeClr val="tx2">
                      <a:lumMod val="10000"/>
                    </a:schemeClr>
                  </a:solidFill>
                  <a:latin typeface="Caveat"/>
                  <a:ea typeface="Caveat"/>
                  <a:cs typeface="Caveat"/>
                  <a:sym typeface="Caveat"/>
                </a:rPr>
                <a:t>Independent Component Analysis</a:t>
              </a:r>
              <a:endParaRPr sz="1400" dirty="0">
                <a:solidFill>
                  <a:schemeClr val="tx2">
                    <a:lumMod val="10000"/>
                  </a:schemeClr>
                </a:solidFill>
                <a:latin typeface="Caveat"/>
                <a:ea typeface="Caveat"/>
                <a:cs typeface="Caveat"/>
                <a:sym typeface="Caveat"/>
              </a:endParaRPr>
            </a:p>
          </p:txBody>
        </p:sp>
      </p:grpSp>
    </p:spTree>
    <p:extLst>
      <p:ext uri="{BB962C8B-B14F-4D97-AF65-F5344CB8AC3E}">
        <p14:creationId xmlns:p14="http://schemas.microsoft.com/office/powerpoint/2010/main" val="8166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B9593A-8DE4-5F67-A443-3706D6DC94FF}"/>
              </a:ext>
            </a:extLst>
          </p:cNvPr>
          <p:cNvSpPr>
            <a:spLocks noGrp="1"/>
          </p:cNvSpPr>
          <p:nvPr>
            <p:ph type="title"/>
          </p:nvPr>
        </p:nvSpPr>
        <p:spPr/>
        <p:txBody>
          <a:bodyPr/>
          <a:lstStyle/>
          <a:p>
            <a:r>
              <a:rPr lang="en-CA" noProof="0" dirty="0"/>
              <a:t>Using neural network?</a:t>
            </a:r>
          </a:p>
        </p:txBody>
      </p:sp>
      <p:sp>
        <p:nvSpPr>
          <p:cNvPr id="5" name="Text Placeholder 4">
            <a:extLst>
              <a:ext uri="{FF2B5EF4-FFF2-40B4-BE49-F238E27FC236}">
                <a16:creationId xmlns:a16="http://schemas.microsoft.com/office/drawing/2014/main" id="{8AFD9C82-99F8-26ED-A3A7-3D1570CA8EF8}"/>
              </a:ext>
            </a:extLst>
          </p:cNvPr>
          <p:cNvSpPr>
            <a:spLocks noGrp="1"/>
          </p:cNvSpPr>
          <p:nvPr>
            <p:ph idx="1"/>
          </p:nvPr>
        </p:nvSpPr>
        <p:spPr/>
        <p:txBody>
          <a:bodyPr/>
          <a:lstStyle/>
          <a:p>
            <a:r>
              <a:rPr lang="en-CA" noProof="0" dirty="0"/>
              <a:t>In Scikit-Learn, </a:t>
            </a:r>
            <a:r>
              <a:rPr lang="en-CA" dirty="0"/>
              <a:t>offers a type of neural network called a </a:t>
            </a:r>
            <a:r>
              <a:rPr lang="en-CA" noProof="0" dirty="0"/>
              <a:t>Restricted Boltzmann Machine (RBM), in particular the </a:t>
            </a:r>
            <a:r>
              <a:rPr lang="en-CA" noProof="0" dirty="0" err="1"/>
              <a:t>Bernouilli</a:t>
            </a:r>
            <a:r>
              <a:rPr lang="en-CA" noProof="0" dirty="0"/>
              <a:t> type</a:t>
            </a:r>
          </a:p>
          <a:p>
            <a:r>
              <a:rPr lang="en-CA" dirty="0"/>
              <a:t>They assume the inputs are binary or normalized between 0 and 1</a:t>
            </a:r>
          </a:p>
          <a:p>
            <a:r>
              <a:rPr lang="en-CA" dirty="0"/>
              <a:t>They were first created in early 2000s by Hinton and </a:t>
            </a:r>
            <a:r>
              <a:rPr lang="en-CA" dirty="0" err="1"/>
              <a:t>Salakhutdinov</a:t>
            </a:r>
            <a:endParaRPr lang="en-CA" dirty="0"/>
          </a:p>
        </p:txBody>
      </p:sp>
      <p:pic>
        <p:nvPicPr>
          <p:cNvPr id="7" name="Picture 6" descr="Diagram&#10;&#10;Description automatically generated">
            <a:extLst>
              <a:ext uri="{FF2B5EF4-FFF2-40B4-BE49-F238E27FC236}">
                <a16:creationId xmlns:a16="http://schemas.microsoft.com/office/drawing/2014/main" id="{8D0A4E68-ADB1-45AF-DCC0-67728DFFD04A}"/>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363" t="-4265" r="-1945" b="-5006"/>
          <a:stretch/>
        </p:blipFill>
        <p:spPr>
          <a:xfrm>
            <a:off x="3448865" y="3742992"/>
            <a:ext cx="6717460" cy="2941984"/>
          </a:xfrm>
          <a:custGeom>
            <a:avLst/>
            <a:gdLst>
              <a:gd name="connsiteX0" fmla="*/ 0 w 6717460"/>
              <a:gd name="connsiteY0" fmla="*/ 0 h 2941984"/>
              <a:gd name="connsiteX1" fmla="*/ 671746 w 6717460"/>
              <a:gd name="connsiteY1" fmla="*/ 0 h 2941984"/>
              <a:gd name="connsiteX2" fmla="*/ 1410667 w 6717460"/>
              <a:gd name="connsiteY2" fmla="*/ 0 h 2941984"/>
              <a:gd name="connsiteX3" fmla="*/ 2216762 w 6717460"/>
              <a:gd name="connsiteY3" fmla="*/ 0 h 2941984"/>
              <a:gd name="connsiteX4" fmla="*/ 2955682 w 6717460"/>
              <a:gd name="connsiteY4" fmla="*/ 0 h 2941984"/>
              <a:gd name="connsiteX5" fmla="*/ 3694603 w 6717460"/>
              <a:gd name="connsiteY5" fmla="*/ 0 h 2941984"/>
              <a:gd name="connsiteX6" fmla="*/ 4433524 w 6717460"/>
              <a:gd name="connsiteY6" fmla="*/ 0 h 2941984"/>
              <a:gd name="connsiteX7" fmla="*/ 4903746 w 6717460"/>
              <a:gd name="connsiteY7" fmla="*/ 0 h 2941984"/>
              <a:gd name="connsiteX8" fmla="*/ 5575492 w 6717460"/>
              <a:gd name="connsiteY8" fmla="*/ 0 h 2941984"/>
              <a:gd name="connsiteX9" fmla="*/ 6045714 w 6717460"/>
              <a:gd name="connsiteY9" fmla="*/ 0 h 2941984"/>
              <a:gd name="connsiteX10" fmla="*/ 6717460 w 6717460"/>
              <a:gd name="connsiteY10" fmla="*/ 0 h 2941984"/>
              <a:gd name="connsiteX11" fmla="*/ 6717460 w 6717460"/>
              <a:gd name="connsiteY11" fmla="*/ 529557 h 2941984"/>
              <a:gd name="connsiteX12" fmla="*/ 6717460 w 6717460"/>
              <a:gd name="connsiteY12" fmla="*/ 1088534 h 2941984"/>
              <a:gd name="connsiteX13" fmla="*/ 6717460 w 6717460"/>
              <a:gd name="connsiteY13" fmla="*/ 1676931 h 2941984"/>
              <a:gd name="connsiteX14" fmla="*/ 6717460 w 6717460"/>
              <a:gd name="connsiteY14" fmla="*/ 2206488 h 2941984"/>
              <a:gd name="connsiteX15" fmla="*/ 6717460 w 6717460"/>
              <a:gd name="connsiteY15" fmla="*/ 2941984 h 2941984"/>
              <a:gd name="connsiteX16" fmla="*/ 6112889 w 6717460"/>
              <a:gd name="connsiteY16" fmla="*/ 2941984 h 2941984"/>
              <a:gd name="connsiteX17" fmla="*/ 5575492 w 6717460"/>
              <a:gd name="connsiteY17" fmla="*/ 2941984 h 2941984"/>
              <a:gd name="connsiteX18" fmla="*/ 4970920 w 6717460"/>
              <a:gd name="connsiteY18" fmla="*/ 2941984 h 2941984"/>
              <a:gd name="connsiteX19" fmla="*/ 4366349 w 6717460"/>
              <a:gd name="connsiteY19" fmla="*/ 2941984 h 2941984"/>
              <a:gd name="connsiteX20" fmla="*/ 3627428 w 6717460"/>
              <a:gd name="connsiteY20" fmla="*/ 2941984 h 2941984"/>
              <a:gd name="connsiteX21" fmla="*/ 2888508 w 6717460"/>
              <a:gd name="connsiteY21" fmla="*/ 2941984 h 2941984"/>
              <a:gd name="connsiteX22" fmla="*/ 2283936 w 6717460"/>
              <a:gd name="connsiteY22" fmla="*/ 2941984 h 2941984"/>
              <a:gd name="connsiteX23" fmla="*/ 1813714 w 6717460"/>
              <a:gd name="connsiteY23" fmla="*/ 2941984 h 2941984"/>
              <a:gd name="connsiteX24" fmla="*/ 1141968 w 6717460"/>
              <a:gd name="connsiteY24" fmla="*/ 2941984 h 2941984"/>
              <a:gd name="connsiteX25" fmla="*/ 0 w 6717460"/>
              <a:gd name="connsiteY25" fmla="*/ 2941984 h 2941984"/>
              <a:gd name="connsiteX26" fmla="*/ 0 w 6717460"/>
              <a:gd name="connsiteY26" fmla="*/ 2353587 h 2941984"/>
              <a:gd name="connsiteX27" fmla="*/ 0 w 6717460"/>
              <a:gd name="connsiteY27" fmla="*/ 1794610 h 2941984"/>
              <a:gd name="connsiteX28" fmla="*/ 0 w 6717460"/>
              <a:gd name="connsiteY28" fmla="*/ 1235633 h 2941984"/>
              <a:gd name="connsiteX29" fmla="*/ 0 w 6717460"/>
              <a:gd name="connsiteY29" fmla="*/ 706076 h 2941984"/>
              <a:gd name="connsiteX30" fmla="*/ 0 w 6717460"/>
              <a:gd name="connsiteY30" fmla="*/ 0 h 2941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17460" h="2941984" fill="none" extrusionOk="0">
                <a:moveTo>
                  <a:pt x="0" y="0"/>
                </a:moveTo>
                <a:cubicBezTo>
                  <a:pt x="173952" y="30679"/>
                  <a:pt x="399740" y="21939"/>
                  <a:pt x="671746" y="0"/>
                </a:cubicBezTo>
                <a:cubicBezTo>
                  <a:pt x="943752" y="-21939"/>
                  <a:pt x="1168555" y="-9611"/>
                  <a:pt x="1410667" y="0"/>
                </a:cubicBezTo>
                <a:cubicBezTo>
                  <a:pt x="1652779" y="9611"/>
                  <a:pt x="1832952" y="-19613"/>
                  <a:pt x="2216762" y="0"/>
                </a:cubicBezTo>
                <a:cubicBezTo>
                  <a:pt x="2600572" y="19613"/>
                  <a:pt x="2688987" y="-7198"/>
                  <a:pt x="2955682" y="0"/>
                </a:cubicBezTo>
                <a:cubicBezTo>
                  <a:pt x="3222377" y="7198"/>
                  <a:pt x="3458204" y="16889"/>
                  <a:pt x="3694603" y="0"/>
                </a:cubicBezTo>
                <a:cubicBezTo>
                  <a:pt x="3931002" y="-16889"/>
                  <a:pt x="4138747" y="-5911"/>
                  <a:pt x="4433524" y="0"/>
                </a:cubicBezTo>
                <a:cubicBezTo>
                  <a:pt x="4728301" y="5911"/>
                  <a:pt x="4729585" y="-12834"/>
                  <a:pt x="4903746" y="0"/>
                </a:cubicBezTo>
                <a:cubicBezTo>
                  <a:pt x="5077907" y="12834"/>
                  <a:pt x="5391125" y="25834"/>
                  <a:pt x="5575492" y="0"/>
                </a:cubicBezTo>
                <a:cubicBezTo>
                  <a:pt x="5759859" y="-25834"/>
                  <a:pt x="5868358" y="9683"/>
                  <a:pt x="6045714" y="0"/>
                </a:cubicBezTo>
                <a:cubicBezTo>
                  <a:pt x="6223070" y="-9683"/>
                  <a:pt x="6437974" y="18110"/>
                  <a:pt x="6717460" y="0"/>
                </a:cubicBezTo>
                <a:cubicBezTo>
                  <a:pt x="6739115" y="127206"/>
                  <a:pt x="6707776" y="330943"/>
                  <a:pt x="6717460" y="529557"/>
                </a:cubicBezTo>
                <a:cubicBezTo>
                  <a:pt x="6727144" y="728171"/>
                  <a:pt x="6743105" y="973010"/>
                  <a:pt x="6717460" y="1088534"/>
                </a:cubicBezTo>
                <a:cubicBezTo>
                  <a:pt x="6691815" y="1204058"/>
                  <a:pt x="6746102" y="1394311"/>
                  <a:pt x="6717460" y="1676931"/>
                </a:cubicBezTo>
                <a:cubicBezTo>
                  <a:pt x="6688818" y="1959551"/>
                  <a:pt x="6735583" y="2059132"/>
                  <a:pt x="6717460" y="2206488"/>
                </a:cubicBezTo>
                <a:cubicBezTo>
                  <a:pt x="6699337" y="2353844"/>
                  <a:pt x="6745153" y="2577432"/>
                  <a:pt x="6717460" y="2941984"/>
                </a:cubicBezTo>
                <a:cubicBezTo>
                  <a:pt x="6484785" y="2969157"/>
                  <a:pt x="6262894" y="2939209"/>
                  <a:pt x="6112889" y="2941984"/>
                </a:cubicBezTo>
                <a:cubicBezTo>
                  <a:pt x="5962884" y="2944759"/>
                  <a:pt x="5808198" y="2954845"/>
                  <a:pt x="5575492" y="2941984"/>
                </a:cubicBezTo>
                <a:cubicBezTo>
                  <a:pt x="5342786" y="2929123"/>
                  <a:pt x="5211468" y="2945850"/>
                  <a:pt x="4970920" y="2941984"/>
                </a:cubicBezTo>
                <a:cubicBezTo>
                  <a:pt x="4730372" y="2938118"/>
                  <a:pt x="4606249" y="2914298"/>
                  <a:pt x="4366349" y="2941984"/>
                </a:cubicBezTo>
                <a:cubicBezTo>
                  <a:pt x="4126449" y="2969670"/>
                  <a:pt x="3971259" y="2971571"/>
                  <a:pt x="3627428" y="2941984"/>
                </a:cubicBezTo>
                <a:cubicBezTo>
                  <a:pt x="3283597" y="2912397"/>
                  <a:pt x="3238777" y="2949034"/>
                  <a:pt x="2888508" y="2941984"/>
                </a:cubicBezTo>
                <a:cubicBezTo>
                  <a:pt x="2538239" y="2934934"/>
                  <a:pt x="2454034" y="2921208"/>
                  <a:pt x="2283936" y="2941984"/>
                </a:cubicBezTo>
                <a:cubicBezTo>
                  <a:pt x="2113838" y="2962760"/>
                  <a:pt x="2032914" y="2936157"/>
                  <a:pt x="1813714" y="2941984"/>
                </a:cubicBezTo>
                <a:cubicBezTo>
                  <a:pt x="1594514" y="2947811"/>
                  <a:pt x="1445736" y="2934383"/>
                  <a:pt x="1141968" y="2941984"/>
                </a:cubicBezTo>
                <a:cubicBezTo>
                  <a:pt x="838200" y="2949585"/>
                  <a:pt x="413202" y="2980017"/>
                  <a:pt x="0" y="2941984"/>
                </a:cubicBezTo>
                <a:cubicBezTo>
                  <a:pt x="-23829" y="2766880"/>
                  <a:pt x="24397" y="2513818"/>
                  <a:pt x="0" y="2353587"/>
                </a:cubicBezTo>
                <a:cubicBezTo>
                  <a:pt x="-24397" y="2193356"/>
                  <a:pt x="23358" y="2022639"/>
                  <a:pt x="0" y="1794610"/>
                </a:cubicBezTo>
                <a:cubicBezTo>
                  <a:pt x="-23358" y="1566581"/>
                  <a:pt x="17426" y="1385858"/>
                  <a:pt x="0" y="1235633"/>
                </a:cubicBezTo>
                <a:cubicBezTo>
                  <a:pt x="-17426" y="1085408"/>
                  <a:pt x="3874" y="877484"/>
                  <a:pt x="0" y="706076"/>
                </a:cubicBezTo>
                <a:cubicBezTo>
                  <a:pt x="-3874" y="534668"/>
                  <a:pt x="8140" y="332728"/>
                  <a:pt x="0" y="0"/>
                </a:cubicBezTo>
                <a:close/>
              </a:path>
              <a:path w="6717460" h="2941984" stroke="0" extrusionOk="0">
                <a:moveTo>
                  <a:pt x="0" y="0"/>
                </a:moveTo>
                <a:cubicBezTo>
                  <a:pt x="300828" y="-856"/>
                  <a:pt x="504263" y="-12846"/>
                  <a:pt x="806095" y="0"/>
                </a:cubicBezTo>
                <a:cubicBezTo>
                  <a:pt x="1107928" y="12846"/>
                  <a:pt x="1163429" y="-14017"/>
                  <a:pt x="1276317" y="0"/>
                </a:cubicBezTo>
                <a:cubicBezTo>
                  <a:pt x="1389205" y="14017"/>
                  <a:pt x="1735135" y="29319"/>
                  <a:pt x="2082413" y="0"/>
                </a:cubicBezTo>
                <a:cubicBezTo>
                  <a:pt x="2429691" y="-29319"/>
                  <a:pt x="2483802" y="-5143"/>
                  <a:pt x="2619809" y="0"/>
                </a:cubicBezTo>
                <a:cubicBezTo>
                  <a:pt x="2755816" y="5143"/>
                  <a:pt x="2999952" y="-124"/>
                  <a:pt x="3157206" y="0"/>
                </a:cubicBezTo>
                <a:cubicBezTo>
                  <a:pt x="3314460" y="124"/>
                  <a:pt x="3507543" y="14696"/>
                  <a:pt x="3694603" y="0"/>
                </a:cubicBezTo>
                <a:cubicBezTo>
                  <a:pt x="3881663" y="-14696"/>
                  <a:pt x="4133642" y="5628"/>
                  <a:pt x="4299174" y="0"/>
                </a:cubicBezTo>
                <a:cubicBezTo>
                  <a:pt x="4464706" y="-5628"/>
                  <a:pt x="4658690" y="16935"/>
                  <a:pt x="4903746" y="0"/>
                </a:cubicBezTo>
                <a:cubicBezTo>
                  <a:pt x="5148802" y="-16935"/>
                  <a:pt x="5190008" y="2774"/>
                  <a:pt x="5441143" y="0"/>
                </a:cubicBezTo>
                <a:cubicBezTo>
                  <a:pt x="5692278" y="-2774"/>
                  <a:pt x="5836167" y="1198"/>
                  <a:pt x="5978539" y="0"/>
                </a:cubicBezTo>
                <a:cubicBezTo>
                  <a:pt x="6120911" y="-1198"/>
                  <a:pt x="6542632" y="-14228"/>
                  <a:pt x="6717460" y="0"/>
                </a:cubicBezTo>
                <a:cubicBezTo>
                  <a:pt x="6721559" y="151357"/>
                  <a:pt x="6736866" y="344994"/>
                  <a:pt x="6717460" y="558977"/>
                </a:cubicBezTo>
                <a:cubicBezTo>
                  <a:pt x="6698054" y="772960"/>
                  <a:pt x="6737658" y="942624"/>
                  <a:pt x="6717460" y="1088534"/>
                </a:cubicBezTo>
                <a:cubicBezTo>
                  <a:pt x="6697262" y="1234444"/>
                  <a:pt x="6725103" y="1423794"/>
                  <a:pt x="6717460" y="1735771"/>
                </a:cubicBezTo>
                <a:cubicBezTo>
                  <a:pt x="6709817" y="2047748"/>
                  <a:pt x="6725493" y="2101158"/>
                  <a:pt x="6717460" y="2294748"/>
                </a:cubicBezTo>
                <a:cubicBezTo>
                  <a:pt x="6709427" y="2488338"/>
                  <a:pt x="6743422" y="2693379"/>
                  <a:pt x="6717460" y="2941984"/>
                </a:cubicBezTo>
                <a:cubicBezTo>
                  <a:pt x="6538886" y="2942589"/>
                  <a:pt x="6334930" y="2926205"/>
                  <a:pt x="6180063" y="2941984"/>
                </a:cubicBezTo>
                <a:cubicBezTo>
                  <a:pt x="6025196" y="2957763"/>
                  <a:pt x="5642867" y="2957037"/>
                  <a:pt x="5373968" y="2941984"/>
                </a:cubicBezTo>
                <a:cubicBezTo>
                  <a:pt x="5105070" y="2926931"/>
                  <a:pt x="4953762" y="2976927"/>
                  <a:pt x="4635047" y="2941984"/>
                </a:cubicBezTo>
                <a:cubicBezTo>
                  <a:pt x="4316332" y="2907041"/>
                  <a:pt x="4095193" y="2964958"/>
                  <a:pt x="3828952" y="2941984"/>
                </a:cubicBezTo>
                <a:cubicBezTo>
                  <a:pt x="3562711" y="2919010"/>
                  <a:pt x="3335448" y="2956873"/>
                  <a:pt x="3157206" y="2941984"/>
                </a:cubicBezTo>
                <a:cubicBezTo>
                  <a:pt x="2978964" y="2927095"/>
                  <a:pt x="2796105" y="2936354"/>
                  <a:pt x="2686984" y="2941984"/>
                </a:cubicBezTo>
                <a:cubicBezTo>
                  <a:pt x="2577863" y="2947614"/>
                  <a:pt x="2366446" y="2939172"/>
                  <a:pt x="2149587" y="2941984"/>
                </a:cubicBezTo>
                <a:cubicBezTo>
                  <a:pt x="1932728" y="2944796"/>
                  <a:pt x="1753858" y="2938508"/>
                  <a:pt x="1477841" y="2941984"/>
                </a:cubicBezTo>
                <a:cubicBezTo>
                  <a:pt x="1201824" y="2945460"/>
                  <a:pt x="1128582" y="2958687"/>
                  <a:pt x="940444" y="2941984"/>
                </a:cubicBezTo>
                <a:cubicBezTo>
                  <a:pt x="752306" y="2925281"/>
                  <a:pt x="351536" y="2934277"/>
                  <a:pt x="0" y="2941984"/>
                </a:cubicBezTo>
                <a:cubicBezTo>
                  <a:pt x="-16842" y="2813091"/>
                  <a:pt x="-14546" y="2648052"/>
                  <a:pt x="0" y="2441847"/>
                </a:cubicBezTo>
                <a:cubicBezTo>
                  <a:pt x="14546" y="2235642"/>
                  <a:pt x="5186" y="2133271"/>
                  <a:pt x="0" y="1912290"/>
                </a:cubicBezTo>
                <a:cubicBezTo>
                  <a:pt x="-5186" y="1691309"/>
                  <a:pt x="20818" y="1512000"/>
                  <a:pt x="0" y="1382732"/>
                </a:cubicBezTo>
                <a:cubicBezTo>
                  <a:pt x="-20818" y="1253464"/>
                  <a:pt x="-2113" y="1024739"/>
                  <a:pt x="0" y="794336"/>
                </a:cubicBezTo>
                <a:cubicBezTo>
                  <a:pt x="2113" y="563933"/>
                  <a:pt x="-31124" y="379272"/>
                  <a:pt x="0" y="0"/>
                </a:cubicBezTo>
                <a:close/>
              </a:path>
            </a:pathLst>
          </a:custGeom>
          <a:solidFill>
            <a:schemeClr val="bg1"/>
          </a:solidFill>
          <a:ln>
            <a:solidFill>
              <a:schemeClr val="tx1"/>
            </a:solidFill>
            <a:extLst>
              <a:ext uri="{C807C97D-BFC1-408E-A445-0C87EB9F89A2}">
                <ask:lineSketchStyleProps xmlns:ask="http://schemas.microsoft.com/office/drawing/2018/sketchyshapes" sd="1126646710">
                  <a:prstGeom prst="rect">
                    <a:avLst/>
                  </a:prstGeom>
                  <ask:type>
                    <ask:lineSketchFreehand/>
                  </ask:type>
                </ask:lineSketchStyleProps>
              </a:ext>
            </a:extLst>
          </a:ln>
        </p:spPr>
      </p:pic>
      <p:sp>
        <p:nvSpPr>
          <p:cNvPr id="8" name="TextBox 7">
            <a:extLst>
              <a:ext uri="{FF2B5EF4-FFF2-40B4-BE49-F238E27FC236}">
                <a16:creationId xmlns:a16="http://schemas.microsoft.com/office/drawing/2014/main" id="{4FD26ED4-2854-D98E-5FC4-FE0FB36412E1}"/>
              </a:ext>
            </a:extLst>
          </p:cNvPr>
          <p:cNvSpPr txBox="1"/>
          <p:nvPr/>
        </p:nvSpPr>
        <p:spPr>
          <a:xfrm>
            <a:off x="3480367" y="6630873"/>
            <a:ext cx="6502400" cy="276999"/>
          </a:xfrm>
          <a:prstGeom prst="rect">
            <a:avLst/>
          </a:prstGeom>
          <a:noFill/>
        </p:spPr>
        <p:txBody>
          <a:bodyPr wrap="square" rtlCol="0">
            <a:spAutoFit/>
          </a:bodyPr>
          <a:lstStyle/>
          <a:p>
            <a:r>
              <a:rPr lang="fr-CA" sz="1200" dirty="0">
                <a:hlinkClick r:id="rId4" tooltip="https://www.frontiersin.org/articles/10.3389/fmats.2020.576806/full"/>
              </a:rPr>
              <a:t>This Photo</a:t>
            </a:r>
            <a:r>
              <a:rPr lang="fr-CA" sz="1200" dirty="0"/>
              <a:t> by </a:t>
            </a:r>
            <a:r>
              <a:rPr lang="fr-CA" sz="1200" dirty="0" err="1"/>
              <a:t>Unknown</a:t>
            </a:r>
            <a:r>
              <a:rPr lang="fr-CA" sz="1200" dirty="0"/>
              <a:t> </a:t>
            </a:r>
            <a:r>
              <a:rPr lang="fr-CA" sz="1200" dirty="0" err="1"/>
              <a:t>Author</a:t>
            </a:r>
            <a:r>
              <a:rPr lang="fr-CA" sz="1200" dirty="0"/>
              <a:t> </a:t>
            </a:r>
            <a:r>
              <a:rPr lang="fr-CA" sz="1200" dirty="0" err="1"/>
              <a:t>is</a:t>
            </a:r>
            <a:r>
              <a:rPr lang="fr-CA" sz="1200" dirty="0"/>
              <a:t> </a:t>
            </a:r>
            <a:r>
              <a:rPr lang="fr-CA" sz="1200" dirty="0" err="1"/>
              <a:t>licensed</a:t>
            </a:r>
            <a:r>
              <a:rPr lang="fr-CA" sz="1200" dirty="0"/>
              <a:t> </a:t>
            </a:r>
            <a:r>
              <a:rPr lang="fr-CA" sz="1200" dirty="0" err="1"/>
              <a:t>under</a:t>
            </a:r>
            <a:r>
              <a:rPr lang="fr-CA" sz="1200" dirty="0"/>
              <a:t> </a:t>
            </a:r>
            <a:r>
              <a:rPr lang="fr-CA" sz="1200" dirty="0">
                <a:hlinkClick r:id="rId5" tooltip="https://creativecommons.org/licenses/by/3.0/"/>
              </a:rPr>
              <a:t>CC BY</a:t>
            </a:r>
            <a:endParaRPr lang="fr-CA" sz="1200" dirty="0"/>
          </a:p>
        </p:txBody>
      </p:sp>
    </p:spTree>
    <p:extLst>
      <p:ext uri="{BB962C8B-B14F-4D97-AF65-F5344CB8AC3E}">
        <p14:creationId xmlns:p14="http://schemas.microsoft.com/office/powerpoint/2010/main" val="200617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3988-1D8D-1559-08B2-78975A672B2C}"/>
              </a:ext>
            </a:extLst>
          </p:cNvPr>
          <p:cNvSpPr>
            <a:spLocks noGrp="1"/>
          </p:cNvSpPr>
          <p:nvPr>
            <p:ph type="title"/>
          </p:nvPr>
        </p:nvSpPr>
        <p:spPr/>
        <p:txBody>
          <a:bodyPr/>
          <a:lstStyle/>
          <a:p>
            <a:r>
              <a:rPr lang="en-CA" dirty="0"/>
              <a:t>RBM</a:t>
            </a:r>
          </a:p>
        </p:txBody>
      </p:sp>
      <p:sp>
        <p:nvSpPr>
          <p:cNvPr id="4" name="Footer Placeholder 3">
            <a:extLst>
              <a:ext uri="{FF2B5EF4-FFF2-40B4-BE49-F238E27FC236}">
                <a16:creationId xmlns:a16="http://schemas.microsoft.com/office/drawing/2014/main" id="{84247B2F-8B8A-4CDA-D5F6-F2C1918DF98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42470849-11A5-9BDE-A3BA-E806924F8EF7}"/>
              </a:ext>
            </a:extLst>
          </p:cNvPr>
          <p:cNvSpPr>
            <a:spLocks noGrp="1"/>
          </p:cNvSpPr>
          <p:nvPr>
            <p:ph type="sldNum" sz="quarter" idx="12"/>
          </p:nvPr>
        </p:nvSpPr>
        <p:spPr/>
        <p:txBody>
          <a:bodyPr/>
          <a:lstStyle/>
          <a:p>
            <a:fld id="{622602D6-36C8-4247-8F95-FE9D8C4F108F}" type="slidenum">
              <a:rPr lang="fr-FR" smtClean="0"/>
              <a:t>18</a:t>
            </a:fld>
            <a:endParaRPr lang="fr-FR"/>
          </a:p>
        </p:txBody>
      </p:sp>
      <p:sp>
        <p:nvSpPr>
          <p:cNvPr id="6" name="Content Placeholder 5">
            <a:extLst>
              <a:ext uri="{FF2B5EF4-FFF2-40B4-BE49-F238E27FC236}">
                <a16:creationId xmlns:a16="http://schemas.microsoft.com/office/drawing/2014/main" id="{3DCD39A1-7BB5-71AD-7ABE-7833957ADA56}"/>
              </a:ext>
            </a:extLst>
          </p:cNvPr>
          <p:cNvSpPr>
            <a:spLocks noGrp="1"/>
          </p:cNvSpPr>
          <p:nvPr>
            <p:ph idx="1"/>
          </p:nvPr>
        </p:nvSpPr>
        <p:spPr>
          <a:xfrm>
            <a:off x="1069848" y="2121408"/>
            <a:ext cx="7020916" cy="4050792"/>
          </a:xfrm>
        </p:spPr>
        <p:txBody>
          <a:bodyPr/>
          <a:lstStyle/>
          <a:p>
            <a:r>
              <a:rPr lang="en-CA" dirty="0"/>
              <a:t>While there are different method to train RBMs, the most common is contrastive divergence</a:t>
            </a:r>
          </a:p>
          <a:p>
            <a:pPr lvl="1"/>
            <a:r>
              <a:rPr lang="en-CA" dirty="0"/>
              <a:t>It is based on the gradient of the log-likelihood that we saw previously</a:t>
            </a:r>
          </a:p>
          <a:p>
            <a:pPr lvl="1"/>
            <a:r>
              <a:rPr lang="en-US" dirty="0"/>
              <a:t>They have been largely surpassed by other techniques like autoencoders and generative adversarial networks (GANs) in many applications</a:t>
            </a:r>
            <a:endParaRPr lang="en-CA" dirty="0"/>
          </a:p>
          <a:p>
            <a:r>
              <a:rPr lang="en-CA" dirty="0"/>
              <a:t>See the example from Scikit-Learn on digits classification:</a:t>
            </a:r>
          </a:p>
          <a:p>
            <a:pPr marL="0" indent="0">
              <a:buNone/>
            </a:pPr>
            <a:r>
              <a:rPr lang="en-CA" dirty="0">
                <a:hlinkClick r:id="rId2"/>
              </a:rPr>
              <a:t>https://scikit-learn.org/stable/auto_examples/neural_networks/plot_rbm_logistic_classification.html</a:t>
            </a:r>
            <a:endParaRPr lang="en-CA" dirty="0"/>
          </a:p>
          <a:p>
            <a:pPr marL="0" indent="0">
              <a:buNone/>
            </a:pPr>
            <a:endParaRPr lang="en-CA" dirty="0"/>
          </a:p>
        </p:txBody>
      </p:sp>
      <p:pic>
        <p:nvPicPr>
          <p:cNvPr id="7" name="Picture 2" descr="100 components extracted by RBM">
            <a:extLst>
              <a:ext uri="{FF2B5EF4-FFF2-40B4-BE49-F238E27FC236}">
                <a16:creationId xmlns:a16="http://schemas.microsoft.com/office/drawing/2014/main" id="{DB589921-AAB5-D2AD-23EC-956F90A57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1762" y="2078438"/>
            <a:ext cx="3840488"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301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158399" y="2266446"/>
            <a:ext cx="6960870" cy="1318728"/>
          </a:xfrm>
        </p:spPr>
        <p:txBody>
          <a:bodyPr>
            <a:normAutofit/>
          </a:bodyPr>
          <a:lstStyle/>
          <a:p>
            <a:r>
              <a:rPr lang="en-CA" noProof="0" dirty="0"/>
              <a:t>Main References</a:t>
            </a:r>
          </a:p>
        </p:txBody>
      </p:sp>
      <p:sp>
        <p:nvSpPr>
          <p:cNvPr id="9" name="Espace réservé du texte 8"/>
          <p:cNvSpPr>
            <a:spLocks noGrp="1"/>
          </p:cNvSpPr>
          <p:nvPr>
            <p:ph type="body" idx="1"/>
          </p:nvPr>
        </p:nvSpPr>
        <p:spPr>
          <a:xfrm>
            <a:off x="2169450" y="3585173"/>
            <a:ext cx="8027770" cy="3032910"/>
          </a:xfrm>
        </p:spPr>
        <p:txBody>
          <a:bodyPr>
            <a:normAutofit fontScale="92500" lnSpcReduction="20000"/>
          </a:bodyPr>
          <a:lstStyle/>
          <a:p>
            <a:pPr marL="285750" indent="-285750">
              <a:lnSpc>
                <a:spcPct val="120000"/>
              </a:lnSpc>
              <a:spcBef>
                <a:spcPts val="300"/>
              </a:spcBef>
              <a:buFont typeface="Arial" panose="020B0604020202020204" pitchFamily="34" charset="0"/>
              <a:buChar char="•"/>
            </a:pPr>
            <a:r>
              <a:rPr lang="en-CA" noProof="0" dirty="0"/>
              <a:t>Russell S., Norvig P., </a:t>
            </a:r>
            <a:r>
              <a:rPr lang="en-CA" i="1" noProof="0" dirty="0"/>
              <a:t>Artificial Intelligence: A Modern Approach</a:t>
            </a:r>
            <a:r>
              <a:rPr lang="en-CA" noProof="0" dirty="0"/>
              <a:t>. Prentice-Hall, Englewood Cliffs, 2021.</a:t>
            </a:r>
          </a:p>
          <a:p>
            <a:pPr marL="285750" indent="-285750">
              <a:lnSpc>
                <a:spcPct val="120000"/>
              </a:lnSpc>
              <a:spcBef>
                <a:spcPts val="300"/>
              </a:spcBef>
              <a:buFont typeface="Arial" panose="020B0604020202020204" pitchFamily="34" charset="0"/>
              <a:buChar char="•"/>
            </a:pPr>
            <a:r>
              <a:rPr lang="en-CA" noProof="0" dirty="0"/>
              <a:t>Aggarwal, C. C., Neural networks and deep learning. Springer, 2023.</a:t>
            </a:r>
          </a:p>
          <a:p>
            <a:pPr marL="285750" indent="-285750">
              <a:lnSpc>
                <a:spcPct val="120000"/>
              </a:lnSpc>
              <a:spcBef>
                <a:spcPts val="300"/>
              </a:spcBef>
              <a:buFont typeface="Arial" panose="020B0604020202020204" pitchFamily="34" charset="0"/>
              <a:buChar char="•"/>
            </a:pPr>
            <a:r>
              <a:rPr lang="en-CA" noProof="0" dirty="0"/>
              <a:t>Goodfellow I., Bengio Y., </a:t>
            </a:r>
            <a:r>
              <a:rPr lang="en-CA" i="1" noProof="0" dirty="0"/>
              <a:t>Deep Learning</a:t>
            </a:r>
            <a:r>
              <a:rPr lang="en-CA" noProof="0" dirty="0"/>
              <a:t>. The MIT Press, 2016.</a:t>
            </a:r>
          </a:p>
          <a:p>
            <a:pPr marL="285750" indent="-285750">
              <a:lnSpc>
                <a:spcPct val="120000"/>
              </a:lnSpc>
              <a:spcBef>
                <a:spcPts val="300"/>
              </a:spcBef>
              <a:buFont typeface="Arial" panose="020B0604020202020204" pitchFamily="34" charset="0"/>
              <a:buChar char="•"/>
            </a:pPr>
            <a:r>
              <a:rPr lang="en-CA" noProof="0" dirty="0" err="1"/>
              <a:t>Raschka</a:t>
            </a:r>
            <a:r>
              <a:rPr lang="en-CA" noProof="0" dirty="0"/>
              <a:t> S., </a:t>
            </a:r>
            <a:r>
              <a:rPr lang="en-CA" i="1" noProof="0" dirty="0"/>
              <a:t>Python Machine Learning</a:t>
            </a:r>
            <a:r>
              <a:rPr lang="en-CA" noProof="0" dirty="0"/>
              <a:t>, </a:t>
            </a:r>
            <a:r>
              <a:rPr lang="en-CA" noProof="0" dirty="0" err="1"/>
              <a:t>Packt</a:t>
            </a:r>
            <a:r>
              <a:rPr lang="en-CA" noProof="0" dirty="0"/>
              <a:t> Publishing, 2015.</a:t>
            </a:r>
          </a:p>
          <a:p>
            <a:pPr marL="285750" indent="-285750">
              <a:lnSpc>
                <a:spcPct val="120000"/>
              </a:lnSpc>
              <a:spcBef>
                <a:spcPts val="300"/>
              </a:spcBef>
              <a:buFont typeface="Arial" panose="020B0604020202020204" pitchFamily="34" charset="0"/>
              <a:buChar char="•"/>
            </a:pPr>
            <a:r>
              <a:rPr lang="en-CA" noProof="0" dirty="0"/>
              <a:t>Sutton R.S., </a:t>
            </a:r>
            <a:r>
              <a:rPr lang="en-CA" noProof="0" dirty="0" err="1"/>
              <a:t>Barto</a:t>
            </a:r>
            <a:r>
              <a:rPr lang="en-CA" noProof="0" dirty="0"/>
              <a:t> A.G., </a:t>
            </a:r>
            <a:r>
              <a:rPr lang="en-CA" i="1" noProof="0" dirty="0"/>
              <a:t>Reinforcement Learning: An Introduction</a:t>
            </a:r>
            <a:r>
              <a:rPr lang="en-CA" noProof="0" dirty="0"/>
              <a:t>, A Bradford Book, 2021.</a:t>
            </a:r>
          </a:p>
          <a:p>
            <a:pPr marL="285750" indent="-285750">
              <a:lnSpc>
                <a:spcPct val="120000"/>
              </a:lnSpc>
              <a:spcBef>
                <a:spcPts val="300"/>
              </a:spcBef>
              <a:buFont typeface="Arial" panose="020B0604020202020204" pitchFamily="34" charset="0"/>
              <a:buChar char="•"/>
            </a:pPr>
            <a:r>
              <a:rPr lang="en-CA" noProof="0" dirty="0"/>
              <a:t>Witten I.H., Frank E., Hall M.A., Pal C. </a:t>
            </a:r>
            <a:r>
              <a:rPr lang="en-CA" i="1" noProof="0" dirty="0"/>
              <a:t>Data Mining: Practical Machine Learning Tools and Techniques</a:t>
            </a:r>
            <a:r>
              <a:rPr lang="en-CA" noProof="0" dirty="0"/>
              <a:t>, Morgan Kaufmann, 2016.</a:t>
            </a:r>
          </a:p>
          <a:p>
            <a:endParaRPr lang="en-CA" noProof="0" dirty="0"/>
          </a:p>
        </p:txBody>
      </p:sp>
      <p:sp>
        <p:nvSpPr>
          <p:cNvPr id="5" name="Espace réservé du numéro de diapositive 4"/>
          <p:cNvSpPr>
            <a:spLocks noGrp="1"/>
          </p:cNvSpPr>
          <p:nvPr>
            <p:ph type="sldNum" sz="quarter" idx="12"/>
          </p:nvPr>
        </p:nvSpPr>
        <p:spPr/>
        <p:txBody>
          <a:bodyPr/>
          <a:lstStyle/>
          <a:p>
            <a:fld id="{622602D6-36C8-4247-8F95-FE9D8C4F108F}" type="slidenum">
              <a:rPr lang="fr-FR" smtClean="0"/>
              <a:t>19</a:t>
            </a:fld>
            <a:endParaRPr lang="fr-FR" dirty="0"/>
          </a:p>
        </p:txBody>
      </p:sp>
    </p:spTree>
    <p:extLst>
      <p:ext uri="{BB962C8B-B14F-4D97-AF65-F5344CB8AC3E}">
        <p14:creationId xmlns:p14="http://schemas.microsoft.com/office/powerpoint/2010/main" val="299561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8327-13A8-899D-2B04-A6C988157BC9}"/>
              </a:ext>
            </a:extLst>
          </p:cNvPr>
          <p:cNvSpPr>
            <a:spLocks noGrp="1"/>
          </p:cNvSpPr>
          <p:nvPr>
            <p:ph type="title"/>
          </p:nvPr>
        </p:nvSpPr>
        <p:spPr>
          <a:xfrm>
            <a:off x="5583676" y="484632"/>
            <a:ext cx="5727452" cy="1609344"/>
          </a:xfrm>
          <a:solidFill>
            <a:schemeClr val="bg1">
              <a:alpha val="60000"/>
            </a:schemeClr>
          </a:solidFill>
        </p:spPr>
        <p:txBody>
          <a:bodyPr>
            <a:normAutofit/>
          </a:bodyPr>
          <a:lstStyle/>
          <a:p>
            <a:pPr algn="r"/>
            <a:r>
              <a:rPr lang="en-CA" sz="4800" noProof="0" dirty="0"/>
              <a:t>Summary of lesson #15</a:t>
            </a:r>
          </a:p>
        </p:txBody>
      </p:sp>
      <p:sp>
        <p:nvSpPr>
          <p:cNvPr id="11" name="Content Placeholder 10">
            <a:extLst>
              <a:ext uri="{FF2B5EF4-FFF2-40B4-BE49-F238E27FC236}">
                <a16:creationId xmlns:a16="http://schemas.microsoft.com/office/drawing/2014/main" id="{2C344546-A92B-2CAD-4D16-B1E952698467}"/>
              </a:ext>
            </a:extLst>
          </p:cNvPr>
          <p:cNvSpPr>
            <a:spLocks noGrp="1"/>
          </p:cNvSpPr>
          <p:nvPr>
            <p:ph idx="1"/>
          </p:nvPr>
        </p:nvSpPr>
        <p:spPr>
          <a:xfrm>
            <a:off x="5583676" y="2093976"/>
            <a:ext cx="5727451" cy="4050792"/>
          </a:xfrm>
          <a:solidFill>
            <a:schemeClr val="bg1">
              <a:alpha val="60000"/>
            </a:schemeClr>
          </a:solidFill>
        </p:spPr>
        <p:txBody>
          <a:bodyPr>
            <a:normAutofit/>
          </a:bodyPr>
          <a:lstStyle/>
          <a:p>
            <a:pPr marL="0" marR="0" lvl="0" indent="0" defTabSz="914400" rtl="0" eaLnBrk="1" fontAlgn="auto" latinLnBrk="0" hangingPunct="1">
              <a:spcBef>
                <a:spcPts val="1200"/>
              </a:spcBef>
              <a:spcAft>
                <a:spcPts val="0"/>
              </a:spcAft>
              <a:buClr>
                <a:srgbClr val="D34817">
                  <a:lumMod val="75000"/>
                </a:srgbClr>
              </a:buClr>
              <a:buSzPct val="85000"/>
              <a:buFont typeface="Wingdings" pitchFamily="2" charset="2"/>
              <a:buNone/>
              <a:tabLst/>
              <a:defRPr/>
            </a:pPr>
            <a:r>
              <a:rPr kumimoji="0" lang="en-CA" b="1" i="0" u="none" strike="noStrike" kern="1200" cap="none" spc="0" normalizeH="0" baseline="0" noProof="0" dirty="0">
                <a:ln>
                  <a:noFill/>
                </a:ln>
                <a:effectLst/>
                <a:uLnTx/>
                <a:uFillTx/>
                <a:latin typeface="Rockwell" panose="02060603020205020403"/>
                <a:ea typeface="+mn-ea"/>
                <a:cs typeface="+mn-cs"/>
              </a:rPr>
              <a:t>You will learn about:</a:t>
            </a:r>
          </a:p>
          <a:p>
            <a:pPr>
              <a:buClr>
                <a:srgbClr val="D34817">
                  <a:lumMod val="75000"/>
                </a:srgbClr>
              </a:buClr>
              <a:defRPr/>
            </a:pPr>
            <a:r>
              <a:rPr lang="en-US" noProof="0" dirty="0"/>
              <a:t>The importance of feature selection in machine learning and data processing</a:t>
            </a:r>
          </a:p>
          <a:p>
            <a:pPr>
              <a:buClr>
                <a:srgbClr val="D34817">
                  <a:lumMod val="75000"/>
                </a:srgbClr>
              </a:buClr>
              <a:defRPr/>
            </a:pPr>
            <a:r>
              <a:rPr lang="en-US" noProof="0" dirty="0"/>
              <a:t>Basic methods for feature selection</a:t>
            </a:r>
          </a:p>
          <a:p>
            <a:pPr>
              <a:buClr>
                <a:srgbClr val="D34817">
                  <a:lumMod val="75000"/>
                </a:srgbClr>
              </a:buClr>
              <a:defRPr/>
            </a:pPr>
            <a:r>
              <a:rPr lang="en-US" dirty="0"/>
              <a:t>About Select K Best and the statistical measures needed to use it</a:t>
            </a:r>
          </a:p>
          <a:p>
            <a:pPr>
              <a:buClr>
                <a:srgbClr val="D34817">
                  <a:lumMod val="75000"/>
                </a:srgbClr>
              </a:buClr>
              <a:defRPr/>
            </a:pPr>
            <a:r>
              <a:rPr lang="en-US" noProof="0" dirty="0"/>
              <a:t>Principal Component Analysis</a:t>
            </a:r>
          </a:p>
          <a:p>
            <a:pPr>
              <a:buClr>
                <a:srgbClr val="D34817">
                  <a:lumMod val="75000"/>
                </a:srgbClr>
              </a:buClr>
              <a:defRPr/>
            </a:pPr>
            <a:r>
              <a:rPr lang="en-US" dirty="0"/>
              <a:t>Other methods and their main idea</a:t>
            </a:r>
            <a:endParaRPr lang="en-CA" noProof="0" dirty="0"/>
          </a:p>
        </p:txBody>
      </p:sp>
      <p:sp>
        <p:nvSpPr>
          <p:cNvPr id="4" name="Footer Placeholder 3">
            <a:extLst>
              <a:ext uri="{FF2B5EF4-FFF2-40B4-BE49-F238E27FC236}">
                <a16:creationId xmlns:a16="http://schemas.microsoft.com/office/drawing/2014/main" id="{FBA4B92C-9A35-5C0C-5B6E-0B867BC3BE77}"/>
              </a:ext>
            </a:extLst>
          </p:cNvPr>
          <p:cNvSpPr>
            <a:spLocks noGrp="1"/>
          </p:cNvSpPr>
          <p:nvPr>
            <p:ph type="ftr" sz="quarter" idx="11"/>
          </p:nvPr>
        </p:nvSpPr>
        <p:spPr/>
        <p:txBody>
          <a:bodyPr>
            <a:normAutofit/>
          </a:bodyPr>
          <a:lstStyle/>
          <a:p>
            <a:endParaRPr lang="fr-FR"/>
          </a:p>
        </p:txBody>
      </p:sp>
      <p:sp>
        <p:nvSpPr>
          <p:cNvPr id="5" name="Slide Number Placeholder 4">
            <a:extLst>
              <a:ext uri="{FF2B5EF4-FFF2-40B4-BE49-F238E27FC236}">
                <a16:creationId xmlns:a16="http://schemas.microsoft.com/office/drawing/2014/main" id="{96A3C90C-3F0C-4C32-6941-115616C457BA}"/>
              </a:ext>
            </a:extLst>
          </p:cNvPr>
          <p:cNvSpPr>
            <a:spLocks noGrp="1"/>
          </p:cNvSpPr>
          <p:nvPr>
            <p:ph type="sldNum" sz="quarter" idx="12"/>
          </p:nvPr>
        </p:nvSpPr>
        <p:spPr/>
        <p:txBody>
          <a:bodyPr>
            <a:normAutofit/>
          </a:bodyPr>
          <a:lstStyle/>
          <a:p>
            <a:pPr>
              <a:spcAft>
                <a:spcPts val="600"/>
              </a:spcAft>
            </a:pPr>
            <a:fld id="{622602D6-36C8-4247-8F95-FE9D8C4F108F}" type="slidenum">
              <a:rPr lang="fr-FR" smtClean="0"/>
              <a:pPr>
                <a:spcAft>
                  <a:spcPts val="600"/>
                </a:spcAft>
              </a:pPr>
              <a:t>2</a:t>
            </a:fld>
            <a:endParaRPr lang="fr-FR"/>
          </a:p>
        </p:txBody>
      </p:sp>
    </p:spTree>
    <p:extLst>
      <p:ext uri="{BB962C8B-B14F-4D97-AF65-F5344CB8AC3E}">
        <p14:creationId xmlns:p14="http://schemas.microsoft.com/office/powerpoint/2010/main" val="17300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vert="horz" wrap="square" lIns="0" tIns="0" rIns="0" bIns="0" rtlCol="0" anchor="ctr" anchorCtr="0">
            <a:noAutofit/>
          </a:bodyPr>
          <a:lstStyle/>
          <a:p>
            <a:pPr>
              <a:spcBef>
                <a:spcPts val="0"/>
              </a:spcBef>
            </a:pPr>
            <a:r>
              <a:rPr lang="en-CA" noProof="0" dirty="0"/>
              <a:t>Dimensionality</a:t>
            </a:r>
            <a:endParaRPr lang="en-CA" sz="9600" noProof="0" dirty="0"/>
          </a:p>
        </p:txBody>
      </p:sp>
      <p:sp>
        <p:nvSpPr>
          <p:cNvPr id="88" name="Google Shape;88;p17"/>
          <p:cNvSpPr txBox="1">
            <a:spLocks noGrp="1"/>
          </p:cNvSpPr>
          <p:nvPr>
            <p:ph idx="1"/>
          </p:nvPr>
        </p:nvSpPr>
        <p:spPr>
          <a:prstGeom prst="rect">
            <a:avLst/>
          </a:prstGeom>
        </p:spPr>
        <p:txBody>
          <a:bodyPr spcFirstLastPara="1" vert="horz" wrap="square" lIns="0" tIns="0" rIns="0" bIns="0" rtlCol="0" anchor="t" anchorCtr="0">
            <a:noAutofit/>
          </a:bodyPr>
          <a:lstStyle/>
          <a:p>
            <a:pPr marL="0" indent="0">
              <a:spcBef>
                <a:spcPts val="0"/>
              </a:spcBef>
              <a:buNone/>
            </a:pPr>
            <a:r>
              <a:rPr lang="en-CA" noProof="0" dirty="0"/>
              <a:t>Dimensionality reduction is a set of techniques used in data processing and analysis to reduce the number of variables under consideration, or the dimensionality of the data set.</a:t>
            </a:r>
          </a:p>
          <a:p>
            <a:pPr marL="0" indent="0">
              <a:spcBef>
                <a:spcPts val="0"/>
              </a:spcBef>
              <a:buNone/>
            </a:pPr>
            <a:endParaRPr lang="en-CA" noProof="0" dirty="0"/>
          </a:p>
          <a:p>
            <a:pPr marL="0" indent="0">
              <a:spcBef>
                <a:spcPts val="0"/>
              </a:spcBef>
              <a:buNone/>
            </a:pPr>
            <a:r>
              <a:rPr lang="en-CA" noProof="0" dirty="0"/>
              <a:t>It is usually unsupervised, but some techniques take</a:t>
            </a:r>
          </a:p>
          <a:p>
            <a:pPr marL="0" indent="0">
              <a:spcBef>
                <a:spcPts val="0"/>
              </a:spcBef>
              <a:buNone/>
            </a:pPr>
            <a:r>
              <a:rPr lang="en-CA" noProof="0" dirty="0"/>
              <a:t>advantage of available labels.</a:t>
            </a:r>
          </a:p>
          <a:p>
            <a:pPr marL="0" indent="0">
              <a:spcBef>
                <a:spcPts val="0"/>
              </a:spcBef>
              <a:buNone/>
            </a:pPr>
            <a:endParaRPr lang="en-CA" noProof="0" dirty="0"/>
          </a:p>
          <a:p>
            <a:pPr marL="0" indent="0">
              <a:spcBef>
                <a:spcPts val="0"/>
              </a:spcBef>
              <a:buNone/>
            </a:pPr>
            <a:r>
              <a:rPr lang="en-CA" noProof="0" dirty="0"/>
              <a:t>This is achieved while retaining as much meaningful and</a:t>
            </a:r>
            <a:br>
              <a:rPr lang="en-CA" noProof="0" dirty="0"/>
            </a:br>
            <a:r>
              <a:rPr lang="en-CA" noProof="0" dirty="0"/>
              <a:t>important information as possible.</a:t>
            </a:r>
          </a:p>
        </p:txBody>
      </p:sp>
      <p:sp>
        <p:nvSpPr>
          <p:cNvPr id="93" name="Google Shape;93;p17"/>
          <p:cNvSpPr txBox="1">
            <a:spLocks noGrp="1"/>
          </p:cNvSpPr>
          <p:nvPr>
            <p:ph type="sldNum" sz="quarter"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3</a:t>
            </a:fld>
            <a:endParaRPr/>
          </a:p>
        </p:txBody>
      </p:sp>
      <p:sp>
        <p:nvSpPr>
          <p:cNvPr id="89" name="Google Shape;89;p17"/>
          <p:cNvSpPr/>
          <p:nvPr/>
        </p:nvSpPr>
        <p:spPr>
          <a:xfrm>
            <a:off x="8948095" y="3397931"/>
            <a:ext cx="2257735" cy="2287795"/>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1C4587"/>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90" name="Google Shape;90;p17"/>
          <p:cNvSpPr/>
          <p:nvPr/>
        </p:nvSpPr>
        <p:spPr>
          <a:xfrm rot="1472978">
            <a:off x="6895343" y="4540206"/>
            <a:ext cx="1319992" cy="1285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91" name="Google Shape;91;p17"/>
          <p:cNvSpPr/>
          <p:nvPr/>
        </p:nvSpPr>
        <p:spPr>
          <a:xfrm>
            <a:off x="8511429" y="3179301"/>
            <a:ext cx="577929" cy="56159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92" name="Google Shape;92;p17"/>
          <p:cNvSpPr/>
          <p:nvPr/>
        </p:nvSpPr>
        <p:spPr>
          <a:xfrm rot="2487249">
            <a:off x="8139773" y="5727428"/>
            <a:ext cx="411161" cy="3995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spcFirstLastPara="1" wrap="square" lIns="121900" tIns="121900" rIns="121900" bIns="121900" anchor="ctr" anchorCtr="0">
            <a:noAutofit/>
          </a:bodyPr>
          <a:lstStyle/>
          <a:p>
            <a:endParaRPr sz="2400">
              <a:solidFill>
                <a:srgbClr val="6D9EEB"/>
              </a:solidFill>
            </a:endParaRPr>
          </a:p>
        </p:txBody>
      </p:sp>
    </p:spTree>
    <p:extLst>
      <p:ext uri="{BB962C8B-B14F-4D97-AF65-F5344CB8AC3E}">
        <p14:creationId xmlns:p14="http://schemas.microsoft.com/office/powerpoint/2010/main" val="290333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56FD-AB31-771E-AB0F-55F9CF2C39C9}"/>
              </a:ext>
            </a:extLst>
          </p:cNvPr>
          <p:cNvSpPr>
            <a:spLocks noGrp="1"/>
          </p:cNvSpPr>
          <p:nvPr>
            <p:ph type="title"/>
          </p:nvPr>
        </p:nvSpPr>
        <p:spPr/>
        <p:txBody>
          <a:bodyPr/>
          <a:lstStyle/>
          <a:p>
            <a:r>
              <a:rPr lang="en-CA" noProof="0" dirty="0"/>
              <a:t>Dimensionality Reduction</a:t>
            </a:r>
            <a:endParaRPr lang="en-CA" dirty="0"/>
          </a:p>
        </p:txBody>
      </p:sp>
      <p:sp>
        <p:nvSpPr>
          <p:cNvPr id="3" name="Content Placeholder 2">
            <a:extLst>
              <a:ext uri="{FF2B5EF4-FFF2-40B4-BE49-F238E27FC236}">
                <a16:creationId xmlns:a16="http://schemas.microsoft.com/office/drawing/2014/main" id="{62FD7570-9DB6-ECB6-1C4B-0A4B8B6E412C}"/>
              </a:ext>
            </a:extLst>
          </p:cNvPr>
          <p:cNvSpPr>
            <a:spLocks noGrp="1"/>
          </p:cNvSpPr>
          <p:nvPr>
            <p:ph idx="1"/>
          </p:nvPr>
        </p:nvSpPr>
        <p:spPr/>
        <p:txBody>
          <a:bodyPr>
            <a:normAutofit lnSpcReduction="10000"/>
          </a:bodyPr>
          <a:lstStyle/>
          <a:p>
            <a:r>
              <a:rPr lang="en-CA" dirty="0"/>
              <a:t>It can </a:t>
            </a:r>
            <a:r>
              <a:rPr lang="en-CA" u="sng" dirty="0"/>
              <a:t>improve model performance</a:t>
            </a:r>
            <a:r>
              <a:rPr lang="en-CA" dirty="0"/>
              <a:t> by:</a:t>
            </a:r>
          </a:p>
          <a:p>
            <a:pPr lvl="1"/>
            <a:r>
              <a:rPr lang="en-CA" dirty="0">
                <a:solidFill>
                  <a:schemeClr val="accent2"/>
                </a:solidFill>
              </a:rPr>
              <a:t>Reducing noise</a:t>
            </a:r>
            <a:r>
              <a:rPr lang="en-CA" dirty="0"/>
              <a:t>: </a:t>
            </a:r>
            <a:r>
              <a:rPr lang="en-US" dirty="0"/>
              <a:t>By removing irrelevant or less significant features, feature selection helps in reducing the noise in the training data</a:t>
            </a:r>
          </a:p>
          <a:p>
            <a:pPr lvl="1"/>
            <a:r>
              <a:rPr lang="en-CA" dirty="0">
                <a:solidFill>
                  <a:schemeClr val="accent2"/>
                </a:solidFill>
              </a:rPr>
              <a:t>Improving interpretability</a:t>
            </a:r>
            <a:r>
              <a:rPr lang="en-CA" dirty="0"/>
              <a:t>: </a:t>
            </a:r>
            <a:r>
              <a:rPr lang="en-US" dirty="0"/>
              <a:t>Fewer features can make the model simpler and more interpretable (not always)</a:t>
            </a:r>
            <a:endParaRPr lang="en-CA" dirty="0"/>
          </a:p>
          <a:p>
            <a:r>
              <a:rPr lang="en-CA" u="sng" dirty="0"/>
              <a:t>Reduce overfitting </a:t>
            </a:r>
            <a:r>
              <a:rPr lang="en-CA" dirty="0"/>
              <a:t>by:</a:t>
            </a:r>
          </a:p>
          <a:p>
            <a:pPr lvl="1"/>
            <a:r>
              <a:rPr lang="en-CA" dirty="0">
                <a:solidFill>
                  <a:schemeClr val="accent2"/>
                </a:solidFill>
              </a:rPr>
              <a:t>Simplifying model:</a:t>
            </a:r>
            <a:r>
              <a:rPr lang="en-CA" dirty="0"/>
              <a:t> </a:t>
            </a:r>
            <a:r>
              <a:rPr lang="en-US" dirty="0"/>
              <a:t>A model with fewer features is less complex and less likely to fit the random fluctuations in the training data that do not apply to the general population</a:t>
            </a:r>
          </a:p>
          <a:p>
            <a:pPr lvl="1"/>
            <a:r>
              <a:rPr lang="en-US" dirty="0">
                <a:solidFill>
                  <a:schemeClr val="accent2"/>
                </a:solidFill>
              </a:rPr>
              <a:t>Balancing better</a:t>
            </a:r>
            <a:r>
              <a:rPr lang="en-US" dirty="0"/>
              <a:t>:  It helps in balancing the proportion between the number of features and the number of observations, which is essential in training stable models</a:t>
            </a:r>
            <a:endParaRPr lang="en-CA" dirty="0"/>
          </a:p>
          <a:p>
            <a:r>
              <a:rPr lang="en-CA" u="sng" dirty="0"/>
              <a:t>Decrease computational costs </a:t>
            </a:r>
            <a:r>
              <a:rPr lang="en-CA" dirty="0"/>
              <a:t>by:</a:t>
            </a:r>
          </a:p>
          <a:p>
            <a:pPr lvl="1"/>
            <a:r>
              <a:rPr lang="en-US" dirty="0">
                <a:solidFill>
                  <a:schemeClr val="accent2"/>
                </a:solidFill>
              </a:rPr>
              <a:t>Training Efficiency</a:t>
            </a:r>
            <a:r>
              <a:rPr lang="en-US" dirty="0"/>
              <a:t>: Models with fewer features require less computation for training</a:t>
            </a:r>
          </a:p>
          <a:p>
            <a:pPr lvl="1"/>
            <a:r>
              <a:rPr lang="en-US" dirty="0">
                <a:solidFill>
                  <a:schemeClr val="accent2"/>
                </a:solidFill>
              </a:rPr>
              <a:t>Inference Speed</a:t>
            </a:r>
            <a:r>
              <a:rPr lang="en-US" dirty="0"/>
              <a:t>: Models with fewer features are also faster at inference, which is critical for applications that require real-time predictions</a:t>
            </a:r>
            <a:endParaRPr lang="en-CA" dirty="0"/>
          </a:p>
        </p:txBody>
      </p:sp>
      <p:sp>
        <p:nvSpPr>
          <p:cNvPr id="4" name="Footer Placeholder 3">
            <a:extLst>
              <a:ext uri="{FF2B5EF4-FFF2-40B4-BE49-F238E27FC236}">
                <a16:creationId xmlns:a16="http://schemas.microsoft.com/office/drawing/2014/main" id="{5875C364-4BB4-79B1-1F30-C41C452B451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2B68C61-7CF7-69D3-5071-26AD6CE9A8AA}"/>
              </a:ext>
            </a:extLst>
          </p:cNvPr>
          <p:cNvSpPr>
            <a:spLocks noGrp="1"/>
          </p:cNvSpPr>
          <p:nvPr>
            <p:ph type="sldNum" sz="quarter" idx="12"/>
          </p:nvPr>
        </p:nvSpPr>
        <p:spPr/>
        <p:txBody>
          <a:bodyPr/>
          <a:lstStyle/>
          <a:p>
            <a:fld id="{622602D6-36C8-4247-8F95-FE9D8C4F108F}" type="slidenum">
              <a:rPr lang="fr-FR" smtClean="0"/>
              <a:t>4</a:t>
            </a:fld>
            <a:endParaRPr lang="fr-FR"/>
          </a:p>
        </p:txBody>
      </p:sp>
    </p:spTree>
    <p:extLst>
      <p:ext uri="{BB962C8B-B14F-4D97-AF65-F5344CB8AC3E}">
        <p14:creationId xmlns:p14="http://schemas.microsoft.com/office/powerpoint/2010/main" val="278132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045F-AC61-CF8A-E2B4-AB6697C4AC62}"/>
              </a:ext>
            </a:extLst>
          </p:cNvPr>
          <p:cNvSpPr>
            <a:spLocks noGrp="1"/>
          </p:cNvSpPr>
          <p:nvPr>
            <p:ph type="title"/>
          </p:nvPr>
        </p:nvSpPr>
        <p:spPr/>
        <p:txBody>
          <a:bodyPr/>
          <a:lstStyle/>
          <a:p>
            <a:r>
              <a:rPr lang="en-CA" noProof="0" dirty="0"/>
              <a:t>Dimensionality Reduction</a:t>
            </a:r>
            <a:endParaRPr lang="en-CA" dirty="0"/>
          </a:p>
        </p:txBody>
      </p:sp>
      <p:sp>
        <p:nvSpPr>
          <p:cNvPr id="3" name="Content Placeholder 2">
            <a:extLst>
              <a:ext uri="{FF2B5EF4-FFF2-40B4-BE49-F238E27FC236}">
                <a16:creationId xmlns:a16="http://schemas.microsoft.com/office/drawing/2014/main" id="{780CE65D-19F6-2FAF-BABC-41600EFA3814}"/>
              </a:ext>
            </a:extLst>
          </p:cNvPr>
          <p:cNvSpPr>
            <a:spLocks noGrp="1"/>
          </p:cNvSpPr>
          <p:nvPr>
            <p:ph idx="1"/>
          </p:nvPr>
        </p:nvSpPr>
        <p:spPr>
          <a:xfrm>
            <a:off x="1069848" y="2121407"/>
            <a:ext cx="10058400" cy="4332055"/>
          </a:xfrm>
        </p:spPr>
        <p:txBody>
          <a:bodyPr>
            <a:normAutofit/>
          </a:bodyPr>
          <a:lstStyle/>
          <a:p>
            <a:r>
              <a:rPr lang="en-CA" dirty="0"/>
              <a:t>Remember we’ve talked about the curse of dimensionality</a:t>
            </a:r>
          </a:p>
          <a:p>
            <a:r>
              <a:rPr lang="en-US" dirty="0"/>
              <a:t>High-dimensional spaces often require exponentially more data to ensure that there are enough samples to populate the space</a:t>
            </a:r>
          </a:p>
          <a:p>
            <a:pPr lvl="1"/>
            <a:r>
              <a:rPr lang="en-US" dirty="0"/>
              <a:t>For example, in text classification tasks, the dataset might initially include a vast number of features</a:t>
            </a:r>
          </a:p>
          <a:p>
            <a:pPr lvl="1"/>
            <a:r>
              <a:rPr lang="en-US" dirty="0"/>
              <a:t>Especially if each unique word is treated as a feature; dimensionality potentially bigger than 10000-50000 depending on the language</a:t>
            </a:r>
          </a:p>
          <a:p>
            <a:pPr lvl="1"/>
            <a:r>
              <a:rPr lang="en-US" dirty="0"/>
              <a:t>Feature selection can reduce the feature space to include only the most informative words</a:t>
            </a:r>
          </a:p>
          <a:p>
            <a:pPr lvl="1"/>
            <a:r>
              <a:rPr lang="en-US" dirty="0"/>
              <a:t>Thus, improving the model's ability to differentiate between classes without requiring an unfeasibly large amount of training data</a:t>
            </a:r>
            <a:endParaRPr lang="en-CA" dirty="0"/>
          </a:p>
        </p:txBody>
      </p:sp>
      <p:sp>
        <p:nvSpPr>
          <p:cNvPr id="4" name="Footer Placeholder 3">
            <a:extLst>
              <a:ext uri="{FF2B5EF4-FFF2-40B4-BE49-F238E27FC236}">
                <a16:creationId xmlns:a16="http://schemas.microsoft.com/office/drawing/2014/main" id="{87903C1D-8806-6BA7-E9ED-BDA619E047E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FDFD6944-0E34-572F-F350-D07F903E2F4F}"/>
              </a:ext>
            </a:extLst>
          </p:cNvPr>
          <p:cNvSpPr>
            <a:spLocks noGrp="1"/>
          </p:cNvSpPr>
          <p:nvPr>
            <p:ph type="sldNum" sz="quarter" idx="12"/>
          </p:nvPr>
        </p:nvSpPr>
        <p:spPr/>
        <p:txBody>
          <a:bodyPr/>
          <a:lstStyle/>
          <a:p>
            <a:fld id="{622602D6-36C8-4247-8F95-FE9D8C4F108F}" type="slidenum">
              <a:rPr lang="fr-FR" smtClean="0"/>
              <a:t>5</a:t>
            </a:fld>
            <a:endParaRPr lang="fr-FR"/>
          </a:p>
        </p:txBody>
      </p:sp>
    </p:spTree>
    <p:extLst>
      <p:ext uri="{BB962C8B-B14F-4D97-AF65-F5344CB8AC3E}">
        <p14:creationId xmlns:p14="http://schemas.microsoft.com/office/powerpoint/2010/main" val="80933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045F-AC61-CF8A-E2B4-AB6697C4AC62}"/>
              </a:ext>
            </a:extLst>
          </p:cNvPr>
          <p:cNvSpPr>
            <a:spLocks noGrp="1"/>
          </p:cNvSpPr>
          <p:nvPr>
            <p:ph type="title"/>
          </p:nvPr>
        </p:nvSpPr>
        <p:spPr/>
        <p:txBody>
          <a:bodyPr/>
          <a:lstStyle/>
          <a:p>
            <a:r>
              <a:rPr lang="en-CA" noProof="0" dirty="0"/>
              <a:t>Dimensionality Reduction</a:t>
            </a:r>
            <a:endParaRPr lang="en-CA" dirty="0"/>
          </a:p>
        </p:txBody>
      </p:sp>
      <p:sp>
        <p:nvSpPr>
          <p:cNvPr id="3" name="Content Placeholder 2">
            <a:extLst>
              <a:ext uri="{FF2B5EF4-FFF2-40B4-BE49-F238E27FC236}">
                <a16:creationId xmlns:a16="http://schemas.microsoft.com/office/drawing/2014/main" id="{780CE65D-19F6-2FAF-BABC-41600EFA3814}"/>
              </a:ext>
            </a:extLst>
          </p:cNvPr>
          <p:cNvSpPr>
            <a:spLocks noGrp="1"/>
          </p:cNvSpPr>
          <p:nvPr>
            <p:ph idx="1"/>
          </p:nvPr>
        </p:nvSpPr>
        <p:spPr>
          <a:xfrm>
            <a:off x="1069848" y="2121407"/>
            <a:ext cx="10058400" cy="4332055"/>
          </a:xfrm>
        </p:spPr>
        <p:txBody>
          <a:bodyPr>
            <a:normAutofit/>
          </a:bodyPr>
          <a:lstStyle/>
          <a:p>
            <a:r>
              <a:rPr lang="en-US" dirty="0"/>
              <a:t>By removing redundant features, feature selection can mitigate the effects of multicollinearity</a:t>
            </a:r>
          </a:p>
          <a:p>
            <a:r>
              <a:rPr lang="en-US" dirty="0"/>
              <a:t>It refers to the phenomenon in which two or more predictor variables are highly correlated</a:t>
            </a:r>
          </a:p>
          <a:p>
            <a:pPr lvl="1"/>
            <a:r>
              <a:rPr lang="en-US" dirty="0"/>
              <a:t>Meaning that one can be linearly predicted from the others with a substantial degree of accuracy</a:t>
            </a:r>
          </a:p>
          <a:p>
            <a:r>
              <a:rPr lang="en-US" dirty="0"/>
              <a:t>Multicollinearity can affect certain models by making the model training unstable and the interpretation difficult</a:t>
            </a:r>
          </a:p>
          <a:p>
            <a:pPr lvl="1"/>
            <a:r>
              <a:rPr lang="en-US" dirty="0"/>
              <a:t>For example, when predicting house prices, features such as square footage and the number of rooms may be highly correlated</a:t>
            </a:r>
          </a:p>
          <a:p>
            <a:pPr lvl="1"/>
            <a:r>
              <a:rPr lang="en-US" dirty="0"/>
              <a:t>Feature selection can help identify and remove redundant features</a:t>
            </a:r>
            <a:endParaRPr lang="en-CA" dirty="0"/>
          </a:p>
        </p:txBody>
      </p:sp>
      <p:sp>
        <p:nvSpPr>
          <p:cNvPr id="4" name="Footer Placeholder 3">
            <a:extLst>
              <a:ext uri="{FF2B5EF4-FFF2-40B4-BE49-F238E27FC236}">
                <a16:creationId xmlns:a16="http://schemas.microsoft.com/office/drawing/2014/main" id="{87903C1D-8806-6BA7-E9ED-BDA619E047E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FDFD6944-0E34-572F-F350-D07F903E2F4F}"/>
              </a:ext>
            </a:extLst>
          </p:cNvPr>
          <p:cNvSpPr>
            <a:spLocks noGrp="1"/>
          </p:cNvSpPr>
          <p:nvPr>
            <p:ph type="sldNum" sz="quarter" idx="12"/>
          </p:nvPr>
        </p:nvSpPr>
        <p:spPr/>
        <p:txBody>
          <a:bodyPr/>
          <a:lstStyle/>
          <a:p>
            <a:fld id="{622602D6-36C8-4247-8F95-FE9D8C4F108F}" type="slidenum">
              <a:rPr lang="fr-FR" smtClean="0"/>
              <a:t>6</a:t>
            </a:fld>
            <a:endParaRPr lang="fr-FR"/>
          </a:p>
        </p:txBody>
      </p:sp>
    </p:spTree>
    <p:extLst>
      <p:ext uri="{BB962C8B-B14F-4D97-AF65-F5344CB8AC3E}">
        <p14:creationId xmlns:p14="http://schemas.microsoft.com/office/powerpoint/2010/main" val="255468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470E-CE0D-33B9-32D4-3ED2787D9A0F}"/>
              </a:ext>
            </a:extLst>
          </p:cNvPr>
          <p:cNvSpPr>
            <a:spLocks noGrp="1"/>
          </p:cNvSpPr>
          <p:nvPr>
            <p:ph type="title"/>
          </p:nvPr>
        </p:nvSpPr>
        <p:spPr/>
        <p:txBody>
          <a:bodyPr/>
          <a:lstStyle/>
          <a:p>
            <a:r>
              <a:rPr lang="en-CA" noProof="0" dirty="0"/>
              <a:t>Basic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7205CD-F53E-66BA-9BB2-7A904E2C39D2}"/>
                  </a:ext>
                </a:extLst>
              </p:cNvPr>
              <p:cNvSpPr>
                <a:spLocks noGrp="1"/>
              </p:cNvSpPr>
              <p:nvPr>
                <p:ph idx="1"/>
              </p:nvPr>
            </p:nvSpPr>
            <p:spPr/>
            <p:txBody>
              <a:bodyPr>
                <a:normAutofit/>
              </a:bodyPr>
              <a:lstStyle/>
              <a:p>
                <a:r>
                  <a:rPr lang="en-CA" noProof="0" dirty="0"/>
                  <a:t>The classes in the </a:t>
                </a:r>
                <a:r>
                  <a:rPr lang="en-CA" noProof="0" dirty="0" err="1"/>
                  <a:t>sklearn.feature_selection</a:t>
                </a:r>
                <a:r>
                  <a:rPr lang="en-CA" noProof="0" dirty="0"/>
                  <a:t> module can be used for feature selection/dimensionality reduction on sample sets</a:t>
                </a:r>
              </a:p>
              <a:p>
                <a:r>
                  <a:rPr lang="en-CA" noProof="0" dirty="0"/>
                  <a:t>The most simple and straightforward way to remove features is by using </a:t>
                </a:r>
                <a:r>
                  <a:rPr lang="en-CA" noProof="0" dirty="0" err="1"/>
                  <a:t>VarianceThreshold</a:t>
                </a:r>
                <a:r>
                  <a:rPr lang="en-CA" noProof="0" dirty="0"/>
                  <a:t> in Scikit-Learn</a:t>
                </a:r>
              </a:p>
              <a:p>
                <a:pPr marL="0" indent="0">
                  <a:buNone/>
                </a:pPr>
                <a14:m>
                  <m:oMathPara xmlns:m="http://schemas.openxmlformats.org/officeDocument/2006/math">
                    <m:oMathParaPr>
                      <m:jc m:val="centerGroup"/>
                    </m:oMathParaPr>
                    <m:oMath xmlns:m="http://schemas.openxmlformats.org/officeDocument/2006/math">
                      <m:sSubSup>
                        <m:sSubSupPr>
                          <m:ctrlPr>
                            <a:rPr lang="en-CA" i="1" noProof="0" smtClean="0">
                              <a:latin typeface="Cambria Math" panose="02040503050406030204" pitchFamily="18" charset="0"/>
                            </a:rPr>
                          </m:ctrlPr>
                        </m:sSubSupPr>
                        <m:e>
                          <m:r>
                            <a:rPr lang="en-CA" i="1" noProof="0" smtClean="0">
                              <a:latin typeface="Cambria Math" panose="02040503050406030204" pitchFamily="18" charset="0"/>
                              <a:ea typeface="Cambria Math" panose="02040503050406030204" pitchFamily="18" charset="0"/>
                            </a:rPr>
                            <m:t>𝜎</m:t>
                          </m:r>
                        </m:e>
                        <m:sub>
                          <m:r>
                            <a:rPr lang="en-CA" b="0" i="1" noProof="0" smtClean="0">
                              <a:latin typeface="Cambria Math" panose="02040503050406030204" pitchFamily="18" charset="0"/>
                            </a:rPr>
                            <m:t>𝑥</m:t>
                          </m:r>
                        </m:sub>
                        <m:sup>
                          <m:r>
                            <a:rPr lang="en-CA" b="0" i="1" noProof="0" smtClean="0">
                              <a:latin typeface="Cambria Math" panose="02040503050406030204" pitchFamily="18" charset="0"/>
                            </a:rPr>
                            <m:t>2</m:t>
                          </m:r>
                        </m:sup>
                      </m:sSubSup>
                      <m:r>
                        <a:rPr lang="en-CA" b="0" i="1" noProof="0" smtClean="0">
                          <a:latin typeface="Cambria Math" panose="02040503050406030204" pitchFamily="18" charset="0"/>
                        </a:rPr>
                        <m:t>=</m:t>
                      </m:r>
                      <m:f>
                        <m:fPr>
                          <m:ctrlPr>
                            <a:rPr lang="en-CA" b="0" i="1" noProof="0" smtClean="0">
                              <a:latin typeface="Cambria Math" panose="02040503050406030204" pitchFamily="18" charset="0"/>
                            </a:rPr>
                          </m:ctrlPr>
                        </m:fPr>
                        <m:num>
                          <m:nary>
                            <m:naryPr>
                              <m:chr m:val="∑"/>
                              <m:ctrlPr>
                                <a:rPr lang="en-CA" b="0" i="1" noProof="0" smtClean="0">
                                  <a:latin typeface="Cambria Math" panose="02040503050406030204" pitchFamily="18" charset="0"/>
                                </a:rPr>
                              </m:ctrlPr>
                            </m:naryPr>
                            <m:sub>
                              <m:r>
                                <m:rPr>
                                  <m:brk m:alnAt="23"/>
                                </m:rPr>
                                <a:rPr lang="en-CA" b="0" i="1" noProof="0" smtClean="0">
                                  <a:latin typeface="Cambria Math" panose="02040503050406030204" pitchFamily="18" charset="0"/>
                                </a:rPr>
                                <m:t>𝑖</m:t>
                              </m:r>
                            </m:sub>
                            <m:sup>
                              <m:r>
                                <a:rPr lang="en-CA" b="0" i="1" noProof="0" smtClean="0">
                                  <a:latin typeface="Cambria Math" panose="02040503050406030204" pitchFamily="18" charset="0"/>
                                </a:rPr>
                                <m:t>𝑛</m:t>
                              </m:r>
                            </m:sup>
                            <m:e>
                              <m:sSup>
                                <m:sSupPr>
                                  <m:ctrlPr>
                                    <a:rPr lang="en-CA" b="0" i="1" noProof="0" smtClean="0">
                                      <a:latin typeface="Cambria Math" panose="02040503050406030204" pitchFamily="18" charset="0"/>
                                    </a:rPr>
                                  </m:ctrlPr>
                                </m:sSupPr>
                                <m:e>
                                  <m:d>
                                    <m:dPr>
                                      <m:ctrlPr>
                                        <a:rPr lang="en-CA" b="0" i="1" noProof="0" smtClean="0">
                                          <a:latin typeface="Cambria Math" panose="02040503050406030204" pitchFamily="18" charset="0"/>
                                        </a:rPr>
                                      </m:ctrlPr>
                                    </m:dPr>
                                    <m:e>
                                      <m:sSup>
                                        <m:sSupPr>
                                          <m:ctrlPr>
                                            <a:rPr lang="en-CA" b="0" i="1" noProof="0" smtClean="0">
                                              <a:latin typeface="Cambria Math" panose="02040503050406030204" pitchFamily="18" charset="0"/>
                                            </a:rPr>
                                          </m:ctrlPr>
                                        </m:sSupPr>
                                        <m:e>
                                          <m:r>
                                            <a:rPr lang="en-CA" b="0" i="1" noProof="0" smtClean="0">
                                              <a:latin typeface="Cambria Math" panose="02040503050406030204" pitchFamily="18" charset="0"/>
                                            </a:rPr>
                                            <m:t>𝑥</m:t>
                                          </m:r>
                                        </m:e>
                                        <m:sup>
                                          <m:r>
                                            <a:rPr lang="en-CA" b="0" i="1" noProof="0" smtClean="0">
                                              <a:latin typeface="Cambria Math" panose="02040503050406030204" pitchFamily="18" charset="0"/>
                                            </a:rPr>
                                            <m:t>(</m:t>
                                          </m:r>
                                          <m:r>
                                            <a:rPr lang="en-CA" b="0" i="1" noProof="0" smtClean="0">
                                              <a:latin typeface="Cambria Math" panose="02040503050406030204" pitchFamily="18" charset="0"/>
                                            </a:rPr>
                                            <m:t>𝑖</m:t>
                                          </m:r>
                                          <m:r>
                                            <a:rPr lang="en-CA" b="0" i="1" noProof="0" smtClean="0">
                                              <a:latin typeface="Cambria Math" panose="02040503050406030204" pitchFamily="18" charset="0"/>
                                            </a:rPr>
                                            <m:t>)</m:t>
                                          </m:r>
                                        </m:sup>
                                      </m:sSup>
                                      <m:r>
                                        <a:rPr lang="en-CA" b="0" i="1" noProof="0" smtClean="0">
                                          <a:latin typeface="Cambria Math" panose="02040503050406030204" pitchFamily="18" charset="0"/>
                                        </a:rPr>
                                        <m:t>−</m:t>
                                      </m:r>
                                      <m:acc>
                                        <m:accPr>
                                          <m:chr m:val="̅"/>
                                          <m:ctrlPr>
                                            <a:rPr lang="en-CA" b="0" i="1" noProof="0" smtClean="0">
                                              <a:latin typeface="Cambria Math" panose="02040503050406030204" pitchFamily="18" charset="0"/>
                                            </a:rPr>
                                          </m:ctrlPr>
                                        </m:accPr>
                                        <m:e>
                                          <m:r>
                                            <a:rPr lang="en-CA" b="0" i="1" noProof="0" smtClean="0">
                                              <a:latin typeface="Cambria Math" panose="02040503050406030204" pitchFamily="18" charset="0"/>
                                            </a:rPr>
                                            <m:t>𝑥</m:t>
                                          </m:r>
                                        </m:e>
                                      </m:acc>
                                    </m:e>
                                  </m:d>
                                </m:e>
                                <m:sup>
                                  <m:r>
                                    <a:rPr lang="en-CA" b="0" i="1" noProof="0" smtClean="0">
                                      <a:latin typeface="Cambria Math" panose="02040503050406030204" pitchFamily="18" charset="0"/>
                                    </a:rPr>
                                    <m:t>2</m:t>
                                  </m:r>
                                </m:sup>
                              </m:sSup>
                            </m:e>
                          </m:nary>
                        </m:num>
                        <m:den>
                          <m:r>
                            <a:rPr lang="en-CA" b="0" i="1" noProof="0" smtClean="0">
                              <a:latin typeface="Cambria Math" panose="02040503050406030204" pitchFamily="18" charset="0"/>
                            </a:rPr>
                            <m:t>𝑛</m:t>
                          </m:r>
                        </m:den>
                      </m:f>
                      <m:r>
                        <a:rPr lang="en-CA" b="0" i="1" noProof="0" smtClean="0">
                          <a:latin typeface="Cambria Math" panose="02040503050406030204" pitchFamily="18" charset="0"/>
                        </a:rPr>
                        <m:t>, </m:t>
                      </m:r>
                      <m:r>
                        <a:rPr lang="en-CA" b="0" i="1" noProof="0" smtClean="0">
                          <a:latin typeface="Cambria Math" panose="02040503050406030204" pitchFamily="18" charset="0"/>
                          <a:ea typeface="Cambria Math" panose="02040503050406030204" pitchFamily="18" charset="0"/>
                        </a:rPr>
                        <m:t>∀</m:t>
                      </m:r>
                      <m:r>
                        <a:rPr lang="en-CA" b="0" i="1" noProof="0" smtClean="0">
                          <a:latin typeface="Cambria Math" panose="02040503050406030204" pitchFamily="18" charset="0"/>
                          <a:ea typeface="Cambria Math" panose="02040503050406030204" pitchFamily="18" charset="0"/>
                        </a:rPr>
                        <m:t>𝑥</m:t>
                      </m:r>
                      <m:r>
                        <a:rPr lang="en-CA" b="0" i="1" noProof="0" smtClean="0">
                          <a:latin typeface="Cambria Math" panose="02040503050406030204" pitchFamily="18" charset="0"/>
                          <a:ea typeface="Cambria Math" panose="02040503050406030204" pitchFamily="18" charset="0"/>
                        </a:rPr>
                        <m:t>∈</m:t>
                      </m:r>
                      <m:r>
                        <a:rPr lang="en-CA" b="0" i="1" noProof="0" smtClean="0">
                          <a:latin typeface="Cambria Math" panose="02040503050406030204" pitchFamily="18" charset="0"/>
                          <a:ea typeface="Cambria Math" panose="02040503050406030204" pitchFamily="18" charset="0"/>
                        </a:rPr>
                        <m:t>𝑋</m:t>
                      </m:r>
                    </m:oMath>
                  </m:oMathPara>
                </a14:m>
                <a:endParaRPr lang="en-CA" noProof="0" dirty="0"/>
              </a:p>
              <a:p>
                <a:pPr marL="0" indent="0">
                  <a:buNone/>
                </a:pPr>
                <a14:m>
                  <m:oMathPara xmlns:m="http://schemas.openxmlformats.org/officeDocument/2006/math">
                    <m:oMathParaPr>
                      <m:jc m:val="centerGroup"/>
                    </m:oMathParaPr>
                    <m:oMath xmlns:m="http://schemas.openxmlformats.org/officeDocument/2006/math">
                      <m:r>
                        <a:rPr lang="en-CA" i="1" noProof="0" smtClean="0">
                          <a:latin typeface="Cambria Math" panose="02040503050406030204" pitchFamily="18" charset="0"/>
                          <a:ea typeface="Cambria Math" panose="02040503050406030204" pitchFamily="18" charset="0"/>
                        </a:rPr>
                        <m:t>∀</m:t>
                      </m:r>
                      <m:r>
                        <a:rPr lang="en-CA" i="1" noProof="0">
                          <a:latin typeface="Cambria Math" panose="02040503050406030204" pitchFamily="18" charset="0"/>
                          <a:ea typeface="Cambria Math" panose="02040503050406030204" pitchFamily="18" charset="0"/>
                        </a:rPr>
                        <m:t>𝑥</m:t>
                      </m:r>
                      <m:r>
                        <a:rPr lang="en-CA" b="0" i="1" noProof="0" smtClean="0">
                          <a:latin typeface="Cambria Math" panose="02040503050406030204" pitchFamily="18" charset="0"/>
                          <a:ea typeface="Cambria Math" panose="02040503050406030204" pitchFamily="18" charset="0"/>
                        </a:rPr>
                        <m:t>, </m:t>
                      </m:r>
                      <m:d>
                        <m:dPr>
                          <m:begChr m:val="{"/>
                          <m:endChr m:val=""/>
                          <m:ctrlPr>
                            <a:rPr lang="en-CA" b="0" i="1" noProof="0" smtClean="0">
                              <a:latin typeface="Cambria Math" panose="02040503050406030204" pitchFamily="18" charset="0"/>
                              <a:ea typeface="Cambria Math" panose="02040503050406030204" pitchFamily="18" charset="0"/>
                            </a:rPr>
                          </m:ctrlPr>
                        </m:dPr>
                        <m:e>
                          <m:m>
                            <m:mPr>
                              <m:mcs>
                                <m:mc>
                                  <m:mcPr>
                                    <m:count m:val="1"/>
                                    <m:mcJc m:val="center"/>
                                  </m:mcPr>
                                </m:mc>
                              </m:mcs>
                              <m:ctrlPr>
                                <a:rPr lang="en-CA" b="0" i="1" noProof="0" smtClean="0">
                                  <a:latin typeface="Cambria Math" panose="02040503050406030204" pitchFamily="18" charset="0"/>
                                  <a:ea typeface="Cambria Math" panose="02040503050406030204" pitchFamily="18" charset="0"/>
                                </a:rPr>
                              </m:ctrlPr>
                            </m:mPr>
                            <m:mr>
                              <m:e>
                                <m:sSubSup>
                                  <m:sSubSupPr>
                                    <m:ctrlPr>
                                      <a:rPr lang="en-CA" i="1" noProof="0">
                                        <a:latin typeface="Cambria Math" panose="02040503050406030204" pitchFamily="18" charset="0"/>
                                      </a:rPr>
                                    </m:ctrlPr>
                                  </m:sSubSupPr>
                                  <m:e>
                                    <m:r>
                                      <a:rPr lang="en-CA" i="1" noProof="0">
                                        <a:latin typeface="Cambria Math" panose="02040503050406030204" pitchFamily="18" charset="0"/>
                                        <a:ea typeface="Cambria Math" panose="02040503050406030204" pitchFamily="18" charset="0"/>
                                      </a:rPr>
                                      <m:t>𝜎</m:t>
                                    </m:r>
                                  </m:e>
                                  <m:sub>
                                    <m:r>
                                      <a:rPr lang="en-CA" i="1" noProof="0">
                                        <a:latin typeface="Cambria Math" panose="02040503050406030204" pitchFamily="18" charset="0"/>
                                      </a:rPr>
                                      <m:t>𝑥</m:t>
                                    </m:r>
                                  </m:sub>
                                  <m:sup>
                                    <m:r>
                                      <a:rPr lang="en-CA" i="1" noProof="0">
                                        <a:latin typeface="Cambria Math" panose="02040503050406030204" pitchFamily="18" charset="0"/>
                                      </a:rPr>
                                      <m:t>2</m:t>
                                    </m:r>
                                  </m:sup>
                                </m:sSubSup>
                                <m:r>
                                  <a:rPr lang="en-CA" b="0" i="1" noProof="0" smtClean="0">
                                    <a:latin typeface="Cambria Math" panose="02040503050406030204" pitchFamily="18" charset="0"/>
                                  </a:rPr>
                                  <m:t>≥</m:t>
                                </m:r>
                                <m:r>
                                  <a:rPr lang="en-CA" i="1" noProof="0">
                                    <a:latin typeface="Cambria Math" panose="02040503050406030204" pitchFamily="18" charset="0"/>
                                    <a:ea typeface="Cambria Math" panose="02040503050406030204" pitchFamily="18" charset="0"/>
                                  </a:rPr>
                                  <m:t>𝜃</m:t>
                                </m:r>
                              </m:e>
                            </m:mr>
                            <m:mr>
                              <m:e>
                                <m:sSubSup>
                                  <m:sSubSupPr>
                                    <m:ctrlPr>
                                      <a:rPr lang="en-CA" i="1" noProof="0">
                                        <a:latin typeface="Cambria Math" panose="02040503050406030204" pitchFamily="18" charset="0"/>
                                      </a:rPr>
                                    </m:ctrlPr>
                                  </m:sSubSupPr>
                                  <m:e>
                                    <m:r>
                                      <a:rPr lang="en-CA" i="1" noProof="0">
                                        <a:latin typeface="Cambria Math" panose="02040503050406030204" pitchFamily="18" charset="0"/>
                                        <a:ea typeface="Cambria Math" panose="02040503050406030204" pitchFamily="18" charset="0"/>
                                      </a:rPr>
                                      <m:t>𝜎</m:t>
                                    </m:r>
                                  </m:e>
                                  <m:sub>
                                    <m:r>
                                      <a:rPr lang="en-CA" i="1" noProof="0">
                                        <a:latin typeface="Cambria Math" panose="02040503050406030204" pitchFamily="18" charset="0"/>
                                      </a:rPr>
                                      <m:t>𝑥</m:t>
                                    </m:r>
                                  </m:sub>
                                  <m:sup>
                                    <m:r>
                                      <a:rPr lang="en-CA" i="1" noProof="0">
                                        <a:latin typeface="Cambria Math" panose="02040503050406030204" pitchFamily="18" charset="0"/>
                                      </a:rPr>
                                      <m:t>2</m:t>
                                    </m:r>
                                  </m:sup>
                                </m:sSubSup>
                                <m:r>
                                  <a:rPr lang="en-CA" b="0" i="1" noProof="0" smtClean="0">
                                    <a:latin typeface="Cambria Math" panose="02040503050406030204" pitchFamily="18" charset="0"/>
                                    <a:ea typeface="Cambria Math" panose="02040503050406030204" pitchFamily="18" charset="0"/>
                                  </a:rPr>
                                  <m:t>&lt;</m:t>
                                </m:r>
                                <m:r>
                                  <a:rPr lang="en-CA" i="1" noProof="0">
                                    <a:latin typeface="Cambria Math" panose="02040503050406030204" pitchFamily="18" charset="0"/>
                                    <a:ea typeface="Cambria Math" panose="02040503050406030204" pitchFamily="18" charset="0"/>
                                  </a:rPr>
                                  <m:t>𝜃</m:t>
                                </m:r>
                                <m:r>
                                  <a:rPr lang="en-CA" b="0" i="1" noProof="0" smtClean="0">
                                    <a:latin typeface="Cambria Math" panose="02040503050406030204" pitchFamily="18" charset="0"/>
                                    <a:ea typeface="Cambria Math" panose="02040503050406030204" pitchFamily="18" charset="0"/>
                                  </a:rPr>
                                  <m:t> </m:t>
                                </m:r>
                              </m:e>
                            </m:mr>
                          </m:m>
                        </m:e>
                      </m:d>
                      <m:m>
                        <m:mPr>
                          <m:mcs>
                            <m:mc>
                              <m:mcPr>
                                <m:count m:val="1"/>
                                <m:mcJc m:val="center"/>
                              </m:mcPr>
                            </m:mc>
                          </m:mcs>
                          <m:ctrlPr>
                            <a:rPr lang="en-CA" b="0" i="1" noProof="0" smtClean="0">
                              <a:latin typeface="Cambria Math" panose="02040503050406030204" pitchFamily="18" charset="0"/>
                              <a:ea typeface="Cambria Math" panose="02040503050406030204" pitchFamily="18" charset="0"/>
                            </a:rPr>
                          </m:ctrlPr>
                        </m:mPr>
                        <m:mr>
                          <m:e>
                            <m:r>
                              <a:rPr lang="en-CA" i="1" noProof="0">
                                <a:latin typeface="Cambria Math" panose="02040503050406030204" pitchFamily="18" charset="0"/>
                                <a:ea typeface="Cambria Math" panose="02040503050406030204" pitchFamily="18" charset="0"/>
                              </a:rPr>
                              <m:t>𝑘𝑒𝑒𝑝</m:t>
                            </m:r>
                          </m:e>
                        </m:mr>
                        <m:mr>
                          <m:e>
                            <m:r>
                              <a:rPr lang="en-CA" i="1" noProof="0">
                                <a:latin typeface="Cambria Math" panose="02040503050406030204" pitchFamily="18" charset="0"/>
                                <a:ea typeface="Cambria Math" panose="02040503050406030204" pitchFamily="18" charset="0"/>
                              </a:rPr>
                              <m:t>𝑒𝑙𝑖𝑚𝑖𝑛𝑎𝑡𝑒</m:t>
                            </m:r>
                          </m:e>
                        </m:mr>
                      </m:m>
                    </m:oMath>
                  </m:oMathPara>
                </a14:m>
                <a:endParaRPr lang="en-CA" noProof="0" dirty="0"/>
              </a:p>
              <a:p>
                <a:pPr lvl="1"/>
                <a:r>
                  <a:rPr lang="en-CA" noProof="0" dirty="0"/>
                  <a:t>Where </a:t>
                </a:r>
                <a14:m>
                  <m:oMath xmlns:m="http://schemas.openxmlformats.org/officeDocument/2006/math">
                    <m:sSubSup>
                      <m:sSubSupPr>
                        <m:ctrlPr>
                          <a:rPr lang="en-CA" i="1" noProof="0" smtClean="0">
                            <a:latin typeface="Cambria Math" panose="02040503050406030204" pitchFamily="18" charset="0"/>
                          </a:rPr>
                        </m:ctrlPr>
                      </m:sSubSupPr>
                      <m:e>
                        <m:r>
                          <a:rPr lang="en-CA" i="1" noProof="0" smtClean="0">
                            <a:latin typeface="Cambria Math" panose="02040503050406030204" pitchFamily="18" charset="0"/>
                            <a:ea typeface="Cambria Math" panose="02040503050406030204" pitchFamily="18" charset="0"/>
                          </a:rPr>
                          <m:t>𝜎</m:t>
                        </m:r>
                      </m:e>
                      <m:sub>
                        <m:r>
                          <a:rPr lang="en-CA" b="0" i="1" noProof="0" smtClean="0">
                            <a:latin typeface="Cambria Math" panose="02040503050406030204" pitchFamily="18" charset="0"/>
                          </a:rPr>
                          <m:t>𝑥</m:t>
                        </m:r>
                      </m:sub>
                      <m:sup>
                        <m:r>
                          <a:rPr lang="en-CA" b="0" i="1" noProof="0" smtClean="0">
                            <a:latin typeface="Cambria Math" panose="02040503050406030204" pitchFamily="18" charset="0"/>
                          </a:rPr>
                          <m:t>2</m:t>
                        </m:r>
                      </m:sup>
                    </m:sSubSup>
                  </m:oMath>
                </a14:m>
                <a:r>
                  <a:rPr lang="en-CA" noProof="0" dirty="0"/>
                  <a:t> is the variance for feature </a:t>
                </a:r>
                <a14:m>
                  <m:oMath xmlns:m="http://schemas.openxmlformats.org/officeDocument/2006/math">
                    <m:r>
                      <a:rPr lang="en-CA" i="1" noProof="0">
                        <a:latin typeface="Cambria Math" panose="02040503050406030204" pitchFamily="18" charset="0"/>
                        <a:ea typeface="Cambria Math" panose="02040503050406030204" pitchFamily="18" charset="0"/>
                      </a:rPr>
                      <m:t>𝑥</m:t>
                    </m:r>
                  </m:oMath>
                </a14:m>
                <a:endParaRPr lang="en-CA" noProof="0" dirty="0"/>
              </a:p>
              <a:p>
                <a:pPr lvl="1"/>
                <a14:m>
                  <m:oMath xmlns:m="http://schemas.openxmlformats.org/officeDocument/2006/math">
                    <m:acc>
                      <m:accPr>
                        <m:chr m:val="̅"/>
                        <m:ctrlPr>
                          <a:rPr lang="en-CA" b="0" i="1" noProof="0" smtClean="0">
                            <a:latin typeface="Cambria Math" panose="02040503050406030204" pitchFamily="18" charset="0"/>
                          </a:rPr>
                        </m:ctrlPr>
                      </m:accPr>
                      <m:e>
                        <m:r>
                          <a:rPr lang="en-CA" b="0" i="1" noProof="0" smtClean="0">
                            <a:latin typeface="Cambria Math" panose="02040503050406030204" pitchFamily="18" charset="0"/>
                          </a:rPr>
                          <m:t>𝑥</m:t>
                        </m:r>
                      </m:e>
                    </m:acc>
                  </m:oMath>
                </a14:m>
                <a:r>
                  <a:rPr lang="en-CA" noProof="0" dirty="0"/>
                  <a:t> is the mean of all point for this feature, </a:t>
                </a:r>
              </a:p>
              <a:p>
                <a:pPr lvl="1"/>
                <a14:m>
                  <m:oMath xmlns:m="http://schemas.openxmlformats.org/officeDocument/2006/math">
                    <m:sSup>
                      <m:sSupPr>
                        <m:ctrlPr>
                          <a:rPr lang="en-CA" i="1" noProof="0">
                            <a:latin typeface="Cambria Math" panose="02040503050406030204" pitchFamily="18" charset="0"/>
                          </a:rPr>
                        </m:ctrlPr>
                      </m:sSupPr>
                      <m:e>
                        <m:r>
                          <a:rPr lang="en-CA" i="1" noProof="0">
                            <a:latin typeface="Cambria Math" panose="02040503050406030204" pitchFamily="18" charset="0"/>
                          </a:rPr>
                          <m:t>𝑥</m:t>
                        </m:r>
                      </m:e>
                      <m:sup>
                        <m:r>
                          <a:rPr lang="en-CA" i="1" noProof="0">
                            <a:latin typeface="Cambria Math" panose="02040503050406030204" pitchFamily="18" charset="0"/>
                          </a:rPr>
                          <m:t>(</m:t>
                        </m:r>
                        <m:r>
                          <a:rPr lang="en-CA" i="1" noProof="0">
                            <a:latin typeface="Cambria Math" panose="02040503050406030204" pitchFamily="18" charset="0"/>
                          </a:rPr>
                          <m:t>𝑖</m:t>
                        </m:r>
                        <m:r>
                          <a:rPr lang="en-CA" i="1" noProof="0">
                            <a:latin typeface="Cambria Math" panose="02040503050406030204" pitchFamily="18" charset="0"/>
                          </a:rPr>
                          <m:t>)</m:t>
                        </m:r>
                      </m:sup>
                    </m:sSup>
                  </m:oMath>
                </a14:m>
                <a:r>
                  <a:rPr lang="en-CA" noProof="0" dirty="0"/>
                  <a:t> is the value of the </a:t>
                </a:r>
                <a14:m>
                  <m:oMath xmlns:m="http://schemas.openxmlformats.org/officeDocument/2006/math">
                    <m:r>
                      <a:rPr lang="en-CA" i="1" noProof="0">
                        <a:latin typeface="Cambria Math" panose="02040503050406030204" pitchFamily="18" charset="0"/>
                      </a:rPr>
                      <m:t>𝑖</m:t>
                    </m:r>
                  </m:oMath>
                </a14:m>
                <a:r>
                  <a:rPr lang="en-CA" noProof="0" dirty="0" err="1"/>
                  <a:t>th</a:t>
                </a:r>
                <a:r>
                  <a:rPr lang="en-CA" noProof="0" dirty="0"/>
                  <a:t> sample</a:t>
                </a:r>
              </a:p>
              <a:p>
                <a:pPr lvl="1"/>
                <a:endParaRPr lang="en-CA" noProof="0" dirty="0"/>
              </a:p>
            </p:txBody>
          </p:sp>
        </mc:Choice>
        <mc:Fallback xmlns="">
          <p:sp>
            <p:nvSpPr>
              <p:cNvPr id="3" name="Content Placeholder 2">
                <a:extLst>
                  <a:ext uri="{FF2B5EF4-FFF2-40B4-BE49-F238E27FC236}">
                    <a16:creationId xmlns:a16="http://schemas.microsoft.com/office/drawing/2014/main" id="{007205CD-F53E-66BA-9BB2-7A904E2C39D2}"/>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97B01236-6609-2FF6-03A7-0FCA0C88F7C1}"/>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07313709-AA43-063A-B390-0358D547464B}"/>
              </a:ext>
            </a:extLst>
          </p:cNvPr>
          <p:cNvSpPr>
            <a:spLocks noGrp="1"/>
          </p:cNvSpPr>
          <p:nvPr>
            <p:ph type="sldNum" sz="quarter" idx="12"/>
          </p:nvPr>
        </p:nvSpPr>
        <p:spPr/>
        <p:txBody>
          <a:bodyPr/>
          <a:lstStyle/>
          <a:p>
            <a:fld id="{622602D6-36C8-4247-8F95-FE9D8C4F108F}" type="slidenum">
              <a:rPr lang="fr-FR" smtClean="0"/>
              <a:t>7</a:t>
            </a:fld>
            <a:endParaRPr lang="fr-FR"/>
          </a:p>
        </p:txBody>
      </p:sp>
    </p:spTree>
    <p:extLst>
      <p:ext uri="{BB962C8B-B14F-4D97-AF65-F5344CB8AC3E}">
        <p14:creationId xmlns:p14="http://schemas.microsoft.com/office/powerpoint/2010/main" val="225564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4E88-506C-94F6-78AE-E3818B2BB852}"/>
              </a:ext>
            </a:extLst>
          </p:cNvPr>
          <p:cNvSpPr>
            <a:spLocks noGrp="1"/>
          </p:cNvSpPr>
          <p:nvPr>
            <p:ph type="title"/>
          </p:nvPr>
        </p:nvSpPr>
        <p:spPr/>
        <p:txBody>
          <a:bodyPr/>
          <a:lstStyle/>
          <a:p>
            <a:r>
              <a:rPr lang="en-CA" noProof="0" dirty="0"/>
              <a:t>Variance threshold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633DB-8DB4-66BE-2135-9CDD7964FBC7}"/>
                  </a:ext>
                </a:extLst>
              </p:cNvPr>
              <p:cNvSpPr>
                <a:spLocks noGrp="1"/>
              </p:cNvSpPr>
              <p:nvPr>
                <p:ph idx="1"/>
              </p:nvPr>
            </p:nvSpPr>
            <p:spPr/>
            <p:txBody>
              <a:bodyPr>
                <a:normAutofit lnSpcReduction="10000"/>
              </a:bodyPr>
              <a:lstStyle/>
              <a:p>
                <a:r>
                  <a:rPr lang="en-CA" noProof="0" dirty="0"/>
                  <a:t>The core idea behind Variance Threshold is to eliminate features that have low variance, under the assumption that features which do not vary much within the dataset are less informative or less discriminative</a:t>
                </a:r>
              </a:p>
              <a:p>
                <a:endParaRPr lang="en-CA" noProof="0" dirty="0"/>
              </a:p>
              <a:p>
                <a:endParaRPr lang="en-CA" noProof="0" dirty="0"/>
              </a:p>
              <a:p>
                <a:endParaRPr lang="en-CA" noProof="0" dirty="0"/>
              </a:p>
              <a:p>
                <a:endParaRPr lang="en-CA" noProof="0" dirty="0"/>
              </a:p>
              <a:p>
                <a:endParaRPr lang="en-CA" noProof="0" dirty="0"/>
              </a:p>
              <a:p>
                <a:r>
                  <a:rPr lang="en-CA" noProof="0" dirty="0"/>
                  <a:t>In this example, the feature with less than 0.8*(1-0.8)=0.16 variance is eliminated</a:t>
                </a:r>
              </a:p>
              <a:p>
                <a:pPr lvl="1"/>
                <a14:m>
                  <m:oMath xmlns:m="http://schemas.openxmlformats.org/officeDocument/2006/math">
                    <m:acc>
                      <m:accPr>
                        <m:chr m:val="̅"/>
                        <m:ctrlPr>
                          <a:rPr lang="en-CA" b="0" i="1" noProof="0" smtClean="0">
                            <a:latin typeface="Cambria Math" panose="02040503050406030204" pitchFamily="18" charset="0"/>
                          </a:rPr>
                        </m:ctrlPr>
                      </m:accPr>
                      <m:e>
                        <m:r>
                          <a:rPr lang="en-CA" b="0" i="1" noProof="0" smtClean="0">
                            <a:latin typeface="Cambria Math" panose="02040503050406030204" pitchFamily="18" charset="0"/>
                          </a:rPr>
                          <m:t>𝑥</m:t>
                        </m:r>
                      </m:e>
                    </m:acc>
                    <m:r>
                      <a:rPr lang="en-CA" b="0" i="0" noProof="0" smtClean="0">
                        <a:latin typeface="Cambria Math" panose="02040503050406030204" pitchFamily="18" charset="0"/>
                      </a:rPr>
                      <m:t>=1/6</m:t>
                    </m:r>
                  </m:oMath>
                </a14:m>
                <a:r>
                  <a:rPr lang="en-CA" noProof="0" dirty="0"/>
                  <a:t>, </a:t>
                </a:r>
                <a14:m>
                  <m:oMath xmlns:m="http://schemas.openxmlformats.org/officeDocument/2006/math">
                    <m:sSubSup>
                      <m:sSubSupPr>
                        <m:ctrlPr>
                          <a:rPr lang="en-CA" i="1" noProof="0">
                            <a:latin typeface="Cambria Math" panose="02040503050406030204" pitchFamily="18" charset="0"/>
                          </a:rPr>
                        </m:ctrlPr>
                      </m:sSubSupPr>
                      <m:e>
                        <m:r>
                          <a:rPr lang="en-CA" i="1" noProof="0">
                            <a:latin typeface="Cambria Math" panose="02040503050406030204" pitchFamily="18" charset="0"/>
                            <a:ea typeface="Cambria Math" panose="02040503050406030204" pitchFamily="18" charset="0"/>
                          </a:rPr>
                          <m:t>𝜎</m:t>
                        </m:r>
                      </m:e>
                      <m:sub>
                        <m:r>
                          <a:rPr lang="en-CA" i="1" noProof="0">
                            <a:latin typeface="Cambria Math" panose="02040503050406030204" pitchFamily="18" charset="0"/>
                          </a:rPr>
                          <m:t>𝑥</m:t>
                        </m:r>
                      </m:sub>
                      <m:sup>
                        <m:r>
                          <a:rPr lang="en-CA" i="1" noProof="0">
                            <a:latin typeface="Cambria Math" panose="02040503050406030204" pitchFamily="18" charset="0"/>
                          </a:rPr>
                          <m:t>2</m:t>
                        </m:r>
                      </m:sup>
                    </m:sSubSup>
                    <m:r>
                      <a:rPr lang="en-CA" b="0" i="1" noProof="0" smtClean="0">
                        <a:latin typeface="Cambria Math" panose="02040503050406030204" pitchFamily="18" charset="0"/>
                      </a:rPr>
                      <m:t>=</m:t>
                    </m:r>
                    <m:f>
                      <m:fPr>
                        <m:ctrlPr>
                          <a:rPr lang="en-CA" b="0" i="1" noProof="0" smtClean="0">
                            <a:latin typeface="Cambria Math" panose="02040503050406030204" pitchFamily="18" charset="0"/>
                          </a:rPr>
                        </m:ctrlPr>
                      </m:fPr>
                      <m:num>
                        <m:d>
                          <m:dPr>
                            <m:ctrlPr>
                              <a:rPr lang="en-CA" b="0" i="1" noProof="0" smtClean="0">
                                <a:latin typeface="Cambria Math" panose="02040503050406030204" pitchFamily="18" charset="0"/>
                              </a:rPr>
                            </m:ctrlPr>
                          </m:dPr>
                          <m:e>
                            <m:sSup>
                              <m:sSupPr>
                                <m:ctrlPr>
                                  <a:rPr lang="en-CA" b="0" i="1" noProof="0" smtClean="0">
                                    <a:latin typeface="Cambria Math" panose="02040503050406030204" pitchFamily="18" charset="0"/>
                                  </a:rPr>
                                </m:ctrlPr>
                              </m:sSupPr>
                              <m:e>
                                <m:r>
                                  <a:rPr lang="en-CA" b="0" i="1" noProof="0" smtClean="0">
                                    <a:latin typeface="Cambria Math" panose="02040503050406030204" pitchFamily="18" charset="0"/>
                                  </a:rPr>
                                  <m:t>5</m:t>
                                </m:r>
                                <m:d>
                                  <m:dPr>
                                    <m:ctrlPr>
                                      <a:rPr lang="en-CA" b="0" i="1" noProof="0" smtClean="0">
                                        <a:latin typeface="Cambria Math" panose="02040503050406030204" pitchFamily="18" charset="0"/>
                                      </a:rPr>
                                    </m:ctrlPr>
                                  </m:dPr>
                                  <m:e>
                                    <m:r>
                                      <a:rPr lang="en-CA" i="1" noProof="0">
                                        <a:latin typeface="Cambria Math" panose="02040503050406030204" pitchFamily="18" charset="0"/>
                                      </a:rPr>
                                      <m:t>0−</m:t>
                                    </m:r>
                                    <m:f>
                                      <m:fPr>
                                        <m:ctrlPr>
                                          <a:rPr lang="en-CA" i="1" noProof="0">
                                            <a:latin typeface="Cambria Math" panose="02040503050406030204" pitchFamily="18" charset="0"/>
                                          </a:rPr>
                                        </m:ctrlPr>
                                      </m:fPr>
                                      <m:num>
                                        <m:r>
                                          <a:rPr lang="en-CA" i="1" noProof="0">
                                            <a:latin typeface="Cambria Math" panose="02040503050406030204" pitchFamily="18" charset="0"/>
                                          </a:rPr>
                                          <m:t>1</m:t>
                                        </m:r>
                                      </m:num>
                                      <m:den>
                                        <m:r>
                                          <a:rPr lang="en-CA" i="1" noProof="0">
                                            <a:latin typeface="Cambria Math" panose="02040503050406030204" pitchFamily="18" charset="0"/>
                                          </a:rPr>
                                          <m:t>6</m:t>
                                        </m:r>
                                      </m:den>
                                    </m:f>
                                  </m:e>
                                </m:d>
                              </m:e>
                              <m:sup>
                                <m:r>
                                  <a:rPr lang="en-CA" b="0" i="1" noProof="0" smtClean="0">
                                    <a:latin typeface="Cambria Math" panose="02040503050406030204" pitchFamily="18" charset="0"/>
                                  </a:rPr>
                                  <m:t>2</m:t>
                                </m:r>
                              </m:sup>
                            </m:sSup>
                            <m:r>
                              <a:rPr lang="en-CA" b="0" i="1" noProof="0" smtClean="0">
                                <a:latin typeface="Cambria Math" panose="02040503050406030204" pitchFamily="18" charset="0"/>
                              </a:rPr>
                              <m:t>+</m:t>
                            </m:r>
                            <m:sSup>
                              <m:sSupPr>
                                <m:ctrlPr>
                                  <a:rPr lang="en-CA" b="0" i="1" noProof="0" smtClean="0">
                                    <a:latin typeface="Cambria Math" panose="02040503050406030204" pitchFamily="18" charset="0"/>
                                  </a:rPr>
                                </m:ctrlPr>
                              </m:sSupPr>
                              <m:e>
                                <m:d>
                                  <m:dPr>
                                    <m:ctrlPr>
                                      <a:rPr lang="en-CA" i="1" noProof="0">
                                        <a:latin typeface="Cambria Math" panose="02040503050406030204" pitchFamily="18" charset="0"/>
                                      </a:rPr>
                                    </m:ctrlPr>
                                  </m:dPr>
                                  <m:e>
                                    <m:r>
                                      <a:rPr lang="en-CA" i="1" noProof="0">
                                        <a:latin typeface="Cambria Math" panose="02040503050406030204" pitchFamily="18" charset="0"/>
                                      </a:rPr>
                                      <m:t>1−</m:t>
                                    </m:r>
                                    <m:f>
                                      <m:fPr>
                                        <m:ctrlPr>
                                          <a:rPr lang="en-CA" i="1" noProof="0">
                                            <a:latin typeface="Cambria Math" panose="02040503050406030204" pitchFamily="18" charset="0"/>
                                          </a:rPr>
                                        </m:ctrlPr>
                                      </m:fPr>
                                      <m:num>
                                        <m:r>
                                          <a:rPr lang="en-CA" i="1" noProof="0">
                                            <a:latin typeface="Cambria Math" panose="02040503050406030204" pitchFamily="18" charset="0"/>
                                          </a:rPr>
                                          <m:t>1</m:t>
                                        </m:r>
                                      </m:num>
                                      <m:den>
                                        <m:r>
                                          <a:rPr lang="en-CA" i="1" noProof="0">
                                            <a:latin typeface="Cambria Math" panose="02040503050406030204" pitchFamily="18" charset="0"/>
                                          </a:rPr>
                                          <m:t>6</m:t>
                                        </m:r>
                                      </m:den>
                                    </m:f>
                                  </m:e>
                                </m:d>
                                <m:r>
                                  <m:rPr>
                                    <m:nor/>
                                  </m:rPr>
                                  <a:rPr lang="en-CA" noProof="0"/>
                                  <m:t> </m:t>
                                </m:r>
                              </m:e>
                              <m:sup>
                                <m:r>
                                  <a:rPr lang="en-CA" b="0" i="1" noProof="0" smtClean="0">
                                    <a:latin typeface="Cambria Math" panose="02040503050406030204" pitchFamily="18" charset="0"/>
                                  </a:rPr>
                                  <m:t>2</m:t>
                                </m:r>
                              </m:sup>
                            </m:sSup>
                          </m:e>
                        </m:d>
                      </m:num>
                      <m:den>
                        <m:r>
                          <a:rPr lang="en-CA" b="0" i="1" noProof="0" smtClean="0">
                            <a:latin typeface="Cambria Math" panose="02040503050406030204" pitchFamily="18" charset="0"/>
                          </a:rPr>
                          <m:t>6</m:t>
                        </m:r>
                      </m:den>
                    </m:f>
                    <m:r>
                      <a:rPr lang="en-CA" i="1" noProof="0">
                        <a:latin typeface="Cambria Math" panose="02040503050406030204" pitchFamily="18" charset="0"/>
                        <a:ea typeface="Cambria Math" panose="02040503050406030204" pitchFamily="18" charset="0"/>
                      </a:rPr>
                      <m:t>≈</m:t>
                    </m:r>
                    <m:r>
                      <a:rPr lang="en-CA" b="0" i="1" noProof="0" smtClean="0">
                        <a:latin typeface="Cambria Math" panose="02040503050406030204" pitchFamily="18" charset="0"/>
                      </a:rPr>
                      <m:t>0.1388</m:t>
                    </m:r>
                  </m:oMath>
                </a14:m>
                <a:endParaRPr lang="en-CA" noProof="0" dirty="0"/>
              </a:p>
            </p:txBody>
          </p:sp>
        </mc:Choice>
        <mc:Fallback xmlns="">
          <p:sp>
            <p:nvSpPr>
              <p:cNvPr id="3" name="Content Placeholder 2">
                <a:extLst>
                  <a:ext uri="{FF2B5EF4-FFF2-40B4-BE49-F238E27FC236}">
                    <a16:creationId xmlns:a16="http://schemas.microsoft.com/office/drawing/2014/main" id="{2EF633DB-8DB4-66BE-2135-9CDD7964FBC7}"/>
                  </a:ext>
                </a:extLst>
              </p:cNvPr>
              <p:cNvSpPr>
                <a:spLocks noGrp="1" noRot="1" noChangeAspect="1" noMove="1" noResize="1" noEditPoints="1" noAdjustHandles="1" noChangeArrowheads="1" noChangeShapeType="1" noTextEdit="1"/>
              </p:cNvSpPr>
              <p:nvPr>
                <p:ph idx="1"/>
              </p:nvPr>
            </p:nvSpPr>
            <p:spPr>
              <a:blipFill>
                <a:blip r:embed="rId2"/>
                <a:stretch>
                  <a:fillRect l="-303" t="-2256"/>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61565257-9445-2B6A-FD85-452E68C5740A}"/>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228C838E-B259-89CE-4E40-DB8299150D0C}"/>
              </a:ext>
            </a:extLst>
          </p:cNvPr>
          <p:cNvSpPr>
            <a:spLocks noGrp="1"/>
          </p:cNvSpPr>
          <p:nvPr>
            <p:ph type="sldNum" sz="quarter" idx="12"/>
          </p:nvPr>
        </p:nvSpPr>
        <p:spPr/>
        <p:txBody>
          <a:bodyPr/>
          <a:lstStyle/>
          <a:p>
            <a:fld id="{622602D6-36C8-4247-8F95-FE9D8C4F108F}" type="slidenum">
              <a:rPr lang="fr-FR" smtClean="0"/>
              <a:t>8</a:t>
            </a:fld>
            <a:endParaRPr lang="fr-FR"/>
          </a:p>
        </p:txBody>
      </p:sp>
      <p:pic>
        <p:nvPicPr>
          <p:cNvPr id="7" name="Picture 6">
            <a:extLst>
              <a:ext uri="{FF2B5EF4-FFF2-40B4-BE49-F238E27FC236}">
                <a16:creationId xmlns:a16="http://schemas.microsoft.com/office/drawing/2014/main" id="{F0E02492-285B-1692-1524-12035C44D1E0}"/>
              </a:ext>
            </a:extLst>
          </p:cNvPr>
          <p:cNvPicPr>
            <a:picLocks noChangeAspect="1"/>
          </p:cNvPicPr>
          <p:nvPr/>
        </p:nvPicPr>
        <p:blipFill>
          <a:blip r:embed="rId3"/>
          <a:stretch>
            <a:fillRect/>
          </a:stretch>
        </p:blipFill>
        <p:spPr>
          <a:xfrm>
            <a:off x="3157537" y="2930403"/>
            <a:ext cx="5876925" cy="1990725"/>
          </a:xfrm>
          <a:prstGeom prst="rect">
            <a:avLst/>
          </a:prstGeom>
        </p:spPr>
      </p:pic>
    </p:spTree>
    <p:extLst>
      <p:ext uri="{BB962C8B-B14F-4D97-AF65-F5344CB8AC3E}">
        <p14:creationId xmlns:p14="http://schemas.microsoft.com/office/powerpoint/2010/main" val="371634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62F8-6ACA-0010-4FF3-CAB678D6AB04}"/>
              </a:ext>
            </a:extLst>
          </p:cNvPr>
          <p:cNvSpPr>
            <a:spLocks noGrp="1"/>
          </p:cNvSpPr>
          <p:nvPr>
            <p:ph type="title"/>
          </p:nvPr>
        </p:nvSpPr>
        <p:spPr/>
        <p:txBody>
          <a:bodyPr/>
          <a:lstStyle/>
          <a:p>
            <a:r>
              <a:rPr lang="en-CA" noProof="0" dirty="0"/>
              <a:t>Select K Best features</a:t>
            </a:r>
          </a:p>
        </p:txBody>
      </p:sp>
      <p:sp>
        <p:nvSpPr>
          <p:cNvPr id="3" name="Content Placeholder 2">
            <a:extLst>
              <a:ext uri="{FF2B5EF4-FFF2-40B4-BE49-F238E27FC236}">
                <a16:creationId xmlns:a16="http://schemas.microsoft.com/office/drawing/2014/main" id="{DFB6E673-BCD3-0364-E1D0-47A9E689DEA9}"/>
              </a:ext>
            </a:extLst>
          </p:cNvPr>
          <p:cNvSpPr>
            <a:spLocks noGrp="1"/>
          </p:cNvSpPr>
          <p:nvPr>
            <p:ph idx="1"/>
          </p:nvPr>
        </p:nvSpPr>
        <p:spPr/>
        <p:txBody>
          <a:bodyPr/>
          <a:lstStyle/>
          <a:p>
            <a:r>
              <a:rPr lang="en-CA" noProof="0" dirty="0"/>
              <a:t>Select K Best ranks all the features based on certain criteria (like statistical tests) and selects the top K features</a:t>
            </a:r>
          </a:p>
          <a:p>
            <a:r>
              <a:rPr lang="en-CA" noProof="0" dirty="0"/>
              <a:t>The value K is a user-defined parameter representing the number of features to select</a:t>
            </a:r>
          </a:p>
          <a:p>
            <a:r>
              <a:rPr lang="en-CA" noProof="0" dirty="0"/>
              <a:t>In practice, it is often used in conjunction with other feature selection techniques or as part of a feature selection pipeline</a:t>
            </a:r>
          </a:p>
          <a:p>
            <a:pPr lvl="1"/>
            <a:r>
              <a:rPr lang="en-CA" noProof="0" dirty="0"/>
              <a:t>Scikit-Learn also offer other similar methods such as </a:t>
            </a:r>
            <a:r>
              <a:rPr lang="en-CA" noProof="0" dirty="0" err="1"/>
              <a:t>SelectPercentile</a:t>
            </a:r>
            <a:r>
              <a:rPr lang="en-CA" noProof="0" dirty="0"/>
              <a:t> </a:t>
            </a:r>
          </a:p>
          <a:p>
            <a:pPr lvl="1"/>
            <a:r>
              <a:rPr lang="en-CA" noProof="0" dirty="0"/>
              <a:t>It basically only switch k parameter by a percentile configuration</a:t>
            </a:r>
          </a:p>
          <a:p>
            <a:pPr lvl="1"/>
            <a:endParaRPr lang="en-CA" noProof="0" dirty="0"/>
          </a:p>
        </p:txBody>
      </p:sp>
      <p:sp>
        <p:nvSpPr>
          <p:cNvPr id="4" name="Footer Placeholder 3">
            <a:extLst>
              <a:ext uri="{FF2B5EF4-FFF2-40B4-BE49-F238E27FC236}">
                <a16:creationId xmlns:a16="http://schemas.microsoft.com/office/drawing/2014/main" id="{52E7789F-D682-FC73-9377-94C471DFE4C2}"/>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A67C213E-198B-63D7-41D4-35371F1D11C3}"/>
              </a:ext>
            </a:extLst>
          </p:cNvPr>
          <p:cNvSpPr>
            <a:spLocks noGrp="1"/>
          </p:cNvSpPr>
          <p:nvPr>
            <p:ph type="sldNum" sz="quarter" idx="12"/>
          </p:nvPr>
        </p:nvSpPr>
        <p:spPr/>
        <p:txBody>
          <a:bodyPr/>
          <a:lstStyle/>
          <a:p>
            <a:fld id="{622602D6-36C8-4247-8F95-FE9D8C4F108F}" type="slidenum">
              <a:rPr lang="fr-FR" smtClean="0"/>
              <a:t>9</a:t>
            </a:fld>
            <a:endParaRPr lang="fr-FR"/>
          </a:p>
        </p:txBody>
      </p:sp>
    </p:spTree>
    <p:extLst>
      <p:ext uri="{BB962C8B-B14F-4D97-AF65-F5344CB8AC3E}">
        <p14:creationId xmlns:p14="http://schemas.microsoft.com/office/powerpoint/2010/main" val="3041714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3275</TotalTime>
  <Words>1795</Words>
  <Application>Microsoft Office PowerPoint</Application>
  <PresentationFormat>Widescreen</PresentationFormat>
  <Paragraphs>199</Paragraphs>
  <Slides>19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-apple-system</vt:lpstr>
      <vt:lpstr>Arial</vt:lpstr>
      <vt:lpstr>Calibri</vt:lpstr>
      <vt:lpstr>Cambria Math</vt:lpstr>
      <vt:lpstr>Caveat</vt:lpstr>
      <vt:lpstr>charter</vt:lpstr>
      <vt:lpstr>Rockwell</vt:lpstr>
      <vt:lpstr>Rockwell Condensed</vt:lpstr>
      <vt:lpstr>Rockwell Extra Bold</vt:lpstr>
      <vt:lpstr>Verdana</vt:lpstr>
      <vt:lpstr>Wingdings</vt:lpstr>
      <vt:lpstr>Wood Type</vt:lpstr>
      <vt:lpstr>Machine Learning for data science and business intelligence – 8IAR403</vt:lpstr>
      <vt:lpstr>Summary of lesson #15</vt:lpstr>
      <vt:lpstr>Dimensionality</vt:lpstr>
      <vt:lpstr>Dimensionality Reduction</vt:lpstr>
      <vt:lpstr>Dimensionality Reduction</vt:lpstr>
      <vt:lpstr>Dimensionality Reduction</vt:lpstr>
      <vt:lpstr>Basic methods</vt:lpstr>
      <vt:lpstr>Variance threshold</vt:lpstr>
      <vt:lpstr>Select K Best features</vt:lpstr>
      <vt:lpstr>Select K Best features</vt:lpstr>
      <vt:lpstr>Chi squared example</vt:lpstr>
      <vt:lpstr>Select K Best features </vt:lpstr>
      <vt:lpstr>Principal Component Analysis</vt:lpstr>
      <vt:lpstr>Principal Component Analysis</vt:lpstr>
      <vt:lpstr>Comparing dimentionality reduction</vt:lpstr>
      <vt:lpstr>Other common methods</vt:lpstr>
      <vt:lpstr>Using neural network?</vt:lpstr>
      <vt:lpstr>RBM</vt:lpstr>
      <vt:lpstr>Main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Apprentissage Machine</dc:title>
  <dc:creator>Kevin Bouchard</dc:creator>
  <cp:lastModifiedBy>Kevin Bouchard</cp:lastModifiedBy>
  <cp:revision>136</cp:revision>
  <dcterms:created xsi:type="dcterms:W3CDTF">2018-04-28T18:28:28Z</dcterms:created>
  <dcterms:modified xsi:type="dcterms:W3CDTF">2024-01-27T21:57:34Z</dcterms:modified>
</cp:coreProperties>
</file>