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346" r:id="rId2"/>
    <p:sldId id="349" r:id="rId3"/>
    <p:sldId id="334" r:id="rId4"/>
    <p:sldId id="336" r:id="rId5"/>
    <p:sldId id="337" r:id="rId6"/>
    <p:sldId id="335" r:id="rId7"/>
    <p:sldId id="338" r:id="rId8"/>
    <p:sldId id="365" r:id="rId9"/>
    <p:sldId id="339" r:id="rId10"/>
    <p:sldId id="340" r:id="rId11"/>
    <p:sldId id="355" r:id="rId12"/>
    <p:sldId id="362" r:id="rId13"/>
    <p:sldId id="363" r:id="rId14"/>
    <p:sldId id="364" r:id="rId15"/>
    <p:sldId id="351" r:id="rId16"/>
    <p:sldId id="314" r:id="rId17"/>
    <p:sldId id="366" r:id="rId18"/>
    <p:sldId id="367" r:id="rId19"/>
    <p:sldId id="313" r:id="rId20"/>
    <p:sldId id="315" r:id="rId21"/>
    <p:sldId id="316" r:id="rId22"/>
    <p:sldId id="318" r:id="rId23"/>
    <p:sldId id="35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B255C-8A9D-45EE-8EDC-A84BC6DC0D5E}" v="334" dt="2024-01-27T22:44:53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4169" autoAdjust="0"/>
  </p:normalViewPr>
  <p:slideViewPr>
    <p:cSldViewPr snapToGrid="0">
      <p:cViewPr varScale="1">
        <p:scale>
          <a:sx n="133" d="100"/>
          <a:sy n="133" d="100"/>
        </p:scale>
        <p:origin x="1256" y="-224"/>
      </p:cViewPr>
      <p:guideLst/>
    </p:cSldViewPr>
  </p:slideViewPr>
  <p:outlineViewPr>
    <p:cViewPr>
      <p:scale>
        <a:sx n="33" d="100"/>
        <a:sy n="33" d="100"/>
      </p:scale>
      <p:origin x="0" y="-148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9E859208-F166-47AA-B72C-21A4BFA05892}"/>
    <pc:docChg chg="custSel modSld">
      <pc:chgData name="Kevin Bouchard" userId="2fc9e66d-ba45-474f-8a9f-7086b34a7d26" providerId="ADAL" clId="{9E859208-F166-47AA-B72C-21A4BFA05892}" dt="2023-07-26T22:38:34.825" v="36" actId="20577"/>
      <pc:docMkLst>
        <pc:docMk/>
      </pc:docMkLst>
      <pc:sldChg chg="modSp mod">
        <pc:chgData name="Kevin Bouchard" userId="2fc9e66d-ba45-474f-8a9f-7086b34a7d26" providerId="ADAL" clId="{9E859208-F166-47AA-B72C-21A4BFA05892}" dt="2023-07-26T19:00:16.123" v="10" actId="20577"/>
        <pc:sldMkLst>
          <pc:docMk/>
          <pc:sldMk cId="1004256375" sldId="256"/>
        </pc:sldMkLst>
        <pc:spChg chg="mod">
          <ac:chgData name="Kevin Bouchard" userId="2fc9e66d-ba45-474f-8a9f-7086b34a7d26" providerId="ADAL" clId="{9E859208-F166-47AA-B72C-21A4BFA05892}" dt="2023-07-26T19:00:16.123" v="10" actId="20577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9E859208-F166-47AA-B72C-21A4BFA05892}" dt="2023-07-26T19:00:41.895" v="27" actId="20577"/>
        <pc:sldMkLst>
          <pc:docMk/>
          <pc:sldMk cId="1823829716" sldId="258"/>
        </pc:sldMkLst>
        <pc:spChg chg="mod">
          <ac:chgData name="Kevin Bouchard" userId="2fc9e66d-ba45-474f-8a9f-7086b34a7d26" providerId="ADAL" clId="{9E859208-F166-47AA-B72C-21A4BFA05892}" dt="2023-07-26T19:00:41.895" v="27" actId="20577"/>
          <ac:spMkLst>
            <pc:docMk/>
            <pc:sldMk cId="1823829716" sldId="258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9E859208-F166-47AA-B72C-21A4BFA05892}" dt="2023-07-26T19:01:16.940" v="31" actId="6549"/>
        <pc:sldMkLst>
          <pc:docMk/>
          <pc:sldMk cId="1055149725" sldId="276"/>
        </pc:sldMkLst>
        <pc:spChg chg="mod">
          <ac:chgData name="Kevin Bouchard" userId="2fc9e66d-ba45-474f-8a9f-7086b34a7d26" providerId="ADAL" clId="{9E859208-F166-47AA-B72C-21A4BFA05892}" dt="2023-07-26T19:01:16.940" v="31" actId="6549"/>
          <ac:spMkLst>
            <pc:docMk/>
            <pc:sldMk cId="1055149725" sldId="27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9E859208-F166-47AA-B72C-21A4BFA05892}" dt="2023-07-26T19:02:42.374" v="32" actId="20577"/>
        <pc:sldMkLst>
          <pc:docMk/>
          <pc:sldMk cId="3908774595" sldId="277"/>
        </pc:sldMkLst>
        <pc:spChg chg="mod">
          <ac:chgData name="Kevin Bouchard" userId="2fc9e66d-ba45-474f-8a9f-7086b34a7d26" providerId="ADAL" clId="{9E859208-F166-47AA-B72C-21A4BFA05892}" dt="2023-07-26T19:02:42.374" v="32" actId="20577"/>
          <ac:spMkLst>
            <pc:docMk/>
            <pc:sldMk cId="3908774595" sldId="277"/>
            <ac:spMk id="8" creationId="{00000000-0000-0000-0000-000000000000}"/>
          </ac:spMkLst>
        </pc:spChg>
      </pc:sldChg>
      <pc:sldChg chg="modSp mod">
        <pc:chgData name="Kevin Bouchard" userId="2fc9e66d-ba45-474f-8a9f-7086b34a7d26" providerId="ADAL" clId="{9E859208-F166-47AA-B72C-21A4BFA05892}" dt="2023-07-26T19:03:36.219" v="35" actId="14100"/>
        <pc:sldMkLst>
          <pc:docMk/>
          <pc:sldMk cId="1597619003" sldId="279"/>
        </pc:sldMkLst>
        <pc:spChg chg="mod">
          <ac:chgData name="Kevin Bouchard" userId="2fc9e66d-ba45-474f-8a9f-7086b34a7d26" providerId="ADAL" clId="{9E859208-F166-47AA-B72C-21A4BFA05892}" dt="2023-07-26T19:03:36.219" v="35" actId="14100"/>
          <ac:spMkLst>
            <pc:docMk/>
            <pc:sldMk cId="1597619003" sldId="279"/>
            <ac:spMk id="9" creationId="{00000000-0000-0000-0000-000000000000}"/>
          </ac:spMkLst>
        </pc:spChg>
      </pc:sldChg>
      <pc:sldChg chg="modSp">
        <pc:chgData name="Kevin Bouchard" userId="2fc9e66d-ba45-474f-8a9f-7086b34a7d26" providerId="ADAL" clId="{9E859208-F166-47AA-B72C-21A4BFA05892}" dt="2023-07-26T22:38:34.825" v="36" actId="20577"/>
        <pc:sldMkLst>
          <pc:docMk/>
          <pc:sldMk cId="2729031792" sldId="283"/>
        </pc:sldMkLst>
        <pc:spChg chg="mod">
          <ac:chgData name="Kevin Bouchard" userId="2fc9e66d-ba45-474f-8a9f-7086b34a7d26" providerId="ADAL" clId="{9E859208-F166-47AA-B72C-21A4BFA05892}" dt="2023-07-26T22:38:34.825" v="36" actId="20577"/>
          <ac:spMkLst>
            <pc:docMk/>
            <pc:sldMk cId="2729031792" sldId="283"/>
            <ac:spMk id="3" creationId="{00000000-0000-0000-0000-000000000000}"/>
          </ac:spMkLst>
        </pc:spChg>
      </pc:sldChg>
    </pc:docChg>
  </pc:docChgLst>
  <pc:docChgLst>
    <pc:chgData name="Kevin Bouchard" userId="2fc9e66d-ba45-474f-8a9f-7086b34a7d26" providerId="ADAL" clId="{8F5B255C-8A9D-45EE-8EDC-A84BC6DC0D5E}"/>
    <pc:docChg chg="undo redo custSel addSld delSld modSld">
      <pc:chgData name="Kevin Bouchard" userId="2fc9e66d-ba45-474f-8a9f-7086b34a7d26" providerId="ADAL" clId="{8F5B255C-8A9D-45EE-8EDC-A84BC6DC0D5E}" dt="2024-02-01T02:14:12.390" v="2507" actId="12"/>
      <pc:docMkLst>
        <pc:docMk/>
      </pc:docMkLst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2006171445" sldId="310"/>
        </pc:sldMkLst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2903338431" sldId="311"/>
        </pc:sldMkLst>
      </pc:sldChg>
      <pc:sldChg chg="modSp mod modClrScheme chgLayout">
        <pc:chgData name="Kevin Bouchard" userId="2fc9e66d-ba45-474f-8a9f-7086b34a7d26" providerId="ADAL" clId="{8F5B255C-8A9D-45EE-8EDC-A84BC6DC0D5E}" dt="2024-01-27T22:30:05.350" v="1830" actId="1076"/>
        <pc:sldMkLst>
          <pc:docMk/>
          <pc:sldMk cId="1462314931" sldId="313"/>
        </pc:sldMkLst>
        <pc:spChg chg="mod ord">
          <ac:chgData name="Kevin Bouchard" userId="2fc9e66d-ba45-474f-8a9f-7086b34a7d26" providerId="ADAL" clId="{8F5B255C-8A9D-45EE-8EDC-A84BC6DC0D5E}" dt="2024-01-27T22:28:45.835" v="1801" actId="700"/>
          <ac:spMkLst>
            <pc:docMk/>
            <pc:sldMk cId="1462314931" sldId="313"/>
            <ac:spMk id="2" creationId="{C0D21166-4525-647E-A4C6-90A30CA86A14}"/>
          </ac:spMkLst>
        </pc:spChg>
        <pc:spChg chg="mod ord">
          <ac:chgData name="Kevin Bouchard" userId="2fc9e66d-ba45-474f-8a9f-7086b34a7d26" providerId="ADAL" clId="{8F5B255C-8A9D-45EE-8EDC-A84BC6DC0D5E}" dt="2024-01-27T22:30:01.079" v="1829" actId="20577"/>
          <ac:spMkLst>
            <pc:docMk/>
            <pc:sldMk cId="1462314931" sldId="313"/>
            <ac:spMk id="3" creationId="{74F814D2-17DC-93B9-957F-0B6DB327F4E3}"/>
          </ac:spMkLst>
        </pc:spChg>
        <pc:spChg chg="mod ord">
          <ac:chgData name="Kevin Bouchard" userId="2fc9e66d-ba45-474f-8a9f-7086b34a7d26" providerId="ADAL" clId="{8F5B255C-8A9D-45EE-8EDC-A84BC6DC0D5E}" dt="2024-01-27T22:28:45.835" v="1801" actId="700"/>
          <ac:spMkLst>
            <pc:docMk/>
            <pc:sldMk cId="1462314931" sldId="313"/>
            <ac:spMk id="4" creationId="{29AF642C-1BBD-2546-6396-DA76376AACCC}"/>
          </ac:spMkLst>
        </pc:spChg>
        <pc:picChg chg="mod">
          <ac:chgData name="Kevin Bouchard" userId="2fc9e66d-ba45-474f-8a9f-7086b34a7d26" providerId="ADAL" clId="{8F5B255C-8A9D-45EE-8EDC-A84BC6DC0D5E}" dt="2024-01-27T22:30:05.350" v="1830" actId="1076"/>
          <ac:picMkLst>
            <pc:docMk/>
            <pc:sldMk cId="1462314931" sldId="313"/>
            <ac:picMk id="2050" creationId="{B460B100-55C8-24E8-2F93-77640691B07C}"/>
          </ac:picMkLst>
        </pc:picChg>
      </pc:sldChg>
      <pc:sldChg chg="modSp mod modClrScheme chgLayout">
        <pc:chgData name="Kevin Bouchard" userId="2fc9e66d-ba45-474f-8a9f-7086b34a7d26" providerId="ADAL" clId="{8F5B255C-8A9D-45EE-8EDC-A84BC6DC0D5E}" dt="2024-02-01T02:14:12.390" v="2507" actId="12"/>
        <pc:sldMkLst>
          <pc:docMk/>
          <pc:sldMk cId="2006122302" sldId="314"/>
        </pc:sldMkLst>
        <pc:spChg chg="mod ord">
          <ac:chgData name="Kevin Bouchard" userId="2fc9e66d-ba45-474f-8a9f-7086b34a7d26" providerId="ADAL" clId="{8F5B255C-8A9D-45EE-8EDC-A84BC6DC0D5E}" dt="2024-02-01T02:13:56.482" v="2503" actId="20577"/>
          <ac:spMkLst>
            <pc:docMk/>
            <pc:sldMk cId="2006122302" sldId="314"/>
            <ac:spMk id="116" creationId="{00000000-0000-0000-0000-000000000000}"/>
          </ac:spMkLst>
        </pc:spChg>
        <pc:spChg chg="mod ord">
          <ac:chgData name="Kevin Bouchard" userId="2fc9e66d-ba45-474f-8a9f-7086b34a7d26" providerId="ADAL" clId="{8F5B255C-8A9D-45EE-8EDC-A84BC6DC0D5E}" dt="2024-02-01T02:14:12.390" v="2507" actId="12"/>
          <ac:spMkLst>
            <pc:docMk/>
            <pc:sldMk cId="2006122302" sldId="314"/>
            <ac:spMk id="117" creationId="{00000000-0000-0000-0000-000000000000}"/>
          </ac:spMkLst>
        </pc:spChg>
        <pc:spChg chg="mod ord">
          <ac:chgData name="Kevin Bouchard" userId="2fc9e66d-ba45-474f-8a9f-7086b34a7d26" providerId="ADAL" clId="{8F5B255C-8A9D-45EE-8EDC-A84BC6DC0D5E}" dt="2024-01-27T22:27:55.793" v="1795" actId="700"/>
          <ac:spMkLst>
            <pc:docMk/>
            <pc:sldMk cId="2006122302" sldId="314"/>
            <ac:spMk id="118" creationId="{00000000-0000-0000-0000-000000000000}"/>
          </ac:spMkLst>
        </pc:spChg>
        <pc:spChg chg="mod">
          <ac:chgData name="Kevin Bouchard" userId="2fc9e66d-ba45-474f-8a9f-7086b34a7d26" providerId="ADAL" clId="{8F5B255C-8A9D-45EE-8EDC-A84BC6DC0D5E}" dt="2024-01-27T22:28:17.758" v="1800" actId="1076"/>
          <ac:spMkLst>
            <pc:docMk/>
            <pc:sldMk cId="2006122302" sldId="314"/>
            <ac:spMk id="119" creationId="{00000000-0000-0000-0000-000000000000}"/>
          </ac:spMkLst>
        </pc:spChg>
        <pc:picChg chg="mod">
          <ac:chgData name="Kevin Bouchard" userId="2fc9e66d-ba45-474f-8a9f-7086b34a7d26" providerId="ADAL" clId="{8F5B255C-8A9D-45EE-8EDC-A84BC6DC0D5E}" dt="2024-01-27T22:28:17.758" v="1800" actId="1076"/>
          <ac:picMkLst>
            <pc:docMk/>
            <pc:sldMk cId="2006122302" sldId="314"/>
            <ac:picMk id="6" creationId="{57AFD444-3D76-9ADB-B271-CDEC7B63B6CB}"/>
          </ac:picMkLst>
        </pc:picChg>
      </pc:sldChg>
      <pc:sldChg chg="modSp mod modClrScheme chgLayout">
        <pc:chgData name="Kevin Bouchard" userId="2fc9e66d-ba45-474f-8a9f-7086b34a7d26" providerId="ADAL" clId="{8F5B255C-8A9D-45EE-8EDC-A84BC6DC0D5E}" dt="2024-01-27T22:32:54.029" v="1859" actId="20577"/>
        <pc:sldMkLst>
          <pc:docMk/>
          <pc:sldMk cId="3765643738" sldId="315"/>
        </pc:sldMkLst>
        <pc:spChg chg="mod ord">
          <ac:chgData name="Kevin Bouchard" userId="2fc9e66d-ba45-474f-8a9f-7086b34a7d26" providerId="ADAL" clId="{8F5B255C-8A9D-45EE-8EDC-A84BC6DC0D5E}" dt="2024-01-27T22:30:16.994" v="1831" actId="700"/>
          <ac:spMkLst>
            <pc:docMk/>
            <pc:sldMk cId="3765643738" sldId="315"/>
            <ac:spMk id="2" creationId="{744189A8-7209-2414-49FE-8BA753B2BF39}"/>
          </ac:spMkLst>
        </pc:spChg>
        <pc:spChg chg="mod ord">
          <ac:chgData name="Kevin Bouchard" userId="2fc9e66d-ba45-474f-8a9f-7086b34a7d26" providerId="ADAL" clId="{8F5B255C-8A9D-45EE-8EDC-A84BC6DC0D5E}" dt="2024-01-27T22:32:54.029" v="1859" actId="20577"/>
          <ac:spMkLst>
            <pc:docMk/>
            <pc:sldMk cId="3765643738" sldId="315"/>
            <ac:spMk id="3" creationId="{5491E9F8-5D79-316B-2EF6-99D61DDD932B}"/>
          </ac:spMkLst>
        </pc:spChg>
        <pc:spChg chg="mod ord">
          <ac:chgData name="Kevin Bouchard" userId="2fc9e66d-ba45-474f-8a9f-7086b34a7d26" providerId="ADAL" clId="{8F5B255C-8A9D-45EE-8EDC-A84BC6DC0D5E}" dt="2024-01-27T22:30:16.994" v="1831" actId="700"/>
          <ac:spMkLst>
            <pc:docMk/>
            <pc:sldMk cId="3765643738" sldId="315"/>
            <ac:spMk id="4" creationId="{4830672C-FED7-6303-D36A-3089B22EEF17}"/>
          </ac:spMkLst>
        </pc:spChg>
      </pc:sldChg>
      <pc:sldChg chg="delSp modSp mod modClrScheme chgLayout modNotesTx">
        <pc:chgData name="Kevin Bouchard" userId="2fc9e66d-ba45-474f-8a9f-7086b34a7d26" providerId="ADAL" clId="{8F5B255C-8A9D-45EE-8EDC-A84BC6DC0D5E}" dt="2024-01-27T22:45:29.594" v="2461" actId="20577"/>
        <pc:sldMkLst>
          <pc:docMk/>
          <pc:sldMk cId="1705714195" sldId="316"/>
        </pc:sldMkLst>
        <pc:spChg chg="mod ord">
          <ac:chgData name="Kevin Bouchard" userId="2fc9e66d-ba45-474f-8a9f-7086b34a7d26" providerId="ADAL" clId="{8F5B255C-8A9D-45EE-8EDC-A84BC6DC0D5E}" dt="2024-01-27T22:33:20.803" v="1861" actId="20577"/>
          <ac:spMkLst>
            <pc:docMk/>
            <pc:sldMk cId="1705714195" sldId="316"/>
            <ac:spMk id="2" creationId="{6327B013-FB8D-6F1D-52BB-715F55BDB247}"/>
          </ac:spMkLst>
        </pc:spChg>
        <pc:spChg chg="mod ord">
          <ac:chgData name="Kevin Bouchard" userId="2fc9e66d-ba45-474f-8a9f-7086b34a7d26" providerId="ADAL" clId="{8F5B255C-8A9D-45EE-8EDC-A84BC6DC0D5E}" dt="2024-01-27T22:44:55.446" v="2440" actId="20577"/>
          <ac:spMkLst>
            <pc:docMk/>
            <pc:sldMk cId="1705714195" sldId="316"/>
            <ac:spMk id="3" creationId="{EA881E90-E80A-3EED-4D6B-01D45C760B00}"/>
          </ac:spMkLst>
        </pc:spChg>
        <pc:spChg chg="mod ord">
          <ac:chgData name="Kevin Bouchard" userId="2fc9e66d-ba45-474f-8a9f-7086b34a7d26" providerId="ADAL" clId="{8F5B255C-8A9D-45EE-8EDC-A84BC6DC0D5E}" dt="2024-01-27T22:33:18.001" v="1860" actId="700"/>
          <ac:spMkLst>
            <pc:docMk/>
            <pc:sldMk cId="1705714195" sldId="316"/>
            <ac:spMk id="4" creationId="{A5F05A4F-6025-DE54-EF7E-1058604D3F76}"/>
          </ac:spMkLst>
        </pc:spChg>
        <pc:spChg chg="del mod">
          <ac:chgData name="Kevin Bouchard" userId="2fc9e66d-ba45-474f-8a9f-7086b34a7d26" providerId="ADAL" clId="{8F5B255C-8A9D-45EE-8EDC-A84BC6DC0D5E}" dt="2024-01-27T22:42:33.885" v="2379" actId="478"/>
          <ac:spMkLst>
            <pc:docMk/>
            <pc:sldMk cId="1705714195" sldId="316"/>
            <ac:spMk id="5" creationId="{3F357A50-CD9F-0977-3728-E40048CF21EF}"/>
          </ac:spMkLst>
        </pc:spChg>
        <pc:picChg chg="del">
          <ac:chgData name="Kevin Bouchard" userId="2fc9e66d-ba45-474f-8a9f-7086b34a7d26" providerId="ADAL" clId="{8F5B255C-8A9D-45EE-8EDC-A84BC6DC0D5E}" dt="2024-01-27T22:42:38.823" v="2380" actId="478"/>
          <ac:picMkLst>
            <pc:docMk/>
            <pc:sldMk cId="1705714195" sldId="316"/>
            <ac:picMk id="4098" creationId="{82679716-987A-0806-CD25-1BE263A7A411}"/>
          </ac:picMkLst>
        </pc:picChg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861169799" sldId="317"/>
        </pc:sldMkLst>
      </pc:sldChg>
      <pc:sldChg chg="modSp mod modClrScheme chgLayout">
        <pc:chgData name="Kevin Bouchard" userId="2fc9e66d-ba45-474f-8a9f-7086b34a7d26" providerId="ADAL" clId="{8F5B255C-8A9D-45EE-8EDC-A84BC6DC0D5E}" dt="2024-01-27T22:46:26.102" v="2464"/>
        <pc:sldMkLst>
          <pc:docMk/>
          <pc:sldMk cId="3952583559" sldId="318"/>
        </pc:sldMkLst>
        <pc:spChg chg="mod ord">
          <ac:chgData name="Kevin Bouchard" userId="2fc9e66d-ba45-474f-8a9f-7086b34a7d26" providerId="ADAL" clId="{8F5B255C-8A9D-45EE-8EDC-A84BC6DC0D5E}" dt="2024-01-27T22:41:02.486" v="2306" actId="700"/>
          <ac:spMkLst>
            <pc:docMk/>
            <pc:sldMk cId="3952583559" sldId="318"/>
            <ac:spMk id="2" creationId="{2323CBF7-ED8A-ACCE-A0FC-B2096C15B1CB}"/>
          </ac:spMkLst>
        </pc:spChg>
        <pc:spChg chg="mod ord">
          <ac:chgData name="Kevin Bouchard" userId="2fc9e66d-ba45-474f-8a9f-7086b34a7d26" providerId="ADAL" clId="{8F5B255C-8A9D-45EE-8EDC-A84BC6DC0D5E}" dt="2024-01-27T22:46:26.102" v="2464"/>
          <ac:spMkLst>
            <pc:docMk/>
            <pc:sldMk cId="3952583559" sldId="318"/>
            <ac:spMk id="3" creationId="{EAA413F5-D696-07C6-C231-38CF479D74F9}"/>
          </ac:spMkLst>
        </pc:spChg>
        <pc:spChg chg="mod ord">
          <ac:chgData name="Kevin Bouchard" userId="2fc9e66d-ba45-474f-8a9f-7086b34a7d26" providerId="ADAL" clId="{8F5B255C-8A9D-45EE-8EDC-A84BC6DC0D5E}" dt="2024-01-27T22:41:02.486" v="2306" actId="700"/>
          <ac:spMkLst>
            <pc:docMk/>
            <pc:sldMk cId="3952583559" sldId="318"/>
            <ac:spMk id="4" creationId="{7880F2F8-F824-FEBF-944E-32856AF417D6}"/>
          </ac:spMkLst>
        </pc:spChg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81668830" sldId="320"/>
        </pc:sldMkLst>
      </pc:sldChg>
      <pc:sldChg chg="modSp mod">
        <pc:chgData name="Kevin Bouchard" userId="2fc9e66d-ba45-474f-8a9f-7086b34a7d26" providerId="ADAL" clId="{8F5B255C-8A9D-45EE-8EDC-A84BC6DC0D5E}" dt="2024-01-27T21:59:53.046" v="76" actId="20577"/>
        <pc:sldMkLst>
          <pc:docMk/>
          <pc:sldMk cId="1820468864" sldId="334"/>
        </pc:sldMkLst>
        <pc:spChg chg="mod">
          <ac:chgData name="Kevin Bouchard" userId="2fc9e66d-ba45-474f-8a9f-7086b34a7d26" providerId="ADAL" clId="{8F5B255C-8A9D-45EE-8EDC-A84BC6DC0D5E}" dt="2024-01-27T21:59:53.046" v="76" actId="20577"/>
          <ac:spMkLst>
            <pc:docMk/>
            <pc:sldMk cId="1820468864" sldId="334"/>
            <ac:spMk id="3" creationId="{10E09BA8-FA25-42A3-9E14-B81BA4309D21}"/>
          </ac:spMkLst>
        </pc:spChg>
      </pc:sldChg>
      <pc:sldChg chg="modSp mod">
        <pc:chgData name="Kevin Bouchard" userId="2fc9e66d-ba45-474f-8a9f-7086b34a7d26" providerId="ADAL" clId="{8F5B255C-8A9D-45EE-8EDC-A84BC6DC0D5E}" dt="2024-01-27T22:08:30.347" v="478" actId="27636"/>
        <pc:sldMkLst>
          <pc:docMk/>
          <pc:sldMk cId="1709103569" sldId="335"/>
        </pc:sldMkLst>
        <pc:spChg chg="mod">
          <ac:chgData name="Kevin Bouchard" userId="2fc9e66d-ba45-474f-8a9f-7086b34a7d26" providerId="ADAL" clId="{8F5B255C-8A9D-45EE-8EDC-A84BC6DC0D5E}" dt="2024-01-27T21:58:52.149" v="47" actId="20577"/>
          <ac:spMkLst>
            <pc:docMk/>
            <pc:sldMk cId="1709103569" sldId="335"/>
            <ac:spMk id="2" creationId="{B37C6DC8-1F84-4D04-A9FD-117309610B2F}"/>
          </ac:spMkLst>
        </pc:spChg>
        <pc:spChg chg="mod">
          <ac:chgData name="Kevin Bouchard" userId="2fc9e66d-ba45-474f-8a9f-7086b34a7d26" providerId="ADAL" clId="{8F5B255C-8A9D-45EE-8EDC-A84BC6DC0D5E}" dt="2024-01-27T22:08:30.347" v="478" actId="27636"/>
          <ac:spMkLst>
            <pc:docMk/>
            <pc:sldMk cId="1709103569" sldId="335"/>
            <ac:spMk id="3" creationId="{99AA460E-1F74-402C-A96E-7EFAE4ECF7E5}"/>
          </ac:spMkLst>
        </pc:spChg>
      </pc:sldChg>
      <pc:sldChg chg="modSp mod">
        <pc:chgData name="Kevin Bouchard" userId="2fc9e66d-ba45-474f-8a9f-7086b34a7d26" providerId="ADAL" clId="{8F5B255C-8A9D-45EE-8EDC-A84BC6DC0D5E}" dt="2024-01-27T22:24:22.362" v="1757" actId="1076"/>
        <pc:sldMkLst>
          <pc:docMk/>
          <pc:sldMk cId="1273217055" sldId="336"/>
        </pc:sldMkLst>
        <pc:spChg chg="mod">
          <ac:chgData name="Kevin Bouchard" userId="2fc9e66d-ba45-474f-8a9f-7086b34a7d26" providerId="ADAL" clId="{8F5B255C-8A9D-45EE-8EDC-A84BC6DC0D5E}" dt="2024-01-27T21:58:41.843" v="42"/>
          <ac:spMkLst>
            <pc:docMk/>
            <pc:sldMk cId="1273217055" sldId="336"/>
            <ac:spMk id="2" creationId="{8DBD2AD7-8BC2-4707-9D30-D3815222BFFE}"/>
          </ac:spMkLst>
        </pc:spChg>
        <pc:spChg chg="mod">
          <ac:chgData name="Kevin Bouchard" userId="2fc9e66d-ba45-474f-8a9f-7086b34a7d26" providerId="ADAL" clId="{8F5B255C-8A9D-45EE-8EDC-A84BC6DC0D5E}" dt="2024-01-27T22:24:15.699" v="1756" actId="207"/>
          <ac:spMkLst>
            <pc:docMk/>
            <pc:sldMk cId="1273217055" sldId="336"/>
            <ac:spMk id="3" creationId="{4DC288CD-6B89-4D36-AFAB-A2418BF9A544}"/>
          </ac:spMkLst>
        </pc:spChg>
        <pc:picChg chg="mod">
          <ac:chgData name="Kevin Bouchard" userId="2fc9e66d-ba45-474f-8a9f-7086b34a7d26" providerId="ADAL" clId="{8F5B255C-8A9D-45EE-8EDC-A84BC6DC0D5E}" dt="2024-01-27T22:24:22.362" v="1757" actId="1076"/>
          <ac:picMkLst>
            <pc:docMk/>
            <pc:sldMk cId="1273217055" sldId="336"/>
            <ac:picMk id="6" creationId="{DED43BAC-CD80-45EF-BA19-2526D99BC696}"/>
          </ac:picMkLst>
        </pc:picChg>
      </pc:sldChg>
      <pc:sldChg chg="modSp mod">
        <pc:chgData name="Kevin Bouchard" userId="2fc9e66d-ba45-474f-8a9f-7086b34a7d26" providerId="ADAL" clId="{8F5B255C-8A9D-45EE-8EDC-A84BC6DC0D5E}" dt="2024-01-27T22:25:36.007" v="1763" actId="15"/>
        <pc:sldMkLst>
          <pc:docMk/>
          <pc:sldMk cId="671610931" sldId="337"/>
        </pc:sldMkLst>
        <pc:spChg chg="mod">
          <ac:chgData name="Kevin Bouchard" userId="2fc9e66d-ba45-474f-8a9f-7086b34a7d26" providerId="ADAL" clId="{8F5B255C-8A9D-45EE-8EDC-A84BC6DC0D5E}" dt="2024-01-27T21:58:44.307" v="43"/>
          <ac:spMkLst>
            <pc:docMk/>
            <pc:sldMk cId="671610931" sldId="337"/>
            <ac:spMk id="2" creationId="{3D135AED-0784-4F7C-BE81-515592364FCC}"/>
          </ac:spMkLst>
        </pc:spChg>
        <pc:spChg chg="mod">
          <ac:chgData name="Kevin Bouchard" userId="2fc9e66d-ba45-474f-8a9f-7086b34a7d26" providerId="ADAL" clId="{8F5B255C-8A9D-45EE-8EDC-A84BC6DC0D5E}" dt="2024-01-27T22:25:36.007" v="1763" actId="15"/>
          <ac:spMkLst>
            <pc:docMk/>
            <pc:sldMk cId="671610931" sldId="337"/>
            <ac:spMk id="3" creationId="{8CC5F5FF-DF4B-492F-A1A4-6CC0105C1924}"/>
          </ac:spMkLst>
        </pc:spChg>
      </pc:sldChg>
      <pc:sldChg chg="modSp mod">
        <pc:chgData name="Kevin Bouchard" userId="2fc9e66d-ba45-474f-8a9f-7086b34a7d26" providerId="ADAL" clId="{8F5B255C-8A9D-45EE-8EDC-A84BC6DC0D5E}" dt="2024-01-27T22:12:36.833" v="885" actId="27636"/>
        <pc:sldMkLst>
          <pc:docMk/>
          <pc:sldMk cId="443360855" sldId="338"/>
        </pc:sldMkLst>
        <pc:spChg chg="mod">
          <ac:chgData name="Kevin Bouchard" userId="2fc9e66d-ba45-474f-8a9f-7086b34a7d26" providerId="ADAL" clId="{8F5B255C-8A9D-45EE-8EDC-A84BC6DC0D5E}" dt="2024-01-27T22:09:08.053" v="480" actId="20577"/>
          <ac:spMkLst>
            <pc:docMk/>
            <pc:sldMk cId="443360855" sldId="338"/>
            <ac:spMk id="2" creationId="{F5021606-EAF5-4004-AADD-1549BA400FFC}"/>
          </ac:spMkLst>
        </pc:spChg>
        <pc:spChg chg="mod">
          <ac:chgData name="Kevin Bouchard" userId="2fc9e66d-ba45-474f-8a9f-7086b34a7d26" providerId="ADAL" clId="{8F5B255C-8A9D-45EE-8EDC-A84BC6DC0D5E}" dt="2024-01-27T22:12:36.833" v="885" actId="27636"/>
          <ac:spMkLst>
            <pc:docMk/>
            <pc:sldMk cId="443360855" sldId="338"/>
            <ac:spMk id="3" creationId="{0B2EE6BE-540A-4989-8012-0F4398A9DC93}"/>
          </ac:spMkLst>
        </pc:spChg>
      </pc:sldChg>
      <pc:sldChg chg="modSp mod">
        <pc:chgData name="Kevin Bouchard" userId="2fc9e66d-ba45-474f-8a9f-7086b34a7d26" providerId="ADAL" clId="{8F5B255C-8A9D-45EE-8EDC-A84BC6DC0D5E}" dt="2024-01-27T22:21:37.331" v="1692" actId="20577"/>
        <pc:sldMkLst>
          <pc:docMk/>
          <pc:sldMk cId="2021612185" sldId="339"/>
        </pc:sldMkLst>
        <pc:spChg chg="mod">
          <ac:chgData name="Kevin Bouchard" userId="2fc9e66d-ba45-474f-8a9f-7086b34a7d26" providerId="ADAL" clId="{8F5B255C-8A9D-45EE-8EDC-A84BC6DC0D5E}" dt="2024-01-27T22:19:08.560" v="1423" actId="20577"/>
          <ac:spMkLst>
            <pc:docMk/>
            <pc:sldMk cId="2021612185" sldId="339"/>
            <ac:spMk id="2" creationId="{809E8AAA-207A-4842-A2CB-7D2809DCE889}"/>
          </ac:spMkLst>
        </pc:spChg>
        <pc:spChg chg="mod">
          <ac:chgData name="Kevin Bouchard" userId="2fc9e66d-ba45-474f-8a9f-7086b34a7d26" providerId="ADAL" clId="{8F5B255C-8A9D-45EE-8EDC-A84BC6DC0D5E}" dt="2024-01-27T22:21:37.331" v="1692" actId="20577"/>
          <ac:spMkLst>
            <pc:docMk/>
            <pc:sldMk cId="2021612185" sldId="339"/>
            <ac:spMk id="3" creationId="{FB2E3323-BEC0-4E05-A30E-E230BF1E5300}"/>
          </ac:spMkLst>
        </pc:spChg>
      </pc:sldChg>
      <pc:sldChg chg="modSp mod">
        <pc:chgData name="Kevin Bouchard" userId="2fc9e66d-ba45-474f-8a9f-7086b34a7d26" providerId="ADAL" clId="{8F5B255C-8A9D-45EE-8EDC-A84BC6DC0D5E}" dt="2024-01-27T22:26:32.893" v="1771" actId="15"/>
        <pc:sldMkLst>
          <pc:docMk/>
          <pc:sldMk cId="1725896127" sldId="340"/>
        </pc:sldMkLst>
        <pc:spChg chg="mod">
          <ac:chgData name="Kevin Bouchard" userId="2fc9e66d-ba45-474f-8a9f-7086b34a7d26" providerId="ADAL" clId="{8F5B255C-8A9D-45EE-8EDC-A84BC6DC0D5E}" dt="2024-01-27T22:26:32.893" v="1771" actId="15"/>
          <ac:spMkLst>
            <pc:docMk/>
            <pc:sldMk cId="1725896127" sldId="340"/>
            <ac:spMk id="3" creationId="{AAF2B35D-C2C8-4A67-82AC-62C6F0D8F411}"/>
          </ac:spMkLst>
        </pc:spChg>
      </pc:sldChg>
      <pc:sldChg chg="addSp delSp modSp mod setBg addAnim">
        <pc:chgData name="Kevin Bouchard" userId="2fc9e66d-ba45-474f-8a9f-7086b34a7d26" providerId="ADAL" clId="{8F5B255C-8A9D-45EE-8EDC-A84BC6DC0D5E}" dt="2024-01-27T22:49:32.708" v="2500" actId="27636"/>
        <pc:sldMkLst>
          <pc:docMk/>
          <pc:sldMk cId="173000083" sldId="349"/>
        </pc:sldMkLst>
        <pc:spChg chg="mod ord">
          <ac:chgData name="Kevin Bouchard" userId="2fc9e66d-ba45-474f-8a9f-7086b34a7d26" providerId="ADAL" clId="{8F5B255C-8A9D-45EE-8EDC-A84BC6DC0D5E}" dt="2024-01-27T21:23:05.315" v="14" actId="20577"/>
          <ac:spMkLst>
            <pc:docMk/>
            <pc:sldMk cId="173000083" sldId="349"/>
            <ac:spMk id="2" creationId="{80228327-13A8-899D-2B04-A6C988157BC9}"/>
          </ac:spMkLst>
        </pc:spChg>
        <pc:spChg chg="mod or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4" creationId="{FBA4B92C-9A35-5C0C-5B6E-0B867BC3BE77}"/>
          </ac:spMkLst>
        </pc:spChg>
        <pc:spChg chg="mod or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5" creationId="{96A3C90C-3F0C-4C32-6941-115616C457BA}"/>
          </ac:spMkLst>
        </pc:spChg>
        <pc:spChg chg="mod">
          <ac:chgData name="Kevin Bouchard" userId="2fc9e66d-ba45-474f-8a9f-7086b34a7d26" providerId="ADAL" clId="{8F5B255C-8A9D-45EE-8EDC-A84BC6DC0D5E}" dt="2024-01-27T22:49:32.708" v="2500" actId="27636"/>
          <ac:spMkLst>
            <pc:docMk/>
            <pc:sldMk cId="173000083" sldId="349"/>
            <ac:spMk id="11" creationId="{2C344546-A92B-2CAD-4D16-B1E952698467}"/>
          </ac:spMkLst>
        </pc:spChg>
        <pc:spChg chg="add del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14" creationId="{7049A7D3-684C-4C59-A4B6-7B308A6AD34D}"/>
          </ac:spMkLst>
        </pc:spChg>
        <pc:spChg chg="add del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15" creationId="{D7B1087B-C592-40E7-B532-60B453A2FE6A}"/>
          </ac:spMkLst>
        </pc:spChg>
        <pc:spChg chg="add del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17" creationId="{14AE7447-E8F8-4A0F-9E3D-94842BFF886E}"/>
          </ac:spMkLst>
        </pc:spChg>
        <pc:spChg chg="add del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26" creationId="{EDF3BDB2-0586-430E-811A-74BAFDEE663D}"/>
          </ac:spMkLst>
        </pc:spChg>
        <pc:spChg chg="add del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28" creationId="{821E305B-0351-4E03-8C1B-F23D3A346E81}"/>
          </ac:spMkLst>
        </pc:spChg>
        <pc:spChg chg="add del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30" creationId="{3C848660-F9C2-4F86-A218-6AE0FB4CCC5E}"/>
          </ac:spMkLst>
        </pc:spChg>
        <pc:spChg chg="add del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32" creationId="{5CABD882-B7CE-4433-B509-99205DB70549}"/>
          </ac:spMkLst>
        </pc:spChg>
        <pc:spChg chg="ad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41" creationId="{2550AE69-AC86-4188-83E5-A856C4F1DCFF}"/>
          </ac:spMkLst>
        </pc:spChg>
        <pc:spChg chg="ad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43" creationId="{EC4CA156-2C9D-4F0C-B229-88D8B5E17BCF}"/>
          </ac:spMkLst>
        </pc:spChg>
        <pc:spChg chg="ad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45" creationId="{D7361ED3-EBE5-4EFC-8DA3-D0CE4BF2F4B1}"/>
          </ac:spMkLst>
        </pc:spChg>
        <pc:spChg chg="ad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51" creationId="{E8035907-EB9C-4E11-8A9B-D25B0AD8D749}"/>
          </ac:spMkLst>
        </pc:spChg>
        <pc:spChg chg="ad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53" creationId="{23991EB4-1F71-4BE4-B24D-277DD5EE90AF}"/>
          </ac:spMkLst>
        </pc:spChg>
        <pc:spChg chg="add">
          <ac:chgData name="Kevin Bouchard" userId="2fc9e66d-ba45-474f-8a9f-7086b34a7d26" providerId="ADAL" clId="{8F5B255C-8A9D-45EE-8EDC-A84BC6DC0D5E}" dt="2024-01-27T21:22:56.043" v="10" actId="26606"/>
          <ac:spMkLst>
            <pc:docMk/>
            <pc:sldMk cId="173000083" sldId="349"/>
            <ac:spMk id="55" creationId="{D9C69FA7-0958-4ED9-A0DF-E87A0C137BF5}"/>
          </ac:spMkLst>
        </pc:spChg>
        <pc:grpChg chg="add del">
          <ac:chgData name="Kevin Bouchard" userId="2fc9e66d-ba45-474f-8a9f-7086b34a7d26" providerId="ADAL" clId="{8F5B255C-8A9D-45EE-8EDC-A84BC6DC0D5E}" dt="2024-01-27T21:22:56.043" v="10" actId="26606"/>
          <ac:grpSpMkLst>
            <pc:docMk/>
            <pc:sldMk cId="173000083" sldId="349"/>
            <ac:grpSpMk id="19" creationId="{85981F80-69EE-4E2B-82A8-47FDFD7720AC}"/>
          </ac:grpSpMkLst>
        </pc:grpChg>
        <pc:grpChg chg="add del">
          <ac:chgData name="Kevin Bouchard" userId="2fc9e66d-ba45-474f-8a9f-7086b34a7d26" providerId="ADAL" clId="{8F5B255C-8A9D-45EE-8EDC-A84BC6DC0D5E}" dt="2024-01-27T21:22:56.043" v="10" actId="26606"/>
          <ac:grpSpMkLst>
            <pc:docMk/>
            <pc:sldMk cId="173000083" sldId="349"/>
            <ac:grpSpMk id="34" creationId="{49F6A645-6137-4F43-8E88-D91CC337D5B7}"/>
          </ac:grpSpMkLst>
        </pc:grpChg>
        <pc:grpChg chg="add">
          <ac:chgData name="Kevin Bouchard" userId="2fc9e66d-ba45-474f-8a9f-7086b34a7d26" providerId="ADAL" clId="{8F5B255C-8A9D-45EE-8EDC-A84BC6DC0D5E}" dt="2024-01-27T21:22:56.043" v="10" actId="26606"/>
          <ac:grpSpMkLst>
            <pc:docMk/>
            <pc:sldMk cId="173000083" sldId="349"/>
            <ac:grpSpMk id="47" creationId="{85105087-7F16-4C94-837C-C45445116665}"/>
          </ac:grpSpMkLst>
        </pc:grpChg>
        <pc:picChg chg="add mod">
          <ac:chgData name="Kevin Bouchard" userId="2fc9e66d-ba45-474f-8a9f-7086b34a7d26" providerId="ADAL" clId="{8F5B255C-8A9D-45EE-8EDC-A84BC6DC0D5E}" dt="2024-01-27T21:22:56.043" v="10" actId="26606"/>
          <ac:picMkLst>
            <pc:docMk/>
            <pc:sldMk cId="173000083" sldId="349"/>
            <ac:picMk id="6" creationId="{F4EC9B8B-F970-1B2D-4E00-5C2B5F690901}"/>
          </ac:picMkLst>
        </pc:picChg>
      </pc:sldChg>
      <pc:sldChg chg="modSp add mod modNotesTx">
        <pc:chgData name="Kevin Bouchard" userId="2fc9e66d-ba45-474f-8a9f-7086b34a7d26" providerId="ADAL" clId="{8F5B255C-8A9D-45EE-8EDC-A84BC6DC0D5E}" dt="2024-01-27T22:27:40.881" v="1794" actId="20577"/>
        <pc:sldMkLst>
          <pc:docMk/>
          <pc:sldMk cId="1979827282" sldId="351"/>
        </pc:sldMkLst>
        <pc:spChg chg="mod">
          <ac:chgData name="Kevin Bouchard" userId="2fc9e66d-ba45-474f-8a9f-7086b34a7d26" providerId="ADAL" clId="{8F5B255C-8A9D-45EE-8EDC-A84BC6DC0D5E}" dt="2024-01-27T22:04:56.913" v="244"/>
          <ac:spMkLst>
            <pc:docMk/>
            <pc:sldMk cId="1979827282" sldId="351"/>
            <ac:spMk id="2" creationId="{07B211FF-39AE-4EAC-BB03-436E7F219B27}"/>
          </ac:spMkLst>
        </pc:spChg>
        <pc:spChg chg="mod">
          <ac:chgData name="Kevin Bouchard" userId="2fc9e66d-ba45-474f-8a9f-7086b34a7d26" providerId="ADAL" clId="{8F5B255C-8A9D-45EE-8EDC-A84BC6DC0D5E}" dt="2024-01-27T22:05:11.641" v="268" actId="20577"/>
          <ac:spMkLst>
            <pc:docMk/>
            <pc:sldMk cId="1979827282" sldId="351"/>
            <ac:spMk id="3" creationId="{E128A7AC-9F41-4A39-9287-E922EC4835A9}"/>
          </ac:spMkLst>
        </pc:spChg>
      </pc:sldChg>
      <pc:sldChg chg="del">
        <pc:chgData name="Kevin Bouchard" userId="2fc9e66d-ba45-474f-8a9f-7086b34a7d26" providerId="ADAL" clId="{8F5B255C-8A9D-45EE-8EDC-A84BC6DC0D5E}" dt="2024-01-27T22:16:32.391" v="1256" actId="47"/>
        <pc:sldMkLst>
          <pc:docMk/>
          <pc:sldMk cId="195015674" sldId="361"/>
        </pc:sldMkLst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2255641505" sldId="362"/>
        </pc:sldMkLst>
      </pc:sldChg>
      <pc:sldChg chg="modSp new mod">
        <pc:chgData name="Kevin Bouchard" userId="2fc9e66d-ba45-474f-8a9f-7086b34a7d26" providerId="ADAL" clId="{8F5B255C-8A9D-45EE-8EDC-A84BC6DC0D5E}" dt="2024-01-27T22:06:21.975" v="373" actId="20577"/>
        <pc:sldMkLst>
          <pc:docMk/>
          <pc:sldMk cId="3629972609" sldId="362"/>
        </pc:sldMkLst>
        <pc:spChg chg="mod">
          <ac:chgData name="Kevin Bouchard" userId="2fc9e66d-ba45-474f-8a9f-7086b34a7d26" providerId="ADAL" clId="{8F5B255C-8A9D-45EE-8EDC-A84BC6DC0D5E}" dt="2024-01-27T22:02:15.021" v="119" actId="20577"/>
          <ac:spMkLst>
            <pc:docMk/>
            <pc:sldMk cId="3629972609" sldId="362"/>
            <ac:spMk id="2" creationId="{CA6409DA-5A97-40A9-F055-554013031E27}"/>
          </ac:spMkLst>
        </pc:spChg>
        <pc:spChg chg="mod">
          <ac:chgData name="Kevin Bouchard" userId="2fc9e66d-ba45-474f-8a9f-7086b34a7d26" providerId="ADAL" clId="{8F5B255C-8A9D-45EE-8EDC-A84BC6DC0D5E}" dt="2024-01-27T22:06:21.975" v="373" actId="20577"/>
          <ac:spMkLst>
            <pc:docMk/>
            <pc:sldMk cId="3629972609" sldId="362"/>
            <ac:spMk id="3" creationId="{1ADEAD67-452B-2C92-69CA-D7B22D758BCB}"/>
          </ac:spMkLst>
        </pc:spChg>
      </pc:sldChg>
      <pc:sldChg chg="modSp add mod">
        <pc:chgData name="Kevin Bouchard" userId="2fc9e66d-ba45-474f-8a9f-7086b34a7d26" providerId="ADAL" clId="{8F5B255C-8A9D-45EE-8EDC-A84BC6DC0D5E}" dt="2024-01-27T22:27:21.269" v="1778" actId="20577"/>
        <pc:sldMkLst>
          <pc:docMk/>
          <pc:sldMk cId="3363190990" sldId="363"/>
        </pc:sldMkLst>
        <pc:spChg chg="mod">
          <ac:chgData name="Kevin Bouchard" userId="2fc9e66d-ba45-474f-8a9f-7086b34a7d26" providerId="ADAL" clId="{8F5B255C-8A9D-45EE-8EDC-A84BC6DC0D5E}" dt="2024-01-27T22:04:50.845" v="242" actId="20577"/>
          <ac:spMkLst>
            <pc:docMk/>
            <pc:sldMk cId="3363190990" sldId="363"/>
            <ac:spMk id="2" creationId="{7AC9B603-524A-43A5-87C1-A082FEC9CC65}"/>
          </ac:spMkLst>
        </pc:spChg>
        <pc:spChg chg="mod">
          <ac:chgData name="Kevin Bouchard" userId="2fc9e66d-ba45-474f-8a9f-7086b34a7d26" providerId="ADAL" clId="{8F5B255C-8A9D-45EE-8EDC-A84BC6DC0D5E}" dt="2024-01-27T22:27:21.269" v="1778" actId="20577"/>
          <ac:spMkLst>
            <pc:docMk/>
            <pc:sldMk cId="3363190990" sldId="363"/>
            <ac:spMk id="3" creationId="{5C034D00-E817-4CB4-ADD7-96532DD573D2}"/>
          </ac:spMkLst>
        </pc:spChg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3716349451" sldId="363"/>
        </pc:sldMkLst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3041714464" sldId="364"/>
        </pc:sldMkLst>
      </pc:sldChg>
      <pc:sldChg chg="modSp add mod">
        <pc:chgData name="Kevin Bouchard" userId="2fc9e66d-ba45-474f-8a9f-7086b34a7d26" providerId="ADAL" clId="{8F5B255C-8A9D-45EE-8EDC-A84BC6DC0D5E}" dt="2024-01-27T22:05:19.008" v="269" actId="20577"/>
        <pc:sldMkLst>
          <pc:docMk/>
          <pc:sldMk cId="3738213265" sldId="364"/>
        </pc:sldMkLst>
        <pc:spChg chg="mod">
          <ac:chgData name="Kevin Bouchard" userId="2fc9e66d-ba45-474f-8a9f-7086b34a7d26" providerId="ADAL" clId="{8F5B255C-8A9D-45EE-8EDC-A84BC6DC0D5E}" dt="2024-01-27T22:04:54.841" v="243"/>
          <ac:spMkLst>
            <pc:docMk/>
            <pc:sldMk cId="3738213265" sldId="364"/>
            <ac:spMk id="2" creationId="{0136D742-6BC2-4CB8-8116-D75B85D0680D}"/>
          </ac:spMkLst>
        </pc:spChg>
        <pc:spChg chg="mod">
          <ac:chgData name="Kevin Bouchard" userId="2fc9e66d-ba45-474f-8a9f-7086b34a7d26" providerId="ADAL" clId="{8F5B255C-8A9D-45EE-8EDC-A84BC6DC0D5E}" dt="2024-01-27T22:05:19.008" v="269" actId="20577"/>
          <ac:spMkLst>
            <pc:docMk/>
            <pc:sldMk cId="3738213265" sldId="364"/>
            <ac:spMk id="3" creationId="{0EC3AA3F-9EC2-437D-B3DF-C33418A7CAE9}"/>
          </ac:spMkLst>
        </pc:spChg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997545460" sldId="365"/>
        </pc:sldMkLst>
      </pc:sldChg>
      <pc:sldChg chg="modSp new mod">
        <pc:chgData name="Kevin Bouchard" userId="2fc9e66d-ba45-474f-8a9f-7086b34a7d26" providerId="ADAL" clId="{8F5B255C-8A9D-45EE-8EDC-A84BC6DC0D5E}" dt="2024-01-27T22:18:55.947" v="1403" actId="20577"/>
        <pc:sldMkLst>
          <pc:docMk/>
          <pc:sldMk cId="3689300760" sldId="365"/>
        </pc:sldMkLst>
        <pc:spChg chg="mod">
          <ac:chgData name="Kevin Bouchard" userId="2fc9e66d-ba45-474f-8a9f-7086b34a7d26" providerId="ADAL" clId="{8F5B255C-8A9D-45EE-8EDC-A84BC6DC0D5E}" dt="2024-01-27T22:09:17.927" v="497" actId="20577"/>
          <ac:spMkLst>
            <pc:docMk/>
            <pc:sldMk cId="3689300760" sldId="365"/>
            <ac:spMk id="2" creationId="{D72DB2BE-0F3D-F719-8979-F8194912B1C9}"/>
          </ac:spMkLst>
        </pc:spChg>
        <pc:spChg chg="mod">
          <ac:chgData name="Kevin Bouchard" userId="2fc9e66d-ba45-474f-8a9f-7086b34a7d26" providerId="ADAL" clId="{8F5B255C-8A9D-45EE-8EDC-A84BC6DC0D5E}" dt="2024-01-27T22:18:55.947" v="1403" actId="20577"/>
          <ac:spMkLst>
            <pc:docMk/>
            <pc:sldMk cId="3689300760" sldId="365"/>
            <ac:spMk id="3" creationId="{83C472BF-6D9F-60D7-B621-0EC4EE1341E3}"/>
          </ac:spMkLst>
        </pc:spChg>
      </pc:sldChg>
      <pc:sldChg chg="modSp new mod">
        <pc:chgData name="Kevin Bouchard" userId="2fc9e66d-ba45-474f-8a9f-7086b34a7d26" providerId="ADAL" clId="{8F5B255C-8A9D-45EE-8EDC-A84BC6DC0D5E}" dt="2024-01-27T22:36:51.460" v="2063" actId="20577"/>
        <pc:sldMkLst>
          <pc:docMk/>
          <pc:sldMk cId="2589810309" sldId="366"/>
        </pc:sldMkLst>
        <pc:spChg chg="mod">
          <ac:chgData name="Kevin Bouchard" userId="2fc9e66d-ba45-474f-8a9f-7086b34a7d26" providerId="ADAL" clId="{8F5B255C-8A9D-45EE-8EDC-A84BC6DC0D5E}" dt="2024-01-27T22:31:11.943" v="1849" actId="20577"/>
          <ac:spMkLst>
            <pc:docMk/>
            <pc:sldMk cId="2589810309" sldId="366"/>
            <ac:spMk id="2" creationId="{28478A24-673F-60AB-9068-366546758C98}"/>
          </ac:spMkLst>
        </pc:spChg>
        <pc:spChg chg="mod">
          <ac:chgData name="Kevin Bouchard" userId="2fc9e66d-ba45-474f-8a9f-7086b34a7d26" providerId="ADAL" clId="{8F5B255C-8A9D-45EE-8EDC-A84BC6DC0D5E}" dt="2024-01-27T22:36:51.460" v="2063" actId="20577"/>
          <ac:spMkLst>
            <pc:docMk/>
            <pc:sldMk cId="2589810309" sldId="366"/>
            <ac:spMk id="3" creationId="{F5CD445C-A68D-F6A0-69D0-EB4B9BDCC48B}"/>
          </ac:spMkLst>
        </pc:spChg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589661604" sldId="367"/>
        </pc:sldMkLst>
      </pc:sldChg>
      <pc:sldChg chg="addSp delSp modSp new mod setBg setClrOvrMap">
        <pc:chgData name="Kevin Bouchard" userId="2fc9e66d-ba45-474f-8a9f-7086b34a7d26" providerId="ADAL" clId="{8F5B255C-8A9D-45EE-8EDC-A84BC6DC0D5E}" dt="2024-01-27T22:40:26.782" v="2305" actId="26606"/>
        <pc:sldMkLst>
          <pc:docMk/>
          <pc:sldMk cId="3663014424" sldId="367"/>
        </pc:sldMkLst>
        <pc:spChg chg="mod">
          <ac:chgData name="Kevin Bouchard" userId="2fc9e66d-ba45-474f-8a9f-7086b34a7d26" providerId="ADAL" clId="{8F5B255C-8A9D-45EE-8EDC-A84BC6DC0D5E}" dt="2024-01-27T22:40:26.782" v="2305" actId="26606"/>
          <ac:spMkLst>
            <pc:docMk/>
            <pc:sldMk cId="3663014424" sldId="367"/>
            <ac:spMk id="2" creationId="{A0D3A22E-F380-BF38-75CF-FD6A3A205252}"/>
          </ac:spMkLst>
        </pc:spChg>
        <pc:spChg chg="mod">
          <ac:chgData name="Kevin Bouchard" userId="2fc9e66d-ba45-474f-8a9f-7086b34a7d26" providerId="ADAL" clId="{8F5B255C-8A9D-45EE-8EDC-A84BC6DC0D5E}" dt="2024-01-27T22:40:26.782" v="2305" actId="26606"/>
          <ac:spMkLst>
            <pc:docMk/>
            <pc:sldMk cId="3663014424" sldId="367"/>
            <ac:spMk id="3" creationId="{365812B9-0B46-6751-B62B-43656D44393E}"/>
          </ac:spMkLst>
        </pc:spChg>
        <pc:spChg chg="mod">
          <ac:chgData name="Kevin Bouchard" userId="2fc9e66d-ba45-474f-8a9f-7086b34a7d26" providerId="ADAL" clId="{8F5B255C-8A9D-45EE-8EDC-A84BC6DC0D5E}" dt="2024-01-27T22:40:26.782" v="2305" actId="26606"/>
          <ac:spMkLst>
            <pc:docMk/>
            <pc:sldMk cId="3663014424" sldId="367"/>
            <ac:spMk id="4" creationId="{5E9B861E-954E-8970-8072-F8666B79FB61}"/>
          </ac:spMkLst>
        </pc:spChg>
        <pc:spChg chg="mod">
          <ac:chgData name="Kevin Bouchard" userId="2fc9e66d-ba45-474f-8a9f-7086b34a7d26" providerId="ADAL" clId="{8F5B255C-8A9D-45EE-8EDC-A84BC6DC0D5E}" dt="2024-01-27T22:40:26.782" v="2305" actId="26606"/>
          <ac:spMkLst>
            <pc:docMk/>
            <pc:sldMk cId="3663014424" sldId="367"/>
            <ac:spMk id="5" creationId="{694B308A-09AC-A767-154A-443ADC815415}"/>
          </ac:spMkLst>
        </pc:spChg>
        <pc:spChg chg="add del">
          <ac:chgData name="Kevin Bouchard" userId="2fc9e66d-ba45-474f-8a9f-7086b34a7d26" providerId="ADAL" clId="{8F5B255C-8A9D-45EE-8EDC-A84BC6DC0D5E}" dt="2024-01-27T22:40:26.782" v="2305" actId="26606"/>
          <ac:spMkLst>
            <pc:docMk/>
            <pc:sldMk cId="3663014424" sldId="367"/>
            <ac:spMk id="11" creationId="{F79FF99C-BAA9-404F-9C96-6DD456B4F795}"/>
          </ac:spMkLst>
        </pc:spChg>
        <pc:spChg chg="add del">
          <ac:chgData name="Kevin Bouchard" userId="2fc9e66d-ba45-474f-8a9f-7086b34a7d26" providerId="ADAL" clId="{8F5B255C-8A9D-45EE-8EDC-A84BC6DC0D5E}" dt="2024-01-27T22:40:26.782" v="2305" actId="26606"/>
          <ac:spMkLst>
            <pc:docMk/>
            <pc:sldMk cId="3663014424" sldId="367"/>
            <ac:spMk id="13" creationId="{49C44AFD-C72D-4D9C-84C6-73E615CED884}"/>
          </ac:spMkLst>
        </pc:spChg>
        <pc:grpChg chg="add del">
          <ac:chgData name="Kevin Bouchard" userId="2fc9e66d-ba45-474f-8a9f-7086b34a7d26" providerId="ADAL" clId="{8F5B255C-8A9D-45EE-8EDC-A84BC6DC0D5E}" dt="2024-01-27T22:40:26.782" v="2305" actId="26606"/>
          <ac:grpSpMkLst>
            <pc:docMk/>
            <pc:sldMk cId="3663014424" sldId="367"/>
            <ac:grpSpMk id="15" creationId="{1D25B14F-36E0-41E8-956F-CABEF1ADD65F}"/>
          </ac:grpSpMkLst>
        </pc:grpChg>
        <pc:picChg chg="add del">
          <ac:chgData name="Kevin Bouchard" userId="2fc9e66d-ba45-474f-8a9f-7086b34a7d26" providerId="ADAL" clId="{8F5B255C-8A9D-45EE-8EDC-A84BC6DC0D5E}" dt="2024-01-27T22:40:26.782" v="2305" actId="26606"/>
          <ac:picMkLst>
            <pc:docMk/>
            <pc:sldMk cId="3663014424" sldId="367"/>
            <ac:picMk id="7" creationId="{F1B304DA-5223-5AB7-14B6-B6A3BAF33F87}"/>
          </ac:picMkLst>
        </pc:picChg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2292418944" sldId="368"/>
        </pc:sldMkLst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1099493320" sldId="369"/>
        </pc:sldMkLst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956672279" sldId="370"/>
        </pc:sldMkLst>
      </pc:sldChg>
      <pc:sldChg chg="del">
        <pc:chgData name="Kevin Bouchard" userId="2fc9e66d-ba45-474f-8a9f-7086b34a7d26" providerId="ADAL" clId="{8F5B255C-8A9D-45EE-8EDC-A84BC6DC0D5E}" dt="2024-01-27T21:23:19.366" v="16" actId="47"/>
        <pc:sldMkLst>
          <pc:docMk/>
          <pc:sldMk cId="2384301079" sldId="371"/>
        </pc:sldMkLst>
      </pc:sldChg>
    </pc:docChg>
  </pc:docChgLst>
  <pc:docChgLst>
    <pc:chgData name="Kevin Bouchard" userId="2fc9e66d-ba45-474f-8a9f-7086b34a7d26" providerId="ADAL" clId="{D1F6E0D6-7D92-49E3-9BE1-FAB7F0A1BF16}"/>
    <pc:docChg chg="undo custSel addSld delSld modSld">
      <pc:chgData name="Kevin Bouchard" userId="2fc9e66d-ba45-474f-8a9f-7086b34a7d26" providerId="ADAL" clId="{D1F6E0D6-7D92-49E3-9BE1-FAB7F0A1BF16}" dt="2024-01-27T21:17:49.503" v="4873" actId="47"/>
      <pc:docMkLst>
        <pc:docMk/>
      </pc:docMkLst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198745073" sldId="284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218816864" sldId="286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3813327279" sldId="287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378489798" sldId="288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3906073535" sldId="289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793809689" sldId="290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543565809" sldId="291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839620273" sldId="292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3512502901" sldId="293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695543587" sldId="294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812478561" sldId="295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327860693" sldId="296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345226211" sldId="297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279426057" sldId="298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3222266299" sldId="299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4060780696" sldId="300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2598629219" sldId="302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507249540" sldId="303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2198734492" sldId="304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104281022" sldId="305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21371481" sldId="307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990244783" sldId="308"/>
        </pc:sldMkLst>
      </pc:sldChg>
      <pc:sldChg chg="modSp add mod modClrScheme chgLayout">
        <pc:chgData name="Kevin Bouchard" userId="2fc9e66d-ba45-474f-8a9f-7086b34a7d26" providerId="ADAL" clId="{D1F6E0D6-7D92-49E3-9BE1-FAB7F0A1BF16}" dt="2024-01-27T21:13:52.690" v="4592"/>
        <pc:sldMkLst>
          <pc:docMk/>
          <pc:sldMk cId="2006171445" sldId="310"/>
        </pc:sldMkLst>
        <pc:spChg chg="mod ord">
          <ac:chgData name="Kevin Bouchard" userId="2fc9e66d-ba45-474f-8a9f-7086b34a7d26" providerId="ADAL" clId="{D1F6E0D6-7D92-49E3-9BE1-FAB7F0A1BF16}" dt="2024-01-27T21:05:37.873" v="4333" actId="20577"/>
          <ac:spMkLst>
            <pc:docMk/>
            <pc:sldMk cId="2006171445" sldId="310"/>
            <ac:spMk id="4" creationId="{5AB9593A-8DE4-5F67-A443-3706D6DC94FF}"/>
          </ac:spMkLst>
        </pc:spChg>
        <pc:spChg chg="mod ord">
          <ac:chgData name="Kevin Bouchard" userId="2fc9e66d-ba45-474f-8a9f-7086b34a7d26" providerId="ADAL" clId="{D1F6E0D6-7D92-49E3-9BE1-FAB7F0A1BF16}" dt="2024-01-27T21:13:52.690" v="4592"/>
          <ac:spMkLst>
            <pc:docMk/>
            <pc:sldMk cId="2006171445" sldId="310"/>
            <ac:spMk id="5" creationId="{8AFD9C82-99F8-26ED-A3A7-3D1570CA8EF8}"/>
          </ac:spMkLst>
        </pc:spChg>
      </pc:sldChg>
      <pc:sldChg chg="modSp add mod modClrScheme chgLayout modNotesTx">
        <pc:chgData name="Kevin Bouchard" userId="2fc9e66d-ba45-474f-8a9f-7086b34a7d26" providerId="ADAL" clId="{D1F6E0D6-7D92-49E3-9BE1-FAB7F0A1BF16}" dt="2024-01-27T18:14:46.989" v="168" actId="242"/>
        <pc:sldMkLst>
          <pc:docMk/>
          <pc:sldMk cId="2903338431" sldId="311"/>
        </pc:sldMkLst>
        <pc:spChg chg="mod ord">
          <ac:chgData name="Kevin Bouchard" userId="2fc9e66d-ba45-474f-8a9f-7086b34a7d26" providerId="ADAL" clId="{D1F6E0D6-7D92-49E3-9BE1-FAB7F0A1BF16}" dt="2024-01-27T18:14:46.989" v="168" actId="242"/>
          <ac:spMkLst>
            <pc:docMk/>
            <pc:sldMk cId="2903338431" sldId="311"/>
            <ac:spMk id="87" creationId="{00000000-0000-0000-0000-000000000000}"/>
          </ac:spMkLst>
        </pc:spChg>
        <pc:spChg chg="mod ord">
          <ac:chgData name="Kevin Bouchard" userId="2fc9e66d-ba45-474f-8a9f-7086b34a7d26" providerId="ADAL" clId="{D1F6E0D6-7D92-49E3-9BE1-FAB7F0A1BF16}" dt="2024-01-27T18:14:10.306" v="155" actId="20577"/>
          <ac:spMkLst>
            <pc:docMk/>
            <pc:sldMk cId="2903338431" sldId="311"/>
            <ac:spMk id="88" creationId="{00000000-0000-0000-0000-000000000000}"/>
          </ac:spMkLst>
        </pc:spChg>
        <pc:spChg chg="mod ord">
          <ac:chgData name="Kevin Bouchard" userId="2fc9e66d-ba45-474f-8a9f-7086b34a7d26" providerId="ADAL" clId="{D1F6E0D6-7D92-49E3-9BE1-FAB7F0A1BF16}" dt="2024-01-27T18:10:59.550" v="51" actId="700"/>
          <ac:spMkLst>
            <pc:docMk/>
            <pc:sldMk cId="2903338431" sldId="311"/>
            <ac:spMk id="93" creationId="{00000000-0000-0000-0000-000000000000}"/>
          </ac:spMkLst>
        </pc:spChg>
      </pc:sldChg>
      <pc:sldChg chg="modSp add del mod modClrScheme chgLayout">
        <pc:chgData name="Kevin Bouchard" userId="2fc9e66d-ba45-474f-8a9f-7086b34a7d26" providerId="ADAL" clId="{D1F6E0D6-7D92-49E3-9BE1-FAB7F0A1BF16}" dt="2024-01-27T21:17:49.503" v="4873" actId="47"/>
        <pc:sldMkLst>
          <pc:docMk/>
          <pc:sldMk cId="38380945" sldId="312"/>
        </pc:sldMkLst>
        <pc:spChg chg="mod ord">
          <ac:chgData name="Kevin Bouchard" userId="2fc9e66d-ba45-474f-8a9f-7086b34a7d26" providerId="ADAL" clId="{D1F6E0D6-7D92-49E3-9BE1-FAB7F0A1BF16}" dt="2024-01-27T21:05:47.875" v="4334" actId="700"/>
          <ac:spMkLst>
            <pc:docMk/>
            <pc:sldMk cId="38380945" sldId="312"/>
            <ac:spMk id="2" creationId="{35F1BF8C-254E-771C-D487-925AEBB22EA1}"/>
          </ac:spMkLst>
        </pc:spChg>
        <pc:spChg chg="mod ord">
          <ac:chgData name="Kevin Bouchard" userId="2fc9e66d-ba45-474f-8a9f-7086b34a7d26" providerId="ADAL" clId="{D1F6E0D6-7D92-49E3-9BE1-FAB7F0A1BF16}" dt="2024-01-27T21:05:47.875" v="4334" actId="700"/>
          <ac:spMkLst>
            <pc:docMk/>
            <pc:sldMk cId="38380945" sldId="312"/>
            <ac:spMk id="3" creationId="{2FDC6F6E-9584-49BF-8732-26C0720A2D4A}"/>
          </ac:spMkLst>
        </pc:spChg>
        <pc:spChg chg="mod ord">
          <ac:chgData name="Kevin Bouchard" userId="2fc9e66d-ba45-474f-8a9f-7086b34a7d26" providerId="ADAL" clId="{D1F6E0D6-7D92-49E3-9BE1-FAB7F0A1BF16}" dt="2024-01-27T21:05:47.875" v="4334" actId="700"/>
          <ac:spMkLst>
            <pc:docMk/>
            <pc:sldMk cId="38380945" sldId="312"/>
            <ac:spMk id="4" creationId="{3214D029-1C61-9982-65EE-9E3AD10B0D0F}"/>
          </ac:spMkLst>
        </pc:spChg>
        <pc:spChg chg="mod">
          <ac:chgData name="Kevin Bouchard" userId="2fc9e66d-ba45-474f-8a9f-7086b34a7d26" providerId="ADAL" clId="{D1F6E0D6-7D92-49E3-9BE1-FAB7F0A1BF16}" dt="2024-01-27T21:12:24.314" v="4529" actId="1076"/>
          <ac:spMkLst>
            <pc:docMk/>
            <pc:sldMk cId="38380945" sldId="312"/>
            <ac:spMk id="5" creationId="{141E0456-FFFF-DCDE-B003-CC1D96B2AC7D}"/>
          </ac:spMkLst>
        </pc:spChg>
      </pc:sldChg>
      <pc:sldChg chg="add">
        <pc:chgData name="Kevin Bouchard" userId="2fc9e66d-ba45-474f-8a9f-7086b34a7d26" providerId="ADAL" clId="{D1F6E0D6-7D92-49E3-9BE1-FAB7F0A1BF16}" dt="2024-01-27T18:06:08.006" v="48"/>
        <pc:sldMkLst>
          <pc:docMk/>
          <pc:sldMk cId="1462314931" sldId="313"/>
        </pc:sldMkLst>
      </pc:sldChg>
      <pc:sldChg chg="add">
        <pc:chgData name="Kevin Bouchard" userId="2fc9e66d-ba45-474f-8a9f-7086b34a7d26" providerId="ADAL" clId="{D1F6E0D6-7D92-49E3-9BE1-FAB7F0A1BF16}" dt="2024-01-27T18:06:08.006" v="48"/>
        <pc:sldMkLst>
          <pc:docMk/>
          <pc:sldMk cId="2006122302" sldId="314"/>
        </pc:sldMkLst>
      </pc:sldChg>
      <pc:sldChg chg="add">
        <pc:chgData name="Kevin Bouchard" userId="2fc9e66d-ba45-474f-8a9f-7086b34a7d26" providerId="ADAL" clId="{D1F6E0D6-7D92-49E3-9BE1-FAB7F0A1BF16}" dt="2024-01-27T18:06:08.006" v="48"/>
        <pc:sldMkLst>
          <pc:docMk/>
          <pc:sldMk cId="3765643738" sldId="315"/>
        </pc:sldMkLst>
      </pc:sldChg>
      <pc:sldChg chg="add">
        <pc:chgData name="Kevin Bouchard" userId="2fc9e66d-ba45-474f-8a9f-7086b34a7d26" providerId="ADAL" clId="{D1F6E0D6-7D92-49E3-9BE1-FAB7F0A1BF16}" dt="2024-01-27T18:06:08.006" v="48"/>
        <pc:sldMkLst>
          <pc:docMk/>
          <pc:sldMk cId="1705714195" sldId="316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878114602" sldId="316"/>
        </pc:sldMkLst>
      </pc:sldChg>
      <pc:sldChg chg="modSp add mod modClrScheme chgLayout modNotesTx">
        <pc:chgData name="Kevin Bouchard" userId="2fc9e66d-ba45-474f-8a9f-7086b34a7d26" providerId="ADAL" clId="{D1F6E0D6-7D92-49E3-9BE1-FAB7F0A1BF16}" dt="2024-01-27T20:44:42.139" v="3709" actId="20577"/>
        <pc:sldMkLst>
          <pc:docMk/>
          <pc:sldMk cId="861169799" sldId="317"/>
        </pc:sldMkLst>
        <pc:spChg chg="mod ord">
          <ac:chgData name="Kevin Bouchard" userId="2fc9e66d-ba45-474f-8a9f-7086b34a7d26" providerId="ADAL" clId="{D1F6E0D6-7D92-49E3-9BE1-FAB7F0A1BF16}" dt="2024-01-27T18:11:46.896" v="54" actId="700"/>
          <ac:spMkLst>
            <pc:docMk/>
            <pc:sldMk cId="861169799" sldId="317"/>
            <ac:spMk id="2" creationId="{615C99A0-8329-C208-FD57-0E91C9B7BC4F}"/>
          </ac:spMkLst>
        </pc:spChg>
        <pc:spChg chg="mod ord">
          <ac:chgData name="Kevin Bouchard" userId="2fc9e66d-ba45-474f-8a9f-7086b34a7d26" providerId="ADAL" clId="{D1F6E0D6-7D92-49E3-9BE1-FAB7F0A1BF16}" dt="2024-01-27T18:11:46.896" v="54" actId="700"/>
          <ac:spMkLst>
            <pc:docMk/>
            <pc:sldMk cId="861169799" sldId="317"/>
            <ac:spMk id="3" creationId="{9180BDF3-70BF-C9C6-A83E-5693B56F58A5}"/>
          </ac:spMkLst>
        </pc:spChg>
        <pc:spChg chg="mod ord">
          <ac:chgData name="Kevin Bouchard" userId="2fc9e66d-ba45-474f-8a9f-7086b34a7d26" providerId="ADAL" clId="{D1F6E0D6-7D92-49E3-9BE1-FAB7F0A1BF16}" dt="2024-01-27T20:44:42.139" v="3709" actId="20577"/>
          <ac:spMkLst>
            <pc:docMk/>
            <pc:sldMk cId="861169799" sldId="317"/>
            <ac:spMk id="4" creationId="{38CA5D02-4EBE-0281-4312-16A71F389241}"/>
          </ac:spMkLst>
        </pc:spChg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790936805" sldId="317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1816306792" sldId="318"/>
        </pc:sldMkLst>
      </pc:sldChg>
      <pc:sldChg chg="add">
        <pc:chgData name="Kevin Bouchard" userId="2fc9e66d-ba45-474f-8a9f-7086b34a7d26" providerId="ADAL" clId="{D1F6E0D6-7D92-49E3-9BE1-FAB7F0A1BF16}" dt="2024-01-27T18:06:08.006" v="48"/>
        <pc:sldMkLst>
          <pc:docMk/>
          <pc:sldMk cId="3952583559" sldId="318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2313909086" sldId="319"/>
        </pc:sldMkLst>
      </pc:sldChg>
      <pc:sldChg chg="addSp delSp modSp add mod modClrScheme chgLayout modNotesTx">
        <pc:chgData name="Kevin Bouchard" userId="2fc9e66d-ba45-474f-8a9f-7086b34a7d26" providerId="ADAL" clId="{D1F6E0D6-7D92-49E3-9BE1-FAB7F0A1BF16}" dt="2024-01-27T20:40:13.146" v="3609" actId="20577"/>
        <pc:sldMkLst>
          <pc:docMk/>
          <pc:sldMk cId="81668830" sldId="320"/>
        </pc:sldMkLst>
        <pc:spChg chg="add mod ord">
          <ac:chgData name="Kevin Bouchard" userId="2fc9e66d-ba45-474f-8a9f-7086b34a7d26" providerId="ADAL" clId="{D1F6E0D6-7D92-49E3-9BE1-FAB7F0A1BF16}" dt="2024-01-27T18:11:57.027" v="55" actId="700"/>
          <ac:spMkLst>
            <pc:docMk/>
            <pc:sldMk cId="81668830" sldId="320"/>
            <ac:spMk id="2" creationId="{6B11D1EE-4D39-659B-9991-087DE6380272}"/>
          </ac:spMkLst>
        </pc:spChg>
        <pc:spChg chg="mod">
          <ac:chgData name="Kevin Bouchard" userId="2fc9e66d-ba45-474f-8a9f-7086b34a7d26" providerId="ADAL" clId="{D1F6E0D6-7D92-49E3-9BE1-FAB7F0A1BF16}" dt="2024-01-27T19:02:57.164" v="1063" actId="404"/>
          <ac:spMkLst>
            <pc:docMk/>
            <pc:sldMk cId="81668830" sldId="320"/>
            <ac:spMk id="19" creationId="{F3730412-4FF1-647C-73AC-78EFD753F07A}"/>
          </ac:spMkLst>
        </pc:spChg>
        <pc:spChg chg="mod">
          <ac:chgData name="Kevin Bouchard" userId="2fc9e66d-ba45-474f-8a9f-7086b34a7d26" providerId="ADAL" clId="{D1F6E0D6-7D92-49E3-9BE1-FAB7F0A1BF16}" dt="2024-01-27T19:02:38.828" v="1058" actId="404"/>
          <ac:spMkLst>
            <pc:docMk/>
            <pc:sldMk cId="81668830" sldId="320"/>
            <ac:spMk id="22" creationId="{573E0839-1282-F8A1-3DE8-354907A06E87}"/>
          </ac:spMkLst>
        </pc:spChg>
        <pc:spChg chg="del">
          <ac:chgData name="Kevin Bouchard" userId="2fc9e66d-ba45-474f-8a9f-7086b34a7d26" providerId="ADAL" clId="{D1F6E0D6-7D92-49E3-9BE1-FAB7F0A1BF16}" dt="2024-01-27T19:02:30.846" v="1054" actId="478"/>
          <ac:spMkLst>
            <pc:docMk/>
            <pc:sldMk cId="81668830" sldId="320"/>
            <ac:spMk id="28" creationId="{ED7D2EDA-246D-733D-E471-9BB51D2F31A6}"/>
          </ac:spMkLst>
        </pc:spChg>
        <pc:spChg chg="mod ord">
          <ac:chgData name="Kevin Bouchard" userId="2fc9e66d-ba45-474f-8a9f-7086b34a7d26" providerId="ADAL" clId="{D1F6E0D6-7D92-49E3-9BE1-FAB7F0A1BF16}" dt="2024-01-27T19:03:19.342" v="1104" actId="242"/>
          <ac:spMkLst>
            <pc:docMk/>
            <pc:sldMk cId="81668830" sldId="320"/>
            <ac:spMk id="130" creationId="{00000000-0000-0000-0000-000000000000}"/>
          </ac:spMkLst>
        </pc:spChg>
        <pc:spChg chg="mod ord">
          <ac:chgData name="Kevin Bouchard" userId="2fc9e66d-ba45-474f-8a9f-7086b34a7d26" providerId="ADAL" clId="{D1F6E0D6-7D92-49E3-9BE1-FAB7F0A1BF16}" dt="2024-01-27T18:11:57.027" v="55" actId="700"/>
          <ac:spMkLst>
            <pc:docMk/>
            <pc:sldMk cId="81668830" sldId="320"/>
            <ac:spMk id="131" creationId="{00000000-0000-0000-0000-000000000000}"/>
          </ac:spMkLst>
        </pc:spChg>
        <pc:spChg chg="mod">
          <ac:chgData name="Kevin Bouchard" userId="2fc9e66d-ba45-474f-8a9f-7086b34a7d26" providerId="ADAL" clId="{D1F6E0D6-7D92-49E3-9BE1-FAB7F0A1BF16}" dt="2024-01-27T19:02:48.606" v="1060" actId="404"/>
          <ac:spMkLst>
            <pc:docMk/>
            <pc:sldMk cId="81668830" sldId="320"/>
            <ac:spMk id="141" creationId="{00000000-0000-0000-0000-000000000000}"/>
          </ac:spMkLst>
        </pc:spChg>
      </pc:sldChg>
      <pc:sldChg chg="add del">
        <pc:chgData name="Kevin Bouchard" userId="2fc9e66d-ba45-474f-8a9f-7086b34a7d26" providerId="ADAL" clId="{D1F6E0D6-7D92-49E3-9BE1-FAB7F0A1BF16}" dt="2024-01-27T21:05:57.851" v="4335" actId="47"/>
        <pc:sldMkLst>
          <pc:docMk/>
          <pc:sldMk cId="797711975" sldId="332"/>
        </pc:sldMkLst>
      </pc:sldChg>
      <pc:sldChg chg="modSp add mod">
        <pc:chgData name="Kevin Bouchard" userId="2fc9e66d-ba45-474f-8a9f-7086b34a7d26" providerId="ADAL" clId="{D1F6E0D6-7D92-49E3-9BE1-FAB7F0A1BF16}" dt="2024-01-27T21:06:08.902" v="4348" actId="20577"/>
        <pc:sldMkLst>
          <pc:docMk/>
          <pc:sldMk cId="1820468864" sldId="334"/>
        </pc:sldMkLst>
        <pc:spChg chg="mod">
          <ac:chgData name="Kevin Bouchard" userId="2fc9e66d-ba45-474f-8a9f-7086b34a7d26" providerId="ADAL" clId="{D1F6E0D6-7D92-49E3-9BE1-FAB7F0A1BF16}" dt="2024-01-27T21:06:08.902" v="4348" actId="20577"/>
          <ac:spMkLst>
            <pc:docMk/>
            <pc:sldMk cId="1820468864" sldId="334"/>
            <ac:spMk id="2" creationId="{004E434B-D4A7-4E02-B508-4BE2E5473C93}"/>
          </ac:spMkLst>
        </pc:spChg>
      </pc:sldChg>
      <pc:sldChg chg="modSp add mod">
        <pc:chgData name="Kevin Bouchard" userId="2fc9e66d-ba45-474f-8a9f-7086b34a7d26" providerId="ADAL" clId="{D1F6E0D6-7D92-49E3-9BE1-FAB7F0A1BF16}" dt="2024-01-27T17:49:52.298" v="4" actId="27636"/>
        <pc:sldMkLst>
          <pc:docMk/>
          <pc:sldMk cId="1709103569" sldId="335"/>
        </pc:sldMkLst>
        <pc:spChg chg="mod">
          <ac:chgData name="Kevin Bouchard" userId="2fc9e66d-ba45-474f-8a9f-7086b34a7d26" providerId="ADAL" clId="{D1F6E0D6-7D92-49E3-9BE1-FAB7F0A1BF16}" dt="2024-01-27T17:49:52.298" v="4" actId="27636"/>
          <ac:spMkLst>
            <pc:docMk/>
            <pc:sldMk cId="1709103569" sldId="335"/>
            <ac:spMk id="3" creationId="{99AA460E-1F74-402C-A96E-7EFAE4ECF7E5}"/>
          </ac:spMkLst>
        </pc:spChg>
      </pc:sldChg>
      <pc:sldChg chg="add">
        <pc:chgData name="Kevin Bouchard" userId="2fc9e66d-ba45-474f-8a9f-7086b34a7d26" providerId="ADAL" clId="{D1F6E0D6-7D92-49E3-9BE1-FAB7F0A1BF16}" dt="2024-01-27T17:49:52.196" v="3"/>
        <pc:sldMkLst>
          <pc:docMk/>
          <pc:sldMk cId="1273217055" sldId="336"/>
        </pc:sldMkLst>
      </pc:sldChg>
      <pc:sldChg chg="add">
        <pc:chgData name="Kevin Bouchard" userId="2fc9e66d-ba45-474f-8a9f-7086b34a7d26" providerId="ADAL" clId="{D1F6E0D6-7D92-49E3-9BE1-FAB7F0A1BF16}" dt="2024-01-27T17:49:52.196" v="3"/>
        <pc:sldMkLst>
          <pc:docMk/>
          <pc:sldMk cId="671610931" sldId="337"/>
        </pc:sldMkLst>
      </pc:sldChg>
      <pc:sldChg chg="add">
        <pc:chgData name="Kevin Bouchard" userId="2fc9e66d-ba45-474f-8a9f-7086b34a7d26" providerId="ADAL" clId="{D1F6E0D6-7D92-49E3-9BE1-FAB7F0A1BF16}" dt="2024-01-27T17:49:52.196" v="3"/>
        <pc:sldMkLst>
          <pc:docMk/>
          <pc:sldMk cId="443360855" sldId="338"/>
        </pc:sldMkLst>
      </pc:sldChg>
      <pc:sldChg chg="add">
        <pc:chgData name="Kevin Bouchard" userId="2fc9e66d-ba45-474f-8a9f-7086b34a7d26" providerId="ADAL" clId="{D1F6E0D6-7D92-49E3-9BE1-FAB7F0A1BF16}" dt="2024-01-27T17:49:52.196" v="3"/>
        <pc:sldMkLst>
          <pc:docMk/>
          <pc:sldMk cId="2021612185" sldId="339"/>
        </pc:sldMkLst>
      </pc:sldChg>
      <pc:sldChg chg="add">
        <pc:chgData name="Kevin Bouchard" userId="2fc9e66d-ba45-474f-8a9f-7086b34a7d26" providerId="ADAL" clId="{D1F6E0D6-7D92-49E3-9BE1-FAB7F0A1BF16}" dt="2024-01-27T17:49:52.196" v="3"/>
        <pc:sldMkLst>
          <pc:docMk/>
          <pc:sldMk cId="1725896127" sldId="340"/>
        </pc:sldMkLst>
      </pc:sldChg>
      <pc:sldChg chg="addSp delSp modSp mod setBg">
        <pc:chgData name="Kevin Bouchard" userId="2fc9e66d-ba45-474f-8a9f-7086b34a7d26" providerId="ADAL" clId="{D1F6E0D6-7D92-49E3-9BE1-FAB7F0A1BF16}" dt="2024-01-27T18:10:51.975" v="50" actId="20577"/>
        <pc:sldMkLst>
          <pc:docMk/>
          <pc:sldMk cId="173000083" sldId="349"/>
        </pc:sldMkLst>
        <pc:spChg chg="mod">
          <ac:chgData name="Kevin Bouchard" userId="2fc9e66d-ba45-474f-8a9f-7086b34a7d26" providerId="ADAL" clId="{D1F6E0D6-7D92-49E3-9BE1-FAB7F0A1BF16}" dt="2024-01-27T17:53:11.588" v="45" actId="207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D1F6E0D6-7D92-49E3-9BE1-FAB7F0A1BF16}" dt="2024-01-27T18:10:51.975" v="50" actId="20577"/>
          <ac:spMkLst>
            <pc:docMk/>
            <pc:sldMk cId="173000083" sldId="349"/>
            <ac:spMk id="11" creationId="{2C344546-A92B-2CAD-4D16-B1E952698467}"/>
          </ac:spMkLst>
        </pc:spChg>
        <pc:picChg chg="add del mod">
          <ac:chgData name="Kevin Bouchard" userId="2fc9e66d-ba45-474f-8a9f-7086b34a7d26" providerId="ADAL" clId="{D1F6E0D6-7D92-49E3-9BE1-FAB7F0A1BF16}" dt="2024-01-27T17:51:56.637" v="14" actId="478"/>
          <ac:picMkLst>
            <pc:docMk/>
            <pc:sldMk cId="173000083" sldId="349"/>
            <ac:picMk id="6" creationId="{B4E08045-FA4D-7C97-F237-CF7DE696B433}"/>
          </ac:picMkLst>
        </pc:picChg>
        <pc:picChg chg="del">
          <ac:chgData name="Kevin Bouchard" userId="2fc9e66d-ba45-474f-8a9f-7086b34a7d26" providerId="ADAL" clId="{D1F6E0D6-7D92-49E3-9BE1-FAB7F0A1BF16}" dt="2024-01-27T17:49:57.797" v="5" actId="478"/>
          <ac:picMkLst>
            <pc:docMk/>
            <pc:sldMk cId="173000083" sldId="349"/>
            <ac:picMk id="8" creationId="{DDB7136C-AAB9-C4CC-9892-001D5CD7AAB3}"/>
          </ac:picMkLst>
        </pc:picChg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2367645728" sldId="351"/>
        </pc:sldMkLst>
      </pc:sldChg>
      <pc:sldChg chg="del">
        <pc:chgData name="Kevin Bouchard" userId="2fc9e66d-ba45-474f-8a9f-7086b34a7d26" providerId="ADAL" clId="{D1F6E0D6-7D92-49E3-9BE1-FAB7F0A1BF16}" dt="2024-01-27T17:32:13.538" v="2" actId="47"/>
        <pc:sldMkLst>
          <pc:docMk/>
          <pc:sldMk cId="3915080355" sldId="352"/>
        </pc:sldMkLst>
      </pc:sldChg>
      <pc:sldChg chg="add">
        <pc:chgData name="Kevin Bouchard" userId="2fc9e66d-ba45-474f-8a9f-7086b34a7d26" providerId="ADAL" clId="{D1F6E0D6-7D92-49E3-9BE1-FAB7F0A1BF16}" dt="2024-01-27T17:49:52.196" v="3"/>
        <pc:sldMkLst>
          <pc:docMk/>
          <pc:sldMk cId="774596077" sldId="355"/>
        </pc:sldMkLst>
      </pc:sldChg>
      <pc:sldChg chg="add">
        <pc:chgData name="Kevin Bouchard" userId="2fc9e66d-ba45-474f-8a9f-7086b34a7d26" providerId="ADAL" clId="{D1F6E0D6-7D92-49E3-9BE1-FAB7F0A1BF16}" dt="2024-01-27T17:49:52.196" v="3"/>
        <pc:sldMkLst>
          <pc:docMk/>
          <pc:sldMk cId="195015674" sldId="361"/>
        </pc:sldMkLst>
      </pc:sldChg>
      <pc:sldChg chg="addSp delSp modSp new mod">
        <pc:chgData name="Kevin Bouchard" userId="2fc9e66d-ba45-474f-8a9f-7086b34a7d26" providerId="ADAL" clId="{D1F6E0D6-7D92-49E3-9BE1-FAB7F0A1BF16}" dt="2024-01-27T18:27:30.226" v="574" actId="27636"/>
        <pc:sldMkLst>
          <pc:docMk/>
          <pc:sldMk cId="2255641505" sldId="362"/>
        </pc:sldMkLst>
        <pc:spChg chg="mod">
          <ac:chgData name="Kevin Bouchard" userId="2fc9e66d-ba45-474f-8a9f-7086b34a7d26" providerId="ADAL" clId="{D1F6E0D6-7D92-49E3-9BE1-FAB7F0A1BF16}" dt="2024-01-27T18:15:12.254" v="181" actId="20577"/>
          <ac:spMkLst>
            <pc:docMk/>
            <pc:sldMk cId="2255641505" sldId="362"/>
            <ac:spMk id="2" creationId="{9CD9470E-CE0D-33B9-32D4-3ED2787D9A0F}"/>
          </ac:spMkLst>
        </pc:spChg>
        <pc:spChg chg="add del mod">
          <ac:chgData name="Kevin Bouchard" userId="2fc9e66d-ba45-474f-8a9f-7086b34a7d26" providerId="ADAL" clId="{D1F6E0D6-7D92-49E3-9BE1-FAB7F0A1BF16}" dt="2024-01-27T18:27:30.226" v="574" actId="27636"/>
          <ac:spMkLst>
            <pc:docMk/>
            <pc:sldMk cId="2255641505" sldId="362"/>
            <ac:spMk id="3" creationId="{007205CD-F53E-66BA-9BB2-7A904E2C39D2}"/>
          </ac:spMkLst>
        </pc:spChg>
        <pc:spChg chg="add mod">
          <ac:chgData name="Kevin Bouchard" userId="2fc9e66d-ba45-474f-8a9f-7086b34a7d26" providerId="ADAL" clId="{D1F6E0D6-7D92-49E3-9BE1-FAB7F0A1BF16}" dt="2024-01-27T18:15:18.669" v="183"/>
          <ac:spMkLst>
            <pc:docMk/>
            <pc:sldMk cId="2255641505" sldId="362"/>
            <ac:spMk id="6" creationId="{8632FBC0-7592-B987-7C4A-609F80700DB8}"/>
          </ac:spMkLst>
        </pc:spChg>
      </pc:sldChg>
      <pc:sldChg chg="addSp modSp new mod">
        <pc:chgData name="Kevin Bouchard" userId="2fc9e66d-ba45-474f-8a9f-7086b34a7d26" providerId="ADAL" clId="{D1F6E0D6-7D92-49E3-9BE1-FAB7F0A1BF16}" dt="2024-01-27T18:36:42.027" v="767" actId="20577"/>
        <pc:sldMkLst>
          <pc:docMk/>
          <pc:sldMk cId="3716349451" sldId="363"/>
        </pc:sldMkLst>
        <pc:spChg chg="mod">
          <ac:chgData name="Kevin Bouchard" userId="2fc9e66d-ba45-474f-8a9f-7086b34a7d26" providerId="ADAL" clId="{D1F6E0D6-7D92-49E3-9BE1-FAB7F0A1BF16}" dt="2024-01-27T18:27:38.982" v="593" actId="20577"/>
          <ac:spMkLst>
            <pc:docMk/>
            <pc:sldMk cId="3716349451" sldId="363"/>
            <ac:spMk id="2" creationId="{C81C4E88-506C-94F6-78AE-E3818B2BB852}"/>
          </ac:spMkLst>
        </pc:spChg>
        <pc:spChg chg="mod">
          <ac:chgData name="Kevin Bouchard" userId="2fc9e66d-ba45-474f-8a9f-7086b34a7d26" providerId="ADAL" clId="{D1F6E0D6-7D92-49E3-9BE1-FAB7F0A1BF16}" dt="2024-01-27T18:36:42.027" v="767" actId="20577"/>
          <ac:spMkLst>
            <pc:docMk/>
            <pc:sldMk cId="3716349451" sldId="363"/>
            <ac:spMk id="3" creationId="{2EF633DB-8DB4-66BE-2135-9CDD7964FBC7}"/>
          </ac:spMkLst>
        </pc:spChg>
        <pc:picChg chg="add mod">
          <ac:chgData name="Kevin Bouchard" userId="2fc9e66d-ba45-474f-8a9f-7086b34a7d26" providerId="ADAL" clId="{D1F6E0D6-7D92-49E3-9BE1-FAB7F0A1BF16}" dt="2024-01-27T18:36:24.603" v="762" actId="1076"/>
          <ac:picMkLst>
            <pc:docMk/>
            <pc:sldMk cId="3716349451" sldId="363"/>
            <ac:picMk id="7" creationId="{F0E02492-285B-1692-1524-12035C44D1E0}"/>
          </ac:picMkLst>
        </pc:picChg>
      </pc:sldChg>
      <pc:sldChg chg="modSp new mod">
        <pc:chgData name="Kevin Bouchard" userId="2fc9e66d-ba45-474f-8a9f-7086b34a7d26" providerId="ADAL" clId="{D1F6E0D6-7D92-49E3-9BE1-FAB7F0A1BF16}" dt="2024-01-27T19:16:02.943" v="1303" actId="20577"/>
        <pc:sldMkLst>
          <pc:docMk/>
          <pc:sldMk cId="3041714464" sldId="364"/>
        </pc:sldMkLst>
        <pc:spChg chg="mod">
          <ac:chgData name="Kevin Bouchard" userId="2fc9e66d-ba45-474f-8a9f-7086b34a7d26" providerId="ADAL" clId="{D1F6E0D6-7D92-49E3-9BE1-FAB7F0A1BF16}" dt="2024-01-27T18:57:12.637" v="792" actId="20577"/>
          <ac:spMkLst>
            <pc:docMk/>
            <pc:sldMk cId="3041714464" sldId="364"/>
            <ac:spMk id="2" creationId="{111862F8-6ACA-0010-4FF3-CAB678D6AB04}"/>
          </ac:spMkLst>
        </pc:spChg>
        <pc:spChg chg="mod">
          <ac:chgData name="Kevin Bouchard" userId="2fc9e66d-ba45-474f-8a9f-7086b34a7d26" providerId="ADAL" clId="{D1F6E0D6-7D92-49E3-9BE1-FAB7F0A1BF16}" dt="2024-01-27T19:16:02.943" v="1303" actId="20577"/>
          <ac:spMkLst>
            <pc:docMk/>
            <pc:sldMk cId="3041714464" sldId="364"/>
            <ac:spMk id="3" creationId="{DFB6E673-BCD3-0364-E1D0-47A9E689DEA9}"/>
          </ac:spMkLst>
        </pc:spChg>
      </pc:sldChg>
      <pc:sldChg chg="addSp modSp new mod setBg">
        <pc:chgData name="Kevin Bouchard" userId="2fc9e66d-ba45-474f-8a9f-7086b34a7d26" providerId="ADAL" clId="{D1F6E0D6-7D92-49E3-9BE1-FAB7F0A1BF16}" dt="2024-01-27T20:37:58.693" v="3495" actId="20577"/>
        <pc:sldMkLst>
          <pc:docMk/>
          <pc:sldMk cId="997545460" sldId="365"/>
        </pc:sldMkLst>
        <pc:spChg chg="mod">
          <ac:chgData name="Kevin Bouchard" userId="2fc9e66d-ba45-474f-8a9f-7086b34a7d26" providerId="ADAL" clId="{D1F6E0D6-7D92-49E3-9BE1-FAB7F0A1BF16}" dt="2024-01-27T18:58:37.919" v="936" actId="26606"/>
          <ac:spMkLst>
            <pc:docMk/>
            <pc:sldMk cId="997545460" sldId="365"/>
            <ac:spMk id="2" creationId="{7D01BCB5-B6F3-3691-719A-E1005C034DAD}"/>
          </ac:spMkLst>
        </pc:spChg>
        <pc:spChg chg="mod">
          <ac:chgData name="Kevin Bouchard" userId="2fc9e66d-ba45-474f-8a9f-7086b34a7d26" providerId="ADAL" clId="{D1F6E0D6-7D92-49E3-9BE1-FAB7F0A1BF16}" dt="2024-01-27T20:37:58.693" v="3495" actId="20577"/>
          <ac:spMkLst>
            <pc:docMk/>
            <pc:sldMk cId="997545460" sldId="365"/>
            <ac:spMk id="3" creationId="{EFC8EF05-7834-4360-B001-5D048990BFDC}"/>
          </ac:spMkLst>
        </pc:spChg>
        <pc:spChg chg="mod">
          <ac:chgData name="Kevin Bouchard" userId="2fc9e66d-ba45-474f-8a9f-7086b34a7d26" providerId="ADAL" clId="{D1F6E0D6-7D92-49E3-9BE1-FAB7F0A1BF16}" dt="2024-01-27T18:58:37.919" v="936" actId="26606"/>
          <ac:spMkLst>
            <pc:docMk/>
            <pc:sldMk cId="997545460" sldId="365"/>
            <ac:spMk id="4" creationId="{38DA307E-1AFA-C109-5941-187DE1705205}"/>
          </ac:spMkLst>
        </pc:spChg>
        <pc:spChg chg="mod">
          <ac:chgData name="Kevin Bouchard" userId="2fc9e66d-ba45-474f-8a9f-7086b34a7d26" providerId="ADAL" clId="{D1F6E0D6-7D92-49E3-9BE1-FAB7F0A1BF16}" dt="2024-01-27T18:58:37.919" v="936" actId="26606"/>
          <ac:spMkLst>
            <pc:docMk/>
            <pc:sldMk cId="997545460" sldId="365"/>
            <ac:spMk id="5" creationId="{A0B63544-1D42-069B-22D1-060BCBC018CE}"/>
          </ac:spMkLst>
        </pc:spChg>
        <pc:spChg chg="add">
          <ac:chgData name="Kevin Bouchard" userId="2fc9e66d-ba45-474f-8a9f-7086b34a7d26" providerId="ADAL" clId="{D1F6E0D6-7D92-49E3-9BE1-FAB7F0A1BF16}" dt="2024-01-27T18:58:37.919" v="936" actId="26606"/>
          <ac:spMkLst>
            <pc:docMk/>
            <pc:sldMk cId="997545460" sldId="365"/>
            <ac:spMk id="2055" creationId="{F3AF35CD-DA30-4E34-B0F3-32C27766DA05}"/>
          </ac:spMkLst>
        </pc:spChg>
        <pc:grpChg chg="add">
          <ac:chgData name="Kevin Bouchard" userId="2fc9e66d-ba45-474f-8a9f-7086b34a7d26" providerId="ADAL" clId="{D1F6E0D6-7D92-49E3-9BE1-FAB7F0A1BF16}" dt="2024-01-27T18:58:37.919" v="936" actId="26606"/>
          <ac:grpSpMkLst>
            <pc:docMk/>
            <pc:sldMk cId="997545460" sldId="365"/>
            <ac:grpSpMk id="2057" creationId="{BCFC42DC-2C46-47C4-BC61-530557385DBD}"/>
          </ac:grpSpMkLst>
        </pc:grpChg>
        <pc:picChg chg="add mod ord">
          <ac:chgData name="Kevin Bouchard" userId="2fc9e66d-ba45-474f-8a9f-7086b34a7d26" providerId="ADAL" clId="{D1F6E0D6-7D92-49E3-9BE1-FAB7F0A1BF16}" dt="2024-01-27T18:58:37.919" v="936" actId="26606"/>
          <ac:picMkLst>
            <pc:docMk/>
            <pc:sldMk cId="997545460" sldId="365"/>
            <ac:picMk id="2050" creationId="{2AC98D46-ADBF-FE5A-9E87-27FE216432D8}"/>
          </ac:picMkLst>
        </pc:picChg>
      </pc:sldChg>
      <pc:sldChg chg="modSp new del mod">
        <pc:chgData name="Kevin Bouchard" userId="2fc9e66d-ba45-474f-8a9f-7086b34a7d26" providerId="ADAL" clId="{D1F6E0D6-7D92-49E3-9BE1-FAB7F0A1BF16}" dt="2024-01-27T20:37:40.199" v="3457" actId="47"/>
        <pc:sldMkLst>
          <pc:docMk/>
          <pc:sldMk cId="458198373" sldId="366"/>
        </pc:sldMkLst>
        <pc:spChg chg="mod">
          <ac:chgData name="Kevin Bouchard" userId="2fc9e66d-ba45-474f-8a9f-7086b34a7d26" providerId="ADAL" clId="{D1F6E0D6-7D92-49E3-9BE1-FAB7F0A1BF16}" dt="2024-01-27T19:02:11.904" v="1053"/>
          <ac:spMkLst>
            <pc:docMk/>
            <pc:sldMk cId="458198373" sldId="366"/>
            <ac:spMk id="2" creationId="{2C22979E-6F2F-CD4B-FAD3-A5E7713BA51A}"/>
          </ac:spMkLst>
        </pc:spChg>
      </pc:sldChg>
      <pc:sldChg chg="addSp delSp modSp new mod">
        <pc:chgData name="Kevin Bouchard" userId="2fc9e66d-ba45-474f-8a9f-7086b34a7d26" providerId="ADAL" clId="{D1F6E0D6-7D92-49E3-9BE1-FAB7F0A1BF16}" dt="2024-01-27T20:19:08.330" v="2930" actId="20577"/>
        <pc:sldMkLst>
          <pc:docMk/>
          <pc:sldMk cId="589661604" sldId="367"/>
        </pc:sldMkLst>
        <pc:spChg chg="mod">
          <ac:chgData name="Kevin Bouchard" userId="2fc9e66d-ba45-474f-8a9f-7086b34a7d26" providerId="ADAL" clId="{D1F6E0D6-7D92-49E3-9BE1-FAB7F0A1BF16}" dt="2024-01-27T19:07:53.163" v="1124"/>
          <ac:spMkLst>
            <pc:docMk/>
            <pc:sldMk cId="589661604" sldId="367"/>
            <ac:spMk id="2" creationId="{B1F59855-CF5A-4B60-7200-FAC72A824D23}"/>
          </ac:spMkLst>
        </pc:spChg>
        <pc:spChg chg="add del mod">
          <ac:chgData name="Kevin Bouchard" userId="2fc9e66d-ba45-474f-8a9f-7086b34a7d26" providerId="ADAL" clId="{D1F6E0D6-7D92-49E3-9BE1-FAB7F0A1BF16}" dt="2024-01-27T20:19:08.330" v="2930" actId="20577"/>
          <ac:spMkLst>
            <pc:docMk/>
            <pc:sldMk cId="589661604" sldId="367"/>
            <ac:spMk id="3" creationId="{793D8308-31FC-6DD4-EF67-E99468AD7DA8}"/>
          </ac:spMkLst>
        </pc:spChg>
        <pc:spChg chg="add mod">
          <ac:chgData name="Kevin Bouchard" userId="2fc9e66d-ba45-474f-8a9f-7086b34a7d26" providerId="ADAL" clId="{D1F6E0D6-7D92-49E3-9BE1-FAB7F0A1BF16}" dt="2024-01-27T19:17:17.990" v="1305"/>
          <ac:spMkLst>
            <pc:docMk/>
            <pc:sldMk cId="589661604" sldId="367"/>
            <ac:spMk id="6" creationId="{79457304-E11F-6D38-E562-6580C9728565}"/>
          </ac:spMkLst>
        </pc:spChg>
        <pc:spChg chg="add del">
          <ac:chgData name="Kevin Bouchard" userId="2fc9e66d-ba45-474f-8a9f-7086b34a7d26" providerId="ADAL" clId="{D1F6E0D6-7D92-49E3-9BE1-FAB7F0A1BF16}" dt="2024-01-27T19:28:27.460" v="1715" actId="478"/>
          <ac:spMkLst>
            <pc:docMk/>
            <pc:sldMk cId="589661604" sldId="367"/>
            <ac:spMk id="8" creationId="{605C0D2B-493E-CB5F-95C8-53F785EB2C4A}"/>
          </ac:spMkLst>
        </pc:spChg>
        <pc:picChg chg="add mod">
          <ac:chgData name="Kevin Bouchard" userId="2fc9e66d-ba45-474f-8a9f-7086b34a7d26" providerId="ADAL" clId="{D1F6E0D6-7D92-49E3-9BE1-FAB7F0A1BF16}" dt="2024-01-27T20:00:54.913" v="2306" actId="1076"/>
          <ac:picMkLst>
            <pc:docMk/>
            <pc:sldMk cId="589661604" sldId="367"/>
            <ac:picMk id="9" creationId="{1F19D0CE-DD0B-32C2-01AB-E8D6189EE018}"/>
          </ac:picMkLst>
        </pc:picChg>
      </pc:sldChg>
      <pc:sldChg chg="new del">
        <pc:chgData name="Kevin Bouchard" userId="2fc9e66d-ba45-474f-8a9f-7086b34a7d26" providerId="ADAL" clId="{D1F6E0D6-7D92-49E3-9BE1-FAB7F0A1BF16}" dt="2024-01-27T19:03:57.052" v="1106" actId="47"/>
        <pc:sldMkLst>
          <pc:docMk/>
          <pc:sldMk cId="2964177539" sldId="367"/>
        </pc:sldMkLst>
      </pc:sldChg>
      <pc:sldChg chg="addSp delSp modSp new mod">
        <pc:chgData name="Kevin Bouchard" userId="2fc9e66d-ba45-474f-8a9f-7086b34a7d26" providerId="ADAL" clId="{D1F6E0D6-7D92-49E3-9BE1-FAB7F0A1BF16}" dt="2024-01-27T20:24:24.487" v="3050" actId="20577"/>
        <pc:sldMkLst>
          <pc:docMk/>
          <pc:sldMk cId="2292418944" sldId="368"/>
        </pc:sldMkLst>
        <pc:spChg chg="mod">
          <ac:chgData name="Kevin Bouchard" userId="2fc9e66d-ba45-474f-8a9f-7086b34a7d26" providerId="ADAL" clId="{D1F6E0D6-7D92-49E3-9BE1-FAB7F0A1BF16}" dt="2024-01-27T19:33:57.984" v="1817" actId="20577"/>
          <ac:spMkLst>
            <pc:docMk/>
            <pc:sldMk cId="2292418944" sldId="368"/>
            <ac:spMk id="2" creationId="{9A562627-6C67-8DC9-FAA2-7CC98A71B7C1}"/>
          </ac:spMkLst>
        </pc:spChg>
        <pc:spChg chg="mod">
          <ac:chgData name="Kevin Bouchard" userId="2fc9e66d-ba45-474f-8a9f-7086b34a7d26" providerId="ADAL" clId="{D1F6E0D6-7D92-49E3-9BE1-FAB7F0A1BF16}" dt="2024-01-27T20:24:24.487" v="3050" actId="20577"/>
          <ac:spMkLst>
            <pc:docMk/>
            <pc:sldMk cId="2292418944" sldId="368"/>
            <ac:spMk id="3" creationId="{B8B7C125-C957-AAB5-4A36-0AA0E0CB6E51}"/>
          </ac:spMkLst>
        </pc:spChg>
        <pc:spChg chg="add del">
          <ac:chgData name="Kevin Bouchard" userId="2fc9e66d-ba45-474f-8a9f-7086b34a7d26" providerId="ADAL" clId="{D1F6E0D6-7D92-49E3-9BE1-FAB7F0A1BF16}" dt="2024-01-27T19:34:03.593" v="1819" actId="478"/>
          <ac:spMkLst>
            <pc:docMk/>
            <pc:sldMk cId="2292418944" sldId="368"/>
            <ac:spMk id="7" creationId="{EE8C1AED-D77A-E632-40CE-8ED4656C3351}"/>
          </ac:spMkLst>
        </pc:spChg>
        <pc:graphicFrameChg chg="add del mod">
          <ac:chgData name="Kevin Bouchard" userId="2fc9e66d-ba45-474f-8a9f-7086b34a7d26" providerId="ADAL" clId="{D1F6E0D6-7D92-49E3-9BE1-FAB7F0A1BF16}" dt="2024-01-27T19:43:42.355" v="2054" actId="3680"/>
          <ac:graphicFrameMkLst>
            <pc:docMk/>
            <pc:sldMk cId="2292418944" sldId="368"/>
            <ac:graphicFrameMk id="10" creationId="{71365B39-7E6B-B35E-60ED-A3B63048541D}"/>
          </ac:graphicFrameMkLst>
        </pc:graphicFrameChg>
        <pc:graphicFrameChg chg="add del mod modGraphic">
          <ac:chgData name="Kevin Bouchard" userId="2fc9e66d-ba45-474f-8a9f-7086b34a7d26" providerId="ADAL" clId="{D1F6E0D6-7D92-49E3-9BE1-FAB7F0A1BF16}" dt="2024-01-27T20:00:04.006" v="2242" actId="478"/>
          <ac:graphicFrameMkLst>
            <pc:docMk/>
            <pc:sldMk cId="2292418944" sldId="368"/>
            <ac:graphicFrameMk id="11" creationId="{DF98E9C9-2D62-253A-B6D8-48B3A8E05FCB}"/>
          </ac:graphicFrameMkLst>
        </pc:graphicFrameChg>
        <pc:graphicFrameChg chg="add mod modGraphic">
          <ac:chgData name="Kevin Bouchard" userId="2fc9e66d-ba45-474f-8a9f-7086b34a7d26" providerId="ADAL" clId="{D1F6E0D6-7D92-49E3-9BE1-FAB7F0A1BF16}" dt="2024-01-27T20:13:09.083" v="2667" actId="1076"/>
          <ac:graphicFrameMkLst>
            <pc:docMk/>
            <pc:sldMk cId="2292418944" sldId="368"/>
            <ac:graphicFrameMk id="14" creationId="{B2A29F7C-16C7-DA1D-62DC-481AED63AD97}"/>
          </ac:graphicFrameMkLst>
        </pc:graphicFrameChg>
        <pc:graphicFrameChg chg="add mod modGraphic">
          <ac:chgData name="Kevin Bouchard" userId="2fc9e66d-ba45-474f-8a9f-7086b34a7d26" providerId="ADAL" clId="{D1F6E0D6-7D92-49E3-9BE1-FAB7F0A1BF16}" dt="2024-01-27T20:14:32.672" v="2704" actId="20577"/>
          <ac:graphicFrameMkLst>
            <pc:docMk/>
            <pc:sldMk cId="2292418944" sldId="368"/>
            <ac:graphicFrameMk id="15" creationId="{E2C75D2C-1546-D986-F224-5654502905E3}"/>
          </ac:graphicFrameMkLst>
        </pc:graphicFrameChg>
        <pc:picChg chg="add del mod">
          <ac:chgData name="Kevin Bouchard" userId="2fc9e66d-ba45-474f-8a9f-7086b34a7d26" providerId="ADAL" clId="{D1F6E0D6-7D92-49E3-9BE1-FAB7F0A1BF16}" dt="2024-01-27T20:00:40.916" v="2303" actId="21"/>
          <ac:picMkLst>
            <pc:docMk/>
            <pc:sldMk cId="2292418944" sldId="368"/>
            <ac:picMk id="9" creationId="{1F19D0CE-DD0B-32C2-01AB-E8D6189EE018}"/>
          </ac:picMkLst>
        </pc:picChg>
        <pc:picChg chg="add del mod">
          <ac:chgData name="Kevin Bouchard" userId="2fc9e66d-ba45-474f-8a9f-7086b34a7d26" providerId="ADAL" clId="{D1F6E0D6-7D92-49E3-9BE1-FAB7F0A1BF16}" dt="2024-01-27T20:11:02.396" v="2566" actId="478"/>
          <ac:picMkLst>
            <pc:docMk/>
            <pc:sldMk cId="2292418944" sldId="368"/>
            <ac:picMk id="13" creationId="{75E0C7F8-AEDB-6534-4B79-A77386DC2407}"/>
          </ac:picMkLst>
        </pc:picChg>
      </pc:sldChg>
      <pc:sldChg chg="addSp modSp new mod">
        <pc:chgData name="Kevin Bouchard" userId="2fc9e66d-ba45-474f-8a9f-7086b34a7d26" providerId="ADAL" clId="{D1F6E0D6-7D92-49E3-9BE1-FAB7F0A1BF16}" dt="2024-01-27T20:41:02.671" v="3619" actId="27636"/>
        <pc:sldMkLst>
          <pc:docMk/>
          <pc:sldMk cId="1099493320" sldId="369"/>
        </pc:sldMkLst>
        <pc:spChg chg="mod">
          <ac:chgData name="Kevin Bouchard" userId="2fc9e66d-ba45-474f-8a9f-7086b34a7d26" providerId="ADAL" clId="{D1F6E0D6-7D92-49E3-9BE1-FAB7F0A1BF16}" dt="2024-01-27T20:25:01.624" v="3063"/>
          <ac:spMkLst>
            <pc:docMk/>
            <pc:sldMk cId="1099493320" sldId="369"/>
            <ac:spMk id="2" creationId="{F2460BF2-945F-D3DB-26AA-C72A987197EF}"/>
          </ac:spMkLst>
        </pc:spChg>
        <pc:spChg chg="mod">
          <ac:chgData name="Kevin Bouchard" userId="2fc9e66d-ba45-474f-8a9f-7086b34a7d26" providerId="ADAL" clId="{D1F6E0D6-7D92-49E3-9BE1-FAB7F0A1BF16}" dt="2024-01-27T20:41:02.671" v="3619" actId="27636"/>
          <ac:spMkLst>
            <pc:docMk/>
            <pc:sldMk cId="1099493320" sldId="369"/>
            <ac:spMk id="3" creationId="{A7AE072D-828D-AEC6-535E-A308EF3EDE2F}"/>
          </ac:spMkLst>
        </pc:spChg>
        <pc:spChg chg="add">
          <ac:chgData name="Kevin Bouchard" userId="2fc9e66d-ba45-474f-8a9f-7086b34a7d26" providerId="ADAL" clId="{D1F6E0D6-7D92-49E3-9BE1-FAB7F0A1BF16}" dt="2024-01-27T20:25:43.135" v="3111"/>
          <ac:spMkLst>
            <pc:docMk/>
            <pc:sldMk cId="1099493320" sldId="369"/>
            <ac:spMk id="6" creationId="{31046C5C-9A5F-32DB-7A77-C8DC1BEB12E2}"/>
          </ac:spMkLst>
        </pc:spChg>
      </pc:sldChg>
      <pc:sldChg chg="modSp new mod modNotesTx">
        <pc:chgData name="Kevin Bouchard" userId="2fc9e66d-ba45-474f-8a9f-7086b34a7d26" providerId="ADAL" clId="{D1F6E0D6-7D92-49E3-9BE1-FAB7F0A1BF16}" dt="2024-01-27T21:04:12.328" v="4307" actId="20577"/>
        <pc:sldMkLst>
          <pc:docMk/>
          <pc:sldMk cId="956672279" sldId="370"/>
        </pc:sldMkLst>
        <pc:spChg chg="mod">
          <ac:chgData name="Kevin Bouchard" userId="2fc9e66d-ba45-474f-8a9f-7086b34a7d26" providerId="ADAL" clId="{D1F6E0D6-7D92-49E3-9BE1-FAB7F0A1BF16}" dt="2024-01-27T20:43:49.209" v="3701"/>
          <ac:spMkLst>
            <pc:docMk/>
            <pc:sldMk cId="956672279" sldId="370"/>
            <ac:spMk id="2" creationId="{69586ED7-0249-ECE2-6866-691CEB5FDB79}"/>
          </ac:spMkLst>
        </pc:spChg>
        <pc:spChg chg="mod">
          <ac:chgData name="Kevin Bouchard" userId="2fc9e66d-ba45-474f-8a9f-7086b34a7d26" providerId="ADAL" clId="{D1F6E0D6-7D92-49E3-9BE1-FAB7F0A1BF16}" dt="2024-01-27T21:03:58.299" v="4265" actId="20577"/>
          <ac:spMkLst>
            <pc:docMk/>
            <pc:sldMk cId="956672279" sldId="370"/>
            <ac:spMk id="3" creationId="{2672BAF9-74EF-51C1-BC6B-69BB3A377513}"/>
          </ac:spMkLst>
        </pc:spChg>
      </pc:sldChg>
      <pc:sldChg chg="addSp delSp modSp new mod">
        <pc:chgData name="Kevin Bouchard" userId="2fc9e66d-ba45-474f-8a9f-7086b34a7d26" providerId="ADAL" clId="{D1F6E0D6-7D92-49E3-9BE1-FAB7F0A1BF16}" dt="2024-01-27T21:17:38.254" v="4872" actId="20577"/>
        <pc:sldMkLst>
          <pc:docMk/>
          <pc:sldMk cId="2384301079" sldId="371"/>
        </pc:sldMkLst>
        <pc:spChg chg="mod">
          <ac:chgData name="Kevin Bouchard" userId="2fc9e66d-ba45-474f-8a9f-7086b34a7d26" providerId="ADAL" clId="{D1F6E0D6-7D92-49E3-9BE1-FAB7F0A1BF16}" dt="2024-01-27T21:13:00.085" v="4536" actId="20577"/>
          <ac:spMkLst>
            <pc:docMk/>
            <pc:sldMk cId="2384301079" sldId="371"/>
            <ac:spMk id="2" creationId="{41BD3988-1D8D-1559-08B2-78975A672B2C}"/>
          </ac:spMkLst>
        </pc:spChg>
        <pc:spChg chg="del">
          <ac:chgData name="Kevin Bouchard" userId="2fc9e66d-ba45-474f-8a9f-7086b34a7d26" providerId="ADAL" clId="{D1F6E0D6-7D92-49E3-9BE1-FAB7F0A1BF16}" dt="2024-01-27T21:12:49.775" v="4530"/>
          <ac:spMkLst>
            <pc:docMk/>
            <pc:sldMk cId="2384301079" sldId="371"/>
            <ac:spMk id="3" creationId="{429F88E3-0FB3-B892-EEBA-28377634A965}"/>
          </ac:spMkLst>
        </pc:spChg>
        <pc:spChg chg="add mod">
          <ac:chgData name="Kevin Bouchard" userId="2fc9e66d-ba45-474f-8a9f-7086b34a7d26" providerId="ADAL" clId="{D1F6E0D6-7D92-49E3-9BE1-FAB7F0A1BF16}" dt="2024-01-27T21:17:38.254" v="4872" actId="20577"/>
          <ac:spMkLst>
            <pc:docMk/>
            <pc:sldMk cId="2384301079" sldId="371"/>
            <ac:spMk id="6" creationId="{3DCD39A1-7BB5-71AD-7ABE-7833957ADA56}"/>
          </ac:spMkLst>
        </pc:spChg>
        <pc:picChg chg="add mod">
          <ac:chgData name="Kevin Bouchard" userId="2fc9e66d-ba45-474f-8a9f-7086b34a7d26" providerId="ADAL" clId="{D1F6E0D6-7D92-49E3-9BE1-FAB7F0A1BF16}" dt="2024-01-27T21:13:06.151" v="4538" actId="1076"/>
          <ac:picMkLst>
            <pc:docMk/>
            <pc:sldMk cId="2384301079" sldId="371"/>
            <ac:picMk id="7" creationId="{DB589921-AAB5-D2AD-23EC-956F90A57365}"/>
          </ac:picMkLst>
        </pc:picChg>
        <pc:picChg chg="add del mod">
          <ac:chgData name="Kevin Bouchard" userId="2fc9e66d-ba45-474f-8a9f-7086b34a7d26" providerId="ADAL" clId="{D1F6E0D6-7D92-49E3-9BE1-FAB7F0A1BF16}" dt="2024-01-27T21:12:52.570" v="4532" actId="21"/>
          <ac:picMkLst>
            <pc:docMk/>
            <pc:sldMk cId="2384301079" sldId="371"/>
            <ac:picMk id="5122" creationId="{DB589921-AAB5-D2AD-23EC-956F90A57365}"/>
          </ac:picMkLst>
        </pc:picChg>
      </pc:sldChg>
    </pc:docChg>
  </pc:docChgLst>
  <pc:docChgLst>
    <pc:chgData name="Kevin Bouchard" userId="2fc9e66d-ba45-474f-8a9f-7086b34a7d26" providerId="ADAL" clId="{C605D8D1-30AF-4EBE-BF5D-7E2A9A7F78EB}"/>
    <pc:docChg chg="undo redo custSel addSld delSld modSld modMainMaster modNotesMaster">
      <pc:chgData name="Kevin Bouchard" userId="2fc9e66d-ba45-474f-8a9f-7086b34a7d26" providerId="ADAL" clId="{C605D8D1-30AF-4EBE-BF5D-7E2A9A7F78EB}" dt="2024-01-27T16:55:03.393" v="2625" actId="1076"/>
      <pc:docMkLst>
        <pc:docMk/>
      </pc:docMkLst>
      <pc:sldChg chg="modSp del mod">
        <pc:chgData name="Kevin Bouchard" userId="2fc9e66d-ba45-474f-8a9f-7086b34a7d26" providerId="ADAL" clId="{C605D8D1-30AF-4EBE-BF5D-7E2A9A7F78EB}" dt="2024-01-25T21:44:11.437" v="10" actId="47"/>
        <pc:sldMkLst>
          <pc:docMk/>
          <pc:sldMk cId="1004256375" sldId="256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237" v="3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004256375" sldId="256"/>
            <ac:spMk id="5" creationId="{00000000-0000-0000-0000-000000000000}"/>
          </ac:spMkLst>
        </pc:sp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1823829716" sldId="258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23829716" sldId="258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23829716" sldId="258"/>
            <ac:spMk id="5" creationId="{00000000-0000-0000-0000-000000000000}"/>
          </ac:spMkLst>
        </pc:spChg>
      </pc:sldChg>
      <pc:sldChg chg="modSp del mod modNotes">
        <pc:chgData name="Kevin Bouchard" userId="2fc9e66d-ba45-474f-8a9f-7086b34a7d26" providerId="ADAL" clId="{C605D8D1-30AF-4EBE-BF5D-7E2A9A7F78EB}" dt="2024-01-25T21:47:13.864" v="227" actId="47"/>
        <pc:sldMkLst>
          <pc:docMk/>
          <pc:sldMk cId="1621577873" sldId="259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929" v="6" actId="27636"/>
          <ac:spMkLst>
            <pc:docMk/>
            <pc:sldMk cId="1621577873" sldId="259"/>
            <ac:spMk id="9" creationId="{00000000-0000-0000-0000-000000000000}"/>
          </ac:spMkLst>
        </pc:spChg>
      </pc:sldChg>
      <pc:sldChg chg="modSp del">
        <pc:chgData name="Kevin Bouchard" userId="2fc9e66d-ba45-474f-8a9f-7086b34a7d26" providerId="ADAL" clId="{C605D8D1-30AF-4EBE-BF5D-7E2A9A7F78EB}" dt="2024-01-25T21:50:41.018" v="248" actId="47"/>
        <pc:sldMkLst>
          <pc:docMk/>
          <pc:sldMk cId="2510357967" sldId="275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510357967" sldId="275"/>
            <ac:spMk id="9" creationId="{00000000-0000-0000-0000-000000000000}"/>
          </ac:spMkLst>
        </pc:sp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1055149725" sldId="276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055149725" sldId="276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055149725" sldId="276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055149725" sldId="276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055149725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1055149725" sldId="276"/>
            <ac:picMk id="7" creationId="{00000000-0000-0000-0000-000000000000}"/>
          </ac:picMkLst>
        </pc:pic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1055149725" sldId="276"/>
            <ac:picMk id="8" creationId="{00000000-0000-0000-0000-000000000000}"/>
          </ac:picMkLst>
        </pc:pic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1055149725" sldId="276"/>
            <ac:picMk id="9" creationId="{00000000-0000-0000-0000-000000000000}"/>
          </ac:picMkLst>
        </pc:pic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3908774595" sldId="277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8774595" sldId="277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8774595" sldId="277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8774595" sldId="277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8774595" sldId="277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8774595" sldId="277"/>
            <ac:spMk id="8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3908774595" sldId="277"/>
            <ac:picMk id="7" creationId="{00000000-0000-0000-0000-000000000000}"/>
          </ac:picMkLst>
        </pc:picChg>
      </pc:sldChg>
      <pc:sldChg chg="modSp del">
        <pc:chgData name="Kevin Bouchard" userId="2fc9e66d-ba45-474f-8a9f-7086b34a7d26" providerId="ADAL" clId="{C605D8D1-30AF-4EBE-BF5D-7E2A9A7F78EB}" dt="2024-01-25T21:44:44.930" v="13" actId="47"/>
        <pc:sldMkLst>
          <pc:docMk/>
          <pc:sldMk cId="370926573" sldId="278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70926573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70926573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70926573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70926573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370926573" sldId="278"/>
            <ac:picMk id="6" creationId="{00000000-0000-0000-0000-000000000000}"/>
          </ac:picMkLst>
        </pc:pic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1597619003" sldId="279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597619003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597619003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597619003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597619003" sldId="279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597619003" sldId="279"/>
            <ac:spMk id="9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1597619003" sldId="279"/>
            <ac:picMk id="6" creationId="{00000000-0000-0000-0000-000000000000}"/>
          </ac:picMkLst>
        </pc:pic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1597619003" sldId="279"/>
            <ac:picMk id="8" creationId="{00000000-0000-0000-0000-000000000000}"/>
          </ac:picMkLst>
        </pc:picChg>
      </pc:sldChg>
      <pc:sldChg chg="modSp del mod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3502125925" sldId="280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02125925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436" v="4" actId="27636"/>
          <ac:spMkLst>
            <pc:docMk/>
            <pc:sldMk cId="3502125925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02125925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02125925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02125925" sldId="280"/>
            <ac:spMk id="6" creationId="{00000000-0000-0000-0000-000000000000}"/>
          </ac:spMkLst>
        </pc:sp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3532792013" sldId="281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32792013" sldId="281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32792013" sldId="281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32792013" sldId="281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32792013" sldId="281"/>
            <ac:spMk id="5" creationId="{00000000-0000-0000-0000-000000000000}"/>
          </ac:spMkLst>
        </pc:spChg>
      </pc:sldChg>
      <pc:sldChg chg="modSp del">
        <pc:chgData name="Kevin Bouchard" userId="2fc9e66d-ba45-474f-8a9f-7086b34a7d26" providerId="ADAL" clId="{C605D8D1-30AF-4EBE-BF5D-7E2A9A7F78EB}" dt="2024-01-25T21:44:44.930" v="13" actId="47"/>
        <pc:sldMkLst>
          <pc:docMk/>
          <pc:sldMk cId="3527839535" sldId="282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27839535" sldId="282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27839535" sldId="282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27839535" sldId="282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27839535" sldId="282"/>
            <ac:spMk id="5" creationId="{00000000-0000-0000-0000-000000000000}"/>
          </ac:spMkLst>
        </pc:sp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2729031792" sldId="283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729031792" sldId="283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729031792" sldId="283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729031792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729031792" sldId="283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C605D8D1-30AF-4EBE-BF5D-7E2A9A7F78EB}" dt="2024-01-25T21:54:34.005" v="538" actId="20577"/>
        <pc:sldMkLst>
          <pc:docMk/>
          <pc:sldMk cId="1198745073" sldId="284"/>
        </pc:sldMkLst>
        <pc:spChg chg="mod">
          <ac:chgData name="Kevin Bouchard" userId="2fc9e66d-ba45-474f-8a9f-7086b34a7d26" providerId="ADAL" clId="{C605D8D1-30AF-4EBE-BF5D-7E2A9A7F78EB}" dt="2024-01-25T21:50:54.816" v="256" actId="20577"/>
          <ac:spMkLst>
            <pc:docMk/>
            <pc:sldMk cId="1198745073" sldId="284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54:34.005" v="538" actId="20577"/>
          <ac:spMkLst>
            <pc:docMk/>
            <pc:sldMk cId="1198745073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198745073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198745073" sldId="284"/>
            <ac:spMk id="5" creationId="{00000000-0000-0000-0000-000000000000}"/>
          </ac:spMkLst>
        </pc:spChg>
      </pc:sldChg>
      <pc:sldChg chg="modSp del modNotes">
        <pc:chgData name="Kevin Bouchard" userId="2fc9e66d-ba45-474f-8a9f-7086b34a7d26" providerId="ADAL" clId="{C605D8D1-30AF-4EBE-BF5D-7E2A9A7F78EB}" dt="2024-01-25T21:45:33.459" v="16" actId="47"/>
        <pc:sldMkLst>
          <pc:docMk/>
          <pc:sldMk cId="3110146329" sldId="285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10146329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10146329" sldId="285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10146329" sldId="285"/>
            <ac:spMk id="6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10146329" sldId="285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C605D8D1-30AF-4EBE-BF5D-7E2A9A7F78EB}" dt="2024-01-25T21:45:04.551" v="14" actId="20577"/>
        <pc:sldMkLst>
          <pc:docMk/>
          <pc:sldMk cId="1218816864" sldId="286"/>
        </pc:sldMkLst>
        <pc:spChg chg="mod">
          <ac:chgData name="Kevin Bouchard" userId="2fc9e66d-ba45-474f-8a9f-7086b34a7d26" providerId="ADAL" clId="{C605D8D1-30AF-4EBE-BF5D-7E2A9A7F78EB}" dt="2024-01-25T21:45:04.551" v="14" actId="20577"/>
          <ac:spMkLst>
            <pc:docMk/>
            <pc:sldMk cId="1218816864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218816864" sldId="286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218816864" sldId="286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218816864" sldId="286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218816864" sldId="286"/>
            <ac:spMk id="6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1218816864" sldId="286"/>
            <ac:picMk id="9" creationId="{5B04D8AF-A308-4C1B-9F3A-0D90DBD5FD82}"/>
          </ac:picMkLst>
        </pc:picChg>
      </pc:sldChg>
      <pc:sldChg chg="modSp mod">
        <pc:chgData name="Kevin Bouchard" userId="2fc9e66d-ba45-474f-8a9f-7086b34a7d26" providerId="ADAL" clId="{C605D8D1-30AF-4EBE-BF5D-7E2A9A7F78EB}" dt="2024-01-25T21:54:57.323" v="544" actId="1076"/>
        <pc:sldMkLst>
          <pc:docMk/>
          <pc:sldMk cId="3813327279" sldId="287"/>
        </pc:sldMkLst>
        <pc:spChg chg="mod">
          <ac:chgData name="Kevin Bouchard" userId="2fc9e66d-ba45-474f-8a9f-7086b34a7d26" providerId="ADAL" clId="{C605D8D1-30AF-4EBE-BF5D-7E2A9A7F78EB}" dt="2024-01-25T21:54:49.248" v="542" actId="20577"/>
          <ac:spMkLst>
            <pc:docMk/>
            <pc:sldMk cId="3813327279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813327279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813327279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813327279" sldId="287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54:54.563" v="543" actId="1076"/>
          <ac:spMkLst>
            <pc:docMk/>
            <pc:sldMk cId="3813327279" sldId="287"/>
            <ac:spMk id="6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54:57.323" v="544" actId="1076"/>
          <ac:picMkLst>
            <pc:docMk/>
            <pc:sldMk cId="3813327279" sldId="287"/>
            <ac:picMk id="9" creationId="{4B1FD8EB-39BF-4655-B213-536C436F96E8}"/>
          </ac:picMkLst>
        </pc:picChg>
      </pc:sldChg>
      <pc:sldChg chg="modSp mod modNotes">
        <pc:chgData name="Kevin Bouchard" userId="2fc9e66d-ba45-474f-8a9f-7086b34a7d26" providerId="ADAL" clId="{C605D8D1-30AF-4EBE-BF5D-7E2A9A7F78EB}" dt="2024-01-25T22:09:30.377" v="816" actId="1076"/>
        <pc:sldMkLst>
          <pc:docMk/>
          <pc:sldMk cId="378489798" sldId="288"/>
        </pc:sldMkLst>
        <pc:spChg chg="mod">
          <ac:chgData name="Kevin Bouchard" userId="2fc9e66d-ba45-474f-8a9f-7086b34a7d26" providerId="ADAL" clId="{C605D8D1-30AF-4EBE-BF5D-7E2A9A7F78EB}" dt="2024-01-25T22:01:50.033" v="653" actId="20577"/>
          <ac:spMkLst>
            <pc:docMk/>
            <pc:sldMk cId="378489798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78489798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78489798" sldId="288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09:30.377" v="816" actId="1076"/>
          <ac:spMkLst>
            <pc:docMk/>
            <pc:sldMk cId="378489798" sldId="288"/>
            <ac:spMk id="6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09:25.442" v="815" actId="20577"/>
          <ac:spMkLst>
            <pc:docMk/>
            <pc:sldMk cId="378489798" sldId="288"/>
            <ac:spMk id="7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78489798" sldId="288"/>
            <ac:spMk id="9" creationId="{9073E568-1DFF-4D27-C881-9B80F8829F95}"/>
          </ac:spMkLst>
        </pc:spChg>
      </pc:sldChg>
      <pc:sldChg chg="modSp mod modNotes">
        <pc:chgData name="Kevin Bouchard" userId="2fc9e66d-ba45-474f-8a9f-7086b34a7d26" providerId="ADAL" clId="{C605D8D1-30AF-4EBE-BF5D-7E2A9A7F78EB}" dt="2024-01-25T22:10:31.365" v="887" actId="20577"/>
        <pc:sldMkLst>
          <pc:docMk/>
          <pc:sldMk cId="3906073535" sldId="289"/>
        </pc:sldMkLst>
        <pc:spChg chg="mod">
          <ac:chgData name="Kevin Bouchard" userId="2fc9e66d-ba45-474f-8a9f-7086b34a7d26" providerId="ADAL" clId="{C605D8D1-30AF-4EBE-BF5D-7E2A9A7F78EB}" dt="2024-01-25T22:09:49.646" v="817"/>
          <ac:spMkLst>
            <pc:docMk/>
            <pc:sldMk cId="3906073535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10:21.231" v="884" actId="20577"/>
          <ac:spMkLst>
            <pc:docMk/>
            <pc:sldMk cId="3906073535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10:31.365" v="887" actId="20577"/>
          <ac:spMkLst>
            <pc:docMk/>
            <pc:sldMk cId="3906073535" sldId="289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6073535" sldId="289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6073535" sldId="289"/>
            <ac:spMk id="6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906073535" sldId="289"/>
            <ac:spMk id="8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3906073535" sldId="289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C605D8D1-30AF-4EBE-BF5D-7E2A9A7F78EB}" dt="2024-01-25T22:11:43.999" v="904" actId="20577"/>
        <pc:sldMkLst>
          <pc:docMk/>
          <pc:sldMk cId="1793809689" sldId="290"/>
        </pc:sldMkLst>
        <pc:spChg chg="mod">
          <ac:chgData name="Kevin Bouchard" userId="2fc9e66d-ba45-474f-8a9f-7086b34a7d26" providerId="ADAL" clId="{C605D8D1-30AF-4EBE-BF5D-7E2A9A7F78EB}" dt="2024-01-25T22:11:43.999" v="904" actId="20577"/>
          <ac:spMkLst>
            <pc:docMk/>
            <pc:sldMk cId="1793809689" sldId="290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11:38.227" v="903" actId="20577"/>
          <ac:spMkLst>
            <pc:docMk/>
            <pc:sldMk cId="1793809689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3809689" sldId="290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3809689" sldId="290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11:18.512" v="891" actId="1076"/>
          <ac:spMkLst>
            <pc:docMk/>
            <pc:sldMk cId="1793809689" sldId="290"/>
            <ac:spMk id="6" creationId="{00000000-0000-0000-0000-000000000000}"/>
          </ac:spMkLst>
        </pc:spChg>
      </pc:sldChg>
      <pc:sldChg chg="modSp mod modNotes">
        <pc:chgData name="Kevin Bouchard" userId="2fc9e66d-ba45-474f-8a9f-7086b34a7d26" providerId="ADAL" clId="{C605D8D1-30AF-4EBE-BF5D-7E2A9A7F78EB}" dt="2024-01-25T22:29:01.380" v="1420" actId="1076"/>
        <pc:sldMkLst>
          <pc:docMk/>
          <pc:sldMk cId="543565809" sldId="291"/>
        </pc:sldMkLst>
        <pc:spChg chg="mod">
          <ac:chgData name="Kevin Bouchard" userId="2fc9e66d-ba45-474f-8a9f-7086b34a7d26" providerId="ADAL" clId="{C605D8D1-30AF-4EBE-BF5D-7E2A9A7F78EB}" dt="2024-01-25T22:27:43.372" v="1389" actId="20577"/>
          <ac:spMkLst>
            <pc:docMk/>
            <pc:sldMk cId="543565809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28:54.898" v="1418" actId="20577"/>
          <ac:spMkLst>
            <pc:docMk/>
            <pc:sldMk cId="543565809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543565809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543565809" sldId="291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2:28:57.241" v="1419" actId="1076"/>
          <ac:picMkLst>
            <pc:docMk/>
            <pc:sldMk cId="543565809" sldId="291"/>
            <ac:picMk id="6" creationId="{00000000-0000-0000-0000-000000000000}"/>
          </ac:picMkLst>
        </pc:picChg>
        <pc:picChg chg="mod">
          <ac:chgData name="Kevin Bouchard" userId="2fc9e66d-ba45-474f-8a9f-7086b34a7d26" providerId="ADAL" clId="{C605D8D1-30AF-4EBE-BF5D-7E2A9A7F78EB}" dt="2024-01-25T22:29:01.380" v="1420" actId="1076"/>
          <ac:picMkLst>
            <pc:docMk/>
            <pc:sldMk cId="543565809" sldId="291"/>
            <ac:picMk id="7" creationId="{00000000-0000-0000-0000-000000000000}"/>
          </ac:picMkLst>
        </pc:picChg>
      </pc:sldChg>
      <pc:sldChg chg="addSp modSp mod setBg">
        <pc:chgData name="Kevin Bouchard" userId="2fc9e66d-ba45-474f-8a9f-7086b34a7d26" providerId="ADAL" clId="{C605D8D1-30AF-4EBE-BF5D-7E2A9A7F78EB}" dt="2024-01-25T22:27:36.081" v="1376" actId="20577"/>
        <pc:sldMkLst>
          <pc:docMk/>
          <pc:sldMk cId="839620273" sldId="292"/>
        </pc:sldMkLst>
        <pc:spChg chg="mo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6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27:36.081" v="1376" actId="20577"/>
          <ac:spMkLst>
            <pc:docMk/>
            <pc:sldMk cId="839620273" sldId="292"/>
            <ac:spMk id="7" creationId="{00000000-0000-0000-0000-000000000000}"/>
          </ac:spMkLst>
        </pc:spChg>
        <pc:spChg chg="ad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13" creationId="{2550AE69-AC86-4188-83E5-A856C4F1DCFF}"/>
          </ac:spMkLst>
        </pc:spChg>
        <pc:spChg chg="ad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15" creationId="{EC4CA156-2C9D-4F0C-B229-88D8B5E17BCF}"/>
          </ac:spMkLst>
        </pc:spChg>
        <pc:spChg chg="ad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17" creationId="{D7361ED3-EBE5-4EFC-8DA3-D0CE4BF2F4B1}"/>
          </ac:spMkLst>
        </pc:spChg>
        <pc:spChg chg="ad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23" creationId="{CD60390C-0E4C-4682-8246-AFA2E49856DA}"/>
          </ac:spMkLst>
        </pc:spChg>
        <pc:spChg chg="ad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25" creationId="{CEBA87F4-FB8A-4D91-B3F3-DFA78E0CC64D}"/>
          </ac:spMkLst>
        </pc:spChg>
        <pc:spChg chg="add">
          <ac:chgData name="Kevin Bouchard" userId="2fc9e66d-ba45-474f-8a9f-7086b34a7d26" providerId="ADAL" clId="{C605D8D1-30AF-4EBE-BF5D-7E2A9A7F78EB}" dt="2024-01-25T22:27:12.120" v="1316" actId="26606"/>
          <ac:spMkLst>
            <pc:docMk/>
            <pc:sldMk cId="839620273" sldId="292"/>
            <ac:spMk id="27" creationId="{D012A90F-45C2-4C9B-BAF6-9CE1F546C7EA}"/>
          </ac:spMkLst>
        </pc:spChg>
        <pc:grpChg chg="add">
          <ac:chgData name="Kevin Bouchard" userId="2fc9e66d-ba45-474f-8a9f-7086b34a7d26" providerId="ADAL" clId="{C605D8D1-30AF-4EBE-BF5D-7E2A9A7F78EB}" dt="2024-01-25T22:27:12.120" v="1316" actId="26606"/>
          <ac:grpSpMkLst>
            <pc:docMk/>
            <pc:sldMk cId="839620273" sldId="292"/>
            <ac:grpSpMk id="19" creationId="{85105087-7F16-4C94-837C-C45445116665}"/>
          </ac:grpSpMkLst>
        </pc:grpChg>
        <pc:picChg chg="add">
          <ac:chgData name="Kevin Bouchard" userId="2fc9e66d-ba45-474f-8a9f-7086b34a7d26" providerId="ADAL" clId="{C605D8D1-30AF-4EBE-BF5D-7E2A9A7F78EB}" dt="2024-01-25T22:27:12.120" v="1316" actId="26606"/>
          <ac:picMkLst>
            <pc:docMk/>
            <pc:sldMk cId="839620273" sldId="292"/>
            <ac:picMk id="9" creationId="{30CEF14C-1DA9-223E-56ED-0E4B51083C0A}"/>
          </ac:picMkLst>
        </pc:picChg>
      </pc:sldChg>
      <pc:sldChg chg="modSp mod">
        <pc:chgData name="Kevin Bouchard" userId="2fc9e66d-ba45-474f-8a9f-7086b34a7d26" providerId="ADAL" clId="{C605D8D1-30AF-4EBE-BF5D-7E2A9A7F78EB}" dt="2024-01-27T14:51:32.587" v="1430" actId="20577"/>
        <pc:sldMkLst>
          <pc:docMk/>
          <pc:sldMk cId="3512502901" sldId="293"/>
        </pc:sldMkLst>
        <pc:spChg chg="mod">
          <ac:chgData name="Kevin Bouchard" userId="2fc9e66d-ba45-474f-8a9f-7086b34a7d26" providerId="ADAL" clId="{C605D8D1-30AF-4EBE-BF5D-7E2A9A7F78EB}" dt="2024-01-25T22:30:53.413" v="1421"/>
          <ac:spMkLst>
            <pc:docMk/>
            <pc:sldMk cId="3512502901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4:51:32.587" v="1430" actId="20577"/>
          <ac:spMkLst>
            <pc:docMk/>
            <pc:sldMk cId="3512502901" sldId="293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12502901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512502901" sldId="293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3512502901" sldId="293"/>
            <ac:picMk id="6" creationId="{00000000-0000-0000-0000-000000000000}"/>
          </ac:picMkLst>
        </pc:picChg>
      </pc:sldChg>
      <pc:sldChg chg="modSp mod modNotes">
        <pc:chgData name="Kevin Bouchard" userId="2fc9e66d-ba45-474f-8a9f-7086b34a7d26" providerId="ADAL" clId="{C605D8D1-30AF-4EBE-BF5D-7E2A9A7F78EB}" dt="2024-01-27T14:58:26.382" v="1773"/>
        <pc:sldMkLst>
          <pc:docMk/>
          <pc:sldMk cId="695543587" sldId="294"/>
        </pc:sldMkLst>
        <pc:spChg chg="mod">
          <ac:chgData name="Kevin Bouchard" userId="2fc9e66d-ba45-474f-8a9f-7086b34a7d26" providerId="ADAL" clId="{C605D8D1-30AF-4EBE-BF5D-7E2A9A7F78EB}" dt="2024-01-25T22:30:55.847" v="1422"/>
          <ac:spMkLst>
            <pc:docMk/>
            <pc:sldMk cId="695543587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4:58:26.382" v="1773"/>
          <ac:spMkLst>
            <pc:docMk/>
            <pc:sldMk cId="695543587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695543587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695543587" sldId="294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7T14:56:32.717" v="1694" actId="1076"/>
          <ac:picMkLst>
            <pc:docMk/>
            <pc:sldMk cId="695543587" sldId="294"/>
            <ac:picMk id="6" creationId="{00000000-0000-0000-0000-000000000000}"/>
          </ac:picMkLst>
        </pc:picChg>
        <pc:picChg chg="mod">
          <ac:chgData name="Kevin Bouchard" userId="2fc9e66d-ba45-474f-8a9f-7086b34a7d26" providerId="ADAL" clId="{C605D8D1-30AF-4EBE-BF5D-7E2A9A7F78EB}" dt="2024-01-27T14:57:25.757" v="1709" actId="1076"/>
          <ac:picMkLst>
            <pc:docMk/>
            <pc:sldMk cId="695543587" sldId="294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C605D8D1-30AF-4EBE-BF5D-7E2A9A7F78EB}" dt="2024-01-27T15:00:00.117" v="1822"/>
        <pc:sldMkLst>
          <pc:docMk/>
          <pc:sldMk cId="1812478561" sldId="295"/>
        </pc:sldMkLst>
        <pc:spChg chg="mod">
          <ac:chgData name="Kevin Bouchard" userId="2fc9e66d-ba45-474f-8a9f-7086b34a7d26" providerId="ADAL" clId="{C605D8D1-30AF-4EBE-BF5D-7E2A9A7F78EB}" dt="2024-01-25T22:30:58.986" v="1423"/>
          <ac:spMkLst>
            <pc:docMk/>
            <pc:sldMk cId="1812478561" sldId="295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4:59:28.903" v="1814"/>
          <ac:spMkLst>
            <pc:docMk/>
            <pc:sldMk cId="1812478561" sldId="295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12478561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12478561" sldId="295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00:00.117" v="1822"/>
          <ac:spMkLst>
            <pc:docMk/>
            <pc:sldMk cId="1812478561" sldId="295"/>
            <ac:spMk id="9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7T14:59:33.478" v="1815" actId="1076"/>
          <ac:picMkLst>
            <pc:docMk/>
            <pc:sldMk cId="1812478561" sldId="295"/>
            <ac:picMk id="6" creationId="{00000000-0000-0000-0000-000000000000}"/>
          </ac:picMkLst>
        </pc:picChg>
        <pc:picChg chg="mod">
          <ac:chgData name="Kevin Bouchard" userId="2fc9e66d-ba45-474f-8a9f-7086b34a7d26" providerId="ADAL" clId="{C605D8D1-30AF-4EBE-BF5D-7E2A9A7F78EB}" dt="2024-01-27T14:59:35.867" v="1816" actId="1076"/>
          <ac:picMkLst>
            <pc:docMk/>
            <pc:sldMk cId="1812478561" sldId="295"/>
            <ac:picMk id="8" creationId="{00000000-0000-0000-0000-000000000000}"/>
          </ac:picMkLst>
        </pc:picChg>
      </pc:sldChg>
      <pc:sldChg chg="addSp delSp modSp mod setBg">
        <pc:chgData name="Kevin Bouchard" userId="2fc9e66d-ba45-474f-8a9f-7086b34a7d26" providerId="ADAL" clId="{C605D8D1-30AF-4EBE-BF5D-7E2A9A7F78EB}" dt="2024-01-27T15:03:21.560" v="1900"/>
        <pc:sldMkLst>
          <pc:docMk/>
          <pc:sldMk cId="1327860693" sldId="296"/>
        </pc:sldMkLst>
        <pc:spChg chg="mo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03:21.560" v="1900"/>
          <ac:spMkLst>
            <pc:docMk/>
            <pc:sldMk cId="1327860693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5" creationId="{00000000-0000-0000-0000-000000000000}"/>
          </ac:spMkLst>
        </pc:spChg>
        <pc:spChg chg="add del">
          <ac:chgData name="Kevin Bouchard" userId="2fc9e66d-ba45-474f-8a9f-7086b34a7d26" providerId="ADAL" clId="{C605D8D1-30AF-4EBE-BF5D-7E2A9A7F78EB}" dt="2024-01-27T15:03:16.400" v="1897" actId="22"/>
          <ac:spMkLst>
            <pc:docMk/>
            <pc:sldMk cId="1327860693" sldId="296"/>
            <ac:spMk id="8" creationId="{5E73DDFD-6FBB-1AE6-D6A1-D0FD5F645D6D}"/>
          </ac:spMkLst>
        </pc:spChg>
        <pc:spChg chg="add del">
          <ac:chgData name="Kevin Bouchard" userId="2fc9e66d-ba45-474f-8a9f-7086b34a7d26" providerId="ADAL" clId="{C605D8D1-30AF-4EBE-BF5D-7E2A9A7F78EB}" dt="2024-01-27T15:02:29.903" v="1888" actId="26606"/>
          <ac:spMkLst>
            <pc:docMk/>
            <pc:sldMk cId="1327860693" sldId="296"/>
            <ac:spMk id="11" creationId="{2550AE69-AC86-4188-83E5-A856C4F1DCFF}"/>
          </ac:spMkLst>
        </pc:spChg>
        <pc:spChg chg="add del">
          <ac:chgData name="Kevin Bouchard" userId="2fc9e66d-ba45-474f-8a9f-7086b34a7d26" providerId="ADAL" clId="{C605D8D1-30AF-4EBE-BF5D-7E2A9A7F78EB}" dt="2024-01-27T15:02:29.903" v="1888" actId="26606"/>
          <ac:spMkLst>
            <pc:docMk/>
            <pc:sldMk cId="1327860693" sldId="296"/>
            <ac:spMk id="13" creationId="{EC4CA156-2C9D-4F0C-B229-88D8B5E17BCF}"/>
          </ac:spMkLst>
        </pc:spChg>
        <pc:spChg chg="add del">
          <ac:chgData name="Kevin Bouchard" userId="2fc9e66d-ba45-474f-8a9f-7086b34a7d26" providerId="ADAL" clId="{C605D8D1-30AF-4EBE-BF5D-7E2A9A7F78EB}" dt="2024-01-27T15:02:29.903" v="1888" actId="26606"/>
          <ac:spMkLst>
            <pc:docMk/>
            <pc:sldMk cId="1327860693" sldId="296"/>
            <ac:spMk id="15" creationId="{D7361ED3-EBE5-4EFC-8DA3-D0CE4BF2F4B1}"/>
          </ac:spMkLst>
        </pc:spChg>
        <pc:spChg chg="add del">
          <ac:chgData name="Kevin Bouchard" userId="2fc9e66d-ba45-474f-8a9f-7086b34a7d26" providerId="ADAL" clId="{C605D8D1-30AF-4EBE-BF5D-7E2A9A7F78EB}" dt="2024-01-27T15:02:29.903" v="1888" actId="26606"/>
          <ac:spMkLst>
            <pc:docMk/>
            <pc:sldMk cId="1327860693" sldId="296"/>
            <ac:spMk id="21" creationId="{5C28659E-412C-4600-B45E-BAE370BC24B9}"/>
          </ac:spMkLst>
        </pc:spChg>
        <pc:spChg chg="add del">
          <ac:chgData name="Kevin Bouchard" userId="2fc9e66d-ba45-474f-8a9f-7086b34a7d26" providerId="ADAL" clId="{C605D8D1-30AF-4EBE-BF5D-7E2A9A7F78EB}" dt="2024-01-27T15:02:29.903" v="1888" actId="26606"/>
          <ac:spMkLst>
            <pc:docMk/>
            <pc:sldMk cId="1327860693" sldId="296"/>
            <ac:spMk id="23" creationId="{AE95896B-6905-4618-A7DF-DED8A61FBC83}"/>
          </ac:spMkLst>
        </pc:spChg>
        <pc:spChg chg="add del">
          <ac:chgData name="Kevin Bouchard" userId="2fc9e66d-ba45-474f-8a9f-7086b34a7d26" providerId="ADAL" clId="{C605D8D1-30AF-4EBE-BF5D-7E2A9A7F78EB}" dt="2024-01-27T15:02:29.903" v="1888" actId="26606"/>
          <ac:spMkLst>
            <pc:docMk/>
            <pc:sldMk cId="1327860693" sldId="296"/>
            <ac:spMk id="25" creationId="{7748BD8C-4984-4138-94CA-2DC5F39DC379}"/>
          </ac:spMkLst>
        </pc:spChg>
        <pc:spChg chg="add del">
          <ac:chgData name="Kevin Bouchard" userId="2fc9e66d-ba45-474f-8a9f-7086b34a7d26" providerId="ADAL" clId="{C605D8D1-30AF-4EBE-BF5D-7E2A9A7F78EB}" dt="2024-01-27T15:02:32.435" v="1890" actId="26606"/>
          <ac:spMkLst>
            <pc:docMk/>
            <pc:sldMk cId="1327860693" sldId="296"/>
            <ac:spMk id="27" creationId="{2550AE69-AC86-4188-83E5-A856C4F1DCFF}"/>
          </ac:spMkLst>
        </pc:spChg>
        <pc:spChg chg="add del">
          <ac:chgData name="Kevin Bouchard" userId="2fc9e66d-ba45-474f-8a9f-7086b34a7d26" providerId="ADAL" clId="{C605D8D1-30AF-4EBE-BF5D-7E2A9A7F78EB}" dt="2024-01-27T15:02:32.435" v="1890" actId="26606"/>
          <ac:spMkLst>
            <pc:docMk/>
            <pc:sldMk cId="1327860693" sldId="296"/>
            <ac:spMk id="28" creationId="{EC4CA156-2C9D-4F0C-B229-88D8B5E17BCF}"/>
          </ac:spMkLst>
        </pc:spChg>
        <pc:spChg chg="add del">
          <ac:chgData name="Kevin Bouchard" userId="2fc9e66d-ba45-474f-8a9f-7086b34a7d26" providerId="ADAL" clId="{C605D8D1-30AF-4EBE-BF5D-7E2A9A7F78EB}" dt="2024-01-27T15:02:32.435" v="1890" actId="26606"/>
          <ac:spMkLst>
            <pc:docMk/>
            <pc:sldMk cId="1327860693" sldId="296"/>
            <ac:spMk id="29" creationId="{D7361ED3-EBE5-4EFC-8DA3-D0CE4BF2F4B1}"/>
          </ac:spMkLst>
        </pc:spChg>
        <pc:spChg chg="add del">
          <ac:chgData name="Kevin Bouchard" userId="2fc9e66d-ba45-474f-8a9f-7086b34a7d26" providerId="ADAL" clId="{C605D8D1-30AF-4EBE-BF5D-7E2A9A7F78EB}" dt="2024-01-27T15:02:32.435" v="1890" actId="26606"/>
          <ac:spMkLst>
            <pc:docMk/>
            <pc:sldMk cId="1327860693" sldId="296"/>
            <ac:spMk id="34" creationId="{CD60390C-0E4C-4682-8246-AFA2E49856DA}"/>
          </ac:spMkLst>
        </pc:spChg>
        <pc:spChg chg="add del">
          <ac:chgData name="Kevin Bouchard" userId="2fc9e66d-ba45-474f-8a9f-7086b34a7d26" providerId="ADAL" clId="{C605D8D1-30AF-4EBE-BF5D-7E2A9A7F78EB}" dt="2024-01-27T15:02:32.435" v="1890" actId="26606"/>
          <ac:spMkLst>
            <pc:docMk/>
            <pc:sldMk cId="1327860693" sldId="296"/>
            <ac:spMk id="35" creationId="{CEBA87F4-FB8A-4D91-B3F3-DFA78E0CC64D}"/>
          </ac:spMkLst>
        </pc:spChg>
        <pc:spChg chg="add del">
          <ac:chgData name="Kevin Bouchard" userId="2fc9e66d-ba45-474f-8a9f-7086b34a7d26" providerId="ADAL" clId="{C605D8D1-30AF-4EBE-BF5D-7E2A9A7F78EB}" dt="2024-01-27T15:02:32.435" v="1890" actId="26606"/>
          <ac:spMkLst>
            <pc:docMk/>
            <pc:sldMk cId="1327860693" sldId="296"/>
            <ac:spMk id="36" creationId="{D012A90F-45C2-4C9B-BAF6-9CE1F546C7EA}"/>
          </ac:spMkLst>
        </pc:spChg>
        <pc:spChg chg="ad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38" creationId="{2550AE69-AC86-4188-83E5-A856C4F1DCFF}"/>
          </ac:spMkLst>
        </pc:spChg>
        <pc:spChg chg="ad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39" creationId="{EC4CA156-2C9D-4F0C-B229-88D8B5E17BCF}"/>
          </ac:spMkLst>
        </pc:spChg>
        <pc:spChg chg="ad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40" creationId="{D7361ED3-EBE5-4EFC-8DA3-D0CE4BF2F4B1}"/>
          </ac:spMkLst>
        </pc:spChg>
        <pc:spChg chg="ad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42" creationId="{5C28659E-412C-4600-B45E-BAE370BC24B9}"/>
          </ac:spMkLst>
        </pc:spChg>
        <pc:spChg chg="ad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44" creationId="{AE95896B-6905-4618-A7DF-DED8A61FBC83}"/>
          </ac:spMkLst>
        </pc:spChg>
        <pc:spChg chg="add">
          <ac:chgData name="Kevin Bouchard" userId="2fc9e66d-ba45-474f-8a9f-7086b34a7d26" providerId="ADAL" clId="{C605D8D1-30AF-4EBE-BF5D-7E2A9A7F78EB}" dt="2024-01-27T15:02:32.503" v="1891" actId="26606"/>
          <ac:spMkLst>
            <pc:docMk/>
            <pc:sldMk cId="1327860693" sldId="296"/>
            <ac:spMk id="45" creationId="{7748BD8C-4984-4138-94CA-2DC5F39DC379}"/>
          </ac:spMkLst>
        </pc:spChg>
        <pc:grpChg chg="add del">
          <ac:chgData name="Kevin Bouchard" userId="2fc9e66d-ba45-474f-8a9f-7086b34a7d26" providerId="ADAL" clId="{C605D8D1-30AF-4EBE-BF5D-7E2A9A7F78EB}" dt="2024-01-27T15:02:29.903" v="1888" actId="26606"/>
          <ac:grpSpMkLst>
            <pc:docMk/>
            <pc:sldMk cId="1327860693" sldId="296"/>
            <ac:grpSpMk id="17" creationId="{85105087-7F16-4C94-837C-C45445116665}"/>
          </ac:grpSpMkLst>
        </pc:grpChg>
        <pc:grpChg chg="add del">
          <ac:chgData name="Kevin Bouchard" userId="2fc9e66d-ba45-474f-8a9f-7086b34a7d26" providerId="ADAL" clId="{C605D8D1-30AF-4EBE-BF5D-7E2A9A7F78EB}" dt="2024-01-27T15:02:32.435" v="1890" actId="26606"/>
          <ac:grpSpMkLst>
            <pc:docMk/>
            <pc:sldMk cId="1327860693" sldId="296"/>
            <ac:grpSpMk id="30" creationId="{85105087-7F16-4C94-837C-C45445116665}"/>
          </ac:grpSpMkLst>
        </pc:grpChg>
        <pc:grpChg chg="add">
          <ac:chgData name="Kevin Bouchard" userId="2fc9e66d-ba45-474f-8a9f-7086b34a7d26" providerId="ADAL" clId="{C605D8D1-30AF-4EBE-BF5D-7E2A9A7F78EB}" dt="2024-01-27T15:02:32.503" v="1891" actId="26606"/>
          <ac:grpSpMkLst>
            <pc:docMk/>
            <pc:sldMk cId="1327860693" sldId="296"/>
            <ac:grpSpMk id="41" creationId="{85105087-7F16-4C94-837C-C45445116665}"/>
          </ac:grpSpMkLst>
        </pc:grpChg>
        <pc:picChg chg="add del">
          <ac:chgData name="Kevin Bouchard" userId="2fc9e66d-ba45-474f-8a9f-7086b34a7d26" providerId="ADAL" clId="{C605D8D1-30AF-4EBE-BF5D-7E2A9A7F78EB}" dt="2024-01-27T15:02:29.903" v="1888" actId="26606"/>
          <ac:picMkLst>
            <pc:docMk/>
            <pc:sldMk cId="1327860693" sldId="296"/>
            <ac:picMk id="7" creationId="{4BD77456-C1BA-5070-CCF2-3F39B0E2042D}"/>
          </ac:picMkLst>
        </pc:picChg>
        <pc:picChg chg="add del">
          <ac:chgData name="Kevin Bouchard" userId="2fc9e66d-ba45-474f-8a9f-7086b34a7d26" providerId="ADAL" clId="{C605D8D1-30AF-4EBE-BF5D-7E2A9A7F78EB}" dt="2024-01-27T15:02:32.435" v="1890" actId="26606"/>
          <ac:picMkLst>
            <pc:docMk/>
            <pc:sldMk cId="1327860693" sldId="296"/>
            <ac:picMk id="33" creationId="{786AA250-A954-9E42-065C-91DE03A13F08}"/>
          </ac:picMkLst>
        </pc:picChg>
        <pc:picChg chg="add mod">
          <ac:chgData name="Kevin Bouchard" userId="2fc9e66d-ba45-474f-8a9f-7086b34a7d26" providerId="ADAL" clId="{C605D8D1-30AF-4EBE-BF5D-7E2A9A7F78EB}" dt="2024-01-27T15:02:44.695" v="1893" actId="27614"/>
          <ac:picMkLst>
            <pc:docMk/>
            <pc:sldMk cId="1327860693" sldId="296"/>
            <ac:picMk id="43" creationId="{4BD77456-C1BA-5070-CCF2-3F39B0E2042D}"/>
          </ac:picMkLst>
        </pc:picChg>
      </pc:sldChg>
      <pc:sldChg chg="delSp modSp mod delDesignElem chgLayout">
        <pc:chgData name="Kevin Bouchard" userId="2fc9e66d-ba45-474f-8a9f-7086b34a7d26" providerId="ADAL" clId="{C605D8D1-30AF-4EBE-BF5D-7E2A9A7F78EB}" dt="2024-01-27T15:15:44.884" v="1905"/>
        <pc:sldMkLst>
          <pc:docMk/>
          <pc:sldMk cId="345226211" sldId="297"/>
        </pc:sldMkLst>
        <pc:spChg chg="mod ord">
          <ac:chgData name="Kevin Bouchard" userId="2fc9e66d-ba45-474f-8a9f-7086b34a7d26" providerId="ADAL" clId="{C605D8D1-30AF-4EBE-BF5D-7E2A9A7F78EB}" dt="2024-01-27T15:02:09.581" v="1886" actId="700"/>
          <ac:spMkLst>
            <pc:docMk/>
            <pc:sldMk cId="345226211" sldId="297"/>
            <ac:spMk id="2" creationId="{00000000-0000-0000-0000-000000000000}"/>
          </ac:spMkLst>
        </pc:spChg>
        <pc:spChg chg="mod ord">
          <ac:chgData name="Kevin Bouchard" userId="2fc9e66d-ba45-474f-8a9f-7086b34a7d26" providerId="ADAL" clId="{C605D8D1-30AF-4EBE-BF5D-7E2A9A7F78EB}" dt="2024-01-27T15:15:44.884" v="1905"/>
          <ac:spMkLst>
            <pc:docMk/>
            <pc:sldMk cId="345226211" sldId="297"/>
            <ac:spMk id="3" creationId="{00000000-0000-0000-0000-000000000000}"/>
          </ac:spMkLst>
        </pc:spChg>
        <pc:spChg chg="mod ord">
          <ac:chgData name="Kevin Bouchard" userId="2fc9e66d-ba45-474f-8a9f-7086b34a7d26" providerId="ADAL" clId="{C605D8D1-30AF-4EBE-BF5D-7E2A9A7F78EB}" dt="2024-01-27T15:02:09.581" v="1886" actId="700"/>
          <ac:spMkLst>
            <pc:docMk/>
            <pc:sldMk cId="345226211" sldId="297"/>
            <ac:spMk id="4" creationId="{00000000-0000-0000-0000-000000000000}"/>
          </ac:spMkLst>
        </pc:spChg>
        <pc:spChg chg="mod ord">
          <ac:chgData name="Kevin Bouchard" userId="2fc9e66d-ba45-474f-8a9f-7086b34a7d26" providerId="ADAL" clId="{C605D8D1-30AF-4EBE-BF5D-7E2A9A7F78EB}" dt="2024-01-27T15:02:09.581" v="1886" actId="700"/>
          <ac:spMkLst>
            <pc:docMk/>
            <pc:sldMk cId="345226211" sldId="297"/>
            <ac:spMk id="5" creationId="{00000000-0000-0000-0000-000000000000}"/>
          </ac:spMkLst>
        </pc:spChg>
        <pc:spChg chg="del mod">
          <ac:chgData name="Kevin Bouchard" userId="2fc9e66d-ba45-474f-8a9f-7086b34a7d26" providerId="ADAL" clId="{C605D8D1-30AF-4EBE-BF5D-7E2A9A7F78EB}" dt="2024-01-25T21:43:40.170" v="2"/>
          <ac:spMkLst>
            <pc:docMk/>
            <pc:sldMk cId="345226211" sldId="297"/>
            <ac:spMk id="10" creationId="{E009DD9B-5EE2-4C0D-8B2B-351C8C102205}"/>
          </ac:spMkLst>
        </pc:spChg>
        <pc:spChg chg="del mod">
          <ac:chgData name="Kevin Bouchard" userId="2fc9e66d-ba45-474f-8a9f-7086b34a7d26" providerId="ADAL" clId="{C605D8D1-30AF-4EBE-BF5D-7E2A9A7F78EB}" dt="2024-01-25T21:43:40.170" v="2"/>
          <ac:spMkLst>
            <pc:docMk/>
            <pc:sldMk cId="345226211" sldId="297"/>
            <ac:spMk id="12" creationId="{E720DB99-7745-4E75-9D96-AAB6D55C531E}"/>
          </ac:spMkLst>
        </pc:spChg>
        <pc:spChg chg="del mod">
          <ac:chgData name="Kevin Bouchard" userId="2fc9e66d-ba45-474f-8a9f-7086b34a7d26" providerId="ADAL" clId="{C605D8D1-30AF-4EBE-BF5D-7E2A9A7F78EB}" dt="2024-01-25T21:43:40.170" v="2"/>
          <ac:spMkLst>
            <pc:docMk/>
            <pc:sldMk cId="345226211" sldId="297"/>
            <ac:spMk id="14" creationId="{D68803C4-E159-4360-B7BB-74205C8F782D}"/>
          </ac:spMkLst>
        </pc:spChg>
        <pc:spChg chg="del mod">
          <ac:chgData name="Kevin Bouchard" userId="2fc9e66d-ba45-474f-8a9f-7086b34a7d26" providerId="ADAL" clId="{C605D8D1-30AF-4EBE-BF5D-7E2A9A7F78EB}" dt="2024-01-25T21:43:40.170" v="2"/>
          <ac:spMkLst>
            <pc:docMk/>
            <pc:sldMk cId="345226211" sldId="297"/>
            <ac:spMk id="16" creationId="{504B0465-3B07-49BF-BEA7-D81476246293}"/>
          </ac:spMkLst>
        </pc:spChg>
        <pc:spChg chg="del mod">
          <ac:chgData name="Kevin Bouchard" userId="2fc9e66d-ba45-474f-8a9f-7086b34a7d26" providerId="ADAL" clId="{C605D8D1-30AF-4EBE-BF5D-7E2A9A7F78EB}" dt="2024-01-25T21:43:40.170" v="2"/>
          <ac:spMkLst>
            <pc:docMk/>
            <pc:sldMk cId="345226211" sldId="297"/>
            <ac:spMk id="18" creationId="{49B7FFA5-14CB-4A4F-9BCC-CA3AA5D9D276}"/>
          </ac:spMkLst>
        </pc:spChg>
        <pc:spChg chg="del mod">
          <ac:chgData name="Kevin Bouchard" userId="2fc9e66d-ba45-474f-8a9f-7086b34a7d26" providerId="ADAL" clId="{C605D8D1-30AF-4EBE-BF5D-7E2A9A7F78EB}" dt="2024-01-25T21:43:40.170" v="2"/>
          <ac:spMkLst>
            <pc:docMk/>
            <pc:sldMk cId="345226211" sldId="297"/>
            <ac:spMk id="20" creationId="{04E48745-7512-4EC2-9E20-9092D12150CA}"/>
          </ac:spMkLst>
        </pc:spChg>
      </pc:sldChg>
      <pc:sldChg chg="modSp mod">
        <pc:chgData name="Kevin Bouchard" userId="2fc9e66d-ba45-474f-8a9f-7086b34a7d26" providerId="ADAL" clId="{C605D8D1-30AF-4EBE-BF5D-7E2A9A7F78EB}" dt="2024-01-27T15:46:35.591" v="2496" actId="1076"/>
        <pc:sldMkLst>
          <pc:docMk/>
          <pc:sldMk cId="279426057" sldId="298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79426057" sldId="298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6:00.974" v="2488" actId="5793"/>
          <ac:spMkLst>
            <pc:docMk/>
            <pc:sldMk cId="279426057" sldId="298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79426057" sldId="298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79426057" sldId="298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4:45.762" v="2426" actId="20577"/>
          <ac:spMkLst>
            <pc:docMk/>
            <pc:sldMk cId="279426057" sldId="298"/>
            <ac:spMk id="6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6:23.809" v="2492" actId="1076"/>
          <ac:spMkLst>
            <pc:docMk/>
            <pc:sldMk cId="279426057" sldId="298"/>
            <ac:spMk id="7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6:35.591" v="2496" actId="1076"/>
          <ac:spMkLst>
            <pc:docMk/>
            <pc:sldMk cId="279426057" sldId="298"/>
            <ac:spMk id="8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6:33.605" v="2495" actId="14100"/>
          <ac:spMkLst>
            <pc:docMk/>
            <pc:sldMk cId="279426057" sldId="298"/>
            <ac:spMk id="9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5:12.400" v="2472" actId="14100"/>
          <ac:spMkLst>
            <pc:docMk/>
            <pc:sldMk cId="279426057" sldId="298"/>
            <ac:spMk id="10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6:18.244" v="2491" actId="1076"/>
          <ac:spMkLst>
            <pc:docMk/>
            <pc:sldMk cId="279426057" sldId="298"/>
            <ac:spMk id="11" creationId="{00000000-0000-0000-0000-000000000000}"/>
          </ac:spMkLst>
        </pc:spChg>
      </pc:sldChg>
      <pc:sldChg chg="modSp mod">
        <pc:chgData name="Kevin Bouchard" userId="2fc9e66d-ba45-474f-8a9f-7086b34a7d26" providerId="ADAL" clId="{C605D8D1-30AF-4EBE-BF5D-7E2A9A7F78EB}" dt="2024-01-27T15:48:00.462" v="2500" actId="1076"/>
        <pc:sldMkLst>
          <pc:docMk/>
          <pc:sldMk cId="3222266299" sldId="299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222266299" sldId="299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5:47:57.131" v="2499"/>
          <ac:spMkLst>
            <pc:docMk/>
            <pc:sldMk cId="3222266299" sldId="299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222266299" sldId="299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222266299" sldId="299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7T15:48:00.462" v="2500" actId="1076"/>
          <ac:picMkLst>
            <pc:docMk/>
            <pc:sldMk cId="3222266299" sldId="299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C605D8D1-30AF-4EBE-BF5D-7E2A9A7F78EB}" dt="2024-01-27T16:33:59.812" v="2521" actId="1076"/>
        <pc:sldMkLst>
          <pc:docMk/>
          <pc:sldMk cId="4060780696" sldId="300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4060780696" sldId="300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33:50.520" v="2520" actId="6549"/>
          <ac:spMkLst>
            <pc:docMk/>
            <pc:sldMk cId="4060780696" sldId="300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4060780696" sldId="300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4060780696" sldId="300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33:59.812" v="2521" actId="1076"/>
          <ac:spMkLst>
            <pc:docMk/>
            <pc:sldMk cId="4060780696" sldId="300"/>
            <ac:spMk id="6" creationId="{00000000-0000-0000-0000-000000000000}"/>
          </ac:spMkLst>
        </pc:spChg>
      </pc:sldChg>
      <pc:sldChg chg="modSp del modNotes">
        <pc:chgData name="Kevin Bouchard" userId="2fc9e66d-ba45-474f-8a9f-7086b34a7d26" providerId="ADAL" clId="{C605D8D1-30AF-4EBE-BF5D-7E2A9A7F78EB}" dt="2024-01-25T21:45:16.139" v="15" actId="47"/>
        <pc:sldMkLst>
          <pc:docMk/>
          <pc:sldMk cId="340068821" sldId="301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40068821" sldId="301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40068821" sldId="301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40068821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40068821" sldId="301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40068821" sldId="301"/>
            <ac:spMk id="6" creationId="{1BD2760B-9D1E-47BA-87CE-5A3C9517878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340068821" sldId="301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C605D8D1-30AF-4EBE-BF5D-7E2A9A7F78EB}" dt="2024-01-27T16:45:59.572" v="2571" actId="20577"/>
        <pc:sldMkLst>
          <pc:docMk/>
          <pc:sldMk cId="2598629219" sldId="302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598629219" sldId="302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45:59.572" v="2571" actId="20577"/>
          <ac:spMkLst>
            <pc:docMk/>
            <pc:sldMk cId="2598629219" sldId="302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598629219" sldId="302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598629219" sldId="302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7T16:45:36.325" v="2567" actId="1076"/>
          <ac:picMkLst>
            <pc:docMk/>
            <pc:sldMk cId="2598629219" sldId="302"/>
            <ac:picMk id="6" creationId="{00000000-0000-0000-0000-000000000000}"/>
          </ac:picMkLst>
        </pc:picChg>
      </pc:sldChg>
      <pc:sldChg chg="modSp mod">
        <pc:chgData name="Kevin Bouchard" userId="2fc9e66d-ba45-474f-8a9f-7086b34a7d26" providerId="ADAL" clId="{C605D8D1-30AF-4EBE-BF5D-7E2A9A7F78EB}" dt="2024-01-27T16:44:00.486" v="2550"/>
        <pc:sldMkLst>
          <pc:docMk/>
          <pc:sldMk cId="507249540" sldId="303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507249540" sldId="303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44:00.486" v="2550"/>
          <ac:spMkLst>
            <pc:docMk/>
            <pc:sldMk cId="507249540" sldId="303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507249540" sldId="303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507249540" sldId="303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507249540" sldId="303"/>
            <ac:spMk id="6" creationId="{00000000-0000-0000-0000-000000000000}"/>
          </ac:spMkLst>
        </pc:spChg>
      </pc:sldChg>
      <pc:sldChg chg="modSp mod">
        <pc:chgData name="Kevin Bouchard" userId="2fc9e66d-ba45-474f-8a9f-7086b34a7d26" providerId="ADAL" clId="{C605D8D1-30AF-4EBE-BF5D-7E2A9A7F78EB}" dt="2024-01-27T16:47:20.913" v="2588" actId="20577"/>
        <pc:sldMkLst>
          <pc:docMk/>
          <pc:sldMk cId="2198734492" sldId="304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98734492" sldId="304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47:20.913" v="2588" actId="20577"/>
          <ac:spMkLst>
            <pc:docMk/>
            <pc:sldMk cId="2198734492" sldId="304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98734492" sldId="304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98734492" sldId="304"/>
            <ac:spMk id="5" creationId="{00000000-0000-0000-0000-000000000000}"/>
          </ac:spMkLst>
        </pc:spChg>
      </pc:sldChg>
      <pc:sldChg chg="addSp modSp mod setBg">
        <pc:chgData name="Kevin Bouchard" userId="2fc9e66d-ba45-474f-8a9f-7086b34a7d26" providerId="ADAL" clId="{C605D8D1-30AF-4EBE-BF5D-7E2A9A7F78EB}" dt="2024-01-27T16:49:44.970" v="2613" actId="27636"/>
        <pc:sldMkLst>
          <pc:docMk/>
          <pc:sldMk cId="1104281022" sldId="305"/>
        </pc:sldMkLst>
        <pc:spChg chg="mod">
          <ac:chgData name="Kevin Bouchard" userId="2fc9e66d-ba45-474f-8a9f-7086b34a7d26" providerId="ADAL" clId="{C605D8D1-30AF-4EBE-BF5D-7E2A9A7F78EB}" dt="2024-01-27T16:47:40.985" v="2592" actId="26606"/>
          <ac:spMkLst>
            <pc:docMk/>
            <pc:sldMk cId="1104281022" sldId="305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49:44.970" v="2613" actId="27636"/>
          <ac:spMkLst>
            <pc:docMk/>
            <pc:sldMk cId="1104281022" sldId="305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47:40.985" v="2592" actId="26606"/>
          <ac:spMkLst>
            <pc:docMk/>
            <pc:sldMk cId="1104281022" sldId="305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47:40.985" v="2592" actId="26606"/>
          <ac:spMkLst>
            <pc:docMk/>
            <pc:sldMk cId="1104281022" sldId="305"/>
            <ac:spMk id="5" creationId="{00000000-0000-0000-0000-000000000000}"/>
          </ac:spMkLst>
        </pc:spChg>
        <pc:spChg chg="add">
          <ac:chgData name="Kevin Bouchard" userId="2fc9e66d-ba45-474f-8a9f-7086b34a7d26" providerId="ADAL" clId="{C605D8D1-30AF-4EBE-BF5D-7E2A9A7F78EB}" dt="2024-01-27T16:47:40.985" v="2592" actId="26606"/>
          <ac:spMkLst>
            <pc:docMk/>
            <pc:sldMk cId="1104281022" sldId="305"/>
            <ac:spMk id="12" creationId="{F3AF35CD-DA30-4E34-B0F3-32C27766DA05}"/>
          </ac:spMkLst>
        </pc:spChg>
        <pc:grpChg chg="add">
          <ac:chgData name="Kevin Bouchard" userId="2fc9e66d-ba45-474f-8a9f-7086b34a7d26" providerId="ADAL" clId="{C605D8D1-30AF-4EBE-BF5D-7E2A9A7F78EB}" dt="2024-01-27T16:47:40.985" v="2592" actId="26606"/>
          <ac:grpSpMkLst>
            <pc:docMk/>
            <pc:sldMk cId="1104281022" sldId="305"/>
            <ac:grpSpMk id="14" creationId="{BCFC42DC-2C46-47C4-BC61-530557385DBD}"/>
          </ac:grpSpMkLst>
        </pc:grpChg>
        <pc:picChg chg="mod ord">
          <ac:chgData name="Kevin Bouchard" userId="2fc9e66d-ba45-474f-8a9f-7086b34a7d26" providerId="ADAL" clId="{C605D8D1-30AF-4EBE-BF5D-7E2A9A7F78EB}" dt="2024-01-27T16:47:40.985" v="2592" actId="26606"/>
          <ac:picMkLst>
            <pc:docMk/>
            <pc:sldMk cId="1104281022" sldId="305"/>
            <ac:picMk id="7" creationId="{00000000-0000-0000-0000-000000000000}"/>
          </ac:picMkLst>
        </pc:pic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213113029" sldId="306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3113029" sldId="306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3113029" sldId="306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3113029" sldId="306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3113029" sldId="306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C605D8D1-30AF-4EBE-BF5D-7E2A9A7F78EB}" dt="2024-01-25T22:13:17.117" v="942" actId="27636"/>
        <pc:sldMkLst>
          <pc:docMk/>
          <pc:sldMk cId="21371481" sldId="307"/>
        </pc:sldMkLst>
        <pc:spChg chg="mod">
          <ac:chgData name="Kevin Bouchard" userId="2fc9e66d-ba45-474f-8a9f-7086b34a7d26" providerId="ADAL" clId="{C605D8D1-30AF-4EBE-BF5D-7E2A9A7F78EB}" dt="2024-01-25T22:11:56.829" v="922" actId="20577"/>
          <ac:spMkLst>
            <pc:docMk/>
            <pc:sldMk cId="21371481" sldId="307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2:13:17.117" v="942" actId="27636"/>
          <ac:spMkLst>
            <pc:docMk/>
            <pc:sldMk cId="21371481" sldId="307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371481" sldId="307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1371481" sldId="307"/>
            <ac:spMk id="5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21371481" sldId="307"/>
            <ac:picMk id="6" creationId="{00000000-0000-0000-0000-000000000000}"/>
          </ac:picMkLst>
        </pc:picChg>
      </pc:sldChg>
      <pc:sldChg chg="modSp mod chgLayout modNotes">
        <pc:chgData name="Kevin Bouchard" userId="2fc9e66d-ba45-474f-8a9f-7086b34a7d26" providerId="ADAL" clId="{C605D8D1-30AF-4EBE-BF5D-7E2A9A7F78EB}" dt="2024-01-27T16:55:03.393" v="2625" actId="1076"/>
        <pc:sldMkLst>
          <pc:docMk/>
          <pc:sldMk cId="990244783" sldId="308"/>
        </pc:sldMkLst>
        <pc:spChg chg="mod ord">
          <ac:chgData name="Kevin Bouchard" userId="2fc9e66d-ba45-474f-8a9f-7086b34a7d26" providerId="ADAL" clId="{C605D8D1-30AF-4EBE-BF5D-7E2A9A7F78EB}" dt="2024-01-27T16:48:36.212" v="2593" actId="700"/>
          <ac:spMkLst>
            <pc:docMk/>
            <pc:sldMk cId="990244783" sldId="308"/>
            <ac:spMk id="2" creationId="{00000000-0000-0000-0000-000000000000}"/>
          </ac:spMkLst>
        </pc:spChg>
        <pc:spChg chg="mod ord">
          <ac:chgData name="Kevin Bouchard" userId="2fc9e66d-ba45-474f-8a9f-7086b34a7d26" providerId="ADAL" clId="{C605D8D1-30AF-4EBE-BF5D-7E2A9A7F78EB}" dt="2024-01-27T16:54:54.163" v="2624" actId="20577"/>
          <ac:spMkLst>
            <pc:docMk/>
            <pc:sldMk cId="990244783" sldId="308"/>
            <ac:spMk id="3" creationId="{00000000-0000-0000-0000-000000000000}"/>
          </ac:spMkLst>
        </pc:spChg>
        <pc:spChg chg="mod ord">
          <ac:chgData name="Kevin Bouchard" userId="2fc9e66d-ba45-474f-8a9f-7086b34a7d26" providerId="ADAL" clId="{C605D8D1-30AF-4EBE-BF5D-7E2A9A7F78EB}" dt="2024-01-27T16:48:36.212" v="2593" actId="700"/>
          <ac:spMkLst>
            <pc:docMk/>
            <pc:sldMk cId="990244783" sldId="308"/>
            <ac:spMk id="4" creationId="{00000000-0000-0000-0000-000000000000}"/>
          </ac:spMkLst>
        </pc:spChg>
        <pc:spChg chg="mod ord">
          <ac:chgData name="Kevin Bouchard" userId="2fc9e66d-ba45-474f-8a9f-7086b34a7d26" providerId="ADAL" clId="{C605D8D1-30AF-4EBE-BF5D-7E2A9A7F78EB}" dt="2024-01-27T16:48:36.212" v="2593" actId="700"/>
          <ac:spMkLst>
            <pc:docMk/>
            <pc:sldMk cId="990244783" sldId="308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7T16:49:56.512" v="2614" actId="21"/>
          <ac:spMkLst>
            <pc:docMk/>
            <pc:sldMk cId="990244783" sldId="308"/>
            <ac:spMk id="7" creationId="{00000000-0000-0000-0000-000000000000}"/>
          </ac:spMkLst>
        </pc:spChg>
        <pc:picChg chg="mod">
          <ac:chgData name="Kevin Bouchard" userId="2fc9e66d-ba45-474f-8a9f-7086b34a7d26" providerId="ADAL" clId="{C605D8D1-30AF-4EBE-BF5D-7E2A9A7F78EB}" dt="2024-01-27T16:55:03.393" v="2625" actId="1076"/>
          <ac:picMkLst>
            <pc:docMk/>
            <pc:sldMk cId="990244783" sldId="308"/>
            <ac:picMk id="6" creationId="{00000000-0000-0000-0000-000000000000}"/>
          </ac:picMkLst>
        </pc:pic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2609601377" sldId="315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609601377" sldId="315"/>
            <ac:spMk id="2" creationId="{902604F8-BB63-4463-A3FA-7670C5232C2A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609601377" sldId="315"/>
            <ac:spMk id="3" creationId="{309FC95E-B152-4DB6-8A44-8A1E568A892D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609601377" sldId="315"/>
            <ac:spMk id="4" creationId="{A8FF54B7-3275-4B45-B0EF-1056C4CB550D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609601377" sldId="315"/>
            <ac:spMk id="5" creationId="{67089FD6-4D61-4D55-BF20-CFC4103DF59D}"/>
          </ac:spMkLst>
        </pc:spChg>
      </pc:sldChg>
      <pc:sldChg chg="modSp">
        <pc:chgData name="Kevin Bouchard" userId="2fc9e66d-ba45-474f-8a9f-7086b34a7d26" providerId="ADAL" clId="{C605D8D1-30AF-4EBE-BF5D-7E2A9A7F78EB}" dt="2024-01-25T21:43:40.170" v="2"/>
        <pc:sldMkLst>
          <pc:docMk/>
          <pc:sldMk cId="1878114602" sldId="316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78114602" sldId="316"/>
            <ac:spMk id="2" creationId="{E53B8BBA-F6C1-4281-AF1B-961D3DD3C23D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78114602" sldId="316"/>
            <ac:spMk id="4" creationId="{90E7740F-01D8-4854-A538-38DA0DA12EE5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78114602" sldId="316"/>
            <ac:spMk id="5" creationId="{D806040A-A9A9-4F57-AC31-C0F2A4BF4511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78114602" sldId="316"/>
            <ac:spMk id="6" creationId="{7B58DE60-4773-91A0-7495-066626F0EBDA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1878114602" sldId="316"/>
            <ac:picMk id="9" creationId="{911CB829-45BE-9678-B802-8F96AA057D04}"/>
          </ac:picMkLst>
        </pc:picChg>
      </pc:sldChg>
      <pc:sldChg chg="modSp mod modNotes">
        <pc:chgData name="Kevin Bouchard" userId="2fc9e66d-ba45-474f-8a9f-7086b34a7d26" providerId="ADAL" clId="{C605D8D1-30AF-4EBE-BF5D-7E2A9A7F78EB}" dt="2024-01-25T22:15:05.577" v="958" actId="20577"/>
        <pc:sldMkLst>
          <pc:docMk/>
          <pc:sldMk cId="1790936805" sldId="317"/>
        </pc:sldMkLst>
        <pc:spChg chg="mod">
          <ac:chgData name="Kevin Bouchard" userId="2fc9e66d-ba45-474f-8a9f-7086b34a7d26" providerId="ADAL" clId="{C605D8D1-30AF-4EBE-BF5D-7E2A9A7F78EB}" dt="2024-01-25T22:15:05.577" v="958" actId="20577"/>
          <ac:spMkLst>
            <pc:docMk/>
            <pc:sldMk cId="1790936805" sldId="317"/>
            <ac:spMk id="2" creationId="{BAB2F8BA-F542-42A4-96E6-79A2972FB711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0936805" sldId="317"/>
            <ac:spMk id="3" creationId="{44478F1C-5CA1-40CD-AA61-A529523FA73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0936805" sldId="317"/>
            <ac:spMk id="4" creationId="{F30F68C7-29D7-4BEE-BECF-005ED705DD4F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0936805" sldId="317"/>
            <ac:spMk id="5" creationId="{2B00B47C-522D-4CA7-8098-14733ABE8E04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0936805" sldId="317"/>
            <ac:spMk id="8" creationId="{11EFA61A-6EDF-4C5E-988A-59C6556B8DCB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0936805" sldId="317"/>
            <ac:spMk id="9" creationId="{18F65A6D-DAC9-4BF2-8D05-3E8E91325729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790936805" sldId="317"/>
            <ac:spMk id="13" creationId="{11A2ECEE-4B37-4429-9828-A07D6D2243C8}"/>
          </ac:spMkLst>
        </pc:spChg>
        <pc:cxnChg chg="mod">
          <ac:chgData name="Kevin Bouchard" userId="2fc9e66d-ba45-474f-8a9f-7086b34a7d26" providerId="ADAL" clId="{C605D8D1-30AF-4EBE-BF5D-7E2A9A7F78EB}" dt="2024-01-25T21:43:40.170" v="2"/>
          <ac:cxnSpMkLst>
            <pc:docMk/>
            <pc:sldMk cId="1790936805" sldId="317"/>
            <ac:cxnSpMk id="11" creationId="{0F42D4C9-CFA6-4560-A0A9-23236752E598}"/>
          </ac:cxnSpMkLst>
        </pc:cxnChg>
      </pc:sldChg>
      <pc:sldChg chg="modSp mod chgLayout">
        <pc:chgData name="Kevin Bouchard" userId="2fc9e66d-ba45-474f-8a9f-7086b34a7d26" providerId="ADAL" clId="{C605D8D1-30AF-4EBE-BF5D-7E2A9A7F78EB}" dt="2024-01-25T22:26:44.883" v="1297" actId="20577"/>
        <pc:sldMkLst>
          <pc:docMk/>
          <pc:sldMk cId="1816306792" sldId="318"/>
        </pc:sldMkLst>
        <pc:spChg chg="mod ord">
          <ac:chgData name="Kevin Bouchard" userId="2fc9e66d-ba45-474f-8a9f-7086b34a7d26" providerId="ADAL" clId="{C605D8D1-30AF-4EBE-BF5D-7E2A9A7F78EB}" dt="2024-01-25T22:15:29.646" v="971" actId="20577"/>
          <ac:spMkLst>
            <pc:docMk/>
            <pc:sldMk cId="1816306792" sldId="318"/>
            <ac:spMk id="2" creationId="{75FB6866-AAA0-46AE-9298-73D3A2BF646F}"/>
          </ac:spMkLst>
        </pc:spChg>
        <pc:spChg chg="mod ord">
          <ac:chgData name="Kevin Bouchard" userId="2fc9e66d-ba45-474f-8a9f-7086b34a7d26" providerId="ADAL" clId="{C605D8D1-30AF-4EBE-BF5D-7E2A9A7F78EB}" dt="2024-01-25T22:26:44.883" v="1297" actId="20577"/>
          <ac:spMkLst>
            <pc:docMk/>
            <pc:sldMk cId="1816306792" sldId="318"/>
            <ac:spMk id="3" creationId="{01276895-2A17-6CD9-55DD-9F6EC68F7727}"/>
          </ac:spMkLst>
        </pc:spChg>
        <pc:spChg chg="mod ord">
          <ac:chgData name="Kevin Bouchard" userId="2fc9e66d-ba45-474f-8a9f-7086b34a7d26" providerId="ADAL" clId="{C605D8D1-30AF-4EBE-BF5D-7E2A9A7F78EB}" dt="2024-01-25T22:15:17.335" v="959" actId="700"/>
          <ac:spMkLst>
            <pc:docMk/>
            <pc:sldMk cId="1816306792" sldId="318"/>
            <ac:spMk id="4" creationId="{74075848-B5E2-4A48-B788-2BBC8B684B8E}"/>
          </ac:spMkLst>
        </pc:spChg>
        <pc:spChg chg="mod ord">
          <ac:chgData name="Kevin Bouchard" userId="2fc9e66d-ba45-474f-8a9f-7086b34a7d26" providerId="ADAL" clId="{C605D8D1-30AF-4EBE-BF5D-7E2A9A7F78EB}" dt="2024-01-25T22:15:17.335" v="959" actId="700"/>
          <ac:spMkLst>
            <pc:docMk/>
            <pc:sldMk cId="1816306792" sldId="318"/>
            <ac:spMk id="5" creationId="{484F101D-B1AA-4011-AEE6-0DAC09D034EA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1816306792" sldId="318"/>
            <ac:spMk id="6" creationId="{57FBE910-7878-4CA8-9AB5-823E178FA4F8}"/>
          </ac:spMkLst>
        </pc:spChg>
        <pc:picChg chg="mod">
          <ac:chgData name="Kevin Bouchard" userId="2fc9e66d-ba45-474f-8a9f-7086b34a7d26" providerId="ADAL" clId="{C605D8D1-30AF-4EBE-BF5D-7E2A9A7F78EB}" dt="2024-01-25T22:24:56.665" v="985" actId="1076"/>
          <ac:picMkLst>
            <pc:docMk/>
            <pc:sldMk cId="1816306792" sldId="318"/>
            <ac:picMk id="7" creationId="{D42ACD37-DC27-4E04-B0B3-8D979FD1139E}"/>
          </ac:picMkLst>
        </pc:picChg>
      </pc:sldChg>
      <pc:sldChg chg="delSp modSp mod delDesignElem">
        <pc:chgData name="Kevin Bouchard" userId="2fc9e66d-ba45-474f-8a9f-7086b34a7d26" providerId="ADAL" clId="{C605D8D1-30AF-4EBE-BF5D-7E2A9A7F78EB}" dt="2024-01-27T15:01:54.362" v="1885" actId="20577"/>
        <pc:sldMkLst>
          <pc:docMk/>
          <pc:sldMk cId="2313909086" sldId="319"/>
        </pc:sldMkLst>
        <pc:spChg chg="mod">
          <ac:chgData name="Kevin Bouchard" userId="2fc9e66d-ba45-474f-8a9f-7086b34a7d26" providerId="ADAL" clId="{C605D8D1-30AF-4EBE-BF5D-7E2A9A7F78EB}" dt="2024-01-27T15:00:23.580" v="1828" actId="403"/>
          <ac:spMkLst>
            <pc:docMk/>
            <pc:sldMk cId="2313909086" sldId="319"/>
            <ac:spMk id="2" creationId="{F98DFFF9-E4A4-464B-8B01-04FFE8933425}"/>
          </ac:spMkLst>
        </pc:spChg>
        <pc:spChg chg="mod">
          <ac:chgData name="Kevin Bouchard" userId="2fc9e66d-ba45-474f-8a9f-7086b34a7d26" providerId="ADAL" clId="{C605D8D1-30AF-4EBE-BF5D-7E2A9A7F78EB}" dt="2024-01-27T15:01:54.362" v="1885" actId="20577"/>
          <ac:spMkLst>
            <pc:docMk/>
            <pc:sldMk cId="2313909086" sldId="319"/>
            <ac:spMk id="3" creationId="{A4073570-269D-49B1-80A7-C16CE25B5DBB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313909086" sldId="319"/>
            <ac:spMk id="4" creationId="{3E7A59CB-004E-4CA1-A7CB-95700879F0D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313909086" sldId="319"/>
            <ac:spMk id="5" creationId="{E206CAE1-57B8-431E-B2F7-8C3BE88EFB66}"/>
          </ac:spMkLst>
        </pc:spChg>
        <pc:spChg chg="del mod">
          <ac:chgData name="Kevin Bouchard" userId="2fc9e66d-ba45-474f-8a9f-7086b34a7d26" providerId="ADAL" clId="{C605D8D1-30AF-4EBE-BF5D-7E2A9A7F78EB}" dt="2024-01-25T21:43:40.170" v="2"/>
          <ac:spMkLst>
            <pc:docMk/>
            <pc:sldMk cId="2313909086" sldId="319"/>
            <ac:spMk id="12" creationId="{F3AF35CD-DA30-4E34-B0F3-32C27766DA05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313909086" sldId="319"/>
            <ac:spMk id="15" creationId="{54B91A37-AA1F-4966-8ACF-93023547DA92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2313909086" sldId="319"/>
            <ac:spMk id="16" creationId="{17B17AC5-0931-432F-9A4A-DDCFAA010ABC}"/>
          </ac:spMkLst>
        </pc:spChg>
        <pc:grpChg chg="del mod">
          <ac:chgData name="Kevin Bouchard" userId="2fc9e66d-ba45-474f-8a9f-7086b34a7d26" providerId="ADAL" clId="{C605D8D1-30AF-4EBE-BF5D-7E2A9A7F78EB}" dt="2024-01-25T21:43:40.170" v="2"/>
          <ac:grpSpMkLst>
            <pc:docMk/>
            <pc:sldMk cId="2313909086" sldId="319"/>
            <ac:grpSpMk id="14" creationId="{BCFC42DC-2C46-47C4-BC61-530557385DBD}"/>
          </ac:grpSpMkLst>
        </pc:gr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2313909086" sldId="319"/>
            <ac:picMk id="7" creationId="{39307DA7-DBC8-45DA-8111-7321B63C94BE}"/>
          </ac:picMkLst>
        </pc:pic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3105164959" sldId="320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05164959" sldId="320"/>
            <ac:spMk id="2" creationId="{71BDA80D-CADD-5871-8DA3-7AE60C9E850B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05164959" sldId="320"/>
            <ac:spMk id="3" creationId="{D54474D8-AE40-43E9-2938-5A62DD52D592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05164959" sldId="320"/>
            <ac:spMk id="4" creationId="{52569A03-27F9-3D02-615A-C446436CDADE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05164959" sldId="320"/>
            <ac:spMk id="5" creationId="{B5F5AFC0-C03D-D8D8-76BD-42216FEB22EF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05164959" sldId="320"/>
            <ac:spMk id="6" creationId="{0B0EB9E1-1C44-A69D-5C25-90F2484CC698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05164959" sldId="320"/>
            <ac:spMk id="7" creationId="{A62DF3AC-9DB5-8857-6AEA-F6FA49BD971D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105164959" sldId="320"/>
            <ac:spMk id="8" creationId="{3D1F645F-9417-5426-2CBC-2A33F3758342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3105164959" sldId="320"/>
            <ac:picMk id="9" creationId="{3FEC6CCE-DA3E-0DF4-9DD8-67CAE3286D88}"/>
          </ac:picMkLst>
        </pc:picChg>
      </pc:sldChg>
      <pc:sldChg chg="modSp del modNotes">
        <pc:chgData name="Kevin Bouchard" userId="2fc9e66d-ba45-474f-8a9f-7086b34a7d26" providerId="ADAL" clId="{C605D8D1-30AF-4EBE-BF5D-7E2A9A7F78EB}" dt="2024-01-25T21:44:44.930" v="13" actId="47"/>
        <pc:sldMkLst>
          <pc:docMk/>
          <pc:sldMk cId="3691630034" sldId="321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691630034" sldId="321"/>
            <ac:spMk id="2" creationId="{0F4C9A83-7C53-A66A-7F25-C1C3F537CAAB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691630034" sldId="321"/>
            <ac:spMk id="3" creationId="{3C57D2A2-0D02-247E-35F1-61C52A8F9362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691630034" sldId="321"/>
            <ac:spMk id="4" creationId="{34E5A59C-537D-4702-A90A-9A0114A11DE2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691630034" sldId="321"/>
            <ac:spMk id="5" creationId="{21E3E8D2-4C1C-BAB4-6CAA-E7F994694BE5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691630034" sldId="321"/>
            <ac:spMk id="6" creationId="{D492F935-82EC-36CD-9F9F-8CACAE044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691630034" sldId="321"/>
            <ac:spMk id="7" creationId="{49A7BFC9-82E3-F71E-3568-98D59829F2C4}"/>
          </ac:spMkLst>
        </pc:spChg>
      </pc:sldChg>
      <pc:sldChg chg="modSp del">
        <pc:chgData name="Kevin Bouchard" userId="2fc9e66d-ba45-474f-8a9f-7086b34a7d26" providerId="ADAL" clId="{C605D8D1-30AF-4EBE-BF5D-7E2A9A7F78EB}" dt="2024-01-25T21:44:44.930" v="13" actId="47"/>
        <pc:sldMkLst>
          <pc:docMk/>
          <pc:sldMk cId="3316546867" sldId="322"/>
        </pc:sld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316546867" sldId="322"/>
            <ac:spMk id="2" creationId="{DA1E2961-F6CE-3400-9A8C-593CB05A64BA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316546867" sldId="322"/>
            <ac:spMk id="3" creationId="{7DFC660B-E4E4-1F38-AF0E-1F36756D63AA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316546867" sldId="322"/>
            <ac:spMk id="4" creationId="{4277349C-B0AD-3913-71A4-BED4DFE55D93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k cId="3316546867" sldId="322"/>
            <ac:spMk id="5" creationId="{4F7060F1-502C-4EB3-3231-F3F2F08659F2}"/>
          </ac:spMkLst>
        </pc:spChg>
        <pc:picChg chg="mod">
          <ac:chgData name="Kevin Bouchard" userId="2fc9e66d-ba45-474f-8a9f-7086b34a7d26" providerId="ADAL" clId="{C605D8D1-30AF-4EBE-BF5D-7E2A9A7F78EB}" dt="2024-01-25T21:43:40.170" v="2"/>
          <ac:picMkLst>
            <pc:docMk/>
            <pc:sldMk cId="3316546867" sldId="322"/>
            <ac:picMk id="1026" creationId="{9F5299A8-A9EE-6D3B-2061-E793C9DC1B64}"/>
          </ac:picMkLst>
        </pc:picChg>
      </pc:sldChg>
      <pc:sldChg chg="add">
        <pc:chgData name="Kevin Bouchard" userId="2fc9e66d-ba45-474f-8a9f-7086b34a7d26" providerId="ADAL" clId="{C605D8D1-30AF-4EBE-BF5D-7E2A9A7F78EB}" dt="2024-01-25T21:44:10.063" v="9"/>
        <pc:sldMkLst>
          <pc:docMk/>
          <pc:sldMk cId="661908061" sldId="346"/>
        </pc:sldMkLst>
      </pc:sldChg>
      <pc:sldChg chg="addSp delSp modSp add mod setBg delDesignElem chgLayout">
        <pc:chgData name="Kevin Bouchard" userId="2fc9e66d-ba45-474f-8a9f-7086b34a7d26" providerId="ADAL" clId="{C605D8D1-30AF-4EBE-BF5D-7E2A9A7F78EB}" dt="2024-01-25T21:50:32.610" v="247" actId="14100"/>
        <pc:sldMkLst>
          <pc:docMk/>
          <pc:sldMk cId="173000083" sldId="349"/>
        </pc:sldMkLst>
        <pc:spChg chg="mod ord">
          <ac:chgData name="Kevin Bouchard" userId="2fc9e66d-ba45-474f-8a9f-7086b34a7d26" providerId="ADAL" clId="{C605D8D1-30AF-4EBE-BF5D-7E2A9A7F78EB}" dt="2024-01-25T21:49:41.464" v="239" actId="700"/>
          <ac:spMkLst>
            <pc:docMk/>
            <pc:sldMk cId="173000083" sldId="349"/>
            <ac:spMk id="2" creationId="{80228327-13A8-899D-2B04-A6C988157BC9}"/>
          </ac:spMkLst>
        </pc:spChg>
        <pc:spChg chg="mod ord">
          <ac:chgData name="Kevin Bouchard" userId="2fc9e66d-ba45-474f-8a9f-7086b34a7d26" providerId="ADAL" clId="{C605D8D1-30AF-4EBE-BF5D-7E2A9A7F78EB}" dt="2024-01-25T21:49:41.464" v="239" actId="700"/>
          <ac:spMkLst>
            <pc:docMk/>
            <pc:sldMk cId="173000083" sldId="349"/>
            <ac:spMk id="4" creationId="{FBA4B92C-9A35-5C0C-5B6E-0B867BC3BE77}"/>
          </ac:spMkLst>
        </pc:spChg>
        <pc:spChg chg="mod ord">
          <ac:chgData name="Kevin Bouchard" userId="2fc9e66d-ba45-474f-8a9f-7086b34a7d26" providerId="ADAL" clId="{C605D8D1-30AF-4EBE-BF5D-7E2A9A7F78EB}" dt="2024-01-25T21:49:41.464" v="239" actId="700"/>
          <ac:spMkLst>
            <pc:docMk/>
            <pc:sldMk cId="173000083" sldId="349"/>
            <ac:spMk id="5" creationId="{96A3C90C-3F0C-4C32-6941-115616C457BA}"/>
          </ac:spMkLst>
        </pc:spChg>
        <pc:spChg chg="mod ord">
          <ac:chgData name="Kevin Bouchard" userId="2fc9e66d-ba45-474f-8a9f-7086b34a7d26" providerId="ADAL" clId="{C605D8D1-30AF-4EBE-BF5D-7E2A9A7F78EB}" dt="2024-01-25T21:50:32.610" v="247" actId="14100"/>
          <ac:spMkLst>
            <pc:docMk/>
            <pc:sldMk cId="173000083" sldId="349"/>
            <ac:spMk id="11" creationId="{2C344546-A92B-2CAD-4D16-B1E952698467}"/>
          </ac:spMkLst>
        </pc:spChg>
        <pc:spChg chg="del">
          <ac:chgData name="Kevin Bouchard" userId="2fc9e66d-ba45-474f-8a9f-7086b34a7d26" providerId="ADAL" clId="{C605D8D1-30AF-4EBE-BF5D-7E2A9A7F78EB}" dt="2024-01-25T21:44:04.889" v="8"/>
          <ac:spMkLst>
            <pc:docMk/>
            <pc:sldMk cId="173000083" sldId="349"/>
            <ac:spMk id="13" creationId="{484E34F7-E155-426C-A88E-8AEA6CF3F7EC}"/>
          </ac:spMkLst>
        </pc:spChg>
        <pc:spChg chg="add del">
          <ac:chgData name="Kevin Bouchard" userId="2fc9e66d-ba45-474f-8a9f-7086b34a7d26" providerId="ADAL" clId="{C605D8D1-30AF-4EBE-BF5D-7E2A9A7F78EB}" dt="2024-01-25T21:49:41.464" v="239" actId="700"/>
          <ac:spMkLst>
            <pc:docMk/>
            <pc:sldMk cId="173000083" sldId="349"/>
            <ac:spMk id="16" creationId="{5118BA95-03E7-41B7-B442-0AF8C0A7FF68}"/>
          </ac:spMkLst>
        </pc:spChg>
        <pc:spChg chg="add del">
          <ac:chgData name="Kevin Bouchard" userId="2fc9e66d-ba45-474f-8a9f-7086b34a7d26" providerId="ADAL" clId="{C605D8D1-30AF-4EBE-BF5D-7E2A9A7F78EB}" dt="2024-01-25T21:49:41.464" v="239" actId="700"/>
          <ac:spMkLst>
            <pc:docMk/>
            <pc:sldMk cId="173000083" sldId="349"/>
            <ac:spMk id="18" creationId="{AD9B3EAD-A2B3-42C4-927C-3455E3E69EE6}"/>
          </ac:spMkLst>
        </pc:spChg>
        <pc:spChg chg="add del">
          <ac:chgData name="Kevin Bouchard" userId="2fc9e66d-ba45-474f-8a9f-7086b34a7d26" providerId="ADAL" clId="{C605D8D1-30AF-4EBE-BF5D-7E2A9A7F78EB}" dt="2024-01-25T21:49:41.464" v="239" actId="700"/>
          <ac:spMkLst>
            <pc:docMk/>
            <pc:sldMk cId="173000083" sldId="349"/>
            <ac:spMk id="20" creationId="{89F78725-8B4F-43D3-B767-EB7DB0C0201E}"/>
          </ac:spMkLst>
        </pc:spChg>
        <pc:grpChg chg="add del">
          <ac:chgData name="Kevin Bouchard" userId="2fc9e66d-ba45-474f-8a9f-7086b34a7d26" providerId="ADAL" clId="{C605D8D1-30AF-4EBE-BF5D-7E2A9A7F78EB}" dt="2024-01-25T21:49:41.464" v="239" actId="700"/>
          <ac:grpSpMkLst>
            <pc:docMk/>
            <pc:sldMk cId="173000083" sldId="349"/>
            <ac:grpSpMk id="22" creationId="{C9B0630D-5E49-4BF7-8CF1-7DECD4B08B16}"/>
          </ac:grpSpMkLst>
        </pc:grpChg>
        <pc:picChg chg="add del mod ord">
          <ac:chgData name="Kevin Bouchard" userId="2fc9e66d-ba45-474f-8a9f-7086b34a7d26" providerId="ADAL" clId="{C605D8D1-30AF-4EBE-BF5D-7E2A9A7F78EB}" dt="2024-01-25T21:49:37.209" v="238" actId="21"/>
          <ac:picMkLst>
            <pc:docMk/>
            <pc:sldMk cId="173000083" sldId="349"/>
            <ac:picMk id="6" creationId="{DDB7136C-AAB9-C4CC-9892-001D5CD7AAB3}"/>
          </ac:picMkLst>
        </pc:picChg>
        <pc:picChg chg="del">
          <ac:chgData name="Kevin Bouchard" userId="2fc9e66d-ba45-474f-8a9f-7086b34a7d26" providerId="ADAL" clId="{C605D8D1-30AF-4EBE-BF5D-7E2A9A7F78EB}" dt="2024-01-25T21:49:02.108" v="228" actId="478"/>
          <ac:picMkLst>
            <pc:docMk/>
            <pc:sldMk cId="173000083" sldId="349"/>
            <ac:picMk id="7" creationId="{E3E49B93-4959-946F-B8AF-F498901F2AB6}"/>
          </ac:picMkLst>
        </pc:picChg>
        <pc:picChg chg="add mod">
          <ac:chgData name="Kevin Bouchard" userId="2fc9e66d-ba45-474f-8a9f-7086b34a7d26" providerId="ADAL" clId="{C605D8D1-30AF-4EBE-BF5D-7E2A9A7F78EB}" dt="2024-01-25T21:50:26.465" v="246" actId="1076"/>
          <ac:picMkLst>
            <pc:docMk/>
            <pc:sldMk cId="173000083" sldId="349"/>
            <ac:picMk id="8" creationId="{DDB7136C-AAB9-C4CC-9892-001D5CD7AAB3}"/>
          </ac:picMkLst>
        </pc:picChg>
      </pc:sldChg>
      <pc:sldChg chg="add">
        <pc:chgData name="Kevin Bouchard" userId="2fc9e66d-ba45-474f-8a9f-7086b34a7d26" providerId="ADAL" clId="{C605D8D1-30AF-4EBE-BF5D-7E2A9A7F78EB}" dt="2024-01-25T21:47:11.810" v="226"/>
        <pc:sldMkLst>
          <pc:docMk/>
          <pc:sldMk cId="2995613899" sldId="350"/>
        </pc:sldMkLst>
      </pc:sldChg>
      <pc:sldChg chg="addSp delSp modSp new mod">
        <pc:chgData name="Kevin Bouchard" userId="2fc9e66d-ba45-474f-8a9f-7086b34a7d26" providerId="ADAL" clId="{C605D8D1-30AF-4EBE-BF5D-7E2A9A7F78EB}" dt="2024-01-25T22:01:19.394" v="623" actId="1038"/>
        <pc:sldMkLst>
          <pc:docMk/>
          <pc:sldMk cId="2367645728" sldId="351"/>
        </pc:sldMkLst>
        <pc:spChg chg="mod">
          <ac:chgData name="Kevin Bouchard" userId="2fc9e66d-ba45-474f-8a9f-7086b34a7d26" providerId="ADAL" clId="{C605D8D1-30AF-4EBE-BF5D-7E2A9A7F78EB}" dt="2024-01-25T21:55:16.974" v="576" actId="20577"/>
          <ac:spMkLst>
            <pc:docMk/>
            <pc:sldMk cId="2367645728" sldId="351"/>
            <ac:spMk id="2" creationId="{555FA6FC-013F-2C0C-CA97-F0E4055B2EB1}"/>
          </ac:spMkLst>
        </pc:spChg>
        <pc:spChg chg="del">
          <ac:chgData name="Kevin Bouchard" userId="2fc9e66d-ba45-474f-8a9f-7086b34a7d26" providerId="ADAL" clId="{C605D8D1-30AF-4EBE-BF5D-7E2A9A7F78EB}" dt="2024-01-25T21:57:15.539" v="583" actId="22"/>
          <ac:spMkLst>
            <pc:docMk/>
            <pc:sldMk cId="2367645728" sldId="351"/>
            <ac:spMk id="3" creationId="{6F298C09-0A25-1CB6-3F00-217EB6F950F9}"/>
          </ac:spMkLst>
        </pc:spChg>
        <pc:picChg chg="add mod modCrop">
          <ac:chgData name="Kevin Bouchard" userId="2fc9e66d-ba45-474f-8a9f-7086b34a7d26" providerId="ADAL" clId="{C605D8D1-30AF-4EBE-BF5D-7E2A9A7F78EB}" dt="2024-01-25T21:58:25.364" v="593" actId="1076"/>
          <ac:picMkLst>
            <pc:docMk/>
            <pc:sldMk cId="2367645728" sldId="351"/>
            <ac:picMk id="7" creationId="{5B0A71CC-1268-3DEC-AEB7-2934F20629CE}"/>
          </ac:picMkLst>
        </pc:picChg>
        <pc:picChg chg="add mod ord">
          <ac:chgData name="Kevin Bouchard" userId="2fc9e66d-ba45-474f-8a9f-7086b34a7d26" providerId="ADAL" clId="{C605D8D1-30AF-4EBE-BF5D-7E2A9A7F78EB}" dt="2024-01-25T21:58:16.754" v="591" actId="1076"/>
          <ac:picMkLst>
            <pc:docMk/>
            <pc:sldMk cId="2367645728" sldId="351"/>
            <ac:picMk id="9" creationId="{4BD8CDFE-18E6-9082-7174-7DDD8D02CF78}"/>
          </ac:picMkLst>
        </pc:picChg>
        <pc:picChg chg="add mod modCrop">
          <ac:chgData name="Kevin Bouchard" userId="2fc9e66d-ba45-474f-8a9f-7086b34a7d26" providerId="ADAL" clId="{C605D8D1-30AF-4EBE-BF5D-7E2A9A7F78EB}" dt="2024-01-25T21:59:43.628" v="600" actId="732"/>
          <ac:picMkLst>
            <pc:docMk/>
            <pc:sldMk cId="2367645728" sldId="351"/>
            <ac:picMk id="11" creationId="{48DC2CA3-30C0-1931-79C9-4FC7D7B85695}"/>
          </ac:picMkLst>
        </pc:picChg>
        <pc:picChg chg="add mod">
          <ac:chgData name="Kevin Bouchard" userId="2fc9e66d-ba45-474f-8a9f-7086b34a7d26" providerId="ADAL" clId="{C605D8D1-30AF-4EBE-BF5D-7E2A9A7F78EB}" dt="2024-01-25T22:00:30.538" v="616" actId="1076"/>
          <ac:picMkLst>
            <pc:docMk/>
            <pc:sldMk cId="2367645728" sldId="351"/>
            <ac:picMk id="13" creationId="{1AED8041-F629-D84C-3BB9-9186727AA2AF}"/>
          </ac:picMkLst>
        </pc:picChg>
        <pc:picChg chg="add mod modCrop">
          <ac:chgData name="Kevin Bouchard" userId="2fc9e66d-ba45-474f-8a9f-7086b34a7d26" providerId="ADAL" clId="{C605D8D1-30AF-4EBE-BF5D-7E2A9A7F78EB}" dt="2024-01-25T22:00:21.064" v="615" actId="1035"/>
          <ac:picMkLst>
            <pc:docMk/>
            <pc:sldMk cId="2367645728" sldId="351"/>
            <ac:picMk id="14" creationId="{4AD9C322-185B-8114-B8E3-8075970AED44}"/>
          </ac:picMkLst>
        </pc:picChg>
        <pc:picChg chg="add mod">
          <ac:chgData name="Kevin Bouchard" userId="2fc9e66d-ba45-474f-8a9f-7086b34a7d26" providerId="ADAL" clId="{C605D8D1-30AF-4EBE-BF5D-7E2A9A7F78EB}" dt="2024-01-25T22:01:19.394" v="623" actId="1038"/>
          <ac:picMkLst>
            <pc:docMk/>
            <pc:sldMk cId="2367645728" sldId="351"/>
            <ac:picMk id="16" creationId="{80670AEA-B7D8-AC50-FA10-A55B3852AE38}"/>
          </ac:picMkLst>
        </pc:picChg>
      </pc:sldChg>
      <pc:sldChg chg="modSp new mod">
        <pc:chgData name="Kevin Bouchard" userId="2fc9e66d-ba45-474f-8a9f-7086b34a7d26" providerId="ADAL" clId="{C605D8D1-30AF-4EBE-BF5D-7E2A9A7F78EB}" dt="2024-01-27T15:22:46.307" v="2397" actId="207"/>
        <pc:sldMkLst>
          <pc:docMk/>
          <pc:sldMk cId="3915080355" sldId="352"/>
        </pc:sldMkLst>
        <pc:spChg chg="mod">
          <ac:chgData name="Kevin Bouchard" userId="2fc9e66d-ba45-474f-8a9f-7086b34a7d26" providerId="ADAL" clId="{C605D8D1-30AF-4EBE-BF5D-7E2A9A7F78EB}" dt="2024-01-27T15:18:32.785" v="1907"/>
          <ac:spMkLst>
            <pc:docMk/>
            <pc:sldMk cId="3915080355" sldId="352"/>
            <ac:spMk id="2" creationId="{7C6D30B1-CC5E-F2B1-D746-28B0FCFD01C9}"/>
          </ac:spMkLst>
        </pc:spChg>
        <pc:spChg chg="mod">
          <ac:chgData name="Kevin Bouchard" userId="2fc9e66d-ba45-474f-8a9f-7086b34a7d26" providerId="ADAL" clId="{C605D8D1-30AF-4EBE-BF5D-7E2A9A7F78EB}" dt="2024-01-27T15:22:46.307" v="2397" actId="207"/>
          <ac:spMkLst>
            <pc:docMk/>
            <pc:sldMk cId="3915080355" sldId="352"/>
            <ac:spMk id="3" creationId="{4D399DD8-A5F0-D076-285B-B1AA319EDC6E}"/>
          </ac:spMkLst>
        </pc:spChg>
      </pc:sldChg>
      <pc:sldMasterChg chg="modSp modSldLayout">
        <pc:chgData name="Kevin Bouchard" userId="2fc9e66d-ba45-474f-8a9f-7086b34a7d26" providerId="ADAL" clId="{C605D8D1-30AF-4EBE-BF5D-7E2A9A7F78EB}" dt="2024-01-25T21:43:40.170" v="2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C605D8D1-30AF-4EBE-BF5D-7E2A9A7F78EB}" dt="2024-01-25T21:43:40.170" v="2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C605D8D1-30AF-4EBE-BF5D-7E2A9A7F78EB}" dt="2024-01-25T21:43:40.170" v="2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C605D8D1-30AF-4EBE-BF5D-7E2A9A7F78EB}" dt="2024-01-25T21:43:40.170" v="2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C605D8D1-30AF-4EBE-BF5D-7E2A9A7F78EB}" dt="2024-01-25T21:43:40.170" v="2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C605D8D1-30AF-4EBE-BF5D-7E2A9A7F78EB}" dt="2024-01-25T21:43:40.170" v="2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C605D8D1-30AF-4EBE-BF5D-7E2A9A7F78EB}" dt="2024-01-25T21:43:40.170" v="2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C605D8D1-30AF-4EBE-BF5D-7E2A9A7F78EB}" dt="2024-01-25T21:43:40.170" v="2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C605D8D1-30AF-4EBE-BF5D-7E2A9A7F78EB}" dt="2024-01-25T21:43:40.170" v="2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C605D8D1-30AF-4EBE-BF5D-7E2A9A7F78EB}" dt="2024-01-25T21:43:40.170" v="2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C605D8D1-30AF-4EBE-BF5D-7E2A9A7F78EB}" dt="2024-01-25T21:43:40.170" v="2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C605D8D1-30AF-4EBE-BF5D-7E2A9A7F78EB}" dt="2024-01-25T21:43:40.170" v="2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C605D8D1-30AF-4EBE-BF5D-7E2A9A7F78EB}" dt="2024-01-25T21:43:40.170" v="2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C605D8D1-30AF-4EBE-BF5D-7E2A9A7F78EB}" dt="2024-01-25T21:43:40.170" v="2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C605D8D1-30AF-4EBE-BF5D-7E2A9A7F78EB}" dt="2024-01-25T21:43:40.170" v="2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Performe mieux que PCA sur MNIST</a:t>
            </a:r>
          </a:p>
          <a:p>
            <a:r>
              <a:rPr lang="fr-CA" dirty="0"/>
              <a:t>Rapidement les hyper: n voisins, </a:t>
            </a:r>
            <a:r>
              <a:rPr lang="fr-CA" dirty="0" err="1"/>
              <a:t>n_components</a:t>
            </a:r>
            <a:r>
              <a:rPr lang="fr-CA" dirty="0"/>
              <a:t> (dimension), algo de config (laissez défaut)</a:t>
            </a:r>
          </a:p>
        </p:txBody>
      </p:sp>
    </p:spTree>
    <p:extLst>
      <p:ext uri="{BB962C8B-B14F-4D97-AF65-F5344CB8AC3E}">
        <p14:creationId xmlns:p14="http://schemas.microsoft.com/office/powerpoint/2010/main" val="121241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Souvent une haute densité au centre avec rayons…</a:t>
            </a:r>
          </a:p>
          <a:p>
            <a:r>
              <a:rPr lang="fr-CA" dirty="0"/>
              <a:t>Plus rapide que </a:t>
            </a:r>
            <a:r>
              <a:rPr lang="fr-CA" dirty="0" err="1"/>
              <a:t>Isomap</a:t>
            </a:r>
            <a:r>
              <a:rPr lang="fr-CA" dirty="0"/>
              <a:t> dû à la stratégie divisé pour </a:t>
            </a:r>
            <a:r>
              <a:rPr lang="fr-CA" dirty="0" err="1"/>
              <a:t>reigner</a:t>
            </a:r>
            <a:r>
              <a:rPr lang="fr-CA" dirty="0"/>
              <a:t> (</a:t>
            </a:r>
            <a:r>
              <a:rPr lang="fr-CA" dirty="0" err="1"/>
              <a:t>caluls</a:t>
            </a:r>
            <a:r>
              <a:rPr lang="fr-CA" dirty="0"/>
              <a:t> locaux)</a:t>
            </a:r>
          </a:p>
          <a:p>
            <a:r>
              <a:rPr lang="fr-CA" dirty="0"/>
              <a:t>Avec hyper « </a:t>
            </a:r>
            <a:r>
              <a:rPr lang="fr-CA" dirty="0" err="1"/>
              <a:t>method</a:t>
            </a:r>
            <a:r>
              <a:rPr lang="fr-CA" dirty="0"/>
              <a:t>=‘</a:t>
            </a:r>
            <a:r>
              <a:rPr lang="fr-CA" dirty="0" err="1"/>
              <a:t>modified</a:t>
            </a:r>
            <a:r>
              <a:rPr lang="fr-CA" dirty="0"/>
              <a:t>’ », devient </a:t>
            </a:r>
            <a:r>
              <a:rPr lang="fr-CA" dirty="0" err="1"/>
              <a:t>ModifiedLLE</a:t>
            </a:r>
            <a:r>
              <a:rPr lang="fr-CA" dirty="0"/>
              <a:t>-&gt;LLE peut avoir des problèmes de régularisation dans certains cas très spécifiques</a:t>
            </a:r>
          </a:p>
          <a:p>
            <a:r>
              <a:rPr lang="fr-CA" dirty="0"/>
              <a:t>MLLE est plus lent</a:t>
            </a:r>
          </a:p>
          <a:p>
            <a:r>
              <a:rPr lang="fr-CA" dirty="0" err="1"/>
              <a:t>HessianLLE</a:t>
            </a:r>
            <a:r>
              <a:rPr lang="fr-CA" dirty="0"/>
              <a:t>-&gt;même chose mais différemment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589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State of the art avec UMAP</a:t>
            </a:r>
          </a:p>
          <a:p>
            <a:r>
              <a:rPr lang="en-CA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SNE and UMAP have the same principle and workflow: create a high dimensional graph, then reconstruct it in a lower dimensional space while retaining the structure. </a:t>
            </a:r>
            <a:r>
              <a:rPr lang="fr-CA" b="1" dirty="0">
                <a:effectLst/>
              </a:rPr>
              <a:t>t-SNE moves the high </a:t>
            </a:r>
            <a:r>
              <a:rPr lang="fr-CA" b="1" dirty="0" err="1">
                <a:effectLst/>
              </a:rPr>
              <a:t>dimensional</a:t>
            </a:r>
            <a:r>
              <a:rPr lang="fr-CA" b="1" dirty="0">
                <a:effectLst/>
              </a:rPr>
              <a:t> graph to a </a:t>
            </a:r>
            <a:r>
              <a:rPr lang="fr-CA" b="1" dirty="0" err="1">
                <a:effectLst/>
              </a:rPr>
              <a:t>lower</a:t>
            </a:r>
            <a:r>
              <a:rPr lang="fr-CA" b="1" dirty="0">
                <a:effectLst/>
              </a:rPr>
              <a:t> </a:t>
            </a:r>
            <a:r>
              <a:rPr lang="fr-CA" b="1" dirty="0" err="1">
                <a:effectLst/>
              </a:rPr>
              <a:t>dimensional</a:t>
            </a:r>
            <a:r>
              <a:rPr lang="fr-CA" b="1" dirty="0">
                <a:effectLst/>
              </a:rPr>
              <a:t> </a:t>
            </a:r>
            <a:r>
              <a:rPr lang="fr-CA" b="1" dirty="0" err="1">
                <a:effectLst/>
              </a:rPr>
              <a:t>space</a:t>
            </a:r>
            <a:r>
              <a:rPr lang="fr-CA" b="1" dirty="0">
                <a:effectLst/>
              </a:rPr>
              <a:t> points by points.</a:t>
            </a:r>
            <a:r>
              <a:rPr lang="fr-CA" dirty="0">
                <a:effectLst/>
              </a:rPr>
              <a:t> </a:t>
            </a:r>
            <a:r>
              <a:rPr lang="fr-F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UMAP compresses </a:t>
            </a:r>
            <a:r>
              <a:rPr lang="fr-FR" sz="1800" b="1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that</a:t>
            </a:r>
            <a:r>
              <a:rPr lang="fr-FR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graph</a:t>
            </a:r>
            <a:r>
              <a:rPr lang="fr-FR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fr-CA" sz="1800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fr-CA" dirty="0"/>
              <a:t>PCA </a:t>
            </a:r>
            <a:r>
              <a:rPr lang="fr-CA" dirty="0" err="1"/>
              <a:t>maximize</a:t>
            </a:r>
            <a:r>
              <a:rPr lang="fr-CA" dirty="0"/>
              <a:t> la variance, pas t-SNE!</a:t>
            </a:r>
          </a:p>
        </p:txBody>
      </p:sp>
    </p:spTree>
    <p:extLst>
      <p:ext uri="{BB962C8B-B14F-4D97-AF65-F5344CB8AC3E}">
        <p14:creationId xmlns:p14="http://schemas.microsoft.com/office/powerpoint/2010/main" val="416965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Isomap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tries to preserve geodesic distance, or distance measured not in Euclidean space but on the curved surface of the manifold.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Locally Linear Embeddings can be thought of as representing the manifold as several linear patches, in which PCA is performed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t-SNE takes more of an ‘extract’ approach opposed to an ‘unrolling’ approach, but still, like other manifold learning algorithms, prioritizes the preservation of local distances by using probability and t-distributions.</a:t>
            </a:r>
          </a:p>
          <a:p>
            <a:pPr marL="139700" indent="0">
              <a:buNone/>
            </a:pPr>
            <a:br>
              <a:rPr lang="fr-CA" dirty="0"/>
            </a:br>
            <a:r>
              <a:rPr lang="fr-CA" dirty="0"/>
              <a:t>Voir exemple:</a:t>
            </a:r>
            <a:br>
              <a:rPr lang="fr-CA" dirty="0"/>
            </a:br>
            <a:r>
              <a:rPr lang="fr-CA" dirty="0"/>
              <a:t>https://github.com/aviolante/sas-python-work/blob/master/tSneExampleBlogPost.ipynb</a:t>
            </a:r>
          </a:p>
          <a:p>
            <a:r>
              <a:rPr lang="fr-CA" dirty="0"/>
              <a:t>Parler rapidement de l’exemple concret en recherche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1106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1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Génération de données</a:t>
            </a:r>
          </a:p>
          <a:p>
            <a:r>
              <a:rPr lang="fr-CA" dirty="0" err="1"/>
              <a:t>Representation</a:t>
            </a:r>
            <a:r>
              <a:rPr lang="fr-CA" dirty="0"/>
              <a:t> </a:t>
            </a:r>
            <a:r>
              <a:rPr lang="fr-CA" dirty="0" err="1"/>
              <a:t>learning</a:t>
            </a:r>
            <a:endParaRPr lang="fr-CA" dirty="0"/>
          </a:p>
          <a:p>
            <a:r>
              <a:rPr lang="fr-CA" dirty="0"/>
              <a:t>Sécurisation des données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64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Prendre le temps avec 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45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88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Prendre le temps au tableau d’expliquer que c’est du self-</a:t>
            </a:r>
            <a:r>
              <a:rPr lang="fr-CA" dirty="0" err="1"/>
              <a:t>supervised</a:t>
            </a:r>
            <a:r>
              <a:rPr lang="fr-CA" dirty="0"/>
              <a:t>… avec dessin pour </a:t>
            </a:r>
            <a:r>
              <a:rPr lang="fr-CA" dirty="0" err="1"/>
              <a:t>loss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7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Tester activation différente</a:t>
            </a:r>
          </a:p>
          <a:p>
            <a:r>
              <a:rPr lang="fr-CA" dirty="0"/>
              <a:t>Et </a:t>
            </a:r>
            <a:r>
              <a:rPr lang="fr-CA" dirty="0" err="1"/>
              <a:t>Conv</a:t>
            </a:r>
            <a:r>
              <a:rPr lang="fr-CA" dirty="0"/>
              <a:t> transpose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46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Manifold </a:t>
            </a:r>
            <a:r>
              <a:rPr lang="fr-CA" dirty="0" err="1"/>
              <a:t>learning</a:t>
            </a:r>
            <a:r>
              <a:rPr lang="fr-CA" dirty="0"/>
              <a:t>: approche de réduction de dimensionalité non-linéaire (contrairement à celles qu’on a vu jusque là)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Un manifold est une structure géométrique inhérente aux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ATTENTION AU SCALING!!! (NN donc distances)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ATTENTION au données aberrantes -&gt; peut détruire le modèle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1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4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40674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6735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73382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2367" y="173024"/>
            <a:ext cx="9698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882367" y="1717275"/>
            <a:ext cx="9698400" cy="43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05845" y="3387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45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9090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62294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801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7127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5963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2987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593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933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0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alpha_auer/5068482201" TargetMode="Externa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anifold/plot_lle_digit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ras.io/building-autoencoders-in-kera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6600" noProof="0" dirty="0"/>
              <a:t>Machine Learning for data science and business intelligence – 8IAR403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en-CA" sz="1900" noProof="0" dirty="0">
                <a:solidFill>
                  <a:prstClr val="black"/>
                </a:solidFill>
                <a:latin typeface="Rockwell" panose="02060603020205020403"/>
              </a:rPr>
              <a:t>By Kévin Bouchard Ph.D.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artificial intelligence &amp; machine learning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d'Intelligence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Ambiante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pour la reconnaissance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d'activités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www.Kevin-Bouchard.ca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0961-C80B-40FB-A288-ACD46BE8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Deep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B35D-C2C8-4A67-82AC-62C6F0D8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 can very easily modify our autoencoders to create deeper architectures</a:t>
            </a:r>
          </a:p>
          <a:p>
            <a:pPr lvl="1"/>
            <a:r>
              <a:rPr lang="en-US" noProof="0" dirty="0"/>
              <a:t>In this case 3 layers of encoders, 3 layers of decoders</a:t>
            </a:r>
          </a:p>
          <a:p>
            <a:pPr lvl="1"/>
            <a:r>
              <a:rPr lang="en-US" noProof="0" dirty="0"/>
              <a:t>Here with the same example the error is less than 1% after 100 Epochs</a:t>
            </a:r>
            <a:endParaRPr lang="en-CA" noProof="0" dirty="0"/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98594-E8B3-47EC-84BB-263E3B59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A4A1A-2A45-47AC-8B4E-E2884C9B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8A099-EC03-49A8-94D8-3973EAD1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41" y="3513865"/>
            <a:ext cx="4170306" cy="1769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719BE-3741-49E3-8561-1E90C225C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65" y="5429064"/>
            <a:ext cx="5138670" cy="12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A003-D428-48E6-A738-69CF25F1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Deep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2AF2-71FA-47A5-B826-83EE5F86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11C7D-6B17-47D5-9AA6-8E6CE37B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06CD5-7DA5-4F83-968B-9B543459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62CC7C-472A-4BDA-B827-B9D7BB19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815921"/>
            <a:ext cx="7998651" cy="4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5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09DA-5A97-40A9-F055-55401303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AD67-452B-2C92-69CA-D7B22D75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Denoising Autoencoders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These are trained to remove noise from data</a:t>
            </a:r>
          </a:p>
          <a:p>
            <a:pPr lvl="1"/>
            <a:r>
              <a:rPr lang="en-US" dirty="0"/>
              <a:t>They are given corrupted input data and are trained to recover the original, uncorrupted data</a:t>
            </a:r>
          </a:p>
          <a:p>
            <a:pPr lvl="1"/>
            <a:r>
              <a:rPr lang="en-US" dirty="0"/>
              <a:t>We’ll see them in the following slides</a:t>
            </a:r>
          </a:p>
          <a:p>
            <a:r>
              <a:rPr lang="en-US" dirty="0">
                <a:solidFill>
                  <a:schemeClr val="accent2"/>
                </a:solidFill>
              </a:rPr>
              <a:t>Sparse Autoencoders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By adding a sparsity penalty on the encoded representations, sparse autoencoders can discover more robust features</a:t>
            </a:r>
          </a:p>
          <a:p>
            <a:r>
              <a:rPr lang="en-US" dirty="0">
                <a:solidFill>
                  <a:schemeClr val="accent2"/>
                </a:solidFill>
              </a:rPr>
              <a:t>Variational Autoencoders (VAEs): </a:t>
            </a:r>
          </a:p>
          <a:p>
            <a:pPr lvl="1"/>
            <a:r>
              <a:rPr lang="en-US" dirty="0"/>
              <a:t>These are generative models that not only learn the encoding of the data but also model the distribution of the latent variables</a:t>
            </a:r>
          </a:p>
          <a:p>
            <a:pPr lvl="1"/>
            <a:r>
              <a:rPr lang="en-US" dirty="0"/>
              <a:t>They can be used to generate new synthetic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FCD87-E3D4-8692-DB82-F05030B0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FCA7C-0F32-52B0-DB7E-9B0371BD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97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B603-524A-43A5-87C1-A082FEC9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Denoising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4D00-E817-4CB4-ADD7-96532DD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train the autoencoder to map noisy digit images to clean digit images</a:t>
            </a:r>
          </a:p>
          <a:p>
            <a:r>
              <a:rPr lang="en-US" dirty="0"/>
              <a:t>We take MNIST and add a Gaussian noise matrix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9EF60-A9B3-4933-B3E7-24257979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E8EBD-A6B1-4FDC-A897-84F60F0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13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B5271-853F-439E-82DF-BA9DD9E6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70" y="3568066"/>
            <a:ext cx="7662930" cy="28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9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D742-6BC2-4CB8-8116-D75B85D0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Denoising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AA3F-9EC2-437D-B3DF-C33418A7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C6A1A-4563-4CDD-8EBD-AB8BD246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48F5A-5781-4240-9449-88E0866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6F728-E175-47A6-BA52-2BFB245B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40" y="2875618"/>
            <a:ext cx="6997521" cy="27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1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11FF-39AE-4EAC-BB03-436E7F21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Denoising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A7AC-9F41-4A39-9287-E922EC48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model: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Training:</a:t>
            </a:r>
          </a:p>
          <a:p>
            <a:endParaRPr lang="fr-CA" dirty="0"/>
          </a:p>
          <a:p>
            <a:r>
              <a:rPr lang="fr-CA" dirty="0" err="1"/>
              <a:t>Results</a:t>
            </a:r>
            <a:r>
              <a:rPr lang="fr-CA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66C7-B213-4086-B664-3198D9A3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CFA0-771F-4CA8-B40C-7533FEFA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A69F6-CC32-4383-941D-B6F42E42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45" y="807936"/>
            <a:ext cx="5928575" cy="2773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E61B8-F3DA-40AC-BECB-08CBA5559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425" y="3585689"/>
            <a:ext cx="5928575" cy="1063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875F3-2A3B-45BC-93B5-C668FB13B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537" y="5074635"/>
            <a:ext cx="5361904" cy="12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5636" y="1258964"/>
            <a:ext cx="4134800" cy="4134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CA" sz="5867" noProof="0" dirty="0"/>
              <a:t>Visualization?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idx="1"/>
          </p:nvPr>
        </p:nvSpPr>
        <p:spPr>
          <a:xfrm>
            <a:off x="1069848" y="2121408"/>
            <a:ext cx="4775610" cy="405079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noProof="0" dirty="0"/>
              <a:t>Dimensionality reduction is not only useful for learning itself!</a:t>
            </a:r>
          </a:p>
          <a:p>
            <a:endParaRPr lang="en-US" noProof="0" dirty="0"/>
          </a:p>
          <a:p>
            <a:r>
              <a:rPr lang="en-US" noProof="0" dirty="0"/>
              <a:t>It can also be used to visualize complex data!</a:t>
            </a:r>
            <a:endParaRPr lang="en-CA" noProof="0" dirty="0"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16</a:t>
            </a:fld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588639" y="1197611"/>
            <a:ext cx="4722489" cy="4556886"/>
          </a:xfrm>
          <a:custGeom>
            <a:avLst/>
            <a:gdLst/>
            <a:ahLst/>
            <a:cxnLst/>
            <a:rect l="l" t="t" r="r" b="b"/>
            <a:pathLst>
              <a:path w="112467" h="112365" extrusionOk="0">
                <a:moveTo>
                  <a:pt x="54460" y="1136"/>
                </a:moveTo>
                <a:cubicBezTo>
                  <a:pt x="35793" y="-1735"/>
                  <a:pt x="15333" y="13334"/>
                  <a:pt x="5323" y="29350"/>
                </a:cubicBezTo>
                <a:cubicBezTo>
                  <a:pt x="213" y="37526"/>
                  <a:pt x="-796" y="48336"/>
                  <a:pt x="568" y="57881"/>
                </a:cubicBezTo>
                <a:cubicBezTo>
                  <a:pt x="1526" y="64589"/>
                  <a:pt x="-833" y="71942"/>
                  <a:pt x="1836" y="78170"/>
                </a:cubicBezTo>
                <a:cubicBezTo>
                  <a:pt x="11554" y="100844"/>
                  <a:pt x="43353" y="115262"/>
                  <a:pt x="67774" y="111773"/>
                </a:cubicBezTo>
                <a:cubicBezTo>
                  <a:pt x="74600" y="110798"/>
                  <a:pt x="83333" y="111682"/>
                  <a:pt x="87746" y="106384"/>
                </a:cubicBezTo>
                <a:cubicBezTo>
                  <a:pt x="96395" y="96000"/>
                  <a:pt x="104844" y="85184"/>
                  <a:pt x="110888" y="73097"/>
                </a:cubicBezTo>
                <a:cubicBezTo>
                  <a:pt x="113400" y="68074"/>
                  <a:pt x="112156" y="61912"/>
                  <a:pt x="112156" y="56296"/>
                </a:cubicBezTo>
                <a:cubicBezTo>
                  <a:pt x="112156" y="50475"/>
                  <a:pt x="113249" y="44310"/>
                  <a:pt x="111205" y="38860"/>
                </a:cubicBezTo>
                <a:cubicBezTo>
                  <a:pt x="102249" y="14978"/>
                  <a:pt x="69377" y="-5050"/>
                  <a:pt x="44632" y="1136"/>
                </a:cubicBezTo>
                <a:cubicBezTo>
                  <a:pt x="36721" y="3114"/>
                  <a:pt x="29975" y="8595"/>
                  <a:pt x="23710" y="13816"/>
                </a:cubicBezTo>
                <a:cubicBezTo>
                  <a:pt x="19051" y="17698"/>
                  <a:pt x="13087" y="20598"/>
                  <a:pt x="10078" y="25863"/>
                </a:cubicBezTo>
                <a:cubicBezTo>
                  <a:pt x="1254" y="41306"/>
                  <a:pt x="-2203" y="61931"/>
                  <a:pt x="3421" y="78804"/>
                </a:cubicBezTo>
                <a:cubicBezTo>
                  <a:pt x="8956" y="95410"/>
                  <a:pt x="29235" y="104992"/>
                  <a:pt x="46217" y="109237"/>
                </a:cubicBezTo>
                <a:cubicBezTo>
                  <a:pt x="51526" y="110564"/>
                  <a:pt x="56987" y="112990"/>
                  <a:pt x="62385" y="112090"/>
                </a:cubicBezTo>
                <a:cubicBezTo>
                  <a:pt x="72818" y="110351"/>
                  <a:pt x="83608" y="106967"/>
                  <a:pt x="91867" y="100360"/>
                </a:cubicBezTo>
                <a:cubicBezTo>
                  <a:pt x="107236" y="88065"/>
                  <a:pt x="113500" y="63662"/>
                  <a:pt x="110254" y="44249"/>
                </a:cubicBezTo>
                <a:cubicBezTo>
                  <a:pt x="107962" y="30539"/>
                  <a:pt x="99235" y="17428"/>
                  <a:pt x="88380" y="8744"/>
                </a:cubicBezTo>
                <a:cubicBezTo>
                  <a:pt x="84491" y="5633"/>
                  <a:pt x="78903" y="5674"/>
                  <a:pt x="74114" y="4306"/>
                </a:cubicBezTo>
                <a:cubicBezTo>
                  <a:pt x="61717" y="764"/>
                  <a:pt x="46971" y="-826"/>
                  <a:pt x="35439" y="4940"/>
                </a:cubicBezTo>
                <a:cubicBezTo>
                  <a:pt x="23658" y="10831"/>
                  <a:pt x="15271" y="21938"/>
                  <a:pt x="5957" y="31252"/>
                </a:cubicBezTo>
              </a:path>
            </a:pathLst>
          </a:custGeom>
          <a:noFill/>
          <a:ln w="9525" cap="flat" cmpd="sng">
            <a:solidFill>
              <a:srgbClr val="1C4587"/>
            </a:solidFill>
            <a:prstDash val="lg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CA" sz="2400" dirty="0"/>
          </a:p>
        </p:txBody>
      </p:sp>
      <p:pic>
        <p:nvPicPr>
          <p:cNvPr id="6" name="Picture 5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57AFD444-3D76-9ADB-B271-CDEC7B63B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35333" y="1258964"/>
            <a:ext cx="4627198" cy="466762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0612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8A24-673F-60AB-9068-36654675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445C-A68D-F6A0-69D0-EB4B9BDC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Manifold learning is a type of unsupervised learning that is particularly well-suited for discovering the low-dimensional structure within high-dimensional data</a:t>
            </a:r>
          </a:p>
          <a:p>
            <a:r>
              <a:rPr lang="en-US" dirty="0"/>
              <a:t>The manifold hypothesis suggests that high-dimensional data often lie on a low-dimensional manifold within the high-dimensional space</a:t>
            </a:r>
          </a:p>
          <a:p>
            <a:r>
              <a:rPr lang="en-US" dirty="0"/>
              <a:t>Manifold learning can be used to perform dimensionality reduction</a:t>
            </a:r>
          </a:p>
          <a:p>
            <a:r>
              <a:rPr lang="en-US" dirty="0"/>
              <a:t>However, the most common use is to visualize the high dimensional data in 2D or 3D for interpretability/analysis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69544-A43E-EB95-336E-C4FF3CBF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07972-33E2-9C7A-A705-A390FF05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1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A22E-F380-BF38-75CF-FD6A3A20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Manifold 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12B9-0B46-6751-B62B-43656D44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real world, there are a few drawbacks to those methods compared to what we saw until now: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Scalability</a:t>
            </a:r>
            <a:r>
              <a:rPr lang="en-US"/>
              <a:t>: </a:t>
            </a:r>
            <a:r>
              <a:rPr lang="en-US" dirty="0"/>
              <a:t>Many manifold learning algorithms are computationally intensive and do not scale well to large datasets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Hyperparameter Selection</a:t>
            </a:r>
            <a:r>
              <a:rPr lang="en-US"/>
              <a:t>: </a:t>
            </a:r>
            <a:r>
              <a:rPr lang="en-US" dirty="0"/>
              <a:t>Choosing the right parameters (e.g., the number of neighbors) can be critical and non-trivial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Non-Linear Mappings</a:t>
            </a:r>
            <a:r>
              <a:rPr lang="en-US"/>
              <a:t>: </a:t>
            </a:r>
            <a:r>
              <a:rPr lang="en-US" dirty="0"/>
              <a:t>The mappings found by manifold learning are often non-linear and complex, which can make the transformations difficult to interpret and reverse</a:t>
            </a:r>
          </a:p>
          <a:p>
            <a:pPr lvl="1"/>
            <a:endParaRPr lang="en-US" dirty="0"/>
          </a:p>
          <a:p>
            <a:r>
              <a:rPr lang="en-US" dirty="0"/>
              <a:t>The main algorithms are: Locally Linear Embedding, </a:t>
            </a:r>
            <a:r>
              <a:rPr lang="en-US" dirty="0" err="1"/>
              <a:t>IsoMAP</a:t>
            </a:r>
            <a:r>
              <a:rPr lang="en-US" dirty="0"/>
              <a:t>, t-SNE, and UMAP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B861E-954E-8970-8072-F8666B79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B308A-09AC-A767-154A-443ADC8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01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1166-4525-647E-A4C6-90A30CA8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err="1"/>
              <a:t>Isomap</a:t>
            </a:r>
            <a:endParaRPr lang="en-CA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14D2-17DC-93B9-957F-0B6DB327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One of the first approaches (Isometric Mapping) and is an extension of Kernel PCA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noProof="0" dirty="0"/>
              <a:t>Searches for nearest neighbors (</a:t>
            </a:r>
            <a:r>
              <a:rPr lang="en-US" noProof="0" dirty="0" err="1"/>
              <a:t>BallTree</a:t>
            </a:r>
            <a:r>
              <a:rPr lang="en-US" noProof="0" dirty="0"/>
              <a:t> structure)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noProof="0" dirty="0"/>
              <a:t>Dijkstra algorithm for shortest path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noProof="0" dirty="0"/>
              <a:t>Matrix decomposition into eigenvalues</a:t>
            </a:r>
            <a:endParaRPr lang="en-CA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642C-1BBD-2546-6396-DA76376A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19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60B100-55C8-24E8-2F93-77640691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00" y="3680457"/>
            <a:ext cx="7226399" cy="259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1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44546-A92B-2CAD-4D16-B1E95269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83" y="2456066"/>
            <a:ext cx="3973916" cy="3478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auto">
              <a:spcAft>
                <a:spcPts val="0"/>
              </a:spcAft>
              <a:buNone/>
              <a:tabLst/>
              <a:defRPr/>
            </a:pP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You will learn about:</a:t>
            </a:r>
          </a:p>
          <a:p>
            <a:pPr>
              <a:defRPr/>
            </a:pPr>
            <a:r>
              <a:rPr lang="en-US" sz="1900" dirty="0"/>
              <a:t>A</a:t>
            </a:r>
            <a:r>
              <a:rPr lang="en-US" sz="1900" noProof="0" dirty="0" err="1"/>
              <a:t>utoencoders</a:t>
            </a:r>
            <a:r>
              <a:rPr lang="en-US" sz="1900" noProof="0" dirty="0"/>
              <a:t> and their role in unsupervised learning, particularly for tasks like dimensionality reduction, feature learning, and denoising</a:t>
            </a:r>
          </a:p>
          <a:p>
            <a:pPr>
              <a:defRPr/>
            </a:pPr>
            <a:r>
              <a:rPr lang="en-US" sz="1900" noProof="0" dirty="0"/>
              <a:t>Manifold learning and how high-dimensional data can often be represented in lower dimensions, preserving intrinsic structures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8327-13A8-899D-2B04-A6C9881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519" y="720072"/>
            <a:ext cx="3970877" cy="1735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noProof="0" dirty="0">
                <a:solidFill>
                  <a:schemeClr val="tx1"/>
                </a:solidFill>
              </a:rPr>
              <a:t>Summary of lesson #16</a:t>
            </a: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F4EC9B8B-F970-1B2D-4E00-5C2B5F6909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43467" y="720071"/>
            <a:ext cx="5503939" cy="5503939"/>
          </a:xfrm>
          <a:custGeom>
            <a:avLst/>
            <a:gdLst/>
            <a:ahLst/>
            <a:cxnLst/>
            <a:rect l="l" t="t" r="r" b="b"/>
            <a:pathLst>
              <a:path w="3051400" h="3051400">
                <a:moveTo>
                  <a:pt x="1525700" y="171641"/>
                </a:moveTo>
                <a:cubicBezTo>
                  <a:pt x="2273526" y="171641"/>
                  <a:pt x="2879759" y="777874"/>
                  <a:pt x="2879759" y="1525700"/>
                </a:cubicBezTo>
                <a:cubicBezTo>
                  <a:pt x="2879759" y="2273526"/>
                  <a:pt x="2273526" y="2879759"/>
                  <a:pt x="1525700" y="2879759"/>
                </a:cubicBezTo>
                <a:cubicBezTo>
                  <a:pt x="777874" y="2879759"/>
                  <a:pt x="171641" y="2273526"/>
                  <a:pt x="171641" y="1525700"/>
                </a:cubicBezTo>
                <a:cubicBezTo>
                  <a:pt x="171641" y="777874"/>
                  <a:pt x="777874" y="171641"/>
                  <a:pt x="1525700" y="171641"/>
                </a:cubicBezTo>
                <a:close/>
                <a:moveTo>
                  <a:pt x="1525700" y="133499"/>
                </a:moveTo>
                <a:cubicBezTo>
                  <a:pt x="756809" y="133499"/>
                  <a:pt x="133499" y="756809"/>
                  <a:pt x="133499" y="1525700"/>
                </a:cubicBezTo>
                <a:cubicBezTo>
                  <a:pt x="133499" y="2294591"/>
                  <a:pt x="756809" y="2917901"/>
                  <a:pt x="1525700" y="2917901"/>
                </a:cubicBezTo>
                <a:cubicBezTo>
                  <a:pt x="2294591" y="2917901"/>
                  <a:pt x="2917901" y="2294591"/>
                  <a:pt x="2917901" y="1525700"/>
                </a:cubicBezTo>
                <a:cubicBezTo>
                  <a:pt x="2917901" y="756809"/>
                  <a:pt x="2294591" y="133499"/>
                  <a:pt x="1525700" y="133499"/>
                </a:cubicBezTo>
                <a:close/>
                <a:moveTo>
                  <a:pt x="1525700" y="0"/>
                </a:moveTo>
                <a:cubicBezTo>
                  <a:pt x="2368321" y="0"/>
                  <a:pt x="3051400" y="683079"/>
                  <a:pt x="3051400" y="1525700"/>
                </a:cubicBezTo>
                <a:cubicBezTo>
                  <a:pt x="3051400" y="2368321"/>
                  <a:pt x="2368321" y="3051400"/>
                  <a:pt x="1525700" y="3051400"/>
                </a:cubicBezTo>
                <a:cubicBezTo>
                  <a:pt x="683079" y="3051400"/>
                  <a:pt x="0" y="2368321"/>
                  <a:pt x="0" y="1525700"/>
                </a:cubicBezTo>
                <a:cubicBezTo>
                  <a:pt x="0" y="683079"/>
                  <a:pt x="683079" y="0"/>
                  <a:pt x="1525700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3991EB4-1F71-4BE4-B24D-277DD5EE9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720071"/>
            <a:ext cx="5503939" cy="5503939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8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2414" y="3431699"/>
            <a:ext cx="36576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B92C-9A35-5C0C-5B6E-0B867BC3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1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C90C-3F0C-4C32-6941-115616C4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622602D6-36C8-4247-8F95-FE9D8C4F108F}" type="slidenum">
              <a:rPr lang="en-US" sz="2800">
                <a:solidFill>
                  <a:schemeClr val="accent1"/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89A8-7209-2414-49FE-8BA753B2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Locally Linear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E9F8-5D79-316B-2EF6-99D61DDD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LLE looks for a lower-dimensional projection that preserves distances in a local neighborhood</a:t>
            </a:r>
          </a:p>
          <a:p>
            <a:r>
              <a:rPr lang="en-US" noProof="0" dirty="0"/>
              <a:t>It's a bit like a set of PCAs that are globally compared to form a non-linear latent space</a:t>
            </a:r>
          </a:p>
          <a:p>
            <a:r>
              <a:rPr lang="en-US" noProof="0" dirty="0"/>
              <a:t>Only step 2 differs (we construct a weight matrix)</a:t>
            </a:r>
            <a:endParaRPr lang="en-CA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0672C-FED7-6303-D36A-3089B22E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20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B2CDBE-5826-2678-24A0-6A1BF8302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88" y="4013200"/>
            <a:ext cx="80010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4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B013-FB8D-6F1D-52BB-715F55BD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t-distributed Stochastic Neighbor Embedding (t-SNE)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81E90-E80A-3EED-4D6B-01D45C76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Is one of the most popular methods to visualize data</a:t>
            </a:r>
            <a:endParaRPr lang="en-CA" noProof="0" dirty="0"/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t-SNE starts by calculating the pairwise distances between all points in the high-dimensional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It then converts these distances into probabilities that represent similarities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noProof="0" dirty="0"/>
              <a:t>n the lower-dimensional space, t-SNE uses a Student’s t-distribution to calculate a similar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t-SNE minimizes the </a:t>
            </a:r>
            <a:r>
              <a:rPr lang="en-US" noProof="0" dirty="0" err="1"/>
              <a:t>Kullback-Leibler</a:t>
            </a:r>
            <a:r>
              <a:rPr lang="en-US" noProof="0" dirty="0"/>
              <a:t> (KL) divergence between the two distributions with respect to the positions of the points in the map</a:t>
            </a:r>
          </a:p>
          <a:p>
            <a:pPr marL="457200" indent="-457200">
              <a:buFont typeface="+mj-lt"/>
              <a:buAutoNum type="arabicPeriod"/>
            </a:pPr>
            <a:endParaRPr lang="en-US" noProof="0" dirty="0"/>
          </a:p>
          <a:p>
            <a:r>
              <a:rPr lang="en-US" noProof="0" dirty="0">
                <a:hlinkClick r:id="rId3"/>
              </a:rPr>
              <a:t>https://scikit-learn.org/stable/auto_examples/manifold/plot_lle_digits.html</a:t>
            </a:r>
            <a:endParaRPr lang="en-US" dirty="0"/>
          </a:p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05A4F-6025-DE54-EF7E-1058604D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571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CBF7-ED8A-ACCE-A0FC-B2096C15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t-SNE vs LLE et </a:t>
            </a:r>
            <a:r>
              <a:rPr lang="en-CA" noProof="0" dirty="0" err="1"/>
              <a:t>IsoMap</a:t>
            </a:r>
            <a:endParaRPr lang="en-CA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13F5-D696-07C6-C231-38CF479D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t-SNE is excellent for local structures while others seek a global structure in low dimension</a:t>
            </a:r>
          </a:p>
          <a:p>
            <a:r>
              <a:rPr lang="en-US" noProof="0" dirty="0"/>
              <a:t>It will tend to output clusters of similar instances</a:t>
            </a:r>
          </a:p>
          <a:p>
            <a:endParaRPr lang="en-US" noProof="0" dirty="0"/>
          </a:p>
          <a:p>
            <a:r>
              <a:rPr lang="en-US" noProof="0" dirty="0"/>
              <a:t>However, t-SNE is very slow, especially compared to PCA</a:t>
            </a:r>
          </a:p>
          <a:p>
            <a:r>
              <a:rPr lang="en-US" noProof="0" dirty="0"/>
              <a:t>The algorithm is stochastic and therefore multiple executions may yield different representations</a:t>
            </a:r>
          </a:p>
          <a:p>
            <a:r>
              <a:rPr lang="en-US" noProof="0" dirty="0"/>
              <a:t>The global structure is not preserved, which is why it is less suitable for feature selection</a:t>
            </a:r>
            <a:endParaRPr lang="en-CA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F2F8-F824-FEBF-944E-32856AF4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258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en-CA" noProof="0" dirty="0"/>
              <a:t>Main References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Russell S., Norvig P., </a:t>
            </a:r>
            <a:r>
              <a:rPr lang="en-CA" i="1" noProof="0" dirty="0"/>
              <a:t>Artificial Intelligence: A Modern Approach</a:t>
            </a:r>
            <a:r>
              <a:rPr lang="en-CA" noProof="0" dirty="0"/>
              <a:t>. 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Aggarwal, C. C., Neural networks and deep learning. Springer, 2023.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Goodfellow I., Bengio Y., </a:t>
            </a:r>
            <a:r>
              <a:rPr lang="en-CA" i="1" noProof="0" dirty="0"/>
              <a:t>Deep Learning</a:t>
            </a:r>
            <a:r>
              <a:rPr lang="en-CA" noProof="0" dirty="0"/>
              <a:t>. The MIT Press, 2016.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 err="1"/>
              <a:t>Raschka</a:t>
            </a:r>
            <a:r>
              <a:rPr lang="en-CA" noProof="0" dirty="0"/>
              <a:t> S., </a:t>
            </a:r>
            <a:r>
              <a:rPr lang="en-CA" i="1" noProof="0" dirty="0"/>
              <a:t>Python Machine Learning</a:t>
            </a:r>
            <a:r>
              <a:rPr lang="en-CA" noProof="0" dirty="0"/>
              <a:t>, </a:t>
            </a:r>
            <a:r>
              <a:rPr lang="en-CA" noProof="0" dirty="0" err="1"/>
              <a:t>Packt</a:t>
            </a:r>
            <a:r>
              <a:rPr lang="en-CA" noProof="0" dirty="0"/>
              <a:t> Publishing, 2015.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Sutton R.S., </a:t>
            </a:r>
            <a:r>
              <a:rPr lang="en-CA" noProof="0" dirty="0" err="1"/>
              <a:t>Barto</a:t>
            </a:r>
            <a:r>
              <a:rPr lang="en-CA" noProof="0" dirty="0"/>
              <a:t> A.G., </a:t>
            </a:r>
            <a:r>
              <a:rPr lang="en-CA" i="1" noProof="0" dirty="0"/>
              <a:t>Reinforcement Learning: An Introduction</a:t>
            </a:r>
            <a:r>
              <a:rPr lang="en-CA" noProof="0" dirty="0"/>
              <a:t>, A Bradford Book,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Witten I.H., Frank E., Hall M.A., Pal C. </a:t>
            </a:r>
            <a:r>
              <a:rPr lang="en-CA" i="1" noProof="0" dirty="0"/>
              <a:t>Data Mining: Practical Machine Learning Tools and Techniques</a:t>
            </a:r>
            <a:r>
              <a:rPr lang="en-CA" noProof="0" dirty="0"/>
              <a:t>, Morgan Kaufmann, 2016.</a:t>
            </a:r>
          </a:p>
          <a:p>
            <a:endParaRPr lang="en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61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34B-D4A7-4E02-B508-4BE2E547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9BA8-FA25-42A3-9E14-B81BA430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An autoencoder is a type of artificial neural network used to learn efficient </a:t>
            </a:r>
            <a:r>
              <a:rPr lang="en-US" noProof="0" dirty="0" err="1"/>
              <a:t>codings</a:t>
            </a:r>
            <a:r>
              <a:rPr lang="en-US" noProof="0" dirty="0"/>
              <a:t> of unlabeled data, usually for the purpose of </a:t>
            </a:r>
            <a:r>
              <a:rPr lang="en-US" u="sng" noProof="0" dirty="0"/>
              <a:t>dimensionality reduction</a:t>
            </a:r>
          </a:p>
          <a:p>
            <a:r>
              <a:rPr lang="en-US" noProof="0" dirty="0"/>
              <a:t>Basic autoencoders do a job comparable to PCA</a:t>
            </a:r>
          </a:p>
          <a:p>
            <a:r>
              <a:rPr lang="en-US" noProof="0" dirty="0"/>
              <a:t>They are designed and trained to encode an input in a compressed form</a:t>
            </a:r>
          </a:p>
          <a:p>
            <a:r>
              <a:rPr lang="en-US" noProof="0" dirty="0"/>
              <a:t>In the presence of a degraded version, they can reconstruct the input</a:t>
            </a:r>
          </a:p>
          <a:p>
            <a:endParaRPr lang="en-US" noProof="0" dirty="0"/>
          </a:p>
          <a:p>
            <a:r>
              <a:rPr lang="en-US" noProof="0" dirty="0"/>
              <a:t>Thus, it is a data compression technique</a:t>
            </a:r>
          </a:p>
          <a:p>
            <a:r>
              <a:rPr lang="en-US" noProof="0" dirty="0"/>
              <a:t>The term almost always refers to neural networks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9B4A1-D284-462C-9E9E-580E7372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D386-D55E-406D-A817-809E793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2AD7-8BC2-4707-9D30-D3815222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88CD-6B89-4D36-AFAB-A2418BF9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The autoencoders are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noProof="0" dirty="0">
                <a:solidFill>
                  <a:schemeClr val="accent1"/>
                </a:solidFill>
              </a:rPr>
              <a:t>Data Specific: </a:t>
            </a:r>
            <a:r>
              <a:rPr lang="en-US" noProof="0" dirty="0"/>
              <a:t>They only compress similar data (trained for faces, does not work for cats)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noProof="0" dirty="0">
                <a:solidFill>
                  <a:schemeClr val="accent1"/>
                </a:solidFill>
              </a:rPr>
              <a:t>Lossy: </a:t>
            </a:r>
            <a:r>
              <a:rPr lang="en-US" noProof="0" dirty="0"/>
              <a:t>The decompressed outputs are degraded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noProof="0" dirty="0">
                <a:solidFill>
                  <a:schemeClr val="accent1"/>
                </a:solidFill>
              </a:rPr>
              <a:t>Automatically trained: </a:t>
            </a:r>
            <a:r>
              <a:rPr lang="en-US" noProof="0" dirty="0"/>
              <a:t>From data examples. They are unsupervised or more specifically, they perform self-learning, as with Word Embedding.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7B6EC-28A0-4CE1-82C7-51E52BCF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7F9A-3F0F-44DE-A74D-AC8159E7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43BAC-CD80-45EF-BA19-2526D99B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18" y="4015864"/>
            <a:ext cx="5856164" cy="20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5AED-0784-4F7C-BE81-51559236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F5FF-DF4B-492F-A1A4-6CC0105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neural network with 3 or more layers</a:t>
            </a:r>
          </a:p>
          <a:p>
            <a:pPr lvl="1"/>
            <a:r>
              <a:rPr lang="en-US" noProof="0" dirty="0"/>
              <a:t>Same number of units in the input and output</a:t>
            </a:r>
          </a:p>
          <a:p>
            <a:pPr lvl="1"/>
            <a:r>
              <a:rPr lang="en-US" noProof="0" dirty="0"/>
              <a:t>The hidden layer(s) have fewer</a:t>
            </a:r>
          </a:p>
          <a:p>
            <a:endParaRPr lang="en-US" noProof="0" dirty="0"/>
          </a:p>
          <a:p>
            <a:r>
              <a:rPr lang="en-US" noProof="0" dirty="0"/>
              <a:t>They work with a loss function: the reconstruction loss</a:t>
            </a:r>
          </a:p>
          <a:p>
            <a:r>
              <a:rPr lang="en-US" noProof="0" dirty="0"/>
              <a:t>...and an optimizer (stochastic gradient descent)</a:t>
            </a:r>
          </a:p>
          <a:p>
            <a:endParaRPr lang="en-US" noProof="0" dirty="0"/>
          </a:p>
          <a:p>
            <a:r>
              <a:rPr lang="en-US" noProof="0" dirty="0"/>
              <a:t>In fact, they are not very good for compression...</a:t>
            </a:r>
          </a:p>
          <a:p>
            <a:pPr lvl="1"/>
            <a:r>
              <a:rPr lang="en-US" noProof="0" dirty="0"/>
              <a:t>...but they generalize well!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DAF37-6918-4406-ADD5-AE4372C2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79054-3306-454B-90FF-A85E4895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61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6DC8-1F84-4D04-A9FD-11730961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Applications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60E-1F74-402C-A96E-7EFAE4EC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Dimensionality Reduction</a:t>
            </a:r>
          </a:p>
          <a:p>
            <a:pPr lvl="1"/>
            <a:r>
              <a:rPr lang="en-US" noProof="0" dirty="0"/>
              <a:t>We can use encoding to reduce the dimensionality of our data</a:t>
            </a:r>
          </a:p>
          <a:p>
            <a:pPr lvl="1"/>
            <a:r>
              <a:rPr lang="en-US" noProof="0" dirty="0"/>
              <a:t>Similar to RBM, and compared to previous methods, this can be much more powerful</a:t>
            </a:r>
          </a:p>
          <a:p>
            <a:endParaRPr lang="en-US" noProof="0" dirty="0"/>
          </a:p>
          <a:p>
            <a:r>
              <a:rPr lang="en-US" noProof="0" dirty="0"/>
              <a:t>Feature Extraction</a:t>
            </a:r>
          </a:p>
          <a:p>
            <a:pPr lvl="1"/>
            <a:r>
              <a:rPr lang="en-US" noProof="0" dirty="0"/>
              <a:t>We can use autoencoders to automatically extract features</a:t>
            </a:r>
          </a:p>
          <a:p>
            <a:pPr lvl="1"/>
            <a:r>
              <a:rPr lang="en-US" noProof="0" dirty="0"/>
              <a:t>It's more or less a good method…</a:t>
            </a:r>
          </a:p>
          <a:p>
            <a:pPr lvl="1"/>
            <a:endParaRPr lang="en-CA" dirty="0"/>
          </a:p>
          <a:p>
            <a:r>
              <a:rPr lang="en-US" noProof="0" dirty="0"/>
              <a:t>Pretraining for Neural Networks</a:t>
            </a:r>
          </a:p>
          <a:p>
            <a:pPr lvl="1"/>
            <a:r>
              <a:rPr lang="en-US" noProof="0" dirty="0"/>
              <a:t>The weights learned by autoencoders can be used as a starting point for the training of other neural networks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A659A-436B-4F95-83A8-B0A4E735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39D00-1680-4B34-BACD-7DA79939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10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47FA56-19C9-48F7-B069-66C1751A8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19"/>
          <a:stretch/>
        </p:blipFill>
        <p:spPr>
          <a:xfrm>
            <a:off x="6721459" y="1626584"/>
            <a:ext cx="3839218" cy="4204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21606-EAF5-4004-AADD-1549BA40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EE6BE-540A-4989-8012-0F4398A9D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6859" y="2121408"/>
                <a:ext cx="5873883" cy="4050792"/>
              </a:xfrm>
            </p:spPr>
            <p:txBody>
              <a:bodyPr>
                <a:normAutofit/>
              </a:bodyPr>
              <a:lstStyle/>
              <a:p>
                <a:r>
                  <a:rPr lang="en-CA" noProof="0" dirty="0" err="1"/>
                  <a:t>Supposons</a:t>
                </a:r>
                <a:r>
                  <a:rPr lang="en-CA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CA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noProof="0" dirty="0"/>
                  <a:t> </a:t>
                </a:r>
                <a:r>
                  <a:rPr lang="en-CA" noProof="0" dirty="0" err="1"/>
                  <a:t>nos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échantillons</a:t>
                </a:r>
                <a:r>
                  <a:rPr lang="en-CA" noProof="0" dirty="0"/>
                  <a:t>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A" noProof="0" dirty="0"/>
              </a:p>
              <a:p>
                <a:pPr lvl="1"/>
                <a:r>
                  <a:rPr lang="en-CA" noProof="0" dirty="0"/>
                  <a:t>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noProof="0" dirty="0"/>
                  <a:t> </a:t>
                </a:r>
                <a:r>
                  <a:rPr lang="en-CA" noProof="0" dirty="0" err="1"/>
                  <a:t>sont</a:t>
                </a:r>
                <a:r>
                  <a:rPr lang="en-CA" noProof="0" dirty="0"/>
                  <a:t> des </a:t>
                </a:r>
                <a:r>
                  <a:rPr lang="en-CA" noProof="0" dirty="0" err="1"/>
                  <a:t>vecteurs</a:t>
                </a:r>
                <a:endParaRPr lang="en-CA" noProof="0" dirty="0"/>
              </a:p>
              <a:p>
                <a:r>
                  <a:rPr lang="en-CA" noProof="0" dirty="0"/>
                  <a:t>An </a:t>
                </a:r>
                <a:r>
                  <a:rPr lang="en-CA" noProof="0" dirty="0" err="1"/>
                  <a:t>AutoEncoder</a:t>
                </a:r>
                <a:r>
                  <a:rPr lang="en-CA" noProof="0" dirty="0"/>
                  <a:t> is an ANN aiming to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CA" noProof="0" dirty="0"/>
              </a:p>
              <a:p>
                <a:pPr lvl="1"/>
                <a:r>
                  <a:rPr lang="en-CA" noProof="0" dirty="0"/>
                  <a:t>The learned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CA" noProof="0" dirty="0"/>
              </a:p>
              <a:p>
                <a:pPr lvl="1"/>
                <a:r>
                  <a:rPr lang="en-CA" noProof="0" dirty="0"/>
                  <a:t>Basically, learning approximately the identity function</a:t>
                </a:r>
              </a:p>
              <a:p>
                <a:r>
                  <a:rPr lang="en-CA" noProof="0" dirty="0"/>
                  <a:t>It seems trivial, but </a:t>
                </a:r>
                <a:r>
                  <a:rPr lang="en-CA" dirty="0"/>
                  <a:t>the self-learning principle from AE maybe the single greatest innovation in deep learning</a:t>
                </a: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EE6BE-540A-4989-8012-0F4398A9D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6859" y="2121408"/>
                <a:ext cx="5873883" cy="4050792"/>
              </a:xfrm>
              <a:blipFill>
                <a:blip r:embed="rId3"/>
                <a:stretch>
                  <a:fillRect l="-415" t="-10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90D56-6EFA-44F7-BFB5-5E05D3C9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CAAB-BB9C-4791-8D5E-8E9D9F16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36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B2BE-0F3D-F719-8979-F8194912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472BF-6D9F-60D7-B621-0EC4EE134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AE is divided into three parts</a:t>
                </a:r>
              </a:p>
              <a:p>
                <a:r>
                  <a:rPr lang="en-CA" dirty="0"/>
                  <a:t>The encoder usually compress the input data into a latent-space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𝐸𝑛𝑐𝑜𝑑𝑒𝑑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CA" dirty="0"/>
                  <a:t> is the weights matrix and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the bias vector</a:t>
                </a:r>
              </a:p>
              <a:p>
                <a:r>
                  <a:rPr lang="en-CA" dirty="0"/>
                  <a:t>The latent-space is the core of the AE</a:t>
                </a:r>
              </a:p>
              <a:p>
                <a:pPr lvl="1"/>
                <a:r>
                  <a:rPr lang="en-CA" dirty="0"/>
                  <a:t>If in lower dimension, this is the part you would use after dimensionality reduction in your models</a:t>
                </a:r>
              </a:p>
              <a:p>
                <a:pPr lvl="1"/>
                <a:r>
                  <a:rPr lang="en-CA" dirty="0"/>
                  <a:t>It can be used also as compressed storage</a:t>
                </a:r>
              </a:p>
              <a:p>
                <a:r>
                  <a:rPr lang="en-CA" dirty="0"/>
                  <a:t>The decoder is used to reconstruct the data from the latent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𝐷𝑒𝑐𝑜𝑑𝑒𝑑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472BF-6D9F-60D7-B621-0EC4EE134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 r="-2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6B14D-028A-11BB-D93C-65695423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C0CA3-9DA3-EA00-045D-1905338F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8AAA-207A-4842-A2CB-7D2809DC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Autoencoder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E3323-BEC0-4E05-A30E-E230BF1E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CA" noProof="0" dirty="0"/>
                  <a:t>From the </a:t>
                </a:r>
                <a:r>
                  <a:rPr lang="en-CA" noProof="0" dirty="0" err="1"/>
                  <a:t>Keras</a:t>
                </a:r>
                <a:r>
                  <a:rPr lang="en-CA" noProof="0" dirty="0"/>
                  <a:t> blog, we can create a simple Autoencoder</a:t>
                </a:r>
              </a:p>
              <a:p>
                <a:pPr lvl="1"/>
                <a:r>
                  <a:rPr lang="en-CA" noProof="0" dirty="0"/>
                  <a:t>On the MNIST dataset that we previously saw (images composed of 784 pixels)</a:t>
                </a:r>
              </a:p>
              <a:p>
                <a:pPr lvl="1"/>
                <a:r>
                  <a:rPr lang="en-CA" noProof="0" dirty="0"/>
                  <a:t>Latent space of size 32 (compression ratio of 24.5)</a:t>
                </a:r>
              </a:p>
              <a:p>
                <a:pPr lvl="1"/>
                <a:r>
                  <a:rPr lang="en-CA" dirty="0" err="1"/>
                  <a:t>ReLU</a:t>
                </a:r>
                <a:r>
                  <a:rPr lang="en-CA" dirty="0"/>
                  <a:t> and Sigmoid activation</a:t>
                </a:r>
                <a:endParaRPr lang="en-CA" noProof="0" dirty="0"/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Encoding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𝑒𝑛𝑐𝑜𝑑𝑒𝑑</m:t>
                    </m:r>
                  </m:oMath>
                </a14:m>
                <a:r>
                  <a:rPr lang="en-CA" noProof="0" dirty="0"/>
                  <a:t> (with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=784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×32</m:t>
                    </m:r>
                  </m:oMath>
                </a14:m>
                <a:r>
                  <a:rPr lang="en-CA" noProof="0" dirty="0"/>
                  <a:t> weights)</a:t>
                </a:r>
              </a:p>
              <a:p>
                <a:r>
                  <a:rPr lang="en-CA" noProof="0" dirty="0"/>
                  <a:t>Decoding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𝑒𝑛𝑐𝑜𝑑𝑒𝑑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𝑑𝑒𝑐𝑜𝑑𝑒𝑑</m:t>
                    </m:r>
                  </m:oMath>
                </a14:m>
                <a:r>
                  <a:rPr lang="en-CA" noProof="0" dirty="0"/>
                  <a:t> (with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=32×784</m:t>
                    </m:r>
                  </m:oMath>
                </a14:m>
                <a:r>
                  <a:rPr lang="en-CA" noProof="0" dirty="0"/>
                  <a:t> weights)</a:t>
                </a:r>
              </a:p>
              <a:p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r>
                  <a:rPr lang="en-CA" noProof="0" dirty="0">
                    <a:hlinkClick r:id="rId3"/>
                  </a:rPr>
                  <a:t>https://blog.keras.io/building-autoencoders-in-keras.html</a:t>
                </a: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E3323-BEC0-4E05-A30E-E230BF1E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" t="-2256" b="-1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7B945-2309-43E6-8ECA-FAD4D79D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135FA-515D-4E1C-AC90-691A9EC2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basic autoencoder">
            <a:extLst>
              <a:ext uri="{FF2B5EF4-FFF2-40B4-BE49-F238E27FC236}">
                <a16:creationId xmlns:a16="http://schemas.microsoft.com/office/drawing/2014/main" id="{9C6AB852-C3FC-4089-A959-EF3C0D2B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49" y="4338355"/>
            <a:ext cx="6177502" cy="1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3330</TotalTime>
  <Words>1695</Words>
  <Application>Microsoft Office PowerPoint</Application>
  <PresentationFormat>Widescreen</PresentationFormat>
  <Paragraphs>209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charter</vt:lpstr>
      <vt:lpstr>Rockwell</vt:lpstr>
      <vt:lpstr>Rockwell Condensed</vt:lpstr>
      <vt:lpstr>Verdana</vt:lpstr>
      <vt:lpstr>Wingdings</vt:lpstr>
      <vt:lpstr>Wood Type</vt:lpstr>
      <vt:lpstr>Machine Learning for data science and business intelligence – 8IAR403</vt:lpstr>
      <vt:lpstr>Summary of lesson #16</vt:lpstr>
      <vt:lpstr>Autoencoder</vt:lpstr>
      <vt:lpstr>Autoencoder</vt:lpstr>
      <vt:lpstr>Autoencoder</vt:lpstr>
      <vt:lpstr>Applications of Autoencoders</vt:lpstr>
      <vt:lpstr>Autoencoder</vt:lpstr>
      <vt:lpstr>How does it work?</vt:lpstr>
      <vt:lpstr>Autoencoder Example</vt:lpstr>
      <vt:lpstr>Deep autoencoder</vt:lpstr>
      <vt:lpstr>Deep Autoencoder</vt:lpstr>
      <vt:lpstr>Types of Autoencoders</vt:lpstr>
      <vt:lpstr>Denoising</vt:lpstr>
      <vt:lpstr>Denoising</vt:lpstr>
      <vt:lpstr>Denoising</vt:lpstr>
      <vt:lpstr>Visualization?</vt:lpstr>
      <vt:lpstr>Manifold Learning</vt:lpstr>
      <vt:lpstr>Manifold Learning</vt:lpstr>
      <vt:lpstr>Isomap</vt:lpstr>
      <vt:lpstr>Locally Linear Embedding</vt:lpstr>
      <vt:lpstr>t-distributed Stochastic Neighbor Embedding (t-SNE)</vt:lpstr>
      <vt:lpstr>t-SNE vs LLE et IsoMap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136</cp:revision>
  <dcterms:created xsi:type="dcterms:W3CDTF">2018-04-28T18:28:28Z</dcterms:created>
  <dcterms:modified xsi:type="dcterms:W3CDTF">2024-02-01T02:14:15Z</dcterms:modified>
</cp:coreProperties>
</file>