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346" r:id="rId2"/>
    <p:sldId id="349" r:id="rId3"/>
    <p:sldId id="330" r:id="rId4"/>
    <p:sldId id="354" r:id="rId5"/>
    <p:sldId id="357" r:id="rId6"/>
    <p:sldId id="361" r:id="rId7"/>
    <p:sldId id="332" r:id="rId8"/>
    <p:sldId id="334" r:id="rId9"/>
    <p:sldId id="358" r:id="rId10"/>
    <p:sldId id="335" r:id="rId11"/>
    <p:sldId id="353" r:id="rId12"/>
    <p:sldId id="362" r:id="rId13"/>
    <p:sldId id="356" r:id="rId14"/>
    <p:sldId id="363" r:id="rId15"/>
    <p:sldId id="367" r:id="rId16"/>
    <p:sldId id="359" r:id="rId17"/>
    <p:sldId id="336" r:id="rId18"/>
    <p:sldId id="344" r:id="rId19"/>
    <p:sldId id="352" r:id="rId20"/>
    <p:sldId id="365" r:id="rId21"/>
    <p:sldId id="360" r:id="rId22"/>
    <p:sldId id="345" r:id="rId23"/>
    <p:sldId id="366" r:id="rId24"/>
    <p:sldId id="35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BCBAB-38D5-4EAC-B020-64A0E9EEA3B9}" v="857" dt="2024-01-29T15:47:15.20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4169" autoAdjust="0"/>
  </p:normalViewPr>
  <p:slideViewPr>
    <p:cSldViewPr snapToGrid="0">
      <p:cViewPr varScale="1">
        <p:scale>
          <a:sx n="131" d="100"/>
          <a:sy n="131" d="100"/>
        </p:scale>
        <p:origin x="1176" y="80"/>
      </p:cViewPr>
      <p:guideLst/>
    </p:cSldViewPr>
  </p:slideViewPr>
  <p:outlineViewPr>
    <p:cViewPr>
      <p:scale>
        <a:sx n="33" d="100"/>
        <a:sy n="33" d="100"/>
      </p:scale>
      <p:origin x="0" y="-12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Bouchard" userId="2fc9e66d-ba45-474f-8a9f-7086b34a7d26" providerId="ADAL" clId="{9E859208-F166-47AA-B72C-21A4BFA05892}"/>
    <pc:docChg chg="custSel modSld">
      <pc:chgData name="Kevin Bouchard" userId="2fc9e66d-ba45-474f-8a9f-7086b34a7d26" providerId="ADAL" clId="{9E859208-F166-47AA-B72C-21A4BFA05892}" dt="2023-07-26T22:38:34.825" v="36" actId="20577"/>
      <pc:docMkLst>
        <pc:docMk/>
      </pc:docMkLst>
      <pc:sldChg chg="modSp mod">
        <pc:chgData name="Kevin Bouchard" userId="2fc9e66d-ba45-474f-8a9f-7086b34a7d26" providerId="ADAL" clId="{9E859208-F166-47AA-B72C-21A4BFA05892}" dt="2023-07-26T19:00:16.123" v="10" actId="20577"/>
        <pc:sldMkLst>
          <pc:docMk/>
          <pc:sldMk cId="1004256375" sldId="256"/>
        </pc:sldMkLst>
        <pc:spChg chg="mod">
          <ac:chgData name="Kevin Bouchard" userId="2fc9e66d-ba45-474f-8a9f-7086b34a7d26" providerId="ADAL" clId="{9E859208-F166-47AA-B72C-21A4BFA05892}" dt="2023-07-26T19:00:16.123" v="10" actId="20577"/>
          <ac:spMkLst>
            <pc:docMk/>
            <pc:sldMk cId="1004256375" sldId="256"/>
            <ac:spMk id="3" creationId="{00000000-0000-0000-0000-000000000000}"/>
          </ac:spMkLst>
        </pc:spChg>
      </pc:sldChg>
      <pc:sldChg chg="modSp mod">
        <pc:chgData name="Kevin Bouchard" userId="2fc9e66d-ba45-474f-8a9f-7086b34a7d26" providerId="ADAL" clId="{9E859208-F166-47AA-B72C-21A4BFA05892}" dt="2023-07-26T19:00:41.895" v="27" actId="20577"/>
        <pc:sldMkLst>
          <pc:docMk/>
          <pc:sldMk cId="1823829716" sldId="258"/>
        </pc:sldMkLst>
        <pc:spChg chg="mod">
          <ac:chgData name="Kevin Bouchard" userId="2fc9e66d-ba45-474f-8a9f-7086b34a7d26" providerId="ADAL" clId="{9E859208-F166-47AA-B72C-21A4BFA05892}" dt="2023-07-26T19:00:41.895" v="27" actId="20577"/>
          <ac:spMkLst>
            <pc:docMk/>
            <pc:sldMk cId="1823829716" sldId="258"/>
            <ac:spMk id="3" creationId="{00000000-0000-0000-0000-000000000000}"/>
          </ac:spMkLst>
        </pc:spChg>
      </pc:sldChg>
      <pc:sldChg chg="modSp mod">
        <pc:chgData name="Kevin Bouchard" userId="2fc9e66d-ba45-474f-8a9f-7086b34a7d26" providerId="ADAL" clId="{9E859208-F166-47AA-B72C-21A4BFA05892}" dt="2023-07-26T19:01:16.940" v="31" actId="6549"/>
        <pc:sldMkLst>
          <pc:docMk/>
          <pc:sldMk cId="1055149725" sldId="276"/>
        </pc:sldMkLst>
        <pc:spChg chg="mod">
          <ac:chgData name="Kevin Bouchard" userId="2fc9e66d-ba45-474f-8a9f-7086b34a7d26" providerId="ADAL" clId="{9E859208-F166-47AA-B72C-21A4BFA05892}" dt="2023-07-26T19:01:16.940" v="31" actId="6549"/>
          <ac:spMkLst>
            <pc:docMk/>
            <pc:sldMk cId="1055149725" sldId="276"/>
            <ac:spMk id="3" creationId="{00000000-0000-0000-0000-000000000000}"/>
          </ac:spMkLst>
        </pc:spChg>
      </pc:sldChg>
      <pc:sldChg chg="modSp mod">
        <pc:chgData name="Kevin Bouchard" userId="2fc9e66d-ba45-474f-8a9f-7086b34a7d26" providerId="ADAL" clId="{9E859208-F166-47AA-B72C-21A4BFA05892}" dt="2023-07-26T19:02:42.374" v="32" actId="20577"/>
        <pc:sldMkLst>
          <pc:docMk/>
          <pc:sldMk cId="3908774595" sldId="277"/>
        </pc:sldMkLst>
        <pc:spChg chg="mod">
          <ac:chgData name="Kevin Bouchard" userId="2fc9e66d-ba45-474f-8a9f-7086b34a7d26" providerId="ADAL" clId="{9E859208-F166-47AA-B72C-21A4BFA05892}" dt="2023-07-26T19:02:42.374" v="32" actId="20577"/>
          <ac:spMkLst>
            <pc:docMk/>
            <pc:sldMk cId="3908774595" sldId="277"/>
            <ac:spMk id="8" creationId="{00000000-0000-0000-0000-000000000000}"/>
          </ac:spMkLst>
        </pc:spChg>
      </pc:sldChg>
      <pc:sldChg chg="modSp mod">
        <pc:chgData name="Kevin Bouchard" userId="2fc9e66d-ba45-474f-8a9f-7086b34a7d26" providerId="ADAL" clId="{9E859208-F166-47AA-B72C-21A4BFA05892}" dt="2023-07-26T19:03:36.219" v="35" actId="14100"/>
        <pc:sldMkLst>
          <pc:docMk/>
          <pc:sldMk cId="1597619003" sldId="279"/>
        </pc:sldMkLst>
        <pc:spChg chg="mod">
          <ac:chgData name="Kevin Bouchard" userId="2fc9e66d-ba45-474f-8a9f-7086b34a7d26" providerId="ADAL" clId="{9E859208-F166-47AA-B72C-21A4BFA05892}" dt="2023-07-26T19:03:36.219" v="35" actId="14100"/>
          <ac:spMkLst>
            <pc:docMk/>
            <pc:sldMk cId="1597619003" sldId="279"/>
            <ac:spMk id="9" creationId="{00000000-0000-0000-0000-000000000000}"/>
          </ac:spMkLst>
        </pc:spChg>
      </pc:sldChg>
      <pc:sldChg chg="modSp">
        <pc:chgData name="Kevin Bouchard" userId="2fc9e66d-ba45-474f-8a9f-7086b34a7d26" providerId="ADAL" clId="{9E859208-F166-47AA-B72C-21A4BFA05892}" dt="2023-07-26T22:38:34.825" v="36" actId="20577"/>
        <pc:sldMkLst>
          <pc:docMk/>
          <pc:sldMk cId="2729031792" sldId="283"/>
        </pc:sldMkLst>
        <pc:spChg chg="mod">
          <ac:chgData name="Kevin Bouchard" userId="2fc9e66d-ba45-474f-8a9f-7086b34a7d26" providerId="ADAL" clId="{9E859208-F166-47AA-B72C-21A4BFA05892}" dt="2023-07-26T22:38:34.825" v="36" actId="20577"/>
          <ac:spMkLst>
            <pc:docMk/>
            <pc:sldMk cId="2729031792" sldId="283"/>
            <ac:spMk id="3" creationId="{00000000-0000-0000-0000-000000000000}"/>
          </ac:spMkLst>
        </pc:spChg>
      </pc:sldChg>
    </pc:docChg>
  </pc:docChgLst>
  <pc:docChgLst>
    <pc:chgData name="Kevin Bouchard" userId="2fc9e66d-ba45-474f-8a9f-7086b34a7d26" providerId="ADAL" clId="{8F5B255C-8A9D-45EE-8EDC-A84BC6DC0D5E}"/>
    <pc:docChg chg="undo redo custSel addSld delSld modSld">
      <pc:chgData name="Kevin Bouchard" userId="2fc9e66d-ba45-474f-8a9f-7086b34a7d26" providerId="ADAL" clId="{8F5B255C-8A9D-45EE-8EDC-A84BC6DC0D5E}" dt="2024-01-27T22:49:32.708" v="2500" actId="27636"/>
      <pc:docMkLst>
        <pc:docMk/>
      </pc:docMkLst>
      <pc:sldChg chg="del">
        <pc:chgData name="Kevin Bouchard" userId="2fc9e66d-ba45-474f-8a9f-7086b34a7d26" providerId="ADAL" clId="{8F5B255C-8A9D-45EE-8EDC-A84BC6DC0D5E}" dt="2024-01-27T21:23:19.366" v="16" actId="47"/>
        <pc:sldMkLst>
          <pc:docMk/>
          <pc:sldMk cId="2006171445" sldId="310"/>
        </pc:sldMkLst>
      </pc:sldChg>
      <pc:sldChg chg="del">
        <pc:chgData name="Kevin Bouchard" userId="2fc9e66d-ba45-474f-8a9f-7086b34a7d26" providerId="ADAL" clId="{8F5B255C-8A9D-45EE-8EDC-A84BC6DC0D5E}" dt="2024-01-27T21:23:19.366" v="16" actId="47"/>
        <pc:sldMkLst>
          <pc:docMk/>
          <pc:sldMk cId="2903338431" sldId="311"/>
        </pc:sldMkLst>
      </pc:sldChg>
      <pc:sldChg chg="modSp mod modClrScheme chgLayout">
        <pc:chgData name="Kevin Bouchard" userId="2fc9e66d-ba45-474f-8a9f-7086b34a7d26" providerId="ADAL" clId="{8F5B255C-8A9D-45EE-8EDC-A84BC6DC0D5E}" dt="2024-01-27T22:30:05.350" v="1830" actId="1076"/>
        <pc:sldMkLst>
          <pc:docMk/>
          <pc:sldMk cId="1462314931" sldId="313"/>
        </pc:sldMkLst>
        <pc:spChg chg="mod ord">
          <ac:chgData name="Kevin Bouchard" userId="2fc9e66d-ba45-474f-8a9f-7086b34a7d26" providerId="ADAL" clId="{8F5B255C-8A9D-45EE-8EDC-A84BC6DC0D5E}" dt="2024-01-27T22:28:45.835" v="1801" actId="700"/>
          <ac:spMkLst>
            <pc:docMk/>
            <pc:sldMk cId="1462314931" sldId="313"/>
            <ac:spMk id="2" creationId="{C0D21166-4525-647E-A4C6-90A30CA86A14}"/>
          </ac:spMkLst>
        </pc:spChg>
        <pc:spChg chg="mod ord">
          <ac:chgData name="Kevin Bouchard" userId="2fc9e66d-ba45-474f-8a9f-7086b34a7d26" providerId="ADAL" clId="{8F5B255C-8A9D-45EE-8EDC-A84BC6DC0D5E}" dt="2024-01-27T22:30:01.079" v="1829" actId="20577"/>
          <ac:spMkLst>
            <pc:docMk/>
            <pc:sldMk cId="1462314931" sldId="313"/>
            <ac:spMk id="3" creationId="{74F814D2-17DC-93B9-957F-0B6DB327F4E3}"/>
          </ac:spMkLst>
        </pc:spChg>
        <pc:spChg chg="mod ord">
          <ac:chgData name="Kevin Bouchard" userId="2fc9e66d-ba45-474f-8a9f-7086b34a7d26" providerId="ADAL" clId="{8F5B255C-8A9D-45EE-8EDC-A84BC6DC0D5E}" dt="2024-01-27T22:28:45.835" v="1801" actId="700"/>
          <ac:spMkLst>
            <pc:docMk/>
            <pc:sldMk cId="1462314931" sldId="313"/>
            <ac:spMk id="4" creationId="{29AF642C-1BBD-2546-6396-DA76376AACCC}"/>
          </ac:spMkLst>
        </pc:spChg>
        <pc:picChg chg="mod">
          <ac:chgData name="Kevin Bouchard" userId="2fc9e66d-ba45-474f-8a9f-7086b34a7d26" providerId="ADAL" clId="{8F5B255C-8A9D-45EE-8EDC-A84BC6DC0D5E}" dt="2024-01-27T22:30:05.350" v="1830" actId="1076"/>
          <ac:picMkLst>
            <pc:docMk/>
            <pc:sldMk cId="1462314931" sldId="313"/>
            <ac:picMk id="2050" creationId="{B460B100-55C8-24E8-2F93-77640691B07C}"/>
          </ac:picMkLst>
        </pc:picChg>
      </pc:sldChg>
      <pc:sldChg chg="modSp mod modClrScheme chgLayout">
        <pc:chgData name="Kevin Bouchard" userId="2fc9e66d-ba45-474f-8a9f-7086b34a7d26" providerId="ADAL" clId="{8F5B255C-8A9D-45EE-8EDC-A84BC6DC0D5E}" dt="2024-01-27T22:28:17.758" v="1800" actId="1076"/>
        <pc:sldMkLst>
          <pc:docMk/>
          <pc:sldMk cId="2006122302" sldId="314"/>
        </pc:sldMkLst>
        <pc:spChg chg="mod ord">
          <ac:chgData name="Kevin Bouchard" userId="2fc9e66d-ba45-474f-8a9f-7086b34a7d26" providerId="ADAL" clId="{8F5B255C-8A9D-45EE-8EDC-A84BC6DC0D5E}" dt="2024-01-27T22:27:55.793" v="1795" actId="700"/>
          <ac:spMkLst>
            <pc:docMk/>
            <pc:sldMk cId="2006122302" sldId="314"/>
            <ac:spMk id="116" creationId="{00000000-0000-0000-0000-000000000000}"/>
          </ac:spMkLst>
        </pc:spChg>
        <pc:spChg chg="mod ord">
          <ac:chgData name="Kevin Bouchard" userId="2fc9e66d-ba45-474f-8a9f-7086b34a7d26" providerId="ADAL" clId="{8F5B255C-8A9D-45EE-8EDC-A84BC6DC0D5E}" dt="2024-01-27T22:28:01.816" v="1796" actId="14100"/>
          <ac:spMkLst>
            <pc:docMk/>
            <pc:sldMk cId="2006122302" sldId="314"/>
            <ac:spMk id="117" creationId="{00000000-0000-0000-0000-000000000000}"/>
          </ac:spMkLst>
        </pc:spChg>
        <pc:spChg chg="mod ord">
          <ac:chgData name="Kevin Bouchard" userId="2fc9e66d-ba45-474f-8a9f-7086b34a7d26" providerId="ADAL" clId="{8F5B255C-8A9D-45EE-8EDC-A84BC6DC0D5E}" dt="2024-01-27T22:27:55.793" v="1795" actId="700"/>
          <ac:spMkLst>
            <pc:docMk/>
            <pc:sldMk cId="2006122302" sldId="314"/>
            <ac:spMk id="118" creationId="{00000000-0000-0000-0000-000000000000}"/>
          </ac:spMkLst>
        </pc:spChg>
        <pc:spChg chg="mod">
          <ac:chgData name="Kevin Bouchard" userId="2fc9e66d-ba45-474f-8a9f-7086b34a7d26" providerId="ADAL" clId="{8F5B255C-8A9D-45EE-8EDC-A84BC6DC0D5E}" dt="2024-01-27T22:28:17.758" v="1800" actId="1076"/>
          <ac:spMkLst>
            <pc:docMk/>
            <pc:sldMk cId="2006122302" sldId="314"/>
            <ac:spMk id="119" creationId="{00000000-0000-0000-0000-000000000000}"/>
          </ac:spMkLst>
        </pc:spChg>
        <pc:picChg chg="mod">
          <ac:chgData name="Kevin Bouchard" userId="2fc9e66d-ba45-474f-8a9f-7086b34a7d26" providerId="ADAL" clId="{8F5B255C-8A9D-45EE-8EDC-A84BC6DC0D5E}" dt="2024-01-27T22:28:17.758" v="1800" actId="1076"/>
          <ac:picMkLst>
            <pc:docMk/>
            <pc:sldMk cId="2006122302" sldId="314"/>
            <ac:picMk id="6" creationId="{57AFD444-3D76-9ADB-B271-CDEC7B63B6CB}"/>
          </ac:picMkLst>
        </pc:picChg>
      </pc:sldChg>
      <pc:sldChg chg="modSp mod modClrScheme chgLayout">
        <pc:chgData name="Kevin Bouchard" userId="2fc9e66d-ba45-474f-8a9f-7086b34a7d26" providerId="ADAL" clId="{8F5B255C-8A9D-45EE-8EDC-A84BC6DC0D5E}" dt="2024-01-27T22:32:54.029" v="1859" actId="20577"/>
        <pc:sldMkLst>
          <pc:docMk/>
          <pc:sldMk cId="3765643738" sldId="315"/>
        </pc:sldMkLst>
        <pc:spChg chg="mod ord">
          <ac:chgData name="Kevin Bouchard" userId="2fc9e66d-ba45-474f-8a9f-7086b34a7d26" providerId="ADAL" clId="{8F5B255C-8A9D-45EE-8EDC-A84BC6DC0D5E}" dt="2024-01-27T22:30:16.994" v="1831" actId="700"/>
          <ac:spMkLst>
            <pc:docMk/>
            <pc:sldMk cId="3765643738" sldId="315"/>
            <ac:spMk id="2" creationId="{744189A8-7209-2414-49FE-8BA753B2BF39}"/>
          </ac:spMkLst>
        </pc:spChg>
        <pc:spChg chg="mod ord">
          <ac:chgData name="Kevin Bouchard" userId="2fc9e66d-ba45-474f-8a9f-7086b34a7d26" providerId="ADAL" clId="{8F5B255C-8A9D-45EE-8EDC-A84BC6DC0D5E}" dt="2024-01-27T22:32:54.029" v="1859" actId="20577"/>
          <ac:spMkLst>
            <pc:docMk/>
            <pc:sldMk cId="3765643738" sldId="315"/>
            <ac:spMk id="3" creationId="{5491E9F8-5D79-316B-2EF6-99D61DDD932B}"/>
          </ac:spMkLst>
        </pc:spChg>
        <pc:spChg chg="mod ord">
          <ac:chgData name="Kevin Bouchard" userId="2fc9e66d-ba45-474f-8a9f-7086b34a7d26" providerId="ADAL" clId="{8F5B255C-8A9D-45EE-8EDC-A84BC6DC0D5E}" dt="2024-01-27T22:30:16.994" v="1831" actId="700"/>
          <ac:spMkLst>
            <pc:docMk/>
            <pc:sldMk cId="3765643738" sldId="315"/>
            <ac:spMk id="4" creationId="{4830672C-FED7-6303-D36A-3089B22EEF17}"/>
          </ac:spMkLst>
        </pc:spChg>
      </pc:sldChg>
      <pc:sldChg chg="delSp modSp mod modClrScheme chgLayout modNotesTx">
        <pc:chgData name="Kevin Bouchard" userId="2fc9e66d-ba45-474f-8a9f-7086b34a7d26" providerId="ADAL" clId="{8F5B255C-8A9D-45EE-8EDC-A84BC6DC0D5E}" dt="2024-01-27T22:45:29.594" v="2461" actId="20577"/>
        <pc:sldMkLst>
          <pc:docMk/>
          <pc:sldMk cId="1705714195" sldId="316"/>
        </pc:sldMkLst>
        <pc:spChg chg="mod ord">
          <ac:chgData name="Kevin Bouchard" userId="2fc9e66d-ba45-474f-8a9f-7086b34a7d26" providerId="ADAL" clId="{8F5B255C-8A9D-45EE-8EDC-A84BC6DC0D5E}" dt="2024-01-27T22:33:20.803" v="1861" actId="20577"/>
          <ac:spMkLst>
            <pc:docMk/>
            <pc:sldMk cId="1705714195" sldId="316"/>
            <ac:spMk id="2" creationId="{6327B013-FB8D-6F1D-52BB-715F55BDB247}"/>
          </ac:spMkLst>
        </pc:spChg>
        <pc:spChg chg="mod ord">
          <ac:chgData name="Kevin Bouchard" userId="2fc9e66d-ba45-474f-8a9f-7086b34a7d26" providerId="ADAL" clId="{8F5B255C-8A9D-45EE-8EDC-A84BC6DC0D5E}" dt="2024-01-27T22:44:55.446" v="2440" actId="20577"/>
          <ac:spMkLst>
            <pc:docMk/>
            <pc:sldMk cId="1705714195" sldId="316"/>
            <ac:spMk id="3" creationId="{EA881E90-E80A-3EED-4D6B-01D45C760B00}"/>
          </ac:spMkLst>
        </pc:spChg>
        <pc:spChg chg="mod ord">
          <ac:chgData name="Kevin Bouchard" userId="2fc9e66d-ba45-474f-8a9f-7086b34a7d26" providerId="ADAL" clId="{8F5B255C-8A9D-45EE-8EDC-A84BC6DC0D5E}" dt="2024-01-27T22:33:18.001" v="1860" actId="700"/>
          <ac:spMkLst>
            <pc:docMk/>
            <pc:sldMk cId="1705714195" sldId="316"/>
            <ac:spMk id="4" creationId="{A5F05A4F-6025-DE54-EF7E-1058604D3F76}"/>
          </ac:spMkLst>
        </pc:spChg>
        <pc:spChg chg="del mod">
          <ac:chgData name="Kevin Bouchard" userId="2fc9e66d-ba45-474f-8a9f-7086b34a7d26" providerId="ADAL" clId="{8F5B255C-8A9D-45EE-8EDC-A84BC6DC0D5E}" dt="2024-01-27T22:42:33.885" v="2379" actId="478"/>
          <ac:spMkLst>
            <pc:docMk/>
            <pc:sldMk cId="1705714195" sldId="316"/>
            <ac:spMk id="5" creationId="{3F357A50-CD9F-0977-3728-E40048CF21EF}"/>
          </ac:spMkLst>
        </pc:spChg>
        <pc:picChg chg="del">
          <ac:chgData name="Kevin Bouchard" userId="2fc9e66d-ba45-474f-8a9f-7086b34a7d26" providerId="ADAL" clId="{8F5B255C-8A9D-45EE-8EDC-A84BC6DC0D5E}" dt="2024-01-27T22:42:38.823" v="2380" actId="478"/>
          <ac:picMkLst>
            <pc:docMk/>
            <pc:sldMk cId="1705714195" sldId="316"/>
            <ac:picMk id="4098" creationId="{82679716-987A-0806-CD25-1BE263A7A411}"/>
          </ac:picMkLst>
        </pc:picChg>
      </pc:sldChg>
      <pc:sldChg chg="del">
        <pc:chgData name="Kevin Bouchard" userId="2fc9e66d-ba45-474f-8a9f-7086b34a7d26" providerId="ADAL" clId="{8F5B255C-8A9D-45EE-8EDC-A84BC6DC0D5E}" dt="2024-01-27T21:23:19.366" v="16" actId="47"/>
        <pc:sldMkLst>
          <pc:docMk/>
          <pc:sldMk cId="861169799" sldId="317"/>
        </pc:sldMkLst>
      </pc:sldChg>
      <pc:sldChg chg="modSp mod modClrScheme chgLayout">
        <pc:chgData name="Kevin Bouchard" userId="2fc9e66d-ba45-474f-8a9f-7086b34a7d26" providerId="ADAL" clId="{8F5B255C-8A9D-45EE-8EDC-A84BC6DC0D5E}" dt="2024-01-27T22:46:26.102" v="2464"/>
        <pc:sldMkLst>
          <pc:docMk/>
          <pc:sldMk cId="3952583559" sldId="318"/>
        </pc:sldMkLst>
        <pc:spChg chg="mod ord">
          <ac:chgData name="Kevin Bouchard" userId="2fc9e66d-ba45-474f-8a9f-7086b34a7d26" providerId="ADAL" clId="{8F5B255C-8A9D-45EE-8EDC-A84BC6DC0D5E}" dt="2024-01-27T22:41:02.486" v="2306" actId="700"/>
          <ac:spMkLst>
            <pc:docMk/>
            <pc:sldMk cId="3952583559" sldId="318"/>
            <ac:spMk id="2" creationId="{2323CBF7-ED8A-ACCE-A0FC-B2096C15B1CB}"/>
          </ac:spMkLst>
        </pc:spChg>
        <pc:spChg chg="mod ord">
          <ac:chgData name="Kevin Bouchard" userId="2fc9e66d-ba45-474f-8a9f-7086b34a7d26" providerId="ADAL" clId="{8F5B255C-8A9D-45EE-8EDC-A84BC6DC0D5E}" dt="2024-01-27T22:46:26.102" v="2464"/>
          <ac:spMkLst>
            <pc:docMk/>
            <pc:sldMk cId="3952583559" sldId="318"/>
            <ac:spMk id="3" creationId="{EAA413F5-D696-07C6-C231-38CF479D74F9}"/>
          </ac:spMkLst>
        </pc:spChg>
        <pc:spChg chg="mod ord">
          <ac:chgData name="Kevin Bouchard" userId="2fc9e66d-ba45-474f-8a9f-7086b34a7d26" providerId="ADAL" clId="{8F5B255C-8A9D-45EE-8EDC-A84BC6DC0D5E}" dt="2024-01-27T22:41:02.486" v="2306" actId="700"/>
          <ac:spMkLst>
            <pc:docMk/>
            <pc:sldMk cId="3952583559" sldId="318"/>
            <ac:spMk id="4" creationId="{7880F2F8-F824-FEBF-944E-32856AF417D6}"/>
          </ac:spMkLst>
        </pc:spChg>
      </pc:sldChg>
      <pc:sldChg chg="del">
        <pc:chgData name="Kevin Bouchard" userId="2fc9e66d-ba45-474f-8a9f-7086b34a7d26" providerId="ADAL" clId="{8F5B255C-8A9D-45EE-8EDC-A84BC6DC0D5E}" dt="2024-01-27T21:23:19.366" v="16" actId="47"/>
        <pc:sldMkLst>
          <pc:docMk/>
          <pc:sldMk cId="81668830" sldId="320"/>
        </pc:sldMkLst>
      </pc:sldChg>
      <pc:sldChg chg="modSp mod">
        <pc:chgData name="Kevin Bouchard" userId="2fc9e66d-ba45-474f-8a9f-7086b34a7d26" providerId="ADAL" clId="{8F5B255C-8A9D-45EE-8EDC-A84BC6DC0D5E}" dt="2024-01-27T21:59:53.046" v="76" actId="20577"/>
        <pc:sldMkLst>
          <pc:docMk/>
          <pc:sldMk cId="1820468864" sldId="334"/>
        </pc:sldMkLst>
        <pc:spChg chg="mod">
          <ac:chgData name="Kevin Bouchard" userId="2fc9e66d-ba45-474f-8a9f-7086b34a7d26" providerId="ADAL" clId="{8F5B255C-8A9D-45EE-8EDC-A84BC6DC0D5E}" dt="2024-01-27T21:59:53.046" v="76" actId="20577"/>
          <ac:spMkLst>
            <pc:docMk/>
            <pc:sldMk cId="1820468864" sldId="334"/>
            <ac:spMk id="3" creationId="{10E09BA8-FA25-42A3-9E14-B81BA4309D21}"/>
          </ac:spMkLst>
        </pc:spChg>
      </pc:sldChg>
      <pc:sldChg chg="modSp mod">
        <pc:chgData name="Kevin Bouchard" userId="2fc9e66d-ba45-474f-8a9f-7086b34a7d26" providerId="ADAL" clId="{8F5B255C-8A9D-45EE-8EDC-A84BC6DC0D5E}" dt="2024-01-27T22:08:30.347" v="478" actId="27636"/>
        <pc:sldMkLst>
          <pc:docMk/>
          <pc:sldMk cId="1709103569" sldId="335"/>
        </pc:sldMkLst>
        <pc:spChg chg="mod">
          <ac:chgData name="Kevin Bouchard" userId="2fc9e66d-ba45-474f-8a9f-7086b34a7d26" providerId="ADAL" clId="{8F5B255C-8A9D-45EE-8EDC-A84BC6DC0D5E}" dt="2024-01-27T21:58:52.149" v="47" actId="20577"/>
          <ac:spMkLst>
            <pc:docMk/>
            <pc:sldMk cId="1709103569" sldId="335"/>
            <ac:spMk id="2" creationId="{B37C6DC8-1F84-4D04-A9FD-117309610B2F}"/>
          </ac:spMkLst>
        </pc:spChg>
        <pc:spChg chg="mod">
          <ac:chgData name="Kevin Bouchard" userId="2fc9e66d-ba45-474f-8a9f-7086b34a7d26" providerId="ADAL" clId="{8F5B255C-8A9D-45EE-8EDC-A84BC6DC0D5E}" dt="2024-01-27T22:08:30.347" v="478" actId="27636"/>
          <ac:spMkLst>
            <pc:docMk/>
            <pc:sldMk cId="1709103569" sldId="335"/>
            <ac:spMk id="3" creationId="{99AA460E-1F74-402C-A96E-7EFAE4ECF7E5}"/>
          </ac:spMkLst>
        </pc:spChg>
      </pc:sldChg>
      <pc:sldChg chg="modSp mod">
        <pc:chgData name="Kevin Bouchard" userId="2fc9e66d-ba45-474f-8a9f-7086b34a7d26" providerId="ADAL" clId="{8F5B255C-8A9D-45EE-8EDC-A84BC6DC0D5E}" dt="2024-01-27T22:24:22.362" v="1757" actId="1076"/>
        <pc:sldMkLst>
          <pc:docMk/>
          <pc:sldMk cId="1273217055" sldId="336"/>
        </pc:sldMkLst>
        <pc:spChg chg="mod">
          <ac:chgData name="Kevin Bouchard" userId="2fc9e66d-ba45-474f-8a9f-7086b34a7d26" providerId="ADAL" clId="{8F5B255C-8A9D-45EE-8EDC-A84BC6DC0D5E}" dt="2024-01-27T21:58:41.843" v="42"/>
          <ac:spMkLst>
            <pc:docMk/>
            <pc:sldMk cId="1273217055" sldId="336"/>
            <ac:spMk id="2" creationId="{8DBD2AD7-8BC2-4707-9D30-D3815222BFFE}"/>
          </ac:spMkLst>
        </pc:spChg>
        <pc:spChg chg="mod">
          <ac:chgData name="Kevin Bouchard" userId="2fc9e66d-ba45-474f-8a9f-7086b34a7d26" providerId="ADAL" clId="{8F5B255C-8A9D-45EE-8EDC-A84BC6DC0D5E}" dt="2024-01-27T22:24:15.699" v="1756" actId="207"/>
          <ac:spMkLst>
            <pc:docMk/>
            <pc:sldMk cId="1273217055" sldId="336"/>
            <ac:spMk id="3" creationId="{4DC288CD-6B89-4D36-AFAB-A2418BF9A544}"/>
          </ac:spMkLst>
        </pc:spChg>
        <pc:picChg chg="mod">
          <ac:chgData name="Kevin Bouchard" userId="2fc9e66d-ba45-474f-8a9f-7086b34a7d26" providerId="ADAL" clId="{8F5B255C-8A9D-45EE-8EDC-A84BC6DC0D5E}" dt="2024-01-27T22:24:22.362" v="1757" actId="1076"/>
          <ac:picMkLst>
            <pc:docMk/>
            <pc:sldMk cId="1273217055" sldId="336"/>
            <ac:picMk id="6" creationId="{DED43BAC-CD80-45EF-BA19-2526D99BC696}"/>
          </ac:picMkLst>
        </pc:picChg>
      </pc:sldChg>
      <pc:sldChg chg="modSp mod">
        <pc:chgData name="Kevin Bouchard" userId="2fc9e66d-ba45-474f-8a9f-7086b34a7d26" providerId="ADAL" clId="{8F5B255C-8A9D-45EE-8EDC-A84BC6DC0D5E}" dt="2024-01-27T22:25:36.007" v="1763" actId="15"/>
        <pc:sldMkLst>
          <pc:docMk/>
          <pc:sldMk cId="671610931" sldId="337"/>
        </pc:sldMkLst>
        <pc:spChg chg="mod">
          <ac:chgData name="Kevin Bouchard" userId="2fc9e66d-ba45-474f-8a9f-7086b34a7d26" providerId="ADAL" clId="{8F5B255C-8A9D-45EE-8EDC-A84BC6DC0D5E}" dt="2024-01-27T21:58:44.307" v="43"/>
          <ac:spMkLst>
            <pc:docMk/>
            <pc:sldMk cId="671610931" sldId="337"/>
            <ac:spMk id="2" creationId="{3D135AED-0784-4F7C-BE81-515592364FCC}"/>
          </ac:spMkLst>
        </pc:spChg>
        <pc:spChg chg="mod">
          <ac:chgData name="Kevin Bouchard" userId="2fc9e66d-ba45-474f-8a9f-7086b34a7d26" providerId="ADAL" clId="{8F5B255C-8A9D-45EE-8EDC-A84BC6DC0D5E}" dt="2024-01-27T22:25:36.007" v="1763" actId="15"/>
          <ac:spMkLst>
            <pc:docMk/>
            <pc:sldMk cId="671610931" sldId="337"/>
            <ac:spMk id="3" creationId="{8CC5F5FF-DF4B-492F-A1A4-6CC0105C1924}"/>
          </ac:spMkLst>
        </pc:spChg>
      </pc:sldChg>
      <pc:sldChg chg="modSp mod">
        <pc:chgData name="Kevin Bouchard" userId="2fc9e66d-ba45-474f-8a9f-7086b34a7d26" providerId="ADAL" clId="{8F5B255C-8A9D-45EE-8EDC-A84BC6DC0D5E}" dt="2024-01-27T22:12:36.833" v="885" actId="27636"/>
        <pc:sldMkLst>
          <pc:docMk/>
          <pc:sldMk cId="443360855" sldId="338"/>
        </pc:sldMkLst>
        <pc:spChg chg="mod">
          <ac:chgData name="Kevin Bouchard" userId="2fc9e66d-ba45-474f-8a9f-7086b34a7d26" providerId="ADAL" clId="{8F5B255C-8A9D-45EE-8EDC-A84BC6DC0D5E}" dt="2024-01-27T22:09:08.053" v="480" actId="20577"/>
          <ac:spMkLst>
            <pc:docMk/>
            <pc:sldMk cId="443360855" sldId="338"/>
            <ac:spMk id="2" creationId="{F5021606-EAF5-4004-AADD-1549BA400FFC}"/>
          </ac:spMkLst>
        </pc:spChg>
        <pc:spChg chg="mod">
          <ac:chgData name="Kevin Bouchard" userId="2fc9e66d-ba45-474f-8a9f-7086b34a7d26" providerId="ADAL" clId="{8F5B255C-8A9D-45EE-8EDC-A84BC6DC0D5E}" dt="2024-01-27T22:12:36.833" v="885" actId="27636"/>
          <ac:spMkLst>
            <pc:docMk/>
            <pc:sldMk cId="443360855" sldId="338"/>
            <ac:spMk id="3" creationId="{0B2EE6BE-540A-4989-8012-0F4398A9DC93}"/>
          </ac:spMkLst>
        </pc:spChg>
      </pc:sldChg>
      <pc:sldChg chg="modSp mod">
        <pc:chgData name="Kevin Bouchard" userId="2fc9e66d-ba45-474f-8a9f-7086b34a7d26" providerId="ADAL" clId="{8F5B255C-8A9D-45EE-8EDC-A84BC6DC0D5E}" dt="2024-01-27T22:21:37.331" v="1692" actId="20577"/>
        <pc:sldMkLst>
          <pc:docMk/>
          <pc:sldMk cId="2021612185" sldId="339"/>
        </pc:sldMkLst>
        <pc:spChg chg="mod">
          <ac:chgData name="Kevin Bouchard" userId="2fc9e66d-ba45-474f-8a9f-7086b34a7d26" providerId="ADAL" clId="{8F5B255C-8A9D-45EE-8EDC-A84BC6DC0D5E}" dt="2024-01-27T22:19:08.560" v="1423" actId="20577"/>
          <ac:spMkLst>
            <pc:docMk/>
            <pc:sldMk cId="2021612185" sldId="339"/>
            <ac:spMk id="2" creationId="{809E8AAA-207A-4842-A2CB-7D2809DCE889}"/>
          </ac:spMkLst>
        </pc:spChg>
        <pc:spChg chg="mod">
          <ac:chgData name="Kevin Bouchard" userId="2fc9e66d-ba45-474f-8a9f-7086b34a7d26" providerId="ADAL" clId="{8F5B255C-8A9D-45EE-8EDC-A84BC6DC0D5E}" dt="2024-01-27T22:21:37.331" v="1692" actId="20577"/>
          <ac:spMkLst>
            <pc:docMk/>
            <pc:sldMk cId="2021612185" sldId="339"/>
            <ac:spMk id="3" creationId="{FB2E3323-BEC0-4E05-A30E-E230BF1E5300}"/>
          </ac:spMkLst>
        </pc:spChg>
      </pc:sldChg>
      <pc:sldChg chg="modSp mod">
        <pc:chgData name="Kevin Bouchard" userId="2fc9e66d-ba45-474f-8a9f-7086b34a7d26" providerId="ADAL" clId="{8F5B255C-8A9D-45EE-8EDC-A84BC6DC0D5E}" dt="2024-01-27T22:26:32.893" v="1771" actId="15"/>
        <pc:sldMkLst>
          <pc:docMk/>
          <pc:sldMk cId="1725896127" sldId="340"/>
        </pc:sldMkLst>
        <pc:spChg chg="mod">
          <ac:chgData name="Kevin Bouchard" userId="2fc9e66d-ba45-474f-8a9f-7086b34a7d26" providerId="ADAL" clId="{8F5B255C-8A9D-45EE-8EDC-A84BC6DC0D5E}" dt="2024-01-27T22:26:32.893" v="1771" actId="15"/>
          <ac:spMkLst>
            <pc:docMk/>
            <pc:sldMk cId="1725896127" sldId="340"/>
            <ac:spMk id="3" creationId="{AAF2B35D-C2C8-4A67-82AC-62C6F0D8F411}"/>
          </ac:spMkLst>
        </pc:spChg>
      </pc:sldChg>
      <pc:sldChg chg="addSp delSp modSp mod setBg addAnim">
        <pc:chgData name="Kevin Bouchard" userId="2fc9e66d-ba45-474f-8a9f-7086b34a7d26" providerId="ADAL" clId="{8F5B255C-8A9D-45EE-8EDC-A84BC6DC0D5E}" dt="2024-01-27T22:49:32.708" v="2500" actId="27636"/>
        <pc:sldMkLst>
          <pc:docMk/>
          <pc:sldMk cId="173000083" sldId="349"/>
        </pc:sldMkLst>
        <pc:spChg chg="mod ord">
          <ac:chgData name="Kevin Bouchard" userId="2fc9e66d-ba45-474f-8a9f-7086b34a7d26" providerId="ADAL" clId="{8F5B255C-8A9D-45EE-8EDC-A84BC6DC0D5E}" dt="2024-01-27T21:23:05.315" v="14" actId="20577"/>
          <ac:spMkLst>
            <pc:docMk/>
            <pc:sldMk cId="173000083" sldId="349"/>
            <ac:spMk id="2" creationId="{80228327-13A8-899D-2B04-A6C988157BC9}"/>
          </ac:spMkLst>
        </pc:spChg>
        <pc:spChg chg="mod ord">
          <ac:chgData name="Kevin Bouchard" userId="2fc9e66d-ba45-474f-8a9f-7086b34a7d26" providerId="ADAL" clId="{8F5B255C-8A9D-45EE-8EDC-A84BC6DC0D5E}" dt="2024-01-27T21:22:56.043" v="10" actId="26606"/>
          <ac:spMkLst>
            <pc:docMk/>
            <pc:sldMk cId="173000083" sldId="349"/>
            <ac:spMk id="4" creationId="{FBA4B92C-9A35-5C0C-5B6E-0B867BC3BE77}"/>
          </ac:spMkLst>
        </pc:spChg>
        <pc:spChg chg="mod ord">
          <ac:chgData name="Kevin Bouchard" userId="2fc9e66d-ba45-474f-8a9f-7086b34a7d26" providerId="ADAL" clId="{8F5B255C-8A9D-45EE-8EDC-A84BC6DC0D5E}" dt="2024-01-27T21:22:56.043" v="10" actId="26606"/>
          <ac:spMkLst>
            <pc:docMk/>
            <pc:sldMk cId="173000083" sldId="349"/>
            <ac:spMk id="5" creationId="{96A3C90C-3F0C-4C32-6941-115616C457BA}"/>
          </ac:spMkLst>
        </pc:spChg>
        <pc:spChg chg="mod">
          <ac:chgData name="Kevin Bouchard" userId="2fc9e66d-ba45-474f-8a9f-7086b34a7d26" providerId="ADAL" clId="{8F5B255C-8A9D-45EE-8EDC-A84BC6DC0D5E}" dt="2024-01-27T22:49:32.708" v="2500" actId="27636"/>
          <ac:spMkLst>
            <pc:docMk/>
            <pc:sldMk cId="173000083" sldId="349"/>
            <ac:spMk id="11" creationId="{2C344546-A92B-2CAD-4D16-B1E952698467}"/>
          </ac:spMkLst>
        </pc:spChg>
        <pc:spChg chg="add del">
          <ac:chgData name="Kevin Bouchard" userId="2fc9e66d-ba45-474f-8a9f-7086b34a7d26" providerId="ADAL" clId="{8F5B255C-8A9D-45EE-8EDC-A84BC6DC0D5E}" dt="2024-01-27T21:22:56.043" v="10" actId="26606"/>
          <ac:spMkLst>
            <pc:docMk/>
            <pc:sldMk cId="173000083" sldId="349"/>
            <ac:spMk id="14" creationId="{7049A7D3-684C-4C59-A4B6-7B308A6AD34D}"/>
          </ac:spMkLst>
        </pc:spChg>
        <pc:spChg chg="add del">
          <ac:chgData name="Kevin Bouchard" userId="2fc9e66d-ba45-474f-8a9f-7086b34a7d26" providerId="ADAL" clId="{8F5B255C-8A9D-45EE-8EDC-A84BC6DC0D5E}" dt="2024-01-27T21:22:56.043" v="10" actId="26606"/>
          <ac:spMkLst>
            <pc:docMk/>
            <pc:sldMk cId="173000083" sldId="349"/>
            <ac:spMk id="15" creationId="{D7B1087B-C592-40E7-B532-60B453A2FE6A}"/>
          </ac:spMkLst>
        </pc:spChg>
        <pc:spChg chg="add del">
          <ac:chgData name="Kevin Bouchard" userId="2fc9e66d-ba45-474f-8a9f-7086b34a7d26" providerId="ADAL" clId="{8F5B255C-8A9D-45EE-8EDC-A84BC6DC0D5E}" dt="2024-01-27T21:22:56.043" v="10" actId="26606"/>
          <ac:spMkLst>
            <pc:docMk/>
            <pc:sldMk cId="173000083" sldId="349"/>
            <ac:spMk id="17" creationId="{14AE7447-E8F8-4A0F-9E3D-94842BFF886E}"/>
          </ac:spMkLst>
        </pc:spChg>
        <pc:spChg chg="add del">
          <ac:chgData name="Kevin Bouchard" userId="2fc9e66d-ba45-474f-8a9f-7086b34a7d26" providerId="ADAL" clId="{8F5B255C-8A9D-45EE-8EDC-A84BC6DC0D5E}" dt="2024-01-27T21:22:56.043" v="10" actId="26606"/>
          <ac:spMkLst>
            <pc:docMk/>
            <pc:sldMk cId="173000083" sldId="349"/>
            <ac:spMk id="26" creationId="{EDF3BDB2-0586-430E-811A-74BAFDEE663D}"/>
          </ac:spMkLst>
        </pc:spChg>
        <pc:spChg chg="add del">
          <ac:chgData name="Kevin Bouchard" userId="2fc9e66d-ba45-474f-8a9f-7086b34a7d26" providerId="ADAL" clId="{8F5B255C-8A9D-45EE-8EDC-A84BC6DC0D5E}" dt="2024-01-27T21:22:56.043" v="10" actId="26606"/>
          <ac:spMkLst>
            <pc:docMk/>
            <pc:sldMk cId="173000083" sldId="349"/>
            <ac:spMk id="28" creationId="{821E305B-0351-4E03-8C1B-F23D3A346E81}"/>
          </ac:spMkLst>
        </pc:spChg>
        <pc:spChg chg="add del">
          <ac:chgData name="Kevin Bouchard" userId="2fc9e66d-ba45-474f-8a9f-7086b34a7d26" providerId="ADAL" clId="{8F5B255C-8A9D-45EE-8EDC-A84BC6DC0D5E}" dt="2024-01-27T21:22:56.043" v="10" actId="26606"/>
          <ac:spMkLst>
            <pc:docMk/>
            <pc:sldMk cId="173000083" sldId="349"/>
            <ac:spMk id="30" creationId="{3C848660-F9C2-4F86-A218-6AE0FB4CCC5E}"/>
          </ac:spMkLst>
        </pc:spChg>
        <pc:spChg chg="add del">
          <ac:chgData name="Kevin Bouchard" userId="2fc9e66d-ba45-474f-8a9f-7086b34a7d26" providerId="ADAL" clId="{8F5B255C-8A9D-45EE-8EDC-A84BC6DC0D5E}" dt="2024-01-27T21:22:56.043" v="10" actId="26606"/>
          <ac:spMkLst>
            <pc:docMk/>
            <pc:sldMk cId="173000083" sldId="349"/>
            <ac:spMk id="32" creationId="{5CABD882-B7CE-4433-B509-99205DB70549}"/>
          </ac:spMkLst>
        </pc:spChg>
        <pc:spChg chg="add">
          <ac:chgData name="Kevin Bouchard" userId="2fc9e66d-ba45-474f-8a9f-7086b34a7d26" providerId="ADAL" clId="{8F5B255C-8A9D-45EE-8EDC-A84BC6DC0D5E}" dt="2024-01-27T21:22:56.043" v="10" actId="26606"/>
          <ac:spMkLst>
            <pc:docMk/>
            <pc:sldMk cId="173000083" sldId="349"/>
            <ac:spMk id="41" creationId="{2550AE69-AC86-4188-83E5-A856C4F1DCFF}"/>
          </ac:spMkLst>
        </pc:spChg>
        <pc:spChg chg="add">
          <ac:chgData name="Kevin Bouchard" userId="2fc9e66d-ba45-474f-8a9f-7086b34a7d26" providerId="ADAL" clId="{8F5B255C-8A9D-45EE-8EDC-A84BC6DC0D5E}" dt="2024-01-27T21:22:56.043" v="10" actId="26606"/>
          <ac:spMkLst>
            <pc:docMk/>
            <pc:sldMk cId="173000083" sldId="349"/>
            <ac:spMk id="43" creationId="{EC4CA156-2C9D-4F0C-B229-88D8B5E17BCF}"/>
          </ac:spMkLst>
        </pc:spChg>
        <pc:spChg chg="add">
          <ac:chgData name="Kevin Bouchard" userId="2fc9e66d-ba45-474f-8a9f-7086b34a7d26" providerId="ADAL" clId="{8F5B255C-8A9D-45EE-8EDC-A84BC6DC0D5E}" dt="2024-01-27T21:22:56.043" v="10" actId="26606"/>
          <ac:spMkLst>
            <pc:docMk/>
            <pc:sldMk cId="173000083" sldId="349"/>
            <ac:spMk id="45" creationId="{D7361ED3-EBE5-4EFC-8DA3-D0CE4BF2F4B1}"/>
          </ac:spMkLst>
        </pc:spChg>
        <pc:spChg chg="add">
          <ac:chgData name="Kevin Bouchard" userId="2fc9e66d-ba45-474f-8a9f-7086b34a7d26" providerId="ADAL" clId="{8F5B255C-8A9D-45EE-8EDC-A84BC6DC0D5E}" dt="2024-01-27T21:22:56.043" v="10" actId="26606"/>
          <ac:spMkLst>
            <pc:docMk/>
            <pc:sldMk cId="173000083" sldId="349"/>
            <ac:spMk id="51" creationId="{E8035907-EB9C-4E11-8A9B-D25B0AD8D749}"/>
          </ac:spMkLst>
        </pc:spChg>
        <pc:spChg chg="add">
          <ac:chgData name="Kevin Bouchard" userId="2fc9e66d-ba45-474f-8a9f-7086b34a7d26" providerId="ADAL" clId="{8F5B255C-8A9D-45EE-8EDC-A84BC6DC0D5E}" dt="2024-01-27T21:22:56.043" v="10" actId="26606"/>
          <ac:spMkLst>
            <pc:docMk/>
            <pc:sldMk cId="173000083" sldId="349"/>
            <ac:spMk id="53" creationId="{23991EB4-1F71-4BE4-B24D-277DD5EE90AF}"/>
          </ac:spMkLst>
        </pc:spChg>
        <pc:spChg chg="add">
          <ac:chgData name="Kevin Bouchard" userId="2fc9e66d-ba45-474f-8a9f-7086b34a7d26" providerId="ADAL" clId="{8F5B255C-8A9D-45EE-8EDC-A84BC6DC0D5E}" dt="2024-01-27T21:22:56.043" v="10" actId="26606"/>
          <ac:spMkLst>
            <pc:docMk/>
            <pc:sldMk cId="173000083" sldId="349"/>
            <ac:spMk id="55" creationId="{D9C69FA7-0958-4ED9-A0DF-E87A0C137BF5}"/>
          </ac:spMkLst>
        </pc:spChg>
        <pc:grpChg chg="add del">
          <ac:chgData name="Kevin Bouchard" userId="2fc9e66d-ba45-474f-8a9f-7086b34a7d26" providerId="ADAL" clId="{8F5B255C-8A9D-45EE-8EDC-A84BC6DC0D5E}" dt="2024-01-27T21:22:56.043" v="10" actId="26606"/>
          <ac:grpSpMkLst>
            <pc:docMk/>
            <pc:sldMk cId="173000083" sldId="349"/>
            <ac:grpSpMk id="19" creationId="{85981F80-69EE-4E2B-82A8-47FDFD7720AC}"/>
          </ac:grpSpMkLst>
        </pc:grpChg>
        <pc:grpChg chg="add del">
          <ac:chgData name="Kevin Bouchard" userId="2fc9e66d-ba45-474f-8a9f-7086b34a7d26" providerId="ADAL" clId="{8F5B255C-8A9D-45EE-8EDC-A84BC6DC0D5E}" dt="2024-01-27T21:22:56.043" v="10" actId="26606"/>
          <ac:grpSpMkLst>
            <pc:docMk/>
            <pc:sldMk cId="173000083" sldId="349"/>
            <ac:grpSpMk id="34" creationId="{49F6A645-6137-4F43-8E88-D91CC337D5B7}"/>
          </ac:grpSpMkLst>
        </pc:grpChg>
        <pc:grpChg chg="add">
          <ac:chgData name="Kevin Bouchard" userId="2fc9e66d-ba45-474f-8a9f-7086b34a7d26" providerId="ADAL" clId="{8F5B255C-8A9D-45EE-8EDC-A84BC6DC0D5E}" dt="2024-01-27T21:22:56.043" v="10" actId="26606"/>
          <ac:grpSpMkLst>
            <pc:docMk/>
            <pc:sldMk cId="173000083" sldId="349"/>
            <ac:grpSpMk id="47" creationId="{85105087-7F16-4C94-837C-C45445116665}"/>
          </ac:grpSpMkLst>
        </pc:grpChg>
        <pc:picChg chg="add mod">
          <ac:chgData name="Kevin Bouchard" userId="2fc9e66d-ba45-474f-8a9f-7086b34a7d26" providerId="ADAL" clId="{8F5B255C-8A9D-45EE-8EDC-A84BC6DC0D5E}" dt="2024-01-27T21:22:56.043" v="10" actId="26606"/>
          <ac:picMkLst>
            <pc:docMk/>
            <pc:sldMk cId="173000083" sldId="349"/>
            <ac:picMk id="6" creationId="{F4EC9B8B-F970-1B2D-4E00-5C2B5F690901}"/>
          </ac:picMkLst>
        </pc:picChg>
      </pc:sldChg>
      <pc:sldChg chg="modSp add mod modNotesTx">
        <pc:chgData name="Kevin Bouchard" userId="2fc9e66d-ba45-474f-8a9f-7086b34a7d26" providerId="ADAL" clId="{8F5B255C-8A9D-45EE-8EDC-A84BC6DC0D5E}" dt="2024-01-27T22:27:40.881" v="1794" actId="20577"/>
        <pc:sldMkLst>
          <pc:docMk/>
          <pc:sldMk cId="1979827282" sldId="351"/>
        </pc:sldMkLst>
        <pc:spChg chg="mod">
          <ac:chgData name="Kevin Bouchard" userId="2fc9e66d-ba45-474f-8a9f-7086b34a7d26" providerId="ADAL" clId="{8F5B255C-8A9D-45EE-8EDC-A84BC6DC0D5E}" dt="2024-01-27T22:04:56.913" v="244"/>
          <ac:spMkLst>
            <pc:docMk/>
            <pc:sldMk cId="1979827282" sldId="351"/>
            <ac:spMk id="2" creationId="{07B211FF-39AE-4EAC-BB03-436E7F219B27}"/>
          </ac:spMkLst>
        </pc:spChg>
        <pc:spChg chg="mod">
          <ac:chgData name="Kevin Bouchard" userId="2fc9e66d-ba45-474f-8a9f-7086b34a7d26" providerId="ADAL" clId="{8F5B255C-8A9D-45EE-8EDC-A84BC6DC0D5E}" dt="2024-01-27T22:05:11.641" v="268" actId="20577"/>
          <ac:spMkLst>
            <pc:docMk/>
            <pc:sldMk cId="1979827282" sldId="351"/>
            <ac:spMk id="3" creationId="{E128A7AC-9F41-4A39-9287-E922EC4835A9}"/>
          </ac:spMkLst>
        </pc:spChg>
      </pc:sldChg>
      <pc:sldChg chg="del">
        <pc:chgData name="Kevin Bouchard" userId="2fc9e66d-ba45-474f-8a9f-7086b34a7d26" providerId="ADAL" clId="{8F5B255C-8A9D-45EE-8EDC-A84BC6DC0D5E}" dt="2024-01-27T22:16:32.391" v="1256" actId="47"/>
        <pc:sldMkLst>
          <pc:docMk/>
          <pc:sldMk cId="195015674" sldId="361"/>
        </pc:sldMkLst>
      </pc:sldChg>
      <pc:sldChg chg="del">
        <pc:chgData name="Kevin Bouchard" userId="2fc9e66d-ba45-474f-8a9f-7086b34a7d26" providerId="ADAL" clId="{8F5B255C-8A9D-45EE-8EDC-A84BC6DC0D5E}" dt="2024-01-27T21:23:19.366" v="16" actId="47"/>
        <pc:sldMkLst>
          <pc:docMk/>
          <pc:sldMk cId="2255641505" sldId="362"/>
        </pc:sldMkLst>
      </pc:sldChg>
      <pc:sldChg chg="modSp new mod">
        <pc:chgData name="Kevin Bouchard" userId="2fc9e66d-ba45-474f-8a9f-7086b34a7d26" providerId="ADAL" clId="{8F5B255C-8A9D-45EE-8EDC-A84BC6DC0D5E}" dt="2024-01-27T22:06:21.975" v="373" actId="20577"/>
        <pc:sldMkLst>
          <pc:docMk/>
          <pc:sldMk cId="3629972609" sldId="362"/>
        </pc:sldMkLst>
        <pc:spChg chg="mod">
          <ac:chgData name="Kevin Bouchard" userId="2fc9e66d-ba45-474f-8a9f-7086b34a7d26" providerId="ADAL" clId="{8F5B255C-8A9D-45EE-8EDC-A84BC6DC0D5E}" dt="2024-01-27T22:02:15.021" v="119" actId="20577"/>
          <ac:spMkLst>
            <pc:docMk/>
            <pc:sldMk cId="3629972609" sldId="362"/>
            <ac:spMk id="2" creationId="{CA6409DA-5A97-40A9-F055-554013031E27}"/>
          </ac:spMkLst>
        </pc:spChg>
        <pc:spChg chg="mod">
          <ac:chgData name="Kevin Bouchard" userId="2fc9e66d-ba45-474f-8a9f-7086b34a7d26" providerId="ADAL" clId="{8F5B255C-8A9D-45EE-8EDC-A84BC6DC0D5E}" dt="2024-01-27T22:06:21.975" v="373" actId="20577"/>
          <ac:spMkLst>
            <pc:docMk/>
            <pc:sldMk cId="3629972609" sldId="362"/>
            <ac:spMk id="3" creationId="{1ADEAD67-452B-2C92-69CA-D7B22D758BCB}"/>
          </ac:spMkLst>
        </pc:spChg>
      </pc:sldChg>
      <pc:sldChg chg="modSp add mod">
        <pc:chgData name="Kevin Bouchard" userId="2fc9e66d-ba45-474f-8a9f-7086b34a7d26" providerId="ADAL" clId="{8F5B255C-8A9D-45EE-8EDC-A84BC6DC0D5E}" dt="2024-01-27T22:27:21.269" v="1778" actId="20577"/>
        <pc:sldMkLst>
          <pc:docMk/>
          <pc:sldMk cId="3363190990" sldId="363"/>
        </pc:sldMkLst>
        <pc:spChg chg="mod">
          <ac:chgData name="Kevin Bouchard" userId="2fc9e66d-ba45-474f-8a9f-7086b34a7d26" providerId="ADAL" clId="{8F5B255C-8A9D-45EE-8EDC-A84BC6DC0D5E}" dt="2024-01-27T22:04:50.845" v="242" actId="20577"/>
          <ac:spMkLst>
            <pc:docMk/>
            <pc:sldMk cId="3363190990" sldId="363"/>
            <ac:spMk id="2" creationId="{7AC9B603-524A-43A5-87C1-A082FEC9CC65}"/>
          </ac:spMkLst>
        </pc:spChg>
        <pc:spChg chg="mod">
          <ac:chgData name="Kevin Bouchard" userId="2fc9e66d-ba45-474f-8a9f-7086b34a7d26" providerId="ADAL" clId="{8F5B255C-8A9D-45EE-8EDC-A84BC6DC0D5E}" dt="2024-01-27T22:27:21.269" v="1778" actId="20577"/>
          <ac:spMkLst>
            <pc:docMk/>
            <pc:sldMk cId="3363190990" sldId="363"/>
            <ac:spMk id="3" creationId="{5C034D00-E817-4CB4-ADD7-96532DD573D2}"/>
          </ac:spMkLst>
        </pc:spChg>
      </pc:sldChg>
      <pc:sldChg chg="del">
        <pc:chgData name="Kevin Bouchard" userId="2fc9e66d-ba45-474f-8a9f-7086b34a7d26" providerId="ADAL" clId="{8F5B255C-8A9D-45EE-8EDC-A84BC6DC0D5E}" dt="2024-01-27T21:23:19.366" v="16" actId="47"/>
        <pc:sldMkLst>
          <pc:docMk/>
          <pc:sldMk cId="3716349451" sldId="363"/>
        </pc:sldMkLst>
      </pc:sldChg>
      <pc:sldChg chg="del">
        <pc:chgData name="Kevin Bouchard" userId="2fc9e66d-ba45-474f-8a9f-7086b34a7d26" providerId="ADAL" clId="{8F5B255C-8A9D-45EE-8EDC-A84BC6DC0D5E}" dt="2024-01-27T21:23:19.366" v="16" actId="47"/>
        <pc:sldMkLst>
          <pc:docMk/>
          <pc:sldMk cId="3041714464" sldId="364"/>
        </pc:sldMkLst>
      </pc:sldChg>
      <pc:sldChg chg="modSp add mod">
        <pc:chgData name="Kevin Bouchard" userId="2fc9e66d-ba45-474f-8a9f-7086b34a7d26" providerId="ADAL" clId="{8F5B255C-8A9D-45EE-8EDC-A84BC6DC0D5E}" dt="2024-01-27T22:05:19.008" v="269" actId="20577"/>
        <pc:sldMkLst>
          <pc:docMk/>
          <pc:sldMk cId="3738213265" sldId="364"/>
        </pc:sldMkLst>
        <pc:spChg chg="mod">
          <ac:chgData name="Kevin Bouchard" userId="2fc9e66d-ba45-474f-8a9f-7086b34a7d26" providerId="ADAL" clId="{8F5B255C-8A9D-45EE-8EDC-A84BC6DC0D5E}" dt="2024-01-27T22:04:54.841" v="243"/>
          <ac:spMkLst>
            <pc:docMk/>
            <pc:sldMk cId="3738213265" sldId="364"/>
            <ac:spMk id="2" creationId="{0136D742-6BC2-4CB8-8116-D75B85D0680D}"/>
          </ac:spMkLst>
        </pc:spChg>
        <pc:spChg chg="mod">
          <ac:chgData name="Kevin Bouchard" userId="2fc9e66d-ba45-474f-8a9f-7086b34a7d26" providerId="ADAL" clId="{8F5B255C-8A9D-45EE-8EDC-A84BC6DC0D5E}" dt="2024-01-27T22:05:19.008" v="269" actId="20577"/>
          <ac:spMkLst>
            <pc:docMk/>
            <pc:sldMk cId="3738213265" sldId="364"/>
            <ac:spMk id="3" creationId="{0EC3AA3F-9EC2-437D-B3DF-C33418A7CAE9}"/>
          </ac:spMkLst>
        </pc:spChg>
      </pc:sldChg>
      <pc:sldChg chg="del">
        <pc:chgData name="Kevin Bouchard" userId="2fc9e66d-ba45-474f-8a9f-7086b34a7d26" providerId="ADAL" clId="{8F5B255C-8A9D-45EE-8EDC-A84BC6DC0D5E}" dt="2024-01-27T21:23:19.366" v="16" actId="47"/>
        <pc:sldMkLst>
          <pc:docMk/>
          <pc:sldMk cId="997545460" sldId="365"/>
        </pc:sldMkLst>
      </pc:sldChg>
      <pc:sldChg chg="modSp new mod">
        <pc:chgData name="Kevin Bouchard" userId="2fc9e66d-ba45-474f-8a9f-7086b34a7d26" providerId="ADAL" clId="{8F5B255C-8A9D-45EE-8EDC-A84BC6DC0D5E}" dt="2024-01-27T22:18:55.947" v="1403" actId="20577"/>
        <pc:sldMkLst>
          <pc:docMk/>
          <pc:sldMk cId="3689300760" sldId="365"/>
        </pc:sldMkLst>
        <pc:spChg chg="mod">
          <ac:chgData name="Kevin Bouchard" userId="2fc9e66d-ba45-474f-8a9f-7086b34a7d26" providerId="ADAL" clId="{8F5B255C-8A9D-45EE-8EDC-A84BC6DC0D5E}" dt="2024-01-27T22:09:17.927" v="497" actId="20577"/>
          <ac:spMkLst>
            <pc:docMk/>
            <pc:sldMk cId="3689300760" sldId="365"/>
            <ac:spMk id="2" creationId="{D72DB2BE-0F3D-F719-8979-F8194912B1C9}"/>
          </ac:spMkLst>
        </pc:spChg>
        <pc:spChg chg="mod">
          <ac:chgData name="Kevin Bouchard" userId="2fc9e66d-ba45-474f-8a9f-7086b34a7d26" providerId="ADAL" clId="{8F5B255C-8A9D-45EE-8EDC-A84BC6DC0D5E}" dt="2024-01-27T22:18:55.947" v="1403" actId="20577"/>
          <ac:spMkLst>
            <pc:docMk/>
            <pc:sldMk cId="3689300760" sldId="365"/>
            <ac:spMk id="3" creationId="{83C472BF-6D9F-60D7-B621-0EC4EE1341E3}"/>
          </ac:spMkLst>
        </pc:spChg>
      </pc:sldChg>
      <pc:sldChg chg="modSp new mod">
        <pc:chgData name="Kevin Bouchard" userId="2fc9e66d-ba45-474f-8a9f-7086b34a7d26" providerId="ADAL" clId="{8F5B255C-8A9D-45EE-8EDC-A84BC6DC0D5E}" dt="2024-01-27T22:36:51.460" v="2063" actId="20577"/>
        <pc:sldMkLst>
          <pc:docMk/>
          <pc:sldMk cId="2589810309" sldId="366"/>
        </pc:sldMkLst>
        <pc:spChg chg="mod">
          <ac:chgData name="Kevin Bouchard" userId="2fc9e66d-ba45-474f-8a9f-7086b34a7d26" providerId="ADAL" clId="{8F5B255C-8A9D-45EE-8EDC-A84BC6DC0D5E}" dt="2024-01-27T22:31:11.943" v="1849" actId="20577"/>
          <ac:spMkLst>
            <pc:docMk/>
            <pc:sldMk cId="2589810309" sldId="366"/>
            <ac:spMk id="2" creationId="{28478A24-673F-60AB-9068-366546758C98}"/>
          </ac:spMkLst>
        </pc:spChg>
        <pc:spChg chg="mod">
          <ac:chgData name="Kevin Bouchard" userId="2fc9e66d-ba45-474f-8a9f-7086b34a7d26" providerId="ADAL" clId="{8F5B255C-8A9D-45EE-8EDC-A84BC6DC0D5E}" dt="2024-01-27T22:36:51.460" v="2063" actId="20577"/>
          <ac:spMkLst>
            <pc:docMk/>
            <pc:sldMk cId="2589810309" sldId="366"/>
            <ac:spMk id="3" creationId="{F5CD445C-A68D-F6A0-69D0-EB4B9BDCC48B}"/>
          </ac:spMkLst>
        </pc:spChg>
      </pc:sldChg>
      <pc:sldChg chg="del">
        <pc:chgData name="Kevin Bouchard" userId="2fc9e66d-ba45-474f-8a9f-7086b34a7d26" providerId="ADAL" clId="{8F5B255C-8A9D-45EE-8EDC-A84BC6DC0D5E}" dt="2024-01-27T21:23:19.366" v="16" actId="47"/>
        <pc:sldMkLst>
          <pc:docMk/>
          <pc:sldMk cId="589661604" sldId="367"/>
        </pc:sldMkLst>
      </pc:sldChg>
      <pc:sldChg chg="addSp delSp modSp new mod setBg setClrOvrMap">
        <pc:chgData name="Kevin Bouchard" userId="2fc9e66d-ba45-474f-8a9f-7086b34a7d26" providerId="ADAL" clId="{8F5B255C-8A9D-45EE-8EDC-A84BC6DC0D5E}" dt="2024-01-27T22:40:26.782" v="2305" actId="26606"/>
        <pc:sldMkLst>
          <pc:docMk/>
          <pc:sldMk cId="3663014424" sldId="367"/>
        </pc:sldMkLst>
        <pc:spChg chg="mod">
          <ac:chgData name="Kevin Bouchard" userId="2fc9e66d-ba45-474f-8a9f-7086b34a7d26" providerId="ADAL" clId="{8F5B255C-8A9D-45EE-8EDC-A84BC6DC0D5E}" dt="2024-01-27T22:40:26.782" v="2305" actId="26606"/>
          <ac:spMkLst>
            <pc:docMk/>
            <pc:sldMk cId="3663014424" sldId="367"/>
            <ac:spMk id="2" creationId="{A0D3A22E-F380-BF38-75CF-FD6A3A205252}"/>
          </ac:spMkLst>
        </pc:spChg>
        <pc:spChg chg="mod">
          <ac:chgData name="Kevin Bouchard" userId="2fc9e66d-ba45-474f-8a9f-7086b34a7d26" providerId="ADAL" clId="{8F5B255C-8A9D-45EE-8EDC-A84BC6DC0D5E}" dt="2024-01-27T22:40:26.782" v="2305" actId="26606"/>
          <ac:spMkLst>
            <pc:docMk/>
            <pc:sldMk cId="3663014424" sldId="367"/>
            <ac:spMk id="3" creationId="{365812B9-0B46-6751-B62B-43656D44393E}"/>
          </ac:spMkLst>
        </pc:spChg>
        <pc:spChg chg="mod">
          <ac:chgData name="Kevin Bouchard" userId="2fc9e66d-ba45-474f-8a9f-7086b34a7d26" providerId="ADAL" clId="{8F5B255C-8A9D-45EE-8EDC-A84BC6DC0D5E}" dt="2024-01-27T22:40:26.782" v="2305" actId="26606"/>
          <ac:spMkLst>
            <pc:docMk/>
            <pc:sldMk cId="3663014424" sldId="367"/>
            <ac:spMk id="4" creationId="{5E9B861E-954E-8970-8072-F8666B79FB61}"/>
          </ac:spMkLst>
        </pc:spChg>
        <pc:spChg chg="mod">
          <ac:chgData name="Kevin Bouchard" userId="2fc9e66d-ba45-474f-8a9f-7086b34a7d26" providerId="ADAL" clId="{8F5B255C-8A9D-45EE-8EDC-A84BC6DC0D5E}" dt="2024-01-27T22:40:26.782" v="2305" actId="26606"/>
          <ac:spMkLst>
            <pc:docMk/>
            <pc:sldMk cId="3663014424" sldId="367"/>
            <ac:spMk id="5" creationId="{694B308A-09AC-A767-154A-443ADC815415}"/>
          </ac:spMkLst>
        </pc:spChg>
        <pc:spChg chg="add del">
          <ac:chgData name="Kevin Bouchard" userId="2fc9e66d-ba45-474f-8a9f-7086b34a7d26" providerId="ADAL" clId="{8F5B255C-8A9D-45EE-8EDC-A84BC6DC0D5E}" dt="2024-01-27T22:40:26.782" v="2305" actId="26606"/>
          <ac:spMkLst>
            <pc:docMk/>
            <pc:sldMk cId="3663014424" sldId="367"/>
            <ac:spMk id="11" creationId="{F79FF99C-BAA9-404F-9C96-6DD456B4F795}"/>
          </ac:spMkLst>
        </pc:spChg>
        <pc:spChg chg="add del">
          <ac:chgData name="Kevin Bouchard" userId="2fc9e66d-ba45-474f-8a9f-7086b34a7d26" providerId="ADAL" clId="{8F5B255C-8A9D-45EE-8EDC-A84BC6DC0D5E}" dt="2024-01-27T22:40:26.782" v="2305" actId="26606"/>
          <ac:spMkLst>
            <pc:docMk/>
            <pc:sldMk cId="3663014424" sldId="367"/>
            <ac:spMk id="13" creationId="{49C44AFD-C72D-4D9C-84C6-73E615CED884}"/>
          </ac:spMkLst>
        </pc:spChg>
        <pc:grpChg chg="add del">
          <ac:chgData name="Kevin Bouchard" userId="2fc9e66d-ba45-474f-8a9f-7086b34a7d26" providerId="ADAL" clId="{8F5B255C-8A9D-45EE-8EDC-A84BC6DC0D5E}" dt="2024-01-27T22:40:26.782" v="2305" actId="26606"/>
          <ac:grpSpMkLst>
            <pc:docMk/>
            <pc:sldMk cId="3663014424" sldId="367"/>
            <ac:grpSpMk id="15" creationId="{1D25B14F-36E0-41E8-956F-CABEF1ADD65F}"/>
          </ac:grpSpMkLst>
        </pc:grpChg>
        <pc:picChg chg="add del">
          <ac:chgData name="Kevin Bouchard" userId="2fc9e66d-ba45-474f-8a9f-7086b34a7d26" providerId="ADAL" clId="{8F5B255C-8A9D-45EE-8EDC-A84BC6DC0D5E}" dt="2024-01-27T22:40:26.782" v="2305" actId="26606"/>
          <ac:picMkLst>
            <pc:docMk/>
            <pc:sldMk cId="3663014424" sldId="367"/>
            <ac:picMk id="7" creationId="{F1B304DA-5223-5AB7-14B6-B6A3BAF33F87}"/>
          </ac:picMkLst>
        </pc:picChg>
      </pc:sldChg>
      <pc:sldChg chg="del">
        <pc:chgData name="Kevin Bouchard" userId="2fc9e66d-ba45-474f-8a9f-7086b34a7d26" providerId="ADAL" clId="{8F5B255C-8A9D-45EE-8EDC-A84BC6DC0D5E}" dt="2024-01-27T21:23:19.366" v="16" actId="47"/>
        <pc:sldMkLst>
          <pc:docMk/>
          <pc:sldMk cId="2292418944" sldId="368"/>
        </pc:sldMkLst>
      </pc:sldChg>
      <pc:sldChg chg="del">
        <pc:chgData name="Kevin Bouchard" userId="2fc9e66d-ba45-474f-8a9f-7086b34a7d26" providerId="ADAL" clId="{8F5B255C-8A9D-45EE-8EDC-A84BC6DC0D5E}" dt="2024-01-27T21:23:19.366" v="16" actId="47"/>
        <pc:sldMkLst>
          <pc:docMk/>
          <pc:sldMk cId="1099493320" sldId="369"/>
        </pc:sldMkLst>
      </pc:sldChg>
      <pc:sldChg chg="del">
        <pc:chgData name="Kevin Bouchard" userId="2fc9e66d-ba45-474f-8a9f-7086b34a7d26" providerId="ADAL" clId="{8F5B255C-8A9D-45EE-8EDC-A84BC6DC0D5E}" dt="2024-01-27T21:23:19.366" v="16" actId="47"/>
        <pc:sldMkLst>
          <pc:docMk/>
          <pc:sldMk cId="956672279" sldId="370"/>
        </pc:sldMkLst>
      </pc:sldChg>
      <pc:sldChg chg="del">
        <pc:chgData name="Kevin Bouchard" userId="2fc9e66d-ba45-474f-8a9f-7086b34a7d26" providerId="ADAL" clId="{8F5B255C-8A9D-45EE-8EDC-A84BC6DC0D5E}" dt="2024-01-27T21:23:19.366" v="16" actId="47"/>
        <pc:sldMkLst>
          <pc:docMk/>
          <pc:sldMk cId="2384301079" sldId="371"/>
        </pc:sldMkLst>
      </pc:sldChg>
    </pc:docChg>
  </pc:docChgLst>
  <pc:docChgLst>
    <pc:chgData name="Kevin Bouchard" userId="2fc9e66d-ba45-474f-8a9f-7086b34a7d26" providerId="ADAL" clId="{D1F6E0D6-7D92-49E3-9BE1-FAB7F0A1BF16}"/>
    <pc:docChg chg="undo custSel addSld delSld modSld">
      <pc:chgData name="Kevin Bouchard" userId="2fc9e66d-ba45-474f-8a9f-7086b34a7d26" providerId="ADAL" clId="{D1F6E0D6-7D92-49E3-9BE1-FAB7F0A1BF16}" dt="2024-01-27T21:17:49.503" v="4873" actId="47"/>
      <pc:docMkLst>
        <pc:docMk/>
      </pc:docMkLst>
      <pc:sldChg chg="del">
        <pc:chgData name="Kevin Bouchard" userId="2fc9e66d-ba45-474f-8a9f-7086b34a7d26" providerId="ADAL" clId="{D1F6E0D6-7D92-49E3-9BE1-FAB7F0A1BF16}" dt="2024-01-27T17:32:13.538" v="2" actId="47"/>
        <pc:sldMkLst>
          <pc:docMk/>
          <pc:sldMk cId="1198745073" sldId="284"/>
        </pc:sldMkLst>
      </pc:sldChg>
      <pc:sldChg chg="del">
        <pc:chgData name="Kevin Bouchard" userId="2fc9e66d-ba45-474f-8a9f-7086b34a7d26" providerId="ADAL" clId="{D1F6E0D6-7D92-49E3-9BE1-FAB7F0A1BF16}" dt="2024-01-27T17:32:13.538" v="2" actId="47"/>
        <pc:sldMkLst>
          <pc:docMk/>
          <pc:sldMk cId="1218816864" sldId="286"/>
        </pc:sldMkLst>
      </pc:sldChg>
      <pc:sldChg chg="del">
        <pc:chgData name="Kevin Bouchard" userId="2fc9e66d-ba45-474f-8a9f-7086b34a7d26" providerId="ADAL" clId="{D1F6E0D6-7D92-49E3-9BE1-FAB7F0A1BF16}" dt="2024-01-27T17:32:13.538" v="2" actId="47"/>
        <pc:sldMkLst>
          <pc:docMk/>
          <pc:sldMk cId="3813327279" sldId="287"/>
        </pc:sldMkLst>
      </pc:sldChg>
      <pc:sldChg chg="del">
        <pc:chgData name="Kevin Bouchard" userId="2fc9e66d-ba45-474f-8a9f-7086b34a7d26" providerId="ADAL" clId="{D1F6E0D6-7D92-49E3-9BE1-FAB7F0A1BF16}" dt="2024-01-27T17:32:13.538" v="2" actId="47"/>
        <pc:sldMkLst>
          <pc:docMk/>
          <pc:sldMk cId="378489798" sldId="288"/>
        </pc:sldMkLst>
      </pc:sldChg>
      <pc:sldChg chg="del">
        <pc:chgData name="Kevin Bouchard" userId="2fc9e66d-ba45-474f-8a9f-7086b34a7d26" providerId="ADAL" clId="{D1F6E0D6-7D92-49E3-9BE1-FAB7F0A1BF16}" dt="2024-01-27T17:32:13.538" v="2" actId="47"/>
        <pc:sldMkLst>
          <pc:docMk/>
          <pc:sldMk cId="3906073535" sldId="289"/>
        </pc:sldMkLst>
      </pc:sldChg>
      <pc:sldChg chg="del">
        <pc:chgData name="Kevin Bouchard" userId="2fc9e66d-ba45-474f-8a9f-7086b34a7d26" providerId="ADAL" clId="{D1F6E0D6-7D92-49E3-9BE1-FAB7F0A1BF16}" dt="2024-01-27T17:32:13.538" v="2" actId="47"/>
        <pc:sldMkLst>
          <pc:docMk/>
          <pc:sldMk cId="1793809689" sldId="290"/>
        </pc:sldMkLst>
      </pc:sldChg>
      <pc:sldChg chg="del">
        <pc:chgData name="Kevin Bouchard" userId="2fc9e66d-ba45-474f-8a9f-7086b34a7d26" providerId="ADAL" clId="{D1F6E0D6-7D92-49E3-9BE1-FAB7F0A1BF16}" dt="2024-01-27T17:32:13.538" v="2" actId="47"/>
        <pc:sldMkLst>
          <pc:docMk/>
          <pc:sldMk cId="543565809" sldId="291"/>
        </pc:sldMkLst>
      </pc:sldChg>
      <pc:sldChg chg="del">
        <pc:chgData name="Kevin Bouchard" userId="2fc9e66d-ba45-474f-8a9f-7086b34a7d26" providerId="ADAL" clId="{D1F6E0D6-7D92-49E3-9BE1-FAB7F0A1BF16}" dt="2024-01-27T17:32:13.538" v="2" actId="47"/>
        <pc:sldMkLst>
          <pc:docMk/>
          <pc:sldMk cId="839620273" sldId="292"/>
        </pc:sldMkLst>
      </pc:sldChg>
      <pc:sldChg chg="del">
        <pc:chgData name="Kevin Bouchard" userId="2fc9e66d-ba45-474f-8a9f-7086b34a7d26" providerId="ADAL" clId="{D1F6E0D6-7D92-49E3-9BE1-FAB7F0A1BF16}" dt="2024-01-27T17:32:13.538" v="2" actId="47"/>
        <pc:sldMkLst>
          <pc:docMk/>
          <pc:sldMk cId="3512502901" sldId="293"/>
        </pc:sldMkLst>
      </pc:sldChg>
      <pc:sldChg chg="del">
        <pc:chgData name="Kevin Bouchard" userId="2fc9e66d-ba45-474f-8a9f-7086b34a7d26" providerId="ADAL" clId="{D1F6E0D6-7D92-49E3-9BE1-FAB7F0A1BF16}" dt="2024-01-27T17:32:13.538" v="2" actId="47"/>
        <pc:sldMkLst>
          <pc:docMk/>
          <pc:sldMk cId="695543587" sldId="294"/>
        </pc:sldMkLst>
      </pc:sldChg>
      <pc:sldChg chg="del">
        <pc:chgData name="Kevin Bouchard" userId="2fc9e66d-ba45-474f-8a9f-7086b34a7d26" providerId="ADAL" clId="{D1F6E0D6-7D92-49E3-9BE1-FAB7F0A1BF16}" dt="2024-01-27T17:32:13.538" v="2" actId="47"/>
        <pc:sldMkLst>
          <pc:docMk/>
          <pc:sldMk cId="1812478561" sldId="295"/>
        </pc:sldMkLst>
      </pc:sldChg>
      <pc:sldChg chg="del">
        <pc:chgData name="Kevin Bouchard" userId="2fc9e66d-ba45-474f-8a9f-7086b34a7d26" providerId="ADAL" clId="{D1F6E0D6-7D92-49E3-9BE1-FAB7F0A1BF16}" dt="2024-01-27T17:32:13.538" v="2" actId="47"/>
        <pc:sldMkLst>
          <pc:docMk/>
          <pc:sldMk cId="1327860693" sldId="296"/>
        </pc:sldMkLst>
      </pc:sldChg>
      <pc:sldChg chg="del">
        <pc:chgData name="Kevin Bouchard" userId="2fc9e66d-ba45-474f-8a9f-7086b34a7d26" providerId="ADAL" clId="{D1F6E0D6-7D92-49E3-9BE1-FAB7F0A1BF16}" dt="2024-01-27T17:32:13.538" v="2" actId="47"/>
        <pc:sldMkLst>
          <pc:docMk/>
          <pc:sldMk cId="345226211" sldId="297"/>
        </pc:sldMkLst>
      </pc:sldChg>
      <pc:sldChg chg="del">
        <pc:chgData name="Kevin Bouchard" userId="2fc9e66d-ba45-474f-8a9f-7086b34a7d26" providerId="ADAL" clId="{D1F6E0D6-7D92-49E3-9BE1-FAB7F0A1BF16}" dt="2024-01-27T17:32:13.538" v="2" actId="47"/>
        <pc:sldMkLst>
          <pc:docMk/>
          <pc:sldMk cId="279426057" sldId="298"/>
        </pc:sldMkLst>
      </pc:sldChg>
      <pc:sldChg chg="del">
        <pc:chgData name="Kevin Bouchard" userId="2fc9e66d-ba45-474f-8a9f-7086b34a7d26" providerId="ADAL" clId="{D1F6E0D6-7D92-49E3-9BE1-FAB7F0A1BF16}" dt="2024-01-27T17:32:13.538" v="2" actId="47"/>
        <pc:sldMkLst>
          <pc:docMk/>
          <pc:sldMk cId="3222266299" sldId="299"/>
        </pc:sldMkLst>
      </pc:sldChg>
      <pc:sldChg chg="del">
        <pc:chgData name="Kevin Bouchard" userId="2fc9e66d-ba45-474f-8a9f-7086b34a7d26" providerId="ADAL" clId="{D1F6E0D6-7D92-49E3-9BE1-FAB7F0A1BF16}" dt="2024-01-27T17:32:13.538" v="2" actId="47"/>
        <pc:sldMkLst>
          <pc:docMk/>
          <pc:sldMk cId="4060780696" sldId="300"/>
        </pc:sldMkLst>
      </pc:sldChg>
      <pc:sldChg chg="del">
        <pc:chgData name="Kevin Bouchard" userId="2fc9e66d-ba45-474f-8a9f-7086b34a7d26" providerId="ADAL" clId="{D1F6E0D6-7D92-49E3-9BE1-FAB7F0A1BF16}" dt="2024-01-27T17:32:13.538" v="2" actId="47"/>
        <pc:sldMkLst>
          <pc:docMk/>
          <pc:sldMk cId="2598629219" sldId="302"/>
        </pc:sldMkLst>
      </pc:sldChg>
      <pc:sldChg chg="del">
        <pc:chgData name="Kevin Bouchard" userId="2fc9e66d-ba45-474f-8a9f-7086b34a7d26" providerId="ADAL" clId="{D1F6E0D6-7D92-49E3-9BE1-FAB7F0A1BF16}" dt="2024-01-27T17:32:13.538" v="2" actId="47"/>
        <pc:sldMkLst>
          <pc:docMk/>
          <pc:sldMk cId="507249540" sldId="303"/>
        </pc:sldMkLst>
      </pc:sldChg>
      <pc:sldChg chg="del">
        <pc:chgData name="Kevin Bouchard" userId="2fc9e66d-ba45-474f-8a9f-7086b34a7d26" providerId="ADAL" clId="{D1F6E0D6-7D92-49E3-9BE1-FAB7F0A1BF16}" dt="2024-01-27T17:32:13.538" v="2" actId="47"/>
        <pc:sldMkLst>
          <pc:docMk/>
          <pc:sldMk cId="2198734492" sldId="304"/>
        </pc:sldMkLst>
      </pc:sldChg>
      <pc:sldChg chg="del">
        <pc:chgData name="Kevin Bouchard" userId="2fc9e66d-ba45-474f-8a9f-7086b34a7d26" providerId="ADAL" clId="{D1F6E0D6-7D92-49E3-9BE1-FAB7F0A1BF16}" dt="2024-01-27T17:32:13.538" v="2" actId="47"/>
        <pc:sldMkLst>
          <pc:docMk/>
          <pc:sldMk cId="1104281022" sldId="305"/>
        </pc:sldMkLst>
      </pc:sldChg>
      <pc:sldChg chg="del">
        <pc:chgData name="Kevin Bouchard" userId="2fc9e66d-ba45-474f-8a9f-7086b34a7d26" providerId="ADAL" clId="{D1F6E0D6-7D92-49E3-9BE1-FAB7F0A1BF16}" dt="2024-01-27T17:32:13.538" v="2" actId="47"/>
        <pc:sldMkLst>
          <pc:docMk/>
          <pc:sldMk cId="21371481" sldId="307"/>
        </pc:sldMkLst>
      </pc:sldChg>
      <pc:sldChg chg="del">
        <pc:chgData name="Kevin Bouchard" userId="2fc9e66d-ba45-474f-8a9f-7086b34a7d26" providerId="ADAL" clId="{D1F6E0D6-7D92-49E3-9BE1-FAB7F0A1BF16}" dt="2024-01-27T17:32:13.538" v="2" actId="47"/>
        <pc:sldMkLst>
          <pc:docMk/>
          <pc:sldMk cId="990244783" sldId="308"/>
        </pc:sldMkLst>
      </pc:sldChg>
      <pc:sldChg chg="modSp add mod modClrScheme chgLayout">
        <pc:chgData name="Kevin Bouchard" userId="2fc9e66d-ba45-474f-8a9f-7086b34a7d26" providerId="ADAL" clId="{D1F6E0D6-7D92-49E3-9BE1-FAB7F0A1BF16}" dt="2024-01-27T21:13:52.690" v="4592"/>
        <pc:sldMkLst>
          <pc:docMk/>
          <pc:sldMk cId="2006171445" sldId="310"/>
        </pc:sldMkLst>
        <pc:spChg chg="mod ord">
          <ac:chgData name="Kevin Bouchard" userId="2fc9e66d-ba45-474f-8a9f-7086b34a7d26" providerId="ADAL" clId="{D1F6E0D6-7D92-49E3-9BE1-FAB7F0A1BF16}" dt="2024-01-27T21:05:37.873" v="4333" actId="20577"/>
          <ac:spMkLst>
            <pc:docMk/>
            <pc:sldMk cId="2006171445" sldId="310"/>
            <ac:spMk id="4" creationId="{5AB9593A-8DE4-5F67-A443-3706D6DC94FF}"/>
          </ac:spMkLst>
        </pc:spChg>
        <pc:spChg chg="mod ord">
          <ac:chgData name="Kevin Bouchard" userId="2fc9e66d-ba45-474f-8a9f-7086b34a7d26" providerId="ADAL" clId="{D1F6E0D6-7D92-49E3-9BE1-FAB7F0A1BF16}" dt="2024-01-27T21:13:52.690" v="4592"/>
          <ac:spMkLst>
            <pc:docMk/>
            <pc:sldMk cId="2006171445" sldId="310"/>
            <ac:spMk id="5" creationId="{8AFD9C82-99F8-26ED-A3A7-3D1570CA8EF8}"/>
          </ac:spMkLst>
        </pc:spChg>
      </pc:sldChg>
      <pc:sldChg chg="modSp add mod modClrScheme chgLayout modNotesTx">
        <pc:chgData name="Kevin Bouchard" userId="2fc9e66d-ba45-474f-8a9f-7086b34a7d26" providerId="ADAL" clId="{D1F6E0D6-7D92-49E3-9BE1-FAB7F0A1BF16}" dt="2024-01-27T18:14:46.989" v="168" actId="242"/>
        <pc:sldMkLst>
          <pc:docMk/>
          <pc:sldMk cId="2903338431" sldId="311"/>
        </pc:sldMkLst>
        <pc:spChg chg="mod ord">
          <ac:chgData name="Kevin Bouchard" userId="2fc9e66d-ba45-474f-8a9f-7086b34a7d26" providerId="ADAL" clId="{D1F6E0D6-7D92-49E3-9BE1-FAB7F0A1BF16}" dt="2024-01-27T18:14:46.989" v="168" actId="242"/>
          <ac:spMkLst>
            <pc:docMk/>
            <pc:sldMk cId="2903338431" sldId="311"/>
            <ac:spMk id="87" creationId="{00000000-0000-0000-0000-000000000000}"/>
          </ac:spMkLst>
        </pc:spChg>
        <pc:spChg chg="mod ord">
          <ac:chgData name="Kevin Bouchard" userId="2fc9e66d-ba45-474f-8a9f-7086b34a7d26" providerId="ADAL" clId="{D1F6E0D6-7D92-49E3-9BE1-FAB7F0A1BF16}" dt="2024-01-27T18:14:10.306" v="155" actId="20577"/>
          <ac:spMkLst>
            <pc:docMk/>
            <pc:sldMk cId="2903338431" sldId="311"/>
            <ac:spMk id="88" creationId="{00000000-0000-0000-0000-000000000000}"/>
          </ac:spMkLst>
        </pc:spChg>
        <pc:spChg chg="mod ord">
          <ac:chgData name="Kevin Bouchard" userId="2fc9e66d-ba45-474f-8a9f-7086b34a7d26" providerId="ADAL" clId="{D1F6E0D6-7D92-49E3-9BE1-FAB7F0A1BF16}" dt="2024-01-27T18:10:59.550" v="51" actId="700"/>
          <ac:spMkLst>
            <pc:docMk/>
            <pc:sldMk cId="2903338431" sldId="311"/>
            <ac:spMk id="93" creationId="{00000000-0000-0000-0000-000000000000}"/>
          </ac:spMkLst>
        </pc:spChg>
      </pc:sldChg>
      <pc:sldChg chg="modSp add del mod modClrScheme chgLayout">
        <pc:chgData name="Kevin Bouchard" userId="2fc9e66d-ba45-474f-8a9f-7086b34a7d26" providerId="ADAL" clId="{D1F6E0D6-7D92-49E3-9BE1-FAB7F0A1BF16}" dt="2024-01-27T21:17:49.503" v="4873" actId="47"/>
        <pc:sldMkLst>
          <pc:docMk/>
          <pc:sldMk cId="38380945" sldId="312"/>
        </pc:sldMkLst>
        <pc:spChg chg="mod ord">
          <ac:chgData name="Kevin Bouchard" userId="2fc9e66d-ba45-474f-8a9f-7086b34a7d26" providerId="ADAL" clId="{D1F6E0D6-7D92-49E3-9BE1-FAB7F0A1BF16}" dt="2024-01-27T21:05:47.875" v="4334" actId="700"/>
          <ac:spMkLst>
            <pc:docMk/>
            <pc:sldMk cId="38380945" sldId="312"/>
            <ac:spMk id="2" creationId="{35F1BF8C-254E-771C-D487-925AEBB22EA1}"/>
          </ac:spMkLst>
        </pc:spChg>
        <pc:spChg chg="mod ord">
          <ac:chgData name="Kevin Bouchard" userId="2fc9e66d-ba45-474f-8a9f-7086b34a7d26" providerId="ADAL" clId="{D1F6E0D6-7D92-49E3-9BE1-FAB7F0A1BF16}" dt="2024-01-27T21:05:47.875" v="4334" actId="700"/>
          <ac:spMkLst>
            <pc:docMk/>
            <pc:sldMk cId="38380945" sldId="312"/>
            <ac:spMk id="3" creationId="{2FDC6F6E-9584-49BF-8732-26C0720A2D4A}"/>
          </ac:spMkLst>
        </pc:spChg>
        <pc:spChg chg="mod ord">
          <ac:chgData name="Kevin Bouchard" userId="2fc9e66d-ba45-474f-8a9f-7086b34a7d26" providerId="ADAL" clId="{D1F6E0D6-7D92-49E3-9BE1-FAB7F0A1BF16}" dt="2024-01-27T21:05:47.875" v="4334" actId="700"/>
          <ac:spMkLst>
            <pc:docMk/>
            <pc:sldMk cId="38380945" sldId="312"/>
            <ac:spMk id="4" creationId="{3214D029-1C61-9982-65EE-9E3AD10B0D0F}"/>
          </ac:spMkLst>
        </pc:spChg>
        <pc:spChg chg="mod">
          <ac:chgData name="Kevin Bouchard" userId="2fc9e66d-ba45-474f-8a9f-7086b34a7d26" providerId="ADAL" clId="{D1F6E0D6-7D92-49E3-9BE1-FAB7F0A1BF16}" dt="2024-01-27T21:12:24.314" v="4529" actId="1076"/>
          <ac:spMkLst>
            <pc:docMk/>
            <pc:sldMk cId="38380945" sldId="312"/>
            <ac:spMk id="5" creationId="{141E0456-FFFF-DCDE-B003-CC1D96B2AC7D}"/>
          </ac:spMkLst>
        </pc:spChg>
      </pc:sldChg>
      <pc:sldChg chg="add">
        <pc:chgData name="Kevin Bouchard" userId="2fc9e66d-ba45-474f-8a9f-7086b34a7d26" providerId="ADAL" clId="{D1F6E0D6-7D92-49E3-9BE1-FAB7F0A1BF16}" dt="2024-01-27T18:06:08.006" v="48"/>
        <pc:sldMkLst>
          <pc:docMk/>
          <pc:sldMk cId="1462314931" sldId="313"/>
        </pc:sldMkLst>
      </pc:sldChg>
      <pc:sldChg chg="add">
        <pc:chgData name="Kevin Bouchard" userId="2fc9e66d-ba45-474f-8a9f-7086b34a7d26" providerId="ADAL" clId="{D1F6E0D6-7D92-49E3-9BE1-FAB7F0A1BF16}" dt="2024-01-27T18:06:08.006" v="48"/>
        <pc:sldMkLst>
          <pc:docMk/>
          <pc:sldMk cId="2006122302" sldId="314"/>
        </pc:sldMkLst>
      </pc:sldChg>
      <pc:sldChg chg="add">
        <pc:chgData name="Kevin Bouchard" userId="2fc9e66d-ba45-474f-8a9f-7086b34a7d26" providerId="ADAL" clId="{D1F6E0D6-7D92-49E3-9BE1-FAB7F0A1BF16}" dt="2024-01-27T18:06:08.006" v="48"/>
        <pc:sldMkLst>
          <pc:docMk/>
          <pc:sldMk cId="3765643738" sldId="315"/>
        </pc:sldMkLst>
      </pc:sldChg>
      <pc:sldChg chg="add">
        <pc:chgData name="Kevin Bouchard" userId="2fc9e66d-ba45-474f-8a9f-7086b34a7d26" providerId="ADAL" clId="{D1F6E0D6-7D92-49E3-9BE1-FAB7F0A1BF16}" dt="2024-01-27T18:06:08.006" v="48"/>
        <pc:sldMkLst>
          <pc:docMk/>
          <pc:sldMk cId="1705714195" sldId="316"/>
        </pc:sldMkLst>
      </pc:sldChg>
      <pc:sldChg chg="del">
        <pc:chgData name="Kevin Bouchard" userId="2fc9e66d-ba45-474f-8a9f-7086b34a7d26" providerId="ADAL" clId="{D1F6E0D6-7D92-49E3-9BE1-FAB7F0A1BF16}" dt="2024-01-27T17:32:13.538" v="2" actId="47"/>
        <pc:sldMkLst>
          <pc:docMk/>
          <pc:sldMk cId="1878114602" sldId="316"/>
        </pc:sldMkLst>
      </pc:sldChg>
      <pc:sldChg chg="modSp add mod modClrScheme chgLayout modNotesTx">
        <pc:chgData name="Kevin Bouchard" userId="2fc9e66d-ba45-474f-8a9f-7086b34a7d26" providerId="ADAL" clId="{D1F6E0D6-7D92-49E3-9BE1-FAB7F0A1BF16}" dt="2024-01-27T20:44:42.139" v="3709" actId="20577"/>
        <pc:sldMkLst>
          <pc:docMk/>
          <pc:sldMk cId="861169799" sldId="317"/>
        </pc:sldMkLst>
        <pc:spChg chg="mod ord">
          <ac:chgData name="Kevin Bouchard" userId="2fc9e66d-ba45-474f-8a9f-7086b34a7d26" providerId="ADAL" clId="{D1F6E0D6-7D92-49E3-9BE1-FAB7F0A1BF16}" dt="2024-01-27T18:11:46.896" v="54" actId="700"/>
          <ac:spMkLst>
            <pc:docMk/>
            <pc:sldMk cId="861169799" sldId="317"/>
            <ac:spMk id="2" creationId="{615C99A0-8329-C208-FD57-0E91C9B7BC4F}"/>
          </ac:spMkLst>
        </pc:spChg>
        <pc:spChg chg="mod ord">
          <ac:chgData name="Kevin Bouchard" userId="2fc9e66d-ba45-474f-8a9f-7086b34a7d26" providerId="ADAL" clId="{D1F6E0D6-7D92-49E3-9BE1-FAB7F0A1BF16}" dt="2024-01-27T18:11:46.896" v="54" actId="700"/>
          <ac:spMkLst>
            <pc:docMk/>
            <pc:sldMk cId="861169799" sldId="317"/>
            <ac:spMk id="3" creationId="{9180BDF3-70BF-C9C6-A83E-5693B56F58A5}"/>
          </ac:spMkLst>
        </pc:spChg>
        <pc:spChg chg="mod ord">
          <ac:chgData name="Kevin Bouchard" userId="2fc9e66d-ba45-474f-8a9f-7086b34a7d26" providerId="ADAL" clId="{D1F6E0D6-7D92-49E3-9BE1-FAB7F0A1BF16}" dt="2024-01-27T20:44:42.139" v="3709" actId="20577"/>
          <ac:spMkLst>
            <pc:docMk/>
            <pc:sldMk cId="861169799" sldId="317"/>
            <ac:spMk id="4" creationId="{38CA5D02-4EBE-0281-4312-16A71F389241}"/>
          </ac:spMkLst>
        </pc:spChg>
      </pc:sldChg>
      <pc:sldChg chg="del">
        <pc:chgData name="Kevin Bouchard" userId="2fc9e66d-ba45-474f-8a9f-7086b34a7d26" providerId="ADAL" clId="{D1F6E0D6-7D92-49E3-9BE1-FAB7F0A1BF16}" dt="2024-01-27T17:32:13.538" v="2" actId="47"/>
        <pc:sldMkLst>
          <pc:docMk/>
          <pc:sldMk cId="1790936805" sldId="317"/>
        </pc:sldMkLst>
      </pc:sldChg>
      <pc:sldChg chg="del">
        <pc:chgData name="Kevin Bouchard" userId="2fc9e66d-ba45-474f-8a9f-7086b34a7d26" providerId="ADAL" clId="{D1F6E0D6-7D92-49E3-9BE1-FAB7F0A1BF16}" dt="2024-01-27T17:32:13.538" v="2" actId="47"/>
        <pc:sldMkLst>
          <pc:docMk/>
          <pc:sldMk cId="1816306792" sldId="318"/>
        </pc:sldMkLst>
      </pc:sldChg>
      <pc:sldChg chg="add">
        <pc:chgData name="Kevin Bouchard" userId="2fc9e66d-ba45-474f-8a9f-7086b34a7d26" providerId="ADAL" clId="{D1F6E0D6-7D92-49E3-9BE1-FAB7F0A1BF16}" dt="2024-01-27T18:06:08.006" v="48"/>
        <pc:sldMkLst>
          <pc:docMk/>
          <pc:sldMk cId="3952583559" sldId="318"/>
        </pc:sldMkLst>
      </pc:sldChg>
      <pc:sldChg chg="del">
        <pc:chgData name="Kevin Bouchard" userId="2fc9e66d-ba45-474f-8a9f-7086b34a7d26" providerId="ADAL" clId="{D1F6E0D6-7D92-49E3-9BE1-FAB7F0A1BF16}" dt="2024-01-27T17:32:13.538" v="2" actId="47"/>
        <pc:sldMkLst>
          <pc:docMk/>
          <pc:sldMk cId="2313909086" sldId="319"/>
        </pc:sldMkLst>
      </pc:sldChg>
      <pc:sldChg chg="addSp delSp modSp add mod modClrScheme chgLayout modNotesTx">
        <pc:chgData name="Kevin Bouchard" userId="2fc9e66d-ba45-474f-8a9f-7086b34a7d26" providerId="ADAL" clId="{D1F6E0D6-7D92-49E3-9BE1-FAB7F0A1BF16}" dt="2024-01-27T20:40:13.146" v="3609" actId="20577"/>
        <pc:sldMkLst>
          <pc:docMk/>
          <pc:sldMk cId="81668830" sldId="320"/>
        </pc:sldMkLst>
        <pc:spChg chg="add mod ord">
          <ac:chgData name="Kevin Bouchard" userId="2fc9e66d-ba45-474f-8a9f-7086b34a7d26" providerId="ADAL" clId="{D1F6E0D6-7D92-49E3-9BE1-FAB7F0A1BF16}" dt="2024-01-27T18:11:57.027" v="55" actId="700"/>
          <ac:spMkLst>
            <pc:docMk/>
            <pc:sldMk cId="81668830" sldId="320"/>
            <ac:spMk id="2" creationId="{6B11D1EE-4D39-659B-9991-087DE6380272}"/>
          </ac:spMkLst>
        </pc:spChg>
        <pc:spChg chg="mod">
          <ac:chgData name="Kevin Bouchard" userId="2fc9e66d-ba45-474f-8a9f-7086b34a7d26" providerId="ADAL" clId="{D1F6E0D6-7D92-49E3-9BE1-FAB7F0A1BF16}" dt="2024-01-27T19:02:57.164" v="1063" actId="404"/>
          <ac:spMkLst>
            <pc:docMk/>
            <pc:sldMk cId="81668830" sldId="320"/>
            <ac:spMk id="19" creationId="{F3730412-4FF1-647C-73AC-78EFD753F07A}"/>
          </ac:spMkLst>
        </pc:spChg>
        <pc:spChg chg="mod">
          <ac:chgData name="Kevin Bouchard" userId="2fc9e66d-ba45-474f-8a9f-7086b34a7d26" providerId="ADAL" clId="{D1F6E0D6-7D92-49E3-9BE1-FAB7F0A1BF16}" dt="2024-01-27T19:02:38.828" v="1058" actId="404"/>
          <ac:spMkLst>
            <pc:docMk/>
            <pc:sldMk cId="81668830" sldId="320"/>
            <ac:spMk id="22" creationId="{573E0839-1282-F8A1-3DE8-354907A06E87}"/>
          </ac:spMkLst>
        </pc:spChg>
        <pc:spChg chg="del">
          <ac:chgData name="Kevin Bouchard" userId="2fc9e66d-ba45-474f-8a9f-7086b34a7d26" providerId="ADAL" clId="{D1F6E0D6-7D92-49E3-9BE1-FAB7F0A1BF16}" dt="2024-01-27T19:02:30.846" v="1054" actId="478"/>
          <ac:spMkLst>
            <pc:docMk/>
            <pc:sldMk cId="81668830" sldId="320"/>
            <ac:spMk id="28" creationId="{ED7D2EDA-246D-733D-E471-9BB51D2F31A6}"/>
          </ac:spMkLst>
        </pc:spChg>
        <pc:spChg chg="mod ord">
          <ac:chgData name="Kevin Bouchard" userId="2fc9e66d-ba45-474f-8a9f-7086b34a7d26" providerId="ADAL" clId="{D1F6E0D6-7D92-49E3-9BE1-FAB7F0A1BF16}" dt="2024-01-27T19:03:19.342" v="1104" actId="242"/>
          <ac:spMkLst>
            <pc:docMk/>
            <pc:sldMk cId="81668830" sldId="320"/>
            <ac:spMk id="130" creationId="{00000000-0000-0000-0000-000000000000}"/>
          </ac:spMkLst>
        </pc:spChg>
        <pc:spChg chg="mod ord">
          <ac:chgData name="Kevin Bouchard" userId="2fc9e66d-ba45-474f-8a9f-7086b34a7d26" providerId="ADAL" clId="{D1F6E0D6-7D92-49E3-9BE1-FAB7F0A1BF16}" dt="2024-01-27T18:11:57.027" v="55" actId="700"/>
          <ac:spMkLst>
            <pc:docMk/>
            <pc:sldMk cId="81668830" sldId="320"/>
            <ac:spMk id="131" creationId="{00000000-0000-0000-0000-000000000000}"/>
          </ac:spMkLst>
        </pc:spChg>
        <pc:spChg chg="mod">
          <ac:chgData name="Kevin Bouchard" userId="2fc9e66d-ba45-474f-8a9f-7086b34a7d26" providerId="ADAL" clId="{D1F6E0D6-7D92-49E3-9BE1-FAB7F0A1BF16}" dt="2024-01-27T19:02:48.606" v="1060" actId="404"/>
          <ac:spMkLst>
            <pc:docMk/>
            <pc:sldMk cId="81668830" sldId="320"/>
            <ac:spMk id="141" creationId="{00000000-0000-0000-0000-000000000000}"/>
          </ac:spMkLst>
        </pc:spChg>
      </pc:sldChg>
      <pc:sldChg chg="add del">
        <pc:chgData name="Kevin Bouchard" userId="2fc9e66d-ba45-474f-8a9f-7086b34a7d26" providerId="ADAL" clId="{D1F6E0D6-7D92-49E3-9BE1-FAB7F0A1BF16}" dt="2024-01-27T21:05:57.851" v="4335" actId="47"/>
        <pc:sldMkLst>
          <pc:docMk/>
          <pc:sldMk cId="797711975" sldId="332"/>
        </pc:sldMkLst>
      </pc:sldChg>
      <pc:sldChg chg="modSp add mod">
        <pc:chgData name="Kevin Bouchard" userId="2fc9e66d-ba45-474f-8a9f-7086b34a7d26" providerId="ADAL" clId="{D1F6E0D6-7D92-49E3-9BE1-FAB7F0A1BF16}" dt="2024-01-27T21:06:08.902" v="4348" actId="20577"/>
        <pc:sldMkLst>
          <pc:docMk/>
          <pc:sldMk cId="1820468864" sldId="334"/>
        </pc:sldMkLst>
        <pc:spChg chg="mod">
          <ac:chgData name="Kevin Bouchard" userId="2fc9e66d-ba45-474f-8a9f-7086b34a7d26" providerId="ADAL" clId="{D1F6E0D6-7D92-49E3-9BE1-FAB7F0A1BF16}" dt="2024-01-27T21:06:08.902" v="4348" actId="20577"/>
          <ac:spMkLst>
            <pc:docMk/>
            <pc:sldMk cId="1820468864" sldId="334"/>
            <ac:spMk id="2" creationId="{004E434B-D4A7-4E02-B508-4BE2E5473C93}"/>
          </ac:spMkLst>
        </pc:spChg>
      </pc:sldChg>
      <pc:sldChg chg="modSp add mod">
        <pc:chgData name="Kevin Bouchard" userId="2fc9e66d-ba45-474f-8a9f-7086b34a7d26" providerId="ADAL" clId="{D1F6E0D6-7D92-49E3-9BE1-FAB7F0A1BF16}" dt="2024-01-27T17:49:52.298" v="4" actId="27636"/>
        <pc:sldMkLst>
          <pc:docMk/>
          <pc:sldMk cId="1709103569" sldId="335"/>
        </pc:sldMkLst>
        <pc:spChg chg="mod">
          <ac:chgData name="Kevin Bouchard" userId="2fc9e66d-ba45-474f-8a9f-7086b34a7d26" providerId="ADAL" clId="{D1F6E0D6-7D92-49E3-9BE1-FAB7F0A1BF16}" dt="2024-01-27T17:49:52.298" v="4" actId="27636"/>
          <ac:spMkLst>
            <pc:docMk/>
            <pc:sldMk cId="1709103569" sldId="335"/>
            <ac:spMk id="3" creationId="{99AA460E-1F74-402C-A96E-7EFAE4ECF7E5}"/>
          </ac:spMkLst>
        </pc:spChg>
      </pc:sldChg>
      <pc:sldChg chg="add">
        <pc:chgData name="Kevin Bouchard" userId="2fc9e66d-ba45-474f-8a9f-7086b34a7d26" providerId="ADAL" clId="{D1F6E0D6-7D92-49E3-9BE1-FAB7F0A1BF16}" dt="2024-01-27T17:49:52.196" v="3"/>
        <pc:sldMkLst>
          <pc:docMk/>
          <pc:sldMk cId="1273217055" sldId="336"/>
        </pc:sldMkLst>
      </pc:sldChg>
      <pc:sldChg chg="add">
        <pc:chgData name="Kevin Bouchard" userId="2fc9e66d-ba45-474f-8a9f-7086b34a7d26" providerId="ADAL" clId="{D1F6E0D6-7D92-49E3-9BE1-FAB7F0A1BF16}" dt="2024-01-27T17:49:52.196" v="3"/>
        <pc:sldMkLst>
          <pc:docMk/>
          <pc:sldMk cId="671610931" sldId="337"/>
        </pc:sldMkLst>
      </pc:sldChg>
      <pc:sldChg chg="add">
        <pc:chgData name="Kevin Bouchard" userId="2fc9e66d-ba45-474f-8a9f-7086b34a7d26" providerId="ADAL" clId="{D1F6E0D6-7D92-49E3-9BE1-FAB7F0A1BF16}" dt="2024-01-27T17:49:52.196" v="3"/>
        <pc:sldMkLst>
          <pc:docMk/>
          <pc:sldMk cId="443360855" sldId="338"/>
        </pc:sldMkLst>
      </pc:sldChg>
      <pc:sldChg chg="add">
        <pc:chgData name="Kevin Bouchard" userId="2fc9e66d-ba45-474f-8a9f-7086b34a7d26" providerId="ADAL" clId="{D1F6E0D6-7D92-49E3-9BE1-FAB7F0A1BF16}" dt="2024-01-27T17:49:52.196" v="3"/>
        <pc:sldMkLst>
          <pc:docMk/>
          <pc:sldMk cId="2021612185" sldId="339"/>
        </pc:sldMkLst>
      </pc:sldChg>
      <pc:sldChg chg="add">
        <pc:chgData name="Kevin Bouchard" userId="2fc9e66d-ba45-474f-8a9f-7086b34a7d26" providerId="ADAL" clId="{D1F6E0D6-7D92-49E3-9BE1-FAB7F0A1BF16}" dt="2024-01-27T17:49:52.196" v="3"/>
        <pc:sldMkLst>
          <pc:docMk/>
          <pc:sldMk cId="1725896127" sldId="340"/>
        </pc:sldMkLst>
      </pc:sldChg>
      <pc:sldChg chg="addSp delSp modSp mod setBg">
        <pc:chgData name="Kevin Bouchard" userId="2fc9e66d-ba45-474f-8a9f-7086b34a7d26" providerId="ADAL" clId="{D1F6E0D6-7D92-49E3-9BE1-FAB7F0A1BF16}" dt="2024-01-27T18:10:51.975" v="50" actId="20577"/>
        <pc:sldMkLst>
          <pc:docMk/>
          <pc:sldMk cId="173000083" sldId="349"/>
        </pc:sldMkLst>
        <pc:spChg chg="mod">
          <ac:chgData name="Kevin Bouchard" userId="2fc9e66d-ba45-474f-8a9f-7086b34a7d26" providerId="ADAL" clId="{D1F6E0D6-7D92-49E3-9BE1-FAB7F0A1BF16}" dt="2024-01-27T17:53:11.588" v="45" actId="207"/>
          <ac:spMkLst>
            <pc:docMk/>
            <pc:sldMk cId="173000083" sldId="349"/>
            <ac:spMk id="2" creationId="{80228327-13A8-899D-2B04-A6C988157BC9}"/>
          </ac:spMkLst>
        </pc:spChg>
        <pc:spChg chg="mod">
          <ac:chgData name="Kevin Bouchard" userId="2fc9e66d-ba45-474f-8a9f-7086b34a7d26" providerId="ADAL" clId="{D1F6E0D6-7D92-49E3-9BE1-FAB7F0A1BF16}" dt="2024-01-27T18:10:51.975" v="50" actId="20577"/>
          <ac:spMkLst>
            <pc:docMk/>
            <pc:sldMk cId="173000083" sldId="349"/>
            <ac:spMk id="11" creationId="{2C344546-A92B-2CAD-4D16-B1E952698467}"/>
          </ac:spMkLst>
        </pc:spChg>
        <pc:picChg chg="add del mod">
          <ac:chgData name="Kevin Bouchard" userId="2fc9e66d-ba45-474f-8a9f-7086b34a7d26" providerId="ADAL" clId="{D1F6E0D6-7D92-49E3-9BE1-FAB7F0A1BF16}" dt="2024-01-27T17:51:56.637" v="14" actId="478"/>
          <ac:picMkLst>
            <pc:docMk/>
            <pc:sldMk cId="173000083" sldId="349"/>
            <ac:picMk id="6" creationId="{B4E08045-FA4D-7C97-F237-CF7DE696B433}"/>
          </ac:picMkLst>
        </pc:picChg>
        <pc:picChg chg="del">
          <ac:chgData name="Kevin Bouchard" userId="2fc9e66d-ba45-474f-8a9f-7086b34a7d26" providerId="ADAL" clId="{D1F6E0D6-7D92-49E3-9BE1-FAB7F0A1BF16}" dt="2024-01-27T17:49:57.797" v="5" actId="478"/>
          <ac:picMkLst>
            <pc:docMk/>
            <pc:sldMk cId="173000083" sldId="349"/>
            <ac:picMk id="8" creationId="{DDB7136C-AAB9-C4CC-9892-001D5CD7AAB3}"/>
          </ac:picMkLst>
        </pc:picChg>
      </pc:sldChg>
      <pc:sldChg chg="del">
        <pc:chgData name="Kevin Bouchard" userId="2fc9e66d-ba45-474f-8a9f-7086b34a7d26" providerId="ADAL" clId="{D1F6E0D6-7D92-49E3-9BE1-FAB7F0A1BF16}" dt="2024-01-27T17:32:13.538" v="2" actId="47"/>
        <pc:sldMkLst>
          <pc:docMk/>
          <pc:sldMk cId="2367645728" sldId="351"/>
        </pc:sldMkLst>
      </pc:sldChg>
      <pc:sldChg chg="del">
        <pc:chgData name="Kevin Bouchard" userId="2fc9e66d-ba45-474f-8a9f-7086b34a7d26" providerId="ADAL" clId="{D1F6E0D6-7D92-49E3-9BE1-FAB7F0A1BF16}" dt="2024-01-27T17:32:13.538" v="2" actId="47"/>
        <pc:sldMkLst>
          <pc:docMk/>
          <pc:sldMk cId="3915080355" sldId="352"/>
        </pc:sldMkLst>
      </pc:sldChg>
      <pc:sldChg chg="add">
        <pc:chgData name="Kevin Bouchard" userId="2fc9e66d-ba45-474f-8a9f-7086b34a7d26" providerId="ADAL" clId="{D1F6E0D6-7D92-49E3-9BE1-FAB7F0A1BF16}" dt="2024-01-27T17:49:52.196" v="3"/>
        <pc:sldMkLst>
          <pc:docMk/>
          <pc:sldMk cId="774596077" sldId="355"/>
        </pc:sldMkLst>
      </pc:sldChg>
      <pc:sldChg chg="add">
        <pc:chgData name="Kevin Bouchard" userId="2fc9e66d-ba45-474f-8a9f-7086b34a7d26" providerId="ADAL" clId="{D1F6E0D6-7D92-49E3-9BE1-FAB7F0A1BF16}" dt="2024-01-27T17:49:52.196" v="3"/>
        <pc:sldMkLst>
          <pc:docMk/>
          <pc:sldMk cId="195015674" sldId="361"/>
        </pc:sldMkLst>
      </pc:sldChg>
      <pc:sldChg chg="addSp delSp modSp new mod">
        <pc:chgData name="Kevin Bouchard" userId="2fc9e66d-ba45-474f-8a9f-7086b34a7d26" providerId="ADAL" clId="{D1F6E0D6-7D92-49E3-9BE1-FAB7F0A1BF16}" dt="2024-01-27T18:27:30.226" v="574" actId="27636"/>
        <pc:sldMkLst>
          <pc:docMk/>
          <pc:sldMk cId="2255641505" sldId="362"/>
        </pc:sldMkLst>
        <pc:spChg chg="mod">
          <ac:chgData name="Kevin Bouchard" userId="2fc9e66d-ba45-474f-8a9f-7086b34a7d26" providerId="ADAL" clId="{D1F6E0D6-7D92-49E3-9BE1-FAB7F0A1BF16}" dt="2024-01-27T18:15:12.254" v="181" actId="20577"/>
          <ac:spMkLst>
            <pc:docMk/>
            <pc:sldMk cId="2255641505" sldId="362"/>
            <ac:spMk id="2" creationId="{9CD9470E-CE0D-33B9-32D4-3ED2787D9A0F}"/>
          </ac:spMkLst>
        </pc:spChg>
        <pc:spChg chg="add del mod">
          <ac:chgData name="Kevin Bouchard" userId="2fc9e66d-ba45-474f-8a9f-7086b34a7d26" providerId="ADAL" clId="{D1F6E0D6-7D92-49E3-9BE1-FAB7F0A1BF16}" dt="2024-01-27T18:27:30.226" v="574" actId="27636"/>
          <ac:spMkLst>
            <pc:docMk/>
            <pc:sldMk cId="2255641505" sldId="362"/>
            <ac:spMk id="3" creationId="{007205CD-F53E-66BA-9BB2-7A904E2C39D2}"/>
          </ac:spMkLst>
        </pc:spChg>
        <pc:spChg chg="add mod">
          <ac:chgData name="Kevin Bouchard" userId="2fc9e66d-ba45-474f-8a9f-7086b34a7d26" providerId="ADAL" clId="{D1F6E0D6-7D92-49E3-9BE1-FAB7F0A1BF16}" dt="2024-01-27T18:15:18.669" v="183"/>
          <ac:spMkLst>
            <pc:docMk/>
            <pc:sldMk cId="2255641505" sldId="362"/>
            <ac:spMk id="6" creationId="{8632FBC0-7592-B987-7C4A-609F80700DB8}"/>
          </ac:spMkLst>
        </pc:spChg>
      </pc:sldChg>
      <pc:sldChg chg="addSp modSp new mod">
        <pc:chgData name="Kevin Bouchard" userId="2fc9e66d-ba45-474f-8a9f-7086b34a7d26" providerId="ADAL" clId="{D1F6E0D6-7D92-49E3-9BE1-FAB7F0A1BF16}" dt="2024-01-27T18:36:42.027" v="767" actId="20577"/>
        <pc:sldMkLst>
          <pc:docMk/>
          <pc:sldMk cId="3716349451" sldId="363"/>
        </pc:sldMkLst>
        <pc:spChg chg="mod">
          <ac:chgData name="Kevin Bouchard" userId="2fc9e66d-ba45-474f-8a9f-7086b34a7d26" providerId="ADAL" clId="{D1F6E0D6-7D92-49E3-9BE1-FAB7F0A1BF16}" dt="2024-01-27T18:27:38.982" v="593" actId="20577"/>
          <ac:spMkLst>
            <pc:docMk/>
            <pc:sldMk cId="3716349451" sldId="363"/>
            <ac:spMk id="2" creationId="{C81C4E88-506C-94F6-78AE-E3818B2BB852}"/>
          </ac:spMkLst>
        </pc:spChg>
        <pc:spChg chg="mod">
          <ac:chgData name="Kevin Bouchard" userId="2fc9e66d-ba45-474f-8a9f-7086b34a7d26" providerId="ADAL" clId="{D1F6E0D6-7D92-49E3-9BE1-FAB7F0A1BF16}" dt="2024-01-27T18:36:42.027" v="767" actId="20577"/>
          <ac:spMkLst>
            <pc:docMk/>
            <pc:sldMk cId="3716349451" sldId="363"/>
            <ac:spMk id="3" creationId="{2EF633DB-8DB4-66BE-2135-9CDD7964FBC7}"/>
          </ac:spMkLst>
        </pc:spChg>
        <pc:picChg chg="add mod">
          <ac:chgData name="Kevin Bouchard" userId="2fc9e66d-ba45-474f-8a9f-7086b34a7d26" providerId="ADAL" clId="{D1F6E0D6-7D92-49E3-9BE1-FAB7F0A1BF16}" dt="2024-01-27T18:36:24.603" v="762" actId="1076"/>
          <ac:picMkLst>
            <pc:docMk/>
            <pc:sldMk cId="3716349451" sldId="363"/>
            <ac:picMk id="7" creationId="{F0E02492-285B-1692-1524-12035C44D1E0}"/>
          </ac:picMkLst>
        </pc:picChg>
      </pc:sldChg>
      <pc:sldChg chg="modSp new mod">
        <pc:chgData name="Kevin Bouchard" userId="2fc9e66d-ba45-474f-8a9f-7086b34a7d26" providerId="ADAL" clId="{D1F6E0D6-7D92-49E3-9BE1-FAB7F0A1BF16}" dt="2024-01-27T19:16:02.943" v="1303" actId="20577"/>
        <pc:sldMkLst>
          <pc:docMk/>
          <pc:sldMk cId="3041714464" sldId="364"/>
        </pc:sldMkLst>
        <pc:spChg chg="mod">
          <ac:chgData name="Kevin Bouchard" userId="2fc9e66d-ba45-474f-8a9f-7086b34a7d26" providerId="ADAL" clId="{D1F6E0D6-7D92-49E3-9BE1-FAB7F0A1BF16}" dt="2024-01-27T18:57:12.637" v="792" actId="20577"/>
          <ac:spMkLst>
            <pc:docMk/>
            <pc:sldMk cId="3041714464" sldId="364"/>
            <ac:spMk id="2" creationId="{111862F8-6ACA-0010-4FF3-CAB678D6AB04}"/>
          </ac:spMkLst>
        </pc:spChg>
        <pc:spChg chg="mod">
          <ac:chgData name="Kevin Bouchard" userId="2fc9e66d-ba45-474f-8a9f-7086b34a7d26" providerId="ADAL" clId="{D1F6E0D6-7D92-49E3-9BE1-FAB7F0A1BF16}" dt="2024-01-27T19:16:02.943" v="1303" actId="20577"/>
          <ac:spMkLst>
            <pc:docMk/>
            <pc:sldMk cId="3041714464" sldId="364"/>
            <ac:spMk id="3" creationId="{DFB6E673-BCD3-0364-E1D0-47A9E689DEA9}"/>
          </ac:spMkLst>
        </pc:spChg>
      </pc:sldChg>
      <pc:sldChg chg="addSp modSp new mod setBg">
        <pc:chgData name="Kevin Bouchard" userId="2fc9e66d-ba45-474f-8a9f-7086b34a7d26" providerId="ADAL" clId="{D1F6E0D6-7D92-49E3-9BE1-FAB7F0A1BF16}" dt="2024-01-27T20:37:58.693" v="3495" actId="20577"/>
        <pc:sldMkLst>
          <pc:docMk/>
          <pc:sldMk cId="997545460" sldId="365"/>
        </pc:sldMkLst>
        <pc:spChg chg="mod">
          <ac:chgData name="Kevin Bouchard" userId="2fc9e66d-ba45-474f-8a9f-7086b34a7d26" providerId="ADAL" clId="{D1F6E0D6-7D92-49E3-9BE1-FAB7F0A1BF16}" dt="2024-01-27T18:58:37.919" v="936" actId="26606"/>
          <ac:spMkLst>
            <pc:docMk/>
            <pc:sldMk cId="997545460" sldId="365"/>
            <ac:spMk id="2" creationId="{7D01BCB5-B6F3-3691-719A-E1005C034DAD}"/>
          </ac:spMkLst>
        </pc:spChg>
        <pc:spChg chg="mod">
          <ac:chgData name="Kevin Bouchard" userId="2fc9e66d-ba45-474f-8a9f-7086b34a7d26" providerId="ADAL" clId="{D1F6E0D6-7D92-49E3-9BE1-FAB7F0A1BF16}" dt="2024-01-27T20:37:58.693" v="3495" actId="20577"/>
          <ac:spMkLst>
            <pc:docMk/>
            <pc:sldMk cId="997545460" sldId="365"/>
            <ac:spMk id="3" creationId="{EFC8EF05-7834-4360-B001-5D048990BFDC}"/>
          </ac:spMkLst>
        </pc:spChg>
        <pc:spChg chg="mod">
          <ac:chgData name="Kevin Bouchard" userId="2fc9e66d-ba45-474f-8a9f-7086b34a7d26" providerId="ADAL" clId="{D1F6E0D6-7D92-49E3-9BE1-FAB7F0A1BF16}" dt="2024-01-27T18:58:37.919" v="936" actId="26606"/>
          <ac:spMkLst>
            <pc:docMk/>
            <pc:sldMk cId="997545460" sldId="365"/>
            <ac:spMk id="4" creationId="{38DA307E-1AFA-C109-5941-187DE1705205}"/>
          </ac:spMkLst>
        </pc:spChg>
        <pc:spChg chg="mod">
          <ac:chgData name="Kevin Bouchard" userId="2fc9e66d-ba45-474f-8a9f-7086b34a7d26" providerId="ADAL" clId="{D1F6E0D6-7D92-49E3-9BE1-FAB7F0A1BF16}" dt="2024-01-27T18:58:37.919" v="936" actId="26606"/>
          <ac:spMkLst>
            <pc:docMk/>
            <pc:sldMk cId="997545460" sldId="365"/>
            <ac:spMk id="5" creationId="{A0B63544-1D42-069B-22D1-060BCBC018CE}"/>
          </ac:spMkLst>
        </pc:spChg>
        <pc:spChg chg="add">
          <ac:chgData name="Kevin Bouchard" userId="2fc9e66d-ba45-474f-8a9f-7086b34a7d26" providerId="ADAL" clId="{D1F6E0D6-7D92-49E3-9BE1-FAB7F0A1BF16}" dt="2024-01-27T18:58:37.919" v="936" actId="26606"/>
          <ac:spMkLst>
            <pc:docMk/>
            <pc:sldMk cId="997545460" sldId="365"/>
            <ac:spMk id="2055" creationId="{F3AF35CD-DA30-4E34-B0F3-32C27766DA05}"/>
          </ac:spMkLst>
        </pc:spChg>
        <pc:grpChg chg="add">
          <ac:chgData name="Kevin Bouchard" userId="2fc9e66d-ba45-474f-8a9f-7086b34a7d26" providerId="ADAL" clId="{D1F6E0D6-7D92-49E3-9BE1-FAB7F0A1BF16}" dt="2024-01-27T18:58:37.919" v="936" actId="26606"/>
          <ac:grpSpMkLst>
            <pc:docMk/>
            <pc:sldMk cId="997545460" sldId="365"/>
            <ac:grpSpMk id="2057" creationId="{BCFC42DC-2C46-47C4-BC61-530557385DBD}"/>
          </ac:grpSpMkLst>
        </pc:grpChg>
        <pc:picChg chg="add mod ord">
          <ac:chgData name="Kevin Bouchard" userId="2fc9e66d-ba45-474f-8a9f-7086b34a7d26" providerId="ADAL" clId="{D1F6E0D6-7D92-49E3-9BE1-FAB7F0A1BF16}" dt="2024-01-27T18:58:37.919" v="936" actId="26606"/>
          <ac:picMkLst>
            <pc:docMk/>
            <pc:sldMk cId="997545460" sldId="365"/>
            <ac:picMk id="2050" creationId="{2AC98D46-ADBF-FE5A-9E87-27FE216432D8}"/>
          </ac:picMkLst>
        </pc:picChg>
      </pc:sldChg>
      <pc:sldChg chg="modSp new del mod">
        <pc:chgData name="Kevin Bouchard" userId="2fc9e66d-ba45-474f-8a9f-7086b34a7d26" providerId="ADAL" clId="{D1F6E0D6-7D92-49E3-9BE1-FAB7F0A1BF16}" dt="2024-01-27T20:37:40.199" v="3457" actId="47"/>
        <pc:sldMkLst>
          <pc:docMk/>
          <pc:sldMk cId="458198373" sldId="366"/>
        </pc:sldMkLst>
        <pc:spChg chg="mod">
          <ac:chgData name="Kevin Bouchard" userId="2fc9e66d-ba45-474f-8a9f-7086b34a7d26" providerId="ADAL" clId="{D1F6E0D6-7D92-49E3-9BE1-FAB7F0A1BF16}" dt="2024-01-27T19:02:11.904" v="1053"/>
          <ac:spMkLst>
            <pc:docMk/>
            <pc:sldMk cId="458198373" sldId="366"/>
            <ac:spMk id="2" creationId="{2C22979E-6F2F-CD4B-FAD3-A5E7713BA51A}"/>
          </ac:spMkLst>
        </pc:spChg>
      </pc:sldChg>
      <pc:sldChg chg="addSp delSp modSp new mod">
        <pc:chgData name="Kevin Bouchard" userId="2fc9e66d-ba45-474f-8a9f-7086b34a7d26" providerId="ADAL" clId="{D1F6E0D6-7D92-49E3-9BE1-FAB7F0A1BF16}" dt="2024-01-27T20:19:08.330" v="2930" actId="20577"/>
        <pc:sldMkLst>
          <pc:docMk/>
          <pc:sldMk cId="589661604" sldId="367"/>
        </pc:sldMkLst>
        <pc:spChg chg="mod">
          <ac:chgData name="Kevin Bouchard" userId="2fc9e66d-ba45-474f-8a9f-7086b34a7d26" providerId="ADAL" clId="{D1F6E0D6-7D92-49E3-9BE1-FAB7F0A1BF16}" dt="2024-01-27T19:07:53.163" v="1124"/>
          <ac:spMkLst>
            <pc:docMk/>
            <pc:sldMk cId="589661604" sldId="367"/>
            <ac:spMk id="2" creationId="{B1F59855-CF5A-4B60-7200-FAC72A824D23}"/>
          </ac:spMkLst>
        </pc:spChg>
        <pc:spChg chg="add del mod">
          <ac:chgData name="Kevin Bouchard" userId="2fc9e66d-ba45-474f-8a9f-7086b34a7d26" providerId="ADAL" clId="{D1F6E0D6-7D92-49E3-9BE1-FAB7F0A1BF16}" dt="2024-01-27T20:19:08.330" v="2930" actId="20577"/>
          <ac:spMkLst>
            <pc:docMk/>
            <pc:sldMk cId="589661604" sldId="367"/>
            <ac:spMk id="3" creationId="{793D8308-31FC-6DD4-EF67-E99468AD7DA8}"/>
          </ac:spMkLst>
        </pc:spChg>
        <pc:spChg chg="add mod">
          <ac:chgData name="Kevin Bouchard" userId="2fc9e66d-ba45-474f-8a9f-7086b34a7d26" providerId="ADAL" clId="{D1F6E0D6-7D92-49E3-9BE1-FAB7F0A1BF16}" dt="2024-01-27T19:17:17.990" v="1305"/>
          <ac:spMkLst>
            <pc:docMk/>
            <pc:sldMk cId="589661604" sldId="367"/>
            <ac:spMk id="6" creationId="{79457304-E11F-6D38-E562-6580C9728565}"/>
          </ac:spMkLst>
        </pc:spChg>
        <pc:spChg chg="add del">
          <ac:chgData name="Kevin Bouchard" userId="2fc9e66d-ba45-474f-8a9f-7086b34a7d26" providerId="ADAL" clId="{D1F6E0D6-7D92-49E3-9BE1-FAB7F0A1BF16}" dt="2024-01-27T19:28:27.460" v="1715" actId="478"/>
          <ac:spMkLst>
            <pc:docMk/>
            <pc:sldMk cId="589661604" sldId="367"/>
            <ac:spMk id="8" creationId="{605C0D2B-493E-CB5F-95C8-53F785EB2C4A}"/>
          </ac:spMkLst>
        </pc:spChg>
        <pc:picChg chg="add mod">
          <ac:chgData name="Kevin Bouchard" userId="2fc9e66d-ba45-474f-8a9f-7086b34a7d26" providerId="ADAL" clId="{D1F6E0D6-7D92-49E3-9BE1-FAB7F0A1BF16}" dt="2024-01-27T20:00:54.913" v="2306" actId="1076"/>
          <ac:picMkLst>
            <pc:docMk/>
            <pc:sldMk cId="589661604" sldId="367"/>
            <ac:picMk id="9" creationId="{1F19D0CE-DD0B-32C2-01AB-E8D6189EE018}"/>
          </ac:picMkLst>
        </pc:picChg>
      </pc:sldChg>
      <pc:sldChg chg="new del">
        <pc:chgData name="Kevin Bouchard" userId="2fc9e66d-ba45-474f-8a9f-7086b34a7d26" providerId="ADAL" clId="{D1F6E0D6-7D92-49E3-9BE1-FAB7F0A1BF16}" dt="2024-01-27T19:03:57.052" v="1106" actId="47"/>
        <pc:sldMkLst>
          <pc:docMk/>
          <pc:sldMk cId="2964177539" sldId="367"/>
        </pc:sldMkLst>
      </pc:sldChg>
      <pc:sldChg chg="addSp delSp modSp new mod">
        <pc:chgData name="Kevin Bouchard" userId="2fc9e66d-ba45-474f-8a9f-7086b34a7d26" providerId="ADAL" clId="{D1F6E0D6-7D92-49E3-9BE1-FAB7F0A1BF16}" dt="2024-01-27T20:24:24.487" v="3050" actId="20577"/>
        <pc:sldMkLst>
          <pc:docMk/>
          <pc:sldMk cId="2292418944" sldId="368"/>
        </pc:sldMkLst>
        <pc:spChg chg="mod">
          <ac:chgData name="Kevin Bouchard" userId="2fc9e66d-ba45-474f-8a9f-7086b34a7d26" providerId="ADAL" clId="{D1F6E0D6-7D92-49E3-9BE1-FAB7F0A1BF16}" dt="2024-01-27T19:33:57.984" v="1817" actId="20577"/>
          <ac:spMkLst>
            <pc:docMk/>
            <pc:sldMk cId="2292418944" sldId="368"/>
            <ac:spMk id="2" creationId="{9A562627-6C67-8DC9-FAA2-7CC98A71B7C1}"/>
          </ac:spMkLst>
        </pc:spChg>
        <pc:spChg chg="mod">
          <ac:chgData name="Kevin Bouchard" userId="2fc9e66d-ba45-474f-8a9f-7086b34a7d26" providerId="ADAL" clId="{D1F6E0D6-7D92-49E3-9BE1-FAB7F0A1BF16}" dt="2024-01-27T20:24:24.487" v="3050" actId="20577"/>
          <ac:spMkLst>
            <pc:docMk/>
            <pc:sldMk cId="2292418944" sldId="368"/>
            <ac:spMk id="3" creationId="{B8B7C125-C957-AAB5-4A36-0AA0E0CB6E51}"/>
          </ac:spMkLst>
        </pc:spChg>
        <pc:spChg chg="add del">
          <ac:chgData name="Kevin Bouchard" userId="2fc9e66d-ba45-474f-8a9f-7086b34a7d26" providerId="ADAL" clId="{D1F6E0D6-7D92-49E3-9BE1-FAB7F0A1BF16}" dt="2024-01-27T19:34:03.593" v="1819" actId="478"/>
          <ac:spMkLst>
            <pc:docMk/>
            <pc:sldMk cId="2292418944" sldId="368"/>
            <ac:spMk id="7" creationId="{EE8C1AED-D77A-E632-40CE-8ED4656C3351}"/>
          </ac:spMkLst>
        </pc:spChg>
        <pc:graphicFrameChg chg="add del mod">
          <ac:chgData name="Kevin Bouchard" userId="2fc9e66d-ba45-474f-8a9f-7086b34a7d26" providerId="ADAL" clId="{D1F6E0D6-7D92-49E3-9BE1-FAB7F0A1BF16}" dt="2024-01-27T19:43:42.355" v="2054" actId="3680"/>
          <ac:graphicFrameMkLst>
            <pc:docMk/>
            <pc:sldMk cId="2292418944" sldId="368"/>
            <ac:graphicFrameMk id="10" creationId="{71365B39-7E6B-B35E-60ED-A3B63048541D}"/>
          </ac:graphicFrameMkLst>
        </pc:graphicFrameChg>
        <pc:graphicFrameChg chg="add del mod modGraphic">
          <ac:chgData name="Kevin Bouchard" userId="2fc9e66d-ba45-474f-8a9f-7086b34a7d26" providerId="ADAL" clId="{D1F6E0D6-7D92-49E3-9BE1-FAB7F0A1BF16}" dt="2024-01-27T20:00:04.006" v="2242" actId="478"/>
          <ac:graphicFrameMkLst>
            <pc:docMk/>
            <pc:sldMk cId="2292418944" sldId="368"/>
            <ac:graphicFrameMk id="11" creationId="{DF98E9C9-2D62-253A-B6D8-48B3A8E05FCB}"/>
          </ac:graphicFrameMkLst>
        </pc:graphicFrameChg>
        <pc:graphicFrameChg chg="add mod modGraphic">
          <ac:chgData name="Kevin Bouchard" userId="2fc9e66d-ba45-474f-8a9f-7086b34a7d26" providerId="ADAL" clId="{D1F6E0D6-7D92-49E3-9BE1-FAB7F0A1BF16}" dt="2024-01-27T20:13:09.083" v="2667" actId="1076"/>
          <ac:graphicFrameMkLst>
            <pc:docMk/>
            <pc:sldMk cId="2292418944" sldId="368"/>
            <ac:graphicFrameMk id="14" creationId="{B2A29F7C-16C7-DA1D-62DC-481AED63AD97}"/>
          </ac:graphicFrameMkLst>
        </pc:graphicFrameChg>
        <pc:graphicFrameChg chg="add mod modGraphic">
          <ac:chgData name="Kevin Bouchard" userId="2fc9e66d-ba45-474f-8a9f-7086b34a7d26" providerId="ADAL" clId="{D1F6E0D6-7D92-49E3-9BE1-FAB7F0A1BF16}" dt="2024-01-27T20:14:32.672" v="2704" actId="20577"/>
          <ac:graphicFrameMkLst>
            <pc:docMk/>
            <pc:sldMk cId="2292418944" sldId="368"/>
            <ac:graphicFrameMk id="15" creationId="{E2C75D2C-1546-D986-F224-5654502905E3}"/>
          </ac:graphicFrameMkLst>
        </pc:graphicFrameChg>
        <pc:picChg chg="add del mod">
          <ac:chgData name="Kevin Bouchard" userId="2fc9e66d-ba45-474f-8a9f-7086b34a7d26" providerId="ADAL" clId="{D1F6E0D6-7D92-49E3-9BE1-FAB7F0A1BF16}" dt="2024-01-27T20:00:40.916" v="2303" actId="21"/>
          <ac:picMkLst>
            <pc:docMk/>
            <pc:sldMk cId="2292418944" sldId="368"/>
            <ac:picMk id="9" creationId="{1F19D0CE-DD0B-32C2-01AB-E8D6189EE018}"/>
          </ac:picMkLst>
        </pc:picChg>
        <pc:picChg chg="add del mod">
          <ac:chgData name="Kevin Bouchard" userId="2fc9e66d-ba45-474f-8a9f-7086b34a7d26" providerId="ADAL" clId="{D1F6E0D6-7D92-49E3-9BE1-FAB7F0A1BF16}" dt="2024-01-27T20:11:02.396" v="2566" actId="478"/>
          <ac:picMkLst>
            <pc:docMk/>
            <pc:sldMk cId="2292418944" sldId="368"/>
            <ac:picMk id="13" creationId="{75E0C7F8-AEDB-6534-4B79-A77386DC2407}"/>
          </ac:picMkLst>
        </pc:picChg>
      </pc:sldChg>
      <pc:sldChg chg="addSp modSp new mod">
        <pc:chgData name="Kevin Bouchard" userId="2fc9e66d-ba45-474f-8a9f-7086b34a7d26" providerId="ADAL" clId="{D1F6E0D6-7D92-49E3-9BE1-FAB7F0A1BF16}" dt="2024-01-27T20:41:02.671" v="3619" actId="27636"/>
        <pc:sldMkLst>
          <pc:docMk/>
          <pc:sldMk cId="1099493320" sldId="369"/>
        </pc:sldMkLst>
        <pc:spChg chg="mod">
          <ac:chgData name="Kevin Bouchard" userId="2fc9e66d-ba45-474f-8a9f-7086b34a7d26" providerId="ADAL" clId="{D1F6E0D6-7D92-49E3-9BE1-FAB7F0A1BF16}" dt="2024-01-27T20:25:01.624" v="3063"/>
          <ac:spMkLst>
            <pc:docMk/>
            <pc:sldMk cId="1099493320" sldId="369"/>
            <ac:spMk id="2" creationId="{F2460BF2-945F-D3DB-26AA-C72A987197EF}"/>
          </ac:spMkLst>
        </pc:spChg>
        <pc:spChg chg="mod">
          <ac:chgData name="Kevin Bouchard" userId="2fc9e66d-ba45-474f-8a9f-7086b34a7d26" providerId="ADAL" clId="{D1F6E0D6-7D92-49E3-9BE1-FAB7F0A1BF16}" dt="2024-01-27T20:41:02.671" v="3619" actId="27636"/>
          <ac:spMkLst>
            <pc:docMk/>
            <pc:sldMk cId="1099493320" sldId="369"/>
            <ac:spMk id="3" creationId="{A7AE072D-828D-AEC6-535E-A308EF3EDE2F}"/>
          </ac:spMkLst>
        </pc:spChg>
        <pc:spChg chg="add">
          <ac:chgData name="Kevin Bouchard" userId="2fc9e66d-ba45-474f-8a9f-7086b34a7d26" providerId="ADAL" clId="{D1F6E0D6-7D92-49E3-9BE1-FAB7F0A1BF16}" dt="2024-01-27T20:25:43.135" v="3111"/>
          <ac:spMkLst>
            <pc:docMk/>
            <pc:sldMk cId="1099493320" sldId="369"/>
            <ac:spMk id="6" creationId="{31046C5C-9A5F-32DB-7A77-C8DC1BEB12E2}"/>
          </ac:spMkLst>
        </pc:spChg>
      </pc:sldChg>
      <pc:sldChg chg="modSp new mod modNotesTx">
        <pc:chgData name="Kevin Bouchard" userId="2fc9e66d-ba45-474f-8a9f-7086b34a7d26" providerId="ADAL" clId="{D1F6E0D6-7D92-49E3-9BE1-FAB7F0A1BF16}" dt="2024-01-27T21:04:12.328" v="4307" actId="20577"/>
        <pc:sldMkLst>
          <pc:docMk/>
          <pc:sldMk cId="956672279" sldId="370"/>
        </pc:sldMkLst>
        <pc:spChg chg="mod">
          <ac:chgData name="Kevin Bouchard" userId="2fc9e66d-ba45-474f-8a9f-7086b34a7d26" providerId="ADAL" clId="{D1F6E0D6-7D92-49E3-9BE1-FAB7F0A1BF16}" dt="2024-01-27T20:43:49.209" v="3701"/>
          <ac:spMkLst>
            <pc:docMk/>
            <pc:sldMk cId="956672279" sldId="370"/>
            <ac:spMk id="2" creationId="{69586ED7-0249-ECE2-6866-691CEB5FDB79}"/>
          </ac:spMkLst>
        </pc:spChg>
        <pc:spChg chg="mod">
          <ac:chgData name="Kevin Bouchard" userId="2fc9e66d-ba45-474f-8a9f-7086b34a7d26" providerId="ADAL" clId="{D1F6E0D6-7D92-49E3-9BE1-FAB7F0A1BF16}" dt="2024-01-27T21:03:58.299" v="4265" actId="20577"/>
          <ac:spMkLst>
            <pc:docMk/>
            <pc:sldMk cId="956672279" sldId="370"/>
            <ac:spMk id="3" creationId="{2672BAF9-74EF-51C1-BC6B-69BB3A377513}"/>
          </ac:spMkLst>
        </pc:spChg>
      </pc:sldChg>
      <pc:sldChg chg="addSp delSp modSp new mod">
        <pc:chgData name="Kevin Bouchard" userId="2fc9e66d-ba45-474f-8a9f-7086b34a7d26" providerId="ADAL" clId="{D1F6E0D6-7D92-49E3-9BE1-FAB7F0A1BF16}" dt="2024-01-27T21:17:38.254" v="4872" actId="20577"/>
        <pc:sldMkLst>
          <pc:docMk/>
          <pc:sldMk cId="2384301079" sldId="371"/>
        </pc:sldMkLst>
        <pc:spChg chg="mod">
          <ac:chgData name="Kevin Bouchard" userId="2fc9e66d-ba45-474f-8a9f-7086b34a7d26" providerId="ADAL" clId="{D1F6E0D6-7D92-49E3-9BE1-FAB7F0A1BF16}" dt="2024-01-27T21:13:00.085" v="4536" actId="20577"/>
          <ac:spMkLst>
            <pc:docMk/>
            <pc:sldMk cId="2384301079" sldId="371"/>
            <ac:spMk id="2" creationId="{41BD3988-1D8D-1559-08B2-78975A672B2C}"/>
          </ac:spMkLst>
        </pc:spChg>
        <pc:spChg chg="del">
          <ac:chgData name="Kevin Bouchard" userId="2fc9e66d-ba45-474f-8a9f-7086b34a7d26" providerId="ADAL" clId="{D1F6E0D6-7D92-49E3-9BE1-FAB7F0A1BF16}" dt="2024-01-27T21:12:49.775" v="4530"/>
          <ac:spMkLst>
            <pc:docMk/>
            <pc:sldMk cId="2384301079" sldId="371"/>
            <ac:spMk id="3" creationId="{429F88E3-0FB3-B892-EEBA-28377634A965}"/>
          </ac:spMkLst>
        </pc:spChg>
        <pc:spChg chg="add mod">
          <ac:chgData name="Kevin Bouchard" userId="2fc9e66d-ba45-474f-8a9f-7086b34a7d26" providerId="ADAL" clId="{D1F6E0D6-7D92-49E3-9BE1-FAB7F0A1BF16}" dt="2024-01-27T21:17:38.254" v="4872" actId="20577"/>
          <ac:spMkLst>
            <pc:docMk/>
            <pc:sldMk cId="2384301079" sldId="371"/>
            <ac:spMk id="6" creationId="{3DCD39A1-7BB5-71AD-7ABE-7833957ADA56}"/>
          </ac:spMkLst>
        </pc:spChg>
        <pc:picChg chg="add mod">
          <ac:chgData name="Kevin Bouchard" userId="2fc9e66d-ba45-474f-8a9f-7086b34a7d26" providerId="ADAL" clId="{D1F6E0D6-7D92-49E3-9BE1-FAB7F0A1BF16}" dt="2024-01-27T21:13:06.151" v="4538" actId="1076"/>
          <ac:picMkLst>
            <pc:docMk/>
            <pc:sldMk cId="2384301079" sldId="371"/>
            <ac:picMk id="7" creationId="{DB589921-AAB5-D2AD-23EC-956F90A57365}"/>
          </ac:picMkLst>
        </pc:picChg>
        <pc:picChg chg="add del mod">
          <ac:chgData name="Kevin Bouchard" userId="2fc9e66d-ba45-474f-8a9f-7086b34a7d26" providerId="ADAL" clId="{D1F6E0D6-7D92-49E3-9BE1-FAB7F0A1BF16}" dt="2024-01-27T21:12:52.570" v="4532" actId="21"/>
          <ac:picMkLst>
            <pc:docMk/>
            <pc:sldMk cId="2384301079" sldId="371"/>
            <ac:picMk id="5122" creationId="{DB589921-AAB5-D2AD-23EC-956F90A57365}"/>
          </ac:picMkLst>
        </pc:picChg>
      </pc:sldChg>
    </pc:docChg>
  </pc:docChgLst>
  <pc:docChgLst>
    <pc:chgData name="Kevin Bouchard" userId="2fc9e66d-ba45-474f-8a9f-7086b34a7d26" providerId="ADAL" clId="{C605D8D1-30AF-4EBE-BF5D-7E2A9A7F78EB}"/>
    <pc:docChg chg="undo redo custSel addSld delSld modSld modMainMaster modNotesMaster">
      <pc:chgData name="Kevin Bouchard" userId="2fc9e66d-ba45-474f-8a9f-7086b34a7d26" providerId="ADAL" clId="{C605D8D1-30AF-4EBE-BF5D-7E2A9A7F78EB}" dt="2024-01-27T16:55:03.393" v="2625" actId="1076"/>
      <pc:docMkLst>
        <pc:docMk/>
      </pc:docMkLst>
      <pc:sldChg chg="modSp del mod">
        <pc:chgData name="Kevin Bouchard" userId="2fc9e66d-ba45-474f-8a9f-7086b34a7d26" providerId="ADAL" clId="{C605D8D1-30AF-4EBE-BF5D-7E2A9A7F78EB}" dt="2024-01-25T21:44:11.437" v="10" actId="47"/>
        <pc:sldMkLst>
          <pc:docMk/>
          <pc:sldMk cId="1004256375" sldId="256"/>
        </pc:sldMkLst>
        <pc:spChg chg="mod">
          <ac:chgData name="Kevin Bouchard" userId="2fc9e66d-ba45-474f-8a9f-7086b34a7d26" providerId="ADAL" clId="{C605D8D1-30AF-4EBE-BF5D-7E2A9A7F78EB}" dt="2024-01-25T21:43:40.170" v="2"/>
          <ac:spMkLst>
            <pc:docMk/>
            <pc:sldMk cId="1004256375" sldId="256"/>
            <ac:spMk id="2" creationId="{00000000-0000-0000-0000-000000000000}"/>
          </ac:spMkLst>
        </pc:spChg>
        <pc:spChg chg="mod">
          <ac:chgData name="Kevin Bouchard" userId="2fc9e66d-ba45-474f-8a9f-7086b34a7d26" providerId="ADAL" clId="{C605D8D1-30AF-4EBE-BF5D-7E2A9A7F78EB}" dt="2024-01-25T21:43:40.237" v="3" actId="27636"/>
          <ac:spMkLst>
            <pc:docMk/>
            <pc:sldMk cId="1004256375" sldId="256"/>
            <ac:spMk id="3" creationId="{00000000-0000-0000-0000-000000000000}"/>
          </ac:spMkLst>
        </pc:spChg>
        <pc:spChg chg="mod">
          <ac:chgData name="Kevin Bouchard" userId="2fc9e66d-ba45-474f-8a9f-7086b34a7d26" providerId="ADAL" clId="{C605D8D1-30AF-4EBE-BF5D-7E2A9A7F78EB}" dt="2024-01-25T21:43:40.170" v="2"/>
          <ac:spMkLst>
            <pc:docMk/>
            <pc:sldMk cId="1004256375" sldId="256"/>
            <ac:spMk id="4" creationId="{00000000-0000-0000-0000-000000000000}"/>
          </ac:spMkLst>
        </pc:spChg>
        <pc:spChg chg="mod">
          <ac:chgData name="Kevin Bouchard" userId="2fc9e66d-ba45-474f-8a9f-7086b34a7d26" providerId="ADAL" clId="{C605D8D1-30AF-4EBE-BF5D-7E2A9A7F78EB}" dt="2024-01-25T21:43:40.170" v="2"/>
          <ac:spMkLst>
            <pc:docMk/>
            <pc:sldMk cId="1004256375" sldId="256"/>
            <ac:spMk id="5"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1823829716" sldId="258"/>
        </pc:sldMkLst>
        <pc:spChg chg="mod">
          <ac:chgData name="Kevin Bouchard" userId="2fc9e66d-ba45-474f-8a9f-7086b34a7d26" providerId="ADAL" clId="{C605D8D1-30AF-4EBE-BF5D-7E2A9A7F78EB}" dt="2024-01-25T21:43:40.170" v="2"/>
          <ac:spMkLst>
            <pc:docMk/>
            <pc:sldMk cId="1823829716" sldId="258"/>
            <ac:spMk id="2" creationId="{00000000-0000-0000-0000-000000000000}"/>
          </ac:spMkLst>
        </pc:spChg>
        <pc:spChg chg="mod">
          <ac:chgData name="Kevin Bouchard" userId="2fc9e66d-ba45-474f-8a9f-7086b34a7d26" providerId="ADAL" clId="{C605D8D1-30AF-4EBE-BF5D-7E2A9A7F78EB}" dt="2024-01-25T21:43:40.170" v="2"/>
          <ac:spMkLst>
            <pc:docMk/>
            <pc:sldMk cId="1823829716" sldId="258"/>
            <ac:spMk id="3" creationId="{00000000-0000-0000-0000-000000000000}"/>
          </ac:spMkLst>
        </pc:spChg>
        <pc:spChg chg="mod">
          <ac:chgData name="Kevin Bouchard" userId="2fc9e66d-ba45-474f-8a9f-7086b34a7d26" providerId="ADAL" clId="{C605D8D1-30AF-4EBE-BF5D-7E2A9A7F78EB}" dt="2024-01-25T21:43:40.170" v="2"/>
          <ac:spMkLst>
            <pc:docMk/>
            <pc:sldMk cId="1823829716" sldId="258"/>
            <ac:spMk id="4" creationId="{00000000-0000-0000-0000-000000000000}"/>
          </ac:spMkLst>
        </pc:spChg>
        <pc:spChg chg="mod">
          <ac:chgData name="Kevin Bouchard" userId="2fc9e66d-ba45-474f-8a9f-7086b34a7d26" providerId="ADAL" clId="{C605D8D1-30AF-4EBE-BF5D-7E2A9A7F78EB}" dt="2024-01-25T21:43:40.170" v="2"/>
          <ac:spMkLst>
            <pc:docMk/>
            <pc:sldMk cId="1823829716" sldId="258"/>
            <ac:spMk id="5" creationId="{00000000-0000-0000-0000-000000000000}"/>
          </ac:spMkLst>
        </pc:spChg>
      </pc:sldChg>
      <pc:sldChg chg="modSp del mod modNotes">
        <pc:chgData name="Kevin Bouchard" userId="2fc9e66d-ba45-474f-8a9f-7086b34a7d26" providerId="ADAL" clId="{C605D8D1-30AF-4EBE-BF5D-7E2A9A7F78EB}" dt="2024-01-25T21:47:13.864" v="227" actId="47"/>
        <pc:sldMkLst>
          <pc:docMk/>
          <pc:sldMk cId="1621577873" sldId="259"/>
        </pc:sldMkLst>
        <pc:spChg chg="mod">
          <ac:chgData name="Kevin Bouchard" userId="2fc9e66d-ba45-474f-8a9f-7086b34a7d26" providerId="ADAL" clId="{C605D8D1-30AF-4EBE-BF5D-7E2A9A7F78EB}" dt="2024-01-25T21:43:40.170" v="2"/>
          <ac:spMkLst>
            <pc:docMk/>
            <pc:sldMk cId="1621577873" sldId="259"/>
            <ac:spMk id="5" creationId="{00000000-0000-0000-0000-000000000000}"/>
          </ac:spMkLst>
        </pc:spChg>
        <pc:spChg chg="mod">
          <ac:chgData name="Kevin Bouchard" userId="2fc9e66d-ba45-474f-8a9f-7086b34a7d26" providerId="ADAL" clId="{C605D8D1-30AF-4EBE-BF5D-7E2A9A7F78EB}" dt="2024-01-25T21:43:40.170" v="2"/>
          <ac:spMkLst>
            <pc:docMk/>
            <pc:sldMk cId="1621577873" sldId="259"/>
            <ac:spMk id="8" creationId="{00000000-0000-0000-0000-000000000000}"/>
          </ac:spMkLst>
        </pc:spChg>
        <pc:spChg chg="mod">
          <ac:chgData name="Kevin Bouchard" userId="2fc9e66d-ba45-474f-8a9f-7086b34a7d26" providerId="ADAL" clId="{C605D8D1-30AF-4EBE-BF5D-7E2A9A7F78EB}" dt="2024-01-25T21:43:40.929" v="6" actId="27636"/>
          <ac:spMkLst>
            <pc:docMk/>
            <pc:sldMk cId="1621577873" sldId="259"/>
            <ac:spMk id="9" creationId="{00000000-0000-0000-0000-000000000000}"/>
          </ac:spMkLst>
        </pc:spChg>
      </pc:sldChg>
      <pc:sldChg chg="modSp del">
        <pc:chgData name="Kevin Bouchard" userId="2fc9e66d-ba45-474f-8a9f-7086b34a7d26" providerId="ADAL" clId="{C605D8D1-30AF-4EBE-BF5D-7E2A9A7F78EB}" dt="2024-01-25T21:50:41.018" v="248" actId="47"/>
        <pc:sldMkLst>
          <pc:docMk/>
          <pc:sldMk cId="2510357967" sldId="275"/>
        </pc:sldMkLst>
        <pc:spChg chg="mod">
          <ac:chgData name="Kevin Bouchard" userId="2fc9e66d-ba45-474f-8a9f-7086b34a7d26" providerId="ADAL" clId="{C605D8D1-30AF-4EBE-BF5D-7E2A9A7F78EB}" dt="2024-01-25T21:43:40.170" v="2"/>
          <ac:spMkLst>
            <pc:docMk/>
            <pc:sldMk cId="2510357967" sldId="275"/>
            <ac:spMk id="4" creationId="{00000000-0000-0000-0000-000000000000}"/>
          </ac:spMkLst>
        </pc:spChg>
        <pc:spChg chg="mod">
          <ac:chgData name="Kevin Bouchard" userId="2fc9e66d-ba45-474f-8a9f-7086b34a7d26" providerId="ADAL" clId="{C605D8D1-30AF-4EBE-BF5D-7E2A9A7F78EB}" dt="2024-01-25T21:43:40.170" v="2"/>
          <ac:spMkLst>
            <pc:docMk/>
            <pc:sldMk cId="2510357967" sldId="275"/>
            <ac:spMk id="5" creationId="{00000000-0000-0000-0000-000000000000}"/>
          </ac:spMkLst>
        </pc:spChg>
        <pc:spChg chg="mod">
          <ac:chgData name="Kevin Bouchard" userId="2fc9e66d-ba45-474f-8a9f-7086b34a7d26" providerId="ADAL" clId="{C605D8D1-30AF-4EBE-BF5D-7E2A9A7F78EB}" dt="2024-01-25T21:43:40.170" v="2"/>
          <ac:spMkLst>
            <pc:docMk/>
            <pc:sldMk cId="2510357967" sldId="275"/>
            <ac:spMk id="8" creationId="{00000000-0000-0000-0000-000000000000}"/>
          </ac:spMkLst>
        </pc:spChg>
        <pc:spChg chg="mod">
          <ac:chgData name="Kevin Bouchard" userId="2fc9e66d-ba45-474f-8a9f-7086b34a7d26" providerId="ADAL" clId="{C605D8D1-30AF-4EBE-BF5D-7E2A9A7F78EB}" dt="2024-01-25T21:43:40.170" v="2"/>
          <ac:spMkLst>
            <pc:docMk/>
            <pc:sldMk cId="2510357967" sldId="275"/>
            <ac:spMk id="9"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1055149725" sldId="276"/>
        </pc:sldMkLst>
        <pc:spChg chg="mod">
          <ac:chgData name="Kevin Bouchard" userId="2fc9e66d-ba45-474f-8a9f-7086b34a7d26" providerId="ADAL" clId="{C605D8D1-30AF-4EBE-BF5D-7E2A9A7F78EB}" dt="2024-01-25T21:43:40.170" v="2"/>
          <ac:spMkLst>
            <pc:docMk/>
            <pc:sldMk cId="1055149725" sldId="276"/>
            <ac:spMk id="2" creationId="{00000000-0000-0000-0000-000000000000}"/>
          </ac:spMkLst>
        </pc:spChg>
        <pc:spChg chg="mod">
          <ac:chgData name="Kevin Bouchard" userId="2fc9e66d-ba45-474f-8a9f-7086b34a7d26" providerId="ADAL" clId="{C605D8D1-30AF-4EBE-BF5D-7E2A9A7F78EB}" dt="2024-01-25T21:43:40.170" v="2"/>
          <ac:spMkLst>
            <pc:docMk/>
            <pc:sldMk cId="1055149725" sldId="276"/>
            <ac:spMk id="3" creationId="{00000000-0000-0000-0000-000000000000}"/>
          </ac:spMkLst>
        </pc:spChg>
        <pc:spChg chg="mod">
          <ac:chgData name="Kevin Bouchard" userId="2fc9e66d-ba45-474f-8a9f-7086b34a7d26" providerId="ADAL" clId="{C605D8D1-30AF-4EBE-BF5D-7E2A9A7F78EB}" dt="2024-01-25T21:43:40.170" v="2"/>
          <ac:spMkLst>
            <pc:docMk/>
            <pc:sldMk cId="1055149725" sldId="276"/>
            <ac:spMk id="4" creationId="{00000000-0000-0000-0000-000000000000}"/>
          </ac:spMkLst>
        </pc:spChg>
        <pc:spChg chg="mod">
          <ac:chgData name="Kevin Bouchard" userId="2fc9e66d-ba45-474f-8a9f-7086b34a7d26" providerId="ADAL" clId="{C605D8D1-30AF-4EBE-BF5D-7E2A9A7F78EB}" dt="2024-01-25T21:43:40.170" v="2"/>
          <ac:spMkLst>
            <pc:docMk/>
            <pc:sldMk cId="1055149725" sldId="276"/>
            <ac:spMk id="5" creationId="{00000000-0000-0000-0000-000000000000}"/>
          </ac:spMkLst>
        </pc:spChg>
        <pc:picChg chg="mod">
          <ac:chgData name="Kevin Bouchard" userId="2fc9e66d-ba45-474f-8a9f-7086b34a7d26" providerId="ADAL" clId="{C605D8D1-30AF-4EBE-BF5D-7E2A9A7F78EB}" dt="2024-01-25T21:43:40.170" v="2"/>
          <ac:picMkLst>
            <pc:docMk/>
            <pc:sldMk cId="1055149725" sldId="276"/>
            <ac:picMk id="7" creationId="{00000000-0000-0000-0000-000000000000}"/>
          </ac:picMkLst>
        </pc:picChg>
        <pc:picChg chg="mod">
          <ac:chgData name="Kevin Bouchard" userId="2fc9e66d-ba45-474f-8a9f-7086b34a7d26" providerId="ADAL" clId="{C605D8D1-30AF-4EBE-BF5D-7E2A9A7F78EB}" dt="2024-01-25T21:43:40.170" v="2"/>
          <ac:picMkLst>
            <pc:docMk/>
            <pc:sldMk cId="1055149725" sldId="276"/>
            <ac:picMk id="8" creationId="{00000000-0000-0000-0000-000000000000}"/>
          </ac:picMkLst>
        </pc:picChg>
        <pc:picChg chg="mod">
          <ac:chgData name="Kevin Bouchard" userId="2fc9e66d-ba45-474f-8a9f-7086b34a7d26" providerId="ADAL" clId="{C605D8D1-30AF-4EBE-BF5D-7E2A9A7F78EB}" dt="2024-01-25T21:43:40.170" v="2"/>
          <ac:picMkLst>
            <pc:docMk/>
            <pc:sldMk cId="1055149725" sldId="276"/>
            <ac:picMk id="9"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3908774595" sldId="277"/>
        </pc:sldMkLst>
        <pc:spChg chg="mod">
          <ac:chgData name="Kevin Bouchard" userId="2fc9e66d-ba45-474f-8a9f-7086b34a7d26" providerId="ADAL" clId="{C605D8D1-30AF-4EBE-BF5D-7E2A9A7F78EB}" dt="2024-01-25T21:43:40.170" v="2"/>
          <ac:spMkLst>
            <pc:docMk/>
            <pc:sldMk cId="3908774595" sldId="277"/>
            <ac:spMk id="2" creationId="{00000000-0000-0000-0000-000000000000}"/>
          </ac:spMkLst>
        </pc:spChg>
        <pc:spChg chg="mod">
          <ac:chgData name="Kevin Bouchard" userId="2fc9e66d-ba45-474f-8a9f-7086b34a7d26" providerId="ADAL" clId="{C605D8D1-30AF-4EBE-BF5D-7E2A9A7F78EB}" dt="2024-01-25T21:43:40.170" v="2"/>
          <ac:spMkLst>
            <pc:docMk/>
            <pc:sldMk cId="3908774595" sldId="277"/>
            <ac:spMk id="3" creationId="{00000000-0000-0000-0000-000000000000}"/>
          </ac:spMkLst>
        </pc:spChg>
        <pc:spChg chg="mod">
          <ac:chgData name="Kevin Bouchard" userId="2fc9e66d-ba45-474f-8a9f-7086b34a7d26" providerId="ADAL" clId="{C605D8D1-30AF-4EBE-BF5D-7E2A9A7F78EB}" dt="2024-01-25T21:43:40.170" v="2"/>
          <ac:spMkLst>
            <pc:docMk/>
            <pc:sldMk cId="3908774595" sldId="277"/>
            <ac:spMk id="4" creationId="{00000000-0000-0000-0000-000000000000}"/>
          </ac:spMkLst>
        </pc:spChg>
        <pc:spChg chg="mod">
          <ac:chgData name="Kevin Bouchard" userId="2fc9e66d-ba45-474f-8a9f-7086b34a7d26" providerId="ADAL" clId="{C605D8D1-30AF-4EBE-BF5D-7E2A9A7F78EB}" dt="2024-01-25T21:43:40.170" v="2"/>
          <ac:spMkLst>
            <pc:docMk/>
            <pc:sldMk cId="3908774595" sldId="277"/>
            <ac:spMk id="5" creationId="{00000000-0000-0000-0000-000000000000}"/>
          </ac:spMkLst>
        </pc:spChg>
        <pc:spChg chg="mod">
          <ac:chgData name="Kevin Bouchard" userId="2fc9e66d-ba45-474f-8a9f-7086b34a7d26" providerId="ADAL" clId="{C605D8D1-30AF-4EBE-BF5D-7E2A9A7F78EB}" dt="2024-01-25T21:43:40.170" v="2"/>
          <ac:spMkLst>
            <pc:docMk/>
            <pc:sldMk cId="3908774595" sldId="277"/>
            <ac:spMk id="8" creationId="{00000000-0000-0000-0000-000000000000}"/>
          </ac:spMkLst>
        </pc:spChg>
        <pc:picChg chg="mod">
          <ac:chgData name="Kevin Bouchard" userId="2fc9e66d-ba45-474f-8a9f-7086b34a7d26" providerId="ADAL" clId="{C605D8D1-30AF-4EBE-BF5D-7E2A9A7F78EB}" dt="2024-01-25T21:43:40.170" v="2"/>
          <ac:picMkLst>
            <pc:docMk/>
            <pc:sldMk cId="3908774595" sldId="277"/>
            <ac:picMk id="7" creationId="{00000000-0000-0000-0000-000000000000}"/>
          </ac:picMkLst>
        </pc:picChg>
      </pc:sldChg>
      <pc:sldChg chg="modSp del">
        <pc:chgData name="Kevin Bouchard" userId="2fc9e66d-ba45-474f-8a9f-7086b34a7d26" providerId="ADAL" clId="{C605D8D1-30AF-4EBE-BF5D-7E2A9A7F78EB}" dt="2024-01-25T21:44:44.930" v="13" actId="47"/>
        <pc:sldMkLst>
          <pc:docMk/>
          <pc:sldMk cId="370926573" sldId="278"/>
        </pc:sldMkLst>
        <pc:spChg chg="mod">
          <ac:chgData name="Kevin Bouchard" userId="2fc9e66d-ba45-474f-8a9f-7086b34a7d26" providerId="ADAL" clId="{C605D8D1-30AF-4EBE-BF5D-7E2A9A7F78EB}" dt="2024-01-25T21:43:40.170" v="2"/>
          <ac:spMkLst>
            <pc:docMk/>
            <pc:sldMk cId="370926573" sldId="278"/>
            <ac:spMk id="2" creationId="{00000000-0000-0000-0000-000000000000}"/>
          </ac:spMkLst>
        </pc:spChg>
        <pc:spChg chg="mod">
          <ac:chgData name="Kevin Bouchard" userId="2fc9e66d-ba45-474f-8a9f-7086b34a7d26" providerId="ADAL" clId="{C605D8D1-30AF-4EBE-BF5D-7E2A9A7F78EB}" dt="2024-01-25T21:43:40.170" v="2"/>
          <ac:spMkLst>
            <pc:docMk/>
            <pc:sldMk cId="370926573" sldId="278"/>
            <ac:spMk id="3" creationId="{00000000-0000-0000-0000-000000000000}"/>
          </ac:spMkLst>
        </pc:spChg>
        <pc:spChg chg="mod">
          <ac:chgData name="Kevin Bouchard" userId="2fc9e66d-ba45-474f-8a9f-7086b34a7d26" providerId="ADAL" clId="{C605D8D1-30AF-4EBE-BF5D-7E2A9A7F78EB}" dt="2024-01-25T21:43:40.170" v="2"/>
          <ac:spMkLst>
            <pc:docMk/>
            <pc:sldMk cId="370926573" sldId="278"/>
            <ac:spMk id="4" creationId="{00000000-0000-0000-0000-000000000000}"/>
          </ac:spMkLst>
        </pc:spChg>
        <pc:spChg chg="mod">
          <ac:chgData name="Kevin Bouchard" userId="2fc9e66d-ba45-474f-8a9f-7086b34a7d26" providerId="ADAL" clId="{C605D8D1-30AF-4EBE-BF5D-7E2A9A7F78EB}" dt="2024-01-25T21:43:40.170" v="2"/>
          <ac:spMkLst>
            <pc:docMk/>
            <pc:sldMk cId="370926573" sldId="278"/>
            <ac:spMk id="5" creationId="{00000000-0000-0000-0000-000000000000}"/>
          </ac:spMkLst>
        </pc:spChg>
        <pc:picChg chg="mod">
          <ac:chgData name="Kevin Bouchard" userId="2fc9e66d-ba45-474f-8a9f-7086b34a7d26" providerId="ADAL" clId="{C605D8D1-30AF-4EBE-BF5D-7E2A9A7F78EB}" dt="2024-01-25T21:43:40.170" v="2"/>
          <ac:picMkLst>
            <pc:docMk/>
            <pc:sldMk cId="370926573" sldId="278"/>
            <ac:picMk id="6"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1597619003" sldId="279"/>
        </pc:sldMkLst>
        <pc:spChg chg="mod">
          <ac:chgData name="Kevin Bouchard" userId="2fc9e66d-ba45-474f-8a9f-7086b34a7d26" providerId="ADAL" clId="{C605D8D1-30AF-4EBE-BF5D-7E2A9A7F78EB}" dt="2024-01-25T21:43:40.170" v="2"/>
          <ac:spMkLst>
            <pc:docMk/>
            <pc:sldMk cId="1597619003" sldId="279"/>
            <ac:spMk id="2" creationId="{00000000-0000-0000-0000-000000000000}"/>
          </ac:spMkLst>
        </pc:spChg>
        <pc:spChg chg="mod">
          <ac:chgData name="Kevin Bouchard" userId="2fc9e66d-ba45-474f-8a9f-7086b34a7d26" providerId="ADAL" clId="{C605D8D1-30AF-4EBE-BF5D-7E2A9A7F78EB}" dt="2024-01-25T21:43:40.170" v="2"/>
          <ac:spMkLst>
            <pc:docMk/>
            <pc:sldMk cId="1597619003" sldId="279"/>
            <ac:spMk id="3" creationId="{00000000-0000-0000-0000-000000000000}"/>
          </ac:spMkLst>
        </pc:spChg>
        <pc:spChg chg="mod">
          <ac:chgData name="Kevin Bouchard" userId="2fc9e66d-ba45-474f-8a9f-7086b34a7d26" providerId="ADAL" clId="{C605D8D1-30AF-4EBE-BF5D-7E2A9A7F78EB}" dt="2024-01-25T21:43:40.170" v="2"/>
          <ac:spMkLst>
            <pc:docMk/>
            <pc:sldMk cId="1597619003" sldId="279"/>
            <ac:spMk id="4" creationId="{00000000-0000-0000-0000-000000000000}"/>
          </ac:spMkLst>
        </pc:spChg>
        <pc:spChg chg="mod">
          <ac:chgData name="Kevin Bouchard" userId="2fc9e66d-ba45-474f-8a9f-7086b34a7d26" providerId="ADAL" clId="{C605D8D1-30AF-4EBE-BF5D-7E2A9A7F78EB}" dt="2024-01-25T21:43:40.170" v="2"/>
          <ac:spMkLst>
            <pc:docMk/>
            <pc:sldMk cId="1597619003" sldId="279"/>
            <ac:spMk id="5" creationId="{00000000-0000-0000-0000-000000000000}"/>
          </ac:spMkLst>
        </pc:spChg>
        <pc:spChg chg="mod">
          <ac:chgData name="Kevin Bouchard" userId="2fc9e66d-ba45-474f-8a9f-7086b34a7d26" providerId="ADAL" clId="{C605D8D1-30AF-4EBE-BF5D-7E2A9A7F78EB}" dt="2024-01-25T21:43:40.170" v="2"/>
          <ac:spMkLst>
            <pc:docMk/>
            <pc:sldMk cId="1597619003" sldId="279"/>
            <ac:spMk id="9" creationId="{00000000-0000-0000-0000-000000000000}"/>
          </ac:spMkLst>
        </pc:spChg>
        <pc:picChg chg="mod">
          <ac:chgData name="Kevin Bouchard" userId="2fc9e66d-ba45-474f-8a9f-7086b34a7d26" providerId="ADAL" clId="{C605D8D1-30AF-4EBE-BF5D-7E2A9A7F78EB}" dt="2024-01-25T21:43:40.170" v="2"/>
          <ac:picMkLst>
            <pc:docMk/>
            <pc:sldMk cId="1597619003" sldId="279"/>
            <ac:picMk id="6" creationId="{00000000-0000-0000-0000-000000000000}"/>
          </ac:picMkLst>
        </pc:picChg>
        <pc:picChg chg="mod">
          <ac:chgData name="Kevin Bouchard" userId="2fc9e66d-ba45-474f-8a9f-7086b34a7d26" providerId="ADAL" clId="{C605D8D1-30AF-4EBE-BF5D-7E2A9A7F78EB}" dt="2024-01-25T21:43:40.170" v="2"/>
          <ac:picMkLst>
            <pc:docMk/>
            <pc:sldMk cId="1597619003" sldId="279"/>
            <ac:picMk id="8" creationId="{00000000-0000-0000-0000-000000000000}"/>
          </ac:picMkLst>
        </pc:picChg>
      </pc:sldChg>
      <pc:sldChg chg="modSp del mod modNotes">
        <pc:chgData name="Kevin Bouchard" userId="2fc9e66d-ba45-474f-8a9f-7086b34a7d26" providerId="ADAL" clId="{C605D8D1-30AF-4EBE-BF5D-7E2A9A7F78EB}" dt="2024-01-25T21:44:44.930" v="13" actId="47"/>
        <pc:sldMkLst>
          <pc:docMk/>
          <pc:sldMk cId="3502125925" sldId="280"/>
        </pc:sldMkLst>
        <pc:spChg chg="mod">
          <ac:chgData name="Kevin Bouchard" userId="2fc9e66d-ba45-474f-8a9f-7086b34a7d26" providerId="ADAL" clId="{C605D8D1-30AF-4EBE-BF5D-7E2A9A7F78EB}" dt="2024-01-25T21:43:40.170" v="2"/>
          <ac:spMkLst>
            <pc:docMk/>
            <pc:sldMk cId="3502125925" sldId="280"/>
            <ac:spMk id="2" creationId="{00000000-0000-0000-0000-000000000000}"/>
          </ac:spMkLst>
        </pc:spChg>
        <pc:spChg chg="mod">
          <ac:chgData name="Kevin Bouchard" userId="2fc9e66d-ba45-474f-8a9f-7086b34a7d26" providerId="ADAL" clId="{C605D8D1-30AF-4EBE-BF5D-7E2A9A7F78EB}" dt="2024-01-25T21:43:40.436" v="4" actId="27636"/>
          <ac:spMkLst>
            <pc:docMk/>
            <pc:sldMk cId="3502125925" sldId="280"/>
            <ac:spMk id="3" creationId="{00000000-0000-0000-0000-000000000000}"/>
          </ac:spMkLst>
        </pc:spChg>
        <pc:spChg chg="mod">
          <ac:chgData name="Kevin Bouchard" userId="2fc9e66d-ba45-474f-8a9f-7086b34a7d26" providerId="ADAL" clId="{C605D8D1-30AF-4EBE-BF5D-7E2A9A7F78EB}" dt="2024-01-25T21:43:40.170" v="2"/>
          <ac:spMkLst>
            <pc:docMk/>
            <pc:sldMk cId="3502125925" sldId="280"/>
            <ac:spMk id="4" creationId="{00000000-0000-0000-0000-000000000000}"/>
          </ac:spMkLst>
        </pc:spChg>
        <pc:spChg chg="mod">
          <ac:chgData name="Kevin Bouchard" userId="2fc9e66d-ba45-474f-8a9f-7086b34a7d26" providerId="ADAL" clId="{C605D8D1-30AF-4EBE-BF5D-7E2A9A7F78EB}" dt="2024-01-25T21:43:40.170" v="2"/>
          <ac:spMkLst>
            <pc:docMk/>
            <pc:sldMk cId="3502125925" sldId="280"/>
            <ac:spMk id="5" creationId="{00000000-0000-0000-0000-000000000000}"/>
          </ac:spMkLst>
        </pc:spChg>
        <pc:spChg chg="mod">
          <ac:chgData name="Kevin Bouchard" userId="2fc9e66d-ba45-474f-8a9f-7086b34a7d26" providerId="ADAL" clId="{C605D8D1-30AF-4EBE-BF5D-7E2A9A7F78EB}" dt="2024-01-25T21:43:40.170" v="2"/>
          <ac:spMkLst>
            <pc:docMk/>
            <pc:sldMk cId="3502125925" sldId="280"/>
            <ac:spMk id="6"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3532792013" sldId="281"/>
        </pc:sldMkLst>
        <pc:spChg chg="mod">
          <ac:chgData name="Kevin Bouchard" userId="2fc9e66d-ba45-474f-8a9f-7086b34a7d26" providerId="ADAL" clId="{C605D8D1-30AF-4EBE-BF5D-7E2A9A7F78EB}" dt="2024-01-25T21:43:40.170" v="2"/>
          <ac:spMkLst>
            <pc:docMk/>
            <pc:sldMk cId="3532792013" sldId="281"/>
            <ac:spMk id="2" creationId="{00000000-0000-0000-0000-000000000000}"/>
          </ac:spMkLst>
        </pc:spChg>
        <pc:spChg chg="mod">
          <ac:chgData name="Kevin Bouchard" userId="2fc9e66d-ba45-474f-8a9f-7086b34a7d26" providerId="ADAL" clId="{C605D8D1-30AF-4EBE-BF5D-7E2A9A7F78EB}" dt="2024-01-25T21:43:40.170" v="2"/>
          <ac:spMkLst>
            <pc:docMk/>
            <pc:sldMk cId="3532792013" sldId="281"/>
            <ac:spMk id="3" creationId="{00000000-0000-0000-0000-000000000000}"/>
          </ac:spMkLst>
        </pc:spChg>
        <pc:spChg chg="mod">
          <ac:chgData name="Kevin Bouchard" userId="2fc9e66d-ba45-474f-8a9f-7086b34a7d26" providerId="ADAL" clId="{C605D8D1-30AF-4EBE-BF5D-7E2A9A7F78EB}" dt="2024-01-25T21:43:40.170" v="2"/>
          <ac:spMkLst>
            <pc:docMk/>
            <pc:sldMk cId="3532792013" sldId="281"/>
            <ac:spMk id="4" creationId="{00000000-0000-0000-0000-000000000000}"/>
          </ac:spMkLst>
        </pc:spChg>
        <pc:spChg chg="mod">
          <ac:chgData name="Kevin Bouchard" userId="2fc9e66d-ba45-474f-8a9f-7086b34a7d26" providerId="ADAL" clId="{C605D8D1-30AF-4EBE-BF5D-7E2A9A7F78EB}" dt="2024-01-25T21:43:40.170" v="2"/>
          <ac:spMkLst>
            <pc:docMk/>
            <pc:sldMk cId="3532792013" sldId="281"/>
            <ac:spMk id="5" creationId="{00000000-0000-0000-0000-000000000000}"/>
          </ac:spMkLst>
        </pc:spChg>
      </pc:sldChg>
      <pc:sldChg chg="modSp del">
        <pc:chgData name="Kevin Bouchard" userId="2fc9e66d-ba45-474f-8a9f-7086b34a7d26" providerId="ADAL" clId="{C605D8D1-30AF-4EBE-BF5D-7E2A9A7F78EB}" dt="2024-01-25T21:44:44.930" v="13" actId="47"/>
        <pc:sldMkLst>
          <pc:docMk/>
          <pc:sldMk cId="3527839535" sldId="282"/>
        </pc:sldMkLst>
        <pc:spChg chg="mod">
          <ac:chgData name="Kevin Bouchard" userId="2fc9e66d-ba45-474f-8a9f-7086b34a7d26" providerId="ADAL" clId="{C605D8D1-30AF-4EBE-BF5D-7E2A9A7F78EB}" dt="2024-01-25T21:43:40.170" v="2"/>
          <ac:spMkLst>
            <pc:docMk/>
            <pc:sldMk cId="3527839535" sldId="282"/>
            <ac:spMk id="2" creationId="{00000000-0000-0000-0000-000000000000}"/>
          </ac:spMkLst>
        </pc:spChg>
        <pc:spChg chg="mod">
          <ac:chgData name="Kevin Bouchard" userId="2fc9e66d-ba45-474f-8a9f-7086b34a7d26" providerId="ADAL" clId="{C605D8D1-30AF-4EBE-BF5D-7E2A9A7F78EB}" dt="2024-01-25T21:43:40.170" v="2"/>
          <ac:spMkLst>
            <pc:docMk/>
            <pc:sldMk cId="3527839535" sldId="282"/>
            <ac:spMk id="3" creationId="{00000000-0000-0000-0000-000000000000}"/>
          </ac:spMkLst>
        </pc:spChg>
        <pc:spChg chg="mod">
          <ac:chgData name="Kevin Bouchard" userId="2fc9e66d-ba45-474f-8a9f-7086b34a7d26" providerId="ADAL" clId="{C605D8D1-30AF-4EBE-BF5D-7E2A9A7F78EB}" dt="2024-01-25T21:43:40.170" v="2"/>
          <ac:spMkLst>
            <pc:docMk/>
            <pc:sldMk cId="3527839535" sldId="282"/>
            <ac:spMk id="4" creationId="{00000000-0000-0000-0000-000000000000}"/>
          </ac:spMkLst>
        </pc:spChg>
        <pc:spChg chg="mod">
          <ac:chgData name="Kevin Bouchard" userId="2fc9e66d-ba45-474f-8a9f-7086b34a7d26" providerId="ADAL" clId="{C605D8D1-30AF-4EBE-BF5D-7E2A9A7F78EB}" dt="2024-01-25T21:43:40.170" v="2"/>
          <ac:spMkLst>
            <pc:docMk/>
            <pc:sldMk cId="3527839535" sldId="282"/>
            <ac:spMk id="5" creationId="{00000000-0000-0000-0000-000000000000}"/>
          </ac:spMkLst>
        </pc:spChg>
      </pc:sldChg>
      <pc:sldChg chg="modSp del modNotes">
        <pc:chgData name="Kevin Bouchard" userId="2fc9e66d-ba45-474f-8a9f-7086b34a7d26" providerId="ADAL" clId="{C605D8D1-30AF-4EBE-BF5D-7E2A9A7F78EB}" dt="2024-01-25T21:44:44.930" v="13" actId="47"/>
        <pc:sldMkLst>
          <pc:docMk/>
          <pc:sldMk cId="2729031792" sldId="283"/>
        </pc:sldMkLst>
        <pc:spChg chg="mod">
          <ac:chgData name="Kevin Bouchard" userId="2fc9e66d-ba45-474f-8a9f-7086b34a7d26" providerId="ADAL" clId="{C605D8D1-30AF-4EBE-BF5D-7E2A9A7F78EB}" dt="2024-01-25T21:43:40.170" v="2"/>
          <ac:spMkLst>
            <pc:docMk/>
            <pc:sldMk cId="2729031792" sldId="283"/>
            <ac:spMk id="2" creationId="{00000000-0000-0000-0000-000000000000}"/>
          </ac:spMkLst>
        </pc:spChg>
        <pc:spChg chg="mod">
          <ac:chgData name="Kevin Bouchard" userId="2fc9e66d-ba45-474f-8a9f-7086b34a7d26" providerId="ADAL" clId="{C605D8D1-30AF-4EBE-BF5D-7E2A9A7F78EB}" dt="2024-01-25T21:43:40.170" v="2"/>
          <ac:spMkLst>
            <pc:docMk/>
            <pc:sldMk cId="2729031792" sldId="283"/>
            <ac:spMk id="3" creationId="{00000000-0000-0000-0000-000000000000}"/>
          </ac:spMkLst>
        </pc:spChg>
        <pc:spChg chg="mod">
          <ac:chgData name="Kevin Bouchard" userId="2fc9e66d-ba45-474f-8a9f-7086b34a7d26" providerId="ADAL" clId="{C605D8D1-30AF-4EBE-BF5D-7E2A9A7F78EB}" dt="2024-01-25T21:43:40.170" v="2"/>
          <ac:spMkLst>
            <pc:docMk/>
            <pc:sldMk cId="2729031792" sldId="283"/>
            <ac:spMk id="4" creationId="{00000000-0000-0000-0000-000000000000}"/>
          </ac:spMkLst>
        </pc:spChg>
        <pc:spChg chg="mod">
          <ac:chgData name="Kevin Bouchard" userId="2fc9e66d-ba45-474f-8a9f-7086b34a7d26" providerId="ADAL" clId="{C605D8D1-30AF-4EBE-BF5D-7E2A9A7F78EB}" dt="2024-01-25T21:43:40.170" v="2"/>
          <ac:spMkLst>
            <pc:docMk/>
            <pc:sldMk cId="2729031792" sldId="283"/>
            <ac:spMk id="5" creationId="{00000000-0000-0000-0000-000000000000}"/>
          </ac:spMkLst>
        </pc:spChg>
      </pc:sldChg>
      <pc:sldChg chg="modSp mod modNotes">
        <pc:chgData name="Kevin Bouchard" userId="2fc9e66d-ba45-474f-8a9f-7086b34a7d26" providerId="ADAL" clId="{C605D8D1-30AF-4EBE-BF5D-7E2A9A7F78EB}" dt="2024-01-25T21:54:34.005" v="538" actId="20577"/>
        <pc:sldMkLst>
          <pc:docMk/>
          <pc:sldMk cId="1198745073" sldId="284"/>
        </pc:sldMkLst>
        <pc:spChg chg="mod">
          <ac:chgData name="Kevin Bouchard" userId="2fc9e66d-ba45-474f-8a9f-7086b34a7d26" providerId="ADAL" clId="{C605D8D1-30AF-4EBE-BF5D-7E2A9A7F78EB}" dt="2024-01-25T21:50:54.816" v="256" actId="20577"/>
          <ac:spMkLst>
            <pc:docMk/>
            <pc:sldMk cId="1198745073" sldId="284"/>
            <ac:spMk id="2" creationId="{00000000-0000-0000-0000-000000000000}"/>
          </ac:spMkLst>
        </pc:spChg>
        <pc:spChg chg="mod">
          <ac:chgData name="Kevin Bouchard" userId="2fc9e66d-ba45-474f-8a9f-7086b34a7d26" providerId="ADAL" clId="{C605D8D1-30AF-4EBE-BF5D-7E2A9A7F78EB}" dt="2024-01-25T21:54:34.005" v="538" actId="20577"/>
          <ac:spMkLst>
            <pc:docMk/>
            <pc:sldMk cId="1198745073" sldId="284"/>
            <ac:spMk id="3" creationId="{00000000-0000-0000-0000-000000000000}"/>
          </ac:spMkLst>
        </pc:spChg>
        <pc:spChg chg="mod">
          <ac:chgData name="Kevin Bouchard" userId="2fc9e66d-ba45-474f-8a9f-7086b34a7d26" providerId="ADAL" clId="{C605D8D1-30AF-4EBE-BF5D-7E2A9A7F78EB}" dt="2024-01-25T21:43:40.170" v="2"/>
          <ac:spMkLst>
            <pc:docMk/>
            <pc:sldMk cId="1198745073" sldId="284"/>
            <ac:spMk id="4" creationId="{00000000-0000-0000-0000-000000000000}"/>
          </ac:spMkLst>
        </pc:spChg>
        <pc:spChg chg="mod">
          <ac:chgData name="Kevin Bouchard" userId="2fc9e66d-ba45-474f-8a9f-7086b34a7d26" providerId="ADAL" clId="{C605D8D1-30AF-4EBE-BF5D-7E2A9A7F78EB}" dt="2024-01-25T21:43:40.170" v="2"/>
          <ac:spMkLst>
            <pc:docMk/>
            <pc:sldMk cId="1198745073" sldId="284"/>
            <ac:spMk id="5" creationId="{00000000-0000-0000-0000-000000000000}"/>
          </ac:spMkLst>
        </pc:spChg>
      </pc:sldChg>
      <pc:sldChg chg="modSp del modNotes">
        <pc:chgData name="Kevin Bouchard" userId="2fc9e66d-ba45-474f-8a9f-7086b34a7d26" providerId="ADAL" clId="{C605D8D1-30AF-4EBE-BF5D-7E2A9A7F78EB}" dt="2024-01-25T21:45:33.459" v="16" actId="47"/>
        <pc:sldMkLst>
          <pc:docMk/>
          <pc:sldMk cId="3110146329" sldId="285"/>
        </pc:sldMkLst>
        <pc:spChg chg="mod">
          <ac:chgData name="Kevin Bouchard" userId="2fc9e66d-ba45-474f-8a9f-7086b34a7d26" providerId="ADAL" clId="{C605D8D1-30AF-4EBE-BF5D-7E2A9A7F78EB}" dt="2024-01-25T21:43:40.170" v="2"/>
          <ac:spMkLst>
            <pc:docMk/>
            <pc:sldMk cId="3110146329" sldId="285"/>
            <ac:spMk id="4" creationId="{00000000-0000-0000-0000-000000000000}"/>
          </ac:spMkLst>
        </pc:spChg>
        <pc:spChg chg="mod">
          <ac:chgData name="Kevin Bouchard" userId="2fc9e66d-ba45-474f-8a9f-7086b34a7d26" providerId="ADAL" clId="{C605D8D1-30AF-4EBE-BF5D-7E2A9A7F78EB}" dt="2024-01-25T21:43:40.170" v="2"/>
          <ac:spMkLst>
            <pc:docMk/>
            <pc:sldMk cId="3110146329" sldId="285"/>
            <ac:spMk id="5" creationId="{00000000-0000-0000-0000-000000000000}"/>
          </ac:spMkLst>
        </pc:spChg>
        <pc:spChg chg="mod">
          <ac:chgData name="Kevin Bouchard" userId="2fc9e66d-ba45-474f-8a9f-7086b34a7d26" providerId="ADAL" clId="{C605D8D1-30AF-4EBE-BF5D-7E2A9A7F78EB}" dt="2024-01-25T21:43:40.170" v="2"/>
          <ac:spMkLst>
            <pc:docMk/>
            <pc:sldMk cId="3110146329" sldId="285"/>
            <ac:spMk id="6" creationId="{00000000-0000-0000-0000-000000000000}"/>
          </ac:spMkLst>
        </pc:spChg>
        <pc:spChg chg="mod">
          <ac:chgData name="Kevin Bouchard" userId="2fc9e66d-ba45-474f-8a9f-7086b34a7d26" providerId="ADAL" clId="{C605D8D1-30AF-4EBE-BF5D-7E2A9A7F78EB}" dt="2024-01-25T21:43:40.170" v="2"/>
          <ac:spMkLst>
            <pc:docMk/>
            <pc:sldMk cId="3110146329" sldId="285"/>
            <ac:spMk id="7" creationId="{00000000-0000-0000-0000-000000000000}"/>
          </ac:spMkLst>
        </pc:spChg>
      </pc:sldChg>
      <pc:sldChg chg="modSp mod modNotes">
        <pc:chgData name="Kevin Bouchard" userId="2fc9e66d-ba45-474f-8a9f-7086b34a7d26" providerId="ADAL" clId="{C605D8D1-30AF-4EBE-BF5D-7E2A9A7F78EB}" dt="2024-01-25T21:45:04.551" v="14" actId="20577"/>
        <pc:sldMkLst>
          <pc:docMk/>
          <pc:sldMk cId="1218816864" sldId="286"/>
        </pc:sldMkLst>
        <pc:spChg chg="mod">
          <ac:chgData name="Kevin Bouchard" userId="2fc9e66d-ba45-474f-8a9f-7086b34a7d26" providerId="ADAL" clId="{C605D8D1-30AF-4EBE-BF5D-7E2A9A7F78EB}" dt="2024-01-25T21:45:04.551" v="14" actId="20577"/>
          <ac:spMkLst>
            <pc:docMk/>
            <pc:sldMk cId="1218816864" sldId="286"/>
            <ac:spMk id="2" creationId="{00000000-0000-0000-0000-000000000000}"/>
          </ac:spMkLst>
        </pc:spChg>
        <pc:spChg chg="mod">
          <ac:chgData name="Kevin Bouchard" userId="2fc9e66d-ba45-474f-8a9f-7086b34a7d26" providerId="ADAL" clId="{C605D8D1-30AF-4EBE-BF5D-7E2A9A7F78EB}" dt="2024-01-25T21:43:40.170" v="2"/>
          <ac:spMkLst>
            <pc:docMk/>
            <pc:sldMk cId="1218816864" sldId="286"/>
            <ac:spMk id="3" creationId="{00000000-0000-0000-0000-000000000000}"/>
          </ac:spMkLst>
        </pc:spChg>
        <pc:spChg chg="mod">
          <ac:chgData name="Kevin Bouchard" userId="2fc9e66d-ba45-474f-8a9f-7086b34a7d26" providerId="ADAL" clId="{C605D8D1-30AF-4EBE-BF5D-7E2A9A7F78EB}" dt="2024-01-25T21:43:40.170" v="2"/>
          <ac:spMkLst>
            <pc:docMk/>
            <pc:sldMk cId="1218816864" sldId="286"/>
            <ac:spMk id="4" creationId="{00000000-0000-0000-0000-000000000000}"/>
          </ac:spMkLst>
        </pc:spChg>
        <pc:spChg chg="mod">
          <ac:chgData name="Kevin Bouchard" userId="2fc9e66d-ba45-474f-8a9f-7086b34a7d26" providerId="ADAL" clId="{C605D8D1-30AF-4EBE-BF5D-7E2A9A7F78EB}" dt="2024-01-25T21:43:40.170" v="2"/>
          <ac:spMkLst>
            <pc:docMk/>
            <pc:sldMk cId="1218816864" sldId="286"/>
            <ac:spMk id="5" creationId="{00000000-0000-0000-0000-000000000000}"/>
          </ac:spMkLst>
        </pc:spChg>
        <pc:spChg chg="mod">
          <ac:chgData name="Kevin Bouchard" userId="2fc9e66d-ba45-474f-8a9f-7086b34a7d26" providerId="ADAL" clId="{C605D8D1-30AF-4EBE-BF5D-7E2A9A7F78EB}" dt="2024-01-25T21:43:40.170" v="2"/>
          <ac:spMkLst>
            <pc:docMk/>
            <pc:sldMk cId="1218816864" sldId="286"/>
            <ac:spMk id="6" creationId="{00000000-0000-0000-0000-000000000000}"/>
          </ac:spMkLst>
        </pc:spChg>
        <pc:picChg chg="mod">
          <ac:chgData name="Kevin Bouchard" userId="2fc9e66d-ba45-474f-8a9f-7086b34a7d26" providerId="ADAL" clId="{C605D8D1-30AF-4EBE-BF5D-7E2A9A7F78EB}" dt="2024-01-25T21:43:40.170" v="2"/>
          <ac:picMkLst>
            <pc:docMk/>
            <pc:sldMk cId="1218816864" sldId="286"/>
            <ac:picMk id="9" creationId="{5B04D8AF-A308-4C1B-9F3A-0D90DBD5FD82}"/>
          </ac:picMkLst>
        </pc:picChg>
      </pc:sldChg>
      <pc:sldChg chg="modSp mod">
        <pc:chgData name="Kevin Bouchard" userId="2fc9e66d-ba45-474f-8a9f-7086b34a7d26" providerId="ADAL" clId="{C605D8D1-30AF-4EBE-BF5D-7E2A9A7F78EB}" dt="2024-01-25T21:54:57.323" v="544" actId="1076"/>
        <pc:sldMkLst>
          <pc:docMk/>
          <pc:sldMk cId="3813327279" sldId="287"/>
        </pc:sldMkLst>
        <pc:spChg chg="mod">
          <ac:chgData name="Kevin Bouchard" userId="2fc9e66d-ba45-474f-8a9f-7086b34a7d26" providerId="ADAL" clId="{C605D8D1-30AF-4EBE-BF5D-7E2A9A7F78EB}" dt="2024-01-25T21:54:49.248" v="542" actId="20577"/>
          <ac:spMkLst>
            <pc:docMk/>
            <pc:sldMk cId="3813327279" sldId="287"/>
            <ac:spMk id="2" creationId="{00000000-0000-0000-0000-000000000000}"/>
          </ac:spMkLst>
        </pc:spChg>
        <pc:spChg chg="mod">
          <ac:chgData name="Kevin Bouchard" userId="2fc9e66d-ba45-474f-8a9f-7086b34a7d26" providerId="ADAL" clId="{C605D8D1-30AF-4EBE-BF5D-7E2A9A7F78EB}" dt="2024-01-25T21:43:40.170" v="2"/>
          <ac:spMkLst>
            <pc:docMk/>
            <pc:sldMk cId="3813327279" sldId="287"/>
            <ac:spMk id="3" creationId="{00000000-0000-0000-0000-000000000000}"/>
          </ac:spMkLst>
        </pc:spChg>
        <pc:spChg chg="mod">
          <ac:chgData name="Kevin Bouchard" userId="2fc9e66d-ba45-474f-8a9f-7086b34a7d26" providerId="ADAL" clId="{C605D8D1-30AF-4EBE-BF5D-7E2A9A7F78EB}" dt="2024-01-25T21:43:40.170" v="2"/>
          <ac:spMkLst>
            <pc:docMk/>
            <pc:sldMk cId="3813327279" sldId="287"/>
            <ac:spMk id="4" creationId="{00000000-0000-0000-0000-000000000000}"/>
          </ac:spMkLst>
        </pc:spChg>
        <pc:spChg chg="mod">
          <ac:chgData name="Kevin Bouchard" userId="2fc9e66d-ba45-474f-8a9f-7086b34a7d26" providerId="ADAL" clId="{C605D8D1-30AF-4EBE-BF5D-7E2A9A7F78EB}" dt="2024-01-25T21:43:40.170" v="2"/>
          <ac:spMkLst>
            <pc:docMk/>
            <pc:sldMk cId="3813327279" sldId="287"/>
            <ac:spMk id="5" creationId="{00000000-0000-0000-0000-000000000000}"/>
          </ac:spMkLst>
        </pc:spChg>
        <pc:spChg chg="mod">
          <ac:chgData name="Kevin Bouchard" userId="2fc9e66d-ba45-474f-8a9f-7086b34a7d26" providerId="ADAL" clId="{C605D8D1-30AF-4EBE-BF5D-7E2A9A7F78EB}" dt="2024-01-25T21:54:54.563" v="543" actId="1076"/>
          <ac:spMkLst>
            <pc:docMk/>
            <pc:sldMk cId="3813327279" sldId="287"/>
            <ac:spMk id="6" creationId="{00000000-0000-0000-0000-000000000000}"/>
          </ac:spMkLst>
        </pc:spChg>
        <pc:picChg chg="mod">
          <ac:chgData name="Kevin Bouchard" userId="2fc9e66d-ba45-474f-8a9f-7086b34a7d26" providerId="ADAL" clId="{C605D8D1-30AF-4EBE-BF5D-7E2A9A7F78EB}" dt="2024-01-25T21:54:57.323" v="544" actId="1076"/>
          <ac:picMkLst>
            <pc:docMk/>
            <pc:sldMk cId="3813327279" sldId="287"/>
            <ac:picMk id="9" creationId="{4B1FD8EB-39BF-4655-B213-536C436F96E8}"/>
          </ac:picMkLst>
        </pc:picChg>
      </pc:sldChg>
      <pc:sldChg chg="modSp mod modNotes">
        <pc:chgData name="Kevin Bouchard" userId="2fc9e66d-ba45-474f-8a9f-7086b34a7d26" providerId="ADAL" clId="{C605D8D1-30AF-4EBE-BF5D-7E2A9A7F78EB}" dt="2024-01-25T22:09:30.377" v="816" actId="1076"/>
        <pc:sldMkLst>
          <pc:docMk/>
          <pc:sldMk cId="378489798" sldId="288"/>
        </pc:sldMkLst>
        <pc:spChg chg="mod">
          <ac:chgData name="Kevin Bouchard" userId="2fc9e66d-ba45-474f-8a9f-7086b34a7d26" providerId="ADAL" clId="{C605D8D1-30AF-4EBE-BF5D-7E2A9A7F78EB}" dt="2024-01-25T22:01:50.033" v="653" actId="20577"/>
          <ac:spMkLst>
            <pc:docMk/>
            <pc:sldMk cId="378489798" sldId="288"/>
            <ac:spMk id="2" creationId="{00000000-0000-0000-0000-000000000000}"/>
          </ac:spMkLst>
        </pc:spChg>
        <pc:spChg chg="mod">
          <ac:chgData name="Kevin Bouchard" userId="2fc9e66d-ba45-474f-8a9f-7086b34a7d26" providerId="ADAL" clId="{C605D8D1-30AF-4EBE-BF5D-7E2A9A7F78EB}" dt="2024-01-25T21:43:40.170" v="2"/>
          <ac:spMkLst>
            <pc:docMk/>
            <pc:sldMk cId="378489798" sldId="288"/>
            <ac:spMk id="4" creationId="{00000000-0000-0000-0000-000000000000}"/>
          </ac:spMkLst>
        </pc:spChg>
        <pc:spChg chg="mod">
          <ac:chgData name="Kevin Bouchard" userId="2fc9e66d-ba45-474f-8a9f-7086b34a7d26" providerId="ADAL" clId="{C605D8D1-30AF-4EBE-BF5D-7E2A9A7F78EB}" dt="2024-01-25T21:43:40.170" v="2"/>
          <ac:spMkLst>
            <pc:docMk/>
            <pc:sldMk cId="378489798" sldId="288"/>
            <ac:spMk id="5" creationId="{00000000-0000-0000-0000-000000000000}"/>
          </ac:spMkLst>
        </pc:spChg>
        <pc:spChg chg="mod">
          <ac:chgData name="Kevin Bouchard" userId="2fc9e66d-ba45-474f-8a9f-7086b34a7d26" providerId="ADAL" clId="{C605D8D1-30AF-4EBE-BF5D-7E2A9A7F78EB}" dt="2024-01-25T22:09:30.377" v="816" actId="1076"/>
          <ac:spMkLst>
            <pc:docMk/>
            <pc:sldMk cId="378489798" sldId="288"/>
            <ac:spMk id="6" creationId="{00000000-0000-0000-0000-000000000000}"/>
          </ac:spMkLst>
        </pc:spChg>
        <pc:spChg chg="mod">
          <ac:chgData name="Kevin Bouchard" userId="2fc9e66d-ba45-474f-8a9f-7086b34a7d26" providerId="ADAL" clId="{C605D8D1-30AF-4EBE-BF5D-7E2A9A7F78EB}" dt="2024-01-25T22:09:25.442" v="815" actId="20577"/>
          <ac:spMkLst>
            <pc:docMk/>
            <pc:sldMk cId="378489798" sldId="288"/>
            <ac:spMk id="7" creationId="{00000000-0000-0000-0000-000000000000}"/>
          </ac:spMkLst>
        </pc:spChg>
        <pc:spChg chg="mod">
          <ac:chgData name="Kevin Bouchard" userId="2fc9e66d-ba45-474f-8a9f-7086b34a7d26" providerId="ADAL" clId="{C605D8D1-30AF-4EBE-BF5D-7E2A9A7F78EB}" dt="2024-01-25T21:43:40.170" v="2"/>
          <ac:spMkLst>
            <pc:docMk/>
            <pc:sldMk cId="378489798" sldId="288"/>
            <ac:spMk id="9" creationId="{9073E568-1DFF-4D27-C881-9B80F8829F95}"/>
          </ac:spMkLst>
        </pc:spChg>
      </pc:sldChg>
      <pc:sldChg chg="modSp mod modNotes">
        <pc:chgData name="Kevin Bouchard" userId="2fc9e66d-ba45-474f-8a9f-7086b34a7d26" providerId="ADAL" clId="{C605D8D1-30AF-4EBE-BF5D-7E2A9A7F78EB}" dt="2024-01-25T22:10:31.365" v="887" actId="20577"/>
        <pc:sldMkLst>
          <pc:docMk/>
          <pc:sldMk cId="3906073535" sldId="289"/>
        </pc:sldMkLst>
        <pc:spChg chg="mod">
          <ac:chgData name="Kevin Bouchard" userId="2fc9e66d-ba45-474f-8a9f-7086b34a7d26" providerId="ADAL" clId="{C605D8D1-30AF-4EBE-BF5D-7E2A9A7F78EB}" dt="2024-01-25T22:09:49.646" v="817"/>
          <ac:spMkLst>
            <pc:docMk/>
            <pc:sldMk cId="3906073535" sldId="289"/>
            <ac:spMk id="2" creationId="{00000000-0000-0000-0000-000000000000}"/>
          </ac:spMkLst>
        </pc:spChg>
        <pc:spChg chg="mod">
          <ac:chgData name="Kevin Bouchard" userId="2fc9e66d-ba45-474f-8a9f-7086b34a7d26" providerId="ADAL" clId="{C605D8D1-30AF-4EBE-BF5D-7E2A9A7F78EB}" dt="2024-01-25T22:10:21.231" v="884" actId="20577"/>
          <ac:spMkLst>
            <pc:docMk/>
            <pc:sldMk cId="3906073535" sldId="289"/>
            <ac:spMk id="3" creationId="{00000000-0000-0000-0000-000000000000}"/>
          </ac:spMkLst>
        </pc:spChg>
        <pc:spChg chg="mod">
          <ac:chgData name="Kevin Bouchard" userId="2fc9e66d-ba45-474f-8a9f-7086b34a7d26" providerId="ADAL" clId="{C605D8D1-30AF-4EBE-BF5D-7E2A9A7F78EB}" dt="2024-01-25T22:10:31.365" v="887" actId="20577"/>
          <ac:spMkLst>
            <pc:docMk/>
            <pc:sldMk cId="3906073535" sldId="289"/>
            <ac:spMk id="4" creationId="{00000000-0000-0000-0000-000000000000}"/>
          </ac:spMkLst>
        </pc:spChg>
        <pc:spChg chg="mod">
          <ac:chgData name="Kevin Bouchard" userId="2fc9e66d-ba45-474f-8a9f-7086b34a7d26" providerId="ADAL" clId="{C605D8D1-30AF-4EBE-BF5D-7E2A9A7F78EB}" dt="2024-01-25T21:43:40.170" v="2"/>
          <ac:spMkLst>
            <pc:docMk/>
            <pc:sldMk cId="3906073535" sldId="289"/>
            <ac:spMk id="5" creationId="{00000000-0000-0000-0000-000000000000}"/>
          </ac:spMkLst>
        </pc:spChg>
        <pc:spChg chg="mod">
          <ac:chgData name="Kevin Bouchard" userId="2fc9e66d-ba45-474f-8a9f-7086b34a7d26" providerId="ADAL" clId="{C605D8D1-30AF-4EBE-BF5D-7E2A9A7F78EB}" dt="2024-01-25T21:43:40.170" v="2"/>
          <ac:spMkLst>
            <pc:docMk/>
            <pc:sldMk cId="3906073535" sldId="289"/>
            <ac:spMk id="6" creationId="{00000000-0000-0000-0000-000000000000}"/>
          </ac:spMkLst>
        </pc:spChg>
        <pc:spChg chg="mod">
          <ac:chgData name="Kevin Bouchard" userId="2fc9e66d-ba45-474f-8a9f-7086b34a7d26" providerId="ADAL" clId="{C605D8D1-30AF-4EBE-BF5D-7E2A9A7F78EB}" dt="2024-01-25T21:43:40.170" v="2"/>
          <ac:spMkLst>
            <pc:docMk/>
            <pc:sldMk cId="3906073535" sldId="289"/>
            <ac:spMk id="8" creationId="{00000000-0000-0000-0000-000000000000}"/>
          </ac:spMkLst>
        </pc:spChg>
        <pc:picChg chg="mod">
          <ac:chgData name="Kevin Bouchard" userId="2fc9e66d-ba45-474f-8a9f-7086b34a7d26" providerId="ADAL" clId="{C605D8D1-30AF-4EBE-BF5D-7E2A9A7F78EB}" dt="2024-01-25T21:43:40.170" v="2"/>
          <ac:picMkLst>
            <pc:docMk/>
            <pc:sldMk cId="3906073535" sldId="289"/>
            <ac:picMk id="7" creationId="{00000000-0000-0000-0000-000000000000}"/>
          </ac:picMkLst>
        </pc:picChg>
      </pc:sldChg>
      <pc:sldChg chg="modSp mod">
        <pc:chgData name="Kevin Bouchard" userId="2fc9e66d-ba45-474f-8a9f-7086b34a7d26" providerId="ADAL" clId="{C605D8D1-30AF-4EBE-BF5D-7E2A9A7F78EB}" dt="2024-01-25T22:11:43.999" v="904" actId="20577"/>
        <pc:sldMkLst>
          <pc:docMk/>
          <pc:sldMk cId="1793809689" sldId="290"/>
        </pc:sldMkLst>
        <pc:spChg chg="mod">
          <ac:chgData name="Kevin Bouchard" userId="2fc9e66d-ba45-474f-8a9f-7086b34a7d26" providerId="ADAL" clId="{C605D8D1-30AF-4EBE-BF5D-7E2A9A7F78EB}" dt="2024-01-25T22:11:43.999" v="904" actId="20577"/>
          <ac:spMkLst>
            <pc:docMk/>
            <pc:sldMk cId="1793809689" sldId="290"/>
            <ac:spMk id="2" creationId="{00000000-0000-0000-0000-000000000000}"/>
          </ac:spMkLst>
        </pc:spChg>
        <pc:spChg chg="mod">
          <ac:chgData name="Kevin Bouchard" userId="2fc9e66d-ba45-474f-8a9f-7086b34a7d26" providerId="ADAL" clId="{C605D8D1-30AF-4EBE-BF5D-7E2A9A7F78EB}" dt="2024-01-25T22:11:38.227" v="903" actId="20577"/>
          <ac:spMkLst>
            <pc:docMk/>
            <pc:sldMk cId="1793809689" sldId="290"/>
            <ac:spMk id="3" creationId="{00000000-0000-0000-0000-000000000000}"/>
          </ac:spMkLst>
        </pc:spChg>
        <pc:spChg chg="mod">
          <ac:chgData name="Kevin Bouchard" userId="2fc9e66d-ba45-474f-8a9f-7086b34a7d26" providerId="ADAL" clId="{C605D8D1-30AF-4EBE-BF5D-7E2A9A7F78EB}" dt="2024-01-25T21:43:40.170" v="2"/>
          <ac:spMkLst>
            <pc:docMk/>
            <pc:sldMk cId="1793809689" sldId="290"/>
            <ac:spMk id="4" creationId="{00000000-0000-0000-0000-000000000000}"/>
          </ac:spMkLst>
        </pc:spChg>
        <pc:spChg chg="mod">
          <ac:chgData name="Kevin Bouchard" userId="2fc9e66d-ba45-474f-8a9f-7086b34a7d26" providerId="ADAL" clId="{C605D8D1-30AF-4EBE-BF5D-7E2A9A7F78EB}" dt="2024-01-25T21:43:40.170" v="2"/>
          <ac:spMkLst>
            <pc:docMk/>
            <pc:sldMk cId="1793809689" sldId="290"/>
            <ac:spMk id="5" creationId="{00000000-0000-0000-0000-000000000000}"/>
          </ac:spMkLst>
        </pc:spChg>
        <pc:spChg chg="mod">
          <ac:chgData name="Kevin Bouchard" userId="2fc9e66d-ba45-474f-8a9f-7086b34a7d26" providerId="ADAL" clId="{C605D8D1-30AF-4EBE-BF5D-7E2A9A7F78EB}" dt="2024-01-25T22:11:18.512" v="891" actId="1076"/>
          <ac:spMkLst>
            <pc:docMk/>
            <pc:sldMk cId="1793809689" sldId="290"/>
            <ac:spMk id="6" creationId="{00000000-0000-0000-0000-000000000000}"/>
          </ac:spMkLst>
        </pc:spChg>
      </pc:sldChg>
      <pc:sldChg chg="modSp mod modNotes">
        <pc:chgData name="Kevin Bouchard" userId="2fc9e66d-ba45-474f-8a9f-7086b34a7d26" providerId="ADAL" clId="{C605D8D1-30AF-4EBE-BF5D-7E2A9A7F78EB}" dt="2024-01-25T22:29:01.380" v="1420" actId="1076"/>
        <pc:sldMkLst>
          <pc:docMk/>
          <pc:sldMk cId="543565809" sldId="291"/>
        </pc:sldMkLst>
        <pc:spChg chg="mod">
          <ac:chgData name="Kevin Bouchard" userId="2fc9e66d-ba45-474f-8a9f-7086b34a7d26" providerId="ADAL" clId="{C605D8D1-30AF-4EBE-BF5D-7E2A9A7F78EB}" dt="2024-01-25T22:27:43.372" v="1389" actId="20577"/>
          <ac:spMkLst>
            <pc:docMk/>
            <pc:sldMk cId="543565809" sldId="291"/>
            <ac:spMk id="2" creationId="{00000000-0000-0000-0000-000000000000}"/>
          </ac:spMkLst>
        </pc:spChg>
        <pc:spChg chg="mod">
          <ac:chgData name="Kevin Bouchard" userId="2fc9e66d-ba45-474f-8a9f-7086b34a7d26" providerId="ADAL" clId="{C605D8D1-30AF-4EBE-BF5D-7E2A9A7F78EB}" dt="2024-01-25T22:28:54.898" v="1418" actId="20577"/>
          <ac:spMkLst>
            <pc:docMk/>
            <pc:sldMk cId="543565809" sldId="291"/>
            <ac:spMk id="3" creationId="{00000000-0000-0000-0000-000000000000}"/>
          </ac:spMkLst>
        </pc:spChg>
        <pc:spChg chg="mod">
          <ac:chgData name="Kevin Bouchard" userId="2fc9e66d-ba45-474f-8a9f-7086b34a7d26" providerId="ADAL" clId="{C605D8D1-30AF-4EBE-BF5D-7E2A9A7F78EB}" dt="2024-01-25T21:43:40.170" v="2"/>
          <ac:spMkLst>
            <pc:docMk/>
            <pc:sldMk cId="543565809" sldId="291"/>
            <ac:spMk id="4" creationId="{00000000-0000-0000-0000-000000000000}"/>
          </ac:spMkLst>
        </pc:spChg>
        <pc:spChg chg="mod">
          <ac:chgData name="Kevin Bouchard" userId="2fc9e66d-ba45-474f-8a9f-7086b34a7d26" providerId="ADAL" clId="{C605D8D1-30AF-4EBE-BF5D-7E2A9A7F78EB}" dt="2024-01-25T21:43:40.170" v="2"/>
          <ac:spMkLst>
            <pc:docMk/>
            <pc:sldMk cId="543565809" sldId="291"/>
            <ac:spMk id="5" creationId="{00000000-0000-0000-0000-000000000000}"/>
          </ac:spMkLst>
        </pc:spChg>
        <pc:picChg chg="mod">
          <ac:chgData name="Kevin Bouchard" userId="2fc9e66d-ba45-474f-8a9f-7086b34a7d26" providerId="ADAL" clId="{C605D8D1-30AF-4EBE-BF5D-7E2A9A7F78EB}" dt="2024-01-25T22:28:57.241" v="1419" actId="1076"/>
          <ac:picMkLst>
            <pc:docMk/>
            <pc:sldMk cId="543565809" sldId="291"/>
            <ac:picMk id="6" creationId="{00000000-0000-0000-0000-000000000000}"/>
          </ac:picMkLst>
        </pc:picChg>
        <pc:picChg chg="mod">
          <ac:chgData name="Kevin Bouchard" userId="2fc9e66d-ba45-474f-8a9f-7086b34a7d26" providerId="ADAL" clId="{C605D8D1-30AF-4EBE-BF5D-7E2A9A7F78EB}" dt="2024-01-25T22:29:01.380" v="1420" actId="1076"/>
          <ac:picMkLst>
            <pc:docMk/>
            <pc:sldMk cId="543565809" sldId="291"/>
            <ac:picMk id="7" creationId="{00000000-0000-0000-0000-000000000000}"/>
          </ac:picMkLst>
        </pc:picChg>
      </pc:sldChg>
      <pc:sldChg chg="addSp modSp mod setBg">
        <pc:chgData name="Kevin Bouchard" userId="2fc9e66d-ba45-474f-8a9f-7086b34a7d26" providerId="ADAL" clId="{C605D8D1-30AF-4EBE-BF5D-7E2A9A7F78EB}" dt="2024-01-25T22:27:36.081" v="1376" actId="20577"/>
        <pc:sldMkLst>
          <pc:docMk/>
          <pc:sldMk cId="839620273" sldId="292"/>
        </pc:sldMkLst>
        <pc:spChg chg="mod">
          <ac:chgData name="Kevin Bouchard" userId="2fc9e66d-ba45-474f-8a9f-7086b34a7d26" providerId="ADAL" clId="{C605D8D1-30AF-4EBE-BF5D-7E2A9A7F78EB}" dt="2024-01-25T22:27:12.120" v="1316" actId="26606"/>
          <ac:spMkLst>
            <pc:docMk/>
            <pc:sldMk cId="839620273" sldId="292"/>
            <ac:spMk id="4" creationId="{00000000-0000-0000-0000-000000000000}"/>
          </ac:spMkLst>
        </pc:spChg>
        <pc:spChg chg="mod">
          <ac:chgData name="Kevin Bouchard" userId="2fc9e66d-ba45-474f-8a9f-7086b34a7d26" providerId="ADAL" clId="{C605D8D1-30AF-4EBE-BF5D-7E2A9A7F78EB}" dt="2024-01-25T22:27:12.120" v="1316" actId="26606"/>
          <ac:spMkLst>
            <pc:docMk/>
            <pc:sldMk cId="839620273" sldId="292"/>
            <ac:spMk id="5" creationId="{00000000-0000-0000-0000-000000000000}"/>
          </ac:spMkLst>
        </pc:spChg>
        <pc:spChg chg="mod">
          <ac:chgData name="Kevin Bouchard" userId="2fc9e66d-ba45-474f-8a9f-7086b34a7d26" providerId="ADAL" clId="{C605D8D1-30AF-4EBE-BF5D-7E2A9A7F78EB}" dt="2024-01-25T22:27:12.120" v="1316" actId="26606"/>
          <ac:spMkLst>
            <pc:docMk/>
            <pc:sldMk cId="839620273" sldId="292"/>
            <ac:spMk id="6" creationId="{00000000-0000-0000-0000-000000000000}"/>
          </ac:spMkLst>
        </pc:spChg>
        <pc:spChg chg="mod">
          <ac:chgData name="Kevin Bouchard" userId="2fc9e66d-ba45-474f-8a9f-7086b34a7d26" providerId="ADAL" clId="{C605D8D1-30AF-4EBE-BF5D-7E2A9A7F78EB}" dt="2024-01-25T22:27:36.081" v="1376" actId="20577"/>
          <ac:spMkLst>
            <pc:docMk/>
            <pc:sldMk cId="839620273" sldId="292"/>
            <ac:spMk id="7" creationId="{00000000-0000-0000-0000-000000000000}"/>
          </ac:spMkLst>
        </pc:spChg>
        <pc:spChg chg="add">
          <ac:chgData name="Kevin Bouchard" userId="2fc9e66d-ba45-474f-8a9f-7086b34a7d26" providerId="ADAL" clId="{C605D8D1-30AF-4EBE-BF5D-7E2A9A7F78EB}" dt="2024-01-25T22:27:12.120" v="1316" actId="26606"/>
          <ac:spMkLst>
            <pc:docMk/>
            <pc:sldMk cId="839620273" sldId="292"/>
            <ac:spMk id="13" creationId="{2550AE69-AC86-4188-83E5-A856C4F1DCFF}"/>
          </ac:spMkLst>
        </pc:spChg>
        <pc:spChg chg="add">
          <ac:chgData name="Kevin Bouchard" userId="2fc9e66d-ba45-474f-8a9f-7086b34a7d26" providerId="ADAL" clId="{C605D8D1-30AF-4EBE-BF5D-7E2A9A7F78EB}" dt="2024-01-25T22:27:12.120" v="1316" actId="26606"/>
          <ac:spMkLst>
            <pc:docMk/>
            <pc:sldMk cId="839620273" sldId="292"/>
            <ac:spMk id="15" creationId="{EC4CA156-2C9D-4F0C-B229-88D8B5E17BCF}"/>
          </ac:spMkLst>
        </pc:spChg>
        <pc:spChg chg="add">
          <ac:chgData name="Kevin Bouchard" userId="2fc9e66d-ba45-474f-8a9f-7086b34a7d26" providerId="ADAL" clId="{C605D8D1-30AF-4EBE-BF5D-7E2A9A7F78EB}" dt="2024-01-25T22:27:12.120" v="1316" actId="26606"/>
          <ac:spMkLst>
            <pc:docMk/>
            <pc:sldMk cId="839620273" sldId="292"/>
            <ac:spMk id="17" creationId="{D7361ED3-EBE5-4EFC-8DA3-D0CE4BF2F4B1}"/>
          </ac:spMkLst>
        </pc:spChg>
        <pc:spChg chg="add">
          <ac:chgData name="Kevin Bouchard" userId="2fc9e66d-ba45-474f-8a9f-7086b34a7d26" providerId="ADAL" clId="{C605D8D1-30AF-4EBE-BF5D-7E2A9A7F78EB}" dt="2024-01-25T22:27:12.120" v="1316" actId="26606"/>
          <ac:spMkLst>
            <pc:docMk/>
            <pc:sldMk cId="839620273" sldId="292"/>
            <ac:spMk id="23" creationId="{CD60390C-0E4C-4682-8246-AFA2E49856DA}"/>
          </ac:spMkLst>
        </pc:spChg>
        <pc:spChg chg="add">
          <ac:chgData name="Kevin Bouchard" userId="2fc9e66d-ba45-474f-8a9f-7086b34a7d26" providerId="ADAL" clId="{C605D8D1-30AF-4EBE-BF5D-7E2A9A7F78EB}" dt="2024-01-25T22:27:12.120" v="1316" actId="26606"/>
          <ac:spMkLst>
            <pc:docMk/>
            <pc:sldMk cId="839620273" sldId="292"/>
            <ac:spMk id="25" creationId="{CEBA87F4-FB8A-4D91-B3F3-DFA78E0CC64D}"/>
          </ac:spMkLst>
        </pc:spChg>
        <pc:spChg chg="add">
          <ac:chgData name="Kevin Bouchard" userId="2fc9e66d-ba45-474f-8a9f-7086b34a7d26" providerId="ADAL" clId="{C605D8D1-30AF-4EBE-BF5D-7E2A9A7F78EB}" dt="2024-01-25T22:27:12.120" v="1316" actId="26606"/>
          <ac:spMkLst>
            <pc:docMk/>
            <pc:sldMk cId="839620273" sldId="292"/>
            <ac:spMk id="27" creationId="{D012A90F-45C2-4C9B-BAF6-9CE1F546C7EA}"/>
          </ac:spMkLst>
        </pc:spChg>
        <pc:grpChg chg="add">
          <ac:chgData name="Kevin Bouchard" userId="2fc9e66d-ba45-474f-8a9f-7086b34a7d26" providerId="ADAL" clId="{C605D8D1-30AF-4EBE-BF5D-7E2A9A7F78EB}" dt="2024-01-25T22:27:12.120" v="1316" actId="26606"/>
          <ac:grpSpMkLst>
            <pc:docMk/>
            <pc:sldMk cId="839620273" sldId="292"/>
            <ac:grpSpMk id="19" creationId="{85105087-7F16-4C94-837C-C45445116665}"/>
          </ac:grpSpMkLst>
        </pc:grpChg>
        <pc:picChg chg="add">
          <ac:chgData name="Kevin Bouchard" userId="2fc9e66d-ba45-474f-8a9f-7086b34a7d26" providerId="ADAL" clId="{C605D8D1-30AF-4EBE-BF5D-7E2A9A7F78EB}" dt="2024-01-25T22:27:12.120" v="1316" actId="26606"/>
          <ac:picMkLst>
            <pc:docMk/>
            <pc:sldMk cId="839620273" sldId="292"/>
            <ac:picMk id="9" creationId="{30CEF14C-1DA9-223E-56ED-0E4B51083C0A}"/>
          </ac:picMkLst>
        </pc:picChg>
      </pc:sldChg>
      <pc:sldChg chg="modSp mod">
        <pc:chgData name="Kevin Bouchard" userId="2fc9e66d-ba45-474f-8a9f-7086b34a7d26" providerId="ADAL" clId="{C605D8D1-30AF-4EBE-BF5D-7E2A9A7F78EB}" dt="2024-01-27T14:51:32.587" v="1430" actId="20577"/>
        <pc:sldMkLst>
          <pc:docMk/>
          <pc:sldMk cId="3512502901" sldId="293"/>
        </pc:sldMkLst>
        <pc:spChg chg="mod">
          <ac:chgData name="Kevin Bouchard" userId="2fc9e66d-ba45-474f-8a9f-7086b34a7d26" providerId="ADAL" clId="{C605D8D1-30AF-4EBE-BF5D-7E2A9A7F78EB}" dt="2024-01-25T22:30:53.413" v="1421"/>
          <ac:spMkLst>
            <pc:docMk/>
            <pc:sldMk cId="3512502901" sldId="293"/>
            <ac:spMk id="2" creationId="{00000000-0000-0000-0000-000000000000}"/>
          </ac:spMkLst>
        </pc:spChg>
        <pc:spChg chg="mod">
          <ac:chgData name="Kevin Bouchard" userId="2fc9e66d-ba45-474f-8a9f-7086b34a7d26" providerId="ADAL" clId="{C605D8D1-30AF-4EBE-BF5D-7E2A9A7F78EB}" dt="2024-01-27T14:51:32.587" v="1430" actId="20577"/>
          <ac:spMkLst>
            <pc:docMk/>
            <pc:sldMk cId="3512502901" sldId="293"/>
            <ac:spMk id="3" creationId="{00000000-0000-0000-0000-000000000000}"/>
          </ac:spMkLst>
        </pc:spChg>
        <pc:spChg chg="mod">
          <ac:chgData name="Kevin Bouchard" userId="2fc9e66d-ba45-474f-8a9f-7086b34a7d26" providerId="ADAL" clId="{C605D8D1-30AF-4EBE-BF5D-7E2A9A7F78EB}" dt="2024-01-25T21:43:40.170" v="2"/>
          <ac:spMkLst>
            <pc:docMk/>
            <pc:sldMk cId="3512502901" sldId="293"/>
            <ac:spMk id="4" creationId="{00000000-0000-0000-0000-000000000000}"/>
          </ac:spMkLst>
        </pc:spChg>
        <pc:spChg chg="mod">
          <ac:chgData name="Kevin Bouchard" userId="2fc9e66d-ba45-474f-8a9f-7086b34a7d26" providerId="ADAL" clId="{C605D8D1-30AF-4EBE-BF5D-7E2A9A7F78EB}" dt="2024-01-25T21:43:40.170" v="2"/>
          <ac:spMkLst>
            <pc:docMk/>
            <pc:sldMk cId="3512502901" sldId="293"/>
            <ac:spMk id="5" creationId="{00000000-0000-0000-0000-000000000000}"/>
          </ac:spMkLst>
        </pc:spChg>
        <pc:picChg chg="mod">
          <ac:chgData name="Kevin Bouchard" userId="2fc9e66d-ba45-474f-8a9f-7086b34a7d26" providerId="ADAL" clId="{C605D8D1-30AF-4EBE-BF5D-7E2A9A7F78EB}" dt="2024-01-25T21:43:40.170" v="2"/>
          <ac:picMkLst>
            <pc:docMk/>
            <pc:sldMk cId="3512502901" sldId="293"/>
            <ac:picMk id="6" creationId="{00000000-0000-0000-0000-000000000000}"/>
          </ac:picMkLst>
        </pc:picChg>
      </pc:sldChg>
      <pc:sldChg chg="modSp mod modNotes">
        <pc:chgData name="Kevin Bouchard" userId="2fc9e66d-ba45-474f-8a9f-7086b34a7d26" providerId="ADAL" clId="{C605D8D1-30AF-4EBE-BF5D-7E2A9A7F78EB}" dt="2024-01-27T14:58:26.382" v="1773"/>
        <pc:sldMkLst>
          <pc:docMk/>
          <pc:sldMk cId="695543587" sldId="294"/>
        </pc:sldMkLst>
        <pc:spChg chg="mod">
          <ac:chgData name="Kevin Bouchard" userId="2fc9e66d-ba45-474f-8a9f-7086b34a7d26" providerId="ADAL" clId="{C605D8D1-30AF-4EBE-BF5D-7E2A9A7F78EB}" dt="2024-01-25T22:30:55.847" v="1422"/>
          <ac:spMkLst>
            <pc:docMk/>
            <pc:sldMk cId="695543587" sldId="294"/>
            <ac:spMk id="2" creationId="{00000000-0000-0000-0000-000000000000}"/>
          </ac:spMkLst>
        </pc:spChg>
        <pc:spChg chg="mod">
          <ac:chgData name="Kevin Bouchard" userId="2fc9e66d-ba45-474f-8a9f-7086b34a7d26" providerId="ADAL" clId="{C605D8D1-30AF-4EBE-BF5D-7E2A9A7F78EB}" dt="2024-01-27T14:58:26.382" v="1773"/>
          <ac:spMkLst>
            <pc:docMk/>
            <pc:sldMk cId="695543587" sldId="294"/>
            <ac:spMk id="3" creationId="{00000000-0000-0000-0000-000000000000}"/>
          </ac:spMkLst>
        </pc:spChg>
        <pc:spChg chg="mod">
          <ac:chgData name="Kevin Bouchard" userId="2fc9e66d-ba45-474f-8a9f-7086b34a7d26" providerId="ADAL" clId="{C605D8D1-30AF-4EBE-BF5D-7E2A9A7F78EB}" dt="2024-01-25T21:43:40.170" v="2"/>
          <ac:spMkLst>
            <pc:docMk/>
            <pc:sldMk cId="695543587" sldId="294"/>
            <ac:spMk id="4" creationId="{00000000-0000-0000-0000-000000000000}"/>
          </ac:spMkLst>
        </pc:spChg>
        <pc:spChg chg="mod">
          <ac:chgData name="Kevin Bouchard" userId="2fc9e66d-ba45-474f-8a9f-7086b34a7d26" providerId="ADAL" clId="{C605D8D1-30AF-4EBE-BF5D-7E2A9A7F78EB}" dt="2024-01-25T21:43:40.170" v="2"/>
          <ac:spMkLst>
            <pc:docMk/>
            <pc:sldMk cId="695543587" sldId="294"/>
            <ac:spMk id="5" creationId="{00000000-0000-0000-0000-000000000000}"/>
          </ac:spMkLst>
        </pc:spChg>
        <pc:picChg chg="mod">
          <ac:chgData name="Kevin Bouchard" userId="2fc9e66d-ba45-474f-8a9f-7086b34a7d26" providerId="ADAL" clId="{C605D8D1-30AF-4EBE-BF5D-7E2A9A7F78EB}" dt="2024-01-27T14:56:32.717" v="1694" actId="1076"/>
          <ac:picMkLst>
            <pc:docMk/>
            <pc:sldMk cId="695543587" sldId="294"/>
            <ac:picMk id="6" creationId="{00000000-0000-0000-0000-000000000000}"/>
          </ac:picMkLst>
        </pc:picChg>
        <pc:picChg chg="mod">
          <ac:chgData name="Kevin Bouchard" userId="2fc9e66d-ba45-474f-8a9f-7086b34a7d26" providerId="ADAL" clId="{C605D8D1-30AF-4EBE-BF5D-7E2A9A7F78EB}" dt="2024-01-27T14:57:25.757" v="1709" actId="1076"/>
          <ac:picMkLst>
            <pc:docMk/>
            <pc:sldMk cId="695543587" sldId="294"/>
            <ac:picMk id="7" creationId="{00000000-0000-0000-0000-000000000000}"/>
          </ac:picMkLst>
        </pc:picChg>
      </pc:sldChg>
      <pc:sldChg chg="modSp mod modNotes">
        <pc:chgData name="Kevin Bouchard" userId="2fc9e66d-ba45-474f-8a9f-7086b34a7d26" providerId="ADAL" clId="{C605D8D1-30AF-4EBE-BF5D-7E2A9A7F78EB}" dt="2024-01-27T15:00:00.117" v="1822"/>
        <pc:sldMkLst>
          <pc:docMk/>
          <pc:sldMk cId="1812478561" sldId="295"/>
        </pc:sldMkLst>
        <pc:spChg chg="mod">
          <ac:chgData name="Kevin Bouchard" userId="2fc9e66d-ba45-474f-8a9f-7086b34a7d26" providerId="ADAL" clId="{C605D8D1-30AF-4EBE-BF5D-7E2A9A7F78EB}" dt="2024-01-25T22:30:58.986" v="1423"/>
          <ac:spMkLst>
            <pc:docMk/>
            <pc:sldMk cId="1812478561" sldId="295"/>
            <ac:spMk id="2" creationId="{00000000-0000-0000-0000-000000000000}"/>
          </ac:spMkLst>
        </pc:spChg>
        <pc:spChg chg="mod">
          <ac:chgData name="Kevin Bouchard" userId="2fc9e66d-ba45-474f-8a9f-7086b34a7d26" providerId="ADAL" clId="{C605D8D1-30AF-4EBE-BF5D-7E2A9A7F78EB}" dt="2024-01-27T14:59:28.903" v="1814"/>
          <ac:spMkLst>
            <pc:docMk/>
            <pc:sldMk cId="1812478561" sldId="295"/>
            <ac:spMk id="3" creationId="{00000000-0000-0000-0000-000000000000}"/>
          </ac:spMkLst>
        </pc:spChg>
        <pc:spChg chg="mod">
          <ac:chgData name="Kevin Bouchard" userId="2fc9e66d-ba45-474f-8a9f-7086b34a7d26" providerId="ADAL" clId="{C605D8D1-30AF-4EBE-BF5D-7E2A9A7F78EB}" dt="2024-01-25T21:43:40.170" v="2"/>
          <ac:spMkLst>
            <pc:docMk/>
            <pc:sldMk cId="1812478561" sldId="295"/>
            <ac:spMk id="4" creationId="{00000000-0000-0000-0000-000000000000}"/>
          </ac:spMkLst>
        </pc:spChg>
        <pc:spChg chg="mod">
          <ac:chgData name="Kevin Bouchard" userId="2fc9e66d-ba45-474f-8a9f-7086b34a7d26" providerId="ADAL" clId="{C605D8D1-30AF-4EBE-BF5D-7E2A9A7F78EB}" dt="2024-01-25T21:43:40.170" v="2"/>
          <ac:spMkLst>
            <pc:docMk/>
            <pc:sldMk cId="1812478561" sldId="295"/>
            <ac:spMk id="5" creationId="{00000000-0000-0000-0000-000000000000}"/>
          </ac:spMkLst>
        </pc:spChg>
        <pc:spChg chg="mod">
          <ac:chgData name="Kevin Bouchard" userId="2fc9e66d-ba45-474f-8a9f-7086b34a7d26" providerId="ADAL" clId="{C605D8D1-30AF-4EBE-BF5D-7E2A9A7F78EB}" dt="2024-01-27T15:00:00.117" v="1822"/>
          <ac:spMkLst>
            <pc:docMk/>
            <pc:sldMk cId="1812478561" sldId="295"/>
            <ac:spMk id="9" creationId="{00000000-0000-0000-0000-000000000000}"/>
          </ac:spMkLst>
        </pc:spChg>
        <pc:picChg chg="mod">
          <ac:chgData name="Kevin Bouchard" userId="2fc9e66d-ba45-474f-8a9f-7086b34a7d26" providerId="ADAL" clId="{C605D8D1-30AF-4EBE-BF5D-7E2A9A7F78EB}" dt="2024-01-27T14:59:33.478" v="1815" actId="1076"/>
          <ac:picMkLst>
            <pc:docMk/>
            <pc:sldMk cId="1812478561" sldId="295"/>
            <ac:picMk id="6" creationId="{00000000-0000-0000-0000-000000000000}"/>
          </ac:picMkLst>
        </pc:picChg>
        <pc:picChg chg="mod">
          <ac:chgData name="Kevin Bouchard" userId="2fc9e66d-ba45-474f-8a9f-7086b34a7d26" providerId="ADAL" clId="{C605D8D1-30AF-4EBE-BF5D-7E2A9A7F78EB}" dt="2024-01-27T14:59:35.867" v="1816" actId="1076"/>
          <ac:picMkLst>
            <pc:docMk/>
            <pc:sldMk cId="1812478561" sldId="295"/>
            <ac:picMk id="8" creationId="{00000000-0000-0000-0000-000000000000}"/>
          </ac:picMkLst>
        </pc:picChg>
      </pc:sldChg>
      <pc:sldChg chg="addSp delSp modSp mod setBg">
        <pc:chgData name="Kevin Bouchard" userId="2fc9e66d-ba45-474f-8a9f-7086b34a7d26" providerId="ADAL" clId="{C605D8D1-30AF-4EBE-BF5D-7E2A9A7F78EB}" dt="2024-01-27T15:03:21.560" v="1900"/>
        <pc:sldMkLst>
          <pc:docMk/>
          <pc:sldMk cId="1327860693" sldId="296"/>
        </pc:sldMkLst>
        <pc:spChg chg="mod">
          <ac:chgData name="Kevin Bouchard" userId="2fc9e66d-ba45-474f-8a9f-7086b34a7d26" providerId="ADAL" clId="{C605D8D1-30AF-4EBE-BF5D-7E2A9A7F78EB}" dt="2024-01-27T15:02:32.503" v="1891" actId="26606"/>
          <ac:spMkLst>
            <pc:docMk/>
            <pc:sldMk cId="1327860693" sldId="296"/>
            <ac:spMk id="2" creationId="{00000000-0000-0000-0000-000000000000}"/>
          </ac:spMkLst>
        </pc:spChg>
        <pc:spChg chg="mod">
          <ac:chgData name="Kevin Bouchard" userId="2fc9e66d-ba45-474f-8a9f-7086b34a7d26" providerId="ADAL" clId="{C605D8D1-30AF-4EBE-BF5D-7E2A9A7F78EB}" dt="2024-01-27T15:03:21.560" v="1900"/>
          <ac:spMkLst>
            <pc:docMk/>
            <pc:sldMk cId="1327860693" sldId="296"/>
            <ac:spMk id="3" creationId="{00000000-0000-0000-0000-000000000000}"/>
          </ac:spMkLst>
        </pc:spChg>
        <pc:spChg chg="mod">
          <ac:chgData name="Kevin Bouchard" userId="2fc9e66d-ba45-474f-8a9f-7086b34a7d26" providerId="ADAL" clId="{C605D8D1-30AF-4EBE-BF5D-7E2A9A7F78EB}" dt="2024-01-27T15:02:32.503" v="1891" actId="26606"/>
          <ac:spMkLst>
            <pc:docMk/>
            <pc:sldMk cId="1327860693" sldId="296"/>
            <ac:spMk id="4" creationId="{00000000-0000-0000-0000-000000000000}"/>
          </ac:spMkLst>
        </pc:spChg>
        <pc:spChg chg="mod">
          <ac:chgData name="Kevin Bouchard" userId="2fc9e66d-ba45-474f-8a9f-7086b34a7d26" providerId="ADAL" clId="{C605D8D1-30AF-4EBE-BF5D-7E2A9A7F78EB}" dt="2024-01-27T15:02:32.503" v="1891" actId="26606"/>
          <ac:spMkLst>
            <pc:docMk/>
            <pc:sldMk cId="1327860693" sldId="296"/>
            <ac:spMk id="5" creationId="{00000000-0000-0000-0000-000000000000}"/>
          </ac:spMkLst>
        </pc:spChg>
        <pc:spChg chg="add del">
          <ac:chgData name="Kevin Bouchard" userId="2fc9e66d-ba45-474f-8a9f-7086b34a7d26" providerId="ADAL" clId="{C605D8D1-30AF-4EBE-BF5D-7E2A9A7F78EB}" dt="2024-01-27T15:03:16.400" v="1897" actId="22"/>
          <ac:spMkLst>
            <pc:docMk/>
            <pc:sldMk cId="1327860693" sldId="296"/>
            <ac:spMk id="8" creationId="{5E73DDFD-6FBB-1AE6-D6A1-D0FD5F645D6D}"/>
          </ac:spMkLst>
        </pc:spChg>
        <pc:spChg chg="add del">
          <ac:chgData name="Kevin Bouchard" userId="2fc9e66d-ba45-474f-8a9f-7086b34a7d26" providerId="ADAL" clId="{C605D8D1-30AF-4EBE-BF5D-7E2A9A7F78EB}" dt="2024-01-27T15:02:29.903" v="1888" actId="26606"/>
          <ac:spMkLst>
            <pc:docMk/>
            <pc:sldMk cId="1327860693" sldId="296"/>
            <ac:spMk id="11" creationId="{2550AE69-AC86-4188-83E5-A856C4F1DCFF}"/>
          </ac:spMkLst>
        </pc:spChg>
        <pc:spChg chg="add del">
          <ac:chgData name="Kevin Bouchard" userId="2fc9e66d-ba45-474f-8a9f-7086b34a7d26" providerId="ADAL" clId="{C605D8D1-30AF-4EBE-BF5D-7E2A9A7F78EB}" dt="2024-01-27T15:02:29.903" v="1888" actId="26606"/>
          <ac:spMkLst>
            <pc:docMk/>
            <pc:sldMk cId="1327860693" sldId="296"/>
            <ac:spMk id="13" creationId="{EC4CA156-2C9D-4F0C-B229-88D8B5E17BCF}"/>
          </ac:spMkLst>
        </pc:spChg>
        <pc:spChg chg="add del">
          <ac:chgData name="Kevin Bouchard" userId="2fc9e66d-ba45-474f-8a9f-7086b34a7d26" providerId="ADAL" clId="{C605D8D1-30AF-4EBE-BF5D-7E2A9A7F78EB}" dt="2024-01-27T15:02:29.903" v="1888" actId="26606"/>
          <ac:spMkLst>
            <pc:docMk/>
            <pc:sldMk cId="1327860693" sldId="296"/>
            <ac:spMk id="15" creationId="{D7361ED3-EBE5-4EFC-8DA3-D0CE4BF2F4B1}"/>
          </ac:spMkLst>
        </pc:spChg>
        <pc:spChg chg="add del">
          <ac:chgData name="Kevin Bouchard" userId="2fc9e66d-ba45-474f-8a9f-7086b34a7d26" providerId="ADAL" clId="{C605D8D1-30AF-4EBE-BF5D-7E2A9A7F78EB}" dt="2024-01-27T15:02:29.903" v="1888" actId="26606"/>
          <ac:spMkLst>
            <pc:docMk/>
            <pc:sldMk cId="1327860693" sldId="296"/>
            <ac:spMk id="21" creationId="{5C28659E-412C-4600-B45E-BAE370BC24B9}"/>
          </ac:spMkLst>
        </pc:spChg>
        <pc:spChg chg="add del">
          <ac:chgData name="Kevin Bouchard" userId="2fc9e66d-ba45-474f-8a9f-7086b34a7d26" providerId="ADAL" clId="{C605D8D1-30AF-4EBE-BF5D-7E2A9A7F78EB}" dt="2024-01-27T15:02:29.903" v="1888" actId="26606"/>
          <ac:spMkLst>
            <pc:docMk/>
            <pc:sldMk cId="1327860693" sldId="296"/>
            <ac:spMk id="23" creationId="{AE95896B-6905-4618-A7DF-DED8A61FBC83}"/>
          </ac:spMkLst>
        </pc:spChg>
        <pc:spChg chg="add del">
          <ac:chgData name="Kevin Bouchard" userId="2fc9e66d-ba45-474f-8a9f-7086b34a7d26" providerId="ADAL" clId="{C605D8D1-30AF-4EBE-BF5D-7E2A9A7F78EB}" dt="2024-01-27T15:02:29.903" v="1888" actId="26606"/>
          <ac:spMkLst>
            <pc:docMk/>
            <pc:sldMk cId="1327860693" sldId="296"/>
            <ac:spMk id="25" creationId="{7748BD8C-4984-4138-94CA-2DC5F39DC379}"/>
          </ac:spMkLst>
        </pc:spChg>
        <pc:spChg chg="add del">
          <ac:chgData name="Kevin Bouchard" userId="2fc9e66d-ba45-474f-8a9f-7086b34a7d26" providerId="ADAL" clId="{C605D8D1-30AF-4EBE-BF5D-7E2A9A7F78EB}" dt="2024-01-27T15:02:32.435" v="1890" actId="26606"/>
          <ac:spMkLst>
            <pc:docMk/>
            <pc:sldMk cId="1327860693" sldId="296"/>
            <ac:spMk id="27" creationId="{2550AE69-AC86-4188-83E5-A856C4F1DCFF}"/>
          </ac:spMkLst>
        </pc:spChg>
        <pc:spChg chg="add del">
          <ac:chgData name="Kevin Bouchard" userId="2fc9e66d-ba45-474f-8a9f-7086b34a7d26" providerId="ADAL" clId="{C605D8D1-30AF-4EBE-BF5D-7E2A9A7F78EB}" dt="2024-01-27T15:02:32.435" v="1890" actId="26606"/>
          <ac:spMkLst>
            <pc:docMk/>
            <pc:sldMk cId="1327860693" sldId="296"/>
            <ac:spMk id="28" creationId="{EC4CA156-2C9D-4F0C-B229-88D8B5E17BCF}"/>
          </ac:spMkLst>
        </pc:spChg>
        <pc:spChg chg="add del">
          <ac:chgData name="Kevin Bouchard" userId="2fc9e66d-ba45-474f-8a9f-7086b34a7d26" providerId="ADAL" clId="{C605D8D1-30AF-4EBE-BF5D-7E2A9A7F78EB}" dt="2024-01-27T15:02:32.435" v="1890" actId="26606"/>
          <ac:spMkLst>
            <pc:docMk/>
            <pc:sldMk cId="1327860693" sldId="296"/>
            <ac:spMk id="29" creationId="{D7361ED3-EBE5-4EFC-8DA3-D0CE4BF2F4B1}"/>
          </ac:spMkLst>
        </pc:spChg>
        <pc:spChg chg="add del">
          <ac:chgData name="Kevin Bouchard" userId="2fc9e66d-ba45-474f-8a9f-7086b34a7d26" providerId="ADAL" clId="{C605D8D1-30AF-4EBE-BF5D-7E2A9A7F78EB}" dt="2024-01-27T15:02:32.435" v="1890" actId="26606"/>
          <ac:spMkLst>
            <pc:docMk/>
            <pc:sldMk cId="1327860693" sldId="296"/>
            <ac:spMk id="34" creationId="{CD60390C-0E4C-4682-8246-AFA2E49856DA}"/>
          </ac:spMkLst>
        </pc:spChg>
        <pc:spChg chg="add del">
          <ac:chgData name="Kevin Bouchard" userId="2fc9e66d-ba45-474f-8a9f-7086b34a7d26" providerId="ADAL" clId="{C605D8D1-30AF-4EBE-BF5D-7E2A9A7F78EB}" dt="2024-01-27T15:02:32.435" v="1890" actId="26606"/>
          <ac:spMkLst>
            <pc:docMk/>
            <pc:sldMk cId="1327860693" sldId="296"/>
            <ac:spMk id="35" creationId="{CEBA87F4-FB8A-4D91-B3F3-DFA78E0CC64D}"/>
          </ac:spMkLst>
        </pc:spChg>
        <pc:spChg chg="add del">
          <ac:chgData name="Kevin Bouchard" userId="2fc9e66d-ba45-474f-8a9f-7086b34a7d26" providerId="ADAL" clId="{C605D8D1-30AF-4EBE-BF5D-7E2A9A7F78EB}" dt="2024-01-27T15:02:32.435" v="1890" actId="26606"/>
          <ac:spMkLst>
            <pc:docMk/>
            <pc:sldMk cId="1327860693" sldId="296"/>
            <ac:spMk id="36" creationId="{D012A90F-45C2-4C9B-BAF6-9CE1F546C7EA}"/>
          </ac:spMkLst>
        </pc:spChg>
        <pc:spChg chg="add">
          <ac:chgData name="Kevin Bouchard" userId="2fc9e66d-ba45-474f-8a9f-7086b34a7d26" providerId="ADAL" clId="{C605D8D1-30AF-4EBE-BF5D-7E2A9A7F78EB}" dt="2024-01-27T15:02:32.503" v="1891" actId="26606"/>
          <ac:spMkLst>
            <pc:docMk/>
            <pc:sldMk cId="1327860693" sldId="296"/>
            <ac:spMk id="38" creationId="{2550AE69-AC86-4188-83E5-A856C4F1DCFF}"/>
          </ac:spMkLst>
        </pc:spChg>
        <pc:spChg chg="add">
          <ac:chgData name="Kevin Bouchard" userId="2fc9e66d-ba45-474f-8a9f-7086b34a7d26" providerId="ADAL" clId="{C605D8D1-30AF-4EBE-BF5D-7E2A9A7F78EB}" dt="2024-01-27T15:02:32.503" v="1891" actId="26606"/>
          <ac:spMkLst>
            <pc:docMk/>
            <pc:sldMk cId="1327860693" sldId="296"/>
            <ac:spMk id="39" creationId="{EC4CA156-2C9D-4F0C-B229-88D8B5E17BCF}"/>
          </ac:spMkLst>
        </pc:spChg>
        <pc:spChg chg="add">
          <ac:chgData name="Kevin Bouchard" userId="2fc9e66d-ba45-474f-8a9f-7086b34a7d26" providerId="ADAL" clId="{C605D8D1-30AF-4EBE-BF5D-7E2A9A7F78EB}" dt="2024-01-27T15:02:32.503" v="1891" actId="26606"/>
          <ac:spMkLst>
            <pc:docMk/>
            <pc:sldMk cId="1327860693" sldId="296"/>
            <ac:spMk id="40" creationId="{D7361ED3-EBE5-4EFC-8DA3-D0CE4BF2F4B1}"/>
          </ac:spMkLst>
        </pc:spChg>
        <pc:spChg chg="add">
          <ac:chgData name="Kevin Bouchard" userId="2fc9e66d-ba45-474f-8a9f-7086b34a7d26" providerId="ADAL" clId="{C605D8D1-30AF-4EBE-BF5D-7E2A9A7F78EB}" dt="2024-01-27T15:02:32.503" v="1891" actId="26606"/>
          <ac:spMkLst>
            <pc:docMk/>
            <pc:sldMk cId="1327860693" sldId="296"/>
            <ac:spMk id="42" creationId="{5C28659E-412C-4600-B45E-BAE370BC24B9}"/>
          </ac:spMkLst>
        </pc:spChg>
        <pc:spChg chg="add">
          <ac:chgData name="Kevin Bouchard" userId="2fc9e66d-ba45-474f-8a9f-7086b34a7d26" providerId="ADAL" clId="{C605D8D1-30AF-4EBE-BF5D-7E2A9A7F78EB}" dt="2024-01-27T15:02:32.503" v="1891" actId="26606"/>
          <ac:spMkLst>
            <pc:docMk/>
            <pc:sldMk cId="1327860693" sldId="296"/>
            <ac:spMk id="44" creationId="{AE95896B-6905-4618-A7DF-DED8A61FBC83}"/>
          </ac:spMkLst>
        </pc:spChg>
        <pc:spChg chg="add">
          <ac:chgData name="Kevin Bouchard" userId="2fc9e66d-ba45-474f-8a9f-7086b34a7d26" providerId="ADAL" clId="{C605D8D1-30AF-4EBE-BF5D-7E2A9A7F78EB}" dt="2024-01-27T15:02:32.503" v="1891" actId="26606"/>
          <ac:spMkLst>
            <pc:docMk/>
            <pc:sldMk cId="1327860693" sldId="296"/>
            <ac:spMk id="45" creationId="{7748BD8C-4984-4138-94CA-2DC5F39DC379}"/>
          </ac:spMkLst>
        </pc:spChg>
        <pc:grpChg chg="add del">
          <ac:chgData name="Kevin Bouchard" userId="2fc9e66d-ba45-474f-8a9f-7086b34a7d26" providerId="ADAL" clId="{C605D8D1-30AF-4EBE-BF5D-7E2A9A7F78EB}" dt="2024-01-27T15:02:29.903" v="1888" actId="26606"/>
          <ac:grpSpMkLst>
            <pc:docMk/>
            <pc:sldMk cId="1327860693" sldId="296"/>
            <ac:grpSpMk id="17" creationId="{85105087-7F16-4C94-837C-C45445116665}"/>
          </ac:grpSpMkLst>
        </pc:grpChg>
        <pc:grpChg chg="add del">
          <ac:chgData name="Kevin Bouchard" userId="2fc9e66d-ba45-474f-8a9f-7086b34a7d26" providerId="ADAL" clId="{C605D8D1-30AF-4EBE-BF5D-7E2A9A7F78EB}" dt="2024-01-27T15:02:32.435" v="1890" actId="26606"/>
          <ac:grpSpMkLst>
            <pc:docMk/>
            <pc:sldMk cId="1327860693" sldId="296"/>
            <ac:grpSpMk id="30" creationId="{85105087-7F16-4C94-837C-C45445116665}"/>
          </ac:grpSpMkLst>
        </pc:grpChg>
        <pc:grpChg chg="add">
          <ac:chgData name="Kevin Bouchard" userId="2fc9e66d-ba45-474f-8a9f-7086b34a7d26" providerId="ADAL" clId="{C605D8D1-30AF-4EBE-BF5D-7E2A9A7F78EB}" dt="2024-01-27T15:02:32.503" v="1891" actId="26606"/>
          <ac:grpSpMkLst>
            <pc:docMk/>
            <pc:sldMk cId="1327860693" sldId="296"/>
            <ac:grpSpMk id="41" creationId="{85105087-7F16-4C94-837C-C45445116665}"/>
          </ac:grpSpMkLst>
        </pc:grpChg>
        <pc:picChg chg="add del">
          <ac:chgData name="Kevin Bouchard" userId="2fc9e66d-ba45-474f-8a9f-7086b34a7d26" providerId="ADAL" clId="{C605D8D1-30AF-4EBE-BF5D-7E2A9A7F78EB}" dt="2024-01-27T15:02:29.903" v="1888" actId="26606"/>
          <ac:picMkLst>
            <pc:docMk/>
            <pc:sldMk cId="1327860693" sldId="296"/>
            <ac:picMk id="7" creationId="{4BD77456-C1BA-5070-CCF2-3F39B0E2042D}"/>
          </ac:picMkLst>
        </pc:picChg>
        <pc:picChg chg="add del">
          <ac:chgData name="Kevin Bouchard" userId="2fc9e66d-ba45-474f-8a9f-7086b34a7d26" providerId="ADAL" clId="{C605D8D1-30AF-4EBE-BF5D-7E2A9A7F78EB}" dt="2024-01-27T15:02:32.435" v="1890" actId="26606"/>
          <ac:picMkLst>
            <pc:docMk/>
            <pc:sldMk cId="1327860693" sldId="296"/>
            <ac:picMk id="33" creationId="{786AA250-A954-9E42-065C-91DE03A13F08}"/>
          </ac:picMkLst>
        </pc:picChg>
        <pc:picChg chg="add mod">
          <ac:chgData name="Kevin Bouchard" userId="2fc9e66d-ba45-474f-8a9f-7086b34a7d26" providerId="ADAL" clId="{C605D8D1-30AF-4EBE-BF5D-7E2A9A7F78EB}" dt="2024-01-27T15:02:44.695" v="1893" actId="27614"/>
          <ac:picMkLst>
            <pc:docMk/>
            <pc:sldMk cId="1327860693" sldId="296"/>
            <ac:picMk id="43" creationId="{4BD77456-C1BA-5070-CCF2-3F39B0E2042D}"/>
          </ac:picMkLst>
        </pc:picChg>
      </pc:sldChg>
      <pc:sldChg chg="delSp modSp mod delDesignElem chgLayout">
        <pc:chgData name="Kevin Bouchard" userId="2fc9e66d-ba45-474f-8a9f-7086b34a7d26" providerId="ADAL" clId="{C605D8D1-30AF-4EBE-BF5D-7E2A9A7F78EB}" dt="2024-01-27T15:15:44.884" v="1905"/>
        <pc:sldMkLst>
          <pc:docMk/>
          <pc:sldMk cId="345226211" sldId="297"/>
        </pc:sldMkLst>
        <pc:spChg chg="mod ord">
          <ac:chgData name="Kevin Bouchard" userId="2fc9e66d-ba45-474f-8a9f-7086b34a7d26" providerId="ADAL" clId="{C605D8D1-30AF-4EBE-BF5D-7E2A9A7F78EB}" dt="2024-01-27T15:02:09.581" v="1886" actId="700"/>
          <ac:spMkLst>
            <pc:docMk/>
            <pc:sldMk cId="345226211" sldId="297"/>
            <ac:spMk id="2" creationId="{00000000-0000-0000-0000-000000000000}"/>
          </ac:spMkLst>
        </pc:spChg>
        <pc:spChg chg="mod ord">
          <ac:chgData name="Kevin Bouchard" userId="2fc9e66d-ba45-474f-8a9f-7086b34a7d26" providerId="ADAL" clId="{C605D8D1-30AF-4EBE-BF5D-7E2A9A7F78EB}" dt="2024-01-27T15:15:44.884" v="1905"/>
          <ac:spMkLst>
            <pc:docMk/>
            <pc:sldMk cId="345226211" sldId="297"/>
            <ac:spMk id="3" creationId="{00000000-0000-0000-0000-000000000000}"/>
          </ac:spMkLst>
        </pc:spChg>
        <pc:spChg chg="mod ord">
          <ac:chgData name="Kevin Bouchard" userId="2fc9e66d-ba45-474f-8a9f-7086b34a7d26" providerId="ADAL" clId="{C605D8D1-30AF-4EBE-BF5D-7E2A9A7F78EB}" dt="2024-01-27T15:02:09.581" v="1886" actId="700"/>
          <ac:spMkLst>
            <pc:docMk/>
            <pc:sldMk cId="345226211" sldId="297"/>
            <ac:spMk id="4" creationId="{00000000-0000-0000-0000-000000000000}"/>
          </ac:spMkLst>
        </pc:spChg>
        <pc:spChg chg="mod ord">
          <ac:chgData name="Kevin Bouchard" userId="2fc9e66d-ba45-474f-8a9f-7086b34a7d26" providerId="ADAL" clId="{C605D8D1-30AF-4EBE-BF5D-7E2A9A7F78EB}" dt="2024-01-27T15:02:09.581" v="1886" actId="700"/>
          <ac:spMkLst>
            <pc:docMk/>
            <pc:sldMk cId="345226211" sldId="297"/>
            <ac:spMk id="5" creationId="{00000000-0000-0000-0000-000000000000}"/>
          </ac:spMkLst>
        </pc:spChg>
        <pc:spChg chg="del mod">
          <ac:chgData name="Kevin Bouchard" userId="2fc9e66d-ba45-474f-8a9f-7086b34a7d26" providerId="ADAL" clId="{C605D8D1-30AF-4EBE-BF5D-7E2A9A7F78EB}" dt="2024-01-25T21:43:40.170" v="2"/>
          <ac:spMkLst>
            <pc:docMk/>
            <pc:sldMk cId="345226211" sldId="297"/>
            <ac:spMk id="10" creationId="{E009DD9B-5EE2-4C0D-8B2B-351C8C102205}"/>
          </ac:spMkLst>
        </pc:spChg>
        <pc:spChg chg="del mod">
          <ac:chgData name="Kevin Bouchard" userId="2fc9e66d-ba45-474f-8a9f-7086b34a7d26" providerId="ADAL" clId="{C605D8D1-30AF-4EBE-BF5D-7E2A9A7F78EB}" dt="2024-01-25T21:43:40.170" v="2"/>
          <ac:spMkLst>
            <pc:docMk/>
            <pc:sldMk cId="345226211" sldId="297"/>
            <ac:spMk id="12" creationId="{E720DB99-7745-4E75-9D96-AAB6D55C531E}"/>
          </ac:spMkLst>
        </pc:spChg>
        <pc:spChg chg="del mod">
          <ac:chgData name="Kevin Bouchard" userId="2fc9e66d-ba45-474f-8a9f-7086b34a7d26" providerId="ADAL" clId="{C605D8D1-30AF-4EBE-BF5D-7E2A9A7F78EB}" dt="2024-01-25T21:43:40.170" v="2"/>
          <ac:spMkLst>
            <pc:docMk/>
            <pc:sldMk cId="345226211" sldId="297"/>
            <ac:spMk id="14" creationId="{D68803C4-E159-4360-B7BB-74205C8F782D}"/>
          </ac:spMkLst>
        </pc:spChg>
        <pc:spChg chg="del mod">
          <ac:chgData name="Kevin Bouchard" userId="2fc9e66d-ba45-474f-8a9f-7086b34a7d26" providerId="ADAL" clId="{C605D8D1-30AF-4EBE-BF5D-7E2A9A7F78EB}" dt="2024-01-25T21:43:40.170" v="2"/>
          <ac:spMkLst>
            <pc:docMk/>
            <pc:sldMk cId="345226211" sldId="297"/>
            <ac:spMk id="16" creationId="{504B0465-3B07-49BF-BEA7-D81476246293}"/>
          </ac:spMkLst>
        </pc:spChg>
        <pc:spChg chg="del mod">
          <ac:chgData name="Kevin Bouchard" userId="2fc9e66d-ba45-474f-8a9f-7086b34a7d26" providerId="ADAL" clId="{C605D8D1-30AF-4EBE-BF5D-7E2A9A7F78EB}" dt="2024-01-25T21:43:40.170" v="2"/>
          <ac:spMkLst>
            <pc:docMk/>
            <pc:sldMk cId="345226211" sldId="297"/>
            <ac:spMk id="18" creationId="{49B7FFA5-14CB-4A4F-9BCC-CA3AA5D9D276}"/>
          </ac:spMkLst>
        </pc:spChg>
        <pc:spChg chg="del mod">
          <ac:chgData name="Kevin Bouchard" userId="2fc9e66d-ba45-474f-8a9f-7086b34a7d26" providerId="ADAL" clId="{C605D8D1-30AF-4EBE-BF5D-7E2A9A7F78EB}" dt="2024-01-25T21:43:40.170" v="2"/>
          <ac:spMkLst>
            <pc:docMk/>
            <pc:sldMk cId="345226211" sldId="297"/>
            <ac:spMk id="20" creationId="{04E48745-7512-4EC2-9E20-9092D12150CA}"/>
          </ac:spMkLst>
        </pc:spChg>
      </pc:sldChg>
      <pc:sldChg chg="modSp mod">
        <pc:chgData name="Kevin Bouchard" userId="2fc9e66d-ba45-474f-8a9f-7086b34a7d26" providerId="ADAL" clId="{C605D8D1-30AF-4EBE-BF5D-7E2A9A7F78EB}" dt="2024-01-27T15:46:35.591" v="2496" actId="1076"/>
        <pc:sldMkLst>
          <pc:docMk/>
          <pc:sldMk cId="279426057" sldId="298"/>
        </pc:sldMkLst>
        <pc:spChg chg="mod">
          <ac:chgData name="Kevin Bouchard" userId="2fc9e66d-ba45-474f-8a9f-7086b34a7d26" providerId="ADAL" clId="{C605D8D1-30AF-4EBE-BF5D-7E2A9A7F78EB}" dt="2024-01-25T21:43:40.170" v="2"/>
          <ac:spMkLst>
            <pc:docMk/>
            <pc:sldMk cId="279426057" sldId="298"/>
            <ac:spMk id="2" creationId="{00000000-0000-0000-0000-000000000000}"/>
          </ac:spMkLst>
        </pc:spChg>
        <pc:spChg chg="mod">
          <ac:chgData name="Kevin Bouchard" userId="2fc9e66d-ba45-474f-8a9f-7086b34a7d26" providerId="ADAL" clId="{C605D8D1-30AF-4EBE-BF5D-7E2A9A7F78EB}" dt="2024-01-27T15:46:00.974" v="2488" actId="5793"/>
          <ac:spMkLst>
            <pc:docMk/>
            <pc:sldMk cId="279426057" sldId="298"/>
            <ac:spMk id="3" creationId="{00000000-0000-0000-0000-000000000000}"/>
          </ac:spMkLst>
        </pc:spChg>
        <pc:spChg chg="mod">
          <ac:chgData name="Kevin Bouchard" userId="2fc9e66d-ba45-474f-8a9f-7086b34a7d26" providerId="ADAL" clId="{C605D8D1-30AF-4EBE-BF5D-7E2A9A7F78EB}" dt="2024-01-25T21:43:40.170" v="2"/>
          <ac:spMkLst>
            <pc:docMk/>
            <pc:sldMk cId="279426057" sldId="298"/>
            <ac:spMk id="4" creationId="{00000000-0000-0000-0000-000000000000}"/>
          </ac:spMkLst>
        </pc:spChg>
        <pc:spChg chg="mod">
          <ac:chgData name="Kevin Bouchard" userId="2fc9e66d-ba45-474f-8a9f-7086b34a7d26" providerId="ADAL" clId="{C605D8D1-30AF-4EBE-BF5D-7E2A9A7F78EB}" dt="2024-01-25T21:43:40.170" v="2"/>
          <ac:spMkLst>
            <pc:docMk/>
            <pc:sldMk cId="279426057" sldId="298"/>
            <ac:spMk id="5" creationId="{00000000-0000-0000-0000-000000000000}"/>
          </ac:spMkLst>
        </pc:spChg>
        <pc:spChg chg="mod">
          <ac:chgData name="Kevin Bouchard" userId="2fc9e66d-ba45-474f-8a9f-7086b34a7d26" providerId="ADAL" clId="{C605D8D1-30AF-4EBE-BF5D-7E2A9A7F78EB}" dt="2024-01-27T15:44:45.762" v="2426" actId="20577"/>
          <ac:spMkLst>
            <pc:docMk/>
            <pc:sldMk cId="279426057" sldId="298"/>
            <ac:spMk id="6" creationId="{00000000-0000-0000-0000-000000000000}"/>
          </ac:spMkLst>
        </pc:spChg>
        <pc:spChg chg="mod">
          <ac:chgData name="Kevin Bouchard" userId="2fc9e66d-ba45-474f-8a9f-7086b34a7d26" providerId="ADAL" clId="{C605D8D1-30AF-4EBE-BF5D-7E2A9A7F78EB}" dt="2024-01-27T15:46:23.809" v="2492" actId="1076"/>
          <ac:spMkLst>
            <pc:docMk/>
            <pc:sldMk cId="279426057" sldId="298"/>
            <ac:spMk id="7" creationId="{00000000-0000-0000-0000-000000000000}"/>
          </ac:spMkLst>
        </pc:spChg>
        <pc:spChg chg="mod">
          <ac:chgData name="Kevin Bouchard" userId="2fc9e66d-ba45-474f-8a9f-7086b34a7d26" providerId="ADAL" clId="{C605D8D1-30AF-4EBE-BF5D-7E2A9A7F78EB}" dt="2024-01-27T15:46:35.591" v="2496" actId="1076"/>
          <ac:spMkLst>
            <pc:docMk/>
            <pc:sldMk cId="279426057" sldId="298"/>
            <ac:spMk id="8" creationId="{00000000-0000-0000-0000-000000000000}"/>
          </ac:spMkLst>
        </pc:spChg>
        <pc:spChg chg="mod">
          <ac:chgData name="Kevin Bouchard" userId="2fc9e66d-ba45-474f-8a9f-7086b34a7d26" providerId="ADAL" clId="{C605D8D1-30AF-4EBE-BF5D-7E2A9A7F78EB}" dt="2024-01-27T15:46:33.605" v="2495" actId="14100"/>
          <ac:spMkLst>
            <pc:docMk/>
            <pc:sldMk cId="279426057" sldId="298"/>
            <ac:spMk id="9" creationId="{00000000-0000-0000-0000-000000000000}"/>
          </ac:spMkLst>
        </pc:spChg>
        <pc:spChg chg="mod">
          <ac:chgData name="Kevin Bouchard" userId="2fc9e66d-ba45-474f-8a9f-7086b34a7d26" providerId="ADAL" clId="{C605D8D1-30AF-4EBE-BF5D-7E2A9A7F78EB}" dt="2024-01-27T15:45:12.400" v="2472" actId="14100"/>
          <ac:spMkLst>
            <pc:docMk/>
            <pc:sldMk cId="279426057" sldId="298"/>
            <ac:spMk id="10" creationId="{00000000-0000-0000-0000-000000000000}"/>
          </ac:spMkLst>
        </pc:spChg>
        <pc:spChg chg="mod">
          <ac:chgData name="Kevin Bouchard" userId="2fc9e66d-ba45-474f-8a9f-7086b34a7d26" providerId="ADAL" clId="{C605D8D1-30AF-4EBE-BF5D-7E2A9A7F78EB}" dt="2024-01-27T15:46:18.244" v="2491" actId="1076"/>
          <ac:spMkLst>
            <pc:docMk/>
            <pc:sldMk cId="279426057" sldId="298"/>
            <ac:spMk id="11" creationId="{00000000-0000-0000-0000-000000000000}"/>
          </ac:spMkLst>
        </pc:spChg>
      </pc:sldChg>
      <pc:sldChg chg="modSp mod">
        <pc:chgData name="Kevin Bouchard" userId="2fc9e66d-ba45-474f-8a9f-7086b34a7d26" providerId="ADAL" clId="{C605D8D1-30AF-4EBE-BF5D-7E2A9A7F78EB}" dt="2024-01-27T15:48:00.462" v="2500" actId="1076"/>
        <pc:sldMkLst>
          <pc:docMk/>
          <pc:sldMk cId="3222266299" sldId="299"/>
        </pc:sldMkLst>
        <pc:spChg chg="mod">
          <ac:chgData name="Kevin Bouchard" userId="2fc9e66d-ba45-474f-8a9f-7086b34a7d26" providerId="ADAL" clId="{C605D8D1-30AF-4EBE-BF5D-7E2A9A7F78EB}" dt="2024-01-25T21:43:40.170" v="2"/>
          <ac:spMkLst>
            <pc:docMk/>
            <pc:sldMk cId="3222266299" sldId="299"/>
            <ac:spMk id="2" creationId="{00000000-0000-0000-0000-000000000000}"/>
          </ac:spMkLst>
        </pc:spChg>
        <pc:spChg chg="mod">
          <ac:chgData name="Kevin Bouchard" userId="2fc9e66d-ba45-474f-8a9f-7086b34a7d26" providerId="ADAL" clId="{C605D8D1-30AF-4EBE-BF5D-7E2A9A7F78EB}" dt="2024-01-27T15:47:57.131" v="2499"/>
          <ac:spMkLst>
            <pc:docMk/>
            <pc:sldMk cId="3222266299" sldId="299"/>
            <ac:spMk id="3" creationId="{00000000-0000-0000-0000-000000000000}"/>
          </ac:spMkLst>
        </pc:spChg>
        <pc:spChg chg="mod">
          <ac:chgData name="Kevin Bouchard" userId="2fc9e66d-ba45-474f-8a9f-7086b34a7d26" providerId="ADAL" clId="{C605D8D1-30AF-4EBE-BF5D-7E2A9A7F78EB}" dt="2024-01-25T21:43:40.170" v="2"/>
          <ac:spMkLst>
            <pc:docMk/>
            <pc:sldMk cId="3222266299" sldId="299"/>
            <ac:spMk id="4" creationId="{00000000-0000-0000-0000-000000000000}"/>
          </ac:spMkLst>
        </pc:spChg>
        <pc:spChg chg="mod">
          <ac:chgData name="Kevin Bouchard" userId="2fc9e66d-ba45-474f-8a9f-7086b34a7d26" providerId="ADAL" clId="{C605D8D1-30AF-4EBE-BF5D-7E2A9A7F78EB}" dt="2024-01-25T21:43:40.170" v="2"/>
          <ac:spMkLst>
            <pc:docMk/>
            <pc:sldMk cId="3222266299" sldId="299"/>
            <ac:spMk id="5" creationId="{00000000-0000-0000-0000-000000000000}"/>
          </ac:spMkLst>
        </pc:spChg>
        <pc:picChg chg="mod">
          <ac:chgData name="Kevin Bouchard" userId="2fc9e66d-ba45-474f-8a9f-7086b34a7d26" providerId="ADAL" clId="{C605D8D1-30AF-4EBE-BF5D-7E2A9A7F78EB}" dt="2024-01-27T15:48:00.462" v="2500" actId="1076"/>
          <ac:picMkLst>
            <pc:docMk/>
            <pc:sldMk cId="3222266299" sldId="299"/>
            <ac:picMk id="7" creationId="{00000000-0000-0000-0000-000000000000}"/>
          </ac:picMkLst>
        </pc:picChg>
      </pc:sldChg>
      <pc:sldChg chg="modSp mod modNotes">
        <pc:chgData name="Kevin Bouchard" userId="2fc9e66d-ba45-474f-8a9f-7086b34a7d26" providerId="ADAL" clId="{C605D8D1-30AF-4EBE-BF5D-7E2A9A7F78EB}" dt="2024-01-27T16:33:59.812" v="2521" actId="1076"/>
        <pc:sldMkLst>
          <pc:docMk/>
          <pc:sldMk cId="4060780696" sldId="300"/>
        </pc:sldMkLst>
        <pc:spChg chg="mod">
          <ac:chgData name="Kevin Bouchard" userId="2fc9e66d-ba45-474f-8a9f-7086b34a7d26" providerId="ADAL" clId="{C605D8D1-30AF-4EBE-BF5D-7E2A9A7F78EB}" dt="2024-01-25T21:43:40.170" v="2"/>
          <ac:spMkLst>
            <pc:docMk/>
            <pc:sldMk cId="4060780696" sldId="300"/>
            <ac:spMk id="2" creationId="{00000000-0000-0000-0000-000000000000}"/>
          </ac:spMkLst>
        </pc:spChg>
        <pc:spChg chg="mod">
          <ac:chgData name="Kevin Bouchard" userId="2fc9e66d-ba45-474f-8a9f-7086b34a7d26" providerId="ADAL" clId="{C605D8D1-30AF-4EBE-BF5D-7E2A9A7F78EB}" dt="2024-01-27T16:33:50.520" v="2520" actId="6549"/>
          <ac:spMkLst>
            <pc:docMk/>
            <pc:sldMk cId="4060780696" sldId="300"/>
            <ac:spMk id="3" creationId="{00000000-0000-0000-0000-000000000000}"/>
          </ac:spMkLst>
        </pc:spChg>
        <pc:spChg chg="mod">
          <ac:chgData name="Kevin Bouchard" userId="2fc9e66d-ba45-474f-8a9f-7086b34a7d26" providerId="ADAL" clId="{C605D8D1-30AF-4EBE-BF5D-7E2A9A7F78EB}" dt="2024-01-25T21:43:40.170" v="2"/>
          <ac:spMkLst>
            <pc:docMk/>
            <pc:sldMk cId="4060780696" sldId="300"/>
            <ac:spMk id="4" creationId="{00000000-0000-0000-0000-000000000000}"/>
          </ac:spMkLst>
        </pc:spChg>
        <pc:spChg chg="mod">
          <ac:chgData name="Kevin Bouchard" userId="2fc9e66d-ba45-474f-8a9f-7086b34a7d26" providerId="ADAL" clId="{C605D8D1-30AF-4EBE-BF5D-7E2A9A7F78EB}" dt="2024-01-25T21:43:40.170" v="2"/>
          <ac:spMkLst>
            <pc:docMk/>
            <pc:sldMk cId="4060780696" sldId="300"/>
            <ac:spMk id="5" creationId="{00000000-0000-0000-0000-000000000000}"/>
          </ac:spMkLst>
        </pc:spChg>
        <pc:spChg chg="mod">
          <ac:chgData name="Kevin Bouchard" userId="2fc9e66d-ba45-474f-8a9f-7086b34a7d26" providerId="ADAL" clId="{C605D8D1-30AF-4EBE-BF5D-7E2A9A7F78EB}" dt="2024-01-27T16:33:59.812" v="2521" actId="1076"/>
          <ac:spMkLst>
            <pc:docMk/>
            <pc:sldMk cId="4060780696" sldId="300"/>
            <ac:spMk id="6" creationId="{00000000-0000-0000-0000-000000000000}"/>
          </ac:spMkLst>
        </pc:spChg>
      </pc:sldChg>
      <pc:sldChg chg="modSp del modNotes">
        <pc:chgData name="Kevin Bouchard" userId="2fc9e66d-ba45-474f-8a9f-7086b34a7d26" providerId="ADAL" clId="{C605D8D1-30AF-4EBE-BF5D-7E2A9A7F78EB}" dt="2024-01-25T21:45:16.139" v="15" actId="47"/>
        <pc:sldMkLst>
          <pc:docMk/>
          <pc:sldMk cId="340068821" sldId="301"/>
        </pc:sldMkLst>
        <pc:spChg chg="mod">
          <ac:chgData name="Kevin Bouchard" userId="2fc9e66d-ba45-474f-8a9f-7086b34a7d26" providerId="ADAL" clId="{C605D8D1-30AF-4EBE-BF5D-7E2A9A7F78EB}" dt="2024-01-25T21:43:40.170" v="2"/>
          <ac:spMkLst>
            <pc:docMk/>
            <pc:sldMk cId="340068821" sldId="301"/>
            <ac:spMk id="2" creationId="{00000000-0000-0000-0000-000000000000}"/>
          </ac:spMkLst>
        </pc:spChg>
        <pc:spChg chg="mod">
          <ac:chgData name="Kevin Bouchard" userId="2fc9e66d-ba45-474f-8a9f-7086b34a7d26" providerId="ADAL" clId="{C605D8D1-30AF-4EBE-BF5D-7E2A9A7F78EB}" dt="2024-01-25T21:43:40.170" v="2"/>
          <ac:spMkLst>
            <pc:docMk/>
            <pc:sldMk cId="340068821" sldId="301"/>
            <ac:spMk id="3" creationId="{00000000-0000-0000-0000-000000000000}"/>
          </ac:spMkLst>
        </pc:spChg>
        <pc:spChg chg="mod">
          <ac:chgData name="Kevin Bouchard" userId="2fc9e66d-ba45-474f-8a9f-7086b34a7d26" providerId="ADAL" clId="{C605D8D1-30AF-4EBE-BF5D-7E2A9A7F78EB}" dt="2024-01-25T21:43:40.170" v="2"/>
          <ac:spMkLst>
            <pc:docMk/>
            <pc:sldMk cId="340068821" sldId="301"/>
            <ac:spMk id="4" creationId="{00000000-0000-0000-0000-000000000000}"/>
          </ac:spMkLst>
        </pc:spChg>
        <pc:spChg chg="mod">
          <ac:chgData name="Kevin Bouchard" userId="2fc9e66d-ba45-474f-8a9f-7086b34a7d26" providerId="ADAL" clId="{C605D8D1-30AF-4EBE-BF5D-7E2A9A7F78EB}" dt="2024-01-25T21:43:40.170" v="2"/>
          <ac:spMkLst>
            <pc:docMk/>
            <pc:sldMk cId="340068821" sldId="301"/>
            <ac:spMk id="5" creationId="{00000000-0000-0000-0000-000000000000}"/>
          </ac:spMkLst>
        </pc:spChg>
        <pc:spChg chg="mod">
          <ac:chgData name="Kevin Bouchard" userId="2fc9e66d-ba45-474f-8a9f-7086b34a7d26" providerId="ADAL" clId="{C605D8D1-30AF-4EBE-BF5D-7E2A9A7F78EB}" dt="2024-01-25T21:43:40.170" v="2"/>
          <ac:spMkLst>
            <pc:docMk/>
            <pc:sldMk cId="340068821" sldId="301"/>
            <ac:spMk id="6" creationId="{1BD2760B-9D1E-47BA-87CE-5A3C95178780}"/>
          </ac:spMkLst>
        </pc:spChg>
        <pc:picChg chg="mod">
          <ac:chgData name="Kevin Bouchard" userId="2fc9e66d-ba45-474f-8a9f-7086b34a7d26" providerId="ADAL" clId="{C605D8D1-30AF-4EBE-BF5D-7E2A9A7F78EB}" dt="2024-01-25T21:43:40.170" v="2"/>
          <ac:picMkLst>
            <pc:docMk/>
            <pc:sldMk cId="340068821" sldId="301"/>
            <ac:picMk id="7" creationId="{00000000-0000-0000-0000-000000000000}"/>
          </ac:picMkLst>
        </pc:picChg>
      </pc:sldChg>
      <pc:sldChg chg="modSp mod modNotes">
        <pc:chgData name="Kevin Bouchard" userId="2fc9e66d-ba45-474f-8a9f-7086b34a7d26" providerId="ADAL" clId="{C605D8D1-30AF-4EBE-BF5D-7E2A9A7F78EB}" dt="2024-01-27T16:45:59.572" v="2571" actId="20577"/>
        <pc:sldMkLst>
          <pc:docMk/>
          <pc:sldMk cId="2598629219" sldId="302"/>
        </pc:sldMkLst>
        <pc:spChg chg="mod">
          <ac:chgData name="Kevin Bouchard" userId="2fc9e66d-ba45-474f-8a9f-7086b34a7d26" providerId="ADAL" clId="{C605D8D1-30AF-4EBE-BF5D-7E2A9A7F78EB}" dt="2024-01-25T21:43:40.170" v="2"/>
          <ac:spMkLst>
            <pc:docMk/>
            <pc:sldMk cId="2598629219" sldId="302"/>
            <ac:spMk id="2" creationId="{00000000-0000-0000-0000-000000000000}"/>
          </ac:spMkLst>
        </pc:spChg>
        <pc:spChg chg="mod">
          <ac:chgData name="Kevin Bouchard" userId="2fc9e66d-ba45-474f-8a9f-7086b34a7d26" providerId="ADAL" clId="{C605D8D1-30AF-4EBE-BF5D-7E2A9A7F78EB}" dt="2024-01-27T16:45:59.572" v="2571" actId="20577"/>
          <ac:spMkLst>
            <pc:docMk/>
            <pc:sldMk cId="2598629219" sldId="302"/>
            <ac:spMk id="3" creationId="{00000000-0000-0000-0000-000000000000}"/>
          </ac:spMkLst>
        </pc:spChg>
        <pc:spChg chg="mod">
          <ac:chgData name="Kevin Bouchard" userId="2fc9e66d-ba45-474f-8a9f-7086b34a7d26" providerId="ADAL" clId="{C605D8D1-30AF-4EBE-BF5D-7E2A9A7F78EB}" dt="2024-01-25T21:43:40.170" v="2"/>
          <ac:spMkLst>
            <pc:docMk/>
            <pc:sldMk cId="2598629219" sldId="302"/>
            <ac:spMk id="4" creationId="{00000000-0000-0000-0000-000000000000}"/>
          </ac:spMkLst>
        </pc:spChg>
        <pc:spChg chg="mod">
          <ac:chgData name="Kevin Bouchard" userId="2fc9e66d-ba45-474f-8a9f-7086b34a7d26" providerId="ADAL" clId="{C605D8D1-30AF-4EBE-BF5D-7E2A9A7F78EB}" dt="2024-01-25T21:43:40.170" v="2"/>
          <ac:spMkLst>
            <pc:docMk/>
            <pc:sldMk cId="2598629219" sldId="302"/>
            <ac:spMk id="5" creationId="{00000000-0000-0000-0000-000000000000}"/>
          </ac:spMkLst>
        </pc:spChg>
        <pc:picChg chg="mod">
          <ac:chgData name="Kevin Bouchard" userId="2fc9e66d-ba45-474f-8a9f-7086b34a7d26" providerId="ADAL" clId="{C605D8D1-30AF-4EBE-BF5D-7E2A9A7F78EB}" dt="2024-01-27T16:45:36.325" v="2567" actId="1076"/>
          <ac:picMkLst>
            <pc:docMk/>
            <pc:sldMk cId="2598629219" sldId="302"/>
            <ac:picMk id="6" creationId="{00000000-0000-0000-0000-000000000000}"/>
          </ac:picMkLst>
        </pc:picChg>
      </pc:sldChg>
      <pc:sldChg chg="modSp mod">
        <pc:chgData name="Kevin Bouchard" userId="2fc9e66d-ba45-474f-8a9f-7086b34a7d26" providerId="ADAL" clId="{C605D8D1-30AF-4EBE-BF5D-7E2A9A7F78EB}" dt="2024-01-27T16:44:00.486" v="2550"/>
        <pc:sldMkLst>
          <pc:docMk/>
          <pc:sldMk cId="507249540" sldId="303"/>
        </pc:sldMkLst>
        <pc:spChg chg="mod">
          <ac:chgData name="Kevin Bouchard" userId="2fc9e66d-ba45-474f-8a9f-7086b34a7d26" providerId="ADAL" clId="{C605D8D1-30AF-4EBE-BF5D-7E2A9A7F78EB}" dt="2024-01-25T21:43:40.170" v="2"/>
          <ac:spMkLst>
            <pc:docMk/>
            <pc:sldMk cId="507249540" sldId="303"/>
            <ac:spMk id="2" creationId="{00000000-0000-0000-0000-000000000000}"/>
          </ac:spMkLst>
        </pc:spChg>
        <pc:spChg chg="mod">
          <ac:chgData name="Kevin Bouchard" userId="2fc9e66d-ba45-474f-8a9f-7086b34a7d26" providerId="ADAL" clId="{C605D8D1-30AF-4EBE-BF5D-7E2A9A7F78EB}" dt="2024-01-27T16:44:00.486" v="2550"/>
          <ac:spMkLst>
            <pc:docMk/>
            <pc:sldMk cId="507249540" sldId="303"/>
            <ac:spMk id="3" creationId="{00000000-0000-0000-0000-000000000000}"/>
          </ac:spMkLst>
        </pc:spChg>
        <pc:spChg chg="mod">
          <ac:chgData name="Kevin Bouchard" userId="2fc9e66d-ba45-474f-8a9f-7086b34a7d26" providerId="ADAL" clId="{C605D8D1-30AF-4EBE-BF5D-7E2A9A7F78EB}" dt="2024-01-25T21:43:40.170" v="2"/>
          <ac:spMkLst>
            <pc:docMk/>
            <pc:sldMk cId="507249540" sldId="303"/>
            <ac:spMk id="4" creationId="{00000000-0000-0000-0000-000000000000}"/>
          </ac:spMkLst>
        </pc:spChg>
        <pc:spChg chg="mod">
          <ac:chgData name="Kevin Bouchard" userId="2fc9e66d-ba45-474f-8a9f-7086b34a7d26" providerId="ADAL" clId="{C605D8D1-30AF-4EBE-BF5D-7E2A9A7F78EB}" dt="2024-01-25T21:43:40.170" v="2"/>
          <ac:spMkLst>
            <pc:docMk/>
            <pc:sldMk cId="507249540" sldId="303"/>
            <ac:spMk id="5" creationId="{00000000-0000-0000-0000-000000000000}"/>
          </ac:spMkLst>
        </pc:spChg>
        <pc:spChg chg="mod">
          <ac:chgData name="Kevin Bouchard" userId="2fc9e66d-ba45-474f-8a9f-7086b34a7d26" providerId="ADAL" clId="{C605D8D1-30AF-4EBE-BF5D-7E2A9A7F78EB}" dt="2024-01-25T21:43:40.170" v="2"/>
          <ac:spMkLst>
            <pc:docMk/>
            <pc:sldMk cId="507249540" sldId="303"/>
            <ac:spMk id="6" creationId="{00000000-0000-0000-0000-000000000000}"/>
          </ac:spMkLst>
        </pc:spChg>
      </pc:sldChg>
      <pc:sldChg chg="modSp mod">
        <pc:chgData name="Kevin Bouchard" userId="2fc9e66d-ba45-474f-8a9f-7086b34a7d26" providerId="ADAL" clId="{C605D8D1-30AF-4EBE-BF5D-7E2A9A7F78EB}" dt="2024-01-27T16:47:20.913" v="2588" actId="20577"/>
        <pc:sldMkLst>
          <pc:docMk/>
          <pc:sldMk cId="2198734492" sldId="304"/>
        </pc:sldMkLst>
        <pc:spChg chg="mod">
          <ac:chgData name="Kevin Bouchard" userId="2fc9e66d-ba45-474f-8a9f-7086b34a7d26" providerId="ADAL" clId="{C605D8D1-30AF-4EBE-BF5D-7E2A9A7F78EB}" dt="2024-01-25T21:43:40.170" v="2"/>
          <ac:spMkLst>
            <pc:docMk/>
            <pc:sldMk cId="2198734492" sldId="304"/>
            <ac:spMk id="2" creationId="{00000000-0000-0000-0000-000000000000}"/>
          </ac:spMkLst>
        </pc:spChg>
        <pc:spChg chg="mod">
          <ac:chgData name="Kevin Bouchard" userId="2fc9e66d-ba45-474f-8a9f-7086b34a7d26" providerId="ADAL" clId="{C605D8D1-30AF-4EBE-BF5D-7E2A9A7F78EB}" dt="2024-01-27T16:47:20.913" v="2588" actId="20577"/>
          <ac:spMkLst>
            <pc:docMk/>
            <pc:sldMk cId="2198734492" sldId="304"/>
            <ac:spMk id="3" creationId="{00000000-0000-0000-0000-000000000000}"/>
          </ac:spMkLst>
        </pc:spChg>
        <pc:spChg chg="mod">
          <ac:chgData name="Kevin Bouchard" userId="2fc9e66d-ba45-474f-8a9f-7086b34a7d26" providerId="ADAL" clId="{C605D8D1-30AF-4EBE-BF5D-7E2A9A7F78EB}" dt="2024-01-25T21:43:40.170" v="2"/>
          <ac:spMkLst>
            <pc:docMk/>
            <pc:sldMk cId="2198734492" sldId="304"/>
            <ac:spMk id="4" creationId="{00000000-0000-0000-0000-000000000000}"/>
          </ac:spMkLst>
        </pc:spChg>
        <pc:spChg chg="mod">
          <ac:chgData name="Kevin Bouchard" userId="2fc9e66d-ba45-474f-8a9f-7086b34a7d26" providerId="ADAL" clId="{C605D8D1-30AF-4EBE-BF5D-7E2A9A7F78EB}" dt="2024-01-25T21:43:40.170" v="2"/>
          <ac:spMkLst>
            <pc:docMk/>
            <pc:sldMk cId="2198734492" sldId="304"/>
            <ac:spMk id="5" creationId="{00000000-0000-0000-0000-000000000000}"/>
          </ac:spMkLst>
        </pc:spChg>
      </pc:sldChg>
      <pc:sldChg chg="addSp modSp mod setBg">
        <pc:chgData name="Kevin Bouchard" userId="2fc9e66d-ba45-474f-8a9f-7086b34a7d26" providerId="ADAL" clId="{C605D8D1-30AF-4EBE-BF5D-7E2A9A7F78EB}" dt="2024-01-27T16:49:44.970" v="2613" actId="27636"/>
        <pc:sldMkLst>
          <pc:docMk/>
          <pc:sldMk cId="1104281022" sldId="305"/>
        </pc:sldMkLst>
        <pc:spChg chg="mod">
          <ac:chgData name="Kevin Bouchard" userId="2fc9e66d-ba45-474f-8a9f-7086b34a7d26" providerId="ADAL" clId="{C605D8D1-30AF-4EBE-BF5D-7E2A9A7F78EB}" dt="2024-01-27T16:47:40.985" v="2592" actId="26606"/>
          <ac:spMkLst>
            <pc:docMk/>
            <pc:sldMk cId="1104281022" sldId="305"/>
            <ac:spMk id="2" creationId="{00000000-0000-0000-0000-000000000000}"/>
          </ac:spMkLst>
        </pc:spChg>
        <pc:spChg chg="mod">
          <ac:chgData name="Kevin Bouchard" userId="2fc9e66d-ba45-474f-8a9f-7086b34a7d26" providerId="ADAL" clId="{C605D8D1-30AF-4EBE-BF5D-7E2A9A7F78EB}" dt="2024-01-27T16:49:44.970" v="2613" actId="27636"/>
          <ac:spMkLst>
            <pc:docMk/>
            <pc:sldMk cId="1104281022" sldId="305"/>
            <ac:spMk id="3" creationId="{00000000-0000-0000-0000-000000000000}"/>
          </ac:spMkLst>
        </pc:spChg>
        <pc:spChg chg="mod">
          <ac:chgData name="Kevin Bouchard" userId="2fc9e66d-ba45-474f-8a9f-7086b34a7d26" providerId="ADAL" clId="{C605D8D1-30AF-4EBE-BF5D-7E2A9A7F78EB}" dt="2024-01-27T16:47:40.985" v="2592" actId="26606"/>
          <ac:spMkLst>
            <pc:docMk/>
            <pc:sldMk cId="1104281022" sldId="305"/>
            <ac:spMk id="4" creationId="{00000000-0000-0000-0000-000000000000}"/>
          </ac:spMkLst>
        </pc:spChg>
        <pc:spChg chg="mod">
          <ac:chgData name="Kevin Bouchard" userId="2fc9e66d-ba45-474f-8a9f-7086b34a7d26" providerId="ADAL" clId="{C605D8D1-30AF-4EBE-BF5D-7E2A9A7F78EB}" dt="2024-01-27T16:47:40.985" v="2592" actId="26606"/>
          <ac:spMkLst>
            <pc:docMk/>
            <pc:sldMk cId="1104281022" sldId="305"/>
            <ac:spMk id="5" creationId="{00000000-0000-0000-0000-000000000000}"/>
          </ac:spMkLst>
        </pc:spChg>
        <pc:spChg chg="add">
          <ac:chgData name="Kevin Bouchard" userId="2fc9e66d-ba45-474f-8a9f-7086b34a7d26" providerId="ADAL" clId="{C605D8D1-30AF-4EBE-BF5D-7E2A9A7F78EB}" dt="2024-01-27T16:47:40.985" v="2592" actId="26606"/>
          <ac:spMkLst>
            <pc:docMk/>
            <pc:sldMk cId="1104281022" sldId="305"/>
            <ac:spMk id="12" creationId="{F3AF35CD-DA30-4E34-B0F3-32C27766DA05}"/>
          </ac:spMkLst>
        </pc:spChg>
        <pc:grpChg chg="add">
          <ac:chgData name="Kevin Bouchard" userId="2fc9e66d-ba45-474f-8a9f-7086b34a7d26" providerId="ADAL" clId="{C605D8D1-30AF-4EBE-BF5D-7E2A9A7F78EB}" dt="2024-01-27T16:47:40.985" v="2592" actId="26606"/>
          <ac:grpSpMkLst>
            <pc:docMk/>
            <pc:sldMk cId="1104281022" sldId="305"/>
            <ac:grpSpMk id="14" creationId="{BCFC42DC-2C46-47C4-BC61-530557385DBD}"/>
          </ac:grpSpMkLst>
        </pc:grpChg>
        <pc:picChg chg="mod ord">
          <ac:chgData name="Kevin Bouchard" userId="2fc9e66d-ba45-474f-8a9f-7086b34a7d26" providerId="ADAL" clId="{C605D8D1-30AF-4EBE-BF5D-7E2A9A7F78EB}" dt="2024-01-27T16:47:40.985" v="2592" actId="26606"/>
          <ac:picMkLst>
            <pc:docMk/>
            <pc:sldMk cId="1104281022" sldId="305"/>
            <ac:picMk id="7"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213113029" sldId="306"/>
        </pc:sldMkLst>
        <pc:spChg chg="mod">
          <ac:chgData name="Kevin Bouchard" userId="2fc9e66d-ba45-474f-8a9f-7086b34a7d26" providerId="ADAL" clId="{C605D8D1-30AF-4EBE-BF5D-7E2A9A7F78EB}" dt="2024-01-25T21:43:40.170" v="2"/>
          <ac:spMkLst>
            <pc:docMk/>
            <pc:sldMk cId="213113029" sldId="306"/>
            <ac:spMk id="2" creationId="{00000000-0000-0000-0000-000000000000}"/>
          </ac:spMkLst>
        </pc:spChg>
        <pc:spChg chg="mod">
          <ac:chgData name="Kevin Bouchard" userId="2fc9e66d-ba45-474f-8a9f-7086b34a7d26" providerId="ADAL" clId="{C605D8D1-30AF-4EBE-BF5D-7E2A9A7F78EB}" dt="2024-01-25T21:43:40.170" v="2"/>
          <ac:spMkLst>
            <pc:docMk/>
            <pc:sldMk cId="213113029" sldId="306"/>
            <ac:spMk id="3" creationId="{00000000-0000-0000-0000-000000000000}"/>
          </ac:spMkLst>
        </pc:spChg>
        <pc:spChg chg="mod">
          <ac:chgData name="Kevin Bouchard" userId="2fc9e66d-ba45-474f-8a9f-7086b34a7d26" providerId="ADAL" clId="{C605D8D1-30AF-4EBE-BF5D-7E2A9A7F78EB}" dt="2024-01-25T21:43:40.170" v="2"/>
          <ac:spMkLst>
            <pc:docMk/>
            <pc:sldMk cId="213113029" sldId="306"/>
            <ac:spMk id="4" creationId="{00000000-0000-0000-0000-000000000000}"/>
          </ac:spMkLst>
        </pc:spChg>
        <pc:spChg chg="mod">
          <ac:chgData name="Kevin Bouchard" userId="2fc9e66d-ba45-474f-8a9f-7086b34a7d26" providerId="ADAL" clId="{C605D8D1-30AF-4EBE-BF5D-7E2A9A7F78EB}" dt="2024-01-25T21:43:40.170" v="2"/>
          <ac:spMkLst>
            <pc:docMk/>
            <pc:sldMk cId="213113029" sldId="306"/>
            <ac:spMk id="5" creationId="{00000000-0000-0000-0000-000000000000}"/>
          </ac:spMkLst>
        </pc:spChg>
      </pc:sldChg>
      <pc:sldChg chg="modSp mod modNotes">
        <pc:chgData name="Kevin Bouchard" userId="2fc9e66d-ba45-474f-8a9f-7086b34a7d26" providerId="ADAL" clId="{C605D8D1-30AF-4EBE-BF5D-7E2A9A7F78EB}" dt="2024-01-25T22:13:17.117" v="942" actId="27636"/>
        <pc:sldMkLst>
          <pc:docMk/>
          <pc:sldMk cId="21371481" sldId="307"/>
        </pc:sldMkLst>
        <pc:spChg chg="mod">
          <ac:chgData name="Kevin Bouchard" userId="2fc9e66d-ba45-474f-8a9f-7086b34a7d26" providerId="ADAL" clId="{C605D8D1-30AF-4EBE-BF5D-7E2A9A7F78EB}" dt="2024-01-25T22:11:56.829" v="922" actId="20577"/>
          <ac:spMkLst>
            <pc:docMk/>
            <pc:sldMk cId="21371481" sldId="307"/>
            <ac:spMk id="2" creationId="{00000000-0000-0000-0000-000000000000}"/>
          </ac:spMkLst>
        </pc:spChg>
        <pc:spChg chg="mod">
          <ac:chgData name="Kevin Bouchard" userId="2fc9e66d-ba45-474f-8a9f-7086b34a7d26" providerId="ADAL" clId="{C605D8D1-30AF-4EBE-BF5D-7E2A9A7F78EB}" dt="2024-01-25T22:13:17.117" v="942" actId="27636"/>
          <ac:spMkLst>
            <pc:docMk/>
            <pc:sldMk cId="21371481" sldId="307"/>
            <ac:spMk id="3" creationId="{00000000-0000-0000-0000-000000000000}"/>
          </ac:spMkLst>
        </pc:spChg>
        <pc:spChg chg="mod">
          <ac:chgData name="Kevin Bouchard" userId="2fc9e66d-ba45-474f-8a9f-7086b34a7d26" providerId="ADAL" clId="{C605D8D1-30AF-4EBE-BF5D-7E2A9A7F78EB}" dt="2024-01-25T21:43:40.170" v="2"/>
          <ac:spMkLst>
            <pc:docMk/>
            <pc:sldMk cId="21371481" sldId="307"/>
            <ac:spMk id="4" creationId="{00000000-0000-0000-0000-000000000000}"/>
          </ac:spMkLst>
        </pc:spChg>
        <pc:spChg chg="mod">
          <ac:chgData name="Kevin Bouchard" userId="2fc9e66d-ba45-474f-8a9f-7086b34a7d26" providerId="ADAL" clId="{C605D8D1-30AF-4EBE-BF5D-7E2A9A7F78EB}" dt="2024-01-25T21:43:40.170" v="2"/>
          <ac:spMkLst>
            <pc:docMk/>
            <pc:sldMk cId="21371481" sldId="307"/>
            <ac:spMk id="5" creationId="{00000000-0000-0000-0000-000000000000}"/>
          </ac:spMkLst>
        </pc:spChg>
        <pc:picChg chg="mod">
          <ac:chgData name="Kevin Bouchard" userId="2fc9e66d-ba45-474f-8a9f-7086b34a7d26" providerId="ADAL" clId="{C605D8D1-30AF-4EBE-BF5D-7E2A9A7F78EB}" dt="2024-01-25T21:43:40.170" v="2"/>
          <ac:picMkLst>
            <pc:docMk/>
            <pc:sldMk cId="21371481" sldId="307"/>
            <ac:picMk id="6" creationId="{00000000-0000-0000-0000-000000000000}"/>
          </ac:picMkLst>
        </pc:picChg>
      </pc:sldChg>
      <pc:sldChg chg="modSp mod chgLayout modNotes">
        <pc:chgData name="Kevin Bouchard" userId="2fc9e66d-ba45-474f-8a9f-7086b34a7d26" providerId="ADAL" clId="{C605D8D1-30AF-4EBE-BF5D-7E2A9A7F78EB}" dt="2024-01-27T16:55:03.393" v="2625" actId="1076"/>
        <pc:sldMkLst>
          <pc:docMk/>
          <pc:sldMk cId="990244783" sldId="308"/>
        </pc:sldMkLst>
        <pc:spChg chg="mod ord">
          <ac:chgData name="Kevin Bouchard" userId="2fc9e66d-ba45-474f-8a9f-7086b34a7d26" providerId="ADAL" clId="{C605D8D1-30AF-4EBE-BF5D-7E2A9A7F78EB}" dt="2024-01-27T16:48:36.212" v="2593" actId="700"/>
          <ac:spMkLst>
            <pc:docMk/>
            <pc:sldMk cId="990244783" sldId="308"/>
            <ac:spMk id="2" creationId="{00000000-0000-0000-0000-000000000000}"/>
          </ac:spMkLst>
        </pc:spChg>
        <pc:spChg chg="mod ord">
          <ac:chgData name="Kevin Bouchard" userId="2fc9e66d-ba45-474f-8a9f-7086b34a7d26" providerId="ADAL" clId="{C605D8D1-30AF-4EBE-BF5D-7E2A9A7F78EB}" dt="2024-01-27T16:54:54.163" v="2624" actId="20577"/>
          <ac:spMkLst>
            <pc:docMk/>
            <pc:sldMk cId="990244783" sldId="308"/>
            <ac:spMk id="3" creationId="{00000000-0000-0000-0000-000000000000}"/>
          </ac:spMkLst>
        </pc:spChg>
        <pc:spChg chg="mod ord">
          <ac:chgData name="Kevin Bouchard" userId="2fc9e66d-ba45-474f-8a9f-7086b34a7d26" providerId="ADAL" clId="{C605D8D1-30AF-4EBE-BF5D-7E2A9A7F78EB}" dt="2024-01-27T16:48:36.212" v="2593" actId="700"/>
          <ac:spMkLst>
            <pc:docMk/>
            <pc:sldMk cId="990244783" sldId="308"/>
            <ac:spMk id="4" creationId="{00000000-0000-0000-0000-000000000000}"/>
          </ac:spMkLst>
        </pc:spChg>
        <pc:spChg chg="mod ord">
          <ac:chgData name="Kevin Bouchard" userId="2fc9e66d-ba45-474f-8a9f-7086b34a7d26" providerId="ADAL" clId="{C605D8D1-30AF-4EBE-BF5D-7E2A9A7F78EB}" dt="2024-01-27T16:48:36.212" v="2593" actId="700"/>
          <ac:spMkLst>
            <pc:docMk/>
            <pc:sldMk cId="990244783" sldId="308"/>
            <ac:spMk id="5" creationId="{00000000-0000-0000-0000-000000000000}"/>
          </ac:spMkLst>
        </pc:spChg>
        <pc:spChg chg="mod">
          <ac:chgData name="Kevin Bouchard" userId="2fc9e66d-ba45-474f-8a9f-7086b34a7d26" providerId="ADAL" clId="{C605D8D1-30AF-4EBE-BF5D-7E2A9A7F78EB}" dt="2024-01-27T16:49:56.512" v="2614" actId="21"/>
          <ac:spMkLst>
            <pc:docMk/>
            <pc:sldMk cId="990244783" sldId="308"/>
            <ac:spMk id="7" creationId="{00000000-0000-0000-0000-000000000000}"/>
          </ac:spMkLst>
        </pc:spChg>
        <pc:picChg chg="mod">
          <ac:chgData name="Kevin Bouchard" userId="2fc9e66d-ba45-474f-8a9f-7086b34a7d26" providerId="ADAL" clId="{C605D8D1-30AF-4EBE-BF5D-7E2A9A7F78EB}" dt="2024-01-27T16:55:03.393" v="2625" actId="1076"/>
          <ac:picMkLst>
            <pc:docMk/>
            <pc:sldMk cId="990244783" sldId="308"/>
            <ac:picMk id="6" creationId="{00000000-0000-0000-0000-000000000000}"/>
          </ac:picMkLst>
        </pc:picChg>
      </pc:sldChg>
      <pc:sldChg chg="modSp del modNotes">
        <pc:chgData name="Kevin Bouchard" userId="2fc9e66d-ba45-474f-8a9f-7086b34a7d26" providerId="ADAL" clId="{C605D8D1-30AF-4EBE-BF5D-7E2A9A7F78EB}" dt="2024-01-25T21:44:44.930" v="13" actId="47"/>
        <pc:sldMkLst>
          <pc:docMk/>
          <pc:sldMk cId="2609601377" sldId="315"/>
        </pc:sldMkLst>
        <pc:spChg chg="mod">
          <ac:chgData name="Kevin Bouchard" userId="2fc9e66d-ba45-474f-8a9f-7086b34a7d26" providerId="ADAL" clId="{C605D8D1-30AF-4EBE-BF5D-7E2A9A7F78EB}" dt="2024-01-25T21:43:40.170" v="2"/>
          <ac:spMkLst>
            <pc:docMk/>
            <pc:sldMk cId="2609601377" sldId="315"/>
            <ac:spMk id="2" creationId="{902604F8-BB63-4463-A3FA-7670C5232C2A}"/>
          </ac:spMkLst>
        </pc:spChg>
        <pc:spChg chg="mod">
          <ac:chgData name="Kevin Bouchard" userId="2fc9e66d-ba45-474f-8a9f-7086b34a7d26" providerId="ADAL" clId="{C605D8D1-30AF-4EBE-BF5D-7E2A9A7F78EB}" dt="2024-01-25T21:43:40.170" v="2"/>
          <ac:spMkLst>
            <pc:docMk/>
            <pc:sldMk cId="2609601377" sldId="315"/>
            <ac:spMk id="3" creationId="{309FC95E-B152-4DB6-8A44-8A1E568A892D}"/>
          </ac:spMkLst>
        </pc:spChg>
        <pc:spChg chg="mod">
          <ac:chgData name="Kevin Bouchard" userId="2fc9e66d-ba45-474f-8a9f-7086b34a7d26" providerId="ADAL" clId="{C605D8D1-30AF-4EBE-BF5D-7E2A9A7F78EB}" dt="2024-01-25T21:43:40.170" v="2"/>
          <ac:spMkLst>
            <pc:docMk/>
            <pc:sldMk cId="2609601377" sldId="315"/>
            <ac:spMk id="4" creationId="{A8FF54B7-3275-4B45-B0EF-1056C4CB550D}"/>
          </ac:spMkLst>
        </pc:spChg>
        <pc:spChg chg="mod">
          <ac:chgData name="Kevin Bouchard" userId="2fc9e66d-ba45-474f-8a9f-7086b34a7d26" providerId="ADAL" clId="{C605D8D1-30AF-4EBE-BF5D-7E2A9A7F78EB}" dt="2024-01-25T21:43:40.170" v="2"/>
          <ac:spMkLst>
            <pc:docMk/>
            <pc:sldMk cId="2609601377" sldId="315"/>
            <ac:spMk id="5" creationId="{67089FD6-4D61-4D55-BF20-CFC4103DF59D}"/>
          </ac:spMkLst>
        </pc:spChg>
      </pc:sldChg>
      <pc:sldChg chg="modSp">
        <pc:chgData name="Kevin Bouchard" userId="2fc9e66d-ba45-474f-8a9f-7086b34a7d26" providerId="ADAL" clId="{C605D8D1-30AF-4EBE-BF5D-7E2A9A7F78EB}" dt="2024-01-25T21:43:40.170" v="2"/>
        <pc:sldMkLst>
          <pc:docMk/>
          <pc:sldMk cId="1878114602" sldId="316"/>
        </pc:sldMkLst>
        <pc:spChg chg="mod">
          <ac:chgData name="Kevin Bouchard" userId="2fc9e66d-ba45-474f-8a9f-7086b34a7d26" providerId="ADAL" clId="{C605D8D1-30AF-4EBE-BF5D-7E2A9A7F78EB}" dt="2024-01-25T21:43:40.170" v="2"/>
          <ac:spMkLst>
            <pc:docMk/>
            <pc:sldMk cId="1878114602" sldId="316"/>
            <ac:spMk id="2" creationId="{E53B8BBA-F6C1-4281-AF1B-961D3DD3C23D}"/>
          </ac:spMkLst>
        </pc:spChg>
        <pc:spChg chg="mod">
          <ac:chgData name="Kevin Bouchard" userId="2fc9e66d-ba45-474f-8a9f-7086b34a7d26" providerId="ADAL" clId="{C605D8D1-30AF-4EBE-BF5D-7E2A9A7F78EB}" dt="2024-01-25T21:43:40.170" v="2"/>
          <ac:spMkLst>
            <pc:docMk/>
            <pc:sldMk cId="1878114602" sldId="316"/>
            <ac:spMk id="4" creationId="{90E7740F-01D8-4854-A538-38DA0DA12EE5}"/>
          </ac:spMkLst>
        </pc:spChg>
        <pc:spChg chg="mod">
          <ac:chgData name="Kevin Bouchard" userId="2fc9e66d-ba45-474f-8a9f-7086b34a7d26" providerId="ADAL" clId="{C605D8D1-30AF-4EBE-BF5D-7E2A9A7F78EB}" dt="2024-01-25T21:43:40.170" v="2"/>
          <ac:spMkLst>
            <pc:docMk/>
            <pc:sldMk cId="1878114602" sldId="316"/>
            <ac:spMk id="5" creationId="{D806040A-A9A9-4F57-AC31-C0F2A4BF4511}"/>
          </ac:spMkLst>
        </pc:spChg>
        <pc:spChg chg="mod">
          <ac:chgData name="Kevin Bouchard" userId="2fc9e66d-ba45-474f-8a9f-7086b34a7d26" providerId="ADAL" clId="{C605D8D1-30AF-4EBE-BF5D-7E2A9A7F78EB}" dt="2024-01-25T21:43:40.170" v="2"/>
          <ac:spMkLst>
            <pc:docMk/>
            <pc:sldMk cId="1878114602" sldId="316"/>
            <ac:spMk id="6" creationId="{7B58DE60-4773-91A0-7495-066626F0EBDA}"/>
          </ac:spMkLst>
        </pc:spChg>
        <pc:picChg chg="mod">
          <ac:chgData name="Kevin Bouchard" userId="2fc9e66d-ba45-474f-8a9f-7086b34a7d26" providerId="ADAL" clId="{C605D8D1-30AF-4EBE-BF5D-7E2A9A7F78EB}" dt="2024-01-25T21:43:40.170" v="2"/>
          <ac:picMkLst>
            <pc:docMk/>
            <pc:sldMk cId="1878114602" sldId="316"/>
            <ac:picMk id="9" creationId="{911CB829-45BE-9678-B802-8F96AA057D04}"/>
          </ac:picMkLst>
        </pc:picChg>
      </pc:sldChg>
      <pc:sldChg chg="modSp mod modNotes">
        <pc:chgData name="Kevin Bouchard" userId="2fc9e66d-ba45-474f-8a9f-7086b34a7d26" providerId="ADAL" clId="{C605D8D1-30AF-4EBE-BF5D-7E2A9A7F78EB}" dt="2024-01-25T22:15:05.577" v="958" actId="20577"/>
        <pc:sldMkLst>
          <pc:docMk/>
          <pc:sldMk cId="1790936805" sldId="317"/>
        </pc:sldMkLst>
        <pc:spChg chg="mod">
          <ac:chgData name="Kevin Bouchard" userId="2fc9e66d-ba45-474f-8a9f-7086b34a7d26" providerId="ADAL" clId="{C605D8D1-30AF-4EBE-BF5D-7E2A9A7F78EB}" dt="2024-01-25T22:15:05.577" v="958" actId="20577"/>
          <ac:spMkLst>
            <pc:docMk/>
            <pc:sldMk cId="1790936805" sldId="317"/>
            <ac:spMk id="2" creationId="{BAB2F8BA-F542-42A4-96E6-79A2972FB711}"/>
          </ac:spMkLst>
        </pc:spChg>
        <pc:spChg chg="mod">
          <ac:chgData name="Kevin Bouchard" userId="2fc9e66d-ba45-474f-8a9f-7086b34a7d26" providerId="ADAL" clId="{C605D8D1-30AF-4EBE-BF5D-7E2A9A7F78EB}" dt="2024-01-25T21:43:40.170" v="2"/>
          <ac:spMkLst>
            <pc:docMk/>
            <pc:sldMk cId="1790936805" sldId="317"/>
            <ac:spMk id="3" creationId="{44478F1C-5CA1-40CD-AA61-A529523FA730}"/>
          </ac:spMkLst>
        </pc:spChg>
        <pc:spChg chg="mod">
          <ac:chgData name="Kevin Bouchard" userId="2fc9e66d-ba45-474f-8a9f-7086b34a7d26" providerId="ADAL" clId="{C605D8D1-30AF-4EBE-BF5D-7E2A9A7F78EB}" dt="2024-01-25T21:43:40.170" v="2"/>
          <ac:spMkLst>
            <pc:docMk/>
            <pc:sldMk cId="1790936805" sldId="317"/>
            <ac:spMk id="4" creationId="{F30F68C7-29D7-4BEE-BECF-005ED705DD4F}"/>
          </ac:spMkLst>
        </pc:spChg>
        <pc:spChg chg="mod">
          <ac:chgData name="Kevin Bouchard" userId="2fc9e66d-ba45-474f-8a9f-7086b34a7d26" providerId="ADAL" clId="{C605D8D1-30AF-4EBE-BF5D-7E2A9A7F78EB}" dt="2024-01-25T21:43:40.170" v="2"/>
          <ac:spMkLst>
            <pc:docMk/>
            <pc:sldMk cId="1790936805" sldId="317"/>
            <ac:spMk id="5" creationId="{2B00B47C-522D-4CA7-8098-14733ABE8E04}"/>
          </ac:spMkLst>
        </pc:spChg>
        <pc:spChg chg="mod">
          <ac:chgData name="Kevin Bouchard" userId="2fc9e66d-ba45-474f-8a9f-7086b34a7d26" providerId="ADAL" clId="{C605D8D1-30AF-4EBE-BF5D-7E2A9A7F78EB}" dt="2024-01-25T21:43:40.170" v="2"/>
          <ac:spMkLst>
            <pc:docMk/>
            <pc:sldMk cId="1790936805" sldId="317"/>
            <ac:spMk id="8" creationId="{11EFA61A-6EDF-4C5E-988A-59C6556B8DCB}"/>
          </ac:spMkLst>
        </pc:spChg>
        <pc:spChg chg="mod">
          <ac:chgData name="Kevin Bouchard" userId="2fc9e66d-ba45-474f-8a9f-7086b34a7d26" providerId="ADAL" clId="{C605D8D1-30AF-4EBE-BF5D-7E2A9A7F78EB}" dt="2024-01-25T21:43:40.170" v="2"/>
          <ac:spMkLst>
            <pc:docMk/>
            <pc:sldMk cId="1790936805" sldId="317"/>
            <ac:spMk id="9" creationId="{18F65A6D-DAC9-4BF2-8D05-3E8E91325729}"/>
          </ac:spMkLst>
        </pc:spChg>
        <pc:spChg chg="mod">
          <ac:chgData name="Kevin Bouchard" userId="2fc9e66d-ba45-474f-8a9f-7086b34a7d26" providerId="ADAL" clId="{C605D8D1-30AF-4EBE-BF5D-7E2A9A7F78EB}" dt="2024-01-25T21:43:40.170" v="2"/>
          <ac:spMkLst>
            <pc:docMk/>
            <pc:sldMk cId="1790936805" sldId="317"/>
            <ac:spMk id="13" creationId="{11A2ECEE-4B37-4429-9828-A07D6D2243C8}"/>
          </ac:spMkLst>
        </pc:spChg>
        <pc:cxnChg chg="mod">
          <ac:chgData name="Kevin Bouchard" userId="2fc9e66d-ba45-474f-8a9f-7086b34a7d26" providerId="ADAL" clId="{C605D8D1-30AF-4EBE-BF5D-7E2A9A7F78EB}" dt="2024-01-25T21:43:40.170" v="2"/>
          <ac:cxnSpMkLst>
            <pc:docMk/>
            <pc:sldMk cId="1790936805" sldId="317"/>
            <ac:cxnSpMk id="11" creationId="{0F42D4C9-CFA6-4560-A0A9-23236752E598}"/>
          </ac:cxnSpMkLst>
        </pc:cxnChg>
      </pc:sldChg>
      <pc:sldChg chg="modSp mod chgLayout">
        <pc:chgData name="Kevin Bouchard" userId="2fc9e66d-ba45-474f-8a9f-7086b34a7d26" providerId="ADAL" clId="{C605D8D1-30AF-4EBE-BF5D-7E2A9A7F78EB}" dt="2024-01-25T22:26:44.883" v="1297" actId="20577"/>
        <pc:sldMkLst>
          <pc:docMk/>
          <pc:sldMk cId="1816306792" sldId="318"/>
        </pc:sldMkLst>
        <pc:spChg chg="mod ord">
          <ac:chgData name="Kevin Bouchard" userId="2fc9e66d-ba45-474f-8a9f-7086b34a7d26" providerId="ADAL" clId="{C605D8D1-30AF-4EBE-BF5D-7E2A9A7F78EB}" dt="2024-01-25T22:15:29.646" v="971" actId="20577"/>
          <ac:spMkLst>
            <pc:docMk/>
            <pc:sldMk cId="1816306792" sldId="318"/>
            <ac:spMk id="2" creationId="{75FB6866-AAA0-46AE-9298-73D3A2BF646F}"/>
          </ac:spMkLst>
        </pc:spChg>
        <pc:spChg chg="mod ord">
          <ac:chgData name="Kevin Bouchard" userId="2fc9e66d-ba45-474f-8a9f-7086b34a7d26" providerId="ADAL" clId="{C605D8D1-30AF-4EBE-BF5D-7E2A9A7F78EB}" dt="2024-01-25T22:26:44.883" v="1297" actId="20577"/>
          <ac:spMkLst>
            <pc:docMk/>
            <pc:sldMk cId="1816306792" sldId="318"/>
            <ac:spMk id="3" creationId="{01276895-2A17-6CD9-55DD-9F6EC68F7727}"/>
          </ac:spMkLst>
        </pc:spChg>
        <pc:spChg chg="mod ord">
          <ac:chgData name="Kevin Bouchard" userId="2fc9e66d-ba45-474f-8a9f-7086b34a7d26" providerId="ADAL" clId="{C605D8D1-30AF-4EBE-BF5D-7E2A9A7F78EB}" dt="2024-01-25T22:15:17.335" v="959" actId="700"/>
          <ac:spMkLst>
            <pc:docMk/>
            <pc:sldMk cId="1816306792" sldId="318"/>
            <ac:spMk id="4" creationId="{74075848-B5E2-4A48-B788-2BBC8B684B8E}"/>
          </ac:spMkLst>
        </pc:spChg>
        <pc:spChg chg="mod ord">
          <ac:chgData name="Kevin Bouchard" userId="2fc9e66d-ba45-474f-8a9f-7086b34a7d26" providerId="ADAL" clId="{C605D8D1-30AF-4EBE-BF5D-7E2A9A7F78EB}" dt="2024-01-25T22:15:17.335" v="959" actId="700"/>
          <ac:spMkLst>
            <pc:docMk/>
            <pc:sldMk cId="1816306792" sldId="318"/>
            <ac:spMk id="5" creationId="{484F101D-B1AA-4011-AEE6-0DAC09D034EA}"/>
          </ac:spMkLst>
        </pc:spChg>
        <pc:spChg chg="mod">
          <ac:chgData name="Kevin Bouchard" userId="2fc9e66d-ba45-474f-8a9f-7086b34a7d26" providerId="ADAL" clId="{C605D8D1-30AF-4EBE-BF5D-7E2A9A7F78EB}" dt="2024-01-25T21:43:40.170" v="2"/>
          <ac:spMkLst>
            <pc:docMk/>
            <pc:sldMk cId="1816306792" sldId="318"/>
            <ac:spMk id="6" creationId="{57FBE910-7878-4CA8-9AB5-823E178FA4F8}"/>
          </ac:spMkLst>
        </pc:spChg>
        <pc:picChg chg="mod">
          <ac:chgData name="Kevin Bouchard" userId="2fc9e66d-ba45-474f-8a9f-7086b34a7d26" providerId="ADAL" clId="{C605D8D1-30AF-4EBE-BF5D-7E2A9A7F78EB}" dt="2024-01-25T22:24:56.665" v="985" actId="1076"/>
          <ac:picMkLst>
            <pc:docMk/>
            <pc:sldMk cId="1816306792" sldId="318"/>
            <ac:picMk id="7" creationId="{D42ACD37-DC27-4E04-B0B3-8D979FD1139E}"/>
          </ac:picMkLst>
        </pc:picChg>
      </pc:sldChg>
      <pc:sldChg chg="delSp modSp mod delDesignElem">
        <pc:chgData name="Kevin Bouchard" userId="2fc9e66d-ba45-474f-8a9f-7086b34a7d26" providerId="ADAL" clId="{C605D8D1-30AF-4EBE-BF5D-7E2A9A7F78EB}" dt="2024-01-27T15:01:54.362" v="1885" actId="20577"/>
        <pc:sldMkLst>
          <pc:docMk/>
          <pc:sldMk cId="2313909086" sldId="319"/>
        </pc:sldMkLst>
        <pc:spChg chg="mod">
          <ac:chgData name="Kevin Bouchard" userId="2fc9e66d-ba45-474f-8a9f-7086b34a7d26" providerId="ADAL" clId="{C605D8D1-30AF-4EBE-BF5D-7E2A9A7F78EB}" dt="2024-01-27T15:00:23.580" v="1828" actId="403"/>
          <ac:spMkLst>
            <pc:docMk/>
            <pc:sldMk cId="2313909086" sldId="319"/>
            <ac:spMk id="2" creationId="{F98DFFF9-E4A4-464B-8B01-04FFE8933425}"/>
          </ac:spMkLst>
        </pc:spChg>
        <pc:spChg chg="mod">
          <ac:chgData name="Kevin Bouchard" userId="2fc9e66d-ba45-474f-8a9f-7086b34a7d26" providerId="ADAL" clId="{C605D8D1-30AF-4EBE-BF5D-7E2A9A7F78EB}" dt="2024-01-27T15:01:54.362" v="1885" actId="20577"/>
          <ac:spMkLst>
            <pc:docMk/>
            <pc:sldMk cId="2313909086" sldId="319"/>
            <ac:spMk id="3" creationId="{A4073570-269D-49B1-80A7-C16CE25B5DBB}"/>
          </ac:spMkLst>
        </pc:spChg>
        <pc:spChg chg="mod">
          <ac:chgData name="Kevin Bouchard" userId="2fc9e66d-ba45-474f-8a9f-7086b34a7d26" providerId="ADAL" clId="{C605D8D1-30AF-4EBE-BF5D-7E2A9A7F78EB}" dt="2024-01-25T21:43:40.170" v="2"/>
          <ac:spMkLst>
            <pc:docMk/>
            <pc:sldMk cId="2313909086" sldId="319"/>
            <ac:spMk id="4" creationId="{3E7A59CB-004E-4CA1-A7CB-95700879F0D0}"/>
          </ac:spMkLst>
        </pc:spChg>
        <pc:spChg chg="mod">
          <ac:chgData name="Kevin Bouchard" userId="2fc9e66d-ba45-474f-8a9f-7086b34a7d26" providerId="ADAL" clId="{C605D8D1-30AF-4EBE-BF5D-7E2A9A7F78EB}" dt="2024-01-25T21:43:40.170" v="2"/>
          <ac:spMkLst>
            <pc:docMk/>
            <pc:sldMk cId="2313909086" sldId="319"/>
            <ac:spMk id="5" creationId="{E206CAE1-57B8-431E-B2F7-8C3BE88EFB66}"/>
          </ac:spMkLst>
        </pc:spChg>
        <pc:spChg chg="del mod">
          <ac:chgData name="Kevin Bouchard" userId="2fc9e66d-ba45-474f-8a9f-7086b34a7d26" providerId="ADAL" clId="{C605D8D1-30AF-4EBE-BF5D-7E2A9A7F78EB}" dt="2024-01-25T21:43:40.170" v="2"/>
          <ac:spMkLst>
            <pc:docMk/>
            <pc:sldMk cId="2313909086" sldId="319"/>
            <ac:spMk id="12" creationId="{F3AF35CD-DA30-4E34-B0F3-32C27766DA05}"/>
          </ac:spMkLst>
        </pc:spChg>
        <pc:spChg chg="mod">
          <ac:chgData name="Kevin Bouchard" userId="2fc9e66d-ba45-474f-8a9f-7086b34a7d26" providerId="ADAL" clId="{C605D8D1-30AF-4EBE-BF5D-7E2A9A7F78EB}" dt="2024-01-25T21:43:40.170" v="2"/>
          <ac:spMkLst>
            <pc:docMk/>
            <pc:sldMk cId="2313909086" sldId="319"/>
            <ac:spMk id="15" creationId="{54B91A37-AA1F-4966-8ACF-93023547DA92}"/>
          </ac:spMkLst>
        </pc:spChg>
        <pc:spChg chg="mod">
          <ac:chgData name="Kevin Bouchard" userId="2fc9e66d-ba45-474f-8a9f-7086b34a7d26" providerId="ADAL" clId="{C605D8D1-30AF-4EBE-BF5D-7E2A9A7F78EB}" dt="2024-01-25T21:43:40.170" v="2"/>
          <ac:spMkLst>
            <pc:docMk/>
            <pc:sldMk cId="2313909086" sldId="319"/>
            <ac:spMk id="16" creationId="{17B17AC5-0931-432F-9A4A-DDCFAA010ABC}"/>
          </ac:spMkLst>
        </pc:spChg>
        <pc:grpChg chg="del mod">
          <ac:chgData name="Kevin Bouchard" userId="2fc9e66d-ba45-474f-8a9f-7086b34a7d26" providerId="ADAL" clId="{C605D8D1-30AF-4EBE-BF5D-7E2A9A7F78EB}" dt="2024-01-25T21:43:40.170" v="2"/>
          <ac:grpSpMkLst>
            <pc:docMk/>
            <pc:sldMk cId="2313909086" sldId="319"/>
            <ac:grpSpMk id="14" creationId="{BCFC42DC-2C46-47C4-BC61-530557385DBD}"/>
          </ac:grpSpMkLst>
        </pc:grpChg>
        <pc:picChg chg="mod">
          <ac:chgData name="Kevin Bouchard" userId="2fc9e66d-ba45-474f-8a9f-7086b34a7d26" providerId="ADAL" clId="{C605D8D1-30AF-4EBE-BF5D-7E2A9A7F78EB}" dt="2024-01-25T21:43:40.170" v="2"/>
          <ac:picMkLst>
            <pc:docMk/>
            <pc:sldMk cId="2313909086" sldId="319"/>
            <ac:picMk id="7" creationId="{39307DA7-DBC8-45DA-8111-7321B63C94BE}"/>
          </ac:picMkLst>
        </pc:picChg>
      </pc:sldChg>
      <pc:sldChg chg="modSp del modNotes">
        <pc:chgData name="Kevin Bouchard" userId="2fc9e66d-ba45-474f-8a9f-7086b34a7d26" providerId="ADAL" clId="{C605D8D1-30AF-4EBE-BF5D-7E2A9A7F78EB}" dt="2024-01-25T21:44:44.930" v="13" actId="47"/>
        <pc:sldMkLst>
          <pc:docMk/>
          <pc:sldMk cId="3105164959" sldId="320"/>
        </pc:sldMkLst>
        <pc:spChg chg="mod">
          <ac:chgData name="Kevin Bouchard" userId="2fc9e66d-ba45-474f-8a9f-7086b34a7d26" providerId="ADAL" clId="{C605D8D1-30AF-4EBE-BF5D-7E2A9A7F78EB}" dt="2024-01-25T21:43:40.170" v="2"/>
          <ac:spMkLst>
            <pc:docMk/>
            <pc:sldMk cId="3105164959" sldId="320"/>
            <ac:spMk id="2" creationId="{71BDA80D-CADD-5871-8DA3-7AE60C9E850B}"/>
          </ac:spMkLst>
        </pc:spChg>
        <pc:spChg chg="mod">
          <ac:chgData name="Kevin Bouchard" userId="2fc9e66d-ba45-474f-8a9f-7086b34a7d26" providerId="ADAL" clId="{C605D8D1-30AF-4EBE-BF5D-7E2A9A7F78EB}" dt="2024-01-25T21:43:40.170" v="2"/>
          <ac:spMkLst>
            <pc:docMk/>
            <pc:sldMk cId="3105164959" sldId="320"/>
            <ac:spMk id="3" creationId="{D54474D8-AE40-43E9-2938-5A62DD52D592}"/>
          </ac:spMkLst>
        </pc:spChg>
        <pc:spChg chg="mod">
          <ac:chgData name="Kevin Bouchard" userId="2fc9e66d-ba45-474f-8a9f-7086b34a7d26" providerId="ADAL" clId="{C605D8D1-30AF-4EBE-BF5D-7E2A9A7F78EB}" dt="2024-01-25T21:43:40.170" v="2"/>
          <ac:spMkLst>
            <pc:docMk/>
            <pc:sldMk cId="3105164959" sldId="320"/>
            <ac:spMk id="4" creationId="{52569A03-27F9-3D02-615A-C446436CDADE}"/>
          </ac:spMkLst>
        </pc:spChg>
        <pc:spChg chg="mod">
          <ac:chgData name="Kevin Bouchard" userId="2fc9e66d-ba45-474f-8a9f-7086b34a7d26" providerId="ADAL" clId="{C605D8D1-30AF-4EBE-BF5D-7E2A9A7F78EB}" dt="2024-01-25T21:43:40.170" v="2"/>
          <ac:spMkLst>
            <pc:docMk/>
            <pc:sldMk cId="3105164959" sldId="320"/>
            <ac:spMk id="5" creationId="{B5F5AFC0-C03D-D8D8-76BD-42216FEB22EF}"/>
          </ac:spMkLst>
        </pc:spChg>
        <pc:spChg chg="mod">
          <ac:chgData name="Kevin Bouchard" userId="2fc9e66d-ba45-474f-8a9f-7086b34a7d26" providerId="ADAL" clId="{C605D8D1-30AF-4EBE-BF5D-7E2A9A7F78EB}" dt="2024-01-25T21:43:40.170" v="2"/>
          <ac:spMkLst>
            <pc:docMk/>
            <pc:sldMk cId="3105164959" sldId="320"/>
            <ac:spMk id="6" creationId="{0B0EB9E1-1C44-A69D-5C25-90F2484CC698}"/>
          </ac:spMkLst>
        </pc:spChg>
        <pc:spChg chg="mod">
          <ac:chgData name="Kevin Bouchard" userId="2fc9e66d-ba45-474f-8a9f-7086b34a7d26" providerId="ADAL" clId="{C605D8D1-30AF-4EBE-BF5D-7E2A9A7F78EB}" dt="2024-01-25T21:43:40.170" v="2"/>
          <ac:spMkLst>
            <pc:docMk/>
            <pc:sldMk cId="3105164959" sldId="320"/>
            <ac:spMk id="7" creationId="{A62DF3AC-9DB5-8857-6AEA-F6FA49BD971D}"/>
          </ac:spMkLst>
        </pc:spChg>
        <pc:spChg chg="mod">
          <ac:chgData name="Kevin Bouchard" userId="2fc9e66d-ba45-474f-8a9f-7086b34a7d26" providerId="ADAL" clId="{C605D8D1-30AF-4EBE-BF5D-7E2A9A7F78EB}" dt="2024-01-25T21:43:40.170" v="2"/>
          <ac:spMkLst>
            <pc:docMk/>
            <pc:sldMk cId="3105164959" sldId="320"/>
            <ac:spMk id="8" creationId="{3D1F645F-9417-5426-2CBC-2A33F3758342}"/>
          </ac:spMkLst>
        </pc:spChg>
        <pc:picChg chg="mod">
          <ac:chgData name="Kevin Bouchard" userId="2fc9e66d-ba45-474f-8a9f-7086b34a7d26" providerId="ADAL" clId="{C605D8D1-30AF-4EBE-BF5D-7E2A9A7F78EB}" dt="2024-01-25T21:43:40.170" v="2"/>
          <ac:picMkLst>
            <pc:docMk/>
            <pc:sldMk cId="3105164959" sldId="320"/>
            <ac:picMk id="9" creationId="{3FEC6CCE-DA3E-0DF4-9DD8-67CAE3286D88}"/>
          </ac:picMkLst>
        </pc:picChg>
      </pc:sldChg>
      <pc:sldChg chg="modSp del modNotes">
        <pc:chgData name="Kevin Bouchard" userId="2fc9e66d-ba45-474f-8a9f-7086b34a7d26" providerId="ADAL" clId="{C605D8D1-30AF-4EBE-BF5D-7E2A9A7F78EB}" dt="2024-01-25T21:44:44.930" v="13" actId="47"/>
        <pc:sldMkLst>
          <pc:docMk/>
          <pc:sldMk cId="3691630034" sldId="321"/>
        </pc:sldMkLst>
        <pc:spChg chg="mod">
          <ac:chgData name="Kevin Bouchard" userId="2fc9e66d-ba45-474f-8a9f-7086b34a7d26" providerId="ADAL" clId="{C605D8D1-30AF-4EBE-BF5D-7E2A9A7F78EB}" dt="2024-01-25T21:43:40.170" v="2"/>
          <ac:spMkLst>
            <pc:docMk/>
            <pc:sldMk cId="3691630034" sldId="321"/>
            <ac:spMk id="2" creationId="{0F4C9A83-7C53-A66A-7F25-C1C3F537CAAB}"/>
          </ac:spMkLst>
        </pc:spChg>
        <pc:spChg chg="mod">
          <ac:chgData name="Kevin Bouchard" userId="2fc9e66d-ba45-474f-8a9f-7086b34a7d26" providerId="ADAL" clId="{C605D8D1-30AF-4EBE-BF5D-7E2A9A7F78EB}" dt="2024-01-25T21:43:40.170" v="2"/>
          <ac:spMkLst>
            <pc:docMk/>
            <pc:sldMk cId="3691630034" sldId="321"/>
            <ac:spMk id="3" creationId="{3C57D2A2-0D02-247E-35F1-61C52A8F9362}"/>
          </ac:spMkLst>
        </pc:spChg>
        <pc:spChg chg="mod">
          <ac:chgData name="Kevin Bouchard" userId="2fc9e66d-ba45-474f-8a9f-7086b34a7d26" providerId="ADAL" clId="{C605D8D1-30AF-4EBE-BF5D-7E2A9A7F78EB}" dt="2024-01-25T21:43:40.170" v="2"/>
          <ac:spMkLst>
            <pc:docMk/>
            <pc:sldMk cId="3691630034" sldId="321"/>
            <ac:spMk id="4" creationId="{34E5A59C-537D-4702-A90A-9A0114A11DE2}"/>
          </ac:spMkLst>
        </pc:spChg>
        <pc:spChg chg="mod">
          <ac:chgData name="Kevin Bouchard" userId="2fc9e66d-ba45-474f-8a9f-7086b34a7d26" providerId="ADAL" clId="{C605D8D1-30AF-4EBE-BF5D-7E2A9A7F78EB}" dt="2024-01-25T21:43:40.170" v="2"/>
          <ac:spMkLst>
            <pc:docMk/>
            <pc:sldMk cId="3691630034" sldId="321"/>
            <ac:spMk id="5" creationId="{21E3E8D2-4C1C-BAB4-6CAA-E7F994694BE5}"/>
          </ac:spMkLst>
        </pc:spChg>
        <pc:spChg chg="mod">
          <ac:chgData name="Kevin Bouchard" userId="2fc9e66d-ba45-474f-8a9f-7086b34a7d26" providerId="ADAL" clId="{C605D8D1-30AF-4EBE-BF5D-7E2A9A7F78EB}" dt="2024-01-25T21:43:40.170" v="2"/>
          <ac:spMkLst>
            <pc:docMk/>
            <pc:sldMk cId="3691630034" sldId="321"/>
            <ac:spMk id="6" creationId="{D492F935-82EC-36CD-9F9F-8CACAE044000}"/>
          </ac:spMkLst>
        </pc:spChg>
        <pc:spChg chg="mod">
          <ac:chgData name="Kevin Bouchard" userId="2fc9e66d-ba45-474f-8a9f-7086b34a7d26" providerId="ADAL" clId="{C605D8D1-30AF-4EBE-BF5D-7E2A9A7F78EB}" dt="2024-01-25T21:43:40.170" v="2"/>
          <ac:spMkLst>
            <pc:docMk/>
            <pc:sldMk cId="3691630034" sldId="321"/>
            <ac:spMk id="7" creationId="{49A7BFC9-82E3-F71E-3568-98D59829F2C4}"/>
          </ac:spMkLst>
        </pc:spChg>
      </pc:sldChg>
      <pc:sldChg chg="modSp del">
        <pc:chgData name="Kevin Bouchard" userId="2fc9e66d-ba45-474f-8a9f-7086b34a7d26" providerId="ADAL" clId="{C605D8D1-30AF-4EBE-BF5D-7E2A9A7F78EB}" dt="2024-01-25T21:44:44.930" v="13" actId="47"/>
        <pc:sldMkLst>
          <pc:docMk/>
          <pc:sldMk cId="3316546867" sldId="322"/>
        </pc:sldMkLst>
        <pc:spChg chg="mod">
          <ac:chgData name="Kevin Bouchard" userId="2fc9e66d-ba45-474f-8a9f-7086b34a7d26" providerId="ADAL" clId="{C605D8D1-30AF-4EBE-BF5D-7E2A9A7F78EB}" dt="2024-01-25T21:43:40.170" v="2"/>
          <ac:spMkLst>
            <pc:docMk/>
            <pc:sldMk cId="3316546867" sldId="322"/>
            <ac:spMk id="2" creationId="{DA1E2961-F6CE-3400-9A8C-593CB05A64BA}"/>
          </ac:spMkLst>
        </pc:spChg>
        <pc:spChg chg="mod">
          <ac:chgData name="Kevin Bouchard" userId="2fc9e66d-ba45-474f-8a9f-7086b34a7d26" providerId="ADAL" clId="{C605D8D1-30AF-4EBE-BF5D-7E2A9A7F78EB}" dt="2024-01-25T21:43:40.170" v="2"/>
          <ac:spMkLst>
            <pc:docMk/>
            <pc:sldMk cId="3316546867" sldId="322"/>
            <ac:spMk id="3" creationId="{7DFC660B-E4E4-1F38-AF0E-1F36756D63AA}"/>
          </ac:spMkLst>
        </pc:spChg>
        <pc:spChg chg="mod">
          <ac:chgData name="Kevin Bouchard" userId="2fc9e66d-ba45-474f-8a9f-7086b34a7d26" providerId="ADAL" clId="{C605D8D1-30AF-4EBE-BF5D-7E2A9A7F78EB}" dt="2024-01-25T21:43:40.170" v="2"/>
          <ac:spMkLst>
            <pc:docMk/>
            <pc:sldMk cId="3316546867" sldId="322"/>
            <ac:spMk id="4" creationId="{4277349C-B0AD-3913-71A4-BED4DFE55D93}"/>
          </ac:spMkLst>
        </pc:spChg>
        <pc:spChg chg="mod">
          <ac:chgData name="Kevin Bouchard" userId="2fc9e66d-ba45-474f-8a9f-7086b34a7d26" providerId="ADAL" clId="{C605D8D1-30AF-4EBE-BF5D-7E2A9A7F78EB}" dt="2024-01-25T21:43:40.170" v="2"/>
          <ac:spMkLst>
            <pc:docMk/>
            <pc:sldMk cId="3316546867" sldId="322"/>
            <ac:spMk id="5" creationId="{4F7060F1-502C-4EB3-3231-F3F2F08659F2}"/>
          </ac:spMkLst>
        </pc:spChg>
        <pc:picChg chg="mod">
          <ac:chgData name="Kevin Bouchard" userId="2fc9e66d-ba45-474f-8a9f-7086b34a7d26" providerId="ADAL" clId="{C605D8D1-30AF-4EBE-BF5D-7E2A9A7F78EB}" dt="2024-01-25T21:43:40.170" v="2"/>
          <ac:picMkLst>
            <pc:docMk/>
            <pc:sldMk cId="3316546867" sldId="322"/>
            <ac:picMk id="1026" creationId="{9F5299A8-A9EE-6D3B-2061-E793C9DC1B64}"/>
          </ac:picMkLst>
        </pc:picChg>
      </pc:sldChg>
      <pc:sldChg chg="add">
        <pc:chgData name="Kevin Bouchard" userId="2fc9e66d-ba45-474f-8a9f-7086b34a7d26" providerId="ADAL" clId="{C605D8D1-30AF-4EBE-BF5D-7E2A9A7F78EB}" dt="2024-01-25T21:44:10.063" v="9"/>
        <pc:sldMkLst>
          <pc:docMk/>
          <pc:sldMk cId="661908061" sldId="346"/>
        </pc:sldMkLst>
      </pc:sldChg>
      <pc:sldChg chg="addSp delSp modSp add mod setBg delDesignElem chgLayout">
        <pc:chgData name="Kevin Bouchard" userId="2fc9e66d-ba45-474f-8a9f-7086b34a7d26" providerId="ADAL" clId="{C605D8D1-30AF-4EBE-BF5D-7E2A9A7F78EB}" dt="2024-01-25T21:50:32.610" v="247" actId="14100"/>
        <pc:sldMkLst>
          <pc:docMk/>
          <pc:sldMk cId="173000083" sldId="349"/>
        </pc:sldMkLst>
        <pc:spChg chg="mod ord">
          <ac:chgData name="Kevin Bouchard" userId="2fc9e66d-ba45-474f-8a9f-7086b34a7d26" providerId="ADAL" clId="{C605D8D1-30AF-4EBE-BF5D-7E2A9A7F78EB}" dt="2024-01-25T21:49:41.464" v="239" actId="700"/>
          <ac:spMkLst>
            <pc:docMk/>
            <pc:sldMk cId="173000083" sldId="349"/>
            <ac:spMk id="2" creationId="{80228327-13A8-899D-2B04-A6C988157BC9}"/>
          </ac:spMkLst>
        </pc:spChg>
        <pc:spChg chg="mod ord">
          <ac:chgData name="Kevin Bouchard" userId="2fc9e66d-ba45-474f-8a9f-7086b34a7d26" providerId="ADAL" clId="{C605D8D1-30AF-4EBE-BF5D-7E2A9A7F78EB}" dt="2024-01-25T21:49:41.464" v="239" actId="700"/>
          <ac:spMkLst>
            <pc:docMk/>
            <pc:sldMk cId="173000083" sldId="349"/>
            <ac:spMk id="4" creationId="{FBA4B92C-9A35-5C0C-5B6E-0B867BC3BE77}"/>
          </ac:spMkLst>
        </pc:spChg>
        <pc:spChg chg="mod ord">
          <ac:chgData name="Kevin Bouchard" userId="2fc9e66d-ba45-474f-8a9f-7086b34a7d26" providerId="ADAL" clId="{C605D8D1-30AF-4EBE-BF5D-7E2A9A7F78EB}" dt="2024-01-25T21:49:41.464" v="239" actId="700"/>
          <ac:spMkLst>
            <pc:docMk/>
            <pc:sldMk cId="173000083" sldId="349"/>
            <ac:spMk id="5" creationId="{96A3C90C-3F0C-4C32-6941-115616C457BA}"/>
          </ac:spMkLst>
        </pc:spChg>
        <pc:spChg chg="mod ord">
          <ac:chgData name="Kevin Bouchard" userId="2fc9e66d-ba45-474f-8a9f-7086b34a7d26" providerId="ADAL" clId="{C605D8D1-30AF-4EBE-BF5D-7E2A9A7F78EB}" dt="2024-01-25T21:50:32.610" v="247" actId="14100"/>
          <ac:spMkLst>
            <pc:docMk/>
            <pc:sldMk cId="173000083" sldId="349"/>
            <ac:spMk id="11" creationId="{2C344546-A92B-2CAD-4D16-B1E952698467}"/>
          </ac:spMkLst>
        </pc:spChg>
        <pc:spChg chg="del">
          <ac:chgData name="Kevin Bouchard" userId="2fc9e66d-ba45-474f-8a9f-7086b34a7d26" providerId="ADAL" clId="{C605D8D1-30AF-4EBE-BF5D-7E2A9A7F78EB}" dt="2024-01-25T21:44:04.889" v="8"/>
          <ac:spMkLst>
            <pc:docMk/>
            <pc:sldMk cId="173000083" sldId="349"/>
            <ac:spMk id="13" creationId="{484E34F7-E155-426C-A88E-8AEA6CF3F7EC}"/>
          </ac:spMkLst>
        </pc:spChg>
        <pc:spChg chg="add del">
          <ac:chgData name="Kevin Bouchard" userId="2fc9e66d-ba45-474f-8a9f-7086b34a7d26" providerId="ADAL" clId="{C605D8D1-30AF-4EBE-BF5D-7E2A9A7F78EB}" dt="2024-01-25T21:49:41.464" v="239" actId="700"/>
          <ac:spMkLst>
            <pc:docMk/>
            <pc:sldMk cId="173000083" sldId="349"/>
            <ac:spMk id="16" creationId="{5118BA95-03E7-41B7-B442-0AF8C0A7FF68}"/>
          </ac:spMkLst>
        </pc:spChg>
        <pc:spChg chg="add del">
          <ac:chgData name="Kevin Bouchard" userId="2fc9e66d-ba45-474f-8a9f-7086b34a7d26" providerId="ADAL" clId="{C605D8D1-30AF-4EBE-BF5D-7E2A9A7F78EB}" dt="2024-01-25T21:49:41.464" v="239" actId="700"/>
          <ac:spMkLst>
            <pc:docMk/>
            <pc:sldMk cId="173000083" sldId="349"/>
            <ac:spMk id="18" creationId="{AD9B3EAD-A2B3-42C4-927C-3455E3E69EE6}"/>
          </ac:spMkLst>
        </pc:spChg>
        <pc:spChg chg="add del">
          <ac:chgData name="Kevin Bouchard" userId="2fc9e66d-ba45-474f-8a9f-7086b34a7d26" providerId="ADAL" clId="{C605D8D1-30AF-4EBE-BF5D-7E2A9A7F78EB}" dt="2024-01-25T21:49:41.464" v="239" actId="700"/>
          <ac:spMkLst>
            <pc:docMk/>
            <pc:sldMk cId="173000083" sldId="349"/>
            <ac:spMk id="20" creationId="{89F78725-8B4F-43D3-B767-EB7DB0C0201E}"/>
          </ac:spMkLst>
        </pc:spChg>
        <pc:grpChg chg="add del">
          <ac:chgData name="Kevin Bouchard" userId="2fc9e66d-ba45-474f-8a9f-7086b34a7d26" providerId="ADAL" clId="{C605D8D1-30AF-4EBE-BF5D-7E2A9A7F78EB}" dt="2024-01-25T21:49:41.464" v="239" actId="700"/>
          <ac:grpSpMkLst>
            <pc:docMk/>
            <pc:sldMk cId="173000083" sldId="349"/>
            <ac:grpSpMk id="22" creationId="{C9B0630D-5E49-4BF7-8CF1-7DECD4B08B16}"/>
          </ac:grpSpMkLst>
        </pc:grpChg>
        <pc:picChg chg="add del mod ord">
          <ac:chgData name="Kevin Bouchard" userId="2fc9e66d-ba45-474f-8a9f-7086b34a7d26" providerId="ADAL" clId="{C605D8D1-30AF-4EBE-BF5D-7E2A9A7F78EB}" dt="2024-01-25T21:49:37.209" v="238" actId="21"/>
          <ac:picMkLst>
            <pc:docMk/>
            <pc:sldMk cId="173000083" sldId="349"/>
            <ac:picMk id="6" creationId="{DDB7136C-AAB9-C4CC-9892-001D5CD7AAB3}"/>
          </ac:picMkLst>
        </pc:picChg>
        <pc:picChg chg="del">
          <ac:chgData name="Kevin Bouchard" userId="2fc9e66d-ba45-474f-8a9f-7086b34a7d26" providerId="ADAL" clId="{C605D8D1-30AF-4EBE-BF5D-7E2A9A7F78EB}" dt="2024-01-25T21:49:02.108" v="228" actId="478"/>
          <ac:picMkLst>
            <pc:docMk/>
            <pc:sldMk cId="173000083" sldId="349"/>
            <ac:picMk id="7" creationId="{E3E49B93-4959-946F-B8AF-F498901F2AB6}"/>
          </ac:picMkLst>
        </pc:picChg>
        <pc:picChg chg="add mod">
          <ac:chgData name="Kevin Bouchard" userId="2fc9e66d-ba45-474f-8a9f-7086b34a7d26" providerId="ADAL" clId="{C605D8D1-30AF-4EBE-BF5D-7E2A9A7F78EB}" dt="2024-01-25T21:50:26.465" v="246" actId="1076"/>
          <ac:picMkLst>
            <pc:docMk/>
            <pc:sldMk cId="173000083" sldId="349"/>
            <ac:picMk id="8" creationId="{DDB7136C-AAB9-C4CC-9892-001D5CD7AAB3}"/>
          </ac:picMkLst>
        </pc:picChg>
      </pc:sldChg>
      <pc:sldChg chg="add">
        <pc:chgData name="Kevin Bouchard" userId="2fc9e66d-ba45-474f-8a9f-7086b34a7d26" providerId="ADAL" clId="{C605D8D1-30AF-4EBE-BF5D-7E2A9A7F78EB}" dt="2024-01-25T21:47:11.810" v="226"/>
        <pc:sldMkLst>
          <pc:docMk/>
          <pc:sldMk cId="2995613899" sldId="350"/>
        </pc:sldMkLst>
      </pc:sldChg>
      <pc:sldChg chg="addSp delSp modSp new mod">
        <pc:chgData name="Kevin Bouchard" userId="2fc9e66d-ba45-474f-8a9f-7086b34a7d26" providerId="ADAL" clId="{C605D8D1-30AF-4EBE-BF5D-7E2A9A7F78EB}" dt="2024-01-25T22:01:19.394" v="623" actId="1038"/>
        <pc:sldMkLst>
          <pc:docMk/>
          <pc:sldMk cId="2367645728" sldId="351"/>
        </pc:sldMkLst>
        <pc:spChg chg="mod">
          <ac:chgData name="Kevin Bouchard" userId="2fc9e66d-ba45-474f-8a9f-7086b34a7d26" providerId="ADAL" clId="{C605D8D1-30AF-4EBE-BF5D-7E2A9A7F78EB}" dt="2024-01-25T21:55:16.974" v="576" actId="20577"/>
          <ac:spMkLst>
            <pc:docMk/>
            <pc:sldMk cId="2367645728" sldId="351"/>
            <ac:spMk id="2" creationId="{555FA6FC-013F-2C0C-CA97-F0E4055B2EB1}"/>
          </ac:spMkLst>
        </pc:spChg>
        <pc:spChg chg="del">
          <ac:chgData name="Kevin Bouchard" userId="2fc9e66d-ba45-474f-8a9f-7086b34a7d26" providerId="ADAL" clId="{C605D8D1-30AF-4EBE-BF5D-7E2A9A7F78EB}" dt="2024-01-25T21:57:15.539" v="583" actId="22"/>
          <ac:spMkLst>
            <pc:docMk/>
            <pc:sldMk cId="2367645728" sldId="351"/>
            <ac:spMk id="3" creationId="{6F298C09-0A25-1CB6-3F00-217EB6F950F9}"/>
          </ac:spMkLst>
        </pc:spChg>
        <pc:picChg chg="add mod modCrop">
          <ac:chgData name="Kevin Bouchard" userId="2fc9e66d-ba45-474f-8a9f-7086b34a7d26" providerId="ADAL" clId="{C605D8D1-30AF-4EBE-BF5D-7E2A9A7F78EB}" dt="2024-01-25T21:58:25.364" v="593" actId="1076"/>
          <ac:picMkLst>
            <pc:docMk/>
            <pc:sldMk cId="2367645728" sldId="351"/>
            <ac:picMk id="7" creationId="{5B0A71CC-1268-3DEC-AEB7-2934F20629CE}"/>
          </ac:picMkLst>
        </pc:picChg>
        <pc:picChg chg="add mod ord">
          <ac:chgData name="Kevin Bouchard" userId="2fc9e66d-ba45-474f-8a9f-7086b34a7d26" providerId="ADAL" clId="{C605D8D1-30AF-4EBE-BF5D-7E2A9A7F78EB}" dt="2024-01-25T21:58:16.754" v="591" actId="1076"/>
          <ac:picMkLst>
            <pc:docMk/>
            <pc:sldMk cId="2367645728" sldId="351"/>
            <ac:picMk id="9" creationId="{4BD8CDFE-18E6-9082-7174-7DDD8D02CF78}"/>
          </ac:picMkLst>
        </pc:picChg>
        <pc:picChg chg="add mod modCrop">
          <ac:chgData name="Kevin Bouchard" userId="2fc9e66d-ba45-474f-8a9f-7086b34a7d26" providerId="ADAL" clId="{C605D8D1-30AF-4EBE-BF5D-7E2A9A7F78EB}" dt="2024-01-25T21:59:43.628" v="600" actId="732"/>
          <ac:picMkLst>
            <pc:docMk/>
            <pc:sldMk cId="2367645728" sldId="351"/>
            <ac:picMk id="11" creationId="{48DC2CA3-30C0-1931-79C9-4FC7D7B85695}"/>
          </ac:picMkLst>
        </pc:picChg>
        <pc:picChg chg="add mod">
          <ac:chgData name="Kevin Bouchard" userId="2fc9e66d-ba45-474f-8a9f-7086b34a7d26" providerId="ADAL" clId="{C605D8D1-30AF-4EBE-BF5D-7E2A9A7F78EB}" dt="2024-01-25T22:00:30.538" v="616" actId="1076"/>
          <ac:picMkLst>
            <pc:docMk/>
            <pc:sldMk cId="2367645728" sldId="351"/>
            <ac:picMk id="13" creationId="{1AED8041-F629-D84C-3BB9-9186727AA2AF}"/>
          </ac:picMkLst>
        </pc:picChg>
        <pc:picChg chg="add mod modCrop">
          <ac:chgData name="Kevin Bouchard" userId="2fc9e66d-ba45-474f-8a9f-7086b34a7d26" providerId="ADAL" clId="{C605D8D1-30AF-4EBE-BF5D-7E2A9A7F78EB}" dt="2024-01-25T22:00:21.064" v="615" actId="1035"/>
          <ac:picMkLst>
            <pc:docMk/>
            <pc:sldMk cId="2367645728" sldId="351"/>
            <ac:picMk id="14" creationId="{4AD9C322-185B-8114-B8E3-8075970AED44}"/>
          </ac:picMkLst>
        </pc:picChg>
        <pc:picChg chg="add mod">
          <ac:chgData name="Kevin Bouchard" userId="2fc9e66d-ba45-474f-8a9f-7086b34a7d26" providerId="ADAL" clId="{C605D8D1-30AF-4EBE-BF5D-7E2A9A7F78EB}" dt="2024-01-25T22:01:19.394" v="623" actId="1038"/>
          <ac:picMkLst>
            <pc:docMk/>
            <pc:sldMk cId="2367645728" sldId="351"/>
            <ac:picMk id="16" creationId="{80670AEA-B7D8-AC50-FA10-A55B3852AE38}"/>
          </ac:picMkLst>
        </pc:picChg>
      </pc:sldChg>
      <pc:sldChg chg="modSp new mod">
        <pc:chgData name="Kevin Bouchard" userId="2fc9e66d-ba45-474f-8a9f-7086b34a7d26" providerId="ADAL" clId="{C605D8D1-30AF-4EBE-BF5D-7E2A9A7F78EB}" dt="2024-01-27T15:22:46.307" v="2397" actId="207"/>
        <pc:sldMkLst>
          <pc:docMk/>
          <pc:sldMk cId="3915080355" sldId="352"/>
        </pc:sldMkLst>
        <pc:spChg chg="mod">
          <ac:chgData name="Kevin Bouchard" userId="2fc9e66d-ba45-474f-8a9f-7086b34a7d26" providerId="ADAL" clId="{C605D8D1-30AF-4EBE-BF5D-7E2A9A7F78EB}" dt="2024-01-27T15:18:32.785" v="1907"/>
          <ac:spMkLst>
            <pc:docMk/>
            <pc:sldMk cId="3915080355" sldId="352"/>
            <ac:spMk id="2" creationId="{7C6D30B1-CC5E-F2B1-D746-28B0FCFD01C9}"/>
          </ac:spMkLst>
        </pc:spChg>
        <pc:spChg chg="mod">
          <ac:chgData name="Kevin Bouchard" userId="2fc9e66d-ba45-474f-8a9f-7086b34a7d26" providerId="ADAL" clId="{C605D8D1-30AF-4EBE-BF5D-7E2A9A7F78EB}" dt="2024-01-27T15:22:46.307" v="2397" actId="207"/>
          <ac:spMkLst>
            <pc:docMk/>
            <pc:sldMk cId="3915080355" sldId="352"/>
            <ac:spMk id="3" creationId="{4D399DD8-A5F0-D076-285B-B1AA319EDC6E}"/>
          </ac:spMkLst>
        </pc:spChg>
      </pc:sldChg>
      <pc:sldMasterChg chg="modSp modSldLayout">
        <pc:chgData name="Kevin Bouchard" userId="2fc9e66d-ba45-474f-8a9f-7086b34a7d26" providerId="ADAL" clId="{C605D8D1-30AF-4EBE-BF5D-7E2A9A7F78EB}" dt="2024-01-25T21:43:40.170" v="2"/>
        <pc:sldMasterMkLst>
          <pc:docMk/>
          <pc:sldMasterMk cId="159949412" sldId="2147483780"/>
        </pc:sldMasterMkLst>
        <pc:spChg chg="mod">
          <ac:chgData name="Kevin Bouchard" userId="2fc9e66d-ba45-474f-8a9f-7086b34a7d26" providerId="ADAL" clId="{C605D8D1-30AF-4EBE-BF5D-7E2A9A7F78EB}" dt="2024-01-25T21:43:40.170" v="2"/>
          <ac:spMkLst>
            <pc:docMk/>
            <pc:sldMasterMk cId="159949412" sldId="2147483780"/>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ac:spMk id="9"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ac:grpSpMk id="12" creationId="{00000000-0000-0000-0000-000000000000}"/>
          </ac:grpSpMkLst>
        </pc:grpChg>
        <pc:sldLayoutChg chg="modSp">
          <pc:chgData name="Kevin Bouchard" userId="2fc9e66d-ba45-474f-8a9f-7086b34a7d26" providerId="ADAL" clId="{C605D8D1-30AF-4EBE-BF5D-7E2A9A7F78EB}" dt="2024-01-25T21:43:40.170" v="2"/>
          <pc:sldLayoutMkLst>
            <pc:docMk/>
            <pc:sldMasterMk cId="159949412" sldId="2147483780"/>
            <pc:sldLayoutMk cId="894483118" sldId="2147483781"/>
          </pc:sldLayoutMkLst>
          <pc:spChg chg="mod">
            <ac:chgData name="Kevin Bouchard" userId="2fc9e66d-ba45-474f-8a9f-7086b34a7d26" providerId="ADAL" clId="{C605D8D1-30AF-4EBE-BF5D-7E2A9A7F78EB}" dt="2024-01-25T21:43:40.170" v="2"/>
            <ac:spMkLst>
              <pc:docMk/>
              <pc:sldMasterMk cId="159949412" sldId="2147483780"/>
              <pc:sldLayoutMk cId="894483118" sldId="2147483781"/>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7"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9"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11"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94483118" sldId="2147483781"/>
              <ac:spMk id="12"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894483118" sldId="2147483781"/>
              <ac:grpSpMk id="10"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2496701839" sldId="2147483783"/>
          </pc:sldLayoutMkLst>
          <pc:spChg chg="mod">
            <ac:chgData name="Kevin Bouchard" userId="2fc9e66d-ba45-474f-8a9f-7086b34a7d26" providerId="ADAL" clId="{C605D8D1-30AF-4EBE-BF5D-7E2A9A7F78EB}" dt="2024-01-25T21:43:40.170" v="2"/>
            <ac:spMkLst>
              <pc:docMk/>
              <pc:sldMasterMk cId="159949412" sldId="2147483780"/>
              <pc:sldLayoutMk cId="2496701839" sldId="2147483783"/>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6"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7"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9"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496701839" sldId="2147483783"/>
              <ac:spMk id="10"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2496701839" sldId="2147483783"/>
              <ac:grpSpMk id="8"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2203752134" sldId="2147483784"/>
          </pc:sldLayoutMkLst>
          <pc:spChg chg="mod">
            <ac:chgData name="Kevin Bouchard" userId="2fc9e66d-ba45-474f-8a9f-7086b34a7d26" providerId="ADAL" clId="{C605D8D1-30AF-4EBE-BF5D-7E2A9A7F78EB}" dt="2024-01-25T21:43:40.170" v="2"/>
            <ac:spMkLst>
              <pc:docMk/>
              <pc:sldMasterMk cId="159949412" sldId="2147483780"/>
              <pc:sldLayoutMk cId="2203752134" sldId="2147483784"/>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203752134" sldId="2147483784"/>
              <ac:spMk id="4" creationId="{00000000-0000-0000-0000-000000000000}"/>
            </ac:spMkLst>
          </pc:spChg>
        </pc:sldLayoutChg>
        <pc:sldLayoutChg chg="modSp">
          <pc:chgData name="Kevin Bouchard" userId="2fc9e66d-ba45-474f-8a9f-7086b34a7d26" providerId="ADAL" clId="{C605D8D1-30AF-4EBE-BF5D-7E2A9A7F78EB}" dt="2024-01-25T21:43:40.170" v="2"/>
          <pc:sldLayoutMkLst>
            <pc:docMk/>
            <pc:sldMasterMk cId="159949412" sldId="2147483780"/>
            <pc:sldLayoutMk cId="2608766335" sldId="2147483785"/>
          </pc:sldLayoutMkLst>
          <pc:spChg chg="mod">
            <ac:chgData name="Kevin Bouchard" userId="2fc9e66d-ba45-474f-8a9f-7086b34a7d26" providerId="ADAL" clId="{C605D8D1-30AF-4EBE-BF5D-7E2A9A7F78EB}" dt="2024-01-25T21:43:40.170" v="2"/>
            <ac:spMkLst>
              <pc:docMk/>
              <pc:sldMasterMk cId="159949412" sldId="2147483780"/>
              <pc:sldLayoutMk cId="2608766335" sldId="2147483785"/>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5"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2608766335" sldId="2147483785"/>
              <ac:spMk id="6" creationId="{00000000-0000-0000-0000-000000000000}"/>
            </ac:spMkLst>
          </pc:spChg>
        </pc:sldLayoutChg>
        <pc:sldLayoutChg chg="modSp">
          <pc:chgData name="Kevin Bouchard" userId="2fc9e66d-ba45-474f-8a9f-7086b34a7d26" providerId="ADAL" clId="{C605D8D1-30AF-4EBE-BF5D-7E2A9A7F78EB}" dt="2024-01-25T21:43:40.170" v="2"/>
          <pc:sldLayoutMkLst>
            <pc:docMk/>
            <pc:sldMasterMk cId="159949412" sldId="2147483780"/>
            <pc:sldLayoutMk cId="3282916228" sldId="2147483788"/>
          </pc:sldLayoutMkLst>
          <pc:spChg chg="mod">
            <ac:chgData name="Kevin Bouchard" userId="2fc9e66d-ba45-474f-8a9f-7086b34a7d26" providerId="ADAL" clId="{C605D8D1-30AF-4EBE-BF5D-7E2A9A7F78EB}" dt="2024-01-25T21:43:40.170" v="2"/>
            <ac:spMkLst>
              <pc:docMk/>
              <pc:sldMasterMk cId="159949412" sldId="2147483780"/>
              <pc:sldLayoutMk cId="3282916228" sldId="2147483788"/>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8"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1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3282916228" sldId="2147483788"/>
              <ac:spMk id="14"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3282916228" sldId="2147483788"/>
              <ac:grpSpMk id="12"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4206183302" sldId="2147483789"/>
          </pc:sldLayoutMkLst>
          <pc:spChg chg="mod">
            <ac:chgData name="Kevin Bouchard" userId="2fc9e66d-ba45-474f-8a9f-7086b34a7d26" providerId="ADAL" clId="{C605D8D1-30AF-4EBE-BF5D-7E2A9A7F78EB}" dt="2024-01-25T21:43:40.170" v="2"/>
            <ac:spMkLst>
              <pc:docMk/>
              <pc:sldMasterMk cId="159949412" sldId="2147483780"/>
              <pc:sldLayoutMk cId="4206183302" sldId="2147483789"/>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4"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1"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3"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4206183302" sldId="2147483789"/>
              <ac:spMk id="14" creationId="{00000000-0000-0000-0000-000000000000}"/>
            </ac:spMkLst>
          </pc:spChg>
          <pc:grpChg chg="mod">
            <ac:chgData name="Kevin Bouchard" userId="2fc9e66d-ba45-474f-8a9f-7086b34a7d26" providerId="ADAL" clId="{C605D8D1-30AF-4EBE-BF5D-7E2A9A7F78EB}" dt="2024-01-25T21:43:40.170" v="2"/>
            <ac:grpSpMkLst>
              <pc:docMk/>
              <pc:sldMasterMk cId="159949412" sldId="2147483780"/>
              <pc:sldLayoutMk cId="4206183302" sldId="2147483789"/>
              <ac:grpSpMk id="12" creationId="{00000000-0000-0000-0000-000000000000}"/>
            </ac:grpSpMkLst>
          </pc:grpChg>
        </pc:sldLayoutChg>
        <pc:sldLayoutChg chg="modSp">
          <pc:chgData name="Kevin Bouchard" userId="2fc9e66d-ba45-474f-8a9f-7086b34a7d26" providerId="ADAL" clId="{C605D8D1-30AF-4EBE-BF5D-7E2A9A7F78EB}" dt="2024-01-25T21:43:40.170" v="2"/>
          <pc:sldLayoutMkLst>
            <pc:docMk/>
            <pc:sldMasterMk cId="159949412" sldId="2147483780"/>
            <pc:sldLayoutMk cId="82966292" sldId="2147483791"/>
          </pc:sldLayoutMkLst>
          <pc:spChg chg="mod">
            <ac:chgData name="Kevin Bouchard" userId="2fc9e66d-ba45-474f-8a9f-7086b34a7d26" providerId="ADAL" clId="{C605D8D1-30AF-4EBE-BF5D-7E2A9A7F78EB}" dt="2024-01-25T21:43:40.170" v="2"/>
            <ac:spMkLst>
              <pc:docMk/>
              <pc:sldMasterMk cId="159949412" sldId="2147483780"/>
              <pc:sldLayoutMk cId="82966292" sldId="2147483791"/>
              <ac:spMk id="2" creationId="{00000000-0000-0000-0000-000000000000}"/>
            </ac:spMkLst>
          </pc:spChg>
          <pc:spChg chg="mod">
            <ac:chgData name="Kevin Bouchard" userId="2fc9e66d-ba45-474f-8a9f-7086b34a7d26" providerId="ADAL" clId="{C605D8D1-30AF-4EBE-BF5D-7E2A9A7F78EB}" dt="2024-01-25T21:43:40.170" v="2"/>
            <ac:spMkLst>
              <pc:docMk/>
              <pc:sldMasterMk cId="159949412" sldId="2147483780"/>
              <pc:sldLayoutMk cId="82966292" sldId="2147483791"/>
              <ac:spMk id="3" creationId="{00000000-0000-0000-0000-000000000000}"/>
            </ac:spMkLst>
          </pc:spChg>
        </pc:sldLayoutChg>
      </pc:sldMasterChg>
    </pc:docChg>
  </pc:docChgLst>
  <pc:docChgLst>
    <pc:chgData name="Kevin Bouchard" userId="2fc9e66d-ba45-474f-8a9f-7086b34a7d26" providerId="ADAL" clId="{EC1BCBAB-38D5-4EAC-B020-64A0E9EEA3B9}"/>
    <pc:docChg chg="undo redo custSel addSld delSld modSld sldOrd">
      <pc:chgData name="Kevin Bouchard" userId="2fc9e66d-ba45-474f-8a9f-7086b34a7d26" providerId="ADAL" clId="{EC1BCBAB-38D5-4EAC-B020-64A0E9EEA3B9}" dt="2024-01-29T15:47:15.206" v="6676"/>
      <pc:docMkLst>
        <pc:docMk/>
      </pc:docMkLst>
      <pc:sldChg chg="del">
        <pc:chgData name="Kevin Bouchard" userId="2fc9e66d-ba45-474f-8a9f-7086b34a7d26" providerId="ADAL" clId="{EC1BCBAB-38D5-4EAC-B020-64A0E9EEA3B9}" dt="2024-01-27T22:50:31.714" v="0" actId="47"/>
        <pc:sldMkLst>
          <pc:docMk/>
          <pc:sldMk cId="1462314931" sldId="313"/>
        </pc:sldMkLst>
      </pc:sldChg>
      <pc:sldChg chg="del">
        <pc:chgData name="Kevin Bouchard" userId="2fc9e66d-ba45-474f-8a9f-7086b34a7d26" providerId="ADAL" clId="{EC1BCBAB-38D5-4EAC-B020-64A0E9EEA3B9}" dt="2024-01-27T22:50:31.714" v="0" actId="47"/>
        <pc:sldMkLst>
          <pc:docMk/>
          <pc:sldMk cId="2006122302" sldId="314"/>
        </pc:sldMkLst>
      </pc:sldChg>
      <pc:sldChg chg="del">
        <pc:chgData name="Kevin Bouchard" userId="2fc9e66d-ba45-474f-8a9f-7086b34a7d26" providerId="ADAL" clId="{EC1BCBAB-38D5-4EAC-B020-64A0E9EEA3B9}" dt="2024-01-27T22:50:31.714" v="0" actId="47"/>
        <pc:sldMkLst>
          <pc:docMk/>
          <pc:sldMk cId="3765643738" sldId="315"/>
        </pc:sldMkLst>
      </pc:sldChg>
      <pc:sldChg chg="del">
        <pc:chgData name="Kevin Bouchard" userId="2fc9e66d-ba45-474f-8a9f-7086b34a7d26" providerId="ADAL" clId="{EC1BCBAB-38D5-4EAC-B020-64A0E9EEA3B9}" dt="2024-01-27T22:50:31.714" v="0" actId="47"/>
        <pc:sldMkLst>
          <pc:docMk/>
          <pc:sldMk cId="1705714195" sldId="316"/>
        </pc:sldMkLst>
      </pc:sldChg>
      <pc:sldChg chg="del">
        <pc:chgData name="Kevin Bouchard" userId="2fc9e66d-ba45-474f-8a9f-7086b34a7d26" providerId="ADAL" clId="{EC1BCBAB-38D5-4EAC-B020-64A0E9EEA3B9}" dt="2024-01-27T22:50:31.714" v="0" actId="47"/>
        <pc:sldMkLst>
          <pc:docMk/>
          <pc:sldMk cId="3952583559" sldId="318"/>
        </pc:sldMkLst>
      </pc:sldChg>
      <pc:sldChg chg="add del">
        <pc:chgData name="Kevin Bouchard" userId="2fc9e66d-ba45-474f-8a9f-7086b34a7d26" providerId="ADAL" clId="{EC1BCBAB-38D5-4EAC-B020-64A0E9EEA3B9}" dt="2024-01-29T03:27:29.564" v="6633" actId="47"/>
        <pc:sldMkLst>
          <pc:docMk/>
          <pc:sldMk cId="3010766278" sldId="321"/>
        </pc:sldMkLst>
      </pc:sldChg>
      <pc:sldChg chg="addSp modSp add mod">
        <pc:chgData name="Kevin Bouchard" userId="2fc9e66d-ba45-474f-8a9f-7086b34a7d26" providerId="ADAL" clId="{EC1BCBAB-38D5-4EAC-B020-64A0E9EEA3B9}" dt="2024-01-29T15:47:15.206" v="6676"/>
        <pc:sldMkLst>
          <pc:docMk/>
          <pc:sldMk cId="3309113526" sldId="330"/>
        </pc:sldMkLst>
        <pc:spChg chg="add mod">
          <ac:chgData name="Kevin Bouchard" userId="2fc9e66d-ba45-474f-8a9f-7086b34a7d26" providerId="ADAL" clId="{EC1BCBAB-38D5-4EAC-B020-64A0E9EEA3B9}" dt="2024-01-29T15:47:15.206" v="6676"/>
          <ac:spMkLst>
            <pc:docMk/>
            <pc:sldMk cId="3309113526" sldId="330"/>
            <ac:spMk id="2" creationId="{8F8A0F5E-F105-1BCF-6B7B-ADEAF4783445}"/>
          </ac:spMkLst>
        </pc:spChg>
        <pc:spChg chg="mod">
          <ac:chgData name="Kevin Bouchard" userId="2fc9e66d-ba45-474f-8a9f-7086b34a7d26" providerId="ADAL" clId="{EC1BCBAB-38D5-4EAC-B020-64A0E9EEA3B9}" dt="2024-01-28T16:59:29.538" v="139" actId="20577"/>
          <ac:spMkLst>
            <pc:docMk/>
            <pc:sldMk cId="3309113526" sldId="330"/>
            <ac:spMk id="88" creationId="{00000000-0000-0000-0000-000000000000}"/>
          </ac:spMkLst>
        </pc:spChg>
      </pc:sldChg>
      <pc:sldChg chg="addSp delSp modSp add mod modClrScheme chgLayout">
        <pc:chgData name="Kevin Bouchard" userId="2fc9e66d-ba45-474f-8a9f-7086b34a7d26" providerId="ADAL" clId="{EC1BCBAB-38D5-4EAC-B020-64A0E9EEA3B9}" dt="2024-01-28T18:23:46.385" v="2061"/>
        <pc:sldMkLst>
          <pc:docMk/>
          <pc:sldMk cId="343926644" sldId="332"/>
        </pc:sldMkLst>
        <pc:spChg chg="mod ord">
          <ac:chgData name="Kevin Bouchard" userId="2fc9e66d-ba45-474f-8a9f-7086b34a7d26" providerId="ADAL" clId="{EC1BCBAB-38D5-4EAC-B020-64A0E9EEA3B9}" dt="2024-01-27T22:53:58.469" v="12" actId="700"/>
          <ac:spMkLst>
            <pc:docMk/>
            <pc:sldMk cId="343926644" sldId="332"/>
            <ac:spMk id="2" creationId="{A9D12674-DA12-01BC-A71D-C5C864E84BC1}"/>
          </ac:spMkLst>
        </pc:spChg>
        <pc:spChg chg="mod ord">
          <ac:chgData name="Kevin Bouchard" userId="2fc9e66d-ba45-474f-8a9f-7086b34a7d26" providerId="ADAL" clId="{EC1BCBAB-38D5-4EAC-B020-64A0E9EEA3B9}" dt="2024-01-27T22:53:58.469" v="12" actId="700"/>
          <ac:spMkLst>
            <pc:docMk/>
            <pc:sldMk cId="343926644" sldId="332"/>
            <ac:spMk id="3" creationId="{783C8FA6-9687-9FA7-5075-C274085502E7}"/>
          </ac:spMkLst>
        </pc:spChg>
        <pc:spChg chg="mod ord">
          <ac:chgData name="Kevin Bouchard" userId="2fc9e66d-ba45-474f-8a9f-7086b34a7d26" providerId="ADAL" clId="{EC1BCBAB-38D5-4EAC-B020-64A0E9EEA3B9}" dt="2024-01-28T18:23:40.659" v="2059" actId="20577"/>
          <ac:spMkLst>
            <pc:docMk/>
            <pc:sldMk cId="343926644" sldId="332"/>
            <ac:spMk id="4" creationId="{8A27A85C-C74F-C462-F202-B8F7C3D98A55}"/>
          </ac:spMkLst>
        </pc:spChg>
        <pc:spChg chg="del mod">
          <ac:chgData name="Kevin Bouchard" userId="2fc9e66d-ba45-474f-8a9f-7086b34a7d26" providerId="ADAL" clId="{EC1BCBAB-38D5-4EAC-B020-64A0E9EEA3B9}" dt="2024-01-28T18:23:46.385" v="2061"/>
          <ac:spMkLst>
            <pc:docMk/>
            <pc:sldMk cId="343926644" sldId="332"/>
            <ac:spMk id="7" creationId="{D6F47093-66ED-4759-85E9-1B0A1EE82F8F}"/>
          </ac:spMkLst>
        </pc:spChg>
        <pc:spChg chg="add mod ord">
          <ac:chgData name="Kevin Bouchard" userId="2fc9e66d-ba45-474f-8a9f-7086b34a7d26" providerId="ADAL" clId="{EC1BCBAB-38D5-4EAC-B020-64A0E9EEA3B9}" dt="2024-01-28T18:20:08.577" v="2030" actId="20578"/>
          <ac:spMkLst>
            <pc:docMk/>
            <pc:sldMk cId="343926644" sldId="332"/>
            <ac:spMk id="9" creationId="{2E90CB07-DDE6-ECA2-B519-34FB42CE5038}"/>
          </ac:spMkLst>
        </pc:spChg>
        <pc:picChg chg="add mod">
          <ac:chgData name="Kevin Bouchard" userId="2fc9e66d-ba45-474f-8a9f-7086b34a7d26" providerId="ADAL" clId="{EC1BCBAB-38D5-4EAC-B020-64A0E9EEA3B9}" dt="2024-01-27T22:53:38.677" v="9"/>
          <ac:picMkLst>
            <pc:docMk/>
            <pc:sldMk cId="343926644" sldId="332"/>
            <ac:picMk id="5" creationId="{CB3FC9E0-46F8-85C7-03DA-FFB6C5707B00}"/>
          </ac:picMkLst>
        </pc:picChg>
        <pc:picChg chg="del mod">
          <ac:chgData name="Kevin Bouchard" userId="2fc9e66d-ba45-474f-8a9f-7086b34a7d26" providerId="ADAL" clId="{EC1BCBAB-38D5-4EAC-B020-64A0E9EEA3B9}" dt="2024-01-27T22:53:33.896" v="8" actId="478"/>
          <ac:picMkLst>
            <pc:docMk/>
            <pc:sldMk cId="343926644" sldId="332"/>
            <ac:picMk id="6" creationId="{818B63F5-4A53-4D48-863B-7D035BFA65E3}"/>
          </ac:picMkLst>
        </pc:picChg>
        <pc:picChg chg="add mod">
          <ac:chgData name="Kevin Bouchard" userId="2fc9e66d-ba45-474f-8a9f-7086b34a7d26" providerId="ADAL" clId="{EC1BCBAB-38D5-4EAC-B020-64A0E9EEA3B9}" dt="2024-01-27T22:54:07.003" v="15" actId="1076"/>
          <ac:picMkLst>
            <pc:docMk/>
            <pc:sldMk cId="343926644" sldId="332"/>
            <ac:picMk id="8" creationId="{D24A077D-E8F9-BFC3-D84C-03A393727D1B}"/>
          </ac:picMkLst>
        </pc:picChg>
      </pc:sldChg>
      <pc:sldChg chg="add modAnim">
        <pc:chgData name="Kevin Bouchard" userId="2fc9e66d-ba45-474f-8a9f-7086b34a7d26" providerId="ADAL" clId="{EC1BCBAB-38D5-4EAC-B020-64A0E9EEA3B9}" dt="2024-01-28T18:01:05.973" v="1553"/>
        <pc:sldMkLst>
          <pc:docMk/>
          <pc:sldMk cId="166758916" sldId="334"/>
        </pc:sldMkLst>
      </pc:sldChg>
      <pc:sldChg chg="del">
        <pc:chgData name="Kevin Bouchard" userId="2fc9e66d-ba45-474f-8a9f-7086b34a7d26" providerId="ADAL" clId="{EC1BCBAB-38D5-4EAC-B020-64A0E9EEA3B9}" dt="2024-01-27T22:50:31.714" v="0" actId="47"/>
        <pc:sldMkLst>
          <pc:docMk/>
          <pc:sldMk cId="1820468864" sldId="334"/>
        </pc:sldMkLst>
      </pc:sldChg>
      <pc:sldChg chg="del">
        <pc:chgData name="Kevin Bouchard" userId="2fc9e66d-ba45-474f-8a9f-7086b34a7d26" providerId="ADAL" clId="{EC1BCBAB-38D5-4EAC-B020-64A0E9EEA3B9}" dt="2024-01-27T22:50:31.714" v="0" actId="47"/>
        <pc:sldMkLst>
          <pc:docMk/>
          <pc:sldMk cId="1709103569" sldId="335"/>
        </pc:sldMkLst>
      </pc:sldChg>
      <pc:sldChg chg="modSp add mod modClrScheme chgLayout">
        <pc:chgData name="Kevin Bouchard" userId="2fc9e66d-ba45-474f-8a9f-7086b34a7d26" providerId="ADAL" clId="{EC1BCBAB-38D5-4EAC-B020-64A0E9EEA3B9}" dt="2024-01-28T18:03:41.054" v="1742" actId="20577"/>
        <pc:sldMkLst>
          <pc:docMk/>
          <pc:sldMk cId="2896671295" sldId="335"/>
        </pc:sldMkLst>
        <pc:spChg chg="mod ord">
          <ac:chgData name="Kevin Bouchard" userId="2fc9e66d-ba45-474f-8a9f-7086b34a7d26" providerId="ADAL" clId="{EC1BCBAB-38D5-4EAC-B020-64A0E9EEA3B9}" dt="2024-01-27T22:54:15.146" v="16" actId="700"/>
          <ac:spMkLst>
            <pc:docMk/>
            <pc:sldMk cId="2896671295" sldId="335"/>
            <ac:spMk id="2" creationId="{184026CD-22E8-4443-AF2B-CFAE02B03402}"/>
          </ac:spMkLst>
        </pc:spChg>
        <pc:spChg chg="mod ord">
          <ac:chgData name="Kevin Bouchard" userId="2fc9e66d-ba45-474f-8a9f-7086b34a7d26" providerId="ADAL" clId="{EC1BCBAB-38D5-4EAC-B020-64A0E9EEA3B9}" dt="2024-01-28T18:03:41.054" v="1742" actId="20577"/>
          <ac:spMkLst>
            <pc:docMk/>
            <pc:sldMk cId="2896671295" sldId="335"/>
            <ac:spMk id="3" creationId="{BF198183-FB27-4D16-9D5D-532CBC46A311}"/>
          </ac:spMkLst>
        </pc:spChg>
        <pc:spChg chg="mod ord">
          <ac:chgData name="Kevin Bouchard" userId="2fc9e66d-ba45-474f-8a9f-7086b34a7d26" providerId="ADAL" clId="{EC1BCBAB-38D5-4EAC-B020-64A0E9EEA3B9}" dt="2024-01-27T22:54:15.146" v="16" actId="700"/>
          <ac:spMkLst>
            <pc:docMk/>
            <pc:sldMk cId="2896671295" sldId="335"/>
            <ac:spMk id="4" creationId="{6CE05F7F-26D9-4205-BDDD-0C6783B84EF5}"/>
          </ac:spMkLst>
        </pc:spChg>
        <pc:picChg chg="mod">
          <ac:chgData name="Kevin Bouchard" userId="2fc9e66d-ba45-474f-8a9f-7086b34a7d26" providerId="ADAL" clId="{EC1BCBAB-38D5-4EAC-B020-64A0E9EEA3B9}" dt="2024-01-28T18:03:20.442" v="1685" actId="14100"/>
          <ac:picMkLst>
            <pc:docMk/>
            <pc:sldMk cId="2896671295" sldId="335"/>
            <ac:picMk id="2050" creationId="{2B6FE473-AAC5-4FA9-8FDA-AC7194C8AFE3}"/>
          </ac:picMkLst>
        </pc:picChg>
      </pc:sldChg>
      <pc:sldChg chg="del">
        <pc:chgData name="Kevin Bouchard" userId="2fc9e66d-ba45-474f-8a9f-7086b34a7d26" providerId="ADAL" clId="{EC1BCBAB-38D5-4EAC-B020-64A0E9EEA3B9}" dt="2024-01-27T22:50:31.714" v="0" actId="47"/>
        <pc:sldMkLst>
          <pc:docMk/>
          <pc:sldMk cId="1273217055" sldId="336"/>
        </pc:sldMkLst>
      </pc:sldChg>
      <pc:sldChg chg="addSp delSp modSp add mod setBg modClrScheme chgLayout modNotesTx">
        <pc:chgData name="Kevin Bouchard" userId="2fc9e66d-ba45-474f-8a9f-7086b34a7d26" providerId="ADAL" clId="{EC1BCBAB-38D5-4EAC-B020-64A0E9EEA3B9}" dt="2024-01-28T18:36:06.888" v="2511" actId="20577"/>
        <pc:sldMkLst>
          <pc:docMk/>
          <pc:sldMk cId="3331201099" sldId="336"/>
        </pc:sldMkLst>
        <pc:spChg chg="mod ord">
          <ac:chgData name="Kevin Bouchard" userId="2fc9e66d-ba45-474f-8a9f-7086b34a7d26" providerId="ADAL" clId="{EC1BCBAB-38D5-4EAC-B020-64A0E9EEA3B9}" dt="2024-01-28T18:34:37.165" v="2466" actId="26606"/>
          <ac:spMkLst>
            <pc:docMk/>
            <pc:sldMk cId="3331201099" sldId="336"/>
            <ac:spMk id="2" creationId="{758848D2-3254-46FD-9DFE-7A27991B2E76}"/>
          </ac:spMkLst>
        </pc:spChg>
        <pc:spChg chg="del mod ord">
          <ac:chgData name="Kevin Bouchard" userId="2fc9e66d-ba45-474f-8a9f-7086b34a7d26" providerId="ADAL" clId="{EC1BCBAB-38D5-4EAC-B020-64A0E9EEA3B9}" dt="2024-01-27T22:54:38.111" v="18" actId="700"/>
          <ac:spMkLst>
            <pc:docMk/>
            <pc:sldMk cId="3331201099" sldId="336"/>
            <ac:spMk id="3" creationId="{29311264-0BD4-497E-9064-E1075C663A9C}"/>
          </ac:spMkLst>
        </pc:spChg>
        <pc:spChg chg="mod ord">
          <ac:chgData name="Kevin Bouchard" userId="2fc9e66d-ba45-474f-8a9f-7086b34a7d26" providerId="ADAL" clId="{EC1BCBAB-38D5-4EAC-B020-64A0E9EEA3B9}" dt="2024-01-28T18:34:37.165" v="2466" actId="26606"/>
          <ac:spMkLst>
            <pc:docMk/>
            <pc:sldMk cId="3331201099" sldId="336"/>
            <ac:spMk id="4" creationId="{C9C1BFA4-75FB-4C35-9E9B-CF4A1A2FBB81}"/>
          </ac:spMkLst>
        </pc:spChg>
        <pc:spChg chg="add mod ord">
          <ac:chgData name="Kevin Bouchard" userId="2fc9e66d-ba45-474f-8a9f-7086b34a7d26" providerId="ADAL" clId="{EC1BCBAB-38D5-4EAC-B020-64A0E9EEA3B9}" dt="2024-01-28T18:35:59.333" v="2510" actId="20577"/>
          <ac:spMkLst>
            <pc:docMk/>
            <pc:sldMk cId="3331201099" sldId="336"/>
            <ac:spMk id="5" creationId="{3C55E119-9BCD-AE42-C222-CACA94DDB27E}"/>
          </ac:spMkLst>
        </pc:spChg>
        <pc:spChg chg="mod">
          <ac:chgData name="Kevin Bouchard" userId="2fc9e66d-ba45-474f-8a9f-7086b34a7d26" providerId="ADAL" clId="{EC1BCBAB-38D5-4EAC-B020-64A0E9EEA3B9}" dt="2024-01-28T18:34:37.165" v="2466" actId="26606"/>
          <ac:spMkLst>
            <pc:docMk/>
            <pc:sldMk cId="3331201099" sldId="336"/>
            <ac:spMk id="9" creationId="{890265C8-E5B7-7EB8-0042-9E685791DEEA}"/>
          </ac:spMkLst>
        </pc:spChg>
        <pc:spChg chg="add">
          <ac:chgData name="Kevin Bouchard" userId="2fc9e66d-ba45-474f-8a9f-7086b34a7d26" providerId="ADAL" clId="{EC1BCBAB-38D5-4EAC-B020-64A0E9EEA3B9}" dt="2024-01-28T18:34:37.165" v="2466" actId="26606"/>
          <ac:spMkLst>
            <pc:docMk/>
            <pc:sldMk cId="3331201099" sldId="336"/>
            <ac:spMk id="14" creationId="{E009DD9B-5EE2-4C0D-8B2B-351C8C102205}"/>
          </ac:spMkLst>
        </pc:spChg>
        <pc:spChg chg="add">
          <ac:chgData name="Kevin Bouchard" userId="2fc9e66d-ba45-474f-8a9f-7086b34a7d26" providerId="ADAL" clId="{EC1BCBAB-38D5-4EAC-B020-64A0E9EEA3B9}" dt="2024-01-28T18:34:37.165" v="2466" actId="26606"/>
          <ac:spMkLst>
            <pc:docMk/>
            <pc:sldMk cId="3331201099" sldId="336"/>
            <ac:spMk id="16" creationId="{E720DB99-7745-4E75-9D96-AAB6D55C531E}"/>
          </ac:spMkLst>
        </pc:spChg>
        <pc:spChg chg="add">
          <ac:chgData name="Kevin Bouchard" userId="2fc9e66d-ba45-474f-8a9f-7086b34a7d26" providerId="ADAL" clId="{EC1BCBAB-38D5-4EAC-B020-64A0E9EEA3B9}" dt="2024-01-28T18:34:37.165" v="2466" actId="26606"/>
          <ac:spMkLst>
            <pc:docMk/>
            <pc:sldMk cId="3331201099" sldId="336"/>
            <ac:spMk id="18" creationId="{D68803C4-E159-4360-B7BB-74205C8F782D}"/>
          </ac:spMkLst>
        </pc:spChg>
        <pc:spChg chg="add">
          <ac:chgData name="Kevin Bouchard" userId="2fc9e66d-ba45-474f-8a9f-7086b34a7d26" providerId="ADAL" clId="{EC1BCBAB-38D5-4EAC-B020-64A0E9EEA3B9}" dt="2024-01-28T18:34:37.165" v="2466" actId="26606"/>
          <ac:spMkLst>
            <pc:docMk/>
            <pc:sldMk cId="3331201099" sldId="336"/>
            <ac:spMk id="20" creationId="{504B0465-3B07-49BF-BEA7-D81476246293}"/>
          </ac:spMkLst>
        </pc:spChg>
        <pc:spChg chg="add">
          <ac:chgData name="Kevin Bouchard" userId="2fc9e66d-ba45-474f-8a9f-7086b34a7d26" providerId="ADAL" clId="{EC1BCBAB-38D5-4EAC-B020-64A0E9EEA3B9}" dt="2024-01-28T18:34:37.165" v="2466" actId="26606"/>
          <ac:spMkLst>
            <pc:docMk/>
            <pc:sldMk cId="3331201099" sldId="336"/>
            <ac:spMk id="22" creationId="{49B7FFA5-14CB-4A4F-9BCC-CA3AA5D9D276}"/>
          </ac:spMkLst>
        </pc:spChg>
        <pc:spChg chg="add">
          <ac:chgData name="Kevin Bouchard" userId="2fc9e66d-ba45-474f-8a9f-7086b34a7d26" providerId="ADAL" clId="{EC1BCBAB-38D5-4EAC-B020-64A0E9EEA3B9}" dt="2024-01-28T18:34:37.165" v="2466" actId="26606"/>
          <ac:spMkLst>
            <pc:docMk/>
            <pc:sldMk cId="3331201099" sldId="336"/>
            <ac:spMk id="24" creationId="{04E48745-7512-4EC2-9E20-9092D12150CA}"/>
          </ac:spMkLst>
        </pc:spChg>
        <pc:picChg chg="mod ord">
          <ac:chgData name="Kevin Bouchard" userId="2fc9e66d-ba45-474f-8a9f-7086b34a7d26" providerId="ADAL" clId="{EC1BCBAB-38D5-4EAC-B020-64A0E9EEA3B9}" dt="2024-01-28T18:34:37.165" v="2466" actId="26606"/>
          <ac:picMkLst>
            <pc:docMk/>
            <pc:sldMk cId="3331201099" sldId="336"/>
            <ac:picMk id="8" creationId="{C608EE2F-BA76-7202-D8A8-B4A5D68A8200}"/>
          </ac:picMkLst>
        </pc:picChg>
      </pc:sldChg>
      <pc:sldChg chg="del">
        <pc:chgData name="Kevin Bouchard" userId="2fc9e66d-ba45-474f-8a9f-7086b34a7d26" providerId="ADAL" clId="{EC1BCBAB-38D5-4EAC-B020-64A0E9EEA3B9}" dt="2024-01-27T22:50:31.714" v="0" actId="47"/>
        <pc:sldMkLst>
          <pc:docMk/>
          <pc:sldMk cId="671610931" sldId="337"/>
        </pc:sldMkLst>
      </pc:sldChg>
      <pc:sldChg chg="addSp delSp modSp add del mod setBg modClrScheme chgLayout">
        <pc:chgData name="Kevin Bouchard" userId="2fc9e66d-ba45-474f-8a9f-7086b34a7d26" providerId="ADAL" clId="{EC1BCBAB-38D5-4EAC-B020-64A0E9EEA3B9}" dt="2024-01-29T03:27:29.564" v="6633" actId="47"/>
        <pc:sldMkLst>
          <pc:docMk/>
          <pc:sldMk cId="2872901573" sldId="337"/>
        </pc:sldMkLst>
        <pc:spChg chg="mod ord">
          <ac:chgData name="Kevin Bouchard" userId="2fc9e66d-ba45-474f-8a9f-7086b34a7d26" providerId="ADAL" clId="{EC1BCBAB-38D5-4EAC-B020-64A0E9EEA3B9}" dt="2024-01-29T02:18:51.725" v="5285" actId="26606"/>
          <ac:spMkLst>
            <pc:docMk/>
            <pc:sldMk cId="2872901573" sldId="337"/>
            <ac:spMk id="2" creationId="{7554654B-04CE-447E-8FCE-618DDED0A978}"/>
          </ac:spMkLst>
        </pc:spChg>
        <pc:spChg chg="mod ord">
          <ac:chgData name="Kevin Bouchard" userId="2fc9e66d-ba45-474f-8a9f-7086b34a7d26" providerId="ADAL" clId="{EC1BCBAB-38D5-4EAC-B020-64A0E9EEA3B9}" dt="2024-01-29T02:18:51.725" v="5285" actId="26606"/>
          <ac:spMkLst>
            <pc:docMk/>
            <pc:sldMk cId="2872901573" sldId="337"/>
            <ac:spMk id="3" creationId="{25071CA8-EE20-4F99-A089-4643E3CBDFCE}"/>
          </ac:spMkLst>
        </pc:spChg>
        <pc:spChg chg="mod ord">
          <ac:chgData name="Kevin Bouchard" userId="2fc9e66d-ba45-474f-8a9f-7086b34a7d26" providerId="ADAL" clId="{EC1BCBAB-38D5-4EAC-B020-64A0E9EEA3B9}" dt="2024-01-29T02:18:51.725" v="5285" actId="26606"/>
          <ac:spMkLst>
            <pc:docMk/>
            <pc:sldMk cId="2872901573" sldId="337"/>
            <ac:spMk id="4" creationId="{232D9F6E-A94A-453D-97E3-00F35CEE0165}"/>
          </ac:spMkLst>
        </pc:spChg>
        <pc:spChg chg="add del">
          <ac:chgData name="Kevin Bouchard" userId="2fc9e66d-ba45-474f-8a9f-7086b34a7d26" providerId="ADAL" clId="{EC1BCBAB-38D5-4EAC-B020-64A0E9EEA3B9}" dt="2024-01-29T02:18:51.725" v="5285" actId="26606"/>
          <ac:spMkLst>
            <pc:docMk/>
            <pc:sldMk cId="2872901573" sldId="337"/>
            <ac:spMk id="10" creationId="{3964958D-AF5D-4863-B5FB-83F6B8CB12A0}"/>
          </ac:spMkLst>
        </pc:spChg>
        <pc:grpChg chg="add del">
          <ac:chgData name="Kevin Bouchard" userId="2fc9e66d-ba45-474f-8a9f-7086b34a7d26" providerId="ADAL" clId="{EC1BCBAB-38D5-4EAC-B020-64A0E9EEA3B9}" dt="2024-01-29T02:18:51.725" v="5285" actId="26606"/>
          <ac:grpSpMkLst>
            <pc:docMk/>
            <pc:sldMk cId="2872901573" sldId="337"/>
            <ac:grpSpMk id="12" creationId="{11002ACD-3B0C-4885-8754-8A00E926FE4B}"/>
          </ac:grpSpMkLst>
        </pc:grpChg>
        <pc:picChg chg="add del">
          <ac:chgData name="Kevin Bouchard" userId="2fc9e66d-ba45-474f-8a9f-7086b34a7d26" providerId="ADAL" clId="{EC1BCBAB-38D5-4EAC-B020-64A0E9EEA3B9}" dt="2024-01-29T02:18:51.725" v="5285" actId="26606"/>
          <ac:picMkLst>
            <pc:docMk/>
            <pc:sldMk cId="2872901573" sldId="337"/>
            <ac:picMk id="6" creationId="{918E5B4E-0C21-EA3E-751F-000A39D41834}"/>
          </ac:picMkLst>
        </pc:picChg>
      </pc:sldChg>
      <pc:sldChg chg="del">
        <pc:chgData name="Kevin Bouchard" userId="2fc9e66d-ba45-474f-8a9f-7086b34a7d26" providerId="ADAL" clId="{EC1BCBAB-38D5-4EAC-B020-64A0E9EEA3B9}" dt="2024-01-27T22:50:31.714" v="0" actId="47"/>
        <pc:sldMkLst>
          <pc:docMk/>
          <pc:sldMk cId="443360855" sldId="338"/>
        </pc:sldMkLst>
      </pc:sldChg>
      <pc:sldChg chg="addSp modSp add del mod ord modClrScheme chgLayout">
        <pc:chgData name="Kevin Bouchard" userId="2fc9e66d-ba45-474f-8a9f-7086b34a7d26" providerId="ADAL" clId="{EC1BCBAB-38D5-4EAC-B020-64A0E9EEA3B9}" dt="2024-01-29T03:27:29.564" v="6633" actId="47"/>
        <pc:sldMkLst>
          <pc:docMk/>
          <pc:sldMk cId="1359455683" sldId="338"/>
        </pc:sldMkLst>
        <pc:spChg chg="mod ord">
          <ac:chgData name="Kevin Bouchard" userId="2fc9e66d-ba45-474f-8a9f-7086b34a7d26" providerId="ADAL" clId="{EC1BCBAB-38D5-4EAC-B020-64A0E9EEA3B9}" dt="2024-01-29T02:20:48.198" v="5355" actId="700"/>
          <ac:spMkLst>
            <pc:docMk/>
            <pc:sldMk cId="1359455683" sldId="338"/>
            <ac:spMk id="2" creationId="{5C52F550-25C9-495E-A9AE-A6160C074756}"/>
          </ac:spMkLst>
        </pc:spChg>
        <pc:spChg chg="mod ord">
          <ac:chgData name="Kevin Bouchard" userId="2fc9e66d-ba45-474f-8a9f-7086b34a7d26" providerId="ADAL" clId="{EC1BCBAB-38D5-4EAC-B020-64A0E9EEA3B9}" dt="2024-01-29T02:26:14.385" v="5616" actId="20577"/>
          <ac:spMkLst>
            <pc:docMk/>
            <pc:sldMk cId="1359455683" sldId="338"/>
            <ac:spMk id="3" creationId="{F3D39A09-45DD-42B2-9490-4476923A6F98}"/>
          </ac:spMkLst>
        </pc:spChg>
        <pc:spChg chg="mod ord">
          <ac:chgData name="Kevin Bouchard" userId="2fc9e66d-ba45-474f-8a9f-7086b34a7d26" providerId="ADAL" clId="{EC1BCBAB-38D5-4EAC-B020-64A0E9EEA3B9}" dt="2024-01-29T02:20:48.198" v="5355" actId="700"/>
          <ac:spMkLst>
            <pc:docMk/>
            <pc:sldMk cId="1359455683" sldId="338"/>
            <ac:spMk id="4" creationId="{C18467F9-245B-43CF-A83E-D911401C3F9A}"/>
          </ac:spMkLst>
        </pc:spChg>
        <pc:spChg chg="add">
          <ac:chgData name="Kevin Bouchard" userId="2fc9e66d-ba45-474f-8a9f-7086b34a7d26" providerId="ADAL" clId="{EC1BCBAB-38D5-4EAC-B020-64A0E9EEA3B9}" dt="2024-01-29T02:20:27.545" v="5291"/>
          <ac:spMkLst>
            <pc:docMk/>
            <pc:sldMk cId="1359455683" sldId="338"/>
            <ac:spMk id="5" creationId="{612206D8-FE7D-654A-29A9-9413FDE538F7}"/>
          </ac:spMkLst>
        </pc:spChg>
        <pc:spChg chg="add mod">
          <ac:chgData name="Kevin Bouchard" userId="2fc9e66d-ba45-474f-8a9f-7086b34a7d26" providerId="ADAL" clId="{EC1BCBAB-38D5-4EAC-B020-64A0E9EEA3B9}" dt="2024-01-29T02:21:22.021" v="5382" actId="14100"/>
          <ac:spMkLst>
            <pc:docMk/>
            <pc:sldMk cId="1359455683" sldId="338"/>
            <ac:spMk id="6" creationId="{CE575769-9FC2-AEDE-7907-19DB54970F35}"/>
          </ac:spMkLst>
        </pc:spChg>
        <pc:picChg chg="mod">
          <ac:chgData name="Kevin Bouchard" userId="2fc9e66d-ba45-474f-8a9f-7086b34a7d26" providerId="ADAL" clId="{EC1BCBAB-38D5-4EAC-B020-64A0E9EEA3B9}" dt="2024-01-29T02:21:25.393" v="5383" actId="1076"/>
          <ac:picMkLst>
            <pc:docMk/>
            <pc:sldMk cId="1359455683" sldId="338"/>
            <ac:picMk id="3074" creationId="{73A72F34-7F86-9F8A-4B57-5EABB32DDDCF}"/>
          </ac:picMkLst>
        </pc:picChg>
      </pc:sldChg>
      <pc:sldChg chg="del">
        <pc:chgData name="Kevin Bouchard" userId="2fc9e66d-ba45-474f-8a9f-7086b34a7d26" providerId="ADAL" clId="{EC1BCBAB-38D5-4EAC-B020-64A0E9EEA3B9}" dt="2024-01-27T22:50:31.714" v="0" actId="47"/>
        <pc:sldMkLst>
          <pc:docMk/>
          <pc:sldMk cId="2021612185" sldId="339"/>
        </pc:sldMkLst>
      </pc:sldChg>
      <pc:sldChg chg="del">
        <pc:chgData name="Kevin Bouchard" userId="2fc9e66d-ba45-474f-8a9f-7086b34a7d26" providerId="ADAL" clId="{EC1BCBAB-38D5-4EAC-B020-64A0E9EEA3B9}" dt="2024-01-27T22:50:31.714" v="0" actId="47"/>
        <pc:sldMkLst>
          <pc:docMk/>
          <pc:sldMk cId="1725896127" sldId="340"/>
        </pc:sldMkLst>
      </pc:sldChg>
      <pc:sldChg chg="addSp modSp add del mod setBg modClrScheme chgLayout modNotesTx">
        <pc:chgData name="Kevin Bouchard" userId="2fc9e66d-ba45-474f-8a9f-7086b34a7d26" providerId="ADAL" clId="{EC1BCBAB-38D5-4EAC-B020-64A0E9EEA3B9}" dt="2024-01-29T03:27:29.564" v="6633" actId="47"/>
        <pc:sldMkLst>
          <pc:docMk/>
          <pc:sldMk cId="3693256641" sldId="340"/>
        </pc:sldMkLst>
        <pc:spChg chg="mod ord">
          <ac:chgData name="Kevin Bouchard" userId="2fc9e66d-ba45-474f-8a9f-7086b34a7d26" providerId="ADAL" clId="{EC1BCBAB-38D5-4EAC-B020-64A0E9EEA3B9}" dt="2024-01-27T22:56:09.882" v="34" actId="26606"/>
          <ac:spMkLst>
            <pc:docMk/>
            <pc:sldMk cId="3693256641" sldId="340"/>
            <ac:spMk id="2" creationId="{09F2D13F-3F47-40DE-BA42-61DC92035EA5}"/>
          </ac:spMkLst>
        </pc:spChg>
        <pc:spChg chg="mod ord">
          <ac:chgData name="Kevin Bouchard" userId="2fc9e66d-ba45-474f-8a9f-7086b34a7d26" providerId="ADAL" clId="{EC1BCBAB-38D5-4EAC-B020-64A0E9EEA3B9}" dt="2024-01-29T03:14:22.631" v="6234" actId="20577"/>
          <ac:spMkLst>
            <pc:docMk/>
            <pc:sldMk cId="3693256641" sldId="340"/>
            <ac:spMk id="3" creationId="{08C4E90F-8092-4772-BD6F-E7A3B4B2C711}"/>
          </ac:spMkLst>
        </pc:spChg>
        <pc:spChg chg="mod ord">
          <ac:chgData name="Kevin Bouchard" userId="2fc9e66d-ba45-474f-8a9f-7086b34a7d26" providerId="ADAL" clId="{EC1BCBAB-38D5-4EAC-B020-64A0E9EEA3B9}" dt="2024-01-27T22:56:09.882" v="34" actId="26606"/>
          <ac:spMkLst>
            <pc:docMk/>
            <pc:sldMk cId="3693256641" sldId="340"/>
            <ac:spMk id="4" creationId="{DB6A4F19-876F-46BE-9A10-9D9AF4D453CC}"/>
          </ac:spMkLst>
        </pc:spChg>
        <pc:spChg chg="add">
          <ac:chgData name="Kevin Bouchard" userId="2fc9e66d-ba45-474f-8a9f-7086b34a7d26" providerId="ADAL" clId="{EC1BCBAB-38D5-4EAC-B020-64A0E9EEA3B9}" dt="2024-01-27T22:56:09.882" v="34" actId="26606"/>
          <ac:spMkLst>
            <pc:docMk/>
            <pc:sldMk cId="3693256641" sldId="340"/>
            <ac:spMk id="3079" creationId="{F3AF35CD-DA30-4E34-B0F3-32C27766DA05}"/>
          </ac:spMkLst>
        </pc:spChg>
        <pc:grpChg chg="add">
          <ac:chgData name="Kevin Bouchard" userId="2fc9e66d-ba45-474f-8a9f-7086b34a7d26" providerId="ADAL" clId="{EC1BCBAB-38D5-4EAC-B020-64A0E9EEA3B9}" dt="2024-01-27T22:56:09.882" v="34" actId="26606"/>
          <ac:grpSpMkLst>
            <pc:docMk/>
            <pc:sldMk cId="3693256641" sldId="340"/>
            <ac:grpSpMk id="3081" creationId="{BCFC42DC-2C46-47C4-BC61-530557385DBD}"/>
          </ac:grpSpMkLst>
        </pc:grpChg>
        <pc:picChg chg="mod ord">
          <ac:chgData name="Kevin Bouchard" userId="2fc9e66d-ba45-474f-8a9f-7086b34a7d26" providerId="ADAL" clId="{EC1BCBAB-38D5-4EAC-B020-64A0E9EEA3B9}" dt="2024-01-27T22:56:22.294" v="38" actId="1076"/>
          <ac:picMkLst>
            <pc:docMk/>
            <pc:sldMk cId="3693256641" sldId="340"/>
            <ac:picMk id="3074" creationId="{E9C31DFF-491F-40EF-82E8-4EDF825EB8FA}"/>
          </ac:picMkLst>
        </pc:picChg>
      </pc:sldChg>
      <pc:sldChg chg="addSp modSp add del mod setBg modClrScheme chgLayout modNotesTx">
        <pc:chgData name="Kevin Bouchard" userId="2fc9e66d-ba45-474f-8a9f-7086b34a7d26" providerId="ADAL" clId="{EC1BCBAB-38D5-4EAC-B020-64A0E9EEA3B9}" dt="2024-01-29T03:27:29.564" v="6633" actId="47"/>
        <pc:sldMkLst>
          <pc:docMk/>
          <pc:sldMk cId="3041545862" sldId="341"/>
        </pc:sldMkLst>
        <pc:spChg chg="mod ord">
          <ac:chgData name="Kevin Bouchard" userId="2fc9e66d-ba45-474f-8a9f-7086b34a7d26" providerId="ADAL" clId="{EC1BCBAB-38D5-4EAC-B020-64A0E9EEA3B9}" dt="2024-01-27T22:56:32.076" v="40" actId="26606"/>
          <ac:spMkLst>
            <pc:docMk/>
            <pc:sldMk cId="3041545862" sldId="341"/>
            <ac:spMk id="2" creationId="{99626D54-345D-4C14-8B98-3BBF360ED9EF}"/>
          </ac:spMkLst>
        </pc:spChg>
        <pc:spChg chg="mod ord">
          <ac:chgData name="Kevin Bouchard" userId="2fc9e66d-ba45-474f-8a9f-7086b34a7d26" providerId="ADAL" clId="{EC1BCBAB-38D5-4EAC-B020-64A0E9EEA3B9}" dt="2024-01-29T02:36:35.276" v="5870" actId="27636"/>
          <ac:spMkLst>
            <pc:docMk/>
            <pc:sldMk cId="3041545862" sldId="341"/>
            <ac:spMk id="3" creationId="{078FE99E-6741-4277-AECD-32E599413AA3}"/>
          </ac:spMkLst>
        </pc:spChg>
        <pc:spChg chg="mod ord">
          <ac:chgData name="Kevin Bouchard" userId="2fc9e66d-ba45-474f-8a9f-7086b34a7d26" providerId="ADAL" clId="{EC1BCBAB-38D5-4EAC-B020-64A0E9EEA3B9}" dt="2024-01-27T22:56:32.076" v="40" actId="26606"/>
          <ac:spMkLst>
            <pc:docMk/>
            <pc:sldMk cId="3041545862" sldId="341"/>
            <ac:spMk id="4" creationId="{E9213556-DB03-450A-B9D0-EF7078AFB2F8}"/>
          </ac:spMkLst>
        </pc:spChg>
        <pc:spChg chg="add">
          <ac:chgData name="Kevin Bouchard" userId="2fc9e66d-ba45-474f-8a9f-7086b34a7d26" providerId="ADAL" clId="{EC1BCBAB-38D5-4EAC-B020-64A0E9EEA3B9}" dt="2024-01-27T22:56:32.076" v="40" actId="26606"/>
          <ac:spMkLst>
            <pc:docMk/>
            <pc:sldMk cId="3041545862" sldId="341"/>
            <ac:spMk id="10" creationId="{E009DD9B-5EE2-4C0D-8B2B-351C8C102205}"/>
          </ac:spMkLst>
        </pc:spChg>
        <pc:spChg chg="add">
          <ac:chgData name="Kevin Bouchard" userId="2fc9e66d-ba45-474f-8a9f-7086b34a7d26" providerId="ADAL" clId="{EC1BCBAB-38D5-4EAC-B020-64A0E9EEA3B9}" dt="2024-01-27T22:56:32.076" v="40" actId="26606"/>
          <ac:spMkLst>
            <pc:docMk/>
            <pc:sldMk cId="3041545862" sldId="341"/>
            <ac:spMk id="12" creationId="{E720DB99-7745-4E75-9D96-AAB6D55C531E}"/>
          </ac:spMkLst>
        </pc:spChg>
        <pc:spChg chg="add">
          <ac:chgData name="Kevin Bouchard" userId="2fc9e66d-ba45-474f-8a9f-7086b34a7d26" providerId="ADAL" clId="{EC1BCBAB-38D5-4EAC-B020-64A0E9EEA3B9}" dt="2024-01-27T22:56:32.076" v="40" actId="26606"/>
          <ac:spMkLst>
            <pc:docMk/>
            <pc:sldMk cId="3041545862" sldId="341"/>
            <ac:spMk id="14" creationId="{D68803C4-E159-4360-B7BB-74205C8F782D}"/>
          </ac:spMkLst>
        </pc:spChg>
        <pc:spChg chg="add">
          <ac:chgData name="Kevin Bouchard" userId="2fc9e66d-ba45-474f-8a9f-7086b34a7d26" providerId="ADAL" clId="{EC1BCBAB-38D5-4EAC-B020-64A0E9EEA3B9}" dt="2024-01-27T22:56:32.076" v="40" actId="26606"/>
          <ac:spMkLst>
            <pc:docMk/>
            <pc:sldMk cId="3041545862" sldId="341"/>
            <ac:spMk id="16" creationId="{504B0465-3B07-49BF-BEA7-D81476246293}"/>
          </ac:spMkLst>
        </pc:spChg>
        <pc:spChg chg="add">
          <ac:chgData name="Kevin Bouchard" userId="2fc9e66d-ba45-474f-8a9f-7086b34a7d26" providerId="ADAL" clId="{EC1BCBAB-38D5-4EAC-B020-64A0E9EEA3B9}" dt="2024-01-27T22:56:32.076" v="40" actId="26606"/>
          <ac:spMkLst>
            <pc:docMk/>
            <pc:sldMk cId="3041545862" sldId="341"/>
            <ac:spMk id="18" creationId="{49B7FFA5-14CB-4A4F-9BCC-CA3AA5D9D276}"/>
          </ac:spMkLst>
        </pc:spChg>
        <pc:spChg chg="add">
          <ac:chgData name="Kevin Bouchard" userId="2fc9e66d-ba45-474f-8a9f-7086b34a7d26" providerId="ADAL" clId="{EC1BCBAB-38D5-4EAC-B020-64A0E9EEA3B9}" dt="2024-01-27T22:56:32.076" v="40" actId="26606"/>
          <ac:spMkLst>
            <pc:docMk/>
            <pc:sldMk cId="3041545862" sldId="341"/>
            <ac:spMk id="20" creationId="{04E48745-7512-4EC2-9E20-9092D12150CA}"/>
          </ac:spMkLst>
        </pc:spChg>
        <pc:picChg chg="mod ord">
          <ac:chgData name="Kevin Bouchard" userId="2fc9e66d-ba45-474f-8a9f-7086b34a7d26" providerId="ADAL" clId="{EC1BCBAB-38D5-4EAC-B020-64A0E9EEA3B9}" dt="2024-01-27T22:56:32.076" v="40" actId="26606"/>
          <ac:picMkLst>
            <pc:docMk/>
            <pc:sldMk cId="3041545862" sldId="341"/>
            <ac:picMk id="5" creationId="{FB9A7D21-E002-47B2-A177-E2A6E97392C1}"/>
          </ac:picMkLst>
        </pc:picChg>
      </pc:sldChg>
      <pc:sldChg chg="modSp add del mod modClrScheme chgLayout">
        <pc:chgData name="Kevin Bouchard" userId="2fc9e66d-ba45-474f-8a9f-7086b34a7d26" providerId="ADAL" clId="{EC1BCBAB-38D5-4EAC-B020-64A0E9EEA3B9}" dt="2024-01-29T01:56:14.759" v="5050" actId="47"/>
        <pc:sldMkLst>
          <pc:docMk/>
          <pc:sldMk cId="805815572" sldId="342"/>
        </pc:sldMkLst>
        <pc:spChg chg="mod ord">
          <ac:chgData name="Kevin Bouchard" userId="2fc9e66d-ba45-474f-8a9f-7086b34a7d26" providerId="ADAL" clId="{EC1BCBAB-38D5-4EAC-B020-64A0E9EEA3B9}" dt="2024-01-29T01:51:47.691" v="4998" actId="700"/>
          <ac:spMkLst>
            <pc:docMk/>
            <pc:sldMk cId="805815572" sldId="342"/>
            <ac:spMk id="179" creationId="{00000000-0000-0000-0000-000000000000}"/>
          </ac:spMkLst>
        </pc:spChg>
        <pc:spChg chg="mod ord">
          <ac:chgData name="Kevin Bouchard" userId="2fc9e66d-ba45-474f-8a9f-7086b34a7d26" providerId="ADAL" clId="{EC1BCBAB-38D5-4EAC-B020-64A0E9EEA3B9}" dt="2024-01-29T01:51:47.691" v="4998" actId="700"/>
          <ac:spMkLst>
            <pc:docMk/>
            <pc:sldMk cId="805815572" sldId="342"/>
            <ac:spMk id="180" creationId="{00000000-0000-0000-0000-000000000000}"/>
          </ac:spMkLst>
        </pc:spChg>
        <pc:spChg chg="mod ord">
          <ac:chgData name="Kevin Bouchard" userId="2fc9e66d-ba45-474f-8a9f-7086b34a7d26" providerId="ADAL" clId="{EC1BCBAB-38D5-4EAC-B020-64A0E9EEA3B9}" dt="2024-01-29T01:51:47.691" v="4998" actId="700"/>
          <ac:spMkLst>
            <pc:docMk/>
            <pc:sldMk cId="805815572" sldId="342"/>
            <ac:spMk id="181" creationId="{00000000-0000-0000-0000-000000000000}"/>
          </ac:spMkLst>
        </pc:spChg>
        <pc:spChg chg="mod ord">
          <ac:chgData name="Kevin Bouchard" userId="2fc9e66d-ba45-474f-8a9f-7086b34a7d26" providerId="ADAL" clId="{EC1BCBAB-38D5-4EAC-B020-64A0E9EEA3B9}" dt="2024-01-29T01:51:47.691" v="4998" actId="700"/>
          <ac:spMkLst>
            <pc:docMk/>
            <pc:sldMk cId="805815572" sldId="342"/>
            <ac:spMk id="182" creationId="{00000000-0000-0000-0000-000000000000}"/>
          </ac:spMkLst>
        </pc:spChg>
        <pc:spChg chg="mod ord">
          <ac:chgData name="Kevin Bouchard" userId="2fc9e66d-ba45-474f-8a9f-7086b34a7d26" providerId="ADAL" clId="{EC1BCBAB-38D5-4EAC-B020-64A0E9EEA3B9}" dt="2024-01-29T01:51:47.691" v="4998" actId="700"/>
          <ac:spMkLst>
            <pc:docMk/>
            <pc:sldMk cId="805815572" sldId="342"/>
            <ac:spMk id="183" creationId="{00000000-0000-0000-0000-000000000000}"/>
          </ac:spMkLst>
        </pc:spChg>
      </pc:sldChg>
      <pc:sldChg chg="addSp modSp add mod modClrScheme chgLayout">
        <pc:chgData name="Kevin Bouchard" userId="2fc9e66d-ba45-474f-8a9f-7086b34a7d26" providerId="ADAL" clId="{EC1BCBAB-38D5-4EAC-B020-64A0E9EEA3B9}" dt="2024-01-28T19:05:32.625" v="3359" actId="5793"/>
        <pc:sldMkLst>
          <pc:docMk/>
          <pc:sldMk cId="2949325699" sldId="344"/>
        </pc:sldMkLst>
        <pc:spChg chg="mod ord">
          <ac:chgData name="Kevin Bouchard" userId="2fc9e66d-ba45-474f-8a9f-7086b34a7d26" providerId="ADAL" clId="{EC1BCBAB-38D5-4EAC-B020-64A0E9EEA3B9}" dt="2024-01-28T18:36:30.110" v="2542" actId="700"/>
          <ac:spMkLst>
            <pc:docMk/>
            <pc:sldMk cId="2949325699" sldId="344"/>
            <ac:spMk id="2" creationId="{17C80C3D-4971-35DA-8E6A-E2E20DBD8A16}"/>
          </ac:spMkLst>
        </pc:spChg>
        <pc:spChg chg="mod ord">
          <ac:chgData name="Kevin Bouchard" userId="2fc9e66d-ba45-474f-8a9f-7086b34a7d26" providerId="ADAL" clId="{EC1BCBAB-38D5-4EAC-B020-64A0E9EEA3B9}" dt="2024-01-28T19:05:32.625" v="3359" actId="5793"/>
          <ac:spMkLst>
            <pc:docMk/>
            <pc:sldMk cId="2949325699" sldId="344"/>
            <ac:spMk id="3" creationId="{8E11B595-A6D5-5436-F83C-F1452110BCFF}"/>
          </ac:spMkLst>
        </pc:spChg>
        <pc:spChg chg="mod ord">
          <ac:chgData name="Kevin Bouchard" userId="2fc9e66d-ba45-474f-8a9f-7086b34a7d26" providerId="ADAL" clId="{EC1BCBAB-38D5-4EAC-B020-64A0E9EEA3B9}" dt="2024-01-28T18:36:30.110" v="2542" actId="700"/>
          <ac:spMkLst>
            <pc:docMk/>
            <pc:sldMk cId="2949325699" sldId="344"/>
            <ac:spMk id="4" creationId="{5DDAF768-A9C2-8425-0C27-9F606223918A}"/>
          </ac:spMkLst>
        </pc:spChg>
        <pc:spChg chg="mod">
          <ac:chgData name="Kevin Bouchard" userId="2fc9e66d-ba45-474f-8a9f-7086b34a7d26" providerId="ADAL" clId="{EC1BCBAB-38D5-4EAC-B020-64A0E9EEA3B9}" dt="2024-01-28T19:04:09.623" v="3255" actId="20577"/>
          <ac:spMkLst>
            <pc:docMk/>
            <pc:sldMk cId="2949325699" sldId="344"/>
            <ac:spMk id="6" creationId="{1CC1C519-9A7A-9969-58A4-2399897C03D2}"/>
          </ac:spMkLst>
        </pc:spChg>
        <pc:picChg chg="add mod">
          <ac:chgData name="Kevin Bouchard" userId="2fc9e66d-ba45-474f-8a9f-7086b34a7d26" providerId="ADAL" clId="{EC1BCBAB-38D5-4EAC-B020-64A0E9EEA3B9}" dt="2024-01-28T19:03:52.142" v="3241" actId="1076"/>
          <ac:picMkLst>
            <pc:docMk/>
            <pc:sldMk cId="2949325699" sldId="344"/>
            <ac:picMk id="3074" creationId="{F28BA530-4F56-2B90-F80C-2B5477E705AF}"/>
          </ac:picMkLst>
        </pc:picChg>
        <pc:picChg chg="add mod">
          <ac:chgData name="Kevin Bouchard" userId="2fc9e66d-ba45-474f-8a9f-7086b34a7d26" providerId="ADAL" clId="{EC1BCBAB-38D5-4EAC-B020-64A0E9EEA3B9}" dt="2024-01-28T19:03:56.251" v="3242" actId="1076"/>
          <ac:picMkLst>
            <pc:docMk/>
            <pc:sldMk cId="2949325699" sldId="344"/>
            <ac:picMk id="3076" creationId="{52409167-36E6-02CC-87A4-72CF8B17742E}"/>
          </ac:picMkLst>
        </pc:picChg>
      </pc:sldChg>
      <pc:sldChg chg="addSp delSp modSp add mod modClrScheme chgLayout">
        <pc:chgData name="Kevin Bouchard" userId="2fc9e66d-ba45-474f-8a9f-7086b34a7d26" providerId="ADAL" clId="{EC1BCBAB-38D5-4EAC-B020-64A0E9EEA3B9}" dt="2024-01-29T01:22:18.797" v="4022" actId="20577"/>
        <pc:sldMkLst>
          <pc:docMk/>
          <pc:sldMk cId="3134053476" sldId="345"/>
        </pc:sldMkLst>
        <pc:spChg chg="mod ord">
          <ac:chgData name="Kevin Bouchard" userId="2fc9e66d-ba45-474f-8a9f-7086b34a7d26" providerId="ADAL" clId="{EC1BCBAB-38D5-4EAC-B020-64A0E9EEA3B9}" dt="2024-01-27T22:55:06.726" v="22" actId="700"/>
          <ac:spMkLst>
            <pc:docMk/>
            <pc:sldMk cId="3134053476" sldId="345"/>
            <ac:spMk id="2" creationId="{13D709C5-0792-BBFB-DD01-AA510B1181BA}"/>
          </ac:spMkLst>
        </pc:spChg>
        <pc:spChg chg="del mod ord">
          <ac:chgData name="Kevin Bouchard" userId="2fc9e66d-ba45-474f-8a9f-7086b34a7d26" providerId="ADAL" clId="{EC1BCBAB-38D5-4EAC-B020-64A0E9EEA3B9}" dt="2024-01-27T22:55:06.726" v="22" actId="700"/>
          <ac:spMkLst>
            <pc:docMk/>
            <pc:sldMk cId="3134053476" sldId="345"/>
            <ac:spMk id="3" creationId="{1471F566-9E31-8C0E-4421-D5354A2CAD66}"/>
          </ac:spMkLst>
        </pc:spChg>
        <pc:spChg chg="mod ord">
          <ac:chgData name="Kevin Bouchard" userId="2fc9e66d-ba45-474f-8a9f-7086b34a7d26" providerId="ADAL" clId="{EC1BCBAB-38D5-4EAC-B020-64A0E9EEA3B9}" dt="2024-01-27T22:55:06.726" v="22" actId="700"/>
          <ac:spMkLst>
            <pc:docMk/>
            <pc:sldMk cId="3134053476" sldId="345"/>
            <ac:spMk id="4" creationId="{6915F366-D542-7A0B-D108-6839974A1AFC}"/>
          </ac:spMkLst>
        </pc:spChg>
        <pc:spChg chg="add mod ord">
          <ac:chgData name="Kevin Bouchard" userId="2fc9e66d-ba45-474f-8a9f-7086b34a7d26" providerId="ADAL" clId="{EC1BCBAB-38D5-4EAC-B020-64A0E9EEA3B9}" dt="2024-01-29T01:22:18.797" v="4022" actId="20577"/>
          <ac:spMkLst>
            <pc:docMk/>
            <pc:sldMk cId="3134053476" sldId="345"/>
            <ac:spMk id="5" creationId="{021AD4BC-DF51-9F6F-57CF-72C108FB8095}"/>
          </ac:spMkLst>
        </pc:spChg>
        <pc:spChg chg="add">
          <ac:chgData name="Kevin Bouchard" userId="2fc9e66d-ba45-474f-8a9f-7086b34a7d26" providerId="ADAL" clId="{EC1BCBAB-38D5-4EAC-B020-64A0E9EEA3B9}" dt="2024-01-29T01:22:04.427" v="4014"/>
          <ac:spMkLst>
            <pc:docMk/>
            <pc:sldMk cId="3134053476" sldId="345"/>
            <ac:spMk id="6" creationId="{CBBFA7C7-EC47-AC67-3599-C835ADC04796}"/>
          </ac:spMkLst>
        </pc:spChg>
        <pc:picChg chg="mod">
          <ac:chgData name="Kevin Bouchard" userId="2fc9e66d-ba45-474f-8a9f-7086b34a7d26" providerId="ADAL" clId="{EC1BCBAB-38D5-4EAC-B020-64A0E9EEA3B9}" dt="2024-01-29T01:19:55.684" v="4003" actId="1076"/>
          <ac:picMkLst>
            <pc:docMk/>
            <pc:sldMk cId="3134053476" sldId="345"/>
            <ac:picMk id="2052" creationId="{7D4B9B3A-90F3-113D-B4FA-EE42C57A8C8C}"/>
          </ac:picMkLst>
        </pc:picChg>
      </pc:sldChg>
      <pc:sldChg chg="addSp delSp modSp mod setBg setClrOvrMap">
        <pc:chgData name="Kevin Bouchard" userId="2fc9e66d-ba45-474f-8a9f-7086b34a7d26" providerId="ADAL" clId="{EC1BCBAB-38D5-4EAC-B020-64A0E9EEA3B9}" dt="2024-01-29T15:46:45.287" v="6675" actId="26606"/>
        <pc:sldMkLst>
          <pc:docMk/>
          <pc:sldMk cId="173000083" sldId="349"/>
        </pc:sldMkLst>
        <pc:spChg chg="mod">
          <ac:chgData name="Kevin Bouchard" userId="2fc9e66d-ba45-474f-8a9f-7086b34a7d26" providerId="ADAL" clId="{EC1BCBAB-38D5-4EAC-B020-64A0E9EEA3B9}" dt="2024-01-29T15:46:45.287" v="6675" actId="26606"/>
          <ac:spMkLst>
            <pc:docMk/>
            <pc:sldMk cId="173000083" sldId="349"/>
            <ac:spMk id="2" creationId="{80228327-13A8-899D-2B04-A6C988157BC9}"/>
          </ac:spMkLst>
        </pc:spChg>
        <pc:spChg chg="mod">
          <ac:chgData name="Kevin Bouchard" userId="2fc9e66d-ba45-474f-8a9f-7086b34a7d26" providerId="ADAL" clId="{EC1BCBAB-38D5-4EAC-B020-64A0E9EEA3B9}" dt="2024-01-29T15:46:45.287" v="6675" actId="26606"/>
          <ac:spMkLst>
            <pc:docMk/>
            <pc:sldMk cId="173000083" sldId="349"/>
            <ac:spMk id="4" creationId="{FBA4B92C-9A35-5C0C-5B6E-0B867BC3BE77}"/>
          </ac:spMkLst>
        </pc:spChg>
        <pc:spChg chg="mod">
          <ac:chgData name="Kevin Bouchard" userId="2fc9e66d-ba45-474f-8a9f-7086b34a7d26" providerId="ADAL" clId="{EC1BCBAB-38D5-4EAC-B020-64A0E9EEA3B9}" dt="2024-01-29T15:46:45.287" v="6675" actId="26606"/>
          <ac:spMkLst>
            <pc:docMk/>
            <pc:sldMk cId="173000083" sldId="349"/>
            <ac:spMk id="5" creationId="{96A3C90C-3F0C-4C32-6941-115616C457BA}"/>
          </ac:spMkLst>
        </pc:spChg>
        <pc:spChg chg="mod ord">
          <ac:chgData name="Kevin Bouchard" userId="2fc9e66d-ba45-474f-8a9f-7086b34a7d26" providerId="ADAL" clId="{EC1BCBAB-38D5-4EAC-B020-64A0E9EEA3B9}" dt="2024-01-29T15:46:45.287" v="6675" actId="26606"/>
          <ac:spMkLst>
            <pc:docMk/>
            <pc:sldMk cId="173000083" sldId="349"/>
            <ac:spMk id="11" creationId="{2C344546-A92B-2CAD-4D16-B1E952698467}"/>
          </ac:spMkLst>
        </pc:spChg>
        <pc:spChg chg="del">
          <ac:chgData name="Kevin Bouchard" userId="2fc9e66d-ba45-474f-8a9f-7086b34a7d26" providerId="ADAL" clId="{EC1BCBAB-38D5-4EAC-B020-64A0E9EEA3B9}" dt="2024-01-29T15:46:45.287" v="6675" actId="26606"/>
          <ac:spMkLst>
            <pc:docMk/>
            <pc:sldMk cId="173000083" sldId="349"/>
            <ac:spMk id="41" creationId="{2550AE69-AC86-4188-83E5-A856C4F1DCFF}"/>
          </ac:spMkLst>
        </pc:spChg>
        <pc:spChg chg="del">
          <ac:chgData name="Kevin Bouchard" userId="2fc9e66d-ba45-474f-8a9f-7086b34a7d26" providerId="ADAL" clId="{EC1BCBAB-38D5-4EAC-B020-64A0E9EEA3B9}" dt="2024-01-29T15:46:45.287" v="6675" actId="26606"/>
          <ac:spMkLst>
            <pc:docMk/>
            <pc:sldMk cId="173000083" sldId="349"/>
            <ac:spMk id="43" creationId="{EC4CA156-2C9D-4F0C-B229-88D8B5E17BCF}"/>
          </ac:spMkLst>
        </pc:spChg>
        <pc:spChg chg="del">
          <ac:chgData name="Kevin Bouchard" userId="2fc9e66d-ba45-474f-8a9f-7086b34a7d26" providerId="ADAL" clId="{EC1BCBAB-38D5-4EAC-B020-64A0E9EEA3B9}" dt="2024-01-29T15:46:45.287" v="6675" actId="26606"/>
          <ac:spMkLst>
            <pc:docMk/>
            <pc:sldMk cId="173000083" sldId="349"/>
            <ac:spMk id="45" creationId="{D7361ED3-EBE5-4EFC-8DA3-D0CE4BF2F4B1}"/>
          </ac:spMkLst>
        </pc:spChg>
        <pc:spChg chg="del">
          <ac:chgData name="Kevin Bouchard" userId="2fc9e66d-ba45-474f-8a9f-7086b34a7d26" providerId="ADAL" clId="{EC1BCBAB-38D5-4EAC-B020-64A0E9EEA3B9}" dt="2024-01-29T15:46:45.287" v="6675" actId="26606"/>
          <ac:spMkLst>
            <pc:docMk/>
            <pc:sldMk cId="173000083" sldId="349"/>
            <ac:spMk id="51" creationId="{E8035907-EB9C-4E11-8A9B-D25B0AD8D749}"/>
          </ac:spMkLst>
        </pc:spChg>
        <pc:spChg chg="del">
          <ac:chgData name="Kevin Bouchard" userId="2fc9e66d-ba45-474f-8a9f-7086b34a7d26" providerId="ADAL" clId="{EC1BCBAB-38D5-4EAC-B020-64A0E9EEA3B9}" dt="2024-01-29T15:46:45.287" v="6675" actId="26606"/>
          <ac:spMkLst>
            <pc:docMk/>
            <pc:sldMk cId="173000083" sldId="349"/>
            <ac:spMk id="53" creationId="{23991EB4-1F71-4BE4-B24D-277DD5EE90AF}"/>
          </ac:spMkLst>
        </pc:spChg>
        <pc:spChg chg="del">
          <ac:chgData name="Kevin Bouchard" userId="2fc9e66d-ba45-474f-8a9f-7086b34a7d26" providerId="ADAL" clId="{EC1BCBAB-38D5-4EAC-B020-64A0E9EEA3B9}" dt="2024-01-29T15:46:45.287" v="6675" actId="26606"/>
          <ac:spMkLst>
            <pc:docMk/>
            <pc:sldMk cId="173000083" sldId="349"/>
            <ac:spMk id="55" creationId="{D9C69FA7-0958-4ED9-A0DF-E87A0C137BF5}"/>
          </ac:spMkLst>
        </pc:spChg>
        <pc:spChg chg="add">
          <ac:chgData name="Kevin Bouchard" userId="2fc9e66d-ba45-474f-8a9f-7086b34a7d26" providerId="ADAL" clId="{EC1BCBAB-38D5-4EAC-B020-64A0E9EEA3B9}" dt="2024-01-29T15:46:45.287" v="6675" actId="26606"/>
          <ac:spMkLst>
            <pc:docMk/>
            <pc:sldMk cId="173000083" sldId="349"/>
            <ac:spMk id="60" creationId="{2A0E4E09-FC02-4ADC-951A-3FFA90B6FE39}"/>
          </ac:spMkLst>
        </pc:spChg>
        <pc:spChg chg="add">
          <ac:chgData name="Kevin Bouchard" userId="2fc9e66d-ba45-474f-8a9f-7086b34a7d26" providerId="ADAL" clId="{EC1BCBAB-38D5-4EAC-B020-64A0E9EEA3B9}" dt="2024-01-29T15:46:45.287" v="6675" actId="26606"/>
          <ac:spMkLst>
            <pc:docMk/>
            <pc:sldMk cId="173000083" sldId="349"/>
            <ac:spMk id="62" creationId="{9453FF84-60C1-4EA8-B49B-1B8C2D0C589F}"/>
          </ac:spMkLst>
        </pc:spChg>
        <pc:grpChg chg="del">
          <ac:chgData name="Kevin Bouchard" userId="2fc9e66d-ba45-474f-8a9f-7086b34a7d26" providerId="ADAL" clId="{EC1BCBAB-38D5-4EAC-B020-64A0E9EEA3B9}" dt="2024-01-29T15:46:45.287" v="6675" actId="26606"/>
          <ac:grpSpMkLst>
            <pc:docMk/>
            <pc:sldMk cId="173000083" sldId="349"/>
            <ac:grpSpMk id="47" creationId="{85105087-7F16-4C94-837C-C45445116665}"/>
          </ac:grpSpMkLst>
        </pc:grpChg>
        <pc:picChg chg="del">
          <ac:chgData name="Kevin Bouchard" userId="2fc9e66d-ba45-474f-8a9f-7086b34a7d26" providerId="ADAL" clId="{EC1BCBAB-38D5-4EAC-B020-64A0E9EEA3B9}" dt="2024-01-29T15:46:26.246" v="6673" actId="478"/>
          <ac:picMkLst>
            <pc:docMk/>
            <pc:sldMk cId="173000083" sldId="349"/>
            <ac:picMk id="6" creationId="{F4EC9B8B-F970-1B2D-4E00-5C2B5F690901}"/>
          </ac:picMkLst>
        </pc:picChg>
        <pc:picChg chg="add mod ord">
          <ac:chgData name="Kevin Bouchard" userId="2fc9e66d-ba45-474f-8a9f-7086b34a7d26" providerId="ADAL" clId="{EC1BCBAB-38D5-4EAC-B020-64A0E9EEA3B9}" dt="2024-01-29T15:46:45.287" v="6675" actId="26606"/>
          <ac:picMkLst>
            <pc:docMk/>
            <pc:sldMk cId="173000083" sldId="349"/>
            <ac:picMk id="7" creationId="{239FA1FB-BCE1-52B4-8446-A700ABFB53C8}"/>
          </ac:picMkLst>
        </pc:picChg>
      </pc:sldChg>
      <pc:sldChg chg="del">
        <pc:chgData name="Kevin Bouchard" userId="2fc9e66d-ba45-474f-8a9f-7086b34a7d26" providerId="ADAL" clId="{EC1BCBAB-38D5-4EAC-B020-64A0E9EEA3B9}" dt="2024-01-27T22:50:31.714" v="0" actId="47"/>
        <pc:sldMkLst>
          <pc:docMk/>
          <pc:sldMk cId="1979827282" sldId="351"/>
        </pc:sldMkLst>
      </pc:sldChg>
      <pc:sldChg chg="new del">
        <pc:chgData name="Kevin Bouchard" userId="2fc9e66d-ba45-474f-8a9f-7086b34a7d26" providerId="ADAL" clId="{EC1BCBAB-38D5-4EAC-B020-64A0E9EEA3B9}" dt="2024-01-27T22:57:08.721" v="41" actId="47"/>
        <pc:sldMkLst>
          <pc:docMk/>
          <pc:sldMk cId="4017408725" sldId="351"/>
        </pc:sldMkLst>
      </pc:sldChg>
      <pc:sldChg chg="modSp add mod modClrScheme chgLayout">
        <pc:chgData name="Kevin Bouchard" userId="2fc9e66d-ba45-474f-8a9f-7086b34a7d26" providerId="ADAL" clId="{EC1BCBAB-38D5-4EAC-B020-64A0E9EEA3B9}" dt="2024-01-29T00:53:28.525" v="3911" actId="20577"/>
        <pc:sldMkLst>
          <pc:docMk/>
          <pc:sldMk cId="4220772792" sldId="352"/>
        </pc:sldMkLst>
        <pc:spChg chg="mod ord">
          <ac:chgData name="Kevin Bouchard" userId="2fc9e66d-ba45-474f-8a9f-7086b34a7d26" providerId="ADAL" clId="{EC1BCBAB-38D5-4EAC-B020-64A0E9EEA3B9}" dt="2024-01-27T22:55:00.986" v="21" actId="700"/>
          <ac:spMkLst>
            <pc:docMk/>
            <pc:sldMk cId="4220772792" sldId="352"/>
            <ac:spMk id="2" creationId="{E88E3351-D5E6-2DEA-60F8-6BCCE1C67000}"/>
          </ac:spMkLst>
        </pc:spChg>
        <pc:spChg chg="mod ord">
          <ac:chgData name="Kevin Bouchard" userId="2fc9e66d-ba45-474f-8a9f-7086b34a7d26" providerId="ADAL" clId="{EC1BCBAB-38D5-4EAC-B020-64A0E9EEA3B9}" dt="2024-01-29T00:53:28.525" v="3911" actId="20577"/>
          <ac:spMkLst>
            <pc:docMk/>
            <pc:sldMk cId="4220772792" sldId="352"/>
            <ac:spMk id="3" creationId="{FA907318-386C-1B82-9A44-EFB48B9C4A71}"/>
          </ac:spMkLst>
        </pc:spChg>
        <pc:spChg chg="mod ord">
          <ac:chgData name="Kevin Bouchard" userId="2fc9e66d-ba45-474f-8a9f-7086b34a7d26" providerId="ADAL" clId="{EC1BCBAB-38D5-4EAC-B020-64A0E9EEA3B9}" dt="2024-01-27T22:55:00.986" v="21" actId="700"/>
          <ac:spMkLst>
            <pc:docMk/>
            <pc:sldMk cId="4220772792" sldId="352"/>
            <ac:spMk id="4" creationId="{081D11D6-0EE9-899A-2F0B-432489F42CAE}"/>
          </ac:spMkLst>
        </pc:spChg>
      </pc:sldChg>
      <pc:sldChg chg="addSp delSp modSp new mod ord setBg modClrScheme chgLayout">
        <pc:chgData name="Kevin Bouchard" userId="2fc9e66d-ba45-474f-8a9f-7086b34a7d26" providerId="ADAL" clId="{EC1BCBAB-38D5-4EAC-B020-64A0E9EEA3B9}" dt="2024-01-29T02:19:08.369" v="5286" actId="26606"/>
        <pc:sldMkLst>
          <pc:docMk/>
          <pc:sldMk cId="3721176322" sldId="353"/>
        </pc:sldMkLst>
        <pc:spChg chg="mod ord">
          <ac:chgData name="Kevin Bouchard" userId="2fc9e66d-ba45-474f-8a9f-7086b34a7d26" providerId="ADAL" clId="{EC1BCBAB-38D5-4EAC-B020-64A0E9EEA3B9}" dt="2024-01-29T02:19:08.369" v="5286" actId="26606"/>
          <ac:spMkLst>
            <pc:docMk/>
            <pc:sldMk cId="3721176322" sldId="353"/>
            <ac:spMk id="2" creationId="{32CED6F4-527E-7EF7-1807-9C5AF3EA750D}"/>
          </ac:spMkLst>
        </pc:spChg>
        <pc:spChg chg="mod ord">
          <ac:chgData name="Kevin Bouchard" userId="2fc9e66d-ba45-474f-8a9f-7086b34a7d26" providerId="ADAL" clId="{EC1BCBAB-38D5-4EAC-B020-64A0E9EEA3B9}" dt="2024-01-29T02:19:08.369" v="5286" actId="26606"/>
          <ac:spMkLst>
            <pc:docMk/>
            <pc:sldMk cId="3721176322" sldId="353"/>
            <ac:spMk id="3" creationId="{303B1D5C-1C54-8C87-6F2E-E5EA3166D89D}"/>
          </ac:spMkLst>
        </pc:spChg>
        <pc:spChg chg="add mod ord">
          <ac:chgData name="Kevin Bouchard" userId="2fc9e66d-ba45-474f-8a9f-7086b34a7d26" providerId="ADAL" clId="{EC1BCBAB-38D5-4EAC-B020-64A0E9EEA3B9}" dt="2024-01-29T02:19:08.369" v="5286" actId="26606"/>
          <ac:spMkLst>
            <pc:docMk/>
            <pc:sldMk cId="3721176322" sldId="353"/>
            <ac:spMk id="4" creationId="{F34823B6-86FD-1A8E-D99B-BB7A38763B14}"/>
          </ac:spMkLst>
        </pc:spChg>
        <pc:spChg chg="add mod ord">
          <ac:chgData name="Kevin Bouchard" userId="2fc9e66d-ba45-474f-8a9f-7086b34a7d26" providerId="ADAL" clId="{EC1BCBAB-38D5-4EAC-B020-64A0E9EEA3B9}" dt="2024-01-29T02:19:08.369" v="5286" actId="26606"/>
          <ac:spMkLst>
            <pc:docMk/>
            <pc:sldMk cId="3721176322" sldId="353"/>
            <ac:spMk id="5" creationId="{6A8F982B-CA06-566C-3E36-65E0E7BA8239}"/>
          </ac:spMkLst>
        </pc:spChg>
        <pc:spChg chg="add">
          <ac:chgData name="Kevin Bouchard" userId="2fc9e66d-ba45-474f-8a9f-7086b34a7d26" providerId="ADAL" clId="{EC1BCBAB-38D5-4EAC-B020-64A0E9EEA3B9}" dt="2024-01-29T02:19:08.369" v="5286" actId="26606"/>
          <ac:spMkLst>
            <pc:docMk/>
            <pc:sldMk cId="3721176322" sldId="353"/>
            <ac:spMk id="11" creationId="{3964958D-AF5D-4863-B5FB-83F6B8CB12A0}"/>
          </ac:spMkLst>
        </pc:spChg>
        <pc:grpChg chg="add">
          <ac:chgData name="Kevin Bouchard" userId="2fc9e66d-ba45-474f-8a9f-7086b34a7d26" providerId="ADAL" clId="{EC1BCBAB-38D5-4EAC-B020-64A0E9EEA3B9}" dt="2024-01-29T02:19:08.369" v="5286" actId="26606"/>
          <ac:grpSpMkLst>
            <pc:docMk/>
            <pc:sldMk cId="3721176322" sldId="353"/>
            <ac:grpSpMk id="13" creationId="{11002ACD-3B0C-4885-8754-8A00E926FE4B}"/>
          </ac:grpSpMkLst>
        </pc:grpChg>
        <pc:picChg chg="add del mod">
          <ac:chgData name="Kevin Bouchard" userId="2fc9e66d-ba45-474f-8a9f-7086b34a7d26" providerId="ADAL" clId="{EC1BCBAB-38D5-4EAC-B020-64A0E9EEA3B9}" dt="2024-01-28T17:25:26.878" v="786" actId="478"/>
          <ac:picMkLst>
            <pc:docMk/>
            <pc:sldMk cId="3721176322" sldId="353"/>
            <ac:picMk id="7" creationId="{90F5B12C-782A-42AB-FC0E-A65289BB369F}"/>
          </ac:picMkLst>
        </pc:picChg>
        <pc:picChg chg="add">
          <ac:chgData name="Kevin Bouchard" userId="2fc9e66d-ba45-474f-8a9f-7086b34a7d26" providerId="ADAL" clId="{EC1BCBAB-38D5-4EAC-B020-64A0E9EEA3B9}" dt="2024-01-29T02:19:08.369" v="5286" actId="26606"/>
          <ac:picMkLst>
            <pc:docMk/>
            <pc:sldMk cId="3721176322" sldId="353"/>
            <ac:picMk id="8" creationId="{A32C1986-1772-D65A-34F1-7CB72F2BB310}"/>
          </ac:picMkLst>
        </pc:picChg>
      </pc:sldChg>
      <pc:sldChg chg="modSp add mod ord">
        <pc:chgData name="Kevin Bouchard" userId="2fc9e66d-ba45-474f-8a9f-7086b34a7d26" providerId="ADAL" clId="{EC1BCBAB-38D5-4EAC-B020-64A0E9EEA3B9}" dt="2024-01-28T19:19:30.610" v="3658" actId="20577"/>
        <pc:sldMkLst>
          <pc:docMk/>
          <pc:sldMk cId="2816854946" sldId="354"/>
        </pc:sldMkLst>
        <pc:spChg chg="mod">
          <ac:chgData name="Kevin Bouchard" userId="2fc9e66d-ba45-474f-8a9f-7086b34a7d26" providerId="ADAL" clId="{EC1BCBAB-38D5-4EAC-B020-64A0E9EEA3B9}" dt="2024-01-28T17:05:56.575" v="263"/>
          <ac:spMkLst>
            <pc:docMk/>
            <pc:sldMk cId="2816854946" sldId="354"/>
            <ac:spMk id="2" creationId="{32CED6F4-527E-7EF7-1807-9C5AF3EA750D}"/>
          </ac:spMkLst>
        </pc:spChg>
        <pc:spChg chg="mod">
          <ac:chgData name="Kevin Bouchard" userId="2fc9e66d-ba45-474f-8a9f-7086b34a7d26" providerId="ADAL" clId="{EC1BCBAB-38D5-4EAC-B020-64A0E9EEA3B9}" dt="2024-01-28T19:19:30.610" v="3658" actId="20577"/>
          <ac:spMkLst>
            <pc:docMk/>
            <pc:sldMk cId="2816854946" sldId="354"/>
            <ac:spMk id="5" creationId="{6A8F982B-CA06-566C-3E36-65E0E7BA8239}"/>
          </ac:spMkLst>
        </pc:spChg>
      </pc:sldChg>
      <pc:sldChg chg="del">
        <pc:chgData name="Kevin Bouchard" userId="2fc9e66d-ba45-474f-8a9f-7086b34a7d26" providerId="ADAL" clId="{EC1BCBAB-38D5-4EAC-B020-64A0E9EEA3B9}" dt="2024-01-27T22:50:31.714" v="0" actId="47"/>
        <pc:sldMkLst>
          <pc:docMk/>
          <pc:sldMk cId="774596077" sldId="355"/>
        </pc:sldMkLst>
      </pc:sldChg>
      <pc:sldChg chg="add del">
        <pc:chgData name="Kevin Bouchard" userId="2fc9e66d-ba45-474f-8a9f-7086b34a7d26" providerId="ADAL" clId="{EC1BCBAB-38D5-4EAC-B020-64A0E9EEA3B9}" dt="2024-01-28T19:18:06.886" v="3639" actId="47"/>
        <pc:sldMkLst>
          <pc:docMk/>
          <pc:sldMk cId="3974101999" sldId="355"/>
        </pc:sldMkLst>
      </pc:sldChg>
      <pc:sldChg chg="modSp add mod ord">
        <pc:chgData name="Kevin Bouchard" userId="2fc9e66d-ba45-474f-8a9f-7086b34a7d26" providerId="ADAL" clId="{EC1BCBAB-38D5-4EAC-B020-64A0E9EEA3B9}" dt="2024-01-28T17:59:09.042" v="1541" actId="1076"/>
        <pc:sldMkLst>
          <pc:docMk/>
          <pc:sldMk cId="2623768236" sldId="356"/>
        </pc:sldMkLst>
        <pc:spChg chg="mod">
          <ac:chgData name="Kevin Bouchard" userId="2fc9e66d-ba45-474f-8a9f-7086b34a7d26" providerId="ADAL" clId="{EC1BCBAB-38D5-4EAC-B020-64A0E9EEA3B9}" dt="2024-01-28T17:59:06.299" v="1540" actId="20577"/>
          <ac:spMkLst>
            <pc:docMk/>
            <pc:sldMk cId="2623768236" sldId="356"/>
            <ac:spMk id="5" creationId="{6A8F982B-CA06-566C-3E36-65E0E7BA8239}"/>
          </ac:spMkLst>
        </pc:spChg>
        <pc:picChg chg="mod">
          <ac:chgData name="Kevin Bouchard" userId="2fc9e66d-ba45-474f-8a9f-7086b34a7d26" providerId="ADAL" clId="{EC1BCBAB-38D5-4EAC-B020-64A0E9EEA3B9}" dt="2024-01-28T17:59:09.042" v="1541" actId="1076"/>
          <ac:picMkLst>
            <pc:docMk/>
            <pc:sldMk cId="2623768236" sldId="356"/>
            <ac:picMk id="7" creationId="{90F5B12C-782A-42AB-FC0E-A65289BB369F}"/>
          </ac:picMkLst>
        </pc:picChg>
      </pc:sldChg>
      <pc:sldChg chg="addSp modSp new mod">
        <pc:chgData name="Kevin Bouchard" userId="2fc9e66d-ba45-474f-8a9f-7086b34a7d26" providerId="ADAL" clId="{EC1BCBAB-38D5-4EAC-B020-64A0E9EEA3B9}" dt="2024-01-28T17:46:04.498" v="1418" actId="1076"/>
        <pc:sldMkLst>
          <pc:docMk/>
          <pc:sldMk cId="2079952028" sldId="357"/>
        </pc:sldMkLst>
        <pc:spChg chg="mod">
          <ac:chgData name="Kevin Bouchard" userId="2fc9e66d-ba45-474f-8a9f-7086b34a7d26" providerId="ADAL" clId="{EC1BCBAB-38D5-4EAC-B020-64A0E9EEA3B9}" dt="2024-01-28T17:35:51.462" v="1189" actId="20577"/>
          <ac:spMkLst>
            <pc:docMk/>
            <pc:sldMk cId="2079952028" sldId="357"/>
            <ac:spMk id="2" creationId="{1E7E2AE5-2F1F-CB1B-8237-18DF045779B7}"/>
          </ac:spMkLst>
        </pc:spChg>
        <pc:spChg chg="mod">
          <ac:chgData name="Kevin Bouchard" userId="2fc9e66d-ba45-474f-8a9f-7086b34a7d26" providerId="ADAL" clId="{EC1BCBAB-38D5-4EAC-B020-64A0E9EEA3B9}" dt="2024-01-28T17:37:16.252" v="1409" actId="20577"/>
          <ac:spMkLst>
            <pc:docMk/>
            <pc:sldMk cId="2079952028" sldId="357"/>
            <ac:spMk id="3" creationId="{4BAE609D-3C32-FB22-33E1-BF109BA19AAF}"/>
          </ac:spMkLst>
        </pc:spChg>
        <pc:picChg chg="add mod">
          <ac:chgData name="Kevin Bouchard" userId="2fc9e66d-ba45-474f-8a9f-7086b34a7d26" providerId="ADAL" clId="{EC1BCBAB-38D5-4EAC-B020-64A0E9EEA3B9}" dt="2024-01-28T17:45:26.666" v="1413"/>
          <ac:picMkLst>
            <pc:docMk/>
            <pc:sldMk cId="2079952028" sldId="357"/>
            <ac:picMk id="7" creationId="{CD73A92B-67BF-DA11-13E1-7FC1C47B6F8A}"/>
          </ac:picMkLst>
        </pc:picChg>
        <pc:picChg chg="add mod">
          <ac:chgData name="Kevin Bouchard" userId="2fc9e66d-ba45-474f-8a9f-7086b34a7d26" providerId="ADAL" clId="{EC1BCBAB-38D5-4EAC-B020-64A0E9EEA3B9}" dt="2024-01-28T17:46:04.498" v="1418" actId="1076"/>
          <ac:picMkLst>
            <pc:docMk/>
            <pc:sldMk cId="2079952028" sldId="357"/>
            <ac:picMk id="9" creationId="{E7E0D855-12DC-C94B-142D-5B9ED622394B}"/>
          </ac:picMkLst>
        </pc:picChg>
      </pc:sldChg>
      <pc:sldChg chg="modSp add del mod ord">
        <pc:chgData name="Kevin Bouchard" userId="2fc9e66d-ba45-474f-8a9f-7086b34a7d26" providerId="ADAL" clId="{EC1BCBAB-38D5-4EAC-B020-64A0E9EEA3B9}" dt="2024-01-28T17:31:07.719" v="1140" actId="47"/>
        <pc:sldMkLst>
          <pc:docMk/>
          <pc:sldMk cId="2989268722" sldId="357"/>
        </pc:sldMkLst>
        <pc:spChg chg="mod">
          <ac:chgData name="Kevin Bouchard" userId="2fc9e66d-ba45-474f-8a9f-7086b34a7d26" providerId="ADAL" clId="{EC1BCBAB-38D5-4EAC-B020-64A0E9EEA3B9}" dt="2024-01-28T17:29:15.604" v="1126" actId="27636"/>
          <ac:spMkLst>
            <pc:docMk/>
            <pc:sldMk cId="2989268722" sldId="357"/>
            <ac:spMk id="5" creationId="{6A8F982B-CA06-566C-3E36-65E0E7BA8239}"/>
          </ac:spMkLst>
        </pc:spChg>
      </pc:sldChg>
      <pc:sldChg chg="addSp delSp modSp new mod modClrScheme chgLayout">
        <pc:chgData name="Kevin Bouchard" userId="2fc9e66d-ba45-474f-8a9f-7086b34a7d26" providerId="ADAL" clId="{EC1BCBAB-38D5-4EAC-B020-64A0E9EEA3B9}" dt="2024-01-28T18:51:04.528" v="2787" actId="9"/>
        <pc:sldMkLst>
          <pc:docMk/>
          <pc:sldMk cId="1708664456" sldId="358"/>
        </pc:sldMkLst>
        <pc:spChg chg="mod ord">
          <ac:chgData name="Kevin Bouchard" userId="2fc9e66d-ba45-474f-8a9f-7086b34a7d26" providerId="ADAL" clId="{EC1BCBAB-38D5-4EAC-B020-64A0E9EEA3B9}" dt="2024-01-28T18:05:24.320" v="1753" actId="700"/>
          <ac:spMkLst>
            <pc:docMk/>
            <pc:sldMk cId="1708664456" sldId="358"/>
            <ac:spMk id="2" creationId="{3A0F5EB2-C8C8-8CBD-899A-E92D750D88F4}"/>
          </ac:spMkLst>
        </pc:spChg>
        <pc:spChg chg="del mod ord">
          <ac:chgData name="Kevin Bouchard" userId="2fc9e66d-ba45-474f-8a9f-7086b34a7d26" providerId="ADAL" clId="{EC1BCBAB-38D5-4EAC-B020-64A0E9EEA3B9}" dt="2024-01-28T18:05:24.320" v="1753" actId="700"/>
          <ac:spMkLst>
            <pc:docMk/>
            <pc:sldMk cId="1708664456" sldId="358"/>
            <ac:spMk id="3" creationId="{9B9A744A-345E-4D33-16A8-0730B80323E1}"/>
          </ac:spMkLst>
        </pc:spChg>
        <pc:spChg chg="mod ord">
          <ac:chgData name="Kevin Bouchard" userId="2fc9e66d-ba45-474f-8a9f-7086b34a7d26" providerId="ADAL" clId="{EC1BCBAB-38D5-4EAC-B020-64A0E9EEA3B9}" dt="2024-01-28T18:05:24.320" v="1753" actId="700"/>
          <ac:spMkLst>
            <pc:docMk/>
            <pc:sldMk cId="1708664456" sldId="358"/>
            <ac:spMk id="4" creationId="{83C62867-F014-31AD-25B9-08487889B856}"/>
          </ac:spMkLst>
        </pc:spChg>
        <pc:spChg chg="add mod ord">
          <ac:chgData name="Kevin Bouchard" userId="2fc9e66d-ba45-474f-8a9f-7086b34a7d26" providerId="ADAL" clId="{EC1BCBAB-38D5-4EAC-B020-64A0E9EEA3B9}" dt="2024-01-28T18:51:04.528" v="2787" actId="9"/>
          <ac:spMkLst>
            <pc:docMk/>
            <pc:sldMk cId="1708664456" sldId="358"/>
            <ac:spMk id="5" creationId="{5D4C886C-6A43-8BF2-7CD6-2146CF2C3B4E}"/>
          </ac:spMkLst>
        </pc:spChg>
        <pc:picChg chg="add mod">
          <ac:chgData name="Kevin Bouchard" userId="2fc9e66d-ba45-474f-8a9f-7086b34a7d26" providerId="ADAL" clId="{EC1BCBAB-38D5-4EAC-B020-64A0E9EEA3B9}" dt="2024-01-28T18:09:18.753" v="1834" actId="1076"/>
          <ac:picMkLst>
            <pc:docMk/>
            <pc:sldMk cId="1708664456" sldId="358"/>
            <ac:picMk id="7" creationId="{F2BD09E1-2E2B-6AFD-F5CC-D1AEC03476FB}"/>
          </ac:picMkLst>
        </pc:picChg>
      </pc:sldChg>
      <pc:sldChg chg="addSp delSp modSp new mod setBg modNotesTx">
        <pc:chgData name="Kevin Bouchard" userId="2fc9e66d-ba45-474f-8a9f-7086b34a7d26" providerId="ADAL" clId="{EC1BCBAB-38D5-4EAC-B020-64A0E9EEA3B9}" dt="2024-01-28T18:30:19.050" v="2374" actId="20577"/>
        <pc:sldMkLst>
          <pc:docMk/>
          <pc:sldMk cId="3254516499" sldId="359"/>
        </pc:sldMkLst>
        <pc:spChg chg="mod">
          <ac:chgData name="Kevin Bouchard" userId="2fc9e66d-ba45-474f-8a9f-7086b34a7d26" providerId="ADAL" clId="{EC1BCBAB-38D5-4EAC-B020-64A0E9EEA3B9}" dt="2024-01-28T18:26:52.103" v="2097" actId="26606"/>
          <ac:spMkLst>
            <pc:docMk/>
            <pc:sldMk cId="3254516499" sldId="359"/>
            <ac:spMk id="2" creationId="{7D9E14C8-7F3D-9901-0639-396A56F9E297}"/>
          </ac:spMkLst>
        </pc:spChg>
        <pc:spChg chg="add del mod">
          <ac:chgData name="Kevin Bouchard" userId="2fc9e66d-ba45-474f-8a9f-7086b34a7d26" providerId="ADAL" clId="{EC1BCBAB-38D5-4EAC-B020-64A0E9EEA3B9}" dt="2024-01-28T18:27:40.561" v="2195" actId="20577"/>
          <ac:spMkLst>
            <pc:docMk/>
            <pc:sldMk cId="3254516499" sldId="359"/>
            <ac:spMk id="3" creationId="{07214EFF-A2DE-05A0-DA0C-0BA6FBCD5906}"/>
          </ac:spMkLst>
        </pc:spChg>
        <pc:spChg chg="mod">
          <ac:chgData name="Kevin Bouchard" userId="2fc9e66d-ba45-474f-8a9f-7086b34a7d26" providerId="ADAL" clId="{EC1BCBAB-38D5-4EAC-B020-64A0E9EEA3B9}" dt="2024-01-28T18:26:52.103" v="2097" actId="26606"/>
          <ac:spMkLst>
            <pc:docMk/>
            <pc:sldMk cId="3254516499" sldId="359"/>
            <ac:spMk id="4" creationId="{A7A33F0D-B2FD-2516-3947-DB3895A918F0}"/>
          </ac:spMkLst>
        </pc:spChg>
        <pc:spChg chg="mod">
          <ac:chgData name="Kevin Bouchard" userId="2fc9e66d-ba45-474f-8a9f-7086b34a7d26" providerId="ADAL" clId="{EC1BCBAB-38D5-4EAC-B020-64A0E9EEA3B9}" dt="2024-01-28T18:26:52.103" v="2097" actId="26606"/>
          <ac:spMkLst>
            <pc:docMk/>
            <pc:sldMk cId="3254516499" sldId="359"/>
            <ac:spMk id="5" creationId="{F94DA79B-0A7C-7B13-5314-A91B539F16FB}"/>
          </ac:spMkLst>
        </pc:spChg>
        <pc:spChg chg="add">
          <ac:chgData name="Kevin Bouchard" userId="2fc9e66d-ba45-474f-8a9f-7086b34a7d26" providerId="ADAL" clId="{EC1BCBAB-38D5-4EAC-B020-64A0E9EEA3B9}" dt="2024-01-28T18:26:52.103" v="2097" actId="26606"/>
          <ac:spMkLst>
            <pc:docMk/>
            <pc:sldMk cId="3254516499" sldId="359"/>
            <ac:spMk id="1033" creationId="{F3AF35CD-DA30-4E34-B0F3-32C27766DA05}"/>
          </ac:spMkLst>
        </pc:spChg>
        <pc:grpChg chg="add">
          <ac:chgData name="Kevin Bouchard" userId="2fc9e66d-ba45-474f-8a9f-7086b34a7d26" providerId="ADAL" clId="{EC1BCBAB-38D5-4EAC-B020-64A0E9EEA3B9}" dt="2024-01-28T18:26:52.103" v="2097" actId="26606"/>
          <ac:grpSpMkLst>
            <pc:docMk/>
            <pc:sldMk cId="3254516499" sldId="359"/>
            <ac:grpSpMk id="1035" creationId="{BCFC42DC-2C46-47C4-BC61-530557385DBD}"/>
          </ac:grpSpMkLst>
        </pc:grpChg>
        <pc:picChg chg="add mod">
          <ac:chgData name="Kevin Bouchard" userId="2fc9e66d-ba45-474f-8a9f-7086b34a7d26" providerId="ADAL" clId="{EC1BCBAB-38D5-4EAC-B020-64A0E9EEA3B9}" dt="2024-01-28T18:26:34.080" v="2093"/>
          <ac:picMkLst>
            <pc:docMk/>
            <pc:sldMk cId="3254516499" sldId="359"/>
            <ac:picMk id="1026" creationId="{98CBBE99-1D3A-2477-569F-C900003C3E79}"/>
          </ac:picMkLst>
        </pc:picChg>
        <pc:picChg chg="add mod ord">
          <ac:chgData name="Kevin Bouchard" userId="2fc9e66d-ba45-474f-8a9f-7086b34a7d26" providerId="ADAL" clId="{EC1BCBAB-38D5-4EAC-B020-64A0E9EEA3B9}" dt="2024-01-28T18:27:04.306" v="2101" actId="1076"/>
          <ac:picMkLst>
            <pc:docMk/>
            <pc:sldMk cId="3254516499" sldId="359"/>
            <ac:picMk id="1028" creationId="{C2C88E04-5240-B466-5592-E4F49C2684A4}"/>
          </ac:picMkLst>
        </pc:picChg>
      </pc:sldChg>
      <pc:sldChg chg="addSp modSp new mod">
        <pc:chgData name="Kevin Bouchard" userId="2fc9e66d-ba45-474f-8a9f-7086b34a7d26" providerId="ADAL" clId="{EC1BCBAB-38D5-4EAC-B020-64A0E9EEA3B9}" dt="2024-01-29T01:19:20.456" v="4002" actId="1076"/>
        <pc:sldMkLst>
          <pc:docMk/>
          <pc:sldMk cId="1742293030" sldId="360"/>
        </pc:sldMkLst>
        <pc:spChg chg="mod">
          <ac:chgData name="Kevin Bouchard" userId="2fc9e66d-ba45-474f-8a9f-7086b34a7d26" providerId="ADAL" clId="{EC1BCBAB-38D5-4EAC-B020-64A0E9EEA3B9}" dt="2024-01-28T18:30:57.438" v="2395" actId="20577"/>
          <ac:spMkLst>
            <pc:docMk/>
            <pc:sldMk cId="1742293030" sldId="360"/>
            <ac:spMk id="2" creationId="{04FC8190-2279-B541-3C92-9B9C73A03C36}"/>
          </ac:spMkLst>
        </pc:spChg>
        <pc:spChg chg="mod">
          <ac:chgData name="Kevin Bouchard" userId="2fc9e66d-ba45-474f-8a9f-7086b34a7d26" providerId="ADAL" clId="{EC1BCBAB-38D5-4EAC-B020-64A0E9EEA3B9}" dt="2024-01-29T01:08:32.439" v="4001" actId="6549"/>
          <ac:spMkLst>
            <pc:docMk/>
            <pc:sldMk cId="1742293030" sldId="360"/>
            <ac:spMk id="3" creationId="{09854B8B-447B-C410-1EEA-14F26B8D03A1}"/>
          </ac:spMkLst>
        </pc:spChg>
        <pc:picChg chg="add mod">
          <ac:chgData name="Kevin Bouchard" userId="2fc9e66d-ba45-474f-8a9f-7086b34a7d26" providerId="ADAL" clId="{EC1BCBAB-38D5-4EAC-B020-64A0E9EEA3B9}" dt="2024-01-29T01:19:20.456" v="4002" actId="1076"/>
          <ac:picMkLst>
            <pc:docMk/>
            <pc:sldMk cId="1742293030" sldId="360"/>
            <ac:picMk id="2050" creationId="{9742B4D6-5DCD-C3D1-4DF0-4C9E91D888F5}"/>
          </ac:picMkLst>
        </pc:picChg>
      </pc:sldChg>
      <pc:sldChg chg="addSp modSp new mod">
        <pc:chgData name="Kevin Bouchard" userId="2fc9e66d-ba45-474f-8a9f-7086b34a7d26" providerId="ADAL" clId="{EC1BCBAB-38D5-4EAC-B020-64A0E9EEA3B9}" dt="2024-01-28T18:50:37.261" v="2785" actId="1076"/>
        <pc:sldMkLst>
          <pc:docMk/>
          <pc:sldMk cId="285625333" sldId="361"/>
        </pc:sldMkLst>
        <pc:spChg chg="mod">
          <ac:chgData name="Kevin Bouchard" userId="2fc9e66d-ba45-474f-8a9f-7086b34a7d26" providerId="ADAL" clId="{EC1BCBAB-38D5-4EAC-B020-64A0E9EEA3B9}" dt="2024-01-28T18:39:50.909" v="2552" actId="20577"/>
          <ac:spMkLst>
            <pc:docMk/>
            <pc:sldMk cId="285625333" sldId="361"/>
            <ac:spMk id="2" creationId="{003C832C-E241-DB14-D896-EFCEDEE34854}"/>
          </ac:spMkLst>
        </pc:spChg>
        <pc:spChg chg="mod">
          <ac:chgData name="Kevin Bouchard" userId="2fc9e66d-ba45-474f-8a9f-7086b34a7d26" providerId="ADAL" clId="{EC1BCBAB-38D5-4EAC-B020-64A0E9EEA3B9}" dt="2024-01-28T18:42:31.274" v="2776"/>
          <ac:spMkLst>
            <pc:docMk/>
            <pc:sldMk cId="285625333" sldId="361"/>
            <ac:spMk id="3" creationId="{CF20C0BA-1073-D692-3405-7C4332281EE6}"/>
          </ac:spMkLst>
        </pc:spChg>
        <pc:picChg chg="add mod">
          <ac:chgData name="Kevin Bouchard" userId="2fc9e66d-ba45-474f-8a9f-7086b34a7d26" providerId="ADAL" clId="{EC1BCBAB-38D5-4EAC-B020-64A0E9EEA3B9}" dt="2024-01-28T18:49:57.607" v="2779" actId="1076"/>
          <ac:picMkLst>
            <pc:docMk/>
            <pc:sldMk cId="285625333" sldId="361"/>
            <ac:picMk id="7" creationId="{29DD3A70-ED26-733D-9D5C-3C623DBD201E}"/>
          </ac:picMkLst>
        </pc:picChg>
        <pc:picChg chg="add mod">
          <ac:chgData name="Kevin Bouchard" userId="2fc9e66d-ba45-474f-8a9f-7086b34a7d26" providerId="ADAL" clId="{EC1BCBAB-38D5-4EAC-B020-64A0E9EEA3B9}" dt="2024-01-28T18:50:37.261" v="2785" actId="1076"/>
          <ac:picMkLst>
            <pc:docMk/>
            <pc:sldMk cId="285625333" sldId="361"/>
            <ac:picMk id="9" creationId="{ECAD4A41-9ECE-2954-3F81-09AFEC669BFC}"/>
          </ac:picMkLst>
        </pc:picChg>
      </pc:sldChg>
      <pc:sldChg chg="modSp add mod">
        <pc:chgData name="Kevin Bouchard" userId="2fc9e66d-ba45-474f-8a9f-7086b34a7d26" providerId="ADAL" clId="{EC1BCBAB-38D5-4EAC-B020-64A0E9EEA3B9}" dt="2024-01-28T18:56:44.994" v="3034" actId="20577"/>
        <pc:sldMkLst>
          <pc:docMk/>
          <pc:sldMk cId="3050930377" sldId="362"/>
        </pc:sldMkLst>
        <pc:spChg chg="mod">
          <ac:chgData name="Kevin Bouchard" userId="2fc9e66d-ba45-474f-8a9f-7086b34a7d26" providerId="ADAL" clId="{EC1BCBAB-38D5-4EAC-B020-64A0E9EEA3B9}" dt="2024-01-28T18:56:44.994" v="3034" actId="20577"/>
          <ac:spMkLst>
            <pc:docMk/>
            <pc:sldMk cId="3050930377" sldId="362"/>
            <ac:spMk id="5" creationId="{6A8F982B-CA06-566C-3E36-65E0E7BA8239}"/>
          </ac:spMkLst>
        </pc:spChg>
      </pc:sldChg>
      <pc:sldChg chg="del">
        <pc:chgData name="Kevin Bouchard" userId="2fc9e66d-ba45-474f-8a9f-7086b34a7d26" providerId="ADAL" clId="{EC1BCBAB-38D5-4EAC-B020-64A0E9EEA3B9}" dt="2024-01-27T22:50:31.714" v="0" actId="47"/>
        <pc:sldMkLst>
          <pc:docMk/>
          <pc:sldMk cId="3629972609" sldId="362"/>
        </pc:sldMkLst>
      </pc:sldChg>
      <pc:sldChg chg="modSp new mod">
        <pc:chgData name="Kevin Bouchard" userId="2fc9e66d-ba45-474f-8a9f-7086b34a7d26" providerId="ADAL" clId="{EC1BCBAB-38D5-4EAC-B020-64A0E9EEA3B9}" dt="2024-01-29T15:43:19.649" v="6671" actId="20577"/>
        <pc:sldMkLst>
          <pc:docMk/>
          <pc:sldMk cId="1356581084" sldId="363"/>
        </pc:sldMkLst>
        <pc:spChg chg="mod">
          <ac:chgData name="Kevin Bouchard" userId="2fc9e66d-ba45-474f-8a9f-7086b34a7d26" providerId="ADAL" clId="{EC1BCBAB-38D5-4EAC-B020-64A0E9EEA3B9}" dt="2024-01-28T19:06:28.020" v="3368" actId="20577"/>
          <ac:spMkLst>
            <pc:docMk/>
            <pc:sldMk cId="1356581084" sldId="363"/>
            <ac:spMk id="2" creationId="{0384D62E-3C18-5CDC-86B4-3D9C8401D4FE}"/>
          </ac:spMkLst>
        </pc:spChg>
        <pc:spChg chg="mod">
          <ac:chgData name="Kevin Bouchard" userId="2fc9e66d-ba45-474f-8a9f-7086b34a7d26" providerId="ADAL" clId="{EC1BCBAB-38D5-4EAC-B020-64A0E9EEA3B9}" dt="2024-01-29T15:43:19.649" v="6671" actId="20577"/>
          <ac:spMkLst>
            <pc:docMk/>
            <pc:sldMk cId="1356581084" sldId="363"/>
            <ac:spMk id="3" creationId="{9EAAA983-9A12-D3AF-7C15-89B90874F353}"/>
          </ac:spMkLst>
        </pc:spChg>
      </pc:sldChg>
      <pc:sldChg chg="add del">
        <pc:chgData name="Kevin Bouchard" userId="2fc9e66d-ba45-474f-8a9f-7086b34a7d26" providerId="ADAL" clId="{EC1BCBAB-38D5-4EAC-B020-64A0E9EEA3B9}" dt="2024-01-28T19:05:48.147" v="3360" actId="47"/>
        <pc:sldMkLst>
          <pc:docMk/>
          <pc:sldMk cId="2498457139" sldId="363"/>
        </pc:sldMkLst>
      </pc:sldChg>
      <pc:sldChg chg="del">
        <pc:chgData name="Kevin Bouchard" userId="2fc9e66d-ba45-474f-8a9f-7086b34a7d26" providerId="ADAL" clId="{EC1BCBAB-38D5-4EAC-B020-64A0E9EEA3B9}" dt="2024-01-27T22:50:31.714" v="0" actId="47"/>
        <pc:sldMkLst>
          <pc:docMk/>
          <pc:sldMk cId="3363190990" sldId="363"/>
        </pc:sldMkLst>
      </pc:sldChg>
      <pc:sldChg chg="del">
        <pc:chgData name="Kevin Bouchard" userId="2fc9e66d-ba45-474f-8a9f-7086b34a7d26" providerId="ADAL" clId="{EC1BCBAB-38D5-4EAC-B020-64A0E9EEA3B9}" dt="2024-01-27T22:50:31.714" v="0" actId="47"/>
        <pc:sldMkLst>
          <pc:docMk/>
          <pc:sldMk cId="3738213265" sldId="364"/>
        </pc:sldMkLst>
      </pc:sldChg>
      <pc:sldChg chg="modSp new del mod modNotesTx">
        <pc:chgData name="Kevin Bouchard" userId="2fc9e66d-ba45-474f-8a9f-7086b34a7d26" providerId="ADAL" clId="{EC1BCBAB-38D5-4EAC-B020-64A0E9EEA3B9}" dt="2024-01-29T03:27:29.564" v="6633" actId="47"/>
        <pc:sldMkLst>
          <pc:docMk/>
          <pc:sldMk cId="3990030782" sldId="364"/>
        </pc:sldMkLst>
        <pc:spChg chg="mod">
          <ac:chgData name="Kevin Bouchard" userId="2fc9e66d-ba45-474f-8a9f-7086b34a7d26" providerId="ADAL" clId="{EC1BCBAB-38D5-4EAC-B020-64A0E9EEA3B9}" dt="2024-01-28T19:10:45.584" v="3638" actId="20577"/>
          <ac:spMkLst>
            <pc:docMk/>
            <pc:sldMk cId="3990030782" sldId="364"/>
            <ac:spMk id="2" creationId="{3CA71252-1B29-D0F6-D9C5-7BA778043C30}"/>
          </ac:spMkLst>
        </pc:spChg>
      </pc:sldChg>
      <pc:sldChg chg="modSp new mod">
        <pc:chgData name="Kevin Bouchard" userId="2fc9e66d-ba45-474f-8a9f-7086b34a7d26" providerId="ADAL" clId="{EC1BCBAB-38D5-4EAC-B020-64A0E9EEA3B9}" dt="2024-01-29T00:55:27.007" v="4000" actId="20577"/>
        <pc:sldMkLst>
          <pc:docMk/>
          <pc:sldMk cId="2570674349" sldId="365"/>
        </pc:sldMkLst>
        <pc:spChg chg="mod">
          <ac:chgData name="Kevin Bouchard" userId="2fc9e66d-ba45-474f-8a9f-7086b34a7d26" providerId="ADAL" clId="{EC1BCBAB-38D5-4EAC-B020-64A0E9EEA3B9}" dt="2024-01-29T00:54:16.136" v="3932" actId="20577"/>
          <ac:spMkLst>
            <pc:docMk/>
            <pc:sldMk cId="2570674349" sldId="365"/>
            <ac:spMk id="2" creationId="{0FEB634D-666A-DF7F-34F8-BFC02847B1B1}"/>
          </ac:spMkLst>
        </pc:spChg>
        <pc:spChg chg="mod">
          <ac:chgData name="Kevin Bouchard" userId="2fc9e66d-ba45-474f-8a9f-7086b34a7d26" providerId="ADAL" clId="{EC1BCBAB-38D5-4EAC-B020-64A0E9EEA3B9}" dt="2024-01-29T00:55:27.007" v="4000" actId="20577"/>
          <ac:spMkLst>
            <pc:docMk/>
            <pc:sldMk cId="2570674349" sldId="365"/>
            <ac:spMk id="3" creationId="{FB9795FD-B206-6055-DA19-31F6290DB3FC}"/>
          </ac:spMkLst>
        </pc:spChg>
      </pc:sldChg>
      <pc:sldChg chg="del">
        <pc:chgData name="Kevin Bouchard" userId="2fc9e66d-ba45-474f-8a9f-7086b34a7d26" providerId="ADAL" clId="{EC1BCBAB-38D5-4EAC-B020-64A0E9EEA3B9}" dt="2024-01-27T22:50:31.714" v="0" actId="47"/>
        <pc:sldMkLst>
          <pc:docMk/>
          <pc:sldMk cId="3689300760" sldId="365"/>
        </pc:sldMkLst>
      </pc:sldChg>
      <pc:sldChg chg="modSp new del mod">
        <pc:chgData name="Kevin Bouchard" userId="2fc9e66d-ba45-474f-8a9f-7086b34a7d26" providerId="ADAL" clId="{EC1BCBAB-38D5-4EAC-B020-64A0E9EEA3B9}" dt="2024-01-29T00:53:36.850" v="3912" actId="47"/>
        <pc:sldMkLst>
          <pc:docMk/>
          <pc:sldMk cId="4197842280" sldId="365"/>
        </pc:sldMkLst>
        <pc:spChg chg="mod">
          <ac:chgData name="Kevin Bouchard" userId="2fc9e66d-ba45-474f-8a9f-7086b34a7d26" providerId="ADAL" clId="{EC1BCBAB-38D5-4EAC-B020-64A0E9EEA3B9}" dt="2024-01-29T00:52:32.597" v="3879" actId="20577"/>
          <ac:spMkLst>
            <pc:docMk/>
            <pc:sldMk cId="4197842280" sldId="365"/>
            <ac:spMk id="2" creationId="{ACC7E4A7-2A19-9289-5B47-97CD16C584BB}"/>
          </ac:spMkLst>
        </pc:spChg>
        <pc:spChg chg="mod">
          <ac:chgData name="Kevin Bouchard" userId="2fc9e66d-ba45-474f-8a9f-7086b34a7d26" providerId="ADAL" clId="{EC1BCBAB-38D5-4EAC-B020-64A0E9EEA3B9}" dt="2024-01-29T00:52:41.214" v="3882" actId="20577"/>
          <ac:spMkLst>
            <pc:docMk/>
            <pc:sldMk cId="4197842280" sldId="365"/>
            <ac:spMk id="3" creationId="{0AF52655-852B-EA3A-EBF7-2D758BADB7F3}"/>
          </ac:spMkLst>
        </pc:spChg>
      </pc:sldChg>
      <pc:sldChg chg="addSp modSp new mod">
        <pc:chgData name="Kevin Bouchard" userId="2fc9e66d-ba45-474f-8a9f-7086b34a7d26" providerId="ADAL" clId="{EC1BCBAB-38D5-4EAC-B020-64A0E9EEA3B9}" dt="2024-01-29T01:30:51.654" v="4478" actId="20577"/>
        <pc:sldMkLst>
          <pc:docMk/>
          <pc:sldMk cId="14881218" sldId="366"/>
        </pc:sldMkLst>
        <pc:spChg chg="mod">
          <ac:chgData name="Kevin Bouchard" userId="2fc9e66d-ba45-474f-8a9f-7086b34a7d26" providerId="ADAL" clId="{EC1BCBAB-38D5-4EAC-B020-64A0E9EEA3B9}" dt="2024-01-29T01:22:59.465" v="4060" actId="20577"/>
          <ac:spMkLst>
            <pc:docMk/>
            <pc:sldMk cId="14881218" sldId="366"/>
            <ac:spMk id="2" creationId="{D6BC8558-6C17-4846-07A1-064D38A90D0B}"/>
          </ac:spMkLst>
        </pc:spChg>
        <pc:spChg chg="mod">
          <ac:chgData name="Kevin Bouchard" userId="2fc9e66d-ba45-474f-8a9f-7086b34a7d26" providerId="ADAL" clId="{EC1BCBAB-38D5-4EAC-B020-64A0E9EEA3B9}" dt="2024-01-29T01:30:10.075" v="4474" actId="20577"/>
          <ac:spMkLst>
            <pc:docMk/>
            <pc:sldMk cId="14881218" sldId="366"/>
            <ac:spMk id="3" creationId="{84061B58-FEED-D445-5E30-259A46E63501}"/>
          </ac:spMkLst>
        </pc:spChg>
        <pc:spChg chg="mod">
          <ac:chgData name="Kevin Bouchard" userId="2fc9e66d-ba45-474f-8a9f-7086b34a7d26" providerId="ADAL" clId="{EC1BCBAB-38D5-4EAC-B020-64A0E9EEA3B9}" dt="2024-01-29T01:30:51.654" v="4478" actId="20577"/>
          <ac:spMkLst>
            <pc:docMk/>
            <pc:sldMk cId="14881218" sldId="366"/>
            <ac:spMk id="4" creationId="{C366C0D5-8146-9905-2176-41C386D3016C}"/>
          </ac:spMkLst>
        </pc:spChg>
        <pc:picChg chg="add mod">
          <ac:chgData name="Kevin Bouchard" userId="2fc9e66d-ba45-474f-8a9f-7086b34a7d26" providerId="ADAL" clId="{EC1BCBAB-38D5-4EAC-B020-64A0E9EEA3B9}" dt="2024-01-29T01:30:32.566" v="4476" actId="1076"/>
          <ac:picMkLst>
            <pc:docMk/>
            <pc:sldMk cId="14881218" sldId="366"/>
            <ac:picMk id="7" creationId="{E2AFF898-82AB-29C8-D659-99D53E6B1AA4}"/>
          </ac:picMkLst>
        </pc:picChg>
      </pc:sldChg>
      <pc:sldChg chg="del">
        <pc:chgData name="Kevin Bouchard" userId="2fc9e66d-ba45-474f-8a9f-7086b34a7d26" providerId="ADAL" clId="{EC1BCBAB-38D5-4EAC-B020-64A0E9EEA3B9}" dt="2024-01-27T22:50:31.714" v="0" actId="47"/>
        <pc:sldMkLst>
          <pc:docMk/>
          <pc:sldMk cId="2589810309" sldId="366"/>
        </pc:sldMkLst>
      </pc:sldChg>
      <pc:sldChg chg="modSp new del mod modNotesTx">
        <pc:chgData name="Kevin Bouchard" userId="2fc9e66d-ba45-474f-8a9f-7086b34a7d26" providerId="ADAL" clId="{EC1BCBAB-38D5-4EAC-B020-64A0E9EEA3B9}" dt="2024-01-29T03:27:29.564" v="6633" actId="47"/>
        <pc:sldMkLst>
          <pc:docMk/>
          <pc:sldMk cId="1182897821" sldId="367"/>
        </pc:sldMkLst>
        <pc:spChg chg="mod">
          <ac:chgData name="Kevin Bouchard" userId="2fc9e66d-ba45-474f-8a9f-7086b34a7d26" providerId="ADAL" clId="{EC1BCBAB-38D5-4EAC-B020-64A0E9EEA3B9}" dt="2024-01-29T01:33:21.541" v="4498"/>
          <ac:spMkLst>
            <pc:docMk/>
            <pc:sldMk cId="1182897821" sldId="367"/>
            <ac:spMk id="2" creationId="{E6887ACD-922C-354B-2738-2AB1BAE62935}"/>
          </ac:spMkLst>
        </pc:spChg>
        <pc:spChg chg="mod">
          <ac:chgData name="Kevin Bouchard" userId="2fc9e66d-ba45-474f-8a9f-7086b34a7d26" providerId="ADAL" clId="{EC1BCBAB-38D5-4EAC-B020-64A0E9EEA3B9}" dt="2024-01-29T01:50:32.768" v="4997" actId="20577"/>
          <ac:spMkLst>
            <pc:docMk/>
            <pc:sldMk cId="1182897821" sldId="367"/>
            <ac:spMk id="3" creationId="{677EEC03-CE60-9532-0263-38F6646FADCB}"/>
          </ac:spMkLst>
        </pc:spChg>
      </pc:sldChg>
      <pc:sldChg chg="modSp add mod">
        <pc:chgData name="Kevin Bouchard" userId="2fc9e66d-ba45-474f-8a9f-7086b34a7d26" providerId="ADAL" clId="{EC1BCBAB-38D5-4EAC-B020-64A0E9EEA3B9}" dt="2024-01-29T15:42:50.394" v="6637" actId="11"/>
        <pc:sldMkLst>
          <pc:docMk/>
          <pc:sldMk cId="2660045323" sldId="367"/>
        </pc:sldMkLst>
        <pc:spChg chg="mod">
          <ac:chgData name="Kevin Bouchard" userId="2fc9e66d-ba45-474f-8a9f-7086b34a7d26" providerId="ADAL" clId="{EC1BCBAB-38D5-4EAC-B020-64A0E9EEA3B9}" dt="2024-01-29T15:42:50.394" v="6637" actId="11"/>
          <ac:spMkLst>
            <pc:docMk/>
            <pc:sldMk cId="2660045323" sldId="367"/>
            <ac:spMk id="3" creationId="{9EAAA983-9A12-D3AF-7C15-89B90874F353}"/>
          </ac:spMkLst>
        </pc:spChg>
      </pc:sldChg>
      <pc:sldChg chg="del">
        <pc:chgData name="Kevin Bouchard" userId="2fc9e66d-ba45-474f-8a9f-7086b34a7d26" providerId="ADAL" clId="{EC1BCBAB-38D5-4EAC-B020-64A0E9EEA3B9}" dt="2024-01-27T22:50:31.714" v="0" actId="47"/>
        <pc:sldMkLst>
          <pc:docMk/>
          <pc:sldMk cId="3663014424" sldId="367"/>
        </pc:sldMkLst>
      </pc:sldChg>
      <pc:sldChg chg="addSp modSp new del mod">
        <pc:chgData name="Kevin Bouchard" userId="2fc9e66d-ba45-474f-8a9f-7086b34a7d26" providerId="ADAL" clId="{EC1BCBAB-38D5-4EAC-B020-64A0E9EEA3B9}" dt="2024-01-29T03:27:29.564" v="6633" actId="47"/>
        <pc:sldMkLst>
          <pc:docMk/>
          <pc:sldMk cId="1824815088" sldId="368"/>
        </pc:sldMkLst>
        <pc:spChg chg="mod">
          <ac:chgData name="Kevin Bouchard" userId="2fc9e66d-ba45-474f-8a9f-7086b34a7d26" providerId="ADAL" clId="{EC1BCBAB-38D5-4EAC-B020-64A0E9EEA3B9}" dt="2024-01-29T01:52:53.288" v="5041" actId="20577"/>
          <ac:spMkLst>
            <pc:docMk/>
            <pc:sldMk cId="1824815088" sldId="368"/>
            <ac:spMk id="2" creationId="{89D65917-25A0-56D0-6D97-85901749C0EF}"/>
          </ac:spMkLst>
        </pc:spChg>
        <pc:spChg chg="mod">
          <ac:chgData name="Kevin Bouchard" userId="2fc9e66d-ba45-474f-8a9f-7086b34a7d26" providerId="ADAL" clId="{EC1BCBAB-38D5-4EAC-B020-64A0E9EEA3B9}" dt="2024-01-29T03:12:42.721" v="6184" actId="20577"/>
          <ac:spMkLst>
            <pc:docMk/>
            <pc:sldMk cId="1824815088" sldId="368"/>
            <ac:spMk id="3" creationId="{48B97294-0D6E-743F-1D91-B13575C74CAB}"/>
          </ac:spMkLst>
        </pc:spChg>
        <pc:spChg chg="add">
          <ac:chgData name="Kevin Bouchard" userId="2fc9e66d-ba45-474f-8a9f-7086b34a7d26" providerId="ADAL" clId="{EC1BCBAB-38D5-4EAC-B020-64A0E9EEA3B9}" dt="2024-01-29T03:05:04.937" v="5925"/>
          <ac:spMkLst>
            <pc:docMk/>
            <pc:sldMk cId="1824815088" sldId="368"/>
            <ac:spMk id="6" creationId="{C204723F-E3BB-9449-6A10-527A39926166}"/>
          </ac:spMkLst>
        </pc:spChg>
      </pc:sldChg>
      <pc:sldChg chg="addSp modSp new del mod">
        <pc:chgData name="Kevin Bouchard" userId="2fc9e66d-ba45-474f-8a9f-7086b34a7d26" providerId="ADAL" clId="{EC1BCBAB-38D5-4EAC-B020-64A0E9EEA3B9}" dt="2024-01-29T03:27:29.564" v="6633" actId="47"/>
        <pc:sldMkLst>
          <pc:docMk/>
          <pc:sldMk cId="3452065582" sldId="369"/>
        </pc:sldMkLst>
        <pc:spChg chg="mod">
          <ac:chgData name="Kevin Bouchard" userId="2fc9e66d-ba45-474f-8a9f-7086b34a7d26" providerId="ADAL" clId="{EC1BCBAB-38D5-4EAC-B020-64A0E9EEA3B9}" dt="2024-01-29T01:56:31.462" v="5077" actId="20577"/>
          <ac:spMkLst>
            <pc:docMk/>
            <pc:sldMk cId="3452065582" sldId="369"/>
            <ac:spMk id="2" creationId="{CB206900-BFE7-7152-B2A1-998FBF94FE88}"/>
          </ac:spMkLst>
        </pc:spChg>
        <pc:spChg chg="mod">
          <ac:chgData name="Kevin Bouchard" userId="2fc9e66d-ba45-474f-8a9f-7086b34a7d26" providerId="ADAL" clId="{EC1BCBAB-38D5-4EAC-B020-64A0E9EEA3B9}" dt="2024-01-29T02:17:49.382" v="5281" actId="20577"/>
          <ac:spMkLst>
            <pc:docMk/>
            <pc:sldMk cId="3452065582" sldId="369"/>
            <ac:spMk id="3" creationId="{D65D71B1-687B-31F5-43BA-6EAE90B68DCF}"/>
          </ac:spMkLst>
        </pc:spChg>
        <pc:picChg chg="add mod">
          <ac:chgData name="Kevin Bouchard" userId="2fc9e66d-ba45-474f-8a9f-7086b34a7d26" providerId="ADAL" clId="{EC1BCBAB-38D5-4EAC-B020-64A0E9EEA3B9}" dt="2024-01-29T02:18:19.669" v="5283" actId="1076"/>
          <ac:picMkLst>
            <pc:docMk/>
            <pc:sldMk cId="3452065582" sldId="369"/>
            <ac:picMk id="7" creationId="{379B7259-DB8F-6191-C85D-F260376AE034}"/>
          </ac:picMkLst>
        </pc:picChg>
      </pc:sldChg>
      <pc:sldChg chg="addSp delSp modSp new del mod">
        <pc:chgData name="Kevin Bouchard" userId="2fc9e66d-ba45-474f-8a9f-7086b34a7d26" providerId="ADAL" clId="{EC1BCBAB-38D5-4EAC-B020-64A0E9EEA3B9}" dt="2024-01-29T03:27:29.564" v="6633" actId="47"/>
        <pc:sldMkLst>
          <pc:docMk/>
          <pc:sldMk cId="2373844102" sldId="370"/>
        </pc:sldMkLst>
        <pc:spChg chg="mod">
          <ac:chgData name="Kevin Bouchard" userId="2fc9e66d-ba45-474f-8a9f-7086b34a7d26" providerId="ADAL" clId="{EC1BCBAB-38D5-4EAC-B020-64A0E9EEA3B9}" dt="2024-01-29T01:57:15.237" v="5089" actId="20577"/>
          <ac:spMkLst>
            <pc:docMk/>
            <pc:sldMk cId="2373844102" sldId="370"/>
            <ac:spMk id="2" creationId="{F763F597-2718-DD7A-A7E6-32D2BBFD998C}"/>
          </ac:spMkLst>
        </pc:spChg>
        <pc:spChg chg="add del mod">
          <ac:chgData name="Kevin Bouchard" userId="2fc9e66d-ba45-474f-8a9f-7086b34a7d26" providerId="ADAL" clId="{EC1BCBAB-38D5-4EAC-B020-64A0E9EEA3B9}" dt="2024-01-29T02:01:53.315" v="5138" actId="20577"/>
          <ac:spMkLst>
            <pc:docMk/>
            <pc:sldMk cId="2373844102" sldId="370"/>
            <ac:spMk id="3" creationId="{C758C446-1438-4643-C051-7F7D122525A1}"/>
          </ac:spMkLst>
        </pc:spChg>
        <pc:spChg chg="mod">
          <ac:chgData name="Kevin Bouchard" userId="2fc9e66d-ba45-474f-8a9f-7086b34a7d26" providerId="ADAL" clId="{EC1BCBAB-38D5-4EAC-B020-64A0E9EEA3B9}" dt="2024-01-29T01:57:56.033" v="5095"/>
          <ac:spMkLst>
            <pc:docMk/>
            <pc:sldMk cId="2373844102" sldId="370"/>
            <ac:spMk id="4" creationId="{45F8FEAE-A106-4CEB-13D2-F035765BEE2E}"/>
          </ac:spMkLst>
        </pc:spChg>
        <pc:spChg chg="add mod">
          <ac:chgData name="Kevin Bouchard" userId="2fc9e66d-ba45-474f-8a9f-7086b34a7d26" providerId="ADAL" clId="{EC1BCBAB-38D5-4EAC-B020-64A0E9EEA3B9}" dt="2024-01-29T02:00:16.890" v="5098"/>
          <ac:spMkLst>
            <pc:docMk/>
            <pc:sldMk cId="2373844102" sldId="370"/>
            <ac:spMk id="6" creationId="{6BCF08D6-380A-21C2-4CEB-D4DB3602E6FC}"/>
          </ac:spMkLst>
        </pc:spChg>
        <pc:picChg chg="add mod">
          <ac:chgData name="Kevin Bouchard" userId="2fc9e66d-ba45-474f-8a9f-7086b34a7d26" providerId="ADAL" clId="{EC1BCBAB-38D5-4EAC-B020-64A0E9EEA3B9}" dt="2024-01-29T02:02:13.089" v="5142" actId="1076"/>
          <ac:picMkLst>
            <pc:docMk/>
            <pc:sldMk cId="2373844102" sldId="370"/>
            <ac:picMk id="7" creationId="{2A2965FE-3F37-4E52-7642-162B7240F3AF}"/>
          </ac:picMkLst>
        </pc:picChg>
      </pc:sldChg>
      <pc:sldChg chg="addSp delSp modSp new del mod modClrScheme chgLayout">
        <pc:chgData name="Kevin Bouchard" userId="2fc9e66d-ba45-474f-8a9f-7086b34a7d26" providerId="ADAL" clId="{EC1BCBAB-38D5-4EAC-B020-64A0E9EEA3B9}" dt="2024-01-29T03:27:29.564" v="6633" actId="47"/>
        <pc:sldMkLst>
          <pc:docMk/>
          <pc:sldMk cId="763831748" sldId="371"/>
        </pc:sldMkLst>
        <pc:spChg chg="del mod ord">
          <ac:chgData name="Kevin Bouchard" userId="2fc9e66d-ba45-474f-8a9f-7086b34a7d26" providerId="ADAL" clId="{EC1BCBAB-38D5-4EAC-B020-64A0E9EEA3B9}" dt="2024-01-29T02:12:23.932" v="5146" actId="700"/>
          <ac:spMkLst>
            <pc:docMk/>
            <pc:sldMk cId="763831748" sldId="371"/>
            <ac:spMk id="2" creationId="{5CCEBFFF-BE41-878F-BDB6-2177DFD586F3}"/>
          </ac:spMkLst>
        </pc:spChg>
        <pc:spChg chg="del mod ord">
          <ac:chgData name="Kevin Bouchard" userId="2fc9e66d-ba45-474f-8a9f-7086b34a7d26" providerId="ADAL" clId="{EC1BCBAB-38D5-4EAC-B020-64A0E9EEA3B9}" dt="2024-01-29T02:12:23.932" v="5146" actId="700"/>
          <ac:spMkLst>
            <pc:docMk/>
            <pc:sldMk cId="763831748" sldId="371"/>
            <ac:spMk id="3" creationId="{99EF873B-9C47-6ED1-1C9B-615E40093FFB}"/>
          </ac:spMkLst>
        </pc:spChg>
        <pc:spChg chg="mod ord">
          <ac:chgData name="Kevin Bouchard" userId="2fc9e66d-ba45-474f-8a9f-7086b34a7d26" providerId="ADAL" clId="{EC1BCBAB-38D5-4EAC-B020-64A0E9EEA3B9}" dt="2024-01-29T02:12:23.932" v="5146" actId="700"/>
          <ac:spMkLst>
            <pc:docMk/>
            <pc:sldMk cId="763831748" sldId="371"/>
            <ac:spMk id="4" creationId="{4C2898D3-B9D0-CD38-001D-47619B030332}"/>
          </ac:spMkLst>
        </pc:spChg>
        <pc:spChg chg="add mod ord">
          <ac:chgData name="Kevin Bouchard" userId="2fc9e66d-ba45-474f-8a9f-7086b34a7d26" providerId="ADAL" clId="{EC1BCBAB-38D5-4EAC-B020-64A0E9EEA3B9}" dt="2024-01-29T02:12:38.319" v="5182" actId="20577"/>
          <ac:spMkLst>
            <pc:docMk/>
            <pc:sldMk cId="763831748" sldId="371"/>
            <ac:spMk id="5" creationId="{E503DB2F-1DB9-81A1-44D8-43E6B0086C53}"/>
          </ac:spMkLst>
        </pc:spChg>
        <pc:spChg chg="add mod ord">
          <ac:chgData name="Kevin Bouchard" userId="2fc9e66d-ba45-474f-8a9f-7086b34a7d26" providerId="ADAL" clId="{EC1BCBAB-38D5-4EAC-B020-64A0E9EEA3B9}" dt="2024-01-29T02:12:23.932" v="5146" actId="700"/>
          <ac:spMkLst>
            <pc:docMk/>
            <pc:sldMk cId="763831748" sldId="371"/>
            <ac:spMk id="6" creationId="{A0198A04-AAA1-844E-4243-4D9493A8C519}"/>
          </ac:spMkLst>
        </pc:spChg>
      </pc:sldChg>
      <pc:sldChg chg="modSp new del mod">
        <pc:chgData name="Kevin Bouchard" userId="2fc9e66d-ba45-474f-8a9f-7086b34a7d26" providerId="ADAL" clId="{EC1BCBAB-38D5-4EAC-B020-64A0E9EEA3B9}" dt="2024-01-29T03:27:29.564" v="6633" actId="47"/>
        <pc:sldMkLst>
          <pc:docMk/>
          <pc:sldMk cId="836046428" sldId="372"/>
        </pc:sldMkLst>
        <pc:spChg chg="mod">
          <ac:chgData name="Kevin Bouchard" userId="2fc9e66d-ba45-474f-8a9f-7086b34a7d26" providerId="ADAL" clId="{EC1BCBAB-38D5-4EAC-B020-64A0E9EEA3B9}" dt="2024-01-29T02:13:54.853" v="5188" actId="20577"/>
          <ac:spMkLst>
            <pc:docMk/>
            <pc:sldMk cId="836046428" sldId="372"/>
            <ac:spMk id="2" creationId="{A3F1A4FE-9484-85AA-CEE4-31BF9A612A8E}"/>
          </ac:spMkLst>
        </pc:spChg>
      </pc:sldChg>
      <pc:sldChg chg="addSp modSp new del mod modAnim modNotesTx">
        <pc:chgData name="Kevin Bouchard" userId="2fc9e66d-ba45-474f-8a9f-7086b34a7d26" providerId="ADAL" clId="{EC1BCBAB-38D5-4EAC-B020-64A0E9EEA3B9}" dt="2024-01-29T03:27:29.564" v="6633" actId="47"/>
        <pc:sldMkLst>
          <pc:docMk/>
          <pc:sldMk cId="85077638" sldId="373"/>
        </pc:sldMkLst>
        <pc:spChg chg="mod">
          <ac:chgData name="Kevin Bouchard" userId="2fc9e66d-ba45-474f-8a9f-7086b34a7d26" providerId="ADAL" clId="{EC1BCBAB-38D5-4EAC-B020-64A0E9EEA3B9}" dt="2024-01-29T03:13:12.799" v="6209" actId="20577"/>
          <ac:spMkLst>
            <pc:docMk/>
            <pc:sldMk cId="85077638" sldId="373"/>
            <ac:spMk id="2" creationId="{E0AA0514-461B-F290-002F-D6B1CA82C7D0}"/>
          </ac:spMkLst>
        </pc:spChg>
        <pc:spChg chg="mod">
          <ac:chgData name="Kevin Bouchard" userId="2fc9e66d-ba45-474f-8a9f-7086b34a7d26" providerId="ADAL" clId="{EC1BCBAB-38D5-4EAC-B020-64A0E9EEA3B9}" dt="2024-01-29T03:21:34.274" v="6386" actId="1076"/>
          <ac:spMkLst>
            <pc:docMk/>
            <pc:sldMk cId="85077638" sldId="373"/>
            <ac:spMk id="3" creationId="{D3BB402C-DF6E-AA3D-9B7E-FB3929353A78}"/>
          </ac:spMkLst>
        </pc:spChg>
        <pc:spChg chg="mod">
          <ac:chgData name="Kevin Bouchard" userId="2fc9e66d-ba45-474f-8a9f-7086b34a7d26" providerId="ADAL" clId="{EC1BCBAB-38D5-4EAC-B020-64A0E9EEA3B9}" dt="2024-01-29T03:19:48.828" v="6339"/>
          <ac:spMkLst>
            <pc:docMk/>
            <pc:sldMk cId="85077638" sldId="373"/>
            <ac:spMk id="4" creationId="{6B73F858-8E34-3956-1E52-4CC09EE90BB3}"/>
          </ac:spMkLst>
        </pc:spChg>
        <pc:spChg chg="add">
          <ac:chgData name="Kevin Bouchard" userId="2fc9e66d-ba45-474f-8a9f-7086b34a7d26" providerId="ADAL" clId="{EC1BCBAB-38D5-4EAC-B020-64A0E9EEA3B9}" dt="2024-01-29T03:20:35.149" v="6382" actId="11529"/>
          <ac:spMkLst>
            <pc:docMk/>
            <pc:sldMk cId="85077638" sldId="373"/>
            <ac:spMk id="6" creationId="{A3518D1C-2457-3D60-BCE4-D476E946DAF1}"/>
          </ac:spMkLst>
        </pc:spChg>
        <pc:spChg chg="add mod">
          <ac:chgData name="Kevin Bouchard" userId="2fc9e66d-ba45-474f-8a9f-7086b34a7d26" providerId="ADAL" clId="{EC1BCBAB-38D5-4EAC-B020-64A0E9EEA3B9}" dt="2024-01-29T03:21:49.125" v="6391" actId="1076"/>
          <ac:spMkLst>
            <pc:docMk/>
            <pc:sldMk cId="85077638" sldId="373"/>
            <ac:spMk id="7" creationId="{6F1EF12A-7145-9FC9-45D9-D6F23A80D449}"/>
          </ac:spMkLst>
        </pc:spChg>
        <pc:spChg chg="add mod">
          <ac:chgData name="Kevin Bouchard" userId="2fc9e66d-ba45-474f-8a9f-7086b34a7d26" providerId="ADAL" clId="{EC1BCBAB-38D5-4EAC-B020-64A0E9EEA3B9}" dt="2024-01-29T03:21:56.681" v="6393" actId="1076"/>
          <ac:spMkLst>
            <pc:docMk/>
            <pc:sldMk cId="85077638" sldId="373"/>
            <ac:spMk id="8" creationId="{74B31B6B-3FB6-5309-8CCE-F6B256A73B4C}"/>
          </ac:spMkLst>
        </pc:spChg>
        <pc:spChg chg="add mod">
          <ac:chgData name="Kevin Bouchard" userId="2fc9e66d-ba45-474f-8a9f-7086b34a7d26" providerId="ADAL" clId="{EC1BCBAB-38D5-4EAC-B020-64A0E9EEA3B9}" dt="2024-01-29T03:23:25.434" v="6416" actId="1076"/>
          <ac:spMkLst>
            <pc:docMk/>
            <pc:sldMk cId="85077638" sldId="373"/>
            <ac:spMk id="9" creationId="{5C1BD903-4F80-802A-BA4D-65E0CB7143D7}"/>
          </ac:spMkLst>
        </pc:spChg>
        <pc:picChg chg="add mod">
          <ac:chgData name="Kevin Bouchard" userId="2fc9e66d-ba45-474f-8a9f-7086b34a7d26" providerId="ADAL" clId="{EC1BCBAB-38D5-4EAC-B020-64A0E9EEA3B9}" dt="2024-01-29T03:20:19.135" v="6379" actId="1076"/>
          <ac:picMkLst>
            <pc:docMk/>
            <pc:sldMk cId="85077638" sldId="373"/>
            <ac:picMk id="8194" creationId="{6D2E0860-2D9B-4549-BFF4-52FEF6B7E275}"/>
          </ac:picMkLst>
        </pc:picChg>
        <pc:picChg chg="add mod">
          <ac:chgData name="Kevin Bouchard" userId="2fc9e66d-ba45-474f-8a9f-7086b34a7d26" providerId="ADAL" clId="{EC1BCBAB-38D5-4EAC-B020-64A0E9EEA3B9}" dt="2024-01-29T03:20:37.827" v="6383" actId="1076"/>
          <ac:picMkLst>
            <pc:docMk/>
            <pc:sldMk cId="85077638" sldId="373"/>
            <ac:picMk id="8196" creationId="{7BB11A53-50D2-D149-7879-E62684011B6D}"/>
          </ac:picMkLst>
        </pc:picChg>
        <pc:picChg chg="add mod">
          <ac:chgData name="Kevin Bouchard" userId="2fc9e66d-ba45-474f-8a9f-7086b34a7d26" providerId="ADAL" clId="{EC1BCBAB-38D5-4EAC-B020-64A0E9EEA3B9}" dt="2024-01-29T03:21:40.098" v="6389" actId="1076"/>
          <ac:picMkLst>
            <pc:docMk/>
            <pc:sldMk cId="85077638" sldId="373"/>
            <ac:picMk id="8198" creationId="{0C46EAA8-93DC-B111-E927-41B6D43CB2E6}"/>
          </ac:picMkLst>
        </pc:picChg>
        <pc:picChg chg="add mod">
          <ac:chgData name="Kevin Bouchard" userId="2fc9e66d-ba45-474f-8a9f-7086b34a7d26" providerId="ADAL" clId="{EC1BCBAB-38D5-4EAC-B020-64A0E9EEA3B9}" dt="2024-01-29T03:22:47.587" v="6399" actId="1076"/>
          <ac:picMkLst>
            <pc:docMk/>
            <pc:sldMk cId="85077638" sldId="373"/>
            <ac:picMk id="8200" creationId="{924179FF-2D4E-208D-90B6-4CCFCF877A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F320B-1789-46EA-8EE9-E625E969702D}" type="datetimeFigureOut">
              <a:rPr lang="fr-FR" smtClean="0"/>
              <a:t>29/01/2024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81695-97AA-4E63-A146-BD82C8637C94}" type="slidenum">
              <a:rPr lang="fr-FR" smtClean="0"/>
              <a:t>‹#›</a:t>
            </a:fld>
            <a:endParaRPr lang="fr-FR"/>
          </a:p>
        </p:txBody>
      </p:sp>
    </p:spTree>
    <p:extLst>
      <p:ext uri="{BB962C8B-B14F-4D97-AF65-F5344CB8AC3E}">
        <p14:creationId xmlns:p14="http://schemas.microsoft.com/office/powerpoint/2010/main" val="369096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67A81695-97AA-4E63-A146-BD82C8637C94}" type="slidenum">
              <a:rPr lang="fr-FR" smtClean="0"/>
              <a:t>1</a:t>
            </a:fld>
            <a:endParaRPr lang="fr-FR"/>
          </a:p>
        </p:txBody>
      </p:sp>
    </p:spTree>
    <p:extLst>
      <p:ext uri="{BB962C8B-B14F-4D97-AF65-F5344CB8AC3E}">
        <p14:creationId xmlns:p14="http://schemas.microsoft.com/office/powerpoint/2010/main" val="1642445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CA" dirty="0" err="1">
                <a:effectLst/>
              </a:rPr>
              <a:t>covariance_type</a:t>
            </a:r>
            <a:r>
              <a:rPr lang="fr-CA" dirty="0">
                <a:effectLst/>
              </a:rPr>
              <a:t>: </a:t>
            </a:r>
            <a:r>
              <a:rPr lang="fr-CA" dirty="0" err="1">
                <a:effectLst/>
              </a:rPr>
              <a:t>sperical</a:t>
            </a:r>
            <a:r>
              <a:rPr lang="fr-CA" dirty="0">
                <a:effectLst/>
              </a:rPr>
              <a:t>-&gt;</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CA" dirty="0"/>
              <a:t>Bic est un type de régularisation. BIC pénalise un nombre large de distribution Gaussienne…</a:t>
            </a:r>
          </a:p>
          <a:p>
            <a:r>
              <a:rPr lang="fr-CA" dirty="0">
                <a:effectLst/>
              </a:rPr>
              <a:t>Garder le modèle simple tout en expliquant les motifs de nos données</a:t>
            </a:r>
          </a:p>
          <a:p>
            <a:endParaRPr lang="fr-CA" dirty="0"/>
          </a:p>
        </p:txBody>
      </p:sp>
    </p:spTree>
    <p:extLst>
      <p:ext uri="{BB962C8B-B14F-4D97-AF65-F5344CB8AC3E}">
        <p14:creationId xmlns:p14="http://schemas.microsoft.com/office/powerpoint/2010/main" val="21308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7A81695-97AA-4E63-A146-BD82C8637C94}" type="slidenum">
              <a:rPr lang="fr-FR" smtClean="0"/>
              <a:t>24</a:t>
            </a:fld>
            <a:endParaRPr lang="fr-FR"/>
          </a:p>
        </p:txBody>
      </p:sp>
    </p:spTree>
    <p:extLst>
      <p:ext uri="{BB962C8B-B14F-4D97-AF65-F5344CB8AC3E}">
        <p14:creationId xmlns:p14="http://schemas.microsoft.com/office/powerpoint/2010/main" val="405915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A81695-97AA-4E63-A146-BD82C8637C94}" type="slidenum">
              <a:rPr lang="fr-FR" smtClean="0"/>
              <a:t>2</a:t>
            </a:fld>
            <a:endParaRPr lang="fr-FR"/>
          </a:p>
        </p:txBody>
      </p:sp>
    </p:spTree>
    <p:extLst>
      <p:ext uri="{BB962C8B-B14F-4D97-AF65-F5344CB8AC3E}">
        <p14:creationId xmlns:p14="http://schemas.microsoft.com/office/powerpoint/2010/main" val="246911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lgn="l"/>
            <a:endParaRPr dirty="0"/>
          </a:p>
        </p:txBody>
      </p:sp>
    </p:spTree>
    <p:extLst>
      <p:ext uri="{BB962C8B-B14F-4D97-AF65-F5344CB8AC3E}">
        <p14:creationId xmlns:p14="http://schemas.microsoft.com/office/powerpoint/2010/main" val="358126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CA" dirty="0" err="1"/>
              <a:t>Scale</a:t>
            </a:r>
            <a:r>
              <a:rPr lang="fr-CA" dirty="0"/>
              <a:t> bien bcp data</a:t>
            </a:r>
          </a:p>
          <a:p>
            <a:r>
              <a:rPr lang="fr-CA" dirty="0"/>
              <a:t>Wi=proportion d’instances dans le cluster i</a:t>
            </a:r>
          </a:p>
        </p:txBody>
      </p:sp>
    </p:spTree>
    <p:extLst>
      <p:ext uri="{BB962C8B-B14F-4D97-AF65-F5344CB8AC3E}">
        <p14:creationId xmlns:p14="http://schemas.microsoft.com/office/powerpoint/2010/main" val="208494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CA" dirty="0"/>
              <a:t>Converge toujours, mais pas de garantie que c’es minimum global</a:t>
            </a:r>
          </a:p>
          <a:p>
            <a:r>
              <a:rPr lang="fr-CA" dirty="0"/>
              <a:t>Dépend largement de k et des </a:t>
            </a:r>
            <a:r>
              <a:rPr lang="fr-CA" dirty="0" err="1"/>
              <a:t>centroids</a:t>
            </a:r>
            <a:r>
              <a:rPr lang="fr-CA" dirty="0"/>
              <a:t> initiaux</a:t>
            </a:r>
          </a:p>
          <a:p>
            <a:r>
              <a:rPr lang="fr-CA" dirty="0"/>
              <a:t>Très rapide… K-</a:t>
            </a:r>
            <a:r>
              <a:rPr lang="fr-CA" dirty="0" err="1"/>
              <a:t>means</a:t>
            </a:r>
            <a:r>
              <a:rPr lang="fr-CA" dirty="0"/>
              <a:t> ++ pour meilleur init de </a:t>
            </a:r>
            <a:r>
              <a:rPr lang="fr-CA" dirty="0" err="1"/>
              <a:t>centroids</a:t>
            </a:r>
            <a:r>
              <a:rPr lang="fr-CA" dirty="0"/>
              <a:t> (init=‘k-</a:t>
            </a:r>
            <a:r>
              <a:rPr lang="fr-CA" dirty="0" err="1"/>
              <a:t>means</a:t>
            </a:r>
            <a:r>
              <a:rPr lang="fr-CA" dirty="0"/>
              <a:t>++’</a:t>
            </a:r>
          </a:p>
        </p:txBody>
      </p:sp>
    </p:spTree>
    <p:extLst>
      <p:ext uri="{BB962C8B-B14F-4D97-AF65-F5344CB8AC3E}">
        <p14:creationId xmlns:p14="http://schemas.microsoft.com/office/powerpoint/2010/main" val="423897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address number of cluster (see next)</a:t>
            </a:r>
          </a:p>
          <a:p>
            <a:r>
              <a:rPr lang="en-CA" dirty="0"/>
              <a:t>Unevenly too, by running a few times… with random cluster initialization</a:t>
            </a:r>
          </a:p>
          <a:p>
            <a:endParaRPr lang="en-CA" dirty="0"/>
          </a:p>
          <a:p>
            <a:r>
              <a:rPr lang="en-US" b="0" i="0" dirty="0">
                <a:solidFill>
                  <a:srgbClr val="212529"/>
                </a:solidFill>
                <a:effectLst/>
                <a:latin typeface="-apple-system"/>
              </a:rPr>
              <a:t>As anisotropic and unequal variances are real limitations of the k-means algorithm</a:t>
            </a:r>
            <a:r>
              <a:rPr lang="en-CA" b="0" i="0" dirty="0">
                <a:solidFill>
                  <a:srgbClr val="212529"/>
                </a:solidFill>
                <a:effectLst/>
                <a:latin typeface="-apple-system"/>
              </a:rPr>
              <a:t>-&gt;other method… density &amp; distribution</a:t>
            </a:r>
            <a:endParaRPr lang="en-CA" dirty="0"/>
          </a:p>
        </p:txBody>
      </p:sp>
      <p:sp>
        <p:nvSpPr>
          <p:cNvPr id="4" name="Slide Number Placeholder 3"/>
          <p:cNvSpPr>
            <a:spLocks noGrp="1"/>
          </p:cNvSpPr>
          <p:nvPr>
            <p:ph type="sldNum" sz="quarter" idx="5"/>
          </p:nvPr>
        </p:nvSpPr>
        <p:spPr/>
        <p:txBody>
          <a:bodyPr/>
          <a:lstStyle/>
          <a:p>
            <a:fld id="{67A81695-97AA-4E63-A146-BD82C8637C94}" type="slidenum">
              <a:rPr lang="fr-FR" smtClean="0"/>
              <a:t>16</a:t>
            </a:fld>
            <a:endParaRPr lang="fr-FR"/>
          </a:p>
        </p:txBody>
      </p:sp>
    </p:spTree>
    <p:extLst>
      <p:ext uri="{BB962C8B-B14F-4D97-AF65-F5344CB8AC3E}">
        <p14:creationId xmlns:p14="http://schemas.microsoft.com/office/powerpoint/2010/main" val="227898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CA" dirty="0"/>
          </a:p>
        </p:txBody>
      </p:sp>
    </p:spTree>
    <p:extLst>
      <p:ext uri="{BB962C8B-B14F-4D97-AF65-F5344CB8AC3E}">
        <p14:creationId xmlns:p14="http://schemas.microsoft.com/office/powerpoint/2010/main" val="338501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CA" dirty="0"/>
              <a:t>CODE</a:t>
            </a:r>
          </a:p>
          <a:p>
            <a:r>
              <a:rPr lang="fr-CA" dirty="0"/>
              <a:t>Dire pas juste pour trouver les cluster, mais aussi évaluer la qualité en l’absence de </a:t>
            </a:r>
            <a:r>
              <a:rPr lang="fr-CA" dirty="0" err="1"/>
              <a:t>ground</a:t>
            </a:r>
            <a:r>
              <a:rPr lang="fr-CA" dirty="0"/>
              <a:t> </a:t>
            </a:r>
            <a:r>
              <a:rPr lang="fr-CA" dirty="0" err="1"/>
              <a:t>truth</a:t>
            </a:r>
            <a:endParaRPr lang="fr-CA" dirty="0"/>
          </a:p>
          <a:p>
            <a:r>
              <a:rPr lang="fr-CA" dirty="0"/>
              <a:t>Parler rapidement des autres mesures…voir Cédric</a:t>
            </a:r>
          </a:p>
        </p:txBody>
      </p:sp>
    </p:spTree>
    <p:extLst>
      <p:ext uri="{BB962C8B-B14F-4D97-AF65-F5344CB8AC3E}">
        <p14:creationId xmlns:p14="http://schemas.microsoft.com/office/powerpoint/2010/main" val="315325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A Gaussian mixture model is a probabilistic model that assumes all the data points are generated from a mixture of a finite number of Gaussian distributions with unknown parameters. </a:t>
            </a:r>
          </a:p>
          <a:p>
            <a:r>
              <a:rPr lang="fr-CA" dirty="0"/>
              <a:t>Sigma matrice de covariance-&gt;mesure sur à quel point une seconde variable change en fonction d’une première</a:t>
            </a:r>
          </a:p>
          <a:p>
            <a:r>
              <a:rPr lang="fr-CA" dirty="0"/>
              <a:t>Souvent appelé Expectation-</a:t>
            </a:r>
            <a:r>
              <a:rPr lang="fr-CA" dirty="0" err="1"/>
              <a:t>Maximization</a:t>
            </a:r>
            <a:r>
              <a:rPr lang="fr-CA" dirty="0"/>
              <a:t>-&gt;algo itératif qui révise l’appartenance d’un point…probabilités!</a:t>
            </a:r>
          </a:p>
        </p:txBody>
      </p:sp>
    </p:spTree>
    <p:extLst>
      <p:ext uri="{BB962C8B-B14F-4D97-AF65-F5344CB8AC3E}">
        <p14:creationId xmlns:p14="http://schemas.microsoft.com/office/powerpoint/2010/main" val="6076336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29/01/2024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22602D6-36C8-4247-8F95-FE9D8C4F108F}" type="slidenum">
              <a:rPr lang="fr-FR" smtClean="0"/>
              <a:t>‹#›</a:t>
            </a:fld>
            <a:endParaRPr lang="fr-FR"/>
          </a:p>
        </p:txBody>
      </p:sp>
    </p:spTree>
    <p:extLst>
      <p:ext uri="{BB962C8B-B14F-4D97-AF65-F5344CB8AC3E}">
        <p14:creationId xmlns:p14="http://schemas.microsoft.com/office/powerpoint/2010/main" val="305440674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29/01/2024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66596735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29/01/2024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19173382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82367" y="173024"/>
            <a:ext cx="96984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882367" y="1717275"/>
            <a:ext cx="9698400" cy="4361600"/>
          </a:xfrm>
          <a:prstGeom prst="rect">
            <a:avLst/>
          </a:prstGeom>
        </p:spPr>
        <p:txBody>
          <a:bodyPr spcFirstLastPara="1" wrap="square" lIns="0" tIns="0" rIns="0" bIns="0" anchor="t" anchorCtr="0">
            <a:noAutofit/>
          </a:bodyPr>
          <a:lstStyle>
            <a:lvl1pPr marL="609585" lvl="0" indent="-491054">
              <a:spcBef>
                <a:spcPts val="0"/>
              </a:spcBef>
              <a:spcAft>
                <a:spcPts val="0"/>
              </a:spcAft>
              <a:buSzPts val="2200"/>
              <a:buChar char="•"/>
              <a:defRPr/>
            </a:lvl1pPr>
            <a:lvl2pPr marL="1219170" lvl="1" indent="-491054">
              <a:spcBef>
                <a:spcPts val="0"/>
              </a:spcBef>
              <a:spcAft>
                <a:spcPts val="0"/>
              </a:spcAft>
              <a:buSzPts val="2200"/>
              <a:buChar char="•"/>
              <a:defRPr/>
            </a:lvl2pPr>
            <a:lvl3pPr marL="1828754" lvl="2" indent="-491054">
              <a:spcBef>
                <a:spcPts val="0"/>
              </a:spcBef>
              <a:spcAft>
                <a:spcPts val="0"/>
              </a:spcAft>
              <a:buSzPts val="2200"/>
              <a:buChar char="•"/>
              <a:defRPr/>
            </a:lvl3pPr>
            <a:lvl4pPr marL="2438339" lvl="3" indent="-491054">
              <a:spcBef>
                <a:spcPts val="0"/>
              </a:spcBef>
              <a:spcAft>
                <a:spcPts val="0"/>
              </a:spcAft>
              <a:buSzPts val="2200"/>
              <a:buChar char="•"/>
              <a:defRPr/>
            </a:lvl4pPr>
            <a:lvl5pPr marL="3047924" lvl="4" indent="-491054">
              <a:spcBef>
                <a:spcPts val="0"/>
              </a:spcBef>
              <a:spcAft>
                <a:spcPts val="0"/>
              </a:spcAft>
              <a:buSzPts val="2200"/>
              <a:buChar char="•"/>
              <a:defRPr/>
            </a:lvl5pPr>
            <a:lvl6pPr marL="3657509" lvl="5" indent="-491054">
              <a:spcBef>
                <a:spcPts val="0"/>
              </a:spcBef>
              <a:spcAft>
                <a:spcPts val="0"/>
              </a:spcAft>
              <a:buSzPts val="2200"/>
              <a:buChar char="•"/>
              <a:defRPr/>
            </a:lvl6pPr>
            <a:lvl7pPr marL="4267093" lvl="6" indent="-491054">
              <a:spcBef>
                <a:spcPts val="0"/>
              </a:spcBef>
              <a:spcAft>
                <a:spcPts val="0"/>
              </a:spcAft>
              <a:buSzPts val="2200"/>
              <a:buChar char="•"/>
              <a:defRPr/>
            </a:lvl7pPr>
            <a:lvl8pPr marL="4876678" lvl="7" indent="-491054">
              <a:spcBef>
                <a:spcPts val="0"/>
              </a:spcBef>
              <a:spcAft>
                <a:spcPts val="0"/>
              </a:spcAft>
              <a:buSzPts val="2200"/>
              <a:buChar char="•"/>
              <a:defRPr/>
            </a:lvl8pPr>
            <a:lvl9pPr marL="5486263" lvl="8" indent="-491054">
              <a:spcBef>
                <a:spcPts val="0"/>
              </a:spcBef>
              <a:spcAft>
                <a:spcPts val="0"/>
              </a:spcAft>
              <a:buSzPts val="2200"/>
              <a:buChar char="•"/>
              <a:defRPr/>
            </a:lvl9pPr>
          </a:lstStyle>
          <a:p>
            <a:endParaRPr/>
          </a:p>
        </p:txBody>
      </p:sp>
      <p:sp>
        <p:nvSpPr>
          <p:cNvPr id="22" name="Google Shape;22;p5"/>
          <p:cNvSpPr txBox="1">
            <a:spLocks noGrp="1"/>
          </p:cNvSpPr>
          <p:nvPr>
            <p:ph type="sldNum" idx="12"/>
          </p:nvPr>
        </p:nvSpPr>
        <p:spPr>
          <a:xfrm>
            <a:off x="11205845" y="3387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51545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6738-1542-4D87-9AF1-62A5F5419DC6}" type="datetime1">
              <a:rPr lang="fr-FR" smtClean="0"/>
              <a:t>29/01/2024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384990901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C776738-1542-4D87-9AF1-62A5F5419DC6}" type="datetime1">
              <a:rPr lang="fr-FR" smtClean="0"/>
              <a:t>29/01/2024</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2602D6-36C8-4247-8F95-FE9D8C4F108F}" type="slidenum">
              <a:rPr lang="fr-FR" smtClean="0"/>
              <a:t>‹#›</a:t>
            </a:fld>
            <a:endParaRPr lang="fr-FR"/>
          </a:p>
        </p:txBody>
      </p:sp>
    </p:spTree>
    <p:extLst>
      <p:ext uri="{BB962C8B-B14F-4D97-AF65-F5344CB8AC3E}">
        <p14:creationId xmlns:p14="http://schemas.microsoft.com/office/powerpoint/2010/main" val="241862294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76738-1542-4D87-9AF1-62A5F5419DC6}" type="datetime1">
              <a:rPr lang="fr-FR" smtClean="0"/>
              <a:t>29/01/2024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52468013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76738-1542-4D87-9AF1-62A5F5419DC6}" type="datetime1">
              <a:rPr lang="fr-FR" smtClean="0"/>
              <a:t>29/01/2024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314671273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76738-1542-4D87-9AF1-62A5F5419DC6}" type="datetime1">
              <a:rPr lang="fr-FR" smtClean="0"/>
              <a:t>29/01/2024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0637596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76738-1542-4D87-9AF1-62A5F5419DC6}" type="datetime1">
              <a:rPr lang="fr-FR" smtClean="0"/>
              <a:t>29/01/2024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47432987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6738-1542-4D87-9AF1-62A5F5419DC6}" type="datetime1">
              <a:rPr lang="fr-FR" smtClean="0"/>
              <a:t>29/01/2024</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22411593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6738-1542-4D87-9AF1-62A5F5419DC6}" type="datetime1">
              <a:rPr lang="fr-FR" smtClean="0"/>
              <a:t>29/01/2024</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2602D6-36C8-4247-8F95-FE9D8C4F108F}" type="slidenum">
              <a:rPr lang="fr-FR" smtClean="0"/>
              <a:t>‹#›</a:t>
            </a:fld>
            <a:endParaRPr lang="fr-FR"/>
          </a:p>
        </p:txBody>
      </p:sp>
    </p:spTree>
    <p:extLst>
      <p:ext uri="{BB962C8B-B14F-4D97-AF65-F5344CB8AC3E}">
        <p14:creationId xmlns:p14="http://schemas.microsoft.com/office/powerpoint/2010/main" val="13969339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776738-1542-4D87-9AF1-62A5F5419DC6}" type="datetime1">
              <a:rPr lang="fr-FR" smtClean="0"/>
              <a:t>29/01/2024</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22602D6-36C8-4247-8F95-FE9D8C4F108F}" type="slidenum">
              <a:rPr lang="fr-FR" smtClean="0"/>
              <a:t>‹#›</a:t>
            </a:fld>
            <a:endParaRPr lang="fr-FR"/>
          </a:p>
        </p:txBody>
      </p:sp>
    </p:spTree>
    <p:extLst>
      <p:ext uri="{BB962C8B-B14F-4D97-AF65-F5344CB8AC3E}">
        <p14:creationId xmlns:p14="http://schemas.microsoft.com/office/powerpoint/2010/main" val="68807261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hd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cikit-learn.org/stable/auto_examples/cluster/plot_kmeans_assumptions.html" TargetMode="External"/><Relationship Id="rId5" Type="http://schemas.openxmlformats.org/officeDocument/2006/relationships/image" Target="../media/image2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lifesciences.org/articles/42508/figures" TargetMode="External"/><Relationship Id="rId5" Type="http://schemas.openxmlformats.org/officeDocument/2006/relationships/image" Target="../media/image24.jp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yclustering.github.io/doc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extra.readthedocs.io/en/latest/user_guide.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en-CA" sz="6600" noProof="0" dirty="0"/>
              <a:t>Machine Learning for data science and business intelligence – 8IAR403</a:t>
            </a:r>
          </a:p>
        </p:txBody>
      </p:sp>
      <p:sp>
        <p:nvSpPr>
          <p:cNvPr id="3" name="Sous-titre 2"/>
          <p:cNvSpPr>
            <a:spLocks noGrp="1"/>
          </p:cNvSpPr>
          <p:nvPr>
            <p:ph type="subTitle" idx="1"/>
          </p:nvPr>
        </p:nvSpPr>
        <p:spPr/>
        <p:txBody>
          <a:bodyPr>
            <a:normAutofit fontScale="92500" lnSpcReduction="20000"/>
          </a:bodyPr>
          <a:lstStyle/>
          <a:p>
            <a:pPr>
              <a:buClr>
                <a:srgbClr val="D34817">
                  <a:lumMod val="75000"/>
                </a:srgbClr>
              </a:buClr>
              <a:defRPr/>
            </a:pPr>
            <a:r>
              <a:rPr lang="en-CA" sz="1900" noProof="0" dirty="0">
                <a:solidFill>
                  <a:prstClr val="black"/>
                </a:solidFill>
                <a:latin typeface="Rockwell" panose="02060603020205020403"/>
              </a:rPr>
              <a:t>By Kévin Bouchard Ph.D.</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Professor in artificial intelligence &amp; machine learning</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Laboratoire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d'Intelligence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Ambiante</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pour la reconnaissance </a:t>
            </a:r>
            <a:r>
              <a:rPr lang="en-CA" sz="1300" noProof="0" dirty="0" err="1">
                <a:solidFill>
                  <a:srgbClr val="000000"/>
                </a:solidFill>
                <a:latin typeface="Verdana" panose="020B0604030504040204" pitchFamily="34" charset="0"/>
                <a:ea typeface="Times New Roman" panose="02020603050405020304" pitchFamily="18" charset="0"/>
                <a:cs typeface="Courier New" panose="02070309020205020404" pitchFamily="49" charset="0"/>
              </a:rPr>
              <a:t>d'activités</a:t>
            </a: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 (LIARA)</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Université du Québec à Chicoutimi</a:t>
            </a:r>
          </a:p>
          <a:p>
            <a:pPr>
              <a:lnSpc>
                <a:spcPct val="120000"/>
              </a:lnSpc>
              <a:spcBef>
                <a:spcPts val="0"/>
              </a:spcBef>
              <a:buClr>
                <a:srgbClr val="D34817">
                  <a:lumMod val="75000"/>
                </a:srgbClr>
              </a:buCl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CA" sz="1300" noProof="0" dirty="0">
                <a:solidFill>
                  <a:srgbClr val="000000"/>
                </a:solidFill>
                <a:latin typeface="Verdana" panose="020B0604030504040204" pitchFamily="34" charset="0"/>
                <a:ea typeface="Times New Roman" panose="02020603050405020304" pitchFamily="18" charset="0"/>
                <a:cs typeface="Courier New" panose="02070309020205020404" pitchFamily="49" charset="0"/>
              </a:rPr>
              <a:t>www.Kevin-Bouchard.ca</a:t>
            </a: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22602D6-36C8-4247-8F95-FE9D8C4F108F}" type="slidenum">
              <a:rPr lang="fr-FR" smtClean="0"/>
              <a:t>1</a:t>
            </a:fld>
            <a:endParaRPr lang="fr-FR"/>
          </a:p>
        </p:txBody>
      </p:sp>
    </p:spTree>
    <p:extLst>
      <p:ext uri="{BB962C8B-B14F-4D97-AF65-F5344CB8AC3E}">
        <p14:creationId xmlns:p14="http://schemas.microsoft.com/office/powerpoint/2010/main" val="66190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4026CD-22E8-4443-AF2B-CFAE02B03402}"/>
              </a:ext>
            </a:extLst>
          </p:cNvPr>
          <p:cNvSpPr>
            <a:spLocks noGrp="1"/>
          </p:cNvSpPr>
          <p:nvPr>
            <p:ph type="title"/>
          </p:nvPr>
        </p:nvSpPr>
        <p:spPr/>
        <p:txBody>
          <a:bodyPr/>
          <a:lstStyle/>
          <a:p>
            <a:r>
              <a:rPr lang="en-CA" noProof="0" dirty="0" err="1"/>
              <a:t>MinibatchKMeans</a:t>
            </a:r>
            <a:endParaRPr lang="en-CA" noProof="0" dirty="0"/>
          </a:p>
        </p:txBody>
      </p:sp>
      <p:sp>
        <p:nvSpPr>
          <p:cNvPr id="3" name="Espace réservé du texte 2">
            <a:extLst>
              <a:ext uri="{FF2B5EF4-FFF2-40B4-BE49-F238E27FC236}">
                <a16:creationId xmlns:a16="http://schemas.microsoft.com/office/drawing/2014/main" id="{BF198183-FB27-4D16-9D5D-532CBC46A311}"/>
              </a:ext>
            </a:extLst>
          </p:cNvPr>
          <p:cNvSpPr>
            <a:spLocks noGrp="1"/>
          </p:cNvSpPr>
          <p:nvPr>
            <p:ph idx="1"/>
          </p:nvPr>
        </p:nvSpPr>
        <p:spPr>
          <a:xfrm>
            <a:off x="1069848" y="2010723"/>
            <a:ext cx="10058400" cy="4161477"/>
          </a:xfrm>
        </p:spPr>
        <p:txBody>
          <a:bodyPr/>
          <a:lstStyle/>
          <a:p>
            <a:r>
              <a:rPr lang="en-CA" noProof="0" dirty="0"/>
              <a:t>For datasets that doesn’t fit in memory</a:t>
            </a:r>
          </a:p>
          <a:p>
            <a:r>
              <a:rPr lang="en-CA" noProof="0" dirty="0"/>
              <a:t>Faster, but lower quality</a:t>
            </a:r>
          </a:p>
          <a:p>
            <a:r>
              <a:rPr lang="en-CA" dirty="0"/>
              <a:t>It also need a stop condition since it never converge (max iterations, variance, etc.)</a:t>
            </a:r>
            <a:endParaRPr lang="en-CA" noProof="0" dirty="0"/>
          </a:p>
        </p:txBody>
      </p:sp>
      <p:sp>
        <p:nvSpPr>
          <p:cNvPr id="4" name="Espace réservé du numéro de diapositive 3">
            <a:extLst>
              <a:ext uri="{FF2B5EF4-FFF2-40B4-BE49-F238E27FC236}">
                <a16:creationId xmlns:a16="http://schemas.microsoft.com/office/drawing/2014/main" id="{6CE05F7F-26D9-4205-BDDD-0C6783B84EF5}"/>
              </a:ext>
            </a:extLst>
          </p:cNvPr>
          <p:cNvSpPr>
            <a:spLocks noGrp="1"/>
          </p:cNvSpPr>
          <p:nvPr>
            <p:ph type="sldNum" sz="quarter" idx="12"/>
          </p:nvPr>
        </p:nvSpPr>
        <p:spPr/>
        <p:txBody>
          <a:bodyPr/>
          <a:lstStyle/>
          <a:p>
            <a:pPr algn="r"/>
            <a:fld id="{00000000-1234-1234-1234-123412341234}" type="slidenum">
              <a:rPr lang="fr-CA" smtClean="0"/>
              <a:pPr algn="r"/>
              <a:t>10</a:t>
            </a:fld>
            <a:endParaRPr lang="fr-CA"/>
          </a:p>
        </p:txBody>
      </p:sp>
      <p:pic>
        <p:nvPicPr>
          <p:cNvPr id="2050" name="Picture 2" descr="../_images/sphx_glr_plot_mini_batch_kmeans_001.png">
            <a:extLst>
              <a:ext uri="{FF2B5EF4-FFF2-40B4-BE49-F238E27FC236}">
                <a16:creationId xmlns:a16="http://schemas.microsoft.com/office/drawing/2014/main" id="{2B6FE473-AAC5-4FA9-8FDA-AC7194C8A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20" y="3325832"/>
            <a:ext cx="8957716" cy="335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67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34823B6-86FD-1A8E-D99B-BB7A38763B14}"/>
              </a:ext>
            </a:extLst>
          </p:cNvPr>
          <p:cNvSpPr>
            <a:spLocks noGrp="1"/>
          </p:cNvSpPr>
          <p:nvPr>
            <p:ph type="title"/>
          </p:nvPr>
        </p:nvSpPr>
        <p:spPr>
          <a:xfrm>
            <a:off x="4970109" y="484632"/>
            <a:ext cx="6730277" cy="1609344"/>
          </a:xfrm>
          <a:ln>
            <a:noFill/>
          </a:ln>
        </p:spPr>
        <p:txBody>
          <a:bodyPr>
            <a:normAutofit/>
          </a:bodyPr>
          <a:lstStyle/>
          <a:p>
            <a:r>
              <a:rPr lang="en-CA" sz="4800"/>
              <a:t>Other partitioning algorithms</a:t>
            </a:r>
          </a:p>
        </p:txBody>
      </p:sp>
      <p:pic>
        <p:nvPicPr>
          <p:cNvPr id="8" name="Picture 7" descr="Light bulb on yellow background with sketched light beams and cord">
            <a:extLst>
              <a:ext uri="{FF2B5EF4-FFF2-40B4-BE49-F238E27FC236}">
                <a16:creationId xmlns:a16="http://schemas.microsoft.com/office/drawing/2014/main" id="{A32C1986-1772-D65A-34F1-7CB72F2BB310}"/>
              </a:ext>
            </a:extLst>
          </p:cNvPr>
          <p:cNvPicPr>
            <a:picLocks noChangeAspect="1"/>
          </p:cNvPicPr>
          <p:nvPr/>
        </p:nvPicPr>
        <p:blipFill rotWithShape="1">
          <a:blip r:embed="rId4"/>
          <a:srcRect l="51294" r="7036"/>
          <a:stretch/>
        </p:blipFill>
        <p:spPr>
          <a:xfrm>
            <a:off x="3344" y="10"/>
            <a:ext cx="4646726" cy="6857990"/>
          </a:xfrm>
          <a:prstGeom prst="rect">
            <a:avLst/>
          </a:prstGeom>
        </p:spPr>
      </p:pic>
      <p:sp>
        <p:nvSpPr>
          <p:cNvPr id="5" name="Content Placeholder 4">
            <a:extLst>
              <a:ext uri="{FF2B5EF4-FFF2-40B4-BE49-F238E27FC236}">
                <a16:creationId xmlns:a16="http://schemas.microsoft.com/office/drawing/2014/main" id="{6A8F982B-CA06-566C-3E36-65E0E7BA8239}"/>
              </a:ext>
            </a:extLst>
          </p:cNvPr>
          <p:cNvSpPr>
            <a:spLocks noGrp="1"/>
          </p:cNvSpPr>
          <p:nvPr>
            <p:ph idx="1"/>
          </p:nvPr>
        </p:nvSpPr>
        <p:spPr>
          <a:xfrm>
            <a:off x="4970109" y="2121408"/>
            <a:ext cx="6730276" cy="4050792"/>
          </a:xfrm>
        </p:spPr>
        <p:txBody>
          <a:bodyPr>
            <a:normAutofit/>
          </a:bodyPr>
          <a:lstStyle/>
          <a:p>
            <a:r>
              <a:rPr lang="en-US" sz="1800"/>
              <a:t>Partitioning Around Medoids (PAM)</a:t>
            </a:r>
          </a:p>
          <a:p>
            <a:pPr lvl="1"/>
            <a:r>
              <a:rPr lang="en-US" dirty="0"/>
              <a:t>PAM minimizes the sum of dissimilarities between data points and a chosen point called a medoid</a:t>
            </a:r>
          </a:p>
          <a:p>
            <a:pPr lvl="1"/>
            <a:r>
              <a:rPr lang="en-US" dirty="0"/>
              <a:t>Less sensitive to outliers</a:t>
            </a:r>
          </a:p>
          <a:p>
            <a:pPr marL="274320" lvl="1" indent="0">
              <a:buNone/>
            </a:pPr>
            <a:endParaRPr lang="en-US" dirty="0"/>
          </a:p>
          <a:p>
            <a:r>
              <a:rPr lang="en-US" sz="1800"/>
              <a:t>Clustering LARge Applications (CLARA)</a:t>
            </a:r>
          </a:p>
          <a:p>
            <a:pPr lvl="1"/>
            <a:r>
              <a:rPr lang="en-US" dirty="0"/>
              <a:t>Extension of PAM, specifically designed to handle large datasets efficiently</a:t>
            </a:r>
          </a:p>
          <a:p>
            <a:pPr lvl="1"/>
            <a:r>
              <a:rPr lang="en-US" dirty="0"/>
              <a:t>CLARA works by selecting a random sample of the data, applying PAM to the sample, and repeating this process multiple times</a:t>
            </a:r>
          </a:p>
          <a:p>
            <a:endParaRPr lang="en-US" sz="1800"/>
          </a:p>
          <a:p>
            <a:pPr lvl="1"/>
            <a:endParaRPr lang="en-US" dirty="0"/>
          </a:p>
        </p:txBody>
      </p:sp>
      <p:sp>
        <p:nvSpPr>
          <p:cNvPr id="2" name="Footer Placeholder 1">
            <a:extLst>
              <a:ext uri="{FF2B5EF4-FFF2-40B4-BE49-F238E27FC236}">
                <a16:creationId xmlns:a16="http://schemas.microsoft.com/office/drawing/2014/main" id="{32CED6F4-527E-7EF7-1807-9C5AF3EA750D}"/>
              </a:ext>
            </a:extLst>
          </p:cNvPr>
          <p:cNvSpPr>
            <a:spLocks noGrp="1"/>
          </p:cNvSpPr>
          <p:nvPr>
            <p:ph type="ftr" sz="quarter" idx="11"/>
          </p:nvPr>
        </p:nvSpPr>
        <p:spPr>
          <a:xfrm>
            <a:off x="4932558" y="6272784"/>
            <a:ext cx="6327648" cy="365125"/>
          </a:xfrm>
        </p:spPr>
        <p:txBody>
          <a:bodyPr>
            <a:normAutofit/>
          </a:bodyPr>
          <a:lstStyle/>
          <a:p>
            <a:pPr>
              <a:spcAft>
                <a:spcPts val="600"/>
              </a:spcAft>
            </a:pPr>
            <a:r>
              <a:rPr lang="fr-FR" dirty="0"/>
              <a:t>*https://link.springer.com/article/10.1007/s40745-015-0040-1</a:t>
            </a:r>
            <a:endParaRPr lang="fr-FR"/>
          </a:p>
        </p:txBody>
      </p:sp>
      <p:grpSp>
        <p:nvGrpSpPr>
          <p:cNvPr id="13" name="Group 12">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303B1D5C-1C54-8C87-6F2E-E5EA3166D89D}"/>
              </a:ext>
            </a:extLst>
          </p:cNvPr>
          <p:cNvSpPr>
            <a:spLocks noGrp="1"/>
          </p:cNvSpPr>
          <p:nvPr>
            <p:ph type="sldNum" sz="quarter" idx="12"/>
          </p:nvPr>
        </p:nvSpPr>
        <p:spPr>
          <a:xfrm>
            <a:off x="11311128" y="6272784"/>
            <a:ext cx="640080" cy="365125"/>
          </a:xfrm>
        </p:spPr>
        <p:txBody>
          <a:bodyPr>
            <a:normAutofit/>
          </a:bodyPr>
          <a:lstStyle/>
          <a:p>
            <a:pPr>
              <a:spcAft>
                <a:spcPts val="600"/>
              </a:spcAft>
            </a:pPr>
            <a:fld id="{622602D6-36C8-4247-8F95-FE9D8C4F108F}" type="slidenum">
              <a:rPr lang="fr-FR" smtClean="0"/>
              <a:pPr>
                <a:spcAft>
                  <a:spcPts val="600"/>
                </a:spcAft>
              </a:pPr>
              <a:t>11</a:t>
            </a:fld>
            <a:endParaRPr lang="fr-FR"/>
          </a:p>
        </p:txBody>
      </p:sp>
    </p:spTree>
    <p:extLst>
      <p:ext uri="{BB962C8B-B14F-4D97-AF65-F5344CB8AC3E}">
        <p14:creationId xmlns:p14="http://schemas.microsoft.com/office/powerpoint/2010/main" val="372117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823B6-86FD-1A8E-D99B-BB7A38763B14}"/>
              </a:ext>
            </a:extLst>
          </p:cNvPr>
          <p:cNvSpPr>
            <a:spLocks noGrp="1"/>
          </p:cNvSpPr>
          <p:nvPr>
            <p:ph type="title"/>
          </p:nvPr>
        </p:nvSpPr>
        <p:spPr/>
        <p:txBody>
          <a:bodyPr/>
          <a:lstStyle/>
          <a:p>
            <a:r>
              <a:rPr lang="en-CA" dirty="0"/>
              <a:t>Other partitioning algorithms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A8F982B-CA06-566C-3E36-65E0E7BA8239}"/>
                  </a:ext>
                </a:extLst>
              </p:cNvPr>
              <p:cNvSpPr>
                <a:spLocks noGrp="1"/>
              </p:cNvSpPr>
              <p:nvPr>
                <p:ph idx="1"/>
              </p:nvPr>
            </p:nvSpPr>
            <p:spPr/>
            <p:txBody>
              <a:bodyPr>
                <a:normAutofit fontScale="92500"/>
              </a:bodyPr>
              <a:lstStyle/>
              <a:p>
                <a:r>
                  <a:rPr lang="en-US" dirty="0"/>
                  <a:t>Clustering Large Applications based upon </a:t>
                </a:r>
                <a:r>
                  <a:rPr lang="en-US" dirty="0" err="1"/>
                  <a:t>RANdomized</a:t>
                </a:r>
                <a:r>
                  <a:rPr lang="en-US" dirty="0"/>
                  <a:t> Search (CLARANS)</a:t>
                </a:r>
              </a:p>
              <a:p>
                <a:pPr lvl="1"/>
                <a:r>
                  <a:rPr lang="en-US" dirty="0"/>
                  <a:t>CLARANS algorithm takes care of the cons of both K-Medoids and CLARA algorithms besides dealing with difficult-to-handle data mining data</a:t>
                </a:r>
              </a:p>
              <a:p>
                <a:pPr lvl="1"/>
                <a:endParaRPr lang="en-US" dirty="0"/>
              </a:p>
              <a:p>
                <a:r>
                  <a:rPr lang="en-US" dirty="0"/>
                  <a:t>K-Medoids</a:t>
                </a:r>
              </a:p>
              <a:p>
                <a:pPr lvl="1"/>
                <a:r>
                  <a:rPr lang="en-US" dirty="0"/>
                  <a:t>Is a very popular implementation of PAM which is a bit faster</a:t>
                </a:r>
              </a:p>
              <a:p>
                <a:pPr lvl="1"/>
                <a:r>
                  <a:rPr lang="en-US" dirty="0"/>
                  <a:t>Generally speaking, people talk about K-Medoids in general rather than the specific version</a:t>
                </a:r>
              </a:p>
              <a:p>
                <a:r>
                  <a:rPr lang="en-US" dirty="0"/>
                  <a:t>So, they are all based on a medoid rather than a centroid</a:t>
                </a:r>
              </a:p>
              <a:p>
                <a:r>
                  <a:rPr lang="en-US" dirty="0"/>
                  <a:t>Medoid, unlike centroid, is a real point in the dataset such as (hence the higher computational cost):</a:t>
                </a: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𝑀𝑒𝑑𝑜𝑖𝑑</m:t>
                      </m:r>
                      <m:r>
                        <a:rPr lang="fr-CA" b="0" i="1" smtClean="0">
                          <a:latin typeface="Cambria Math" panose="02040503050406030204" pitchFamily="18" charset="0"/>
                        </a:rPr>
                        <m:t>=</m:t>
                      </m:r>
                      <m:func>
                        <m:funcPr>
                          <m:ctrlPr>
                            <a:rPr lang="fr-CA" b="0" i="1" smtClean="0">
                              <a:latin typeface="Cambria Math" panose="02040503050406030204" pitchFamily="18" charset="0"/>
                            </a:rPr>
                          </m:ctrlPr>
                        </m:funcPr>
                        <m:fName>
                          <m:limLow>
                            <m:limLowPr>
                              <m:ctrlPr>
                                <a:rPr lang="fr-CA" b="0" i="1" smtClean="0">
                                  <a:latin typeface="Cambria Math" panose="02040503050406030204" pitchFamily="18" charset="0"/>
                                </a:rPr>
                              </m:ctrlPr>
                            </m:limLowPr>
                            <m:e>
                              <m:r>
                                <m:rPr>
                                  <m:sty m:val="p"/>
                                </m:rPr>
                                <a:rPr lang="fr-CA" b="0" i="0" smtClean="0">
                                  <a:latin typeface="Cambria Math" panose="02040503050406030204" pitchFamily="18" charset="0"/>
                                </a:rPr>
                                <m:t>min</m:t>
                              </m:r>
                            </m:e>
                            <m:lim>
                              <m:sSub>
                                <m:sSubPr>
                                  <m:ctrlPr>
                                    <a:rPr lang="fr-CA" b="0" i="1" smtClean="0">
                                      <a:latin typeface="Cambria Math" panose="02040503050406030204" pitchFamily="18" charset="0"/>
                                    </a:rPr>
                                  </m:ctrlPr>
                                </m:sSubPr>
                                <m:e>
                                  <m:r>
                                    <a:rPr lang="fr-CA" b="0" i="1" smtClean="0">
                                      <a:latin typeface="Cambria Math" panose="02040503050406030204" pitchFamily="18" charset="0"/>
                                    </a:rPr>
                                    <m:t>𝑥</m:t>
                                  </m:r>
                                </m:e>
                                <m:sub>
                                  <m:r>
                                    <a:rPr lang="fr-CA" b="0" i="1" smtClean="0">
                                      <a:latin typeface="Cambria Math" panose="02040503050406030204" pitchFamily="18" charset="0"/>
                                    </a:rPr>
                                    <m:t>𝑖</m:t>
                                  </m:r>
                                </m:sub>
                              </m:sSub>
                              <m:r>
                                <a:rPr lang="fr-CA" b="0" i="1" smtClean="0">
                                  <a:latin typeface="Cambria Math" panose="02040503050406030204" pitchFamily="18" charset="0"/>
                                  <a:ea typeface="Cambria Math" panose="02040503050406030204" pitchFamily="18" charset="0"/>
                                </a:rPr>
                                <m:t>∈</m:t>
                              </m:r>
                              <m:r>
                                <a:rPr lang="fr-CA" b="0" i="1" smtClean="0">
                                  <a:latin typeface="Cambria Math" panose="02040503050406030204" pitchFamily="18" charset="0"/>
                                  <a:ea typeface="Cambria Math" panose="02040503050406030204" pitchFamily="18" charset="0"/>
                                </a:rPr>
                                <m:t>𝑋</m:t>
                              </m:r>
                            </m:lim>
                          </m:limLow>
                        </m:fName>
                        <m:e>
                          <m:nary>
                            <m:naryPr>
                              <m:chr m:val="∑"/>
                              <m:supHide m:val="on"/>
                              <m:ctrlPr>
                                <a:rPr lang="fr-CA" b="0" i="1" smtClean="0">
                                  <a:latin typeface="Cambria Math" panose="02040503050406030204" pitchFamily="18" charset="0"/>
                                </a:rPr>
                              </m:ctrlPr>
                            </m:naryPr>
                            <m:sub>
                              <m:sSub>
                                <m:sSubPr>
                                  <m:ctrlPr>
                                    <a:rPr lang="fr-CA" b="0" i="1" smtClean="0">
                                      <a:latin typeface="Cambria Math" panose="02040503050406030204" pitchFamily="18" charset="0"/>
                                    </a:rPr>
                                  </m:ctrlPr>
                                </m:sSubPr>
                                <m:e>
                                  <m:r>
                                    <a:rPr lang="fr-CA" b="0" i="1" smtClean="0">
                                      <a:latin typeface="Cambria Math" panose="02040503050406030204" pitchFamily="18" charset="0"/>
                                    </a:rPr>
                                    <m:t>𝑥</m:t>
                                  </m:r>
                                </m:e>
                                <m:sub>
                                  <m:r>
                                    <a:rPr lang="fr-CA" b="0" i="1" smtClean="0">
                                      <a:latin typeface="Cambria Math" panose="02040503050406030204" pitchFamily="18" charset="0"/>
                                    </a:rPr>
                                    <m:t>𝑗</m:t>
                                  </m:r>
                                </m:sub>
                              </m:sSub>
                              <m:r>
                                <m:rPr>
                                  <m:brk m:alnAt="7"/>
                                </m:rPr>
                                <a:rPr lang="fr-CA" b="0" i="1" smtClean="0">
                                  <a:latin typeface="Cambria Math" panose="02040503050406030204" pitchFamily="18" charset="0"/>
                                  <a:ea typeface="Cambria Math" panose="02040503050406030204" pitchFamily="18" charset="0"/>
                                </a:rPr>
                                <m:t>∈</m:t>
                              </m:r>
                              <m:r>
                                <a:rPr lang="fr-CA" b="0" i="1" smtClean="0">
                                  <a:latin typeface="Cambria Math" panose="02040503050406030204" pitchFamily="18" charset="0"/>
                                  <a:ea typeface="Cambria Math" panose="02040503050406030204" pitchFamily="18" charset="0"/>
                                </a:rPr>
                                <m:t>𝑋</m:t>
                              </m:r>
                            </m:sub>
                            <m:sup/>
                            <m:e>
                              <m:r>
                                <a:rPr lang="fr-CA" b="0" i="1" smtClean="0">
                                  <a:latin typeface="Cambria Math" panose="02040503050406030204" pitchFamily="18" charset="0"/>
                                </a:rPr>
                                <m:t>𝑑</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𝑥</m:t>
                                  </m:r>
                                </m:e>
                                <m:sub>
                                  <m:r>
                                    <a:rPr lang="fr-CA" b="0" i="1" smtClean="0">
                                      <a:latin typeface="Cambria Math" panose="02040503050406030204" pitchFamily="18" charset="0"/>
                                    </a:rPr>
                                    <m:t>𝑖</m:t>
                                  </m:r>
                                </m:sub>
                              </m:sSub>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𝑥</m:t>
                                  </m:r>
                                </m:e>
                                <m:sub>
                                  <m:r>
                                    <a:rPr lang="fr-CA" b="0" i="1" smtClean="0">
                                      <a:latin typeface="Cambria Math" panose="02040503050406030204" pitchFamily="18" charset="0"/>
                                    </a:rPr>
                                    <m:t>𝑗</m:t>
                                  </m:r>
                                </m:sub>
                              </m:sSub>
                              <m:r>
                                <a:rPr lang="fr-CA" b="0" i="1" smtClean="0">
                                  <a:latin typeface="Cambria Math" panose="02040503050406030204" pitchFamily="18" charset="0"/>
                                </a:rPr>
                                <m:t>)</m:t>
                              </m:r>
                            </m:e>
                          </m:nary>
                        </m:e>
                      </m:func>
                    </m:oMath>
                  </m:oMathPara>
                </a14:m>
                <a:endParaRPr lang="en-US" dirty="0"/>
              </a:p>
              <a:p>
                <a:pPr lvl="1"/>
                <a:endParaRPr lang="en-US" dirty="0"/>
              </a:p>
            </p:txBody>
          </p:sp>
        </mc:Choice>
        <mc:Fallback xmlns="">
          <p:sp>
            <p:nvSpPr>
              <p:cNvPr id="5" name="Content Placeholder 4">
                <a:extLst>
                  <a:ext uri="{FF2B5EF4-FFF2-40B4-BE49-F238E27FC236}">
                    <a16:creationId xmlns:a16="http://schemas.microsoft.com/office/drawing/2014/main" id="{6A8F982B-CA06-566C-3E36-65E0E7BA8239}"/>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CA">
                    <a:noFill/>
                  </a:rPr>
                  <a:t> </a:t>
                </a:r>
              </a:p>
            </p:txBody>
          </p:sp>
        </mc:Fallback>
      </mc:AlternateContent>
      <p:sp>
        <p:nvSpPr>
          <p:cNvPr id="2" name="Footer Placeholder 1">
            <a:extLst>
              <a:ext uri="{FF2B5EF4-FFF2-40B4-BE49-F238E27FC236}">
                <a16:creationId xmlns:a16="http://schemas.microsoft.com/office/drawing/2014/main" id="{32CED6F4-527E-7EF7-1807-9C5AF3EA750D}"/>
              </a:ext>
            </a:extLst>
          </p:cNvPr>
          <p:cNvSpPr>
            <a:spLocks noGrp="1"/>
          </p:cNvSpPr>
          <p:nvPr>
            <p:ph type="ftr" sz="quarter" idx="11"/>
          </p:nvPr>
        </p:nvSpPr>
        <p:spPr/>
        <p:txBody>
          <a:bodyPr/>
          <a:lstStyle/>
          <a:p>
            <a:r>
              <a:rPr lang="fr-FR" dirty="0"/>
              <a:t>*https://link.springer.com/article/10.1007/s40745-015-0040-1</a:t>
            </a:r>
          </a:p>
        </p:txBody>
      </p:sp>
      <p:sp>
        <p:nvSpPr>
          <p:cNvPr id="3" name="Slide Number Placeholder 2">
            <a:extLst>
              <a:ext uri="{FF2B5EF4-FFF2-40B4-BE49-F238E27FC236}">
                <a16:creationId xmlns:a16="http://schemas.microsoft.com/office/drawing/2014/main" id="{303B1D5C-1C54-8C87-6F2E-E5EA3166D89D}"/>
              </a:ext>
            </a:extLst>
          </p:cNvPr>
          <p:cNvSpPr>
            <a:spLocks noGrp="1"/>
          </p:cNvSpPr>
          <p:nvPr>
            <p:ph type="sldNum" sz="quarter" idx="12"/>
          </p:nvPr>
        </p:nvSpPr>
        <p:spPr/>
        <p:txBody>
          <a:bodyPr/>
          <a:lstStyle/>
          <a:p>
            <a:fld id="{622602D6-36C8-4247-8F95-FE9D8C4F108F}" type="slidenum">
              <a:rPr lang="fr-FR" smtClean="0"/>
              <a:t>12</a:t>
            </a:fld>
            <a:endParaRPr lang="fr-FR"/>
          </a:p>
        </p:txBody>
      </p:sp>
    </p:spTree>
    <p:extLst>
      <p:ext uri="{BB962C8B-B14F-4D97-AF65-F5344CB8AC3E}">
        <p14:creationId xmlns:p14="http://schemas.microsoft.com/office/powerpoint/2010/main" val="305093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823B6-86FD-1A8E-D99B-BB7A38763B14}"/>
              </a:ext>
            </a:extLst>
          </p:cNvPr>
          <p:cNvSpPr>
            <a:spLocks noGrp="1"/>
          </p:cNvSpPr>
          <p:nvPr>
            <p:ph type="title"/>
          </p:nvPr>
        </p:nvSpPr>
        <p:spPr/>
        <p:txBody>
          <a:bodyPr/>
          <a:lstStyle/>
          <a:p>
            <a:r>
              <a:rPr lang="en-CA" dirty="0"/>
              <a:t>Other partitioning algorithms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A8F982B-CA06-566C-3E36-65E0E7BA8239}"/>
                  </a:ext>
                </a:extLst>
              </p:cNvPr>
              <p:cNvSpPr>
                <a:spLocks noGrp="1"/>
              </p:cNvSpPr>
              <p:nvPr>
                <p:ph idx="1"/>
              </p:nvPr>
            </p:nvSpPr>
            <p:spPr>
              <a:xfrm>
                <a:off x="1069848" y="2121408"/>
                <a:ext cx="10058400" cy="3144770"/>
              </a:xfrm>
            </p:spPr>
            <p:txBody>
              <a:bodyPr>
                <a:normAutofit fontScale="92500"/>
              </a:bodyPr>
              <a:lstStyle/>
              <a:p>
                <a:r>
                  <a:rPr lang="en-US" dirty="0"/>
                  <a:t>K-Means is still the most popular since it is much more efficient</a:t>
                </a:r>
              </a:p>
              <a:p>
                <a:r>
                  <a:rPr lang="en-US" dirty="0"/>
                  <a:t>PAM Offers very good clustering at a very high complexity</a:t>
                </a:r>
              </a:p>
              <a:p>
                <a:r>
                  <a:rPr lang="en-US" dirty="0"/>
                  <a:t>CLARA is faster than PAM for large datasets, but quality of the clustering is impacted</a:t>
                </a:r>
              </a:p>
              <a:p>
                <a:r>
                  <a:rPr lang="en-US" dirty="0"/>
                  <a:t>CLARANS is likely the best choice for </a:t>
                </a:r>
              </a:p>
              <a:p>
                <a:r>
                  <a:rPr lang="en-US" dirty="0"/>
                  <a:t>K-Medoids is a slightly faster PAM</a:t>
                </a:r>
              </a:p>
              <a:p>
                <a:endParaRPr lang="en-US" dirty="0"/>
              </a:p>
              <a:p>
                <a:r>
                  <a:rPr lang="en-US" dirty="0"/>
                  <a:t>Considering </a:t>
                </a:r>
                <a14:m>
                  <m:oMath xmlns:m="http://schemas.openxmlformats.org/officeDocument/2006/math">
                    <m:r>
                      <a:rPr lang="fr-CA" b="0" i="1" smtClean="0">
                        <a:latin typeface="Cambria Math" panose="02040503050406030204" pitchFamily="18" charset="0"/>
                      </a:rPr>
                      <m:t>𝑘</m:t>
                    </m:r>
                  </m:oMath>
                </a14:m>
                <a:r>
                  <a:rPr lang="en-US" dirty="0"/>
                  <a:t> clusters, </a:t>
                </a:r>
                <a14:m>
                  <m:oMath xmlns:m="http://schemas.openxmlformats.org/officeDocument/2006/math">
                    <m:r>
                      <a:rPr lang="fr-CA" b="0" i="1" smtClean="0">
                        <a:latin typeface="Cambria Math" panose="02040503050406030204" pitchFamily="18" charset="0"/>
                      </a:rPr>
                      <m:t>𝑛</m:t>
                    </m:r>
                  </m:oMath>
                </a14:m>
                <a:r>
                  <a:rPr lang="en-US" dirty="0"/>
                  <a:t> samples, </a:t>
                </a:r>
                <a14:m>
                  <m:oMath xmlns:m="http://schemas.openxmlformats.org/officeDocument/2006/math">
                    <m:r>
                      <a:rPr lang="fr-CA" b="0" i="1" smtClean="0">
                        <a:latin typeface="Cambria Math" panose="02040503050406030204" pitchFamily="18" charset="0"/>
                      </a:rPr>
                      <m:t>𝑡</m:t>
                    </m:r>
                  </m:oMath>
                </a14:m>
                <a:r>
                  <a:rPr lang="en-US" dirty="0"/>
                  <a:t> iterations to converge, and </a:t>
                </a:r>
                <a14:m>
                  <m:oMath xmlns:m="http://schemas.openxmlformats.org/officeDocument/2006/math">
                    <m:r>
                      <a:rPr lang="fr-CA" b="0" i="1" smtClean="0">
                        <a:latin typeface="Cambria Math" panose="02040503050406030204" pitchFamily="18" charset="0"/>
                      </a:rPr>
                      <m:t>𝑠</m:t>
                    </m:r>
                  </m:oMath>
                </a14:m>
                <a:r>
                  <a:rPr lang="en-US" dirty="0"/>
                  <a:t> random sample size:</a:t>
                </a:r>
              </a:p>
              <a:p>
                <a:pPr lvl="1"/>
                <a:endParaRPr lang="en-US" dirty="0"/>
              </a:p>
              <a:p>
                <a:endParaRPr lang="en-US" dirty="0"/>
              </a:p>
              <a:p>
                <a:pPr lvl="1"/>
                <a:endParaRPr lang="en-US" dirty="0"/>
              </a:p>
            </p:txBody>
          </p:sp>
        </mc:Choice>
        <mc:Fallback xmlns="">
          <p:sp>
            <p:nvSpPr>
              <p:cNvPr id="5" name="Content Placeholder 4">
                <a:extLst>
                  <a:ext uri="{FF2B5EF4-FFF2-40B4-BE49-F238E27FC236}">
                    <a16:creationId xmlns:a16="http://schemas.microsoft.com/office/drawing/2014/main" id="{6A8F982B-CA06-566C-3E36-65E0E7BA8239}"/>
                  </a:ext>
                </a:extLst>
              </p:cNvPr>
              <p:cNvSpPr>
                <a:spLocks noGrp="1" noRot="1" noChangeAspect="1" noMove="1" noResize="1" noEditPoints="1" noAdjustHandles="1" noChangeArrowheads="1" noChangeShapeType="1" noTextEdit="1"/>
              </p:cNvSpPr>
              <p:nvPr>
                <p:ph idx="1"/>
              </p:nvPr>
            </p:nvSpPr>
            <p:spPr>
              <a:xfrm>
                <a:off x="1069848" y="2121408"/>
                <a:ext cx="10058400" cy="3144770"/>
              </a:xfrm>
              <a:blipFill>
                <a:blip r:embed="rId2"/>
                <a:stretch>
                  <a:fillRect l="-303" t="-1938"/>
                </a:stretch>
              </a:blipFill>
            </p:spPr>
            <p:txBody>
              <a:bodyPr/>
              <a:lstStyle/>
              <a:p>
                <a:r>
                  <a:rPr lang="en-CA">
                    <a:noFill/>
                  </a:rPr>
                  <a:t> </a:t>
                </a:r>
              </a:p>
            </p:txBody>
          </p:sp>
        </mc:Fallback>
      </mc:AlternateContent>
      <p:sp>
        <p:nvSpPr>
          <p:cNvPr id="2" name="Footer Placeholder 1">
            <a:extLst>
              <a:ext uri="{FF2B5EF4-FFF2-40B4-BE49-F238E27FC236}">
                <a16:creationId xmlns:a16="http://schemas.microsoft.com/office/drawing/2014/main" id="{32CED6F4-527E-7EF7-1807-9C5AF3EA750D}"/>
              </a:ext>
            </a:extLst>
          </p:cNvPr>
          <p:cNvSpPr>
            <a:spLocks noGrp="1"/>
          </p:cNvSpPr>
          <p:nvPr>
            <p:ph type="ftr" sz="quarter" idx="11"/>
          </p:nvPr>
        </p:nvSpPr>
        <p:spPr/>
        <p:txBody>
          <a:bodyPr/>
          <a:lstStyle/>
          <a:p>
            <a:r>
              <a:rPr lang="fr-FR" dirty="0"/>
              <a:t>*https://link.springer.com/article/10.1007/s40745-015-0040-1</a:t>
            </a:r>
          </a:p>
        </p:txBody>
      </p:sp>
      <p:sp>
        <p:nvSpPr>
          <p:cNvPr id="3" name="Slide Number Placeholder 2">
            <a:extLst>
              <a:ext uri="{FF2B5EF4-FFF2-40B4-BE49-F238E27FC236}">
                <a16:creationId xmlns:a16="http://schemas.microsoft.com/office/drawing/2014/main" id="{303B1D5C-1C54-8C87-6F2E-E5EA3166D89D}"/>
              </a:ext>
            </a:extLst>
          </p:cNvPr>
          <p:cNvSpPr>
            <a:spLocks noGrp="1"/>
          </p:cNvSpPr>
          <p:nvPr>
            <p:ph type="sldNum" sz="quarter" idx="12"/>
          </p:nvPr>
        </p:nvSpPr>
        <p:spPr/>
        <p:txBody>
          <a:bodyPr/>
          <a:lstStyle/>
          <a:p>
            <a:fld id="{622602D6-36C8-4247-8F95-FE9D8C4F108F}" type="slidenum">
              <a:rPr lang="fr-FR" smtClean="0"/>
              <a:t>13</a:t>
            </a:fld>
            <a:endParaRPr lang="fr-FR"/>
          </a:p>
        </p:txBody>
      </p:sp>
      <p:pic>
        <p:nvPicPr>
          <p:cNvPr id="7" name="Picture 6">
            <a:extLst>
              <a:ext uri="{FF2B5EF4-FFF2-40B4-BE49-F238E27FC236}">
                <a16:creationId xmlns:a16="http://schemas.microsoft.com/office/drawing/2014/main" id="{90F5B12C-782A-42AB-FC0E-A65289BB369F}"/>
              </a:ext>
            </a:extLst>
          </p:cNvPr>
          <p:cNvPicPr>
            <a:picLocks noChangeAspect="1"/>
          </p:cNvPicPr>
          <p:nvPr/>
        </p:nvPicPr>
        <p:blipFill>
          <a:blip r:embed="rId3"/>
          <a:stretch>
            <a:fillRect/>
          </a:stretch>
        </p:blipFill>
        <p:spPr>
          <a:xfrm>
            <a:off x="2978120" y="5127342"/>
            <a:ext cx="6235759" cy="956934"/>
          </a:xfrm>
          <a:prstGeom prst="rect">
            <a:avLst/>
          </a:prstGeom>
        </p:spPr>
      </p:pic>
    </p:spTree>
    <p:extLst>
      <p:ext uri="{BB962C8B-B14F-4D97-AF65-F5344CB8AC3E}">
        <p14:creationId xmlns:p14="http://schemas.microsoft.com/office/powerpoint/2010/main" val="262376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D62E-3C18-5CDC-86B4-3D9C8401D4FE}"/>
              </a:ext>
            </a:extLst>
          </p:cNvPr>
          <p:cNvSpPr>
            <a:spLocks noGrp="1"/>
          </p:cNvSpPr>
          <p:nvPr>
            <p:ph type="title"/>
          </p:nvPr>
        </p:nvSpPr>
        <p:spPr/>
        <p:txBody>
          <a:bodyPr/>
          <a:lstStyle/>
          <a:p>
            <a:r>
              <a:rPr lang="en-CA" dirty="0"/>
              <a:t>CLARANS</a:t>
            </a:r>
          </a:p>
        </p:txBody>
      </p:sp>
      <p:sp>
        <p:nvSpPr>
          <p:cNvPr id="3" name="Content Placeholder 2">
            <a:extLst>
              <a:ext uri="{FF2B5EF4-FFF2-40B4-BE49-F238E27FC236}">
                <a16:creationId xmlns:a16="http://schemas.microsoft.com/office/drawing/2014/main" id="{9EAAA983-9A12-D3AF-7C15-89B90874F353}"/>
              </a:ext>
            </a:extLst>
          </p:cNvPr>
          <p:cNvSpPr>
            <a:spLocks noGrp="1"/>
          </p:cNvSpPr>
          <p:nvPr>
            <p:ph idx="1"/>
          </p:nvPr>
        </p:nvSpPr>
        <p:spPr/>
        <p:txBody>
          <a:bodyPr>
            <a:normAutofit/>
          </a:bodyPr>
          <a:lstStyle/>
          <a:p>
            <a:pPr marL="457200" indent="-457200">
              <a:buFont typeface="+mj-lt"/>
              <a:buAutoNum type="arabicPeriod"/>
            </a:pPr>
            <a:r>
              <a:rPr lang="en-US" dirty="0"/>
              <a:t>Select ‘k’ random data points and label them as medoids for the time being.</a:t>
            </a:r>
          </a:p>
          <a:p>
            <a:pPr marL="457200" indent="-457200">
              <a:buFont typeface="+mj-lt"/>
              <a:buAutoNum type="arabicPeriod"/>
            </a:pPr>
            <a:r>
              <a:rPr lang="en-US" dirty="0"/>
              <a:t>Select a random point say ‘a’ from the points picked in step (1), and another point say ‘b’ which is not included in those points. </a:t>
            </a:r>
          </a:p>
          <a:p>
            <a:pPr marL="457200" indent="-457200">
              <a:buFont typeface="+mj-lt"/>
              <a:buAutoNum type="arabicPeriod"/>
            </a:pPr>
            <a:r>
              <a:rPr lang="en-US" dirty="0"/>
              <a:t>We would already have the sum of distances of point ‘a’ from all other points since that computation is required for selecting the points in step (1). Perform similar computation for point ‘b’.</a:t>
            </a:r>
          </a:p>
          <a:p>
            <a:pPr marL="457200" indent="-457200">
              <a:buFont typeface="+mj-lt"/>
              <a:buAutoNum type="arabicPeriod"/>
            </a:pPr>
            <a:r>
              <a:rPr lang="en-US" dirty="0"/>
              <a:t>If the sum of distances from all other points for point ‘b’ turns out to be less than that for point ‘a’, replace ‘a’ by ‘b’.</a:t>
            </a:r>
          </a:p>
          <a:p>
            <a:pPr marL="457200" indent="-457200">
              <a:buFont typeface="+mj-lt"/>
              <a:buAutoNum type="arabicPeriod"/>
            </a:pPr>
            <a:endParaRPr lang="en-US" dirty="0"/>
          </a:p>
          <a:p>
            <a:pPr marL="0" indent="0">
              <a:buNone/>
            </a:pPr>
            <a:r>
              <a:rPr lang="en-US" dirty="0"/>
              <a:t>PART II </a:t>
            </a:r>
            <a:r>
              <a:rPr lang="en-US" dirty="0">
                <a:sym typeface="Wingdings" panose="05000000000000000000" pitchFamily="2" charset="2"/>
              </a:rPr>
              <a:t> Next slide</a:t>
            </a:r>
            <a:endParaRPr lang="en-US" dirty="0"/>
          </a:p>
        </p:txBody>
      </p:sp>
      <p:sp>
        <p:nvSpPr>
          <p:cNvPr id="4" name="Footer Placeholder 3">
            <a:extLst>
              <a:ext uri="{FF2B5EF4-FFF2-40B4-BE49-F238E27FC236}">
                <a16:creationId xmlns:a16="http://schemas.microsoft.com/office/drawing/2014/main" id="{4625534D-ED03-3E70-CFB8-9AC8ECAFB3D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AD80EEC-7718-8788-C906-2E7C4926187C}"/>
              </a:ext>
            </a:extLst>
          </p:cNvPr>
          <p:cNvSpPr>
            <a:spLocks noGrp="1"/>
          </p:cNvSpPr>
          <p:nvPr>
            <p:ph type="sldNum" sz="quarter" idx="12"/>
          </p:nvPr>
        </p:nvSpPr>
        <p:spPr/>
        <p:txBody>
          <a:bodyPr/>
          <a:lstStyle/>
          <a:p>
            <a:fld id="{622602D6-36C8-4247-8F95-FE9D8C4F108F}" type="slidenum">
              <a:rPr lang="fr-FR" smtClean="0"/>
              <a:t>14</a:t>
            </a:fld>
            <a:endParaRPr lang="fr-FR"/>
          </a:p>
        </p:txBody>
      </p:sp>
    </p:spTree>
    <p:extLst>
      <p:ext uri="{BB962C8B-B14F-4D97-AF65-F5344CB8AC3E}">
        <p14:creationId xmlns:p14="http://schemas.microsoft.com/office/powerpoint/2010/main" val="135658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D62E-3C18-5CDC-86B4-3D9C8401D4FE}"/>
              </a:ext>
            </a:extLst>
          </p:cNvPr>
          <p:cNvSpPr>
            <a:spLocks noGrp="1"/>
          </p:cNvSpPr>
          <p:nvPr>
            <p:ph type="title"/>
          </p:nvPr>
        </p:nvSpPr>
        <p:spPr/>
        <p:txBody>
          <a:bodyPr/>
          <a:lstStyle/>
          <a:p>
            <a:r>
              <a:rPr lang="en-CA" dirty="0"/>
              <a:t>CLARANS</a:t>
            </a:r>
          </a:p>
        </p:txBody>
      </p:sp>
      <p:sp>
        <p:nvSpPr>
          <p:cNvPr id="3" name="Content Placeholder 2">
            <a:extLst>
              <a:ext uri="{FF2B5EF4-FFF2-40B4-BE49-F238E27FC236}">
                <a16:creationId xmlns:a16="http://schemas.microsoft.com/office/drawing/2014/main" id="{9EAAA983-9A12-D3AF-7C15-89B90874F353}"/>
              </a:ext>
            </a:extLst>
          </p:cNvPr>
          <p:cNvSpPr>
            <a:spLocks noGrp="1"/>
          </p:cNvSpPr>
          <p:nvPr>
            <p:ph idx="1"/>
          </p:nvPr>
        </p:nvSpPr>
        <p:spPr/>
        <p:txBody>
          <a:bodyPr>
            <a:normAutofit/>
          </a:bodyPr>
          <a:lstStyle/>
          <a:p>
            <a:pPr marL="457200" indent="-457200">
              <a:buFont typeface="+mj-lt"/>
              <a:buAutoNum type="arabicPeriod" startAt="5"/>
            </a:pPr>
            <a:r>
              <a:rPr lang="en-US" dirty="0"/>
              <a:t>The algorithm performs such a randomized search of medoids ‘x’ times where ‘x’ denotes the number of local minima computed, i.e. number of iterations to be performed, which we specify as a parameter. The set of medoids obtained after such ‘x’ number of steps is termed as ‘local optimum’.</a:t>
            </a:r>
          </a:p>
          <a:p>
            <a:pPr marL="457200" indent="-457200">
              <a:buFont typeface="+mj-lt"/>
              <a:buAutoNum type="arabicPeriod" startAt="5"/>
            </a:pPr>
            <a:r>
              <a:rPr lang="en-US" dirty="0"/>
              <a:t>A counter is incremented every time a replacement of points is made. The process of examining the points for possible replacement is repeated till the counter does not exceed the maximum number of neighbors to be examined (specified as a parameter).</a:t>
            </a:r>
          </a:p>
          <a:p>
            <a:pPr marL="457200" indent="-457200">
              <a:buFont typeface="+mj-lt"/>
              <a:buAutoNum type="arabicPeriod" startAt="5"/>
            </a:pPr>
            <a:r>
              <a:rPr lang="en-US" dirty="0"/>
              <a:t>The set of medoids obtained when the algorithm stops is the best local optimum choice of medoids.</a:t>
            </a:r>
            <a:endParaRPr lang="en-CA" dirty="0"/>
          </a:p>
        </p:txBody>
      </p:sp>
      <p:sp>
        <p:nvSpPr>
          <p:cNvPr id="4" name="Footer Placeholder 3">
            <a:extLst>
              <a:ext uri="{FF2B5EF4-FFF2-40B4-BE49-F238E27FC236}">
                <a16:creationId xmlns:a16="http://schemas.microsoft.com/office/drawing/2014/main" id="{4625534D-ED03-3E70-CFB8-9AC8ECAFB3D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AD80EEC-7718-8788-C906-2E7C4926187C}"/>
              </a:ext>
            </a:extLst>
          </p:cNvPr>
          <p:cNvSpPr>
            <a:spLocks noGrp="1"/>
          </p:cNvSpPr>
          <p:nvPr>
            <p:ph type="sldNum" sz="quarter" idx="12"/>
          </p:nvPr>
        </p:nvSpPr>
        <p:spPr/>
        <p:txBody>
          <a:bodyPr/>
          <a:lstStyle/>
          <a:p>
            <a:fld id="{622602D6-36C8-4247-8F95-FE9D8C4F108F}" type="slidenum">
              <a:rPr lang="fr-FR" smtClean="0"/>
              <a:t>15</a:t>
            </a:fld>
            <a:endParaRPr lang="fr-FR"/>
          </a:p>
        </p:txBody>
      </p:sp>
    </p:spTree>
    <p:extLst>
      <p:ext uri="{BB962C8B-B14F-4D97-AF65-F5344CB8AC3E}">
        <p14:creationId xmlns:p14="http://schemas.microsoft.com/office/powerpoint/2010/main" val="266004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E14C8-7F3D-9901-0639-396A56F9E297}"/>
              </a:ext>
            </a:extLst>
          </p:cNvPr>
          <p:cNvSpPr>
            <a:spLocks noGrp="1"/>
          </p:cNvSpPr>
          <p:nvPr>
            <p:ph type="title"/>
          </p:nvPr>
        </p:nvSpPr>
        <p:spPr>
          <a:xfrm>
            <a:off x="8156350" y="484632"/>
            <a:ext cx="3544035" cy="1609344"/>
          </a:xfrm>
          <a:ln>
            <a:noFill/>
          </a:ln>
        </p:spPr>
        <p:txBody>
          <a:bodyPr>
            <a:normAutofit/>
          </a:bodyPr>
          <a:lstStyle/>
          <a:p>
            <a:r>
              <a:rPr lang="en-CA" sz="3200" dirty="0"/>
              <a:t>Limit of classic partitioning</a:t>
            </a:r>
          </a:p>
        </p:txBody>
      </p:sp>
      <p:pic>
        <p:nvPicPr>
          <p:cNvPr id="1028" name="Picture 4" descr="Unexpected KMeans clusters, Non-optimal Number of Clusters, Anisotropically Distributed Blobs, Unequal Variance, Unevenly Sized Blobs">
            <a:extLst>
              <a:ext uri="{FF2B5EF4-FFF2-40B4-BE49-F238E27FC236}">
                <a16:creationId xmlns:a16="http://schemas.microsoft.com/office/drawing/2014/main" id="{C2C88E04-5240-B466-5592-E4F49C2684A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6663" y="-87610"/>
            <a:ext cx="7398856" cy="73988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214EFF-A2DE-05A0-DA0C-0BA6FBCD5906}"/>
              </a:ext>
            </a:extLst>
          </p:cNvPr>
          <p:cNvSpPr>
            <a:spLocks noGrp="1"/>
          </p:cNvSpPr>
          <p:nvPr>
            <p:ph idx="1"/>
          </p:nvPr>
        </p:nvSpPr>
        <p:spPr>
          <a:xfrm>
            <a:off x="8156351" y="2121408"/>
            <a:ext cx="3544034" cy="4050792"/>
          </a:xfrm>
        </p:spPr>
        <p:txBody>
          <a:bodyPr>
            <a:normAutofit/>
          </a:bodyPr>
          <a:lstStyle/>
          <a:p>
            <a:r>
              <a:rPr lang="en-CA" sz="1600" dirty="0"/>
              <a:t>There is a good example on Scikit-Learn library demonstrating the limits of partitioning:</a:t>
            </a:r>
          </a:p>
          <a:p>
            <a:r>
              <a:rPr lang="en-CA" sz="1600" dirty="0">
                <a:hlinkClick r:id="rId6"/>
              </a:rPr>
              <a:t>https://scikit-learn.org/stable/auto_examples/cluster/plot_kmeans_assumptions.html</a:t>
            </a:r>
            <a:endParaRPr lang="en-CA" sz="1600" dirty="0"/>
          </a:p>
          <a:p>
            <a:endParaRPr lang="en-CA" sz="1600" dirty="0"/>
          </a:p>
        </p:txBody>
      </p:sp>
      <p:sp>
        <p:nvSpPr>
          <p:cNvPr id="4" name="Footer Placeholder 3">
            <a:extLst>
              <a:ext uri="{FF2B5EF4-FFF2-40B4-BE49-F238E27FC236}">
                <a16:creationId xmlns:a16="http://schemas.microsoft.com/office/drawing/2014/main" id="{A7A33F0D-B2FD-2516-3947-DB3895A918F0}"/>
              </a:ext>
            </a:extLst>
          </p:cNvPr>
          <p:cNvSpPr>
            <a:spLocks noGrp="1"/>
          </p:cNvSpPr>
          <p:nvPr>
            <p:ph type="ftr" sz="quarter" idx="11"/>
          </p:nvPr>
        </p:nvSpPr>
        <p:spPr>
          <a:xfrm>
            <a:off x="1088136" y="6272784"/>
            <a:ext cx="6327648" cy="365125"/>
          </a:xfrm>
        </p:spPr>
        <p:txBody>
          <a:bodyPr>
            <a:normAutofit/>
          </a:bodyPr>
          <a:lstStyle/>
          <a:p>
            <a:endParaRPr lang="fr-FR"/>
          </a:p>
        </p:txBody>
      </p:sp>
      <p:grpSp>
        <p:nvGrpSpPr>
          <p:cNvPr id="1035" name="Group 103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6" name="Oval 103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7" name="Oval 103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94DA79B-0A7C-7B13-5314-A91B539F16FB}"/>
              </a:ext>
            </a:extLst>
          </p:cNvPr>
          <p:cNvSpPr>
            <a:spLocks noGrp="1"/>
          </p:cNvSpPr>
          <p:nvPr>
            <p:ph type="sldNum" sz="quarter" idx="12"/>
          </p:nvPr>
        </p:nvSpPr>
        <p:spPr>
          <a:xfrm>
            <a:off x="11311128" y="6272784"/>
            <a:ext cx="640080" cy="365125"/>
          </a:xfrm>
        </p:spPr>
        <p:txBody>
          <a:bodyPr>
            <a:normAutofit/>
          </a:bodyPr>
          <a:lstStyle/>
          <a:p>
            <a:pPr>
              <a:spcAft>
                <a:spcPts val="600"/>
              </a:spcAft>
            </a:pPr>
            <a:fld id="{622602D6-36C8-4247-8F95-FE9D8C4F108F}" type="slidenum">
              <a:rPr lang="fr-FR" smtClean="0"/>
              <a:pPr>
                <a:spcAft>
                  <a:spcPts val="600"/>
                </a:spcAft>
              </a:pPr>
              <a:t>16</a:t>
            </a:fld>
            <a:endParaRPr lang="fr-FR"/>
          </a:p>
        </p:txBody>
      </p:sp>
    </p:spTree>
    <p:extLst>
      <p:ext uri="{BB962C8B-B14F-4D97-AF65-F5344CB8AC3E}">
        <p14:creationId xmlns:p14="http://schemas.microsoft.com/office/powerpoint/2010/main" val="3254516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re 1">
            <a:extLst>
              <a:ext uri="{FF2B5EF4-FFF2-40B4-BE49-F238E27FC236}">
                <a16:creationId xmlns:a16="http://schemas.microsoft.com/office/drawing/2014/main" id="{758848D2-3254-46FD-9DFE-7A27991B2E76}"/>
              </a:ext>
            </a:extLst>
          </p:cNvPr>
          <p:cNvSpPr>
            <a:spLocks noGrp="1"/>
          </p:cNvSpPr>
          <p:nvPr>
            <p:ph type="title"/>
          </p:nvPr>
        </p:nvSpPr>
        <p:spPr>
          <a:xfrm>
            <a:off x="1069848" y="484632"/>
            <a:ext cx="10058400" cy="1609344"/>
          </a:xfrm>
        </p:spPr>
        <p:txBody>
          <a:bodyPr>
            <a:normAutofit/>
          </a:bodyPr>
          <a:lstStyle/>
          <a:p>
            <a:r>
              <a:rPr lang="en-CA" noProof="0" dirty="0"/>
              <a:t>Elbow method</a:t>
            </a:r>
          </a:p>
        </p:txBody>
      </p:sp>
      <p:pic>
        <p:nvPicPr>
          <p:cNvPr id="8" name="Picture 7" descr="Chart, histogram&#10;&#10;Description automatically generated">
            <a:extLst>
              <a:ext uri="{FF2B5EF4-FFF2-40B4-BE49-F238E27FC236}">
                <a16:creationId xmlns:a16="http://schemas.microsoft.com/office/drawing/2014/main" id="{C608EE2F-BA76-7202-D8A8-B4A5D68A8200}"/>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7200" b="-2"/>
          <a:stretch/>
        </p:blipFill>
        <p:spPr>
          <a:xfrm>
            <a:off x="1007196" y="2265037"/>
            <a:ext cx="5088800" cy="3907158"/>
          </a:xfrm>
          <a:prstGeom prst="rect">
            <a:avLst/>
          </a:prstGeom>
        </p:spPr>
      </p:pic>
      <p:sp>
        <p:nvSpPr>
          <p:cNvPr id="5" name="Content Placeholder 4">
            <a:extLst>
              <a:ext uri="{FF2B5EF4-FFF2-40B4-BE49-F238E27FC236}">
                <a16:creationId xmlns:a16="http://schemas.microsoft.com/office/drawing/2014/main" id="{3C55E119-9BCD-AE42-C222-CACA94DDB27E}"/>
              </a:ext>
            </a:extLst>
          </p:cNvPr>
          <p:cNvSpPr>
            <a:spLocks noGrp="1"/>
          </p:cNvSpPr>
          <p:nvPr>
            <p:ph idx="1"/>
          </p:nvPr>
        </p:nvSpPr>
        <p:spPr>
          <a:xfrm>
            <a:off x="6496216" y="2320412"/>
            <a:ext cx="4632031" cy="3851787"/>
          </a:xfrm>
        </p:spPr>
        <p:txBody>
          <a:bodyPr anchor="t">
            <a:normAutofit fontScale="92500" lnSpcReduction="10000"/>
          </a:bodyPr>
          <a:lstStyle/>
          <a:p>
            <a:r>
              <a:rPr lang="en-US" dirty="0"/>
              <a:t>The method, from 1953, consists of plotting the explained variation as a function of the number of clusters</a:t>
            </a:r>
          </a:p>
          <a:p>
            <a:r>
              <a:rPr lang="en-US" dirty="0"/>
              <a:t>Then, we pick the elbow of the curve as the number of clusters to use</a:t>
            </a:r>
          </a:p>
          <a:p>
            <a:r>
              <a:rPr lang="en-US" dirty="0"/>
              <a:t>The same method can be used to choose the number of parameters in other data-driven models, such as the number of principal components to describe a data set</a:t>
            </a:r>
          </a:p>
          <a:p>
            <a:endParaRPr lang="en-US" dirty="0"/>
          </a:p>
          <a:p>
            <a:r>
              <a:rPr lang="en-US" dirty="0"/>
              <a:t>If you have label here, this would simply be optimization</a:t>
            </a:r>
          </a:p>
          <a:p>
            <a:endParaRPr lang="en-CA" dirty="0"/>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Espace réservé du numéro de diapositive 3">
            <a:extLst>
              <a:ext uri="{FF2B5EF4-FFF2-40B4-BE49-F238E27FC236}">
                <a16:creationId xmlns:a16="http://schemas.microsoft.com/office/drawing/2014/main" id="{C9C1BFA4-75FB-4C35-9E9B-CF4A1A2FBB81}"/>
              </a:ext>
            </a:extLst>
          </p:cNvPr>
          <p:cNvSpPr>
            <a:spLocks noGrp="1"/>
          </p:cNvSpPr>
          <p:nvPr>
            <p:ph type="sldNum" sz="quarter" idx="12"/>
          </p:nvPr>
        </p:nvSpPr>
        <p:spPr>
          <a:xfrm>
            <a:off x="11311128" y="6272784"/>
            <a:ext cx="640080" cy="365125"/>
          </a:xfrm>
        </p:spPr>
        <p:txBody>
          <a:bodyPr>
            <a:normAutofit/>
          </a:bodyPr>
          <a:lstStyle/>
          <a:p>
            <a:pPr>
              <a:spcAft>
                <a:spcPts val="600"/>
              </a:spcAft>
            </a:pPr>
            <a:fld id="{00000000-1234-1234-1234-123412341234}" type="slidenum">
              <a:rPr lang="fr-CA" smtClean="0"/>
              <a:pPr>
                <a:spcAft>
                  <a:spcPts val="600"/>
                </a:spcAft>
              </a:pPr>
              <a:t>17</a:t>
            </a:fld>
            <a:endParaRPr lang="fr-CA"/>
          </a:p>
        </p:txBody>
      </p:sp>
      <p:sp>
        <p:nvSpPr>
          <p:cNvPr id="9" name="TextBox 8">
            <a:extLst>
              <a:ext uri="{FF2B5EF4-FFF2-40B4-BE49-F238E27FC236}">
                <a16:creationId xmlns:a16="http://schemas.microsoft.com/office/drawing/2014/main" id="{890265C8-E5B7-7EB8-0042-9E685791DEEA}"/>
              </a:ext>
            </a:extLst>
          </p:cNvPr>
          <p:cNvSpPr txBox="1"/>
          <p:nvPr/>
        </p:nvSpPr>
        <p:spPr>
          <a:xfrm>
            <a:off x="3619036" y="5972140"/>
            <a:ext cx="2476960" cy="200055"/>
          </a:xfrm>
          <a:prstGeom prst="rect">
            <a:avLst/>
          </a:prstGeom>
          <a:solidFill>
            <a:srgbClr val="000000"/>
          </a:solidFill>
        </p:spPr>
        <p:txBody>
          <a:bodyPr wrap="none" rtlCol="0">
            <a:spAutoFit/>
          </a:bodyPr>
          <a:lstStyle/>
          <a:p>
            <a:pPr algn="r">
              <a:spcAft>
                <a:spcPts val="600"/>
              </a:spcAft>
            </a:pPr>
            <a:r>
              <a:rPr lang="fr-CA" sz="700">
                <a:solidFill>
                  <a:srgbClr val="FFFFFF"/>
                </a:solidFill>
                <a:hlinkClick r:id="rId6" tooltip="https://elifesciences.org/articles/42508/figures">
                  <a:extLst>
                    <a:ext uri="{A12FA001-AC4F-418D-AE19-62706E023703}">
                      <ahyp:hlinkClr xmlns:ahyp="http://schemas.microsoft.com/office/drawing/2018/hyperlinkcolor" val="tx"/>
                    </a:ext>
                  </a:extLst>
                </a:hlinkClick>
              </a:rPr>
              <a:t>This Photo</a:t>
            </a:r>
            <a:r>
              <a:rPr lang="fr-CA" sz="700">
                <a:solidFill>
                  <a:srgbClr val="FFFFFF"/>
                </a:solidFill>
              </a:rPr>
              <a:t> by </a:t>
            </a:r>
            <a:r>
              <a:rPr lang="fr-CA" sz="700" err="1">
                <a:solidFill>
                  <a:srgbClr val="FFFFFF"/>
                </a:solidFill>
              </a:rPr>
              <a:t>Unknown</a:t>
            </a:r>
            <a:r>
              <a:rPr lang="fr-CA" sz="700">
                <a:solidFill>
                  <a:srgbClr val="FFFFFF"/>
                </a:solidFill>
              </a:rPr>
              <a:t> </a:t>
            </a:r>
            <a:r>
              <a:rPr lang="fr-CA" sz="700" err="1">
                <a:solidFill>
                  <a:srgbClr val="FFFFFF"/>
                </a:solidFill>
              </a:rPr>
              <a:t>Author</a:t>
            </a:r>
            <a:r>
              <a:rPr lang="fr-CA" sz="700">
                <a:solidFill>
                  <a:srgbClr val="FFFFFF"/>
                </a:solidFill>
              </a:rPr>
              <a:t> </a:t>
            </a:r>
            <a:r>
              <a:rPr lang="fr-CA" sz="700" err="1">
                <a:solidFill>
                  <a:srgbClr val="FFFFFF"/>
                </a:solidFill>
              </a:rPr>
              <a:t>is</a:t>
            </a:r>
            <a:r>
              <a:rPr lang="fr-CA" sz="700">
                <a:solidFill>
                  <a:srgbClr val="FFFFFF"/>
                </a:solidFill>
              </a:rPr>
              <a:t> </a:t>
            </a:r>
            <a:r>
              <a:rPr lang="fr-CA" sz="700" err="1">
                <a:solidFill>
                  <a:srgbClr val="FFFFFF"/>
                </a:solidFill>
              </a:rPr>
              <a:t>licensed</a:t>
            </a:r>
            <a:r>
              <a:rPr lang="fr-CA" sz="700">
                <a:solidFill>
                  <a:srgbClr val="FFFFFF"/>
                </a:solidFill>
              </a:rPr>
              <a:t> </a:t>
            </a:r>
            <a:r>
              <a:rPr lang="fr-CA" sz="700" err="1">
                <a:solidFill>
                  <a:srgbClr val="FFFFFF"/>
                </a:solidFill>
              </a:rPr>
              <a:t>under</a:t>
            </a:r>
            <a:r>
              <a:rPr lang="fr-CA" sz="700">
                <a:solidFill>
                  <a:srgbClr val="FFFFFF"/>
                </a:solidFill>
              </a:rPr>
              <a:t> </a:t>
            </a:r>
            <a:r>
              <a:rPr lang="fr-CA" sz="700">
                <a:solidFill>
                  <a:srgbClr val="FFFFFF"/>
                </a:solidFill>
                <a:hlinkClick r:id="rId8" tooltip="https://creativecommons.org/licenses/by/3.0/">
                  <a:extLst>
                    <a:ext uri="{A12FA001-AC4F-418D-AE19-62706E023703}">
                      <ahyp:hlinkClr xmlns:ahyp="http://schemas.microsoft.com/office/drawing/2018/hyperlinkcolor" val="tx"/>
                    </a:ext>
                  </a:extLst>
                </a:hlinkClick>
              </a:rPr>
              <a:t>CC BY</a:t>
            </a:r>
            <a:endParaRPr lang="fr-CA" sz="700">
              <a:solidFill>
                <a:srgbClr val="FFFFFF"/>
              </a:solidFill>
            </a:endParaRPr>
          </a:p>
        </p:txBody>
      </p:sp>
    </p:spTree>
    <p:extLst>
      <p:ext uri="{BB962C8B-B14F-4D97-AF65-F5344CB8AC3E}">
        <p14:creationId xmlns:p14="http://schemas.microsoft.com/office/powerpoint/2010/main" val="333120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0C3D-4971-35DA-8E6A-E2E20DBD8A16}"/>
              </a:ext>
            </a:extLst>
          </p:cNvPr>
          <p:cNvSpPr>
            <a:spLocks noGrp="1"/>
          </p:cNvSpPr>
          <p:nvPr>
            <p:ph type="title"/>
          </p:nvPr>
        </p:nvSpPr>
        <p:spPr/>
        <p:txBody>
          <a:bodyPr/>
          <a:lstStyle/>
          <a:p>
            <a:r>
              <a:rPr lang="en-CA" noProof="0" dirty="0"/>
              <a:t>Other method to </a:t>
            </a:r>
            <a:r>
              <a:rPr lang="en-CA" noProof="0" dirty="0" err="1"/>
              <a:t>defin</a:t>
            </a:r>
            <a:r>
              <a:rPr lang="en-CA" dirty="0"/>
              <a:t>e K</a:t>
            </a:r>
            <a:endParaRPr lang="en-CA" noProof="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E11B595-A6D5-5436-F83C-F1452110BCFF}"/>
                  </a:ext>
                </a:extLst>
              </p:cNvPr>
              <p:cNvSpPr>
                <a:spLocks noGrp="1"/>
              </p:cNvSpPr>
              <p:nvPr>
                <p:ph idx="1"/>
              </p:nvPr>
            </p:nvSpPr>
            <p:spPr>
              <a:xfrm>
                <a:off x="1069848" y="2121408"/>
                <a:ext cx="6590047" cy="4050792"/>
              </a:xfrm>
            </p:spPr>
            <p:txBody>
              <a:bodyPr>
                <a:normAutofit/>
              </a:bodyPr>
              <a:lstStyle/>
              <a:p>
                <a:r>
                  <a:rPr lang="en-US" noProof="0" dirty="0"/>
                  <a:t>For each point </a:t>
                </a:r>
                <a:r>
                  <a:rPr lang="en-US" noProof="0" dirty="0" err="1"/>
                  <a:t>i</a:t>
                </a:r>
                <a:r>
                  <a:rPr lang="en-US" noProof="0" dirty="0"/>
                  <a:t>, calculate the following:</a:t>
                </a:r>
              </a:p>
              <a:p>
                <a:pPr marL="617220" lvl="1" indent="-342900">
                  <a:buFont typeface="+mj-lt"/>
                  <a:buAutoNum type="arabicPeriod"/>
                </a:pPr>
                <a14:m>
                  <m:oMath xmlns:m="http://schemas.openxmlformats.org/officeDocument/2006/math">
                    <m:r>
                      <a:rPr lang="en-US" i="1" noProof="0" dirty="0" smtClean="0">
                        <a:latin typeface="Cambria Math" panose="02040503050406030204" pitchFamily="18" charset="0"/>
                      </a:rPr>
                      <m:t>𝑎</m:t>
                    </m:r>
                    <m:r>
                      <a:rPr lang="en-US" i="1" noProof="0" dirty="0" smtClean="0">
                        <a:latin typeface="Cambria Math" panose="02040503050406030204" pitchFamily="18" charset="0"/>
                      </a:rPr>
                      <m:t>(</m:t>
                    </m:r>
                    <m:r>
                      <a:rPr lang="en-US" i="1" noProof="0" dirty="0" err="1" smtClean="0">
                        <a:latin typeface="Cambria Math" panose="02040503050406030204" pitchFamily="18" charset="0"/>
                      </a:rPr>
                      <m:t>𝑖</m:t>
                    </m:r>
                    <m:r>
                      <a:rPr lang="en-US" i="1" noProof="0" dirty="0" smtClean="0">
                        <a:latin typeface="Cambria Math" panose="02040503050406030204" pitchFamily="18" charset="0"/>
                      </a:rPr>
                      <m:t>)</m:t>
                    </m:r>
                  </m:oMath>
                </a14:m>
                <a:r>
                  <a:rPr lang="en-US" noProof="0" dirty="0"/>
                  <a:t>: The average distance from the </a:t>
                </a:r>
                <a14:m>
                  <m:oMath xmlns:m="http://schemas.openxmlformats.org/officeDocument/2006/math">
                    <m:sSup>
                      <m:sSupPr>
                        <m:ctrlPr>
                          <a:rPr lang="en-US" i="1" noProof="0" smtClean="0">
                            <a:latin typeface="Cambria Math" panose="02040503050406030204" pitchFamily="18" charset="0"/>
                          </a:rPr>
                        </m:ctrlPr>
                      </m:sSupPr>
                      <m:e>
                        <m:r>
                          <a:rPr lang="fr-CA" b="0" i="1" noProof="0" smtClean="0">
                            <a:latin typeface="Cambria Math" panose="02040503050406030204" pitchFamily="18" charset="0"/>
                          </a:rPr>
                          <m:t>𝑖</m:t>
                        </m:r>
                      </m:e>
                      <m:sup>
                        <m:r>
                          <a:rPr lang="fr-CA" b="0" i="1" noProof="0" smtClean="0">
                            <a:latin typeface="Cambria Math" panose="02040503050406030204" pitchFamily="18" charset="0"/>
                          </a:rPr>
                          <m:t>𝑡h</m:t>
                        </m:r>
                      </m:sup>
                    </m:sSup>
                    <m:r>
                      <a:rPr lang="fr-CA" b="0" i="1" noProof="0" smtClean="0">
                        <a:latin typeface="Cambria Math" panose="02040503050406030204" pitchFamily="18" charset="0"/>
                      </a:rPr>
                      <m:t> </m:t>
                    </m:r>
                  </m:oMath>
                </a14:m>
                <a:r>
                  <a:rPr lang="en-US" noProof="0" dirty="0"/>
                  <a:t>point to the other points in the same cluster</a:t>
                </a:r>
              </a:p>
              <a:p>
                <a:pPr marL="617220" lvl="1" indent="-342900">
                  <a:buFont typeface="+mj-lt"/>
                  <a:buAutoNum type="arabicPeriod"/>
                </a:pPr>
                <a14:m>
                  <m:oMath xmlns:m="http://schemas.openxmlformats.org/officeDocument/2006/math">
                    <m:r>
                      <a:rPr lang="en-US" i="1" noProof="0" dirty="0" smtClean="0">
                        <a:latin typeface="Cambria Math" panose="02040503050406030204" pitchFamily="18" charset="0"/>
                      </a:rPr>
                      <m:t>𝑏</m:t>
                    </m:r>
                    <m:r>
                      <a:rPr lang="en-US" i="1" noProof="0" dirty="0" smtClean="0">
                        <a:latin typeface="Cambria Math" panose="02040503050406030204" pitchFamily="18" charset="0"/>
                      </a:rPr>
                      <m:t>(</m:t>
                    </m:r>
                    <m:r>
                      <a:rPr lang="en-US" i="1" noProof="0" dirty="0" err="1" smtClean="0">
                        <a:latin typeface="Cambria Math" panose="02040503050406030204" pitchFamily="18" charset="0"/>
                      </a:rPr>
                      <m:t>𝑖</m:t>
                    </m:r>
                    <m:r>
                      <a:rPr lang="en-US" i="1" noProof="0" dirty="0" smtClean="0">
                        <a:latin typeface="Cambria Math" panose="02040503050406030204" pitchFamily="18" charset="0"/>
                      </a:rPr>
                      <m:t>)</m:t>
                    </m:r>
                  </m:oMath>
                </a14:m>
                <a:r>
                  <a:rPr lang="en-US" noProof="0" dirty="0"/>
                  <a:t>: The lowest average distance from the </a:t>
                </a:r>
                <a14:m>
                  <m:oMath xmlns:m="http://schemas.openxmlformats.org/officeDocument/2006/math">
                    <m:sSup>
                      <m:sSupPr>
                        <m:ctrlPr>
                          <a:rPr lang="en-US" i="1">
                            <a:latin typeface="Cambria Math" panose="02040503050406030204" pitchFamily="18" charset="0"/>
                          </a:rPr>
                        </m:ctrlPr>
                      </m:sSupPr>
                      <m:e>
                        <m:r>
                          <a:rPr lang="fr-CA" i="1">
                            <a:latin typeface="Cambria Math" panose="02040503050406030204" pitchFamily="18" charset="0"/>
                          </a:rPr>
                          <m:t>𝑖</m:t>
                        </m:r>
                      </m:e>
                      <m:sup>
                        <m:r>
                          <a:rPr lang="fr-CA" i="1">
                            <a:latin typeface="Cambria Math" panose="02040503050406030204" pitchFamily="18" charset="0"/>
                          </a:rPr>
                          <m:t>𝑡h</m:t>
                        </m:r>
                      </m:sup>
                    </m:sSup>
                    <m:r>
                      <a:rPr lang="fr-CA" i="1">
                        <a:latin typeface="Cambria Math" panose="02040503050406030204" pitchFamily="18" charset="0"/>
                      </a:rPr>
                      <m:t> </m:t>
                    </m:r>
                  </m:oMath>
                </a14:m>
                <a:r>
                  <a:rPr lang="en-US" noProof="0" dirty="0"/>
                  <a:t>point to points in a different cluster, minimized over clusters</a:t>
                </a:r>
              </a:p>
              <a:p>
                <a:pPr marL="617220" lvl="1" indent="-342900">
                  <a:buFont typeface="+mj-lt"/>
                  <a:buAutoNum type="arabicPeriod"/>
                </a:pPr>
                <a:r>
                  <a:rPr lang="en-US" noProof="0" dirty="0"/>
                  <a:t>The silhouette value for the point </a:t>
                </a:r>
                <a14:m>
                  <m:oMath xmlns:m="http://schemas.openxmlformats.org/officeDocument/2006/math">
                    <m:r>
                      <a:rPr lang="en-US" i="1" noProof="0" dirty="0" smtClean="0">
                        <a:latin typeface="Cambria Math" panose="02040503050406030204" pitchFamily="18" charset="0"/>
                      </a:rPr>
                      <m:t>𝑖</m:t>
                    </m:r>
                  </m:oMath>
                </a14:m>
                <a:r>
                  <a:rPr lang="en-US" noProof="0" dirty="0"/>
                  <a:t> is then given by:</a:t>
                </a:r>
              </a:p>
              <a:p>
                <a:pPr marL="0" indent="0">
                  <a:buNone/>
                </a:pPr>
                <a14:m>
                  <m:oMathPara xmlns:m="http://schemas.openxmlformats.org/officeDocument/2006/math">
                    <m:oMathParaPr>
                      <m:jc m:val="centerGroup"/>
                    </m:oMathParaPr>
                    <m:oMath xmlns:m="http://schemas.openxmlformats.org/officeDocument/2006/math">
                      <m:r>
                        <a:rPr lang="en-US" i="1" noProof="0" dirty="0" smtClean="0">
                          <a:latin typeface="Cambria Math" panose="02040503050406030204" pitchFamily="18" charset="0"/>
                        </a:rPr>
                        <m:t>𝑠</m:t>
                      </m:r>
                      <m:r>
                        <a:rPr lang="en-US" i="1" noProof="0" dirty="0" smtClean="0">
                          <a:latin typeface="Cambria Math" panose="02040503050406030204" pitchFamily="18" charset="0"/>
                        </a:rPr>
                        <m:t>(</m:t>
                      </m:r>
                      <m:r>
                        <a:rPr lang="en-US" i="1" noProof="0" dirty="0" err="1" smtClean="0">
                          <a:latin typeface="Cambria Math" panose="02040503050406030204" pitchFamily="18" charset="0"/>
                        </a:rPr>
                        <m:t>𝑖</m:t>
                      </m:r>
                      <m:r>
                        <a:rPr lang="en-US" i="1" noProof="0" dirty="0" smtClean="0">
                          <a:latin typeface="Cambria Math" panose="02040503050406030204" pitchFamily="18" charset="0"/>
                        </a:rPr>
                        <m:t>)=</m:t>
                      </m:r>
                      <m:f>
                        <m:fPr>
                          <m:ctrlPr>
                            <a:rPr lang="en-US" i="1" noProof="0" dirty="0" smtClean="0">
                              <a:latin typeface="Cambria Math" panose="02040503050406030204" pitchFamily="18" charset="0"/>
                            </a:rPr>
                          </m:ctrlPr>
                        </m:fPr>
                        <m:num>
                          <m:r>
                            <a:rPr lang="en-US" i="1" dirty="0">
                              <a:latin typeface="Cambria Math" panose="02040503050406030204" pitchFamily="18" charset="0"/>
                            </a:rPr>
                            <m:t>𝑏</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num>
                        <m:den>
                          <m:r>
                            <m:rPr>
                              <m:sty m:val="p"/>
                            </m:rPr>
                            <a:rPr lang="en-US" i="1" dirty="0">
                              <a:latin typeface="Cambria Math" panose="02040503050406030204" pitchFamily="18" charset="0"/>
                            </a:rPr>
                            <m:t>max</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den>
                      </m:f>
                    </m:oMath>
                  </m:oMathPara>
                </a14:m>
                <a:endParaRPr lang="en-US" noProof="0" dirty="0"/>
              </a:p>
              <a:p>
                <a:r>
                  <a:rPr lang="en-US" noProof="0" dirty="0"/>
                  <a:t>The silhouette score for the entire dataset is the average of all the sample silhouette values</a:t>
                </a:r>
              </a:p>
              <a:p>
                <a:r>
                  <a:rPr lang="en-US" dirty="0"/>
                  <a:t>To use it to find k, we calculate the mean silhouette for k=2 to k=11</a:t>
                </a:r>
                <a:r>
                  <a:rPr lang="en-US" dirty="0">
                    <a:sym typeface="Wingdings" panose="05000000000000000000" pitchFamily="2" charset="2"/>
                  </a:rPr>
                  <a:t></a:t>
                </a:r>
                <a:endParaRPr lang="en-CA" noProof="0" dirty="0"/>
              </a:p>
              <a:p>
                <a:endParaRPr lang="en-CA" noProof="0" dirty="0"/>
              </a:p>
            </p:txBody>
          </p:sp>
        </mc:Choice>
        <mc:Fallback xmlns="">
          <p:sp>
            <p:nvSpPr>
              <p:cNvPr id="3" name="Text Placeholder 2">
                <a:extLst>
                  <a:ext uri="{FF2B5EF4-FFF2-40B4-BE49-F238E27FC236}">
                    <a16:creationId xmlns:a16="http://schemas.microsoft.com/office/drawing/2014/main" id="{8E11B595-A6D5-5436-F83C-F1452110BCFF}"/>
                  </a:ext>
                </a:extLst>
              </p:cNvPr>
              <p:cNvSpPr>
                <a:spLocks noGrp="1" noRot="1" noChangeAspect="1" noMove="1" noResize="1" noEditPoints="1" noAdjustHandles="1" noChangeArrowheads="1" noChangeShapeType="1" noTextEdit="1"/>
              </p:cNvSpPr>
              <p:nvPr>
                <p:ph idx="1"/>
              </p:nvPr>
            </p:nvSpPr>
            <p:spPr>
              <a:xfrm>
                <a:off x="1069848" y="2121408"/>
                <a:ext cx="6590047" cy="4050792"/>
              </a:xfrm>
              <a:blipFill>
                <a:blip r:embed="rId3"/>
                <a:stretch>
                  <a:fillRect l="-463" t="-150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DDAF768-A9C2-8425-0C27-9F606223918A}"/>
              </a:ext>
            </a:extLst>
          </p:cNvPr>
          <p:cNvSpPr>
            <a:spLocks noGrp="1"/>
          </p:cNvSpPr>
          <p:nvPr>
            <p:ph type="sldNum" sz="quarter" idx="12"/>
          </p:nvPr>
        </p:nvSpPr>
        <p:spPr/>
        <p:txBody>
          <a:bodyPr/>
          <a:lstStyle/>
          <a:p>
            <a:pPr algn="r"/>
            <a:fld id="{00000000-1234-1234-1234-123412341234}" type="slidenum">
              <a:rPr lang="en" smtClean="0"/>
              <a:pPr algn="r"/>
              <a:t>18</a:t>
            </a:fld>
            <a:endParaRPr lang="en"/>
          </a:p>
        </p:txBody>
      </p:sp>
      <p:sp>
        <p:nvSpPr>
          <p:cNvPr id="6" name="TextBox 5">
            <a:extLst>
              <a:ext uri="{FF2B5EF4-FFF2-40B4-BE49-F238E27FC236}">
                <a16:creationId xmlns:a16="http://schemas.microsoft.com/office/drawing/2014/main" id="{1CC1C519-9A7A-9969-58A4-2399897C03D2}"/>
              </a:ext>
            </a:extLst>
          </p:cNvPr>
          <p:cNvSpPr txBox="1"/>
          <p:nvPr/>
        </p:nvSpPr>
        <p:spPr>
          <a:xfrm>
            <a:off x="1069848" y="6376299"/>
            <a:ext cx="6551794" cy="261610"/>
          </a:xfrm>
          <a:prstGeom prst="rect">
            <a:avLst/>
          </a:prstGeom>
          <a:noFill/>
        </p:spPr>
        <p:txBody>
          <a:bodyPr wrap="none" rtlCol="0">
            <a:spAutoFit/>
          </a:bodyPr>
          <a:lstStyle/>
          <a:p>
            <a:r>
              <a:rPr lang="fr-CA" sz="1100" dirty="0">
                <a:solidFill>
                  <a:schemeClr val="tx2"/>
                </a:solidFill>
              </a:rPr>
              <a:t>*image </a:t>
            </a:r>
            <a:r>
              <a:rPr lang="fr-CA" sz="1100" dirty="0" err="1">
                <a:solidFill>
                  <a:schemeClr val="tx2"/>
                </a:solidFill>
              </a:rPr>
              <a:t>from</a:t>
            </a:r>
            <a:r>
              <a:rPr lang="fr-CA" sz="1100" dirty="0">
                <a:solidFill>
                  <a:schemeClr val="tx2"/>
                </a:solidFill>
              </a:rPr>
              <a:t>: https://www.kdnuggets.com/2019/10/clustering-metrics-better-elbow-method.html</a:t>
            </a:r>
          </a:p>
        </p:txBody>
      </p:sp>
      <p:pic>
        <p:nvPicPr>
          <p:cNvPr id="3074" name="Picture 2">
            <a:extLst>
              <a:ext uri="{FF2B5EF4-FFF2-40B4-BE49-F238E27FC236}">
                <a16:creationId xmlns:a16="http://schemas.microsoft.com/office/drawing/2014/main" id="{F28BA530-4F56-2B90-F80C-2B5477E705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830"/>
          <a:stretch/>
        </p:blipFill>
        <p:spPr bwMode="auto">
          <a:xfrm>
            <a:off x="8181725" y="1095930"/>
            <a:ext cx="3571849" cy="23330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2409167-36E6-02CC-87A4-72CF8B1774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170"/>
          <a:stretch/>
        </p:blipFill>
        <p:spPr bwMode="auto">
          <a:xfrm>
            <a:off x="8203200" y="3394788"/>
            <a:ext cx="3528898" cy="251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2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3351-D5E6-2DEA-60F8-6BCCE1C67000}"/>
              </a:ext>
            </a:extLst>
          </p:cNvPr>
          <p:cNvSpPr>
            <a:spLocks noGrp="1"/>
          </p:cNvSpPr>
          <p:nvPr>
            <p:ph type="title"/>
          </p:nvPr>
        </p:nvSpPr>
        <p:spPr/>
        <p:txBody>
          <a:bodyPr/>
          <a:lstStyle/>
          <a:p>
            <a:r>
              <a:rPr lang="en-CA" noProof="0" dirty="0"/>
              <a:t>Gaussian Mixture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907318-386C-1B82-9A44-EFB48B9C4A71}"/>
                  </a:ext>
                </a:extLst>
              </p:cNvPr>
              <p:cNvSpPr>
                <a:spLocks noGrp="1"/>
              </p:cNvSpPr>
              <p:nvPr>
                <p:ph idx="1"/>
              </p:nvPr>
            </p:nvSpPr>
            <p:spPr/>
            <p:txBody>
              <a:bodyPr>
                <a:normAutofit/>
              </a:bodyPr>
              <a:lstStyle/>
              <a:p>
                <a:r>
                  <a:rPr lang="en-US" noProof="0" dirty="0"/>
                  <a:t>Gaussian Mixture Models (GMMs) for clustering are based on the assumption that the data points are generated from a mixture of finite Gaussian distributions with unknown parameters</a:t>
                </a:r>
              </a:p>
              <a:p>
                <a:r>
                  <a:rPr lang="en-US" dirty="0"/>
                  <a:t>They are sometime considered as a generalization of partitioning methods</a:t>
                </a:r>
                <a:endParaRPr lang="en-CA" noProof="0" dirty="0"/>
              </a:p>
              <a:p>
                <a:r>
                  <a:rPr lang="en-CA" noProof="0" dirty="0"/>
                  <a:t>For instance, if we have three clusters </a:t>
                </a:r>
                <a14:m>
                  <m:oMath xmlns:m="http://schemas.openxmlformats.org/officeDocument/2006/math">
                    <m:sSub>
                      <m:sSubPr>
                        <m:ctrlPr>
                          <a:rPr lang="en-CA" i="1" noProof="0" smtClean="0">
                            <a:latin typeface="Cambria Math" panose="02040503050406030204" pitchFamily="18" charset="0"/>
                          </a:rPr>
                        </m:ctrlPr>
                      </m:sSubPr>
                      <m:e>
                        <m:r>
                          <a:rPr lang="en-CA" b="0" i="1" noProof="0" smtClean="0">
                            <a:latin typeface="Cambria Math" panose="02040503050406030204" pitchFamily="18" charset="0"/>
                          </a:rPr>
                          <m:t>𝑐</m:t>
                        </m:r>
                      </m:e>
                      <m:sub>
                        <m:r>
                          <a:rPr lang="en-CA" b="0" i="1" noProof="0" smtClean="0">
                            <a:latin typeface="Cambria Math" panose="02040503050406030204" pitchFamily="18" charset="0"/>
                          </a:rPr>
                          <m:t>1</m:t>
                        </m:r>
                      </m:sub>
                    </m:sSub>
                    <m:r>
                      <a:rPr lang="en-CA" b="0" i="1" noProof="0" smtClean="0">
                        <a:latin typeface="Cambria Math" panose="02040503050406030204" pitchFamily="18" charset="0"/>
                      </a:rPr>
                      <m:t>, </m:t>
                    </m:r>
                    <m:sSub>
                      <m:sSubPr>
                        <m:ctrlPr>
                          <a:rPr lang="en-CA" b="0" i="1" noProof="0" smtClean="0">
                            <a:latin typeface="Cambria Math" panose="02040503050406030204" pitchFamily="18" charset="0"/>
                          </a:rPr>
                        </m:ctrlPr>
                      </m:sSubPr>
                      <m:e>
                        <m:r>
                          <a:rPr lang="en-CA" b="0" i="1" noProof="0" smtClean="0">
                            <a:latin typeface="Cambria Math" panose="02040503050406030204" pitchFamily="18" charset="0"/>
                          </a:rPr>
                          <m:t>𝑐</m:t>
                        </m:r>
                      </m:e>
                      <m:sub>
                        <m:r>
                          <a:rPr lang="en-CA" b="0" i="1" noProof="0" smtClean="0">
                            <a:latin typeface="Cambria Math" panose="02040503050406030204" pitchFamily="18" charset="0"/>
                          </a:rPr>
                          <m:t>2</m:t>
                        </m:r>
                      </m:sub>
                    </m:sSub>
                    <m:r>
                      <a:rPr lang="en-CA" b="0" i="1" noProof="0" smtClean="0">
                        <a:latin typeface="Cambria Math" panose="02040503050406030204" pitchFamily="18" charset="0"/>
                      </a:rPr>
                      <m:t>, </m:t>
                    </m:r>
                    <m:sSub>
                      <m:sSubPr>
                        <m:ctrlPr>
                          <a:rPr lang="en-CA" b="0" i="1" noProof="0" smtClean="0">
                            <a:latin typeface="Cambria Math" panose="02040503050406030204" pitchFamily="18" charset="0"/>
                          </a:rPr>
                        </m:ctrlPr>
                      </m:sSubPr>
                      <m:e>
                        <m:r>
                          <a:rPr lang="en-CA" b="0" i="1" noProof="0" smtClean="0">
                            <a:latin typeface="Cambria Math" panose="02040503050406030204" pitchFamily="18" charset="0"/>
                          </a:rPr>
                          <m:t>𝑐</m:t>
                        </m:r>
                      </m:e>
                      <m:sub>
                        <m:r>
                          <a:rPr lang="en-CA" b="0" i="1" noProof="0" smtClean="0">
                            <a:latin typeface="Cambria Math" panose="02040503050406030204" pitchFamily="18" charset="0"/>
                          </a:rPr>
                          <m:t>3</m:t>
                        </m:r>
                      </m:sub>
                    </m:sSub>
                  </m:oMath>
                </a14:m>
                <a:r>
                  <a:rPr lang="en-CA" noProof="0" dirty="0"/>
                  <a:t> with three means </a:t>
                </a:r>
                <a14:m>
                  <m:oMath xmlns:m="http://schemas.openxmlformats.org/officeDocument/2006/math">
                    <m:sSub>
                      <m:sSubPr>
                        <m:ctrlPr>
                          <a:rPr lang="en-CA" i="1" noProof="0" smtClean="0">
                            <a:latin typeface="Cambria Math" panose="02040503050406030204" pitchFamily="18" charset="0"/>
                          </a:rPr>
                        </m:ctrlPr>
                      </m:sSubPr>
                      <m:e>
                        <m:r>
                          <a:rPr lang="en-CA" i="1" noProof="0">
                            <a:latin typeface="Cambria Math" panose="02040503050406030204" pitchFamily="18" charset="0"/>
                            <a:ea typeface="Cambria Math" panose="02040503050406030204" pitchFamily="18" charset="0"/>
                          </a:rPr>
                          <m:t>𝜇</m:t>
                        </m:r>
                      </m:e>
                      <m:sub>
                        <m:r>
                          <a:rPr lang="en-CA" b="0" i="1" noProof="0" smtClean="0">
                            <a:latin typeface="Cambria Math" panose="02040503050406030204" pitchFamily="18" charset="0"/>
                          </a:rPr>
                          <m:t>1</m:t>
                        </m:r>
                      </m:sub>
                    </m:sSub>
                    <m:r>
                      <a:rPr lang="en-CA" b="0" i="1" noProof="0" smtClean="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ea typeface="Cambria Math" panose="02040503050406030204" pitchFamily="18" charset="0"/>
                          </a:rPr>
                          <m:t>𝜇</m:t>
                        </m:r>
                      </m:e>
                      <m:sub>
                        <m:r>
                          <a:rPr lang="en-CA" b="0" i="1" noProof="0" smtClean="0">
                            <a:latin typeface="Cambria Math" panose="02040503050406030204" pitchFamily="18" charset="0"/>
                            <a:ea typeface="Cambria Math" panose="02040503050406030204" pitchFamily="18" charset="0"/>
                          </a:rPr>
                          <m:t>2</m:t>
                        </m:r>
                      </m:sub>
                    </m:sSub>
                    <m:r>
                      <a:rPr lang="en-CA" b="0" i="1" noProof="0" smtClean="0">
                        <a:latin typeface="Cambria Math" panose="02040503050406030204" pitchFamily="18" charset="0"/>
                      </a:rPr>
                      <m:t>,</m:t>
                    </m:r>
                    <m:sSub>
                      <m:sSubPr>
                        <m:ctrlPr>
                          <a:rPr lang="en-CA" i="1" noProof="0">
                            <a:latin typeface="Cambria Math" panose="02040503050406030204" pitchFamily="18" charset="0"/>
                          </a:rPr>
                        </m:ctrlPr>
                      </m:sSubPr>
                      <m:e>
                        <m:r>
                          <a:rPr lang="en-CA" i="1" noProof="0">
                            <a:latin typeface="Cambria Math" panose="02040503050406030204" pitchFamily="18" charset="0"/>
                            <a:ea typeface="Cambria Math" panose="02040503050406030204" pitchFamily="18" charset="0"/>
                          </a:rPr>
                          <m:t>𝜇</m:t>
                        </m:r>
                      </m:e>
                      <m:sub>
                        <m:r>
                          <a:rPr lang="en-CA" b="0" i="1" noProof="0" smtClean="0">
                            <a:latin typeface="Cambria Math" panose="02040503050406030204" pitchFamily="18" charset="0"/>
                            <a:ea typeface="Cambria Math" panose="02040503050406030204" pitchFamily="18" charset="0"/>
                          </a:rPr>
                          <m:t>3</m:t>
                        </m:r>
                      </m:sub>
                    </m:sSub>
                  </m:oMath>
                </a14:m>
                <a:endParaRPr lang="en-CA" noProof="0" dirty="0"/>
              </a:p>
              <a:p>
                <a:endParaRPr lang="en-CA" noProof="0" dirty="0"/>
              </a:p>
              <a:p>
                <a:r>
                  <a:rPr lang="en-CA" noProof="0" dirty="0"/>
                  <a:t>Then the distribution probabilities of the </a:t>
                </a:r>
                <a:r>
                  <a:rPr lang="en-CA" b="1" i="1" noProof="0" dirty="0"/>
                  <a:t>c</a:t>
                </a:r>
                <a:r>
                  <a:rPr lang="en-CA" noProof="0" dirty="0"/>
                  <a:t> clusters is:</a:t>
                </a:r>
              </a:p>
              <a:p>
                <a:pPr marL="118530" indent="0" algn="ctr">
                  <a:buNone/>
                </a:pPr>
                <a14:m>
                  <m:oMath xmlns:m="http://schemas.openxmlformats.org/officeDocument/2006/math">
                    <m:r>
                      <a:rPr lang="en-CA" b="0" i="1" noProof="0" smtClean="0">
                        <a:latin typeface="Cambria Math" panose="02040503050406030204" pitchFamily="18" charset="0"/>
                      </a:rPr>
                      <m:t>𝑃</m:t>
                    </m:r>
                    <m:d>
                      <m:dPr>
                        <m:ctrlPr>
                          <a:rPr lang="en-CA" b="0" i="1" noProof="0" smtClean="0">
                            <a:latin typeface="Cambria Math" panose="02040503050406030204" pitchFamily="18" charset="0"/>
                          </a:rPr>
                        </m:ctrlPr>
                      </m:dPr>
                      <m:e>
                        <m:r>
                          <a:rPr lang="en-CA" b="0" i="1" noProof="0" smtClean="0">
                            <a:latin typeface="Cambria Math" panose="02040503050406030204" pitchFamily="18" charset="0"/>
                          </a:rPr>
                          <m:t>𝑥</m:t>
                        </m:r>
                        <m:r>
                          <a:rPr lang="en-CA" b="0" i="1" noProof="0" smtClean="0">
                            <a:latin typeface="Cambria Math" panose="02040503050406030204" pitchFamily="18" charset="0"/>
                          </a:rPr>
                          <m:t>; </m:t>
                        </m:r>
                        <m:r>
                          <a:rPr lang="en-CA" i="1" noProof="0" smtClean="0">
                            <a:latin typeface="Cambria Math" panose="02040503050406030204" pitchFamily="18" charset="0"/>
                            <a:ea typeface="Cambria Math" panose="02040503050406030204" pitchFamily="18" charset="0"/>
                          </a:rPr>
                          <m:t>𝜇</m:t>
                        </m:r>
                        <m:r>
                          <a:rPr lang="en-CA" b="0" i="1" noProof="0" smtClean="0">
                            <a:latin typeface="Cambria Math" panose="02040503050406030204" pitchFamily="18" charset="0"/>
                            <a:ea typeface="Cambria Math" panose="02040503050406030204" pitchFamily="18" charset="0"/>
                          </a:rPr>
                          <m:t>,</m:t>
                        </m:r>
                        <m:r>
                          <m:rPr>
                            <m:sty m:val="p"/>
                          </m:rPr>
                          <a:rPr lang="en-CA" b="0" i="1" noProof="0" smtClean="0">
                            <a:latin typeface="Cambria Math" panose="02040503050406030204" pitchFamily="18" charset="0"/>
                            <a:ea typeface="Cambria Math" panose="02040503050406030204" pitchFamily="18" charset="0"/>
                          </a:rPr>
                          <m:t>Σ</m:t>
                        </m:r>
                      </m:e>
                    </m:d>
                    <m:r>
                      <a:rPr lang="en-CA" b="0" i="1" noProof="0" smtClean="0">
                        <a:latin typeface="Cambria Math" panose="02040503050406030204" pitchFamily="18" charset="0"/>
                        <a:ea typeface="Cambria Math" panose="02040503050406030204" pitchFamily="18" charset="0"/>
                      </a:rPr>
                      <m:t>=</m:t>
                    </m:r>
                    <m:f>
                      <m:fPr>
                        <m:ctrlPr>
                          <a:rPr lang="en-CA" b="0" i="1" noProof="0" smtClean="0">
                            <a:latin typeface="Cambria Math" panose="02040503050406030204" pitchFamily="18" charset="0"/>
                            <a:ea typeface="Cambria Math" panose="02040503050406030204" pitchFamily="18" charset="0"/>
                          </a:rPr>
                        </m:ctrlPr>
                      </m:fPr>
                      <m:num>
                        <m:r>
                          <a:rPr lang="en-CA" b="0" i="1" noProof="0" smtClean="0">
                            <a:latin typeface="Cambria Math" panose="02040503050406030204" pitchFamily="18" charset="0"/>
                            <a:ea typeface="Cambria Math" panose="02040503050406030204" pitchFamily="18" charset="0"/>
                          </a:rPr>
                          <m:t>1</m:t>
                        </m:r>
                      </m:num>
                      <m:den>
                        <m:sSup>
                          <m:sSupPr>
                            <m:ctrlPr>
                              <a:rPr lang="en-CA" b="0" i="1" noProof="0" smtClean="0">
                                <a:latin typeface="Cambria Math" panose="02040503050406030204" pitchFamily="18" charset="0"/>
                                <a:ea typeface="Cambria Math" panose="02040503050406030204" pitchFamily="18" charset="0"/>
                              </a:rPr>
                            </m:ctrlPr>
                          </m:sSupPr>
                          <m:e>
                            <m:d>
                              <m:dPr>
                                <m:ctrlPr>
                                  <a:rPr lang="en-CA" b="0" i="1" noProof="0" smtClean="0">
                                    <a:latin typeface="Cambria Math" panose="02040503050406030204" pitchFamily="18" charset="0"/>
                                    <a:ea typeface="Cambria Math" panose="02040503050406030204" pitchFamily="18" charset="0"/>
                                  </a:rPr>
                                </m:ctrlPr>
                              </m:dPr>
                              <m:e>
                                <m:r>
                                  <a:rPr lang="en-CA" b="0" i="1" noProof="0" smtClean="0">
                                    <a:latin typeface="Cambria Math" panose="02040503050406030204" pitchFamily="18" charset="0"/>
                                    <a:ea typeface="Cambria Math" panose="02040503050406030204" pitchFamily="18" charset="0"/>
                                  </a:rPr>
                                  <m:t>2</m:t>
                                </m:r>
                                <m:r>
                                  <a:rPr lang="en-CA" b="0" i="1" noProof="0" smtClean="0">
                                    <a:latin typeface="Cambria Math" panose="02040503050406030204" pitchFamily="18" charset="0"/>
                                    <a:ea typeface="Cambria Math" panose="02040503050406030204" pitchFamily="18" charset="0"/>
                                  </a:rPr>
                                  <m:t>𝜋</m:t>
                                </m:r>
                              </m:e>
                            </m:d>
                          </m:e>
                          <m:sup>
                            <m:f>
                              <m:fPr>
                                <m:type m:val="skw"/>
                                <m:ctrlPr>
                                  <a:rPr lang="en-CA" b="0" i="1" noProof="0" smtClean="0">
                                    <a:latin typeface="Cambria Math" panose="02040503050406030204" pitchFamily="18" charset="0"/>
                                    <a:ea typeface="Cambria Math" panose="02040503050406030204" pitchFamily="18" charset="0"/>
                                  </a:rPr>
                                </m:ctrlPr>
                              </m:fPr>
                              <m:num>
                                <m:r>
                                  <a:rPr lang="en-CA" b="0" i="1" noProof="0" smtClean="0">
                                    <a:latin typeface="Cambria Math" panose="02040503050406030204" pitchFamily="18" charset="0"/>
                                    <a:ea typeface="Cambria Math" panose="02040503050406030204" pitchFamily="18" charset="0"/>
                                  </a:rPr>
                                  <m:t>𝑐</m:t>
                                </m:r>
                              </m:num>
                              <m:den>
                                <m:r>
                                  <a:rPr lang="en-CA" b="0" i="1" noProof="0" smtClean="0">
                                    <a:latin typeface="Cambria Math" panose="02040503050406030204" pitchFamily="18" charset="0"/>
                                    <a:ea typeface="Cambria Math" panose="02040503050406030204" pitchFamily="18" charset="0"/>
                                  </a:rPr>
                                  <m:t>2</m:t>
                                </m:r>
                              </m:den>
                            </m:f>
                          </m:sup>
                        </m:sSup>
                        <m:rad>
                          <m:radPr>
                            <m:degHide m:val="on"/>
                            <m:ctrlPr>
                              <a:rPr lang="en-CA" b="0" i="1" noProof="0" smtClean="0">
                                <a:latin typeface="Cambria Math" panose="02040503050406030204" pitchFamily="18" charset="0"/>
                                <a:ea typeface="Cambria Math" panose="02040503050406030204" pitchFamily="18" charset="0"/>
                              </a:rPr>
                            </m:ctrlPr>
                          </m:radPr>
                          <m:deg/>
                          <m:e>
                            <m:d>
                              <m:dPr>
                                <m:begChr m:val="|"/>
                                <m:endChr m:val="|"/>
                                <m:ctrlPr>
                                  <a:rPr lang="en-CA" b="0" i="1" noProof="0" smtClean="0">
                                    <a:latin typeface="Cambria Math" panose="02040503050406030204" pitchFamily="18" charset="0"/>
                                    <a:ea typeface="Cambria Math" panose="02040503050406030204" pitchFamily="18" charset="0"/>
                                  </a:rPr>
                                </m:ctrlPr>
                              </m:dPr>
                              <m:e>
                                <m:r>
                                  <m:rPr>
                                    <m:sty m:val="p"/>
                                  </m:rPr>
                                  <a:rPr lang="en-CA" i="1" noProof="0">
                                    <a:latin typeface="Cambria Math" panose="02040503050406030204" pitchFamily="18" charset="0"/>
                                    <a:ea typeface="Cambria Math" panose="02040503050406030204" pitchFamily="18" charset="0"/>
                                  </a:rPr>
                                  <m:t>Σ</m:t>
                                </m:r>
                              </m:e>
                            </m:d>
                          </m:e>
                        </m:rad>
                      </m:den>
                    </m:f>
                    <m:r>
                      <a:rPr lang="en-CA" b="0" i="1" noProof="0" smtClean="0">
                        <a:latin typeface="Cambria Math" panose="02040503050406030204" pitchFamily="18" charset="0"/>
                        <a:ea typeface="Cambria Math" panose="02040503050406030204" pitchFamily="18" charset="0"/>
                      </a:rPr>
                      <m:t>𝑒𝑥𝑝</m:t>
                    </m:r>
                    <m:r>
                      <a:rPr lang="en-CA" b="0" i="1" noProof="0" smtClean="0">
                        <a:latin typeface="Cambria Math" panose="02040503050406030204" pitchFamily="18" charset="0"/>
                        <a:ea typeface="Cambria Math" panose="02040503050406030204" pitchFamily="18" charset="0"/>
                      </a:rPr>
                      <m:t>(−</m:t>
                    </m:r>
                    <m:f>
                      <m:fPr>
                        <m:ctrlPr>
                          <a:rPr lang="en-CA" b="0" i="1" noProof="0" smtClean="0">
                            <a:latin typeface="Cambria Math" panose="02040503050406030204" pitchFamily="18" charset="0"/>
                            <a:ea typeface="Cambria Math" panose="02040503050406030204" pitchFamily="18" charset="0"/>
                          </a:rPr>
                        </m:ctrlPr>
                      </m:fPr>
                      <m:num>
                        <m:r>
                          <a:rPr lang="en-CA" b="0" i="1" noProof="0" smtClean="0">
                            <a:latin typeface="Cambria Math" panose="02040503050406030204" pitchFamily="18" charset="0"/>
                            <a:ea typeface="Cambria Math" panose="02040503050406030204" pitchFamily="18" charset="0"/>
                          </a:rPr>
                          <m:t>1</m:t>
                        </m:r>
                      </m:num>
                      <m:den>
                        <m:r>
                          <a:rPr lang="en-CA" b="0" i="1" noProof="0" smtClean="0">
                            <a:latin typeface="Cambria Math" panose="02040503050406030204" pitchFamily="18" charset="0"/>
                            <a:ea typeface="Cambria Math" panose="02040503050406030204" pitchFamily="18" charset="0"/>
                          </a:rPr>
                          <m:t>2</m:t>
                        </m:r>
                      </m:den>
                    </m:f>
                    <m:sSup>
                      <m:sSupPr>
                        <m:ctrlPr>
                          <a:rPr lang="en-CA" b="0" i="1" noProof="0" smtClean="0">
                            <a:latin typeface="Cambria Math" panose="02040503050406030204" pitchFamily="18" charset="0"/>
                            <a:ea typeface="Cambria Math" panose="02040503050406030204" pitchFamily="18" charset="0"/>
                          </a:rPr>
                        </m:ctrlPr>
                      </m:sSupPr>
                      <m:e>
                        <m:d>
                          <m:dPr>
                            <m:ctrlPr>
                              <a:rPr lang="en-CA" i="1" noProof="0">
                                <a:latin typeface="Cambria Math" panose="02040503050406030204" pitchFamily="18" charset="0"/>
                                <a:ea typeface="Cambria Math" panose="02040503050406030204" pitchFamily="18" charset="0"/>
                              </a:rPr>
                            </m:ctrlPr>
                          </m:dPr>
                          <m:e>
                            <m:r>
                              <a:rPr lang="en-CA" i="1" noProof="0">
                                <a:latin typeface="Cambria Math" panose="02040503050406030204" pitchFamily="18" charset="0"/>
                                <a:ea typeface="Cambria Math" panose="02040503050406030204" pitchFamily="18" charset="0"/>
                              </a:rPr>
                              <m:t>𝑥</m:t>
                            </m:r>
                            <m:r>
                              <a:rPr lang="en-CA" i="1" noProof="0">
                                <a:latin typeface="Cambria Math" panose="02040503050406030204" pitchFamily="18" charset="0"/>
                                <a:ea typeface="Cambria Math" panose="02040503050406030204" pitchFamily="18" charset="0"/>
                              </a:rPr>
                              <m:t>−</m:t>
                            </m:r>
                            <m:r>
                              <a:rPr lang="en-CA" i="1" noProof="0">
                                <a:latin typeface="Cambria Math" panose="02040503050406030204" pitchFamily="18" charset="0"/>
                                <a:ea typeface="Cambria Math" panose="02040503050406030204" pitchFamily="18" charset="0"/>
                              </a:rPr>
                              <m:t>𝜇</m:t>
                            </m:r>
                          </m:e>
                        </m:d>
                      </m:e>
                      <m:sup>
                        <m:r>
                          <a:rPr lang="en-CA" b="0" i="1" noProof="0" smtClean="0">
                            <a:latin typeface="Cambria Math" panose="02040503050406030204" pitchFamily="18" charset="0"/>
                            <a:ea typeface="Cambria Math" panose="02040503050406030204" pitchFamily="18" charset="0"/>
                          </a:rPr>
                          <m:t>𝑇</m:t>
                        </m:r>
                      </m:sup>
                    </m:sSup>
                    <m:sSup>
                      <m:sSupPr>
                        <m:ctrlPr>
                          <a:rPr lang="en-CA" i="1" noProof="0" smtClean="0">
                            <a:latin typeface="Cambria Math" panose="02040503050406030204" pitchFamily="18" charset="0"/>
                            <a:ea typeface="Cambria Math" panose="02040503050406030204" pitchFamily="18" charset="0"/>
                          </a:rPr>
                        </m:ctrlPr>
                      </m:sSupPr>
                      <m:e>
                        <m:r>
                          <m:rPr>
                            <m:sty m:val="p"/>
                          </m:rPr>
                          <a:rPr lang="en-CA" i="1" noProof="0">
                            <a:latin typeface="Cambria Math" panose="02040503050406030204" pitchFamily="18" charset="0"/>
                            <a:ea typeface="Cambria Math" panose="02040503050406030204" pitchFamily="18" charset="0"/>
                          </a:rPr>
                          <m:t>Σ</m:t>
                        </m:r>
                      </m:e>
                      <m:sup>
                        <m:r>
                          <a:rPr lang="en-CA" b="0" i="1" noProof="0" smtClean="0">
                            <a:latin typeface="Cambria Math" panose="02040503050406030204" pitchFamily="18" charset="0"/>
                            <a:ea typeface="Cambria Math" panose="02040503050406030204" pitchFamily="18" charset="0"/>
                          </a:rPr>
                          <m:t>−1</m:t>
                        </m:r>
                      </m:sup>
                    </m:sSup>
                    <m:d>
                      <m:dPr>
                        <m:ctrlPr>
                          <a:rPr lang="en-CA" i="1" noProof="0">
                            <a:latin typeface="Cambria Math" panose="02040503050406030204" pitchFamily="18" charset="0"/>
                            <a:ea typeface="Cambria Math" panose="02040503050406030204" pitchFamily="18" charset="0"/>
                          </a:rPr>
                        </m:ctrlPr>
                      </m:dPr>
                      <m:e>
                        <m:r>
                          <a:rPr lang="en-CA" i="1" noProof="0">
                            <a:latin typeface="Cambria Math" panose="02040503050406030204" pitchFamily="18" charset="0"/>
                            <a:ea typeface="Cambria Math" panose="02040503050406030204" pitchFamily="18" charset="0"/>
                          </a:rPr>
                          <m:t>𝑥</m:t>
                        </m:r>
                        <m:r>
                          <a:rPr lang="en-CA" i="1" noProof="0">
                            <a:latin typeface="Cambria Math" panose="02040503050406030204" pitchFamily="18" charset="0"/>
                            <a:ea typeface="Cambria Math" panose="02040503050406030204" pitchFamily="18" charset="0"/>
                          </a:rPr>
                          <m:t>−</m:t>
                        </m:r>
                        <m:r>
                          <a:rPr lang="en-CA" i="1" noProof="0">
                            <a:latin typeface="Cambria Math" panose="02040503050406030204" pitchFamily="18" charset="0"/>
                            <a:ea typeface="Cambria Math" panose="02040503050406030204" pitchFamily="18" charset="0"/>
                          </a:rPr>
                          <m:t>𝜇</m:t>
                        </m:r>
                      </m:e>
                    </m:d>
                    <m:r>
                      <a:rPr lang="en-CA" b="0" i="1" noProof="0" smtClean="0">
                        <a:latin typeface="Cambria Math" panose="02040503050406030204" pitchFamily="18" charset="0"/>
                        <a:ea typeface="Cambria Math" panose="02040503050406030204" pitchFamily="18" charset="0"/>
                      </a:rPr>
                      <m:t>)</m:t>
                    </m:r>
                  </m:oMath>
                </a14:m>
                <a:r>
                  <a:rPr lang="en-CA" noProof="0" dirty="0"/>
                  <a:t> </a:t>
                </a:r>
              </a:p>
            </p:txBody>
          </p:sp>
        </mc:Choice>
        <mc:Fallback xmlns="">
          <p:sp>
            <p:nvSpPr>
              <p:cNvPr id="3" name="Text Placeholder 2">
                <a:extLst>
                  <a:ext uri="{FF2B5EF4-FFF2-40B4-BE49-F238E27FC236}">
                    <a16:creationId xmlns:a16="http://schemas.microsoft.com/office/drawing/2014/main" id="{FA907318-386C-1B82-9A44-EFB48B9C4A71}"/>
                  </a:ext>
                </a:extLst>
              </p:cNvPr>
              <p:cNvSpPr>
                <a:spLocks noGrp="1" noRot="1" noChangeAspect="1" noMove="1" noResize="1" noEditPoints="1" noAdjustHandles="1" noChangeArrowheads="1" noChangeShapeType="1" noTextEdit="1"/>
              </p:cNvSpPr>
              <p:nvPr>
                <p:ph idx="1"/>
              </p:nvPr>
            </p:nvSpPr>
            <p:spPr>
              <a:blipFill>
                <a:blip r:embed="rId3"/>
                <a:stretch>
                  <a:fillRect l="-303" t="-150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081D11D6-0EE9-899A-2F0B-432489F42CAE}"/>
              </a:ext>
            </a:extLst>
          </p:cNvPr>
          <p:cNvSpPr>
            <a:spLocks noGrp="1"/>
          </p:cNvSpPr>
          <p:nvPr>
            <p:ph type="sldNum" sz="quarter" idx="12"/>
          </p:nvPr>
        </p:nvSpPr>
        <p:spPr/>
        <p:txBody>
          <a:bodyPr/>
          <a:lstStyle/>
          <a:p>
            <a:pPr algn="r"/>
            <a:fld id="{00000000-1234-1234-1234-123412341234}" type="slidenum">
              <a:rPr lang="en" smtClean="0"/>
              <a:pPr algn="r"/>
              <a:t>19</a:t>
            </a:fld>
            <a:endParaRPr lang="en"/>
          </a:p>
        </p:txBody>
      </p:sp>
    </p:spTree>
    <p:extLst>
      <p:ext uri="{BB962C8B-B14F-4D97-AF65-F5344CB8AC3E}">
        <p14:creationId xmlns:p14="http://schemas.microsoft.com/office/powerpoint/2010/main" val="422077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28327-13A8-899D-2B04-A6C988157BC9}"/>
              </a:ext>
            </a:extLst>
          </p:cNvPr>
          <p:cNvSpPr>
            <a:spLocks noGrp="1"/>
          </p:cNvSpPr>
          <p:nvPr>
            <p:ph type="title"/>
          </p:nvPr>
        </p:nvSpPr>
        <p:spPr>
          <a:xfrm>
            <a:off x="6550924" y="685800"/>
            <a:ext cx="4920019" cy="2021553"/>
          </a:xfrm>
        </p:spPr>
        <p:txBody>
          <a:bodyPr vert="horz" lIns="91440" tIns="45720" rIns="91440" bIns="45720" rtlCol="0">
            <a:normAutofit/>
          </a:bodyPr>
          <a:lstStyle/>
          <a:p>
            <a:r>
              <a:rPr lang="en-CA" noProof="0">
                <a:solidFill>
                  <a:schemeClr val="tx1"/>
                </a:solidFill>
              </a:rPr>
              <a:t>Summary of lesson #17</a:t>
            </a:r>
          </a:p>
        </p:txBody>
      </p:sp>
      <p:sp>
        <p:nvSpPr>
          <p:cNvPr id="62" name="Freeform: Shape 61">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olorful diagram of a tree&#10;&#10;Description automatically generated with medium confidence">
            <a:extLst>
              <a:ext uri="{FF2B5EF4-FFF2-40B4-BE49-F238E27FC236}">
                <a16:creationId xmlns:a16="http://schemas.microsoft.com/office/drawing/2014/main" id="{239FA1FB-BCE1-52B4-8446-A700ABFB53C8}"/>
              </a:ext>
            </a:extLst>
          </p:cNvPr>
          <p:cNvPicPr>
            <a:picLocks noChangeAspect="1"/>
          </p:cNvPicPr>
          <p:nvPr/>
        </p:nvPicPr>
        <p:blipFill rotWithShape="1">
          <a:blip r:embed="rId3">
            <a:extLst>
              <a:ext uri="{28A0092B-C50C-407E-A947-70E740481C1C}">
                <a14:useLocalDpi xmlns:a14="http://schemas.microsoft.com/office/drawing/2010/main" val="0"/>
              </a:ext>
            </a:extLst>
          </a:blip>
          <a:srcRect l="9860" r="1256"/>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11" name="Content Placeholder 10">
            <a:extLst>
              <a:ext uri="{FF2B5EF4-FFF2-40B4-BE49-F238E27FC236}">
                <a16:creationId xmlns:a16="http://schemas.microsoft.com/office/drawing/2014/main" id="{2C344546-A92B-2CAD-4D16-B1E952698467}"/>
              </a:ext>
            </a:extLst>
          </p:cNvPr>
          <p:cNvSpPr>
            <a:spLocks noGrp="1"/>
          </p:cNvSpPr>
          <p:nvPr>
            <p:ph idx="1"/>
          </p:nvPr>
        </p:nvSpPr>
        <p:spPr>
          <a:xfrm>
            <a:off x="6550924" y="2927444"/>
            <a:ext cx="4920019" cy="3244755"/>
          </a:xfrm>
        </p:spPr>
        <p:txBody>
          <a:bodyPr vert="horz" lIns="91440" tIns="45720" rIns="91440" bIns="45720" rtlCol="0">
            <a:normAutofit/>
          </a:bodyPr>
          <a:lstStyle/>
          <a:p>
            <a:pPr marL="0" marR="0" lvl="0" indent="0" fontAlgn="auto">
              <a:spcAft>
                <a:spcPts val="0"/>
              </a:spcAft>
              <a:buNone/>
              <a:tabLst/>
              <a:defRPr/>
            </a:pPr>
            <a:r>
              <a:rPr kumimoji="0" lang="en-CA" b="1" i="0" u="none" strike="noStrike" cap="none" spc="0" normalizeH="0" baseline="0" noProof="0">
                <a:ln>
                  <a:noFill/>
                </a:ln>
                <a:effectLst/>
                <a:uLnTx/>
                <a:uFillTx/>
              </a:rPr>
              <a:t>You will learn about:</a:t>
            </a:r>
          </a:p>
          <a:p>
            <a:pPr>
              <a:defRPr/>
            </a:pPr>
            <a:r>
              <a:rPr lang="en-CA"/>
              <a:t>Clustering and the main library to perform it</a:t>
            </a:r>
          </a:p>
          <a:p>
            <a:pPr>
              <a:defRPr/>
            </a:pPr>
            <a:r>
              <a:rPr lang="en-CA" noProof="0"/>
              <a:t>Various partition</a:t>
            </a:r>
            <a:r>
              <a:rPr lang="en-CA"/>
              <a:t>-based clustering algorithms and how to find the number of clusters</a:t>
            </a:r>
          </a:p>
          <a:p>
            <a:pPr>
              <a:defRPr/>
            </a:pPr>
            <a:r>
              <a:rPr lang="en-CA" noProof="0"/>
              <a:t>Distribution-based clustering</a:t>
            </a:r>
          </a:p>
        </p:txBody>
      </p:sp>
      <p:sp>
        <p:nvSpPr>
          <p:cNvPr id="4" name="Footer Placeholder 3">
            <a:extLst>
              <a:ext uri="{FF2B5EF4-FFF2-40B4-BE49-F238E27FC236}">
                <a16:creationId xmlns:a16="http://schemas.microsoft.com/office/drawing/2014/main" id="{FBA4B92C-9A35-5C0C-5B6E-0B867BC3BE77}"/>
              </a:ext>
            </a:extLst>
          </p:cNvPr>
          <p:cNvSpPr>
            <a:spLocks noGrp="1"/>
          </p:cNvSpPr>
          <p:nvPr>
            <p:ph type="ftr" sz="quarter" idx="11"/>
          </p:nvPr>
        </p:nvSpPr>
        <p:spPr>
          <a:xfrm>
            <a:off x="6550924" y="6272784"/>
            <a:ext cx="4688008" cy="365125"/>
          </a:xfrm>
        </p:spPr>
        <p:txBody>
          <a:bodyPr vert="horz" lIns="91440" tIns="45720" rIns="91440" bIns="45720" rtlCol="0">
            <a:normAutofit/>
          </a:bodyPr>
          <a:lstStyle/>
          <a:p>
            <a:endParaRPr lang="en-US" kern="120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96A3C90C-3F0C-4C32-6941-115616C457BA}"/>
              </a:ext>
            </a:extLst>
          </p:cNvPr>
          <p:cNvSpPr>
            <a:spLocks noGrp="1"/>
          </p:cNvSpPr>
          <p:nvPr>
            <p:ph type="sldNum" sz="quarter" idx="12"/>
          </p:nvPr>
        </p:nvSpPr>
        <p:spPr>
          <a:xfrm>
            <a:off x="11311128" y="6272784"/>
            <a:ext cx="640080" cy="365125"/>
          </a:xfrm>
        </p:spPr>
        <p:txBody>
          <a:bodyPr vert="horz" lIns="91440" tIns="45720" rIns="91440" bIns="45720" rtlCol="0">
            <a:normAutofit/>
          </a:bodyPr>
          <a:lstStyle/>
          <a:p>
            <a:pPr>
              <a:spcAft>
                <a:spcPts val="600"/>
              </a:spcAft>
            </a:pPr>
            <a:fld id="{622602D6-36C8-4247-8F95-FE9D8C4F108F}"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1730000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634D-666A-DF7F-34F8-BFC02847B1B1}"/>
              </a:ext>
            </a:extLst>
          </p:cNvPr>
          <p:cNvSpPr>
            <a:spLocks noGrp="1"/>
          </p:cNvSpPr>
          <p:nvPr>
            <p:ph type="title"/>
          </p:nvPr>
        </p:nvSpPr>
        <p:spPr/>
        <p:txBody>
          <a:bodyPr/>
          <a:lstStyle/>
          <a:p>
            <a:r>
              <a:rPr lang="en-CA" dirty="0"/>
              <a:t>Gaussian Mixture</a:t>
            </a:r>
          </a:p>
        </p:txBody>
      </p:sp>
      <p:sp>
        <p:nvSpPr>
          <p:cNvPr id="3" name="Content Placeholder 2">
            <a:extLst>
              <a:ext uri="{FF2B5EF4-FFF2-40B4-BE49-F238E27FC236}">
                <a16:creationId xmlns:a16="http://schemas.microsoft.com/office/drawing/2014/main" id="{FB9795FD-B206-6055-DA19-31F6290DB3FC}"/>
              </a:ext>
            </a:extLst>
          </p:cNvPr>
          <p:cNvSpPr>
            <a:spLocks noGrp="1"/>
          </p:cNvSpPr>
          <p:nvPr>
            <p:ph idx="1"/>
          </p:nvPr>
        </p:nvSpPr>
        <p:spPr/>
        <p:txBody>
          <a:bodyPr/>
          <a:lstStyle/>
          <a:p>
            <a:r>
              <a:rPr lang="en-US" dirty="0"/>
              <a:t>For each cluster, the model estimates three parameters: </a:t>
            </a:r>
          </a:p>
          <a:p>
            <a:pPr lvl="1"/>
            <a:r>
              <a:rPr lang="en-US" dirty="0"/>
              <a:t>the mean vector (which indicates the cluster's center)</a:t>
            </a:r>
          </a:p>
          <a:p>
            <a:pPr lvl="1"/>
            <a:r>
              <a:rPr lang="en-US" dirty="0"/>
              <a:t>the covariance matrix (which indicates the cluster's shape and orientation)</a:t>
            </a:r>
          </a:p>
          <a:p>
            <a:pPr lvl="1"/>
            <a:r>
              <a:rPr lang="en-US" dirty="0"/>
              <a:t>the mixing coefficient (which indicates the cluster's size relative to the dataset)</a:t>
            </a:r>
          </a:p>
          <a:p>
            <a:r>
              <a:rPr lang="en-US" dirty="0"/>
              <a:t>GMM typically uses the Expectation-Maximization algorithm to estimate the parameters</a:t>
            </a:r>
          </a:p>
          <a:p>
            <a:r>
              <a:rPr lang="en-US" dirty="0"/>
              <a:t>It alternates between two steps:</a:t>
            </a:r>
          </a:p>
          <a:p>
            <a:pPr marL="617220" lvl="1" indent="-342900">
              <a:buFont typeface="+mj-lt"/>
              <a:buAutoNum type="arabicPeriod"/>
            </a:pPr>
            <a:r>
              <a:rPr lang="en-US" dirty="0">
                <a:solidFill>
                  <a:schemeClr val="accent2"/>
                </a:solidFill>
              </a:rPr>
              <a:t>Expectation</a:t>
            </a:r>
            <a:r>
              <a:rPr lang="en-US" dirty="0"/>
              <a:t> (E-step): Calculate the probability that each data point belongs to each cluster, based on current parameter estimates</a:t>
            </a:r>
          </a:p>
          <a:p>
            <a:pPr marL="617220" lvl="1" indent="-342900">
              <a:buFont typeface="+mj-lt"/>
              <a:buAutoNum type="arabicPeriod"/>
            </a:pPr>
            <a:r>
              <a:rPr lang="en-US" dirty="0">
                <a:solidFill>
                  <a:schemeClr val="accent2"/>
                </a:solidFill>
              </a:rPr>
              <a:t>Maximization</a:t>
            </a:r>
            <a:r>
              <a:rPr lang="en-US" dirty="0"/>
              <a:t> (M-step): Update the parameter estimates to maximize the likelihood of the data given these assignments</a:t>
            </a:r>
            <a:endParaRPr lang="en-CA" dirty="0"/>
          </a:p>
        </p:txBody>
      </p:sp>
      <p:sp>
        <p:nvSpPr>
          <p:cNvPr id="4" name="Footer Placeholder 3">
            <a:extLst>
              <a:ext uri="{FF2B5EF4-FFF2-40B4-BE49-F238E27FC236}">
                <a16:creationId xmlns:a16="http://schemas.microsoft.com/office/drawing/2014/main" id="{F6AED9D5-B2F8-DAE2-B90A-8A176F969E78}"/>
              </a:ext>
            </a:extLst>
          </p:cNvPr>
          <p:cNvSpPr>
            <a:spLocks noGrp="1"/>
          </p:cNvSpPr>
          <p:nvPr>
            <p:ph type="ftr" sz="quarter" idx="11"/>
          </p:nvPr>
        </p:nvSpPr>
        <p:spPr/>
        <p:txBody>
          <a:bodyPr/>
          <a:lstStyle/>
          <a:p>
            <a:endParaRPr lang="fr-FR" dirty="0"/>
          </a:p>
        </p:txBody>
      </p:sp>
      <p:sp>
        <p:nvSpPr>
          <p:cNvPr id="5" name="Slide Number Placeholder 4">
            <a:extLst>
              <a:ext uri="{FF2B5EF4-FFF2-40B4-BE49-F238E27FC236}">
                <a16:creationId xmlns:a16="http://schemas.microsoft.com/office/drawing/2014/main" id="{236ADEBD-2E85-DBE5-231E-33CE09207F2C}"/>
              </a:ext>
            </a:extLst>
          </p:cNvPr>
          <p:cNvSpPr>
            <a:spLocks noGrp="1"/>
          </p:cNvSpPr>
          <p:nvPr>
            <p:ph type="sldNum" sz="quarter" idx="12"/>
          </p:nvPr>
        </p:nvSpPr>
        <p:spPr/>
        <p:txBody>
          <a:bodyPr/>
          <a:lstStyle/>
          <a:p>
            <a:fld id="{622602D6-36C8-4247-8F95-FE9D8C4F108F}" type="slidenum">
              <a:rPr lang="fr-FR" smtClean="0"/>
              <a:t>20</a:t>
            </a:fld>
            <a:endParaRPr lang="fr-FR"/>
          </a:p>
        </p:txBody>
      </p:sp>
    </p:spTree>
    <p:extLst>
      <p:ext uri="{BB962C8B-B14F-4D97-AF65-F5344CB8AC3E}">
        <p14:creationId xmlns:p14="http://schemas.microsoft.com/office/powerpoint/2010/main" val="257067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8190-2279-B541-3C92-9B9C73A03C36}"/>
              </a:ext>
            </a:extLst>
          </p:cNvPr>
          <p:cNvSpPr>
            <a:spLocks noGrp="1"/>
          </p:cNvSpPr>
          <p:nvPr>
            <p:ph type="title"/>
          </p:nvPr>
        </p:nvSpPr>
        <p:spPr/>
        <p:txBody>
          <a:bodyPr/>
          <a:lstStyle/>
          <a:p>
            <a:r>
              <a:rPr lang="en-CA" dirty="0"/>
              <a:t>Gaussian Mixture</a:t>
            </a:r>
          </a:p>
        </p:txBody>
      </p:sp>
      <p:sp>
        <p:nvSpPr>
          <p:cNvPr id="3" name="Content Placeholder 2">
            <a:extLst>
              <a:ext uri="{FF2B5EF4-FFF2-40B4-BE49-F238E27FC236}">
                <a16:creationId xmlns:a16="http://schemas.microsoft.com/office/drawing/2014/main" id="{09854B8B-447B-C410-1EEA-14F26B8D03A1}"/>
              </a:ext>
            </a:extLst>
          </p:cNvPr>
          <p:cNvSpPr>
            <a:spLocks noGrp="1"/>
          </p:cNvSpPr>
          <p:nvPr>
            <p:ph idx="1"/>
          </p:nvPr>
        </p:nvSpPr>
        <p:spPr/>
        <p:txBody>
          <a:bodyPr/>
          <a:lstStyle/>
          <a:p>
            <a:r>
              <a:rPr lang="en-CA" dirty="0"/>
              <a:t>Gaussian Mixture can address the two problems we saw before</a:t>
            </a:r>
          </a:p>
        </p:txBody>
      </p:sp>
      <p:sp>
        <p:nvSpPr>
          <p:cNvPr id="4" name="Footer Placeholder 3">
            <a:extLst>
              <a:ext uri="{FF2B5EF4-FFF2-40B4-BE49-F238E27FC236}">
                <a16:creationId xmlns:a16="http://schemas.microsoft.com/office/drawing/2014/main" id="{CC1D0765-B87F-3CB6-9A92-7879B98DED4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C0D0F2A4-0F6A-03C1-842E-3DBA115B085C}"/>
              </a:ext>
            </a:extLst>
          </p:cNvPr>
          <p:cNvSpPr>
            <a:spLocks noGrp="1"/>
          </p:cNvSpPr>
          <p:nvPr>
            <p:ph type="sldNum" sz="quarter" idx="12"/>
          </p:nvPr>
        </p:nvSpPr>
        <p:spPr/>
        <p:txBody>
          <a:bodyPr/>
          <a:lstStyle/>
          <a:p>
            <a:fld id="{622602D6-36C8-4247-8F95-FE9D8C4F108F}" type="slidenum">
              <a:rPr lang="fr-FR" smtClean="0"/>
              <a:t>21</a:t>
            </a:fld>
            <a:endParaRPr lang="fr-FR"/>
          </a:p>
        </p:txBody>
      </p:sp>
      <p:pic>
        <p:nvPicPr>
          <p:cNvPr id="2050" name="Picture 2" descr="Gaussian mixture clusters, Anisotropically Distributed Blobs, Unequal Variance">
            <a:extLst>
              <a:ext uri="{FF2B5EF4-FFF2-40B4-BE49-F238E27FC236}">
                <a16:creationId xmlns:a16="http://schemas.microsoft.com/office/drawing/2014/main" id="{9742B4D6-5DCD-C3D1-4DF0-4C9E91D88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246" y="2591798"/>
            <a:ext cx="6435508" cy="321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9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09C5-0792-BBFB-DD01-AA510B1181BA}"/>
              </a:ext>
            </a:extLst>
          </p:cNvPr>
          <p:cNvSpPr>
            <a:spLocks noGrp="1"/>
          </p:cNvSpPr>
          <p:nvPr>
            <p:ph type="title"/>
          </p:nvPr>
        </p:nvSpPr>
        <p:spPr/>
        <p:txBody>
          <a:bodyPr/>
          <a:lstStyle/>
          <a:p>
            <a:r>
              <a:rPr lang="en-CA" noProof="0" dirty="0"/>
              <a:t>Score BIC</a:t>
            </a:r>
          </a:p>
        </p:txBody>
      </p:sp>
      <p:sp>
        <p:nvSpPr>
          <p:cNvPr id="5" name="Content Placeholder 4">
            <a:extLst>
              <a:ext uri="{FF2B5EF4-FFF2-40B4-BE49-F238E27FC236}">
                <a16:creationId xmlns:a16="http://schemas.microsoft.com/office/drawing/2014/main" id="{021AD4BC-DF51-9F6F-57CF-72C108FB8095}"/>
              </a:ext>
            </a:extLst>
          </p:cNvPr>
          <p:cNvSpPr>
            <a:spLocks noGrp="1"/>
          </p:cNvSpPr>
          <p:nvPr>
            <p:ph idx="1"/>
          </p:nvPr>
        </p:nvSpPr>
        <p:spPr>
          <a:xfrm>
            <a:off x="1069848" y="2121408"/>
            <a:ext cx="5230416" cy="4050792"/>
          </a:xfrm>
        </p:spPr>
        <p:txBody>
          <a:bodyPr/>
          <a:lstStyle/>
          <a:p>
            <a:r>
              <a:rPr lang="en-US" dirty="0"/>
              <a:t>It can also draw confidence ellipsoids for multivariate models, and compute the Bayesian Information Criterion (BIC) to assess the number of clusters in the data</a:t>
            </a:r>
          </a:p>
          <a:p>
            <a:r>
              <a:rPr lang="en-US" dirty="0"/>
              <a:t>The </a:t>
            </a:r>
            <a:r>
              <a:rPr lang="en-US" dirty="0" err="1"/>
              <a:t>GaussianMixture</a:t>
            </a:r>
            <a:r>
              <a:rPr lang="en-US" dirty="0"/>
              <a:t> comes with different options to constrain the covariance of the difference classes estimated: spherical, diagonal, tied or full covariance.</a:t>
            </a:r>
            <a:endParaRPr lang="en-CA" dirty="0"/>
          </a:p>
        </p:txBody>
      </p:sp>
      <p:sp>
        <p:nvSpPr>
          <p:cNvPr id="4" name="Slide Number Placeholder 3">
            <a:extLst>
              <a:ext uri="{FF2B5EF4-FFF2-40B4-BE49-F238E27FC236}">
                <a16:creationId xmlns:a16="http://schemas.microsoft.com/office/drawing/2014/main" id="{6915F366-D542-7A0B-D108-6839974A1AFC}"/>
              </a:ext>
            </a:extLst>
          </p:cNvPr>
          <p:cNvSpPr>
            <a:spLocks noGrp="1"/>
          </p:cNvSpPr>
          <p:nvPr>
            <p:ph type="sldNum" sz="quarter" idx="12"/>
          </p:nvPr>
        </p:nvSpPr>
        <p:spPr/>
        <p:txBody>
          <a:bodyPr/>
          <a:lstStyle/>
          <a:p>
            <a:pPr algn="r"/>
            <a:fld id="{00000000-1234-1234-1234-123412341234}" type="slidenum">
              <a:rPr lang="en" smtClean="0"/>
              <a:pPr algn="r"/>
              <a:t>22</a:t>
            </a:fld>
            <a:endParaRPr lang="en"/>
          </a:p>
        </p:txBody>
      </p:sp>
      <p:pic>
        <p:nvPicPr>
          <p:cNvPr id="2052" name="Picture 4" descr="spherical, diag, tied, full">
            <a:extLst>
              <a:ext uri="{FF2B5EF4-FFF2-40B4-BE49-F238E27FC236}">
                <a16:creationId xmlns:a16="http://schemas.microsoft.com/office/drawing/2014/main" id="{7D4B9B3A-90F3-113D-B4FA-EE42C57A8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593" y="220091"/>
            <a:ext cx="5444297" cy="544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05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8558-6C17-4846-07A1-064D38A90D0B}"/>
              </a:ext>
            </a:extLst>
          </p:cNvPr>
          <p:cNvSpPr>
            <a:spLocks noGrp="1"/>
          </p:cNvSpPr>
          <p:nvPr>
            <p:ph type="title"/>
          </p:nvPr>
        </p:nvSpPr>
        <p:spPr/>
        <p:txBody>
          <a:bodyPr/>
          <a:lstStyle/>
          <a:p>
            <a:r>
              <a:rPr lang="en-CA" dirty="0"/>
              <a:t>Other Distribution based algorithms</a:t>
            </a:r>
          </a:p>
        </p:txBody>
      </p:sp>
      <p:sp>
        <p:nvSpPr>
          <p:cNvPr id="3" name="Content Placeholder 2">
            <a:extLst>
              <a:ext uri="{FF2B5EF4-FFF2-40B4-BE49-F238E27FC236}">
                <a16:creationId xmlns:a16="http://schemas.microsoft.com/office/drawing/2014/main" id="{84061B58-FEED-D445-5E30-259A46E63501}"/>
              </a:ext>
            </a:extLst>
          </p:cNvPr>
          <p:cNvSpPr>
            <a:spLocks noGrp="1"/>
          </p:cNvSpPr>
          <p:nvPr>
            <p:ph idx="1"/>
          </p:nvPr>
        </p:nvSpPr>
        <p:spPr/>
        <p:txBody>
          <a:bodyPr/>
          <a:lstStyle/>
          <a:p>
            <a:r>
              <a:rPr lang="en-US" dirty="0"/>
              <a:t>Distribution-Based Clustering of </a:t>
            </a:r>
            <a:r>
              <a:rPr lang="en-US" dirty="0" err="1"/>
              <a:t>LArge</a:t>
            </a:r>
            <a:r>
              <a:rPr lang="en-US" dirty="0"/>
              <a:t> Spatial Databases (</a:t>
            </a:r>
            <a:r>
              <a:rPr lang="en-CA" dirty="0"/>
              <a:t>DBCLASD): </a:t>
            </a:r>
          </a:p>
          <a:p>
            <a:pPr lvl="1"/>
            <a:r>
              <a:rPr lang="en-CA" dirty="0"/>
              <a:t>DBCLASD is a dynamic incremental algorithm</a:t>
            </a:r>
            <a:endParaRPr lang="en-US" dirty="0"/>
          </a:p>
          <a:p>
            <a:pPr lvl="1"/>
            <a:r>
              <a:rPr lang="en-US" dirty="0"/>
              <a:t>if the distance between a cluster and its nearest data point satisfies the distribution of expected distance which is generated from the existing data points of that cluster, the nearest data point should belong to this cluster</a:t>
            </a:r>
          </a:p>
          <a:p>
            <a:pPr lvl="1"/>
            <a:endParaRPr lang="en-US" dirty="0"/>
          </a:p>
          <a:p>
            <a:pPr marL="274320" lvl="1" indent="0">
              <a:buNone/>
            </a:pPr>
            <a:endParaRPr lang="en-US" dirty="0"/>
          </a:p>
          <a:p>
            <a:pPr marL="274320" lvl="1" indent="0">
              <a:buNone/>
            </a:pPr>
            <a:endParaRPr lang="en-US" dirty="0"/>
          </a:p>
          <a:p>
            <a:r>
              <a:rPr lang="en-US" dirty="0"/>
              <a:t>Dirichlet/Poisson/Von Mises-Fisher Mixture Models:</a:t>
            </a:r>
          </a:p>
          <a:p>
            <a:pPr lvl="1"/>
            <a:r>
              <a:rPr lang="en-US" dirty="0"/>
              <a:t>There are several variations of GMM that simply use a different type of distributions</a:t>
            </a:r>
          </a:p>
          <a:p>
            <a:pPr lvl="1"/>
            <a:r>
              <a:rPr lang="en-US" dirty="0"/>
              <a:t>In practice, there is very little incentive to use something different than GMM unless you have an underlying knowledge of your data distribution</a:t>
            </a:r>
            <a:endParaRPr lang="en-CA" dirty="0"/>
          </a:p>
        </p:txBody>
      </p:sp>
      <p:sp>
        <p:nvSpPr>
          <p:cNvPr id="4" name="Footer Placeholder 3">
            <a:extLst>
              <a:ext uri="{FF2B5EF4-FFF2-40B4-BE49-F238E27FC236}">
                <a16:creationId xmlns:a16="http://schemas.microsoft.com/office/drawing/2014/main" id="{C366C0D5-8146-9905-2176-41C386D3016C}"/>
              </a:ext>
            </a:extLst>
          </p:cNvPr>
          <p:cNvSpPr>
            <a:spLocks noGrp="1"/>
          </p:cNvSpPr>
          <p:nvPr>
            <p:ph type="ftr" sz="quarter" idx="11"/>
          </p:nvPr>
        </p:nvSpPr>
        <p:spPr/>
        <p:txBody>
          <a:bodyPr/>
          <a:lstStyle/>
          <a:p>
            <a:r>
              <a:rPr lang="fr-FR" dirty="0"/>
              <a:t>*https://link.springer.com/article/10.1007/s40745-015-0040-1</a:t>
            </a:r>
          </a:p>
        </p:txBody>
      </p:sp>
      <p:sp>
        <p:nvSpPr>
          <p:cNvPr id="5" name="Slide Number Placeholder 4">
            <a:extLst>
              <a:ext uri="{FF2B5EF4-FFF2-40B4-BE49-F238E27FC236}">
                <a16:creationId xmlns:a16="http://schemas.microsoft.com/office/drawing/2014/main" id="{590DDC39-AB7E-4696-34CA-A6A13F958EAB}"/>
              </a:ext>
            </a:extLst>
          </p:cNvPr>
          <p:cNvSpPr>
            <a:spLocks noGrp="1"/>
          </p:cNvSpPr>
          <p:nvPr>
            <p:ph type="sldNum" sz="quarter" idx="12"/>
          </p:nvPr>
        </p:nvSpPr>
        <p:spPr/>
        <p:txBody>
          <a:bodyPr/>
          <a:lstStyle/>
          <a:p>
            <a:fld id="{622602D6-36C8-4247-8F95-FE9D8C4F108F}" type="slidenum">
              <a:rPr lang="fr-FR" smtClean="0"/>
              <a:t>23</a:t>
            </a:fld>
            <a:endParaRPr lang="fr-FR"/>
          </a:p>
        </p:txBody>
      </p:sp>
      <p:pic>
        <p:nvPicPr>
          <p:cNvPr id="7" name="Picture 6">
            <a:extLst>
              <a:ext uri="{FF2B5EF4-FFF2-40B4-BE49-F238E27FC236}">
                <a16:creationId xmlns:a16="http://schemas.microsoft.com/office/drawing/2014/main" id="{E2AFF898-82AB-29C8-D659-99D53E6B1AA4}"/>
              </a:ext>
            </a:extLst>
          </p:cNvPr>
          <p:cNvPicPr>
            <a:picLocks noChangeAspect="1"/>
          </p:cNvPicPr>
          <p:nvPr/>
        </p:nvPicPr>
        <p:blipFill>
          <a:blip r:embed="rId2"/>
          <a:stretch>
            <a:fillRect/>
          </a:stretch>
        </p:blipFill>
        <p:spPr>
          <a:xfrm>
            <a:off x="3605212" y="3532478"/>
            <a:ext cx="4981575" cy="1123950"/>
          </a:xfrm>
          <a:prstGeom prst="rect">
            <a:avLst/>
          </a:prstGeom>
        </p:spPr>
      </p:pic>
    </p:spTree>
    <p:extLst>
      <p:ext uri="{BB962C8B-B14F-4D97-AF65-F5344CB8AC3E}">
        <p14:creationId xmlns:p14="http://schemas.microsoft.com/office/powerpoint/2010/main" val="1488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158399" y="2266446"/>
            <a:ext cx="6960870" cy="1318728"/>
          </a:xfrm>
        </p:spPr>
        <p:txBody>
          <a:bodyPr>
            <a:normAutofit/>
          </a:bodyPr>
          <a:lstStyle/>
          <a:p>
            <a:r>
              <a:rPr lang="en-CA" noProof="0" dirty="0"/>
              <a:t>Main References</a:t>
            </a:r>
          </a:p>
        </p:txBody>
      </p:sp>
      <p:sp>
        <p:nvSpPr>
          <p:cNvPr id="9" name="Espace réservé du texte 8"/>
          <p:cNvSpPr>
            <a:spLocks noGrp="1"/>
          </p:cNvSpPr>
          <p:nvPr>
            <p:ph type="body" idx="1"/>
          </p:nvPr>
        </p:nvSpPr>
        <p:spPr>
          <a:xfrm>
            <a:off x="2169450" y="3585173"/>
            <a:ext cx="8027770" cy="3032910"/>
          </a:xfrm>
        </p:spPr>
        <p:txBody>
          <a:bodyPr>
            <a:normAutofit fontScale="92500" lnSpcReduction="20000"/>
          </a:bodyPr>
          <a:lstStyle/>
          <a:p>
            <a:pPr marL="285750" indent="-285750">
              <a:lnSpc>
                <a:spcPct val="120000"/>
              </a:lnSpc>
              <a:spcBef>
                <a:spcPts val="300"/>
              </a:spcBef>
              <a:buFont typeface="Arial" panose="020B0604020202020204" pitchFamily="34" charset="0"/>
              <a:buChar char="•"/>
            </a:pPr>
            <a:r>
              <a:rPr lang="en-CA" noProof="0" dirty="0"/>
              <a:t>Russell S., Norvig P., </a:t>
            </a:r>
            <a:r>
              <a:rPr lang="en-CA" i="1" noProof="0" dirty="0"/>
              <a:t>Artificial Intelligence: A Modern Approach</a:t>
            </a:r>
            <a:r>
              <a:rPr lang="en-CA" noProof="0" dirty="0"/>
              <a:t>. Prentice-Hall, Englewood Cliffs, 2021.</a:t>
            </a:r>
          </a:p>
          <a:p>
            <a:pPr marL="285750" indent="-285750">
              <a:lnSpc>
                <a:spcPct val="120000"/>
              </a:lnSpc>
              <a:spcBef>
                <a:spcPts val="300"/>
              </a:spcBef>
              <a:buFont typeface="Arial" panose="020B0604020202020204" pitchFamily="34" charset="0"/>
              <a:buChar char="•"/>
            </a:pPr>
            <a:r>
              <a:rPr lang="en-CA" noProof="0" dirty="0"/>
              <a:t>Aggarwal, C. C., Neural networks and deep learning. Springer, 2023.</a:t>
            </a:r>
          </a:p>
          <a:p>
            <a:pPr marL="285750" indent="-285750">
              <a:lnSpc>
                <a:spcPct val="120000"/>
              </a:lnSpc>
              <a:spcBef>
                <a:spcPts val="300"/>
              </a:spcBef>
              <a:buFont typeface="Arial" panose="020B0604020202020204" pitchFamily="34" charset="0"/>
              <a:buChar char="•"/>
            </a:pPr>
            <a:r>
              <a:rPr lang="en-CA" noProof="0" dirty="0"/>
              <a:t>Goodfellow I., Bengio Y., </a:t>
            </a:r>
            <a:r>
              <a:rPr lang="en-CA" i="1" noProof="0" dirty="0"/>
              <a:t>Deep Learning</a:t>
            </a:r>
            <a:r>
              <a:rPr lang="en-CA" noProof="0" dirty="0"/>
              <a:t>. The MIT Press, 2016.</a:t>
            </a:r>
          </a:p>
          <a:p>
            <a:pPr marL="285750" indent="-285750">
              <a:lnSpc>
                <a:spcPct val="120000"/>
              </a:lnSpc>
              <a:spcBef>
                <a:spcPts val="300"/>
              </a:spcBef>
              <a:buFont typeface="Arial" panose="020B0604020202020204" pitchFamily="34" charset="0"/>
              <a:buChar char="•"/>
            </a:pPr>
            <a:r>
              <a:rPr lang="en-CA" noProof="0" dirty="0" err="1"/>
              <a:t>Raschka</a:t>
            </a:r>
            <a:r>
              <a:rPr lang="en-CA" noProof="0" dirty="0"/>
              <a:t> S., </a:t>
            </a:r>
            <a:r>
              <a:rPr lang="en-CA" i="1" noProof="0" dirty="0"/>
              <a:t>Python Machine Learning</a:t>
            </a:r>
            <a:r>
              <a:rPr lang="en-CA" noProof="0" dirty="0"/>
              <a:t>, </a:t>
            </a:r>
            <a:r>
              <a:rPr lang="en-CA" noProof="0" dirty="0" err="1"/>
              <a:t>Packt</a:t>
            </a:r>
            <a:r>
              <a:rPr lang="en-CA" noProof="0" dirty="0"/>
              <a:t> Publishing, 2015.</a:t>
            </a:r>
          </a:p>
          <a:p>
            <a:pPr marL="285750" indent="-285750">
              <a:lnSpc>
                <a:spcPct val="120000"/>
              </a:lnSpc>
              <a:spcBef>
                <a:spcPts val="300"/>
              </a:spcBef>
              <a:buFont typeface="Arial" panose="020B0604020202020204" pitchFamily="34" charset="0"/>
              <a:buChar char="•"/>
            </a:pPr>
            <a:r>
              <a:rPr lang="en-CA" noProof="0" dirty="0"/>
              <a:t>Sutton R.S., </a:t>
            </a:r>
            <a:r>
              <a:rPr lang="en-CA" noProof="0" dirty="0" err="1"/>
              <a:t>Barto</a:t>
            </a:r>
            <a:r>
              <a:rPr lang="en-CA" noProof="0" dirty="0"/>
              <a:t> A.G., </a:t>
            </a:r>
            <a:r>
              <a:rPr lang="en-CA" i="1" noProof="0" dirty="0"/>
              <a:t>Reinforcement Learning: An Introduction</a:t>
            </a:r>
            <a:r>
              <a:rPr lang="en-CA" noProof="0" dirty="0"/>
              <a:t>, A Bradford Book, 2021.</a:t>
            </a:r>
          </a:p>
          <a:p>
            <a:pPr marL="285750" indent="-285750">
              <a:lnSpc>
                <a:spcPct val="120000"/>
              </a:lnSpc>
              <a:spcBef>
                <a:spcPts val="300"/>
              </a:spcBef>
              <a:buFont typeface="Arial" panose="020B0604020202020204" pitchFamily="34" charset="0"/>
              <a:buChar char="•"/>
            </a:pPr>
            <a:r>
              <a:rPr lang="en-CA" noProof="0" dirty="0"/>
              <a:t>Witten I.H., Frank E., Hall M.A., Pal C. </a:t>
            </a:r>
            <a:r>
              <a:rPr lang="en-CA" i="1" noProof="0" dirty="0"/>
              <a:t>Data Mining: Practical Machine Learning Tools and Techniques</a:t>
            </a:r>
            <a:r>
              <a:rPr lang="en-CA" noProof="0" dirty="0"/>
              <a:t>, Morgan Kaufmann, 2016.</a:t>
            </a:r>
          </a:p>
          <a:p>
            <a:endParaRPr lang="en-CA" noProof="0" dirty="0"/>
          </a:p>
        </p:txBody>
      </p:sp>
      <p:sp>
        <p:nvSpPr>
          <p:cNvPr id="5" name="Espace réservé du numéro de diapositive 4"/>
          <p:cNvSpPr>
            <a:spLocks noGrp="1"/>
          </p:cNvSpPr>
          <p:nvPr>
            <p:ph type="sldNum" sz="quarter" idx="12"/>
          </p:nvPr>
        </p:nvSpPr>
        <p:spPr/>
        <p:txBody>
          <a:bodyPr/>
          <a:lstStyle/>
          <a:p>
            <a:fld id="{622602D6-36C8-4247-8F95-FE9D8C4F108F}" type="slidenum">
              <a:rPr lang="fr-FR" smtClean="0"/>
              <a:t>24</a:t>
            </a:fld>
            <a:endParaRPr lang="fr-FR" dirty="0"/>
          </a:p>
        </p:txBody>
      </p:sp>
    </p:spTree>
    <p:extLst>
      <p:ext uri="{BB962C8B-B14F-4D97-AF65-F5344CB8AC3E}">
        <p14:creationId xmlns:p14="http://schemas.microsoft.com/office/powerpoint/2010/main" val="299561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ctrTitle" idx="4294967295"/>
          </p:nvPr>
        </p:nvSpPr>
        <p:spPr>
          <a:xfrm>
            <a:off x="3824075" y="726399"/>
            <a:ext cx="7747571" cy="1546400"/>
          </a:xfrm>
          <a:prstGeom prst="rect">
            <a:avLst/>
          </a:prstGeom>
        </p:spPr>
        <p:txBody>
          <a:bodyPr spcFirstLastPara="1" vert="horz" wrap="square" lIns="0" tIns="0" rIns="0" bIns="0" rtlCol="0" anchor="b" anchorCtr="0">
            <a:noAutofit/>
          </a:bodyPr>
          <a:lstStyle/>
          <a:p>
            <a:pPr algn="r">
              <a:spcBef>
                <a:spcPts val="0"/>
              </a:spcBef>
            </a:pPr>
            <a:r>
              <a:rPr lang="en-CA" sz="9600" noProof="0" dirty="0"/>
              <a:t>Clustering</a:t>
            </a:r>
          </a:p>
        </p:txBody>
      </p:sp>
      <p:sp>
        <p:nvSpPr>
          <p:cNvPr id="88" name="Google Shape;88;p17"/>
          <p:cNvSpPr txBox="1">
            <a:spLocks noGrp="1"/>
          </p:cNvSpPr>
          <p:nvPr>
            <p:ph type="subTitle" idx="4294967295"/>
          </p:nvPr>
        </p:nvSpPr>
        <p:spPr>
          <a:xfrm>
            <a:off x="5072845" y="2365136"/>
            <a:ext cx="6498800" cy="3289675"/>
          </a:xfrm>
          <a:prstGeom prst="rect">
            <a:avLst/>
          </a:prstGeom>
        </p:spPr>
        <p:txBody>
          <a:bodyPr spcFirstLastPara="1" vert="horz" wrap="square" lIns="0" tIns="0" rIns="0" bIns="0" rtlCol="0" anchor="t" anchorCtr="0">
            <a:noAutofit/>
          </a:bodyPr>
          <a:lstStyle/>
          <a:p>
            <a:pPr marL="728115" lvl="1" indent="0" algn="r">
              <a:buNone/>
            </a:pPr>
            <a:r>
              <a:rPr lang="en-CA" noProof="0" dirty="0"/>
              <a:t>Clustering is a machine learning technique that involves grouping a set of objects in such a way that objects in the same group, or cluster, are more similar to each other than to those in other groups</a:t>
            </a:r>
          </a:p>
          <a:p>
            <a:pPr marL="728115" lvl="1" indent="0" algn="r">
              <a:buNone/>
            </a:pPr>
            <a:endParaRPr lang="en-CA" noProof="0" dirty="0"/>
          </a:p>
          <a:p>
            <a:pPr marL="728115" lvl="1" indent="0" algn="r">
              <a:buNone/>
            </a:pPr>
            <a:r>
              <a:rPr lang="en-CA" noProof="0" dirty="0"/>
              <a:t>It's a method of unsupervised learning, and it is commonly used for statistical data analysis used in many fields</a:t>
            </a:r>
          </a:p>
          <a:p>
            <a:pPr marL="728115" lvl="1" indent="0" algn="r">
              <a:buNone/>
            </a:pPr>
            <a:endParaRPr lang="en-CA" noProof="0" dirty="0"/>
          </a:p>
          <a:p>
            <a:pPr marL="728115" lvl="1" indent="0" algn="r">
              <a:buNone/>
            </a:pPr>
            <a:r>
              <a:rPr lang="en-CA" noProof="0" dirty="0"/>
              <a:t>Nevertheless, the groups could potentially represent underlying classes!</a:t>
            </a:r>
          </a:p>
          <a:p>
            <a:pPr lvl="1" algn="r"/>
            <a:endParaRPr lang="en-CA" noProof="0" dirty="0"/>
          </a:p>
        </p:txBody>
      </p:sp>
      <p:sp>
        <p:nvSpPr>
          <p:cNvPr id="10" name="Google Shape;554;p46">
            <a:extLst>
              <a:ext uri="{FF2B5EF4-FFF2-40B4-BE49-F238E27FC236}">
                <a16:creationId xmlns:a16="http://schemas.microsoft.com/office/drawing/2014/main" id="{CFF1D9E1-84AC-51CB-7634-03E923E52F7B}"/>
              </a:ext>
            </a:extLst>
          </p:cNvPr>
          <p:cNvSpPr/>
          <p:nvPr/>
        </p:nvSpPr>
        <p:spPr>
          <a:xfrm>
            <a:off x="3208100" y="3083581"/>
            <a:ext cx="1431501" cy="145192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4">
              <a:lumMod val="50000"/>
            </a:schemeClr>
          </a:solidFill>
          <a:ln>
            <a:noFill/>
          </a:ln>
        </p:spPr>
        <p:txBody>
          <a:bodyPr spcFirstLastPara="1" wrap="square" lIns="121900" tIns="121900" rIns="121900" bIns="121900" anchor="ctr" anchorCtr="0">
            <a:noAutofit/>
          </a:bodyPr>
          <a:lstStyle/>
          <a:p>
            <a:endParaRPr sz="2400"/>
          </a:p>
        </p:txBody>
      </p:sp>
      <p:sp>
        <p:nvSpPr>
          <p:cNvPr id="93" name="Google Shape;93;p17"/>
          <p:cNvSpPr txBox="1">
            <a:spLocks noGrp="1"/>
          </p:cNvSpPr>
          <p:nvPr>
            <p:ph type="sldNum" idx="12"/>
          </p:nvPr>
        </p:nvSpPr>
        <p:spPr>
          <a:xfrm>
            <a:off x="11205845" y="338735"/>
            <a:ext cx="731600" cy="524800"/>
          </a:xfrm>
          <a:prstGeom prst="rect">
            <a:avLst/>
          </a:prstGeom>
        </p:spPr>
        <p:txBody>
          <a:bodyPr spcFirstLastPara="1" vert="horz" wrap="square" lIns="0" tIns="0" rIns="0" bIns="0" rtlCol="0" anchor="ctr" anchorCtr="0">
            <a:noAutofit/>
          </a:bodyPr>
          <a:lstStyle/>
          <a:p>
            <a:pPr algn="r"/>
            <a:fld id="{00000000-1234-1234-1234-123412341234}" type="slidenum">
              <a:rPr lang="en"/>
              <a:pPr algn="r"/>
              <a:t>3</a:t>
            </a:fld>
            <a:endParaRPr/>
          </a:p>
        </p:txBody>
      </p:sp>
      <p:sp>
        <p:nvSpPr>
          <p:cNvPr id="9" name="Google Shape;553;p46">
            <a:extLst>
              <a:ext uri="{FF2B5EF4-FFF2-40B4-BE49-F238E27FC236}">
                <a16:creationId xmlns:a16="http://schemas.microsoft.com/office/drawing/2014/main" id="{7C16AB0D-C0E5-FD03-F8C6-6EAD9D707F36}"/>
              </a:ext>
            </a:extLst>
          </p:cNvPr>
          <p:cNvSpPr/>
          <p:nvPr/>
        </p:nvSpPr>
        <p:spPr>
          <a:xfrm>
            <a:off x="1493774" y="4089633"/>
            <a:ext cx="2154337" cy="222933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1C4587"/>
          </a:solidFill>
          <a:ln>
            <a:noFill/>
          </a:ln>
        </p:spPr>
        <p:txBody>
          <a:bodyPr spcFirstLastPara="1" wrap="square" lIns="121900" tIns="121900" rIns="121900" bIns="121900" anchor="ctr" anchorCtr="0">
            <a:noAutofit/>
          </a:bodyPr>
          <a:lstStyle/>
          <a:p>
            <a:endParaRPr sz="2400"/>
          </a:p>
        </p:txBody>
      </p:sp>
      <p:sp>
        <p:nvSpPr>
          <p:cNvPr id="11" name="Google Shape;513;p46">
            <a:extLst>
              <a:ext uri="{FF2B5EF4-FFF2-40B4-BE49-F238E27FC236}">
                <a16:creationId xmlns:a16="http://schemas.microsoft.com/office/drawing/2014/main" id="{65300C36-9692-BF17-C5C0-B7B6FDF5D3EF}"/>
              </a:ext>
            </a:extLst>
          </p:cNvPr>
          <p:cNvSpPr/>
          <p:nvPr/>
        </p:nvSpPr>
        <p:spPr>
          <a:xfrm>
            <a:off x="-1531136" y="189099"/>
            <a:ext cx="3062271" cy="3084240"/>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C000"/>
          </a:solidFill>
          <a:ln>
            <a:noFill/>
          </a:ln>
        </p:spPr>
        <p:style>
          <a:lnRef idx="2">
            <a:schemeClr val="accent4"/>
          </a:lnRef>
          <a:fillRef idx="1">
            <a:schemeClr val="lt1"/>
          </a:fillRef>
          <a:effectRef idx="0">
            <a:schemeClr val="accent4"/>
          </a:effectRef>
          <a:fontRef idx="minor">
            <a:schemeClr val="dk1"/>
          </a:fontRef>
        </p:style>
        <p:txBody>
          <a:bodyPr spcFirstLastPara="1" wrap="square" lIns="121900" tIns="121900" rIns="121900" bIns="121900" anchor="ctr" anchorCtr="0">
            <a:noAutofit/>
          </a:bodyPr>
          <a:lstStyle/>
          <a:p>
            <a:endParaRPr sz="2400"/>
          </a:p>
        </p:txBody>
      </p:sp>
      <p:sp>
        <p:nvSpPr>
          <p:cNvPr id="12" name="Google Shape;511;p46">
            <a:extLst>
              <a:ext uri="{FF2B5EF4-FFF2-40B4-BE49-F238E27FC236}">
                <a16:creationId xmlns:a16="http://schemas.microsoft.com/office/drawing/2014/main" id="{58CE17A8-D764-1936-7943-F217E6509CA0}"/>
              </a:ext>
            </a:extLst>
          </p:cNvPr>
          <p:cNvSpPr/>
          <p:nvPr/>
        </p:nvSpPr>
        <p:spPr>
          <a:xfrm>
            <a:off x="3572056" y="403067"/>
            <a:ext cx="555197" cy="52480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lumMod val="50000"/>
            </a:schemeClr>
          </a:solidFill>
          <a:ln>
            <a:noFill/>
          </a:ln>
        </p:spPr>
        <p:txBody>
          <a:bodyPr spcFirstLastPara="1" wrap="square" lIns="121900" tIns="121900" rIns="121900" bIns="121900" anchor="ctr" anchorCtr="0">
            <a:noAutofit/>
          </a:bodyPr>
          <a:lstStyle/>
          <a:p>
            <a:endParaRPr sz="2400"/>
          </a:p>
        </p:txBody>
      </p:sp>
      <p:sp>
        <p:nvSpPr>
          <p:cNvPr id="13" name="Google Shape;511;p46">
            <a:extLst>
              <a:ext uri="{FF2B5EF4-FFF2-40B4-BE49-F238E27FC236}">
                <a16:creationId xmlns:a16="http://schemas.microsoft.com/office/drawing/2014/main" id="{63CC4683-3860-801C-2283-F59262106449}"/>
              </a:ext>
            </a:extLst>
          </p:cNvPr>
          <p:cNvSpPr/>
          <p:nvPr/>
        </p:nvSpPr>
        <p:spPr>
          <a:xfrm>
            <a:off x="4449843" y="1401322"/>
            <a:ext cx="276135" cy="268556"/>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lumMod val="50000"/>
            </a:schemeClr>
          </a:solidFill>
          <a:ln>
            <a:noFill/>
          </a:ln>
        </p:spPr>
        <p:txBody>
          <a:bodyPr spcFirstLastPara="1" wrap="square" lIns="121900" tIns="121900" rIns="121900" bIns="121900" anchor="ctr" anchorCtr="0">
            <a:noAutofit/>
          </a:bodyPr>
          <a:lstStyle/>
          <a:p>
            <a:endParaRPr sz="2400"/>
          </a:p>
        </p:txBody>
      </p:sp>
      <p:sp>
        <p:nvSpPr>
          <p:cNvPr id="14" name="Google Shape;511;p46">
            <a:extLst>
              <a:ext uri="{FF2B5EF4-FFF2-40B4-BE49-F238E27FC236}">
                <a16:creationId xmlns:a16="http://schemas.microsoft.com/office/drawing/2014/main" id="{2136820C-E61D-5151-B53E-71E80EC607B3}"/>
              </a:ext>
            </a:extLst>
          </p:cNvPr>
          <p:cNvSpPr/>
          <p:nvPr/>
        </p:nvSpPr>
        <p:spPr>
          <a:xfrm>
            <a:off x="5359742" y="231259"/>
            <a:ext cx="414652" cy="40293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lumMod val="50000"/>
            </a:schemeClr>
          </a:solidFill>
          <a:ln>
            <a:noFill/>
          </a:ln>
        </p:spPr>
        <p:txBody>
          <a:bodyPr spcFirstLastPara="1" wrap="square" lIns="121900" tIns="121900" rIns="121900" bIns="121900" anchor="ctr" anchorCtr="0">
            <a:noAutofit/>
          </a:bodyPr>
          <a:lstStyle/>
          <a:p>
            <a:endParaRPr sz="2400"/>
          </a:p>
        </p:txBody>
      </p:sp>
      <p:sp>
        <p:nvSpPr>
          <p:cNvPr id="2" name="Slide Number Placeholder 2">
            <a:extLst>
              <a:ext uri="{FF2B5EF4-FFF2-40B4-BE49-F238E27FC236}">
                <a16:creationId xmlns:a16="http://schemas.microsoft.com/office/drawing/2014/main" id="{8F8A0F5E-F105-1BCF-6B7B-ADEAF4783445}"/>
              </a:ext>
            </a:extLst>
          </p:cNvPr>
          <p:cNvSpPr txBox="1">
            <a:spLocks/>
          </p:cNvSpPr>
          <p:nvPr/>
        </p:nvSpPr>
        <p:spPr>
          <a:xfrm>
            <a:off x="11311128" y="6272784"/>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2602D6-36C8-4247-8F95-FE9D8C4F108F}" type="slidenum">
              <a:rPr lang="fr-FR" smtClean="0"/>
              <a:pPr/>
              <a:t>3</a:t>
            </a:fld>
            <a:endParaRPr lang="fr-FR" dirty="0"/>
          </a:p>
        </p:txBody>
      </p:sp>
    </p:spTree>
    <p:extLst>
      <p:ext uri="{BB962C8B-B14F-4D97-AF65-F5344CB8AC3E}">
        <p14:creationId xmlns:p14="http://schemas.microsoft.com/office/powerpoint/2010/main" val="330911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823B6-86FD-1A8E-D99B-BB7A38763B14}"/>
              </a:ext>
            </a:extLst>
          </p:cNvPr>
          <p:cNvSpPr>
            <a:spLocks noGrp="1"/>
          </p:cNvSpPr>
          <p:nvPr>
            <p:ph type="title"/>
          </p:nvPr>
        </p:nvSpPr>
        <p:spPr/>
        <p:txBody>
          <a:bodyPr/>
          <a:lstStyle/>
          <a:p>
            <a:r>
              <a:rPr lang="en-CA" dirty="0"/>
              <a:t>Type of clustering</a:t>
            </a:r>
          </a:p>
        </p:txBody>
      </p:sp>
      <p:sp>
        <p:nvSpPr>
          <p:cNvPr id="5" name="Content Placeholder 4">
            <a:extLst>
              <a:ext uri="{FF2B5EF4-FFF2-40B4-BE49-F238E27FC236}">
                <a16:creationId xmlns:a16="http://schemas.microsoft.com/office/drawing/2014/main" id="{6A8F982B-CA06-566C-3E36-65E0E7BA8239}"/>
              </a:ext>
            </a:extLst>
          </p:cNvPr>
          <p:cNvSpPr>
            <a:spLocks noGrp="1"/>
          </p:cNvSpPr>
          <p:nvPr>
            <p:ph idx="1"/>
          </p:nvPr>
        </p:nvSpPr>
        <p:spPr/>
        <p:txBody>
          <a:bodyPr>
            <a:normAutofit fontScale="85000" lnSpcReduction="20000"/>
          </a:bodyPr>
          <a:lstStyle/>
          <a:p>
            <a:r>
              <a:rPr lang="en-US" dirty="0"/>
              <a:t>Partitioning Methods: Divides the dataset into a set of clusters without hierarchical structure</a:t>
            </a:r>
          </a:p>
          <a:p>
            <a:endParaRPr lang="en-US" dirty="0"/>
          </a:p>
          <a:p>
            <a:r>
              <a:rPr lang="en-US" dirty="0">
                <a:solidFill>
                  <a:schemeClr val="accent2"/>
                </a:solidFill>
              </a:rPr>
              <a:t>Hierarchical Clustering</a:t>
            </a:r>
            <a:r>
              <a:rPr lang="en-US" dirty="0"/>
              <a:t>: </a:t>
            </a:r>
          </a:p>
          <a:p>
            <a:pPr lvl="1"/>
            <a:r>
              <a:rPr lang="en-US" dirty="0"/>
              <a:t>Builds a multilevel hierarchy of clusters by creating a cluster tree (dendrogram)</a:t>
            </a:r>
          </a:p>
          <a:p>
            <a:pPr lvl="1"/>
            <a:r>
              <a:rPr lang="en-US" dirty="0"/>
              <a:t>It can be either agglomerative (bottom-up) or divisive (top-down)</a:t>
            </a:r>
          </a:p>
          <a:p>
            <a:pPr lvl="1"/>
            <a:endParaRPr lang="en-US" dirty="0"/>
          </a:p>
          <a:p>
            <a:r>
              <a:rPr lang="en-US" dirty="0">
                <a:solidFill>
                  <a:schemeClr val="accent2"/>
                </a:solidFill>
              </a:rPr>
              <a:t>Density-Based Methods</a:t>
            </a:r>
            <a:r>
              <a:rPr lang="en-US" dirty="0"/>
              <a:t>: Clusters are defined as areas of higher density than the remainder of the data set</a:t>
            </a:r>
          </a:p>
          <a:p>
            <a:endParaRPr lang="en-US" dirty="0"/>
          </a:p>
          <a:p>
            <a:r>
              <a:rPr lang="en-US" dirty="0">
                <a:solidFill>
                  <a:schemeClr val="accent2"/>
                </a:solidFill>
              </a:rPr>
              <a:t>Distribution based Clustering</a:t>
            </a:r>
            <a:r>
              <a:rPr lang="en-US" dirty="0"/>
              <a:t>: Assumes a model for each cluster and tries to find the best fit of that model to each other</a:t>
            </a:r>
          </a:p>
          <a:p>
            <a:endParaRPr lang="en-US" dirty="0"/>
          </a:p>
          <a:p>
            <a:r>
              <a:rPr lang="en-US" dirty="0">
                <a:solidFill>
                  <a:schemeClr val="accent2"/>
                </a:solidFill>
              </a:rPr>
              <a:t>Grid-Based Methods</a:t>
            </a:r>
            <a:r>
              <a:rPr lang="en-US" dirty="0"/>
              <a:t>: Divides the data space into a finite number of cells that form a grid and then performs clustering on the grid structure (out of our scope)</a:t>
            </a:r>
            <a:endParaRPr lang="en-CA" dirty="0"/>
          </a:p>
        </p:txBody>
      </p:sp>
      <p:sp>
        <p:nvSpPr>
          <p:cNvPr id="2" name="Footer Placeholder 1">
            <a:extLst>
              <a:ext uri="{FF2B5EF4-FFF2-40B4-BE49-F238E27FC236}">
                <a16:creationId xmlns:a16="http://schemas.microsoft.com/office/drawing/2014/main" id="{32CED6F4-527E-7EF7-1807-9C5AF3EA750D}"/>
              </a:ext>
            </a:extLst>
          </p:cNvPr>
          <p:cNvSpPr>
            <a:spLocks noGrp="1"/>
          </p:cNvSpPr>
          <p:nvPr>
            <p:ph type="ftr" sz="quarter" idx="11"/>
          </p:nvPr>
        </p:nvSpPr>
        <p:spPr/>
        <p:txBody>
          <a:bodyPr/>
          <a:lstStyle/>
          <a:p>
            <a:r>
              <a:rPr lang="fr-FR" dirty="0"/>
              <a:t>*https://link.springer.com/article/10.1007/s40745-015-0040-1</a:t>
            </a:r>
          </a:p>
        </p:txBody>
      </p:sp>
      <p:sp>
        <p:nvSpPr>
          <p:cNvPr id="3" name="Slide Number Placeholder 2">
            <a:extLst>
              <a:ext uri="{FF2B5EF4-FFF2-40B4-BE49-F238E27FC236}">
                <a16:creationId xmlns:a16="http://schemas.microsoft.com/office/drawing/2014/main" id="{303B1D5C-1C54-8C87-6F2E-E5EA3166D89D}"/>
              </a:ext>
            </a:extLst>
          </p:cNvPr>
          <p:cNvSpPr>
            <a:spLocks noGrp="1"/>
          </p:cNvSpPr>
          <p:nvPr>
            <p:ph type="sldNum" sz="quarter" idx="12"/>
          </p:nvPr>
        </p:nvSpPr>
        <p:spPr/>
        <p:txBody>
          <a:bodyPr/>
          <a:lstStyle/>
          <a:p>
            <a:fld id="{622602D6-36C8-4247-8F95-FE9D8C4F108F}" type="slidenum">
              <a:rPr lang="fr-FR" smtClean="0"/>
              <a:t>4</a:t>
            </a:fld>
            <a:endParaRPr lang="fr-FR" dirty="0"/>
          </a:p>
        </p:txBody>
      </p:sp>
    </p:spTree>
    <p:extLst>
      <p:ext uri="{BB962C8B-B14F-4D97-AF65-F5344CB8AC3E}">
        <p14:creationId xmlns:p14="http://schemas.microsoft.com/office/powerpoint/2010/main" val="281685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2AE5-2F1F-CB1B-8237-18DF045779B7}"/>
              </a:ext>
            </a:extLst>
          </p:cNvPr>
          <p:cNvSpPr>
            <a:spLocks noGrp="1"/>
          </p:cNvSpPr>
          <p:nvPr>
            <p:ph type="title"/>
          </p:nvPr>
        </p:nvSpPr>
        <p:spPr/>
        <p:txBody>
          <a:bodyPr/>
          <a:lstStyle/>
          <a:p>
            <a:r>
              <a:rPr lang="en-CA" dirty="0"/>
              <a:t>Library</a:t>
            </a:r>
          </a:p>
        </p:txBody>
      </p:sp>
      <p:sp>
        <p:nvSpPr>
          <p:cNvPr id="3" name="Content Placeholder 2">
            <a:extLst>
              <a:ext uri="{FF2B5EF4-FFF2-40B4-BE49-F238E27FC236}">
                <a16:creationId xmlns:a16="http://schemas.microsoft.com/office/drawing/2014/main" id="{4BAE609D-3C32-FB22-33E1-BF109BA19AAF}"/>
              </a:ext>
            </a:extLst>
          </p:cNvPr>
          <p:cNvSpPr>
            <a:spLocks noGrp="1"/>
          </p:cNvSpPr>
          <p:nvPr>
            <p:ph idx="1"/>
          </p:nvPr>
        </p:nvSpPr>
        <p:spPr/>
        <p:txBody>
          <a:bodyPr/>
          <a:lstStyle/>
          <a:p>
            <a:r>
              <a:rPr lang="en-CA" dirty="0"/>
              <a:t>Scikit-Learn offers the most popular clustering methods, but it is far from complete</a:t>
            </a:r>
          </a:p>
          <a:p>
            <a:r>
              <a:rPr lang="en-CA" dirty="0"/>
              <a:t>We can also check </a:t>
            </a:r>
            <a:r>
              <a:rPr lang="en-CA" dirty="0" err="1"/>
              <a:t>pyclustering</a:t>
            </a:r>
            <a:r>
              <a:rPr lang="en-CA" dirty="0"/>
              <a:t> which offer more options</a:t>
            </a:r>
          </a:p>
          <a:p>
            <a:pPr lvl="1"/>
            <a:r>
              <a:rPr lang="en-CA" dirty="0">
                <a:hlinkClick r:id="rId2"/>
              </a:rPr>
              <a:t>https://pyclustering.github.io/docs</a:t>
            </a:r>
            <a:endParaRPr lang="en-CA" dirty="0"/>
          </a:p>
          <a:p>
            <a:pPr lvl="1"/>
            <a:r>
              <a:rPr lang="en-CA" dirty="0"/>
              <a:t>However, the documentation is rather limited</a:t>
            </a:r>
          </a:p>
          <a:p>
            <a:r>
              <a:rPr lang="en-CA" dirty="0"/>
              <a:t>Here is an example:</a:t>
            </a:r>
          </a:p>
        </p:txBody>
      </p:sp>
      <p:sp>
        <p:nvSpPr>
          <p:cNvPr id="4" name="Footer Placeholder 3">
            <a:extLst>
              <a:ext uri="{FF2B5EF4-FFF2-40B4-BE49-F238E27FC236}">
                <a16:creationId xmlns:a16="http://schemas.microsoft.com/office/drawing/2014/main" id="{1BF33C33-2FAB-05B2-EAA9-EF0FD84B7E7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B175F6A6-AF73-49A9-7031-BC341C9C4000}"/>
              </a:ext>
            </a:extLst>
          </p:cNvPr>
          <p:cNvSpPr>
            <a:spLocks noGrp="1"/>
          </p:cNvSpPr>
          <p:nvPr>
            <p:ph type="sldNum" sz="quarter" idx="12"/>
          </p:nvPr>
        </p:nvSpPr>
        <p:spPr/>
        <p:txBody>
          <a:bodyPr/>
          <a:lstStyle/>
          <a:p>
            <a:fld id="{622602D6-36C8-4247-8F95-FE9D8C4F108F}" type="slidenum">
              <a:rPr lang="fr-FR" smtClean="0"/>
              <a:t>5</a:t>
            </a:fld>
            <a:endParaRPr lang="fr-FR"/>
          </a:p>
        </p:txBody>
      </p:sp>
      <p:pic>
        <p:nvPicPr>
          <p:cNvPr id="7" name="Picture 6">
            <a:extLst>
              <a:ext uri="{FF2B5EF4-FFF2-40B4-BE49-F238E27FC236}">
                <a16:creationId xmlns:a16="http://schemas.microsoft.com/office/drawing/2014/main" id="{CD73A92B-67BF-DA11-13E1-7FC1C47B6F8A}"/>
              </a:ext>
            </a:extLst>
          </p:cNvPr>
          <p:cNvPicPr>
            <a:picLocks noChangeAspect="1"/>
          </p:cNvPicPr>
          <p:nvPr/>
        </p:nvPicPr>
        <p:blipFill>
          <a:blip r:embed="rId3"/>
          <a:stretch>
            <a:fillRect/>
          </a:stretch>
        </p:blipFill>
        <p:spPr>
          <a:xfrm>
            <a:off x="1293429" y="3997508"/>
            <a:ext cx="4561755" cy="2766763"/>
          </a:xfrm>
          <a:custGeom>
            <a:avLst/>
            <a:gdLst>
              <a:gd name="connsiteX0" fmla="*/ 0 w 4561755"/>
              <a:gd name="connsiteY0" fmla="*/ 0 h 2766763"/>
              <a:gd name="connsiteX1" fmla="*/ 560444 w 4561755"/>
              <a:gd name="connsiteY1" fmla="*/ 0 h 2766763"/>
              <a:gd name="connsiteX2" fmla="*/ 1212123 w 4561755"/>
              <a:gd name="connsiteY2" fmla="*/ 0 h 2766763"/>
              <a:gd name="connsiteX3" fmla="*/ 1955038 w 4561755"/>
              <a:gd name="connsiteY3" fmla="*/ 0 h 2766763"/>
              <a:gd name="connsiteX4" fmla="*/ 2561100 w 4561755"/>
              <a:gd name="connsiteY4" fmla="*/ 0 h 2766763"/>
              <a:gd name="connsiteX5" fmla="*/ 3212779 w 4561755"/>
              <a:gd name="connsiteY5" fmla="*/ 0 h 2766763"/>
              <a:gd name="connsiteX6" fmla="*/ 3773223 w 4561755"/>
              <a:gd name="connsiteY6" fmla="*/ 0 h 2766763"/>
              <a:gd name="connsiteX7" fmla="*/ 4561755 w 4561755"/>
              <a:gd name="connsiteY7" fmla="*/ 0 h 2766763"/>
              <a:gd name="connsiteX8" fmla="*/ 4561755 w 4561755"/>
              <a:gd name="connsiteY8" fmla="*/ 608688 h 2766763"/>
              <a:gd name="connsiteX9" fmla="*/ 4561755 w 4561755"/>
              <a:gd name="connsiteY9" fmla="*/ 1217376 h 2766763"/>
              <a:gd name="connsiteX10" fmla="*/ 4561755 w 4561755"/>
              <a:gd name="connsiteY10" fmla="*/ 1826064 h 2766763"/>
              <a:gd name="connsiteX11" fmla="*/ 4561755 w 4561755"/>
              <a:gd name="connsiteY11" fmla="*/ 2766763 h 2766763"/>
              <a:gd name="connsiteX12" fmla="*/ 3864458 w 4561755"/>
              <a:gd name="connsiteY12" fmla="*/ 2766763 h 2766763"/>
              <a:gd name="connsiteX13" fmla="*/ 3349632 w 4561755"/>
              <a:gd name="connsiteY13" fmla="*/ 2766763 h 2766763"/>
              <a:gd name="connsiteX14" fmla="*/ 2743570 w 4561755"/>
              <a:gd name="connsiteY14" fmla="*/ 2766763 h 2766763"/>
              <a:gd name="connsiteX15" fmla="*/ 2183126 w 4561755"/>
              <a:gd name="connsiteY15" fmla="*/ 2766763 h 2766763"/>
              <a:gd name="connsiteX16" fmla="*/ 1531446 w 4561755"/>
              <a:gd name="connsiteY16" fmla="*/ 2766763 h 2766763"/>
              <a:gd name="connsiteX17" fmla="*/ 879767 w 4561755"/>
              <a:gd name="connsiteY17" fmla="*/ 2766763 h 2766763"/>
              <a:gd name="connsiteX18" fmla="*/ 0 w 4561755"/>
              <a:gd name="connsiteY18" fmla="*/ 2766763 h 2766763"/>
              <a:gd name="connsiteX19" fmla="*/ 0 w 4561755"/>
              <a:gd name="connsiteY19" fmla="*/ 2019737 h 2766763"/>
              <a:gd name="connsiteX20" fmla="*/ 0 w 4561755"/>
              <a:gd name="connsiteY20" fmla="*/ 1300379 h 2766763"/>
              <a:gd name="connsiteX21" fmla="*/ 0 w 4561755"/>
              <a:gd name="connsiteY21" fmla="*/ 0 h 276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61755" h="2766763" fill="none" extrusionOk="0">
                <a:moveTo>
                  <a:pt x="0" y="0"/>
                </a:moveTo>
                <a:cubicBezTo>
                  <a:pt x="127145" y="-9561"/>
                  <a:pt x="298531" y="7393"/>
                  <a:pt x="560444" y="0"/>
                </a:cubicBezTo>
                <a:cubicBezTo>
                  <a:pt x="822357" y="-7393"/>
                  <a:pt x="1008360" y="-20002"/>
                  <a:pt x="1212123" y="0"/>
                </a:cubicBezTo>
                <a:cubicBezTo>
                  <a:pt x="1415886" y="20002"/>
                  <a:pt x="1687013" y="-14188"/>
                  <a:pt x="1955038" y="0"/>
                </a:cubicBezTo>
                <a:cubicBezTo>
                  <a:pt x="2223064" y="14188"/>
                  <a:pt x="2306422" y="-14690"/>
                  <a:pt x="2561100" y="0"/>
                </a:cubicBezTo>
                <a:cubicBezTo>
                  <a:pt x="2815778" y="14690"/>
                  <a:pt x="3006584" y="2201"/>
                  <a:pt x="3212779" y="0"/>
                </a:cubicBezTo>
                <a:cubicBezTo>
                  <a:pt x="3418974" y="-2201"/>
                  <a:pt x="3588915" y="-13574"/>
                  <a:pt x="3773223" y="0"/>
                </a:cubicBezTo>
                <a:cubicBezTo>
                  <a:pt x="3957531" y="13574"/>
                  <a:pt x="4329405" y="-5469"/>
                  <a:pt x="4561755" y="0"/>
                </a:cubicBezTo>
                <a:cubicBezTo>
                  <a:pt x="4543407" y="186997"/>
                  <a:pt x="4576986" y="340500"/>
                  <a:pt x="4561755" y="608688"/>
                </a:cubicBezTo>
                <a:cubicBezTo>
                  <a:pt x="4546524" y="876876"/>
                  <a:pt x="4577855" y="1033536"/>
                  <a:pt x="4561755" y="1217376"/>
                </a:cubicBezTo>
                <a:cubicBezTo>
                  <a:pt x="4545655" y="1401216"/>
                  <a:pt x="4540749" y="1695323"/>
                  <a:pt x="4561755" y="1826064"/>
                </a:cubicBezTo>
                <a:cubicBezTo>
                  <a:pt x="4582761" y="1956805"/>
                  <a:pt x="4591921" y="2412852"/>
                  <a:pt x="4561755" y="2766763"/>
                </a:cubicBezTo>
                <a:cubicBezTo>
                  <a:pt x="4271816" y="2762220"/>
                  <a:pt x="4023428" y="2800715"/>
                  <a:pt x="3864458" y="2766763"/>
                </a:cubicBezTo>
                <a:cubicBezTo>
                  <a:pt x="3705488" y="2732811"/>
                  <a:pt x="3600507" y="2749023"/>
                  <a:pt x="3349632" y="2766763"/>
                </a:cubicBezTo>
                <a:cubicBezTo>
                  <a:pt x="3098757" y="2784503"/>
                  <a:pt x="2942123" y="2794966"/>
                  <a:pt x="2743570" y="2766763"/>
                </a:cubicBezTo>
                <a:cubicBezTo>
                  <a:pt x="2545017" y="2738560"/>
                  <a:pt x="2405633" y="2792368"/>
                  <a:pt x="2183126" y="2766763"/>
                </a:cubicBezTo>
                <a:cubicBezTo>
                  <a:pt x="1960619" y="2741158"/>
                  <a:pt x="1681227" y="2793333"/>
                  <a:pt x="1531446" y="2766763"/>
                </a:cubicBezTo>
                <a:cubicBezTo>
                  <a:pt x="1381665" y="2740193"/>
                  <a:pt x="1190557" y="2751633"/>
                  <a:pt x="879767" y="2766763"/>
                </a:cubicBezTo>
                <a:cubicBezTo>
                  <a:pt x="568977" y="2781893"/>
                  <a:pt x="303991" y="2800842"/>
                  <a:pt x="0" y="2766763"/>
                </a:cubicBezTo>
                <a:cubicBezTo>
                  <a:pt x="11345" y="2519956"/>
                  <a:pt x="-22741" y="2363315"/>
                  <a:pt x="0" y="2019737"/>
                </a:cubicBezTo>
                <a:cubicBezTo>
                  <a:pt x="22741" y="1676159"/>
                  <a:pt x="-28231" y="1646744"/>
                  <a:pt x="0" y="1300379"/>
                </a:cubicBezTo>
                <a:cubicBezTo>
                  <a:pt x="28231" y="954014"/>
                  <a:pt x="7990" y="461220"/>
                  <a:pt x="0" y="0"/>
                </a:cubicBezTo>
                <a:close/>
              </a:path>
              <a:path w="4561755" h="2766763" stroke="0" extrusionOk="0">
                <a:moveTo>
                  <a:pt x="0" y="0"/>
                </a:moveTo>
                <a:cubicBezTo>
                  <a:pt x="125681" y="-2906"/>
                  <a:pt x="316013" y="24311"/>
                  <a:pt x="606062" y="0"/>
                </a:cubicBezTo>
                <a:cubicBezTo>
                  <a:pt x="896111" y="-24311"/>
                  <a:pt x="1022624" y="-22781"/>
                  <a:pt x="1212123" y="0"/>
                </a:cubicBezTo>
                <a:cubicBezTo>
                  <a:pt x="1401622" y="22781"/>
                  <a:pt x="1635912" y="-11783"/>
                  <a:pt x="1955038" y="0"/>
                </a:cubicBezTo>
                <a:cubicBezTo>
                  <a:pt x="2274165" y="11783"/>
                  <a:pt x="2298898" y="-14897"/>
                  <a:pt x="2606717" y="0"/>
                </a:cubicBezTo>
                <a:cubicBezTo>
                  <a:pt x="2914536" y="14897"/>
                  <a:pt x="3077965" y="-15288"/>
                  <a:pt x="3349632" y="0"/>
                </a:cubicBezTo>
                <a:cubicBezTo>
                  <a:pt x="3621299" y="15288"/>
                  <a:pt x="4266593" y="-14867"/>
                  <a:pt x="4561755" y="0"/>
                </a:cubicBezTo>
                <a:cubicBezTo>
                  <a:pt x="4541315" y="281070"/>
                  <a:pt x="4561515" y="350568"/>
                  <a:pt x="4561755" y="691691"/>
                </a:cubicBezTo>
                <a:cubicBezTo>
                  <a:pt x="4561995" y="1032814"/>
                  <a:pt x="4556468" y="1112072"/>
                  <a:pt x="4561755" y="1438717"/>
                </a:cubicBezTo>
                <a:cubicBezTo>
                  <a:pt x="4567042" y="1765362"/>
                  <a:pt x="4530343" y="1937329"/>
                  <a:pt x="4561755" y="2158075"/>
                </a:cubicBezTo>
                <a:cubicBezTo>
                  <a:pt x="4593167" y="2378821"/>
                  <a:pt x="4549768" y="2541176"/>
                  <a:pt x="4561755" y="2766763"/>
                </a:cubicBezTo>
                <a:cubicBezTo>
                  <a:pt x="4304532" y="2781996"/>
                  <a:pt x="4165210" y="2744790"/>
                  <a:pt x="4046928" y="2766763"/>
                </a:cubicBezTo>
                <a:cubicBezTo>
                  <a:pt x="3928646" y="2788736"/>
                  <a:pt x="3639308" y="2772729"/>
                  <a:pt x="3395249" y="2766763"/>
                </a:cubicBezTo>
                <a:cubicBezTo>
                  <a:pt x="3151190" y="2760797"/>
                  <a:pt x="2928292" y="2781997"/>
                  <a:pt x="2697952" y="2766763"/>
                </a:cubicBezTo>
                <a:cubicBezTo>
                  <a:pt x="2467612" y="2751529"/>
                  <a:pt x="2187853" y="2763298"/>
                  <a:pt x="2046273" y="2766763"/>
                </a:cubicBezTo>
                <a:cubicBezTo>
                  <a:pt x="1904693" y="2770228"/>
                  <a:pt x="1612564" y="2795542"/>
                  <a:pt x="1394594" y="2766763"/>
                </a:cubicBezTo>
                <a:cubicBezTo>
                  <a:pt x="1176624" y="2737984"/>
                  <a:pt x="1104072" y="2751382"/>
                  <a:pt x="834149" y="2766763"/>
                </a:cubicBezTo>
                <a:cubicBezTo>
                  <a:pt x="564226" y="2782144"/>
                  <a:pt x="245793" y="2759286"/>
                  <a:pt x="0" y="2766763"/>
                </a:cubicBezTo>
                <a:cubicBezTo>
                  <a:pt x="25620" y="2419404"/>
                  <a:pt x="-1114" y="2359636"/>
                  <a:pt x="0" y="2047405"/>
                </a:cubicBezTo>
                <a:cubicBezTo>
                  <a:pt x="1114" y="1735174"/>
                  <a:pt x="16668" y="1706675"/>
                  <a:pt x="0" y="1438717"/>
                </a:cubicBezTo>
                <a:cubicBezTo>
                  <a:pt x="-16668" y="1170759"/>
                  <a:pt x="-25583" y="1066368"/>
                  <a:pt x="0" y="774694"/>
                </a:cubicBezTo>
                <a:cubicBezTo>
                  <a:pt x="25583" y="483020"/>
                  <a:pt x="17758" y="339235"/>
                  <a:pt x="0" y="0"/>
                </a:cubicBezTo>
                <a:close/>
              </a:path>
            </a:pathLst>
          </a:custGeom>
          <a:ln>
            <a:solidFill>
              <a:schemeClr val="tx1"/>
            </a:solidFill>
            <a:extLst>
              <a:ext uri="{C807C97D-BFC1-408E-A445-0C87EB9F89A2}">
                <ask:lineSketchStyleProps xmlns:ask="http://schemas.microsoft.com/office/drawing/2018/sketchyshapes" sd="205592539">
                  <a:prstGeom prst="rect">
                    <a:avLst/>
                  </a:prstGeom>
                  <ask:type>
                    <ask:lineSketchFreehand/>
                  </ask:type>
                </ask:lineSketchStyleProps>
              </a:ext>
            </a:extLst>
          </a:ln>
        </p:spPr>
      </p:pic>
      <p:pic>
        <p:nvPicPr>
          <p:cNvPr id="9" name="Picture 8">
            <a:extLst>
              <a:ext uri="{FF2B5EF4-FFF2-40B4-BE49-F238E27FC236}">
                <a16:creationId xmlns:a16="http://schemas.microsoft.com/office/drawing/2014/main" id="{E7E0D855-12DC-C94B-142D-5B9ED622394B}"/>
              </a:ext>
            </a:extLst>
          </p:cNvPr>
          <p:cNvPicPr>
            <a:picLocks noChangeAspect="1"/>
          </p:cNvPicPr>
          <p:nvPr/>
        </p:nvPicPr>
        <p:blipFill>
          <a:blip r:embed="rId4"/>
          <a:stretch>
            <a:fillRect/>
          </a:stretch>
        </p:blipFill>
        <p:spPr>
          <a:xfrm>
            <a:off x="6918491" y="3907876"/>
            <a:ext cx="3980080" cy="2950124"/>
          </a:xfrm>
          <a:prstGeom prst="rect">
            <a:avLst/>
          </a:prstGeom>
        </p:spPr>
      </p:pic>
    </p:spTree>
    <p:extLst>
      <p:ext uri="{BB962C8B-B14F-4D97-AF65-F5344CB8AC3E}">
        <p14:creationId xmlns:p14="http://schemas.microsoft.com/office/powerpoint/2010/main" val="207995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832C-E241-DB14-D896-EFCEDEE34854}"/>
              </a:ext>
            </a:extLst>
          </p:cNvPr>
          <p:cNvSpPr>
            <a:spLocks noGrp="1"/>
          </p:cNvSpPr>
          <p:nvPr>
            <p:ph type="title"/>
          </p:nvPr>
        </p:nvSpPr>
        <p:spPr/>
        <p:txBody>
          <a:bodyPr/>
          <a:lstStyle/>
          <a:p>
            <a:r>
              <a:rPr lang="en-CA" dirty="0"/>
              <a:t>Library</a:t>
            </a:r>
          </a:p>
        </p:txBody>
      </p:sp>
      <p:sp>
        <p:nvSpPr>
          <p:cNvPr id="3" name="Content Placeholder 2">
            <a:extLst>
              <a:ext uri="{FF2B5EF4-FFF2-40B4-BE49-F238E27FC236}">
                <a16:creationId xmlns:a16="http://schemas.microsoft.com/office/drawing/2014/main" id="{CF20C0BA-1073-D692-3405-7C4332281EE6}"/>
              </a:ext>
            </a:extLst>
          </p:cNvPr>
          <p:cNvSpPr>
            <a:spLocks noGrp="1"/>
          </p:cNvSpPr>
          <p:nvPr>
            <p:ph idx="1"/>
          </p:nvPr>
        </p:nvSpPr>
        <p:spPr/>
        <p:txBody>
          <a:bodyPr/>
          <a:lstStyle/>
          <a:p>
            <a:r>
              <a:rPr lang="en-CA" dirty="0"/>
              <a:t>A second option is to use Scikit-Learn Extra (SKE)</a:t>
            </a:r>
          </a:p>
          <a:p>
            <a:r>
              <a:rPr lang="en-CA" dirty="0"/>
              <a:t>Albeit more limited, SKE offers a few algorithms that don’t meet the inclusion criteria of Scikit-Learn</a:t>
            </a:r>
          </a:p>
          <a:p>
            <a:r>
              <a:rPr lang="en-CA" dirty="0">
                <a:hlinkClick r:id="rId2"/>
              </a:rPr>
              <a:t>https://scikit-learn-extra.readthedocs.io/en/latest/user_guide.html</a:t>
            </a:r>
            <a:endParaRPr lang="en-CA" dirty="0"/>
          </a:p>
          <a:p>
            <a:r>
              <a:rPr lang="en-CA" dirty="0"/>
              <a:t>For clustering, they include K-Medoids, CLARA and  common-nearest-neighbors clustering </a:t>
            </a:r>
          </a:p>
        </p:txBody>
      </p:sp>
      <p:sp>
        <p:nvSpPr>
          <p:cNvPr id="4" name="Footer Placeholder 3">
            <a:extLst>
              <a:ext uri="{FF2B5EF4-FFF2-40B4-BE49-F238E27FC236}">
                <a16:creationId xmlns:a16="http://schemas.microsoft.com/office/drawing/2014/main" id="{C359F976-C48B-0F74-24EA-B9D3AB5E2211}"/>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3980518-11D9-5F49-F0E9-6A3F88615351}"/>
              </a:ext>
            </a:extLst>
          </p:cNvPr>
          <p:cNvSpPr>
            <a:spLocks noGrp="1"/>
          </p:cNvSpPr>
          <p:nvPr>
            <p:ph type="sldNum" sz="quarter" idx="12"/>
          </p:nvPr>
        </p:nvSpPr>
        <p:spPr/>
        <p:txBody>
          <a:bodyPr/>
          <a:lstStyle/>
          <a:p>
            <a:fld id="{622602D6-36C8-4247-8F95-FE9D8C4F108F}" type="slidenum">
              <a:rPr lang="fr-FR" smtClean="0"/>
              <a:t>6</a:t>
            </a:fld>
            <a:endParaRPr lang="fr-FR"/>
          </a:p>
        </p:txBody>
      </p:sp>
      <p:pic>
        <p:nvPicPr>
          <p:cNvPr id="7" name="Picture 6">
            <a:extLst>
              <a:ext uri="{FF2B5EF4-FFF2-40B4-BE49-F238E27FC236}">
                <a16:creationId xmlns:a16="http://schemas.microsoft.com/office/drawing/2014/main" id="{29DD3A70-ED26-733D-9D5C-3C623DBD201E}"/>
              </a:ext>
            </a:extLst>
          </p:cNvPr>
          <p:cNvPicPr>
            <a:picLocks noChangeAspect="1"/>
          </p:cNvPicPr>
          <p:nvPr/>
        </p:nvPicPr>
        <p:blipFill>
          <a:blip r:embed="rId3"/>
          <a:stretch>
            <a:fillRect/>
          </a:stretch>
        </p:blipFill>
        <p:spPr>
          <a:xfrm>
            <a:off x="1582571" y="4300313"/>
            <a:ext cx="3871913" cy="2400300"/>
          </a:xfrm>
          <a:prstGeom prst="rect">
            <a:avLst/>
          </a:prstGeom>
        </p:spPr>
      </p:pic>
      <p:pic>
        <p:nvPicPr>
          <p:cNvPr id="9" name="Picture 8">
            <a:extLst>
              <a:ext uri="{FF2B5EF4-FFF2-40B4-BE49-F238E27FC236}">
                <a16:creationId xmlns:a16="http://schemas.microsoft.com/office/drawing/2014/main" id="{ECAD4A41-9ECE-2954-3F81-09AFEC669BFC}"/>
              </a:ext>
            </a:extLst>
          </p:cNvPr>
          <p:cNvPicPr>
            <a:picLocks noChangeAspect="1"/>
          </p:cNvPicPr>
          <p:nvPr/>
        </p:nvPicPr>
        <p:blipFill>
          <a:blip r:embed="rId4"/>
          <a:stretch>
            <a:fillRect/>
          </a:stretch>
        </p:blipFill>
        <p:spPr>
          <a:xfrm>
            <a:off x="6931172" y="4200837"/>
            <a:ext cx="3321494" cy="2599252"/>
          </a:xfrm>
          <a:prstGeom prst="rect">
            <a:avLst/>
          </a:prstGeom>
        </p:spPr>
      </p:pic>
    </p:spTree>
    <p:extLst>
      <p:ext uri="{BB962C8B-B14F-4D97-AF65-F5344CB8AC3E}">
        <p14:creationId xmlns:p14="http://schemas.microsoft.com/office/powerpoint/2010/main" val="28562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3C8FA6-9687-9FA7-5075-C274085502E7}"/>
              </a:ext>
            </a:extLst>
          </p:cNvPr>
          <p:cNvSpPr>
            <a:spLocks noGrp="1"/>
          </p:cNvSpPr>
          <p:nvPr>
            <p:ph type="title"/>
          </p:nvPr>
        </p:nvSpPr>
        <p:spPr/>
        <p:txBody>
          <a:bodyPr/>
          <a:lstStyle/>
          <a:p>
            <a:r>
              <a:rPr lang="en-CA" noProof="0" dirty="0"/>
              <a:t>K-Means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A27A85C-C74F-C462-F202-B8F7C3D98A55}"/>
                  </a:ext>
                </a:extLst>
              </p:cNvPr>
              <p:cNvSpPr>
                <a:spLocks noGrp="1"/>
              </p:cNvSpPr>
              <p:nvPr>
                <p:ph sz="half" idx="1"/>
              </p:nvPr>
            </p:nvSpPr>
            <p:spPr/>
            <p:txBody>
              <a:bodyPr>
                <a:normAutofit fontScale="85000" lnSpcReduction="10000"/>
              </a:bodyPr>
              <a:lstStyle/>
              <a:p>
                <a:r>
                  <a:rPr lang="en-US" noProof="0" dirty="0"/>
                  <a:t>Maximizes the intra-cluster distance while minimizing the inter-cluster distance</a:t>
                </a:r>
              </a:p>
              <a:p>
                <a:r>
                  <a:rPr lang="en-US" noProof="0" dirty="0"/>
                  <a:t>The groups will have similar or identical variance</a:t>
                </a:r>
              </a:p>
              <a:p>
                <a:r>
                  <a:rPr lang="en-US" dirty="0"/>
                  <a:t>Center points are the avg of </a:t>
                </a:r>
                <a14:m>
                  <m:oMath xmlns:m="http://schemas.openxmlformats.org/officeDocument/2006/math">
                    <m:sSub>
                      <m:sSubPr>
                        <m:ctrlPr>
                          <a:rPr lang="fr-CA" i="1" smtClean="0">
                            <a:effectLst/>
                            <a:latin typeface="Cambria Math" panose="02040503050406030204" pitchFamily="18" charset="0"/>
                          </a:rPr>
                        </m:ctrlPr>
                      </m:sSubPr>
                      <m:e>
                        <m:r>
                          <a:rPr lang="fr-CA" b="0" i="1" smtClean="0">
                            <a:effectLst/>
                            <a:latin typeface="Cambria Math" panose="020405030504060302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dirty="0"/>
                  <a:t> features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cs typeface="Times New Roman" panose="02020603050405020304" pitchFamily="18" charset="0"/>
                            </a:rPr>
                          </m:ctrlPr>
                        </m:sSubPr>
                        <m:e>
                          <m:r>
                            <a:rPr lang="fr-CA" sz="1800" b="0" i="1" smtClean="0">
                              <a:effectLst/>
                              <a:latin typeface="Cambria Math" panose="02040503050406030204" pitchFamily="18" charset="0"/>
                              <a:cs typeface="Times New Roman" panose="02020603050405020304" pitchFamily="18" charset="0"/>
                            </a:rPr>
                            <m:t>𝑐</m:t>
                          </m:r>
                        </m:e>
                        <m:sub>
                          <m:r>
                            <a:rPr lang="fr-CA" sz="1800" b="0" i="1" smtClean="0">
                              <a:effectLst/>
                              <a:latin typeface="Cambria Math" panose="02040503050406030204" pitchFamily="18" charset="0"/>
                              <a:cs typeface="Times New Roman" panose="02020603050405020304" pitchFamily="18" charset="0"/>
                            </a:rPr>
                            <m:t>𝑗</m:t>
                          </m:r>
                        </m:sub>
                      </m:sSub>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i="1">
                              <a:effectLst/>
                              <a:latin typeface="Cambria Math" panose="02040503050406030204" pitchFamily="18" charset="0"/>
                            </a:rPr>
                          </m:ctrlPr>
                        </m:sSubPr>
                        <m:e>
                          <m:r>
                            <a:rPr lang="fr-CA" b="0" i="1" smtClean="0">
                              <a:effectLst/>
                              <a:latin typeface="Cambria Math" panose="020405030504060302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i="1">
                              <a:effectLst/>
                              <a:latin typeface="Cambria Math" panose="02040503050406030204" pitchFamily="18" charset="0"/>
                            </a:rPr>
                          </m:ctrlPr>
                        </m:sSubPr>
                        <m:e>
                          <m:r>
                            <a:rPr lang="fr-CA" b="0" i="1" smtClean="0">
                              <a:effectLst/>
                              <a:latin typeface="Cambria Math" panose="020405030504060302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i="1">
                              <a:effectLst/>
                              <a:latin typeface="Cambria Math" panose="02040503050406030204" pitchFamily="18" charset="0"/>
                            </a:rPr>
                          </m:ctrlPr>
                        </m:sSubPr>
                        <m:e>
                          <m:r>
                            <a:rPr lang="fr-CA" b="0" i="1" smtClean="0">
                              <a:effectLst/>
                              <a:latin typeface="Cambria Math" panose="020405030504060302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noProof="0" dirty="0"/>
              </a:p>
              <a:p>
                <a:r>
                  <a:rPr lang="fr-CA" dirty="0"/>
                  <a:t>Cluster </a:t>
                </a:r>
                <a:r>
                  <a:rPr lang="fr-CA" dirty="0" err="1"/>
                  <a:t>inertia</a:t>
                </a:r>
                <a:r>
                  <a:rPr lang="fr-CA" dirty="0"/>
                  <a:t> </a:t>
                </a:r>
                <a:r>
                  <a:rPr lang="fr-CA" dirty="0" err="1"/>
                  <a:t>is</a:t>
                </a:r>
                <a:r>
                  <a:rPr lang="fr-CA" dirty="0"/>
                  <a:t>:</a:t>
                </a:r>
              </a:p>
              <a:p>
                <a:pPr marL="0" indent="0">
                  <a:buNone/>
                </a:pPr>
                <a14:m>
                  <m:oMathPara xmlns:m="http://schemas.openxmlformats.org/officeDocument/2006/math">
                    <m:oMathParaPr>
                      <m:jc m:val="centerGroup"/>
                    </m:oMathParaPr>
                    <m:oMath xmlns:m="http://schemas.openxmlformats.org/officeDocument/2006/math">
                      <m:sSub>
                        <m:sSubPr>
                          <m:ctrlPr>
                            <a:rPr lang="fr-CA" i="1" smtClean="0">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fr-CA" sz="20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fr-CA" i="1">
                              <a:effectLst/>
                              <a:latin typeface="Cambria Math" panose="02040503050406030204" pitchFamily="18" charset="0"/>
                            </a:rPr>
                          </m:ctrlPr>
                        </m:naryPr>
                        <m:sub>
                          <m:r>
                            <m:rPr>
                              <m:brk/>
                            </m:rPr>
                            <a:rPr lang="fr-CA" b="0" i="1" smtClean="0">
                              <a:effectLst/>
                              <a:latin typeface="Cambria Math" panose="020405030504060302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sSub>
                            <m:sSubPr>
                              <m:ctrlPr>
                                <a:rPr lang="fr-CA"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𝐺</m:t>
                              </m:r>
                            </m:e>
                            <m:sub>
                              <m:r>
                                <a:rPr lang="fr-CA" b="0" i="1" smtClean="0">
                                  <a:latin typeface="Cambria Math" panose="02040503050406030204" pitchFamily="18" charset="0"/>
                                </a:rPr>
                                <m:t>𝑗</m:t>
                              </m:r>
                            </m:sub>
                          </m:sSub>
                          <m:r>
                            <a:rPr lang="en-US" i="1">
                              <a:latin typeface="Cambria Math" panose="02040503050406030204" pitchFamily="18" charset="0"/>
                            </a:rPr>
                            <m:t>|</m:t>
                          </m:r>
                        </m:sup>
                        <m:e>
                          <m:sSup>
                            <m:sSupPr>
                              <m:ctrlPr>
                                <a:rPr lang="fr-CA"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i="1">
                                  <a:effectLst/>
                                  <a:latin typeface="Cambria Math" panose="02040503050406030204" pitchFamily="18" charset="0"/>
                                </a:rPr>
                              </m:ctrlPr>
                            </m:sSubPr>
                            <m:e>
                              <m:r>
                                <a:rPr lang="fr-CA" sz="20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fr-CA" i="1">
                                  <a:latin typeface="Cambria Math" panose="02040503050406030204" pitchFamily="18" charset="0"/>
                                  <a:cs typeface="Times New Roman" panose="02020603050405020304" pitchFamily="18" charset="0"/>
                                </a:rPr>
                                <m:t>𝑐</m:t>
                              </m:r>
                            </m:e>
                            <m:sub>
                              <m:r>
                                <a:rPr lang="fr-CA" i="1">
                                  <a:latin typeface="Cambria Math" panose="02040503050406030204" pitchFamily="18" charset="0"/>
                                  <a:cs typeface="Times New Roman" panose="02020603050405020304" pitchFamily="18" charset="0"/>
                                </a:rPr>
                                <m:t>𝑗</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m:oMathPara>
                </a14:m>
                <a:endParaRPr lang="en-CA" noProof="0" dirty="0"/>
              </a:p>
              <a:p>
                <a:r>
                  <a:rPr lang="en-US" noProof="0" dirty="0"/>
                  <a:t>Total intraclass inertia is</a:t>
                </a:r>
              </a:p>
              <a:p>
                <a:pPr marL="0" indent="0">
                  <a:buNone/>
                </a:pPr>
                <a14:m>
                  <m:oMathPara xmlns:m="http://schemas.openxmlformats.org/officeDocument/2006/math">
                    <m:oMathParaPr>
                      <m:jc m:val="centerGroup"/>
                    </m:oMathParaPr>
                    <m:oMath xmlns:m="http://schemas.openxmlformats.org/officeDocument/2006/math">
                      <m:sSub>
                        <m:sSubPr>
                          <m:ctrlPr>
                            <a:rPr lang="fr-CA" sz="2000" i="1" smtClean="0">
                              <a:latin typeface="Cambria Math" panose="02040503050406030204" pitchFamily="18" charset="0"/>
                            </a:rPr>
                          </m:ctrlPr>
                        </m:sSubPr>
                        <m:e>
                          <m:r>
                            <a:rPr lang="fr-CA" sz="2000" i="1">
                              <a:latin typeface="Cambria Math" panose="02040503050406030204" pitchFamily="18" charset="0"/>
                            </a:rPr>
                            <m:t>𝐼</m:t>
                          </m:r>
                        </m:e>
                        <m:sub>
                          <m:r>
                            <a:rPr lang="fr-CA" sz="2000" i="1">
                              <a:latin typeface="Cambria Math" panose="02040503050406030204" pitchFamily="18" charset="0"/>
                            </a:rPr>
                            <m:t>𝑤</m:t>
                          </m:r>
                        </m:sub>
                      </m:sSub>
                      <m:r>
                        <a:rPr lang="fr-CA" sz="2000">
                          <a:latin typeface="Cambria Math" panose="02040503050406030204" pitchFamily="18" charset="0"/>
                        </a:rPr>
                        <m:t>=</m:t>
                      </m:r>
                      <m:nary>
                        <m:naryPr>
                          <m:chr m:val="∑"/>
                          <m:limLoc m:val="undOvr"/>
                          <m:ctrlPr>
                            <a:rPr lang="fr-CA" sz="2000" i="1">
                              <a:latin typeface="Cambria Math" panose="02040503050406030204" pitchFamily="18" charset="0"/>
                            </a:rPr>
                          </m:ctrlPr>
                        </m:naryPr>
                        <m:sub>
                          <m:r>
                            <a:rPr lang="fr-CA" sz="2000" i="1">
                              <a:latin typeface="Cambria Math" panose="02040503050406030204" pitchFamily="18" charset="0"/>
                            </a:rPr>
                            <m:t>𝑖</m:t>
                          </m:r>
                          <m:r>
                            <a:rPr lang="fr-CA" sz="2000">
                              <a:latin typeface="Cambria Math" panose="02040503050406030204" pitchFamily="18" charset="0"/>
                            </a:rPr>
                            <m:t>=1</m:t>
                          </m:r>
                        </m:sub>
                        <m:sup>
                          <m:r>
                            <a:rPr lang="fr-CA" sz="2000" i="1">
                              <a:latin typeface="Cambria Math" panose="02040503050406030204" pitchFamily="18" charset="0"/>
                            </a:rPr>
                            <m:t>𝑘</m:t>
                          </m:r>
                        </m:sup>
                        <m:e>
                          <m:sSub>
                            <m:sSubPr>
                              <m:ctrlPr>
                                <a:rPr lang="fr-CA" sz="2000" i="1">
                                  <a:latin typeface="Cambria Math" panose="02040503050406030204" pitchFamily="18" charset="0"/>
                                </a:rPr>
                              </m:ctrlPr>
                            </m:sSubPr>
                            <m:e>
                              <m:r>
                                <a:rPr lang="fr-CA" sz="2000" i="1">
                                  <a:latin typeface="Cambria Math" panose="02040503050406030204" pitchFamily="18" charset="0"/>
                                </a:rPr>
                                <m:t>𝑤</m:t>
                              </m:r>
                            </m:e>
                            <m:sub>
                              <m:r>
                                <a:rPr lang="fr-CA" sz="2000" i="1">
                                  <a:latin typeface="Cambria Math" panose="02040503050406030204" pitchFamily="18" charset="0"/>
                                </a:rPr>
                                <m:t>𝑖</m:t>
                              </m:r>
                            </m:sub>
                          </m:sSub>
                          <m:sSub>
                            <m:sSubPr>
                              <m:ctrlPr>
                                <a:rPr lang="fr-CA" sz="2000" i="1">
                                  <a:latin typeface="Cambria Math" panose="02040503050406030204" pitchFamily="18" charset="0"/>
                                </a:rPr>
                              </m:ctrlPr>
                            </m:sSubPr>
                            <m:e>
                              <m:r>
                                <a:rPr lang="fr-CA" sz="2000" i="1">
                                  <a:latin typeface="Cambria Math" panose="02040503050406030204" pitchFamily="18" charset="0"/>
                                </a:rPr>
                                <m:t>𝐼</m:t>
                              </m:r>
                            </m:e>
                            <m:sub>
                              <m:r>
                                <a:rPr lang="fr-CA" sz="2000" i="1">
                                  <a:latin typeface="Cambria Math" panose="02040503050406030204" pitchFamily="18" charset="0"/>
                                </a:rPr>
                                <m:t>𝑖</m:t>
                              </m:r>
                            </m:sub>
                          </m:sSub>
                        </m:e>
                      </m:nary>
                      <m:r>
                        <a:rPr lang="fr-CA" sz="2000" b="0" i="1" smtClean="0">
                          <a:latin typeface="Cambria Math" panose="02040503050406030204" pitchFamily="18" charset="0"/>
                        </a:rPr>
                        <m:t> </m:t>
                      </m:r>
                      <m:r>
                        <a:rPr lang="fr-CA" sz="2000" b="0" i="1" smtClean="0">
                          <a:latin typeface="Cambria Math" panose="02040503050406030204" pitchFamily="18" charset="0"/>
                        </a:rPr>
                        <m:t>𝑤𝑖𝑡h</m:t>
                      </m:r>
                      <m:r>
                        <a:rPr lang="fr-CA" sz="2000" b="0" i="1" smtClean="0">
                          <a:latin typeface="Cambria Math" panose="02040503050406030204" pitchFamily="18" charset="0"/>
                        </a:rPr>
                        <m:t>  </m:t>
                      </m:r>
                      <m:sSub>
                        <m:sSubPr>
                          <m:ctrlPr>
                            <a:rPr lang="fr-CA"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fr-CA"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𝑖</m:t>
                          </m:r>
                        </m:sub>
                      </m:sSub>
                      <m:r>
                        <a:rPr lang="en-US" i="1">
                          <a:latin typeface="Cambria Math" panose="02040503050406030204" pitchFamily="18" charset="0"/>
                        </a:rPr>
                        <m:t>|/|</m:t>
                      </m:r>
                      <m:r>
                        <a:rPr lang="fr-CA" b="0" i="1" smtClean="0">
                          <a:latin typeface="Cambria Math" panose="02040503050406030204" pitchFamily="18" charset="0"/>
                        </a:rPr>
                        <m:t>𝑆</m:t>
                      </m:r>
                      <m:r>
                        <a:rPr lang="en-US" i="1">
                          <a:latin typeface="Cambria Math" panose="02040503050406030204" pitchFamily="18" charset="0"/>
                        </a:rPr>
                        <m:t>|</m:t>
                      </m:r>
                    </m:oMath>
                  </m:oMathPara>
                </a14:m>
                <a:endParaRPr lang="en-US" dirty="0"/>
              </a:p>
            </p:txBody>
          </p:sp>
        </mc:Choice>
        <mc:Fallback xmlns="">
          <p:sp>
            <p:nvSpPr>
              <p:cNvPr id="4" name="Text Placeholder 3">
                <a:extLst>
                  <a:ext uri="{FF2B5EF4-FFF2-40B4-BE49-F238E27FC236}">
                    <a16:creationId xmlns:a16="http://schemas.microsoft.com/office/drawing/2014/main" id="{8A27A85C-C74F-C462-F202-B8F7C3D98A55}"/>
                  </a:ext>
                </a:extLst>
              </p:cNvPr>
              <p:cNvSpPr>
                <a:spLocks noGrp="1" noRot="1" noChangeAspect="1" noMove="1" noResize="1" noEditPoints="1" noAdjustHandles="1" noChangeArrowheads="1" noChangeShapeType="1" noTextEdit="1"/>
              </p:cNvSpPr>
              <p:nvPr>
                <p:ph sz="half" idx="1"/>
              </p:nvPr>
            </p:nvSpPr>
            <p:spPr>
              <a:blipFill>
                <a:blip r:embed="rId3"/>
                <a:stretch>
                  <a:fillRect l="-256" t="-1685"/>
                </a:stretch>
              </a:blipFill>
            </p:spPr>
            <p:txBody>
              <a:bodyPr/>
              <a:lstStyle/>
              <a:p>
                <a:r>
                  <a:rPr lang="en-CA">
                    <a:noFill/>
                  </a:rPr>
                  <a:t> </a:t>
                </a:r>
              </a:p>
            </p:txBody>
          </p:sp>
        </mc:Fallback>
      </mc:AlternateContent>
      <p:sp>
        <p:nvSpPr>
          <p:cNvPr id="9" name="Content Placeholder 8">
            <a:extLst>
              <a:ext uri="{FF2B5EF4-FFF2-40B4-BE49-F238E27FC236}">
                <a16:creationId xmlns:a16="http://schemas.microsoft.com/office/drawing/2014/main" id="{2E90CB07-DDE6-ECA2-B519-34FB42CE5038}"/>
              </a:ext>
            </a:extLst>
          </p:cNvPr>
          <p:cNvSpPr>
            <a:spLocks noGrp="1"/>
          </p:cNvSpPr>
          <p:nvPr>
            <p:ph sz="half" idx="2"/>
          </p:nvPr>
        </p:nvSpPr>
        <p:spPr/>
        <p:txBody>
          <a:bodyPr>
            <a:normAutofit fontScale="85000" lnSpcReduction="10000"/>
          </a:bodyPr>
          <a:lstStyle/>
          <a:p>
            <a:endParaRPr lang="en-CA"/>
          </a:p>
        </p:txBody>
      </p:sp>
      <p:sp>
        <p:nvSpPr>
          <p:cNvPr id="2" name="Slide Number Placeholder 1">
            <a:extLst>
              <a:ext uri="{FF2B5EF4-FFF2-40B4-BE49-F238E27FC236}">
                <a16:creationId xmlns:a16="http://schemas.microsoft.com/office/drawing/2014/main" id="{A9D12674-DA12-01BC-A71D-C5C864E84BC1}"/>
              </a:ext>
            </a:extLst>
          </p:cNvPr>
          <p:cNvSpPr>
            <a:spLocks noGrp="1"/>
          </p:cNvSpPr>
          <p:nvPr>
            <p:ph type="sldNum" sz="quarter" idx="12"/>
          </p:nvPr>
        </p:nvSpPr>
        <p:spPr/>
        <p:txBody>
          <a:bodyPr/>
          <a:lstStyle/>
          <a:p>
            <a:pPr algn="r"/>
            <a:fld id="{00000000-1234-1234-1234-123412341234}" type="slidenum">
              <a:rPr lang="en" smtClean="0"/>
              <a:pPr algn="r"/>
              <a:t>7</a:t>
            </a:fld>
            <a:endParaRPr lang="en"/>
          </a:p>
        </p:txBody>
      </p:sp>
      <p:pic>
        <p:nvPicPr>
          <p:cNvPr id="8" name="Picture 7">
            <a:extLst>
              <a:ext uri="{FF2B5EF4-FFF2-40B4-BE49-F238E27FC236}">
                <a16:creationId xmlns:a16="http://schemas.microsoft.com/office/drawing/2014/main" id="{D24A077D-E8F9-BFC3-D84C-03A393727D1B}"/>
              </a:ext>
            </a:extLst>
          </p:cNvPr>
          <p:cNvPicPr>
            <a:picLocks noChangeAspect="1"/>
          </p:cNvPicPr>
          <p:nvPr/>
        </p:nvPicPr>
        <p:blipFill>
          <a:blip r:embed="rId4"/>
          <a:stretch>
            <a:fillRect/>
          </a:stretch>
        </p:blipFill>
        <p:spPr>
          <a:xfrm>
            <a:off x="6437767" y="1541002"/>
            <a:ext cx="4754880" cy="4631198"/>
          </a:xfrm>
          <a:prstGeom prst="rect">
            <a:avLst/>
          </a:prstGeom>
        </p:spPr>
      </p:pic>
    </p:spTree>
    <p:extLst>
      <p:ext uri="{BB962C8B-B14F-4D97-AF65-F5344CB8AC3E}">
        <p14:creationId xmlns:p14="http://schemas.microsoft.com/office/powerpoint/2010/main" val="34392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983D80-F104-4EF4-84D1-BF031BF75538}"/>
              </a:ext>
            </a:extLst>
          </p:cNvPr>
          <p:cNvSpPr>
            <a:spLocks noGrp="1"/>
          </p:cNvSpPr>
          <p:nvPr>
            <p:ph type="title"/>
          </p:nvPr>
        </p:nvSpPr>
        <p:spPr/>
        <p:txBody>
          <a:bodyPr/>
          <a:lstStyle/>
          <a:p>
            <a:endParaRPr lang="en-CA" noProof="0" dirty="0"/>
          </a:p>
        </p:txBody>
      </p:sp>
      <p:sp>
        <p:nvSpPr>
          <p:cNvPr id="3" name="Espace réservé du texte 2">
            <a:extLst>
              <a:ext uri="{FF2B5EF4-FFF2-40B4-BE49-F238E27FC236}">
                <a16:creationId xmlns:a16="http://schemas.microsoft.com/office/drawing/2014/main" id="{9F5C9A67-1AF1-4374-911C-E9DC7E755791}"/>
              </a:ext>
            </a:extLst>
          </p:cNvPr>
          <p:cNvSpPr>
            <a:spLocks noGrp="1"/>
          </p:cNvSpPr>
          <p:nvPr>
            <p:ph type="body" idx="1"/>
          </p:nvPr>
        </p:nvSpPr>
        <p:spPr/>
        <p:txBody>
          <a:bodyPr/>
          <a:lstStyle/>
          <a:p>
            <a:endParaRPr lang="fr-CA" dirty="0"/>
          </a:p>
        </p:txBody>
      </p:sp>
      <p:sp>
        <p:nvSpPr>
          <p:cNvPr id="4" name="Espace réservé du numéro de diapositive 3">
            <a:extLst>
              <a:ext uri="{FF2B5EF4-FFF2-40B4-BE49-F238E27FC236}">
                <a16:creationId xmlns:a16="http://schemas.microsoft.com/office/drawing/2014/main" id="{7784E729-1982-45AE-A5AC-9B78F76AD4B1}"/>
              </a:ext>
            </a:extLst>
          </p:cNvPr>
          <p:cNvSpPr>
            <a:spLocks noGrp="1"/>
          </p:cNvSpPr>
          <p:nvPr>
            <p:ph type="sldNum" idx="12"/>
          </p:nvPr>
        </p:nvSpPr>
        <p:spPr/>
        <p:txBody>
          <a:bodyPr/>
          <a:lstStyle/>
          <a:p>
            <a:pPr algn="r"/>
            <a:fld id="{00000000-1234-1234-1234-123412341234}" type="slidenum">
              <a:rPr lang="fr-CA" smtClean="0"/>
              <a:pPr algn="r"/>
              <a:t>8</a:t>
            </a:fld>
            <a:endParaRPr lang="fr-CA"/>
          </a:p>
        </p:txBody>
      </p:sp>
      <p:pic>
        <p:nvPicPr>
          <p:cNvPr id="5" name="Image 4" descr="CH3 - cluster1.png">
            <a:extLst>
              <a:ext uri="{FF2B5EF4-FFF2-40B4-BE49-F238E27FC236}">
                <a16:creationId xmlns:a16="http://schemas.microsoft.com/office/drawing/2014/main" id="{AA9566DB-3EEE-41D7-B684-1F01BA03312D}"/>
              </a:ext>
            </a:extLst>
          </p:cNvPr>
          <p:cNvPicPr/>
          <p:nvPr/>
        </p:nvPicPr>
        <p:blipFill>
          <a:blip r:embed="rId3" cstate="print"/>
          <a:stretch>
            <a:fillRect/>
          </a:stretch>
        </p:blipFill>
        <p:spPr>
          <a:xfrm>
            <a:off x="1882367" y="179374"/>
            <a:ext cx="3598333" cy="2959100"/>
          </a:xfrm>
          <a:prstGeom prst="rect">
            <a:avLst/>
          </a:prstGeom>
          <a:ln w="12700">
            <a:solidFill>
              <a:schemeClr val="tx1"/>
            </a:solidFill>
          </a:ln>
        </p:spPr>
      </p:pic>
      <p:pic>
        <p:nvPicPr>
          <p:cNvPr id="6" name="Image 5" descr="CH3 - cluster2.png">
            <a:extLst>
              <a:ext uri="{FF2B5EF4-FFF2-40B4-BE49-F238E27FC236}">
                <a16:creationId xmlns:a16="http://schemas.microsoft.com/office/drawing/2014/main" id="{C138CC06-ACD8-4BDE-AD26-A75CB76B0DD1}"/>
              </a:ext>
            </a:extLst>
          </p:cNvPr>
          <p:cNvPicPr/>
          <p:nvPr/>
        </p:nvPicPr>
        <p:blipFill>
          <a:blip r:embed="rId4" cstate="print"/>
          <a:stretch>
            <a:fillRect/>
          </a:stretch>
        </p:blipFill>
        <p:spPr>
          <a:xfrm>
            <a:off x="7958072" y="173024"/>
            <a:ext cx="3613573" cy="2971800"/>
          </a:xfrm>
          <a:prstGeom prst="rect">
            <a:avLst/>
          </a:prstGeom>
          <a:ln w="12700">
            <a:solidFill>
              <a:schemeClr val="tx1"/>
            </a:solidFill>
          </a:ln>
        </p:spPr>
      </p:pic>
      <p:pic>
        <p:nvPicPr>
          <p:cNvPr id="7" name="Image 6" descr="CH3 - cluster3.png">
            <a:extLst>
              <a:ext uri="{FF2B5EF4-FFF2-40B4-BE49-F238E27FC236}">
                <a16:creationId xmlns:a16="http://schemas.microsoft.com/office/drawing/2014/main" id="{5176A615-707C-4520-9D47-86860B03E1FE}"/>
              </a:ext>
            </a:extLst>
          </p:cNvPr>
          <p:cNvPicPr/>
          <p:nvPr/>
        </p:nvPicPr>
        <p:blipFill>
          <a:blip r:embed="rId5" cstate="print"/>
          <a:stretch>
            <a:fillRect/>
          </a:stretch>
        </p:blipFill>
        <p:spPr>
          <a:xfrm>
            <a:off x="1882367" y="3615387"/>
            <a:ext cx="3725333" cy="3063240"/>
          </a:xfrm>
          <a:prstGeom prst="rect">
            <a:avLst/>
          </a:prstGeom>
          <a:ln w="12700">
            <a:solidFill>
              <a:schemeClr val="tx1"/>
            </a:solidFill>
          </a:ln>
        </p:spPr>
      </p:pic>
      <p:pic>
        <p:nvPicPr>
          <p:cNvPr id="8" name="Image 7" descr="CH3 - cluster4.png">
            <a:extLst>
              <a:ext uri="{FF2B5EF4-FFF2-40B4-BE49-F238E27FC236}">
                <a16:creationId xmlns:a16="http://schemas.microsoft.com/office/drawing/2014/main" id="{1787E4D0-CBAD-4568-8486-D80EF148FCAA}"/>
              </a:ext>
            </a:extLst>
          </p:cNvPr>
          <p:cNvPicPr/>
          <p:nvPr/>
        </p:nvPicPr>
        <p:blipFill>
          <a:blip r:embed="rId6" cstate="print"/>
          <a:stretch>
            <a:fillRect/>
          </a:stretch>
        </p:blipFill>
        <p:spPr>
          <a:xfrm>
            <a:off x="7920627" y="3668727"/>
            <a:ext cx="3660140" cy="3009900"/>
          </a:xfrm>
          <a:prstGeom prst="rect">
            <a:avLst/>
          </a:prstGeom>
          <a:ln w="12700">
            <a:solidFill>
              <a:schemeClr val="tx1"/>
            </a:solidFill>
          </a:ln>
        </p:spPr>
      </p:pic>
      <p:sp>
        <p:nvSpPr>
          <p:cNvPr id="9" name="Google Shape;499;p46">
            <a:extLst>
              <a:ext uri="{FF2B5EF4-FFF2-40B4-BE49-F238E27FC236}">
                <a16:creationId xmlns:a16="http://schemas.microsoft.com/office/drawing/2014/main" id="{E75CD181-0853-4137-A968-A3DFB5E634BB}"/>
              </a:ext>
            </a:extLst>
          </p:cNvPr>
          <p:cNvSpPr/>
          <p:nvPr/>
        </p:nvSpPr>
        <p:spPr>
          <a:xfrm>
            <a:off x="6071167" y="1921546"/>
            <a:ext cx="1320800" cy="1507455"/>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FF0000"/>
              </a:solidFill>
            </a:endParaRPr>
          </a:p>
        </p:txBody>
      </p:sp>
      <p:sp>
        <p:nvSpPr>
          <p:cNvPr id="10" name="Google Shape;518;p46">
            <a:extLst>
              <a:ext uri="{FF2B5EF4-FFF2-40B4-BE49-F238E27FC236}">
                <a16:creationId xmlns:a16="http://schemas.microsoft.com/office/drawing/2014/main" id="{CFDA8597-9F46-4484-B533-4B6486CC999A}"/>
              </a:ext>
            </a:extLst>
          </p:cNvPr>
          <p:cNvSpPr/>
          <p:nvPr/>
        </p:nvSpPr>
        <p:spPr>
          <a:xfrm>
            <a:off x="1045312" y="246006"/>
            <a:ext cx="480376" cy="479065"/>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1C4587"/>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6675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5EB2-C8C8-8CBD-899A-E92D750D88F4}"/>
              </a:ext>
            </a:extLst>
          </p:cNvPr>
          <p:cNvSpPr>
            <a:spLocks noGrp="1"/>
          </p:cNvSpPr>
          <p:nvPr>
            <p:ph type="title"/>
          </p:nvPr>
        </p:nvSpPr>
        <p:spPr/>
        <p:txBody>
          <a:bodyPr/>
          <a:lstStyle/>
          <a:p>
            <a:r>
              <a:rPr lang="en-CA" dirty="0"/>
              <a:t>Distances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D4C886C-6A43-8BF2-7CD6-2146CF2C3B4E}"/>
                  </a:ext>
                </a:extLst>
              </p:cNvPr>
              <p:cNvSpPr>
                <a:spLocks noGrp="1"/>
              </p:cNvSpPr>
              <p:nvPr>
                <p:ph idx="1"/>
              </p:nvPr>
            </p:nvSpPr>
            <p:spPr/>
            <p:txBody>
              <a:bodyPr numCol="1"/>
              <a:lstStyle/>
              <a:p>
                <a:pPr algn="just">
                  <a:lnSpc>
                    <a:spcPct val="100000"/>
                  </a:lnSpc>
                  <a:spcAft>
                    <a:spcPts val="1200"/>
                  </a:spcAft>
                </a:pPr>
                <a:r>
                  <a:rPr lang="en-US" dirty="0"/>
                  <a:t>The distance measure should respect these four properties:</a:t>
                </a:r>
                <a:endParaRPr lang="fr-CA" i="1" dirty="0">
                  <a:effectLst/>
                  <a:latin typeface="Cambria Math" panose="02040503050406030204" pitchFamily="18" charset="0"/>
                  <a:ea typeface="Times New Roman" panose="02020603050405020304" pitchFamily="18" charset="0"/>
                </a:endParaRPr>
              </a:p>
              <a:p>
                <a:pPr marL="617220" lvl="1" indent="-342900" algn="just">
                  <a:lnSpc>
                    <a:spcPct val="100000"/>
                  </a:lnSpc>
                  <a:spcAft>
                    <a:spcPts val="1200"/>
                  </a:spcAft>
                  <a:buFont typeface="+mj-lt"/>
                  <a:buAutoNum type="arabicPeriod"/>
                </a:pPr>
                <a14:m>
                  <m:oMath xmlns:m="http://schemas.openxmlformats.org/officeDocument/2006/math">
                    <m:r>
                      <a:rPr lang="en-US" i="1" smtClean="0">
                        <a:effectLst/>
                        <a:latin typeface="Cambria Math" panose="02040503050406030204" pitchFamily="18" charset="0"/>
                        <a:ea typeface="Times New Roman" panose="02020603050405020304" pitchFamily="18" charset="0"/>
                      </a:rPr>
                      <m:t>𝑑</m:t>
                    </m:r>
                    <m:d>
                      <m:dPr>
                        <m:ctrlPr>
                          <a:rPr lang="fr-CA"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e>
                    </m:d>
                    <m:r>
                      <a:rPr lang="en-US" i="1">
                        <a:effectLst/>
                        <a:latin typeface="Cambria Math" panose="02040503050406030204" pitchFamily="18" charset="0"/>
                        <a:ea typeface="Times New Roman" panose="02020603050405020304" pitchFamily="18" charset="0"/>
                      </a:rPr>
                      <m:t>≥0</m:t>
                    </m:r>
                  </m:oMath>
                </a14:m>
                <a:endParaRPr lang="fr-CA" i="1" dirty="0">
                  <a:effectLst/>
                  <a:latin typeface="Cambria Math" panose="02040503050406030204" pitchFamily="18" charset="0"/>
                  <a:ea typeface="Times New Roman" panose="02020603050405020304" pitchFamily="18" charset="0"/>
                </a:endParaRPr>
              </a:p>
              <a:p>
                <a:pPr marL="617220" lvl="1" indent="-342900" algn="just">
                  <a:lnSpc>
                    <a:spcPct val="100000"/>
                  </a:lnSpc>
                  <a:spcAft>
                    <a:spcPts val="1200"/>
                  </a:spcAft>
                  <a:buFont typeface="+mj-lt"/>
                  <a:buAutoNum type="arabicPeriod"/>
                </a:pPr>
                <a14:m>
                  <m:oMath xmlns:m="http://schemas.openxmlformats.org/officeDocument/2006/math">
                    <m:r>
                      <a:rPr lang="en-US" i="1">
                        <a:effectLst/>
                        <a:latin typeface="Cambria Math" panose="02040503050406030204" pitchFamily="18" charset="0"/>
                        <a:ea typeface="Times New Roman" panose="02020603050405020304" pitchFamily="18" charset="0"/>
                      </a:rPr>
                      <m:t>𝑑</m:t>
                    </m:r>
                    <m:d>
                      <m:dPr>
                        <m:ctrlPr>
                          <a:rPr lang="fr-CA"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e>
                    </m:d>
                    <m:r>
                      <a:rPr lang="en-US" i="1">
                        <a:effectLst/>
                        <a:latin typeface="Cambria Math" panose="02040503050406030204" pitchFamily="18" charset="0"/>
                        <a:ea typeface="Times New Roman" panose="02020603050405020304" pitchFamily="18" charset="0"/>
                      </a:rPr>
                      <m:t>=0 </m:t>
                    </m:r>
                    <m:r>
                      <a:rPr lang="en-US" i="1">
                        <a:effectLst/>
                        <a:latin typeface="Cambria Math" panose="02040503050406030204" pitchFamily="18" charset="0"/>
                        <a:ea typeface="Times New Roman" panose="02020603050405020304" pitchFamily="18" charset="0"/>
                      </a:rPr>
                      <m:t>𝑖𝑓𝑓</m:t>
                    </m:r>
                    <m:r>
                      <a:rPr lang="en-US" i="1">
                        <a:effectLst/>
                        <a:latin typeface="Cambria Math" panose="02040503050406030204" pitchFamily="18" charset="0"/>
                        <a:ea typeface="Times New Roman" panose="02020603050405020304" pitchFamily="18" charset="0"/>
                      </a:rPr>
                      <m:t> </m:t>
                    </m:r>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oMath>
                </a14:m>
                <a:endParaRPr lang="fr-CA" i="1" dirty="0">
                  <a:effectLst/>
                  <a:latin typeface="Cambria Math" panose="02040503050406030204" pitchFamily="18" charset="0"/>
                  <a:ea typeface="Times New Roman" panose="02020603050405020304" pitchFamily="18" charset="0"/>
                </a:endParaRPr>
              </a:p>
              <a:p>
                <a:pPr marL="617220" lvl="1" indent="-342900" algn="just">
                  <a:lnSpc>
                    <a:spcPct val="100000"/>
                  </a:lnSpc>
                  <a:spcAft>
                    <a:spcPts val="1200"/>
                  </a:spcAft>
                  <a:buFont typeface="+mj-lt"/>
                  <a:buAutoNum type="arabicPeriod"/>
                </a:pPr>
                <a14:m>
                  <m:oMath xmlns:m="http://schemas.openxmlformats.org/officeDocument/2006/math">
                    <m:r>
                      <a:rPr lang="en-US" i="1">
                        <a:effectLst/>
                        <a:latin typeface="Cambria Math" panose="02040503050406030204" pitchFamily="18" charset="0"/>
                        <a:ea typeface="Times New Roman" panose="02020603050405020304" pitchFamily="18" charset="0"/>
                      </a:rPr>
                      <m:t>𝑑</m:t>
                    </m:r>
                    <m:d>
                      <m:dPr>
                        <m:ctrlPr>
                          <a:rPr lang="fr-CA"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e>
                    </m:d>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𝑑</m:t>
                    </m:r>
                    <m:d>
                      <m:dPr>
                        <m:ctrlPr>
                          <a:rPr lang="en-US"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𝑥</m:t>
                        </m:r>
                      </m:e>
                    </m:d>
                  </m:oMath>
                </a14:m>
                <a:endParaRPr lang="fr-CA" i="1" dirty="0">
                  <a:effectLst/>
                  <a:latin typeface="Cambria Math" panose="02040503050406030204" pitchFamily="18" charset="0"/>
                  <a:ea typeface="Times New Roman" panose="02020603050405020304" pitchFamily="18" charset="0"/>
                </a:endParaRPr>
              </a:p>
              <a:p>
                <a:pPr marL="617220" lvl="1" indent="-342900" algn="just">
                  <a:lnSpc>
                    <a:spcPct val="100000"/>
                  </a:lnSpc>
                  <a:spcAft>
                    <a:spcPts val="1200"/>
                  </a:spcAft>
                  <a:buFont typeface="+mj-lt"/>
                  <a:buAutoNum type="arabicPeriod"/>
                </a:pPr>
                <a14:m>
                  <m:oMath xmlns:m="http://schemas.openxmlformats.org/officeDocument/2006/math">
                    <m:r>
                      <a:rPr lang="en-US" i="1">
                        <a:effectLst/>
                        <a:latin typeface="Cambria Math" panose="02040503050406030204" pitchFamily="18" charset="0"/>
                        <a:ea typeface="Times New Roman" panose="02020603050405020304" pitchFamily="18" charset="0"/>
                      </a:rPr>
                      <m:t>𝑑</m:t>
                    </m:r>
                    <m:d>
                      <m:dPr>
                        <m:ctrlPr>
                          <a:rPr lang="fr-CA"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𝑧</m:t>
                        </m:r>
                      </m:e>
                    </m:d>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𝑑</m:t>
                    </m:r>
                    <m:d>
                      <m:dPr>
                        <m:ctrlPr>
                          <a:rPr lang="fr-CA" i="1">
                            <a:effectLst/>
                            <a:latin typeface="Cambria Math" panose="02040503050406030204" pitchFamily="18" charset="0"/>
                            <a:ea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rPr>
                          <m:t>𝑥</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e>
                    </m:d>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𝑑</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𝑦</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𝑧</m:t>
                    </m:r>
                    <m:r>
                      <a:rPr lang="en-US" i="1">
                        <a:effectLst/>
                        <a:latin typeface="Cambria Math" panose="02040503050406030204" pitchFamily="18" charset="0"/>
                        <a:ea typeface="Times New Roman" panose="02020603050405020304" pitchFamily="18" charset="0"/>
                      </a:rPr>
                      <m:t>)</m:t>
                    </m:r>
                  </m:oMath>
                </a14:m>
                <a:endParaRPr lang="fr-CA" dirty="0">
                  <a:effectLst/>
                  <a:latin typeface="Times New Roman" panose="02020603050405020304" pitchFamily="18" charset="0"/>
                  <a:ea typeface="Times New Roman" panose="02020603050405020304" pitchFamily="18" charset="0"/>
                </a:endParaRPr>
              </a:p>
              <a:p>
                <a:r>
                  <a:rPr lang="en-CA" dirty="0"/>
                  <a:t>Popular distances include:</a:t>
                </a:r>
              </a:p>
            </p:txBody>
          </p:sp>
        </mc:Choice>
        <mc:Fallback xmlns="">
          <p:sp>
            <p:nvSpPr>
              <p:cNvPr id="5" name="Content Placeholder 4">
                <a:extLst>
                  <a:ext uri="{FF2B5EF4-FFF2-40B4-BE49-F238E27FC236}">
                    <a16:creationId xmlns:a16="http://schemas.microsoft.com/office/drawing/2014/main" id="{5D4C886C-6A43-8BF2-7CD6-2146CF2C3B4E}"/>
                  </a:ext>
                </a:extLst>
              </p:cNvPr>
              <p:cNvSpPr>
                <a:spLocks noGrp="1" noRot="1" noChangeAspect="1" noMove="1" noResize="1" noEditPoints="1" noAdjustHandles="1" noChangeArrowheads="1" noChangeShapeType="1" noTextEdit="1"/>
              </p:cNvSpPr>
              <p:nvPr>
                <p:ph idx="1"/>
              </p:nvPr>
            </p:nvSpPr>
            <p:spPr>
              <a:blipFill>
                <a:blip r:embed="rId2"/>
                <a:stretch>
                  <a:fillRect l="-303" t="-752"/>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83C62867-F014-31AD-25B9-08487889B856}"/>
              </a:ext>
            </a:extLst>
          </p:cNvPr>
          <p:cNvSpPr>
            <a:spLocks noGrp="1"/>
          </p:cNvSpPr>
          <p:nvPr>
            <p:ph type="sldNum" sz="quarter" idx="12"/>
          </p:nvPr>
        </p:nvSpPr>
        <p:spPr/>
        <p:txBody>
          <a:bodyPr/>
          <a:lstStyle/>
          <a:p>
            <a:pPr algn="r"/>
            <a:fld id="{00000000-1234-1234-1234-123412341234}" type="slidenum">
              <a:rPr lang="en" smtClean="0"/>
              <a:pPr algn="r"/>
              <a:t>9</a:t>
            </a:fld>
            <a:endParaRPr lang="en"/>
          </a:p>
        </p:txBody>
      </p:sp>
      <p:pic>
        <p:nvPicPr>
          <p:cNvPr id="7" name="Picture 6">
            <a:extLst>
              <a:ext uri="{FF2B5EF4-FFF2-40B4-BE49-F238E27FC236}">
                <a16:creationId xmlns:a16="http://schemas.microsoft.com/office/drawing/2014/main" id="{F2BD09E1-2E2B-6AFD-F5CC-D1AEC03476FB}"/>
              </a:ext>
            </a:extLst>
          </p:cNvPr>
          <p:cNvPicPr>
            <a:picLocks noChangeAspect="1"/>
          </p:cNvPicPr>
          <p:nvPr/>
        </p:nvPicPr>
        <p:blipFill>
          <a:blip r:embed="rId3"/>
          <a:stretch>
            <a:fillRect/>
          </a:stretch>
        </p:blipFill>
        <p:spPr>
          <a:xfrm>
            <a:off x="1859021" y="5051672"/>
            <a:ext cx="7974370" cy="1518134"/>
          </a:xfrm>
          <a:prstGeom prst="rect">
            <a:avLst/>
          </a:prstGeom>
        </p:spPr>
      </p:pic>
    </p:spTree>
    <p:extLst>
      <p:ext uri="{BB962C8B-B14F-4D97-AF65-F5344CB8AC3E}">
        <p14:creationId xmlns:p14="http://schemas.microsoft.com/office/powerpoint/2010/main" val="1708664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5049</TotalTime>
  <Words>2029</Words>
  <Application>Microsoft Office PowerPoint</Application>
  <PresentationFormat>Widescreen</PresentationFormat>
  <Paragraphs>207</Paragraphs>
  <Slides>24</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Arial</vt:lpstr>
      <vt:lpstr>Calibri</vt:lpstr>
      <vt:lpstr>Cambria Math</vt:lpstr>
      <vt:lpstr>Rockwell</vt:lpstr>
      <vt:lpstr>Rockwell Condensed</vt:lpstr>
      <vt:lpstr>Rockwell Extra Bold</vt:lpstr>
      <vt:lpstr>Times New Roman</vt:lpstr>
      <vt:lpstr>Verdana</vt:lpstr>
      <vt:lpstr>Wingdings</vt:lpstr>
      <vt:lpstr>Wood Type</vt:lpstr>
      <vt:lpstr>Machine Learning for data science and business intelligence – 8IAR403</vt:lpstr>
      <vt:lpstr>Summary of lesson #17</vt:lpstr>
      <vt:lpstr>Clustering</vt:lpstr>
      <vt:lpstr>Type of clustering</vt:lpstr>
      <vt:lpstr>Library</vt:lpstr>
      <vt:lpstr>Library</vt:lpstr>
      <vt:lpstr>K-Means</vt:lpstr>
      <vt:lpstr>PowerPoint Presentation</vt:lpstr>
      <vt:lpstr>Distances</vt:lpstr>
      <vt:lpstr>MinibatchKMeans</vt:lpstr>
      <vt:lpstr>Other partitioning algorithms</vt:lpstr>
      <vt:lpstr>Other partitioning algorithms</vt:lpstr>
      <vt:lpstr>Other partitioning algorithms</vt:lpstr>
      <vt:lpstr>CLARANS</vt:lpstr>
      <vt:lpstr>CLARANS</vt:lpstr>
      <vt:lpstr>Limit of classic partitioning</vt:lpstr>
      <vt:lpstr>Elbow method</vt:lpstr>
      <vt:lpstr>Other method to define K</vt:lpstr>
      <vt:lpstr>Gaussian Mixture</vt:lpstr>
      <vt:lpstr>Gaussian Mixture</vt:lpstr>
      <vt:lpstr>Gaussian Mixture</vt:lpstr>
      <vt:lpstr>Score BIC</vt:lpstr>
      <vt:lpstr>Other Distribution based algorithms</vt:lpstr>
      <vt:lpstr>Main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Apprentissage Machine</dc:title>
  <dc:creator>Kevin Bouchard</dc:creator>
  <cp:lastModifiedBy>Kevin Bouchard</cp:lastModifiedBy>
  <cp:revision>136</cp:revision>
  <dcterms:created xsi:type="dcterms:W3CDTF">2018-04-28T18:28:28Z</dcterms:created>
  <dcterms:modified xsi:type="dcterms:W3CDTF">2024-01-29T15:47:18Z</dcterms:modified>
</cp:coreProperties>
</file>