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3"/>
  </p:notesMasterIdLst>
  <p:sldIdLst>
    <p:sldId id="256" r:id="rId2"/>
    <p:sldId id="323" r:id="rId3"/>
    <p:sldId id="258" r:id="rId4"/>
    <p:sldId id="276" r:id="rId5"/>
    <p:sldId id="324" r:id="rId6"/>
    <p:sldId id="277" r:id="rId7"/>
    <p:sldId id="278" r:id="rId8"/>
    <p:sldId id="279" r:id="rId9"/>
    <p:sldId id="280" r:id="rId10"/>
    <p:sldId id="281" r:id="rId11"/>
    <p:sldId id="32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D0148C-95C9-4A0C-B3A1-6B68BEF78976}" v="1292" dt="2024-02-01T03:34:58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2140" autoAdjust="0"/>
  </p:normalViewPr>
  <p:slideViewPr>
    <p:cSldViewPr snapToGrid="0">
      <p:cViewPr varScale="1">
        <p:scale>
          <a:sx n="146" d="100"/>
          <a:sy n="146" d="100"/>
        </p:scale>
        <p:origin x="112" y="88"/>
      </p:cViewPr>
      <p:guideLst/>
    </p:cSldViewPr>
  </p:slideViewPr>
  <p:outlineViewPr>
    <p:cViewPr>
      <p:scale>
        <a:sx n="33" d="100"/>
        <a:sy n="33" d="100"/>
      </p:scale>
      <p:origin x="0" y="-96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uchard" userId="2fc9e66d-ba45-474f-8a9f-7086b34a7d26" providerId="ADAL" clId="{EED0148C-95C9-4A0C-B3A1-6B68BEF78976}"/>
    <pc:docChg chg="undo redo custSel addSld delSld modSld modMainMaster modNotesMaster">
      <pc:chgData name="Kevin Bouchard" userId="2fc9e66d-ba45-474f-8a9f-7086b34a7d26" providerId="ADAL" clId="{EED0148C-95C9-4A0C-B3A1-6B68BEF78976}" dt="2024-02-01T03:34:59.304" v="3831" actId="47"/>
      <pc:docMkLst>
        <pc:docMk/>
      </pc:docMkLst>
      <pc:sldChg chg="modSp add del mod">
        <pc:chgData name="Kevin Bouchard" userId="2fc9e66d-ba45-474f-8a9f-7086b34a7d26" providerId="ADAL" clId="{EED0148C-95C9-4A0C-B3A1-6B68BEF78976}" dt="2024-02-01T03:34:58.127" v="3830"/>
        <pc:sldMkLst>
          <pc:docMk/>
          <pc:sldMk cId="1004256375" sldId="256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004256375" sldId="256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991" v="1" actId="27636"/>
          <ac:spMkLst>
            <pc:docMk/>
            <pc:sldMk cId="1004256375" sldId="256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004256375" sldId="256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004256375" sldId="256"/>
            <ac:spMk id="5" creationId="{00000000-0000-0000-0000-000000000000}"/>
          </ac:spMkLst>
        </pc:spChg>
      </pc:sldChg>
      <pc:sldChg chg="modSp mod modNotes">
        <pc:chgData name="Kevin Bouchard" userId="2fc9e66d-ba45-474f-8a9f-7086b34a7d26" providerId="ADAL" clId="{EED0148C-95C9-4A0C-B3A1-6B68BEF78976}" dt="2024-01-17T19:59:51.243" v="531" actId="14100"/>
        <pc:sldMkLst>
          <pc:docMk/>
          <pc:sldMk cId="1823829716" sldId="258"/>
        </pc:sldMkLst>
        <pc:spChg chg="mod">
          <ac:chgData name="Kevin Bouchard" userId="2fc9e66d-ba45-474f-8a9f-7086b34a7d26" providerId="ADAL" clId="{EED0148C-95C9-4A0C-B3A1-6B68BEF78976}" dt="2024-01-17T19:53:33.438" v="232" actId="20577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59:51.243" v="531" actId="14100"/>
          <ac:spMkLst>
            <pc:docMk/>
            <pc:sldMk cId="1823829716" sldId="258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823829716" sldId="258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823829716" sldId="258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59:29.287" v="517" actId="20577"/>
          <ac:spMkLst>
            <pc:docMk/>
            <pc:sldMk cId="1823829716" sldId="258"/>
            <ac:spMk id="14" creationId="{303C364F-4513-57A2-BADB-CB3FC60427F7}"/>
          </ac:spMkLst>
        </pc:spChg>
        <pc:spChg chg="mod">
          <ac:chgData name="Kevin Bouchard" userId="2fc9e66d-ba45-474f-8a9f-7086b34a7d26" providerId="ADAL" clId="{EED0148C-95C9-4A0C-B3A1-6B68BEF78976}" dt="2024-01-17T19:59:35.271" v="528" actId="20577"/>
          <ac:spMkLst>
            <pc:docMk/>
            <pc:sldMk cId="1823829716" sldId="258"/>
            <ac:spMk id="15" creationId="{D21B4A44-3573-6DD2-894B-FD9C2E466E1A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1823829716" sldId="258"/>
            <ac:picMk id="6" creationId="{D79A8F7F-AEE0-981B-C380-D737D893590B}"/>
          </ac:picMkLst>
        </pc:pic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7" creationId="{63BF96AB-CA6F-5013-B392-7D832C168F04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8" creationId="{77CBFA89-49D2-1937-CCB3-82895EF58C85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9" creationId="{8D56EE65-0517-C7D8-8727-7AE4EFCDB7AA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10" creationId="{3C89BFAA-6338-658D-657B-3DFAAF38B437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12" creationId="{E2D8451F-F0CE-602D-C685-A143D6B196D5}"/>
          </ac:cxnSpMkLst>
        </pc:cxnChg>
        <pc:cxnChg chg="mod">
          <ac:chgData name="Kevin Bouchard" userId="2fc9e66d-ba45-474f-8a9f-7086b34a7d26" providerId="ADAL" clId="{EED0148C-95C9-4A0C-B3A1-6B68BEF78976}" dt="2024-01-17T19:43:22.822" v="0"/>
          <ac:cxnSpMkLst>
            <pc:docMk/>
            <pc:sldMk cId="1823829716" sldId="258"/>
            <ac:cxnSpMk id="13" creationId="{9CE63B96-188F-DCBB-3F19-E589852843C4}"/>
          </ac:cxnSpMkLst>
        </pc:cxnChg>
      </pc:sldChg>
      <pc:sldChg chg="modSp del mod modNotes">
        <pc:chgData name="Kevin Bouchard" userId="2fc9e66d-ba45-474f-8a9f-7086b34a7d26" providerId="ADAL" clId="{EED0148C-95C9-4A0C-B3A1-6B68BEF78976}" dt="2024-01-18T16:28:08.329" v="3827" actId="47"/>
        <pc:sldMkLst>
          <pc:docMk/>
          <pc:sldMk cId="1621577873" sldId="259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621577873" sldId="259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621577873" sldId="259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3.203" v="2" actId="27636"/>
          <ac:spMkLst>
            <pc:docMk/>
            <pc:sldMk cId="1621577873" sldId="259"/>
            <ac:spMk id="9" creationId="{00000000-0000-0000-0000-000000000000}"/>
          </ac:spMkLst>
        </pc:spChg>
      </pc:sldChg>
      <pc:sldChg chg="modSp del">
        <pc:chgData name="Kevin Bouchard" userId="2fc9e66d-ba45-474f-8a9f-7086b34a7d26" providerId="ADAL" clId="{EED0148C-95C9-4A0C-B3A1-6B68BEF78976}" dt="2024-01-17T19:49:00.336" v="6" actId="47"/>
        <pc:sldMkLst>
          <pc:docMk/>
          <pc:sldMk cId="2510357967" sldId="275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10357967" sldId="275"/>
            <ac:spMk id="9" creationId="{00000000-0000-0000-0000-000000000000}"/>
          </ac:spMkLst>
        </pc:spChg>
      </pc:sldChg>
      <pc:sldChg chg="delSp modSp mod chgLayout modNotes">
        <pc:chgData name="Kevin Bouchard" userId="2fc9e66d-ba45-474f-8a9f-7086b34a7d26" providerId="ADAL" clId="{EED0148C-95C9-4A0C-B3A1-6B68BEF78976}" dt="2024-01-17T20:44:06.725" v="1603" actId="1076"/>
        <pc:sldMkLst>
          <pc:docMk/>
          <pc:sldMk cId="515984146" sldId="276"/>
        </pc:sldMkLst>
        <pc:spChg chg="mod ord">
          <ac:chgData name="Kevin Bouchard" userId="2fc9e66d-ba45-474f-8a9f-7086b34a7d26" providerId="ADAL" clId="{EED0148C-95C9-4A0C-B3A1-6B68BEF78976}" dt="2024-01-17T20:00:00.328" v="532" actId="700"/>
          <ac:spMkLst>
            <pc:docMk/>
            <pc:sldMk cId="515984146" sldId="276"/>
            <ac:spMk id="2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0:44:03.059" v="1601" actId="20577"/>
          <ac:spMkLst>
            <pc:docMk/>
            <pc:sldMk cId="515984146" sldId="276"/>
            <ac:spMk id="3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0:00:00.328" v="532" actId="700"/>
          <ac:spMkLst>
            <pc:docMk/>
            <pc:sldMk cId="515984146" sldId="276"/>
            <ac:spMk id="4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0:00:00.328" v="532" actId="700"/>
          <ac:spMkLst>
            <pc:docMk/>
            <pc:sldMk cId="515984146" sldId="276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20:44:05.178" v="1602" actId="1076"/>
          <ac:picMkLst>
            <pc:docMk/>
            <pc:sldMk cId="515984146" sldId="276"/>
            <ac:picMk id="6" creationId="{00000000-0000-0000-0000-000000000000}"/>
          </ac:picMkLst>
        </pc:picChg>
        <pc:picChg chg="del mod">
          <ac:chgData name="Kevin Bouchard" userId="2fc9e66d-ba45-474f-8a9f-7086b34a7d26" providerId="ADAL" clId="{EED0148C-95C9-4A0C-B3A1-6B68BEF78976}" dt="2024-01-17T20:43:58.653" v="1598" actId="478"/>
          <ac:picMkLst>
            <pc:docMk/>
            <pc:sldMk cId="515984146" sldId="276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0:44:06.725" v="1603" actId="1076"/>
          <ac:picMkLst>
            <pc:docMk/>
            <pc:sldMk cId="515984146" sldId="276"/>
            <ac:picMk id="10" creationId="{00000000-0000-0000-0000-000000000000}"/>
          </ac:picMkLst>
        </pc:picChg>
      </pc:sldChg>
      <pc:sldChg chg="delSp modSp mod">
        <pc:chgData name="Kevin Bouchard" userId="2fc9e66d-ba45-474f-8a9f-7086b34a7d26" providerId="ADAL" clId="{EED0148C-95C9-4A0C-B3A1-6B68BEF78976}" dt="2024-01-17T23:36:13.566" v="2112" actId="6549"/>
        <pc:sldMkLst>
          <pc:docMk/>
          <pc:sldMk cId="1267706940" sldId="277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267706940" sldId="277"/>
            <ac:spMk id="2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7T23:36:13.566" v="2112" actId="6549"/>
          <ac:spMkLst>
            <pc:docMk/>
            <pc:sldMk cId="1267706940" sldId="277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267706940" sldId="277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267706940" sldId="277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23:34:10.628" v="1841" actId="1076"/>
          <ac:picMkLst>
            <pc:docMk/>
            <pc:sldMk cId="1267706940" sldId="277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3:35:31.877" v="2008" actId="1076"/>
          <ac:picMkLst>
            <pc:docMk/>
            <pc:sldMk cId="1267706940" sldId="277"/>
            <ac:picMk id="7" creationId="{00000000-0000-0000-0000-000000000000}"/>
          </ac:picMkLst>
        </pc:picChg>
        <pc:picChg chg="del mod">
          <ac:chgData name="Kevin Bouchard" userId="2fc9e66d-ba45-474f-8a9f-7086b34a7d26" providerId="ADAL" clId="{EED0148C-95C9-4A0C-B3A1-6B68BEF78976}" dt="2024-01-17T20:43:12.053" v="1579" actId="21"/>
          <ac:picMkLst>
            <pc:docMk/>
            <pc:sldMk cId="1267706940" sldId="277"/>
            <ac:picMk id="2050" creationId="{00000000-0000-0000-0000-000000000000}"/>
          </ac:picMkLst>
        </pc:picChg>
      </pc:sldChg>
      <pc:sldChg chg="modSp mod">
        <pc:chgData name="Kevin Bouchard" userId="2fc9e66d-ba45-474f-8a9f-7086b34a7d26" providerId="ADAL" clId="{EED0148C-95C9-4A0C-B3A1-6B68BEF78976}" dt="2024-01-18T01:54:52.786" v="3247" actId="313"/>
        <pc:sldMkLst>
          <pc:docMk/>
          <pc:sldMk cId="2549694108" sldId="278"/>
        </pc:sldMkLst>
        <pc:spChg chg="mod">
          <ac:chgData name="Kevin Bouchard" userId="2fc9e66d-ba45-474f-8a9f-7086b34a7d26" providerId="ADAL" clId="{EED0148C-95C9-4A0C-B3A1-6B68BEF78976}" dt="2024-01-18T01:54:52.786" v="3247" actId="313"/>
          <ac:spMkLst>
            <pc:docMk/>
            <pc:sldMk cId="2549694108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49694108" sldId="278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49694108" sldId="278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549694108" sldId="278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549694108" sldId="278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EED0148C-95C9-4A0C-B3A1-6B68BEF78976}" dt="2024-01-18T01:41:40.055" v="2690" actId="6549"/>
        <pc:sldMkLst>
          <pc:docMk/>
          <pc:sldMk cId="3857247339" sldId="279"/>
        </pc:sldMkLst>
        <pc:spChg chg="mod">
          <ac:chgData name="Kevin Bouchard" userId="2fc9e66d-ba45-474f-8a9f-7086b34a7d26" providerId="ADAL" clId="{EED0148C-95C9-4A0C-B3A1-6B68BEF78976}" dt="2024-01-18T01:37:14.024" v="2149" actId="20577"/>
          <ac:spMkLst>
            <pc:docMk/>
            <pc:sldMk cId="3857247339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1:40.055" v="2690" actId="6549"/>
          <ac:spMkLst>
            <pc:docMk/>
            <pc:sldMk cId="3857247339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857247339" sldId="279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857247339" sldId="279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8T01:40:58.006" v="2622" actId="1076"/>
          <ac:picMkLst>
            <pc:docMk/>
            <pc:sldMk cId="3857247339" sldId="279"/>
            <ac:picMk id="6" creationId="{00000000-0000-0000-0000-000000000000}"/>
          </ac:picMkLst>
        </pc:picChg>
      </pc:sldChg>
      <pc:sldChg chg="modSp mod modNotes modNotesTx">
        <pc:chgData name="Kevin Bouchard" userId="2fc9e66d-ba45-474f-8a9f-7086b34a7d26" providerId="ADAL" clId="{EED0148C-95C9-4A0C-B3A1-6B68BEF78976}" dt="2024-01-18T01:46:53.040" v="3106" actId="20577"/>
        <pc:sldMkLst>
          <pc:docMk/>
          <pc:sldMk cId="3449183638" sldId="280"/>
        </pc:sldMkLst>
        <pc:spChg chg="mod">
          <ac:chgData name="Kevin Bouchard" userId="2fc9e66d-ba45-474f-8a9f-7086b34a7d26" providerId="ADAL" clId="{EED0148C-95C9-4A0C-B3A1-6B68BEF78976}" dt="2024-01-18T01:41:53.906" v="2713" actId="20577"/>
          <ac:spMkLst>
            <pc:docMk/>
            <pc:sldMk cId="3449183638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6:53.040" v="3106" actId="20577"/>
          <ac:spMkLst>
            <pc:docMk/>
            <pc:sldMk cId="3449183638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449183638" sldId="280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449183638" sldId="280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5:03.687" v="2935" actId="20577"/>
          <ac:spMkLst>
            <pc:docMk/>
            <pc:sldMk cId="3449183638" sldId="280"/>
            <ac:spMk id="7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1:45:19.771" v="2957" actId="20577"/>
          <ac:spMkLst>
            <pc:docMk/>
            <pc:sldMk cId="3449183638" sldId="280"/>
            <ac:spMk id="8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8T01:42:15.963" v="2724" actId="1076"/>
          <ac:picMkLst>
            <pc:docMk/>
            <pc:sldMk cId="3449183638" sldId="280"/>
            <ac:picMk id="6" creationId="{00000000-0000-0000-0000-000000000000}"/>
          </ac:picMkLst>
        </pc:picChg>
      </pc:sldChg>
      <pc:sldChg chg="modSp mod chgLayout modNotes">
        <pc:chgData name="Kevin Bouchard" userId="2fc9e66d-ba45-474f-8a9f-7086b34a7d26" providerId="ADAL" clId="{EED0148C-95C9-4A0C-B3A1-6B68BEF78976}" dt="2024-01-18T01:56:49.178" v="3513" actId="27636"/>
        <pc:sldMkLst>
          <pc:docMk/>
          <pc:sldMk cId="3315526884" sldId="281"/>
        </pc:sldMkLst>
        <pc:spChg chg="mod ord">
          <ac:chgData name="Kevin Bouchard" userId="2fc9e66d-ba45-474f-8a9f-7086b34a7d26" providerId="ADAL" clId="{EED0148C-95C9-4A0C-B3A1-6B68BEF78976}" dt="2024-01-18T01:48:12.002" v="3142" actId="700"/>
          <ac:spMkLst>
            <pc:docMk/>
            <pc:sldMk cId="3315526884" sldId="281"/>
            <ac:spMk id="2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8T01:56:49.178" v="3513" actId="27636"/>
          <ac:spMkLst>
            <pc:docMk/>
            <pc:sldMk cId="3315526884" sldId="281"/>
            <ac:spMk id="3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8T01:48:12.002" v="3142" actId="700"/>
          <ac:spMkLst>
            <pc:docMk/>
            <pc:sldMk cId="3315526884" sldId="281"/>
            <ac:spMk id="4" creationId="{00000000-0000-0000-0000-000000000000}"/>
          </ac:spMkLst>
        </pc:spChg>
        <pc:spChg chg="mod ord">
          <ac:chgData name="Kevin Bouchard" userId="2fc9e66d-ba45-474f-8a9f-7086b34a7d26" providerId="ADAL" clId="{EED0148C-95C9-4A0C-B3A1-6B68BEF78976}" dt="2024-01-18T01:48:12.002" v="3142" actId="700"/>
          <ac:spMkLst>
            <pc:docMk/>
            <pc:sldMk cId="3315526884" sldId="281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8T01:47:59.909" v="3138" actId="1076"/>
          <ac:picMkLst>
            <pc:docMk/>
            <pc:sldMk cId="3315526884" sldId="281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8T01:48:02.533" v="3139" actId="1076"/>
          <ac:picMkLst>
            <pc:docMk/>
            <pc:sldMk cId="3315526884" sldId="281"/>
            <ac:picMk id="9" creationId="{00000000-0000-0000-0000-000000000000}"/>
          </ac:picMkLst>
        </pc:picChg>
      </pc:sldChg>
      <pc:sldChg chg="add del">
        <pc:chgData name="Kevin Bouchard" userId="2fc9e66d-ba45-474f-8a9f-7086b34a7d26" providerId="ADAL" clId="{EED0148C-95C9-4A0C-B3A1-6B68BEF78976}" dt="2024-01-18T03:13:24.054" v="3825" actId="47"/>
        <pc:sldMkLst>
          <pc:docMk/>
          <pc:sldMk cId="1520385124" sldId="282"/>
        </pc:sldMkLst>
      </pc:sldChg>
      <pc:sldChg chg="modSp del mod modNotesTx">
        <pc:chgData name="Kevin Bouchard" userId="2fc9e66d-ba45-474f-8a9f-7086b34a7d26" providerId="ADAL" clId="{EED0148C-95C9-4A0C-B3A1-6B68BEF78976}" dt="2024-01-18T03:10:15.507" v="3821" actId="2696"/>
        <pc:sldMkLst>
          <pc:docMk/>
          <pc:sldMk cId="2788320165" sldId="282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8T02:03:54.629" v="3531" actId="15"/>
          <ac:spMkLst>
            <pc:docMk/>
            <pc:sldMk cId="2788320165" sldId="282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6" creationId="{4CBBA2AE-84CE-ADFE-F855-84257095A008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7" creationId="{A6E5559E-6A99-42AE-FE08-02E8DE67EA9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8" creationId="{4BDF102A-BD41-3452-1EDD-EBFBD35A319D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9" creationId="{EA91506A-0CC7-F0D8-0A64-605CC112EE4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10" creationId="{C651D2D4-5FC8-9BF3-D635-EDE18715FEC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788320165" sldId="282"/>
            <ac:spMk id="11" creationId="{9CB8BFBC-E6B4-7B7B-A138-F5088C07006D}"/>
          </ac:spMkLst>
        </pc:spChg>
      </pc:sldChg>
      <pc:sldChg chg="modSp del">
        <pc:chgData name="Kevin Bouchard" userId="2fc9e66d-ba45-474f-8a9f-7086b34a7d26" providerId="ADAL" clId="{EED0148C-95C9-4A0C-B3A1-6B68BEF78976}" dt="2024-01-18T03:13:24.054" v="3825" actId="47"/>
        <pc:sldMkLst>
          <pc:docMk/>
          <pc:sldMk cId="4089625350" sldId="283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89625350" sldId="283"/>
            <ac:spMk id="7" creationId="{00000000-0000-0000-0000-000000000000}"/>
          </ac:spMkLst>
        </pc:sp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2664289478" sldId="284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64289478" sldId="284"/>
            <ac:spMk id="7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64289478" sldId="284"/>
            <ac:picMk id="9" creationId="{00000000-0000-0000-0000-000000000000}"/>
          </ac:picMkLst>
        </pc:picChg>
      </pc:sldChg>
      <pc:sldChg chg="modSp del modNotes">
        <pc:chgData name="Kevin Bouchard" userId="2fc9e66d-ba45-474f-8a9f-7086b34a7d26" providerId="ADAL" clId="{EED0148C-95C9-4A0C-B3A1-6B68BEF78976}" dt="2024-01-18T03:10:20.567" v="3822" actId="47"/>
        <pc:sldMkLst>
          <pc:docMk/>
          <pc:sldMk cId="3995852101" sldId="285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995852101" sldId="285"/>
            <ac:spMk id="5" creationId="{00000000-0000-0000-0000-000000000000}"/>
          </ac:spMkLst>
        </pc:sp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1730847491" sldId="286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730847491" sldId="286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1730847491" sldId="286"/>
            <ac:picMk id="6" creationId="{00000000-0000-0000-0000-000000000000}"/>
          </ac:picMkLst>
        </pc:pic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2619592512" sldId="287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19592512" sldId="287"/>
            <ac:spMk id="6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8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10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2619592512" sldId="287"/>
            <ac:picMk id="11" creationId="{00000000-0000-0000-0000-000000000000}"/>
          </ac:picMkLst>
        </pc:pic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3262752817" sldId="288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62752817" sldId="288"/>
            <ac:spMk id="8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262752817" sldId="288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262752817" sldId="288"/>
            <ac:picMk id="7" creationId="{00000000-0000-0000-0000-000000000000}"/>
          </ac:picMkLst>
        </pc:pic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795085521" sldId="289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95085521" sldId="289"/>
            <ac:spMk id="11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795085521" sldId="289"/>
            <ac:picMk id="15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795085521" sldId="289"/>
            <ac:picMk id="1030" creationId="{00000000-0000-0000-0000-000000000000}"/>
          </ac:picMkLst>
        </pc:pic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265527936" sldId="291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65527936" sldId="291"/>
            <ac:spMk id="5" creationId="{00000000-0000-0000-0000-000000000000}"/>
          </ac:spMkLst>
        </pc:spChg>
        <pc:graphicFrameChg chg="mod">
          <ac:chgData name="Kevin Bouchard" userId="2fc9e66d-ba45-474f-8a9f-7086b34a7d26" providerId="ADAL" clId="{EED0148C-95C9-4A0C-B3A1-6B68BEF78976}" dt="2024-01-17T19:43:22.822" v="0"/>
          <ac:graphicFrameMkLst>
            <pc:docMk/>
            <pc:sldMk cId="265527936" sldId="291"/>
            <ac:graphicFrameMk id="7" creationId="{00000000-0000-0000-0000-000000000000}"/>
          </ac:graphicFrameMkLst>
        </pc:graphicFrameChg>
      </pc:sldChg>
      <pc:sldChg chg="modSp del">
        <pc:chgData name="Kevin Bouchard" userId="2fc9e66d-ba45-474f-8a9f-7086b34a7d26" providerId="ADAL" clId="{EED0148C-95C9-4A0C-B3A1-6B68BEF78976}" dt="2024-01-18T03:13:24.054" v="3825" actId="47"/>
        <pc:sldMkLst>
          <pc:docMk/>
          <pc:sldMk cId="3767865406" sldId="292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767865406" sldId="292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767865406" sldId="292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767865406" sldId="292"/>
            <ac:picMk id="8" creationId="{323F68DB-9EF2-40EE-986A-E51F1EF4250B}"/>
          </ac:picMkLst>
        </pc:pic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1473944310" sldId="293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473944310" sldId="293"/>
            <ac:spMk id="5" creationId="{00000000-0000-0000-0000-000000000000}"/>
          </ac:spMkLst>
        </pc:sp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3250185327" sldId="294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250185327" sldId="294"/>
            <ac:spMk id="5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3250185327" sldId="294"/>
            <ac:picMk id="7" creationId="{00000000-0000-0000-0000-000000000000}"/>
          </ac:picMkLst>
        </pc:picChg>
      </pc:sldChg>
      <pc:sldChg chg="modSp del">
        <pc:chgData name="Kevin Bouchard" userId="2fc9e66d-ba45-474f-8a9f-7086b34a7d26" providerId="ADAL" clId="{EED0148C-95C9-4A0C-B3A1-6B68BEF78976}" dt="2024-01-18T03:13:24.054" v="3825" actId="47"/>
        <pc:sldMkLst>
          <pc:docMk/>
          <pc:sldMk cId="4200707955" sldId="295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200707955" sldId="295"/>
            <ac:spMk id="7" creationId="{00000000-0000-0000-0000-000000000000}"/>
          </ac:spMkLst>
        </pc:sp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4063059005" sldId="296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4063059005" sldId="296"/>
            <ac:spMk id="5" creationId="{00000000-0000-0000-0000-000000000000}"/>
          </ac:spMkLst>
        </pc:spChg>
      </pc:sldChg>
      <pc:sldChg chg="modSp del modNotes">
        <pc:chgData name="Kevin Bouchard" userId="2fc9e66d-ba45-474f-8a9f-7086b34a7d26" providerId="ADAL" clId="{EED0148C-95C9-4A0C-B3A1-6B68BEF78976}" dt="2024-01-18T03:13:24.054" v="3825" actId="47"/>
        <pc:sldMkLst>
          <pc:docMk/>
          <pc:sldMk cId="3539828797" sldId="297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3539828797" sldId="297"/>
            <ac:spMk id="5" creationId="{00000000-0000-0000-0000-000000000000}"/>
          </ac:spMkLst>
        </pc:spChg>
      </pc:sldChg>
      <pc:sldChg chg="modSp del">
        <pc:chgData name="Kevin Bouchard" userId="2fc9e66d-ba45-474f-8a9f-7086b34a7d26" providerId="ADAL" clId="{EED0148C-95C9-4A0C-B3A1-6B68BEF78976}" dt="2024-01-18T03:10:21.282" v="3823" actId="47"/>
        <pc:sldMkLst>
          <pc:docMk/>
          <pc:sldMk cId="72446448" sldId="298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2" creationId="{627C7A9E-18F3-4EFB-B352-BED9D627200C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3" creationId="{9CC1E2FB-38BA-4AE2-BF7B-C59DF961D143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4" creationId="{64B67CFA-6457-4807-8156-246613C18813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72446448" sldId="298"/>
            <ac:spMk id="5" creationId="{848B6915-A1EC-4D22-A1A5-AE1B7656F3B7}"/>
          </ac:spMkLst>
        </pc:spChg>
        <pc:picChg chg="mod">
          <ac:chgData name="Kevin Bouchard" userId="2fc9e66d-ba45-474f-8a9f-7086b34a7d26" providerId="ADAL" clId="{EED0148C-95C9-4A0C-B3A1-6B68BEF78976}" dt="2024-01-17T19:43:22.822" v="0"/>
          <ac:picMkLst>
            <pc:docMk/>
            <pc:sldMk cId="72446448" sldId="298"/>
            <ac:picMk id="9" creationId="{38F8EE6D-4A34-4067-B075-C2BC85B9DFBB}"/>
          </ac:picMkLst>
        </pc:picChg>
      </pc:sldChg>
      <pc:sldChg chg="modSp del mod modNotesTx">
        <pc:chgData name="Kevin Bouchard" userId="2fc9e66d-ba45-474f-8a9f-7086b34a7d26" providerId="ADAL" clId="{EED0148C-95C9-4A0C-B3A1-6B68BEF78976}" dt="2024-01-18T03:10:15.507" v="3821" actId="2696"/>
        <pc:sldMkLst>
          <pc:docMk/>
          <pc:sldMk cId="193898726" sldId="299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2" creationId="{70C6A4AE-175D-40F9-9218-C7B0AAE3041B}"/>
          </ac:spMkLst>
        </pc:spChg>
        <pc:spChg chg="mod">
          <ac:chgData name="Kevin Bouchard" userId="2fc9e66d-ba45-474f-8a9f-7086b34a7d26" providerId="ADAL" clId="{EED0148C-95C9-4A0C-B3A1-6B68BEF78976}" dt="2024-01-18T03:02:15.886" v="3773" actId="15"/>
          <ac:spMkLst>
            <pc:docMk/>
            <pc:sldMk cId="193898726" sldId="299"/>
            <ac:spMk id="3" creationId="{671CAC45-F2DB-4D51-AE0B-67F76F304D19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4" creationId="{01C1761F-0659-4CDE-97B0-FFF045F77CAD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5" creationId="{E5DB2FCD-FF0B-4A1C-A46F-6237D02945C5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6" creationId="{11BDA973-2014-6905-92E2-64C3C83BD50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7" creationId="{6D16B54B-96A0-9841-868D-0164106A6C66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193898726" sldId="299"/>
            <ac:spMk id="8" creationId="{CC0AEAC5-E4C5-4AFE-290F-74B58630659B}"/>
          </ac:spMkLst>
        </pc:spChg>
      </pc:sldChg>
      <pc:sldChg chg="add del">
        <pc:chgData name="Kevin Bouchard" userId="2fc9e66d-ba45-474f-8a9f-7086b34a7d26" providerId="ADAL" clId="{EED0148C-95C9-4A0C-B3A1-6B68BEF78976}" dt="2024-01-18T03:13:24.054" v="3825" actId="47"/>
        <pc:sldMkLst>
          <pc:docMk/>
          <pc:sldMk cId="1425530989" sldId="299"/>
        </pc:sldMkLst>
      </pc:sldChg>
      <pc:sldChg chg="modSp del">
        <pc:chgData name="Kevin Bouchard" userId="2fc9e66d-ba45-474f-8a9f-7086b34a7d26" providerId="ADAL" clId="{EED0148C-95C9-4A0C-B3A1-6B68BEF78976}" dt="2024-01-18T03:13:24.054" v="3825" actId="47"/>
        <pc:sldMkLst>
          <pc:docMk/>
          <pc:sldMk cId="2472592208" sldId="300"/>
        </pc:sld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2" creationId="{71A027FB-63A4-4C3B-8701-AC802CFF68E1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3" creationId="{8EB8FE4A-762E-4710-88E4-63F09582B0F7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4" creationId="{EBA17DC0-3083-4EB9-B572-9EA95D716D4B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k cId="2472592208" sldId="300"/>
            <ac:spMk id="5" creationId="{54C33878-EE87-4836-9664-D1BC032356BD}"/>
          </ac:spMkLst>
        </pc:spChg>
      </pc:sldChg>
      <pc:sldChg chg="modSp add del mod">
        <pc:chgData name="Kevin Bouchard" userId="2fc9e66d-ba45-474f-8a9f-7086b34a7d26" providerId="ADAL" clId="{EED0148C-95C9-4A0C-B3A1-6B68BEF78976}" dt="2024-02-01T03:34:59.304" v="3831" actId="47"/>
        <pc:sldMkLst>
          <pc:docMk/>
          <pc:sldMk cId="661908061" sldId="301"/>
        </pc:sldMkLst>
        <pc:spChg chg="mod">
          <ac:chgData name="Kevin Bouchard" userId="2fc9e66d-ba45-474f-8a9f-7086b34a7d26" providerId="ADAL" clId="{EED0148C-95C9-4A0C-B3A1-6B68BEF78976}" dt="2024-01-21T20:21:29.869" v="3829" actId="20577"/>
          <ac:spMkLst>
            <pc:docMk/>
            <pc:sldMk cId="661908061" sldId="301"/>
            <ac:spMk id="3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EED0148C-95C9-4A0C-B3A1-6B68BEF78976}" dt="2024-01-17T19:57:42.285" v="335" actId="20577"/>
        <pc:sldMkLst>
          <pc:docMk/>
          <pc:sldMk cId="4047295315" sldId="323"/>
        </pc:sldMkLst>
        <pc:spChg chg="mod">
          <ac:chgData name="Kevin Bouchard" userId="2fc9e66d-ba45-474f-8a9f-7086b34a7d26" providerId="ADAL" clId="{EED0148C-95C9-4A0C-B3A1-6B68BEF78976}" dt="2024-01-17T19:56:54.128" v="315" actId="207"/>
          <ac:spMkLst>
            <pc:docMk/>
            <pc:sldMk cId="4047295315" sldId="323"/>
            <ac:spMk id="2" creationId="{23874AAB-71EE-A571-A27F-CE2B7340AFF5}"/>
          </ac:spMkLst>
        </pc:spChg>
        <pc:spChg chg="add del">
          <ac:chgData name="Kevin Bouchard" userId="2fc9e66d-ba45-474f-8a9f-7086b34a7d26" providerId="ADAL" clId="{EED0148C-95C9-4A0C-B3A1-6B68BEF78976}" dt="2024-01-17T19:53:58.076" v="236" actId="478"/>
          <ac:spMkLst>
            <pc:docMk/>
            <pc:sldMk cId="4047295315" sldId="323"/>
            <ac:spMk id="3" creationId="{1B916486-57AA-3B5E-8F30-04404E72FE33}"/>
          </ac:spMkLst>
        </pc:spChg>
        <pc:spChg chg="mod">
          <ac:chgData name="Kevin Bouchard" userId="2fc9e66d-ba45-474f-8a9f-7086b34a7d26" providerId="ADAL" clId="{EED0148C-95C9-4A0C-B3A1-6B68BEF78976}" dt="2024-01-17T19:57:42.285" v="335" actId="20577"/>
          <ac:spMkLst>
            <pc:docMk/>
            <pc:sldMk cId="4047295315" sldId="323"/>
            <ac:spMk id="4" creationId="{942E8006-6640-663A-A722-F1307FAD2034}"/>
          </ac:spMkLst>
        </pc:spChg>
        <pc:spChg chg="mod">
          <ac:chgData name="Kevin Bouchard" userId="2fc9e66d-ba45-474f-8a9f-7086b34a7d26" providerId="ADAL" clId="{EED0148C-95C9-4A0C-B3A1-6B68BEF78976}" dt="2024-01-17T19:51:03.698" v="172" actId="20577"/>
          <ac:spMkLst>
            <pc:docMk/>
            <pc:sldMk cId="4047295315" sldId="323"/>
            <ac:spMk id="8" creationId="{02205336-96FB-E197-6F11-FBDBCB0ABF4A}"/>
          </ac:spMkLst>
        </pc:spChg>
        <pc:spChg chg="add del mod">
          <ac:chgData name="Kevin Bouchard" userId="2fc9e66d-ba45-474f-8a9f-7086b34a7d26" providerId="ADAL" clId="{EED0148C-95C9-4A0C-B3A1-6B68BEF78976}" dt="2024-01-17T19:55:48.898" v="242" actId="478"/>
          <ac:spMkLst>
            <pc:docMk/>
            <pc:sldMk cId="4047295315" sldId="323"/>
            <ac:spMk id="11" creationId="{7AAD988D-37B1-F4B0-3559-6C5E68C25308}"/>
          </ac:spMkLst>
        </pc:spChg>
        <pc:picChg chg="add mod ord modCrop">
          <ac:chgData name="Kevin Bouchard" userId="2fc9e66d-ba45-474f-8a9f-7086b34a7d26" providerId="ADAL" clId="{EED0148C-95C9-4A0C-B3A1-6B68BEF78976}" dt="2024-01-17T19:57:24.479" v="319" actId="732"/>
          <ac:picMkLst>
            <pc:docMk/>
            <pc:sldMk cId="4047295315" sldId="323"/>
            <ac:picMk id="9" creationId="{8AA0EFA8-CEB2-9ED6-BA9B-BE809F954219}"/>
          </ac:picMkLst>
        </pc:picChg>
        <pc:picChg chg="del">
          <ac:chgData name="Kevin Bouchard" userId="2fc9e66d-ba45-474f-8a9f-7086b34a7d26" providerId="ADAL" clId="{EED0148C-95C9-4A0C-B3A1-6B68BEF78976}" dt="2024-01-17T19:55:32.943" v="240" actId="478"/>
          <ac:picMkLst>
            <pc:docMk/>
            <pc:sldMk cId="4047295315" sldId="323"/>
            <ac:picMk id="14" creationId="{4077103F-FC91-78A6-C347-002B1EB9AC2A}"/>
          </ac:picMkLst>
        </pc:picChg>
      </pc:sldChg>
      <pc:sldChg chg="addSp modSp add mod">
        <pc:chgData name="Kevin Bouchard" userId="2fc9e66d-ba45-474f-8a9f-7086b34a7d26" providerId="ADAL" clId="{EED0148C-95C9-4A0C-B3A1-6B68BEF78976}" dt="2024-01-18T01:54:44.781" v="3246" actId="20577"/>
        <pc:sldMkLst>
          <pc:docMk/>
          <pc:sldMk cId="1863737627" sldId="324"/>
        </pc:sldMkLst>
        <pc:spChg chg="mod">
          <ac:chgData name="Kevin Bouchard" userId="2fc9e66d-ba45-474f-8a9f-7086b34a7d26" providerId="ADAL" clId="{EED0148C-95C9-4A0C-B3A1-6B68BEF78976}" dt="2024-01-18T01:54:44.781" v="3246" actId="20577"/>
          <ac:spMkLst>
            <pc:docMk/>
            <pc:sldMk cId="1863737627" sldId="324"/>
            <ac:spMk id="3" creationId="{00000000-0000-0000-0000-000000000000}"/>
          </ac:spMkLst>
        </pc:spChg>
        <pc:picChg chg="mod">
          <ac:chgData name="Kevin Bouchard" userId="2fc9e66d-ba45-474f-8a9f-7086b34a7d26" providerId="ADAL" clId="{EED0148C-95C9-4A0C-B3A1-6B68BEF78976}" dt="2024-01-17T20:43:42.405" v="1587" actId="1076"/>
          <ac:picMkLst>
            <pc:docMk/>
            <pc:sldMk cId="1863737627" sldId="324"/>
            <ac:picMk id="6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0:43:40.284" v="1586" actId="1076"/>
          <ac:picMkLst>
            <pc:docMk/>
            <pc:sldMk cId="1863737627" sldId="324"/>
            <ac:picMk id="7" creationId="{00000000-0000-0000-0000-000000000000}"/>
          </ac:picMkLst>
        </pc:picChg>
        <pc:picChg chg="mod">
          <ac:chgData name="Kevin Bouchard" userId="2fc9e66d-ba45-474f-8a9f-7086b34a7d26" providerId="ADAL" clId="{EED0148C-95C9-4A0C-B3A1-6B68BEF78976}" dt="2024-01-17T20:43:38.743" v="1585" actId="1076"/>
          <ac:picMkLst>
            <pc:docMk/>
            <pc:sldMk cId="1863737627" sldId="324"/>
            <ac:picMk id="10" creationId="{00000000-0000-0000-0000-000000000000}"/>
          </ac:picMkLst>
        </pc:picChg>
        <pc:picChg chg="add mod">
          <ac:chgData name="Kevin Bouchard" userId="2fc9e66d-ba45-474f-8a9f-7086b34a7d26" providerId="ADAL" clId="{EED0148C-95C9-4A0C-B3A1-6B68BEF78976}" dt="2024-01-17T20:43:17.664" v="1581" actId="1076"/>
          <ac:picMkLst>
            <pc:docMk/>
            <pc:sldMk cId="1863737627" sldId="324"/>
            <ac:picMk id="2050" creationId="{00000000-0000-0000-0000-000000000000}"/>
          </ac:picMkLst>
        </pc:picChg>
      </pc:sldChg>
      <pc:sldChg chg="add">
        <pc:chgData name="Kevin Bouchard" userId="2fc9e66d-ba45-474f-8a9f-7086b34a7d26" providerId="ADAL" clId="{EED0148C-95C9-4A0C-B3A1-6B68BEF78976}" dt="2024-01-18T16:28:05.201" v="3826"/>
        <pc:sldMkLst>
          <pc:docMk/>
          <pc:sldMk cId="3753843415" sldId="325"/>
        </pc:sldMkLst>
      </pc:sldChg>
      <pc:sldMasterChg chg="modSp modSldLayout">
        <pc:chgData name="Kevin Bouchard" userId="2fc9e66d-ba45-474f-8a9f-7086b34a7d26" providerId="ADAL" clId="{EED0148C-95C9-4A0C-B3A1-6B68BEF78976}" dt="2024-01-17T19:43:22.822" v="0"/>
        <pc:sldMasterMkLst>
          <pc:docMk/>
          <pc:sldMasterMk cId="159949412" sldId="2147483780"/>
        </pc:sldMasterMkLst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2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3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4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5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6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8" creationId="{00000000-0000-0000-0000-000000000000}"/>
          </ac:spMkLst>
        </pc:spChg>
        <pc:spChg chg="mod">
          <ac:chgData name="Kevin Bouchard" userId="2fc9e66d-ba45-474f-8a9f-7086b34a7d26" providerId="ADAL" clId="{EED0148C-95C9-4A0C-B3A1-6B68BEF78976}" dt="2024-01-17T19:43:22.822" v="0"/>
          <ac:spMkLst>
            <pc:docMk/>
            <pc:sldMasterMk cId="159949412" sldId="2147483780"/>
            <ac:spMk id="9" creationId="{00000000-0000-0000-0000-000000000000}"/>
          </ac:spMkLst>
        </pc:spChg>
        <pc:grpChg chg="mod">
          <ac:chgData name="Kevin Bouchard" userId="2fc9e66d-ba45-474f-8a9f-7086b34a7d26" providerId="ADAL" clId="{EED0148C-95C9-4A0C-B3A1-6B68BEF78976}" dt="2024-01-17T19:43:22.822" v="0"/>
          <ac:grpSpMkLst>
            <pc:docMk/>
            <pc:sldMasterMk cId="159949412" sldId="2147483780"/>
            <ac:grpSpMk id="12" creationId="{00000000-0000-0000-0000-000000000000}"/>
          </ac:grpSpMkLst>
        </pc:grp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894483118" sldId="2147483781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94483118" sldId="2147483781"/>
              <ac:spMk id="12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894483118" sldId="2147483781"/>
              <ac:grpSpMk id="10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2496701839" sldId="2147483783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496701839" sldId="2147483783"/>
              <ac:spMk id="10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2496701839" sldId="2147483783"/>
              <ac:grpSpMk id="8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2203752134" sldId="2147483784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203752134" sldId="2147483784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203752134" sldId="2147483784"/>
              <ac:spMk id="4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2608766335" sldId="2147483785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2608766335" sldId="2147483785"/>
              <ac:spMk id="6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3282916228" sldId="2147483788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3282916228" sldId="2147483788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3282916228" sldId="2147483788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4206183302" sldId="2147483789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4206183302" sldId="2147483789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EED0148C-95C9-4A0C-B3A1-6B68BEF78976}" dt="2024-01-17T19:43:22.822" v="0"/>
            <ac:grpSpMkLst>
              <pc:docMk/>
              <pc:sldMasterMk cId="159949412" sldId="2147483780"/>
              <pc:sldLayoutMk cId="4206183302" sldId="2147483789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EED0148C-95C9-4A0C-B3A1-6B68BEF78976}" dt="2024-01-17T19:43:22.822" v="0"/>
          <pc:sldLayoutMkLst>
            <pc:docMk/>
            <pc:sldMasterMk cId="159949412" sldId="2147483780"/>
            <pc:sldLayoutMk cId="82966292" sldId="2147483791"/>
          </pc:sldLayoutMkLst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2966292" sldId="214748379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EED0148C-95C9-4A0C-B3A1-6B68BEF78976}" dt="2024-01-17T19:43:22.822" v="0"/>
            <ac:spMkLst>
              <pc:docMk/>
              <pc:sldMasterMk cId="159949412" sldId="2147483780"/>
              <pc:sldLayoutMk cId="82966292" sldId="2147483791"/>
              <ac:spMk id="3" creationId="{00000000-0000-0000-0000-000000000000}"/>
            </ac:spMkLst>
          </pc:spChg>
        </pc:sldLayoutChg>
      </pc:sldMasterChg>
    </pc:docChg>
  </pc:docChgLst>
  <pc:docChgLst>
    <pc:chgData name="Kevin Bouchard" userId="2fc9e66d-ba45-474f-8a9f-7086b34a7d26" providerId="ADAL" clId="{BE6BC3BE-5820-4A34-B009-0BC4CA84128F}"/>
    <pc:docChg chg="custSel modSld">
      <pc:chgData name="Kevin Bouchard" userId="2fc9e66d-ba45-474f-8a9f-7086b34a7d26" providerId="ADAL" clId="{BE6BC3BE-5820-4A34-B009-0BC4CA84128F}" dt="2023-07-26T18:26:38.258" v="31" actId="20577"/>
      <pc:docMkLst>
        <pc:docMk/>
      </pc:docMkLst>
      <pc:sldChg chg="modSp mod">
        <pc:chgData name="Kevin Bouchard" userId="2fc9e66d-ba45-474f-8a9f-7086b34a7d26" providerId="ADAL" clId="{BE6BC3BE-5820-4A34-B009-0BC4CA84128F}" dt="2023-07-26T18:18:10.074" v="10" actId="20577"/>
        <pc:sldMkLst>
          <pc:docMk/>
          <pc:sldMk cId="1004256375" sldId="256"/>
        </pc:sldMkLst>
        <pc:spChg chg="mod">
          <ac:chgData name="Kevin Bouchard" userId="2fc9e66d-ba45-474f-8a9f-7086b34a7d26" providerId="ADAL" clId="{BE6BC3BE-5820-4A34-B009-0BC4CA84128F}" dt="2023-07-26T18:18:10.074" v="10" actId="20577"/>
          <ac:spMkLst>
            <pc:docMk/>
            <pc:sldMk cId="1004256375" sldId="25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BE6BC3BE-5820-4A34-B009-0BC4CA84128F}" dt="2023-07-26T18:21:57.001" v="11" actId="33524"/>
        <pc:sldMkLst>
          <pc:docMk/>
          <pc:sldMk cId="2788320165" sldId="282"/>
        </pc:sldMkLst>
        <pc:spChg chg="mod">
          <ac:chgData name="Kevin Bouchard" userId="2fc9e66d-ba45-474f-8a9f-7086b34a7d26" providerId="ADAL" clId="{BE6BC3BE-5820-4A34-B009-0BC4CA84128F}" dt="2023-07-26T18:21:57.001" v="11" actId="33524"/>
          <ac:spMkLst>
            <pc:docMk/>
            <pc:sldMk cId="2788320165" sldId="282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BE6BC3BE-5820-4A34-B009-0BC4CA84128F}" dt="2023-07-26T18:23:01.999" v="29" actId="20577"/>
        <pc:sldMkLst>
          <pc:docMk/>
          <pc:sldMk cId="1730847491" sldId="286"/>
        </pc:sldMkLst>
        <pc:spChg chg="mod">
          <ac:chgData name="Kevin Bouchard" userId="2fc9e66d-ba45-474f-8a9f-7086b34a7d26" providerId="ADAL" clId="{BE6BC3BE-5820-4A34-B009-0BC4CA84128F}" dt="2023-07-26T18:23:01.999" v="29" actId="20577"/>
          <ac:spMkLst>
            <pc:docMk/>
            <pc:sldMk cId="1730847491" sldId="286"/>
            <ac:spMk id="3" creationId="{00000000-0000-0000-0000-000000000000}"/>
          </ac:spMkLst>
        </pc:spChg>
      </pc:sldChg>
      <pc:sldChg chg="modSp">
        <pc:chgData name="Kevin Bouchard" userId="2fc9e66d-ba45-474f-8a9f-7086b34a7d26" providerId="ADAL" clId="{BE6BC3BE-5820-4A34-B009-0BC4CA84128F}" dt="2023-07-26T18:25:36.460" v="30" actId="33524"/>
        <pc:sldMkLst>
          <pc:docMk/>
          <pc:sldMk cId="3250185327" sldId="294"/>
        </pc:sldMkLst>
        <pc:spChg chg="mod">
          <ac:chgData name="Kevin Bouchard" userId="2fc9e66d-ba45-474f-8a9f-7086b34a7d26" providerId="ADAL" clId="{BE6BC3BE-5820-4A34-B009-0BC4CA84128F}" dt="2023-07-26T18:25:36.460" v="30" actId="33524"/>
          <ac:spMkLst>
            <pc:docMk/>
            <pc:sldMk cId="3250185327" sldId="294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BE6BC3BE-5820-4A34-B009-0BC4CA84128F}" dt="2023-07-26T18:26:38.258" v="31" actId="20577"/>
        <pc:sldMkLst>
          <pc:docMk/>
          <pc:sldMk cId="4063059005" sldId="296"/>
        </pc:sldMkLst>
        <pc:spChg chg="mod">
          <ac:chgData name="Kevin Bouchard" userId="2fc9e66d-ba45-474f-8a9f-7086b34a7d26" providerId="ADAL" clId="{BE6BC3BE-5820-4A34-B009-0BC4CA84128F}" dt="2023-07-26T18:26:38.258" v="31" actId="20577"/>
          <ac:spMkLst>
            <pc:docMk/>
            <pc:sldMk cId="4063059005" sldId="296"/>
            <ac:spMk id="3" creationId="{00000000-0000-0000-0000-000000000000}"/>
          </ac:spMkLst>
        </pc:spChg>
      </pc:sldChg>
    </pc:docChg>
  </pc:docChgLst>
  <pc:docChgLst>
    <pc:chgData name="Kevin Bouchard" userId="2fc9e66d-ba45-474f-8a9f-7086b34a7d26" providerId="ADAL" clId="{4E5CB2CA-4AD9-4E07-9364-BD134D6AC11D}"/>
    <pc:docChg chg="modSld">
      <pc:chgData name="Kevin Bouchard" userId="2fc9e66d-ba45-474f-8a9f-7086b34a7d26" providerId="ADAL" clId="{4E5CB2CA-4AD9-4E07-9364-BD134D6AC11D}" dt="2024-02-01T03:42:21.833" v="0" actId="20577"/>
      <pc:docMkLst>
        <pc:docMk/>
      </pc:docMkLst>
      <pc:sldChg chg="modSp mod">
        <pc:chgData name="Kevin Bouchard" userId="2fc9e66d-ba45-474f-8a9f-7086b34a7d26" providerId="ADAL" clId="{4E5CB2CA-4AD9-4E07-9364-BD134D6AC11D}" dt="2024-02-01T03:42:21.833" v="0" actId="20577"/>
        <pc:sldMkLst>
          <pc:docMk/>
          <pc:sldMk cId="4047295315" sldId="323"/>
        </pc:sldMkLst>
        <pc:spChg chg="mod">
          <ac:chgData name="Kevin Bouchard" userId="2fc9e66d-ba45-474f-8a9f-7086b34a7d26" providerId="ADAL" clId="{4E5CB2CA-4AD9-4E07-9364-BD134D6AC11D}" dt="2024-02-01T03:42:21.833" v="0" actId="20577"/>
          <ac:spMkLst>
            <pc:docMk/>
            <pc:sldMk cId="4047295315" sldId="323"/>
            <ac:spMk id="2" creationId="{23874AAB-71EE-A571-A27F-CE2B7340AF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320B-1789-46EA-8EE9-E625E969702D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1695-97AA-4E63-A146-BD82C8637C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4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074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81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Phi et </a:t>
            </a:r>
            <a:r>
              <a:rPr lang="fr-CA" dirty="0" err="1"/>
              <a:t>theta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95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Phi et </a:t>
            </a:r>
            <a:r>
              <a:rPr lang="fr-CA" dirty="0" err="1"/>
              <a:t>theta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20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Hat= </a:t>
            </a:r>
            <a:r>
              <a:rPr lang="fr-CA" dirty="0" err="1"/>
              <a:t>Estimated</a:t>
            </a:r>
            <a:r>
              <a:rPr lang="fr-CA" baseline="0" dirty="0"/>
              <a:t> value</a:t>
            </a:r>
            <a:br>
              <a:rPr lang="fr-CA" baseline="0" dirty="0"/>
            </a:br>
            <a:r>
              <a:rPr lang="fr-CA" baseline="0" dirty="0"/>
              <a:t>n=</a:t>
            </a:r>
            <a:r>
              <a:rPr lang="fr-CA" baseline="0" dirty="0" err="1"/>
              <a:t>eta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0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Example and Exercice HERE – image classification (</a:t>
            </a:r>
            <a:r>
              <a:rPr lang="fr-CA" dirty="0" err="1"/>
              <a:t>detecting</a:t>
            </a:r>
            <a:r>
              <a:rPr lang="fr-CA" dirty="0"/>
              <a:t> if a tic tac </a:t>
            </a:r>
            <a:r>
              <a:rPr lang="fr-CA" dirty="0" err="1"/>
              <a:t>toe</a:t>
            </a:r>
            <a:r>
              <a:rPr lang="fr-CA" dirty="0"/>
              <a:t> </a:t>
            </a:r>
            <a:r>
              <a:rPr lang="fr-CA" dirty="0" err="1"/>
              <a:t>game</a:t>
            </a:r>
            <a:r>
              <a:rPr lang="fr-CA" dirty="0"/>
              <a:t> has </a:t>
            </a:r>
            <a:r>
              <a:rPr lang="fr-CA" dirty="0" err="1"/>
              <a:t>ended</a:t>
            </a:r>
            <a:r>
              <a:rPr lang="fr-CA" dirty="0"/>
              <a:t>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984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VOIR CODE Python #1-Perceptron</a:t>
            </a:r>
          </a:p>
          <a:p>
            <a:r>
              <a:rPr lang="fr-CA" dirty="0"/>
              <a:t>Jouer avec hyper paramètres et mettre des points d’arrêts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26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9642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9537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11654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3808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7654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94259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24839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48527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7703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20332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06577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6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evin-bouchard.c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evin_Bouchard@uqac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CA" sz="6600" dirty="0"/>
              <a:t>Machine Learning for data science and business intelligence – 8IAR403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329669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D34817">
                  <a:lumMod val="75000"/>
                </a:srgbClr>
              </a:buClr>
              <a:defRPr/>
            </a:pPr>
            <a:r>
              <a:rPr lang="fr-CA" sz="1900" dirty="0">
                <a:solidFill>
                  <a:prstClr val="black"/>
                </a:solidFill>
                <a:latin typeface="Rockwell" panose="02060603020205020403"/>
              </a:rPr>
              <a:t>By Kévin Bouchard </a:t>
            </a:r>
            <a:r>
              <a:rPr lang="fr-CA" sz="1900" dirty="0" err="1">
                <a:solidFill>
                  <a:prstClr val="black"/>
                </a:solidFill>
                <a:latin typeface="Rockwell" panose="02060603020205020403"/>
              </a:rPr>
              <a:t>Ph.D</a:t>
            </a:r>
            <a:r>
              <a:rPr lang="fr-CA" sz="1900" dirty="0">
                <a:solidFill>
                  <a:prstClr val="black"/>
                </a:solidFill>
                <a:latin typeface="Rockwell" panose="02060603020205020403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 in </a:t>
            </a:r>
            <a:r>
              <a:rPr lang="fr-CA" sz="13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artificial</a:t>
            </a: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intelligence &amp; machine </a:t>
            </a:r>
            <a:r>
              <a:rPr lang="fr-CA" sz="130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learning</a:t>
            </a: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Laboratoire d'Intelligence Ambiante pour la reconnaissance d'activités (LIARA)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Université du Québec à Chicoutimi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  <a:hlinkClick r:id="rId3"/>
              </a:rPr>
              <a:t>www.Kevin-Bouchard.ca</a:t>
            </a: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fr-CA" sz="13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  <a:hlinkClick r:id="rId4"/>
              </a:rPr>
              <a:t>Kevin_Bouchard@uqac.ca</a:t>
            </a: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endParaRPr lang="fr-CA" sz="13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25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955" y="3196730"/>
            <a:ext cx="5883693" cy="25073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456070"/>
            <a:ext cx="3665595" cy="3716130"/>
          </a:xfrm>
        </p:spPr>
        <p:txBody>
          <a:bodyPr>
            <a:normAutofit lnSpcReduction="10000"/>
          </a:bodyPr>
          <a:lstStyle/>
          <a:p>
            <a:r>
              <a:rPr lang="en-CA" noProof="0" dirty="0"/>
              <a:t>Overall, the original perceptron puts in place the main elements for neural networks</a:t>
            </a:r>
          </a:p>
          <a:p>
            <a:r>
              <a:rPr lang="en-CA" dirty="0"/>
              <a:t>In ML, it is known as a linear model</a:t>
            </a:r>
          </a:p>
          <a:p>
            <a:r>
              <a:rPr lang="en-CA" noProof="0" dirty="0"/>
              <a:t>Hence, </a:t>
            </a:r>
            <a:r>
              <a:rPr lang="en-CA" noProof="0" dirty="0" err="1"/>
              <a:t>i</a:t>
            </a:r>
            <a:r>
              <a:rPr lang="en-CA" dirty="0"/>
              <a:t>t will only stop updating if the problem is linearly separable</a:t>
            </a:r>
          </a:p>
          <a:p>
            <a:pPr lvl="1"/>
            <a:r>
              <a:rPr lang="en-CA" noProof="0" dirty="0"/>
              <a:t>Usually, a workaround is to set a maximal number of passage over the entire dataset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10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300" y="580143"/>
            <a:ext cx="7167154" cy="21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2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58399" y="2266446"/>
            <a:ext cx="6960870" cy="1318728"/>
          </a:xfrm>
        </p:spPr>
        <p:txBody>
          <a:bodyPr>
            <a:normAutofit/>
          </a:bodyPr>
          <a:lstStyle/>
          <a:p>
            <a:r>
              <a:rPr lang="fr-CA" dirty="0"/>
              <a:t>Main </a:t>
            </a:r>
            <a:r>
              <a:rPr lang="fr-CA" dirty="0" err="1"/>
              <a:t>References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169450" y="3585173"/>
            <a:ext cx="8027770" cy="303291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Russell S., Norvig P., </a:t>
            </a:r>
            <a:r>
              <a:rPr lang="en-US" i="1" dirty="0"/>
              <a:t>Artificial Intelligence: A Modern Approach</a:t>
            </a:r>
            <a:r>
              <a:rPr lang="en-US" dirty="0"/>
              <a:t>. </a:t>
            </a:r>
            <a:r>
              <a:rPr lang="en-CA" dirty="0"/>
              <a:t>Prentice-Hall, Englewood Cliffs,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Aggarwal, C. C., Neural networks and deep learning. Springer, 2023.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dirty="0"/>
              <a:t>Goodfellow I., Bengio Y., </a:t>
            </a:r>
            <a:r>
              <a:rPr lang="en-CA" i="1" dirty="0"/>
              <a:t>Deep Learning</a:t>
            </a:r>
            <a:r>
              <a:rPr lang="en-CA" dirty="0"/>
              <a:t>. The MIT Press, 2016.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Raschka</a:t>
            </a:r>
            <a:r>
              <a:rPr lang="en-US" dirty="0"/>
              <a:t> S., </a:t>
            </a:r>
            <a:r>
              <a:rPr lang="en-US" i="1" dirty="0"/>
              <a:t>Python Machine Learning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 Publishing, 2015.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Sutton R.S., </a:t>
            </a:r>
            <a:r>
              <a:rPr lang="en-US" dirty="0" err="1"/>
              <a:t>Barto</a:t>
            </a:r>
            <a:r>
              <a:rPr lang="en-US" dirty="0"/>
              <a:t> A.G., </a:t>
            </a:r>
            <a:r>
              <a:rPr lang="en-US" i="1" dirty="0"/>
              <a:t>Reinforcement Learning: An Introduction</a:t>
            </a:r>
            <a:r>
              <a:rPr lang="en-US" dirty="0"/>
              <a:t>, A Bradford Book, 2021.</a:t>
            </a:r>
            <a:endParaRPr lang="fr-FR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Witten I.H., Frank E., Hall M.A., Pal C. </a:t>
            </a:r>
            <a:r>
              <a:rPr lang="en-US" i="1" dirty="0"/>
              <a:t>Data Mining: Practical Machine Learning Tools and Techniques</a:t>
            </a:r>
            <a:r>
              <a:rPr lang="en-US" dirty="0"/>
              <a:t>, Morgan Kaufmann, 2016.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84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AA0EFA8-CEB2-9ED6-BA9B-BE809F9542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/>
          <a:stretch/>
        </p:blipFill>
        <p:spPr>
          <a:xfrm>
            <a:off x="6798365" y="0"/>
            <a:ext cx="682155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74AAB-71EE-A571-A27F-CE2B7340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noProof="0" dirty="0"/>
              <a:t>Summary of </a:t>
            </a:r>
            <a:r>
              <a:rPr lang="en-CA" u="sng" noProof="0"/>
              <a:t>lesson #</a:t>
            </a:r>
            <a:r>
              <a:rPr lang="en-CA" u="sng" noProof="0">
                <a:solidFill>
                  <a:srgbClr val="006666"/>
                </a:solidFill>
              </a:rPr>
              <a:t>4</a:t>
            </a:r>
            <a:endParaRPr lang="en-CA" u="sng" noProof="0" dirty="0">
              <a:solidFill>
                <a:srgbClr val="006666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A28628-3193-EA56-E557-136CE240E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noProof="0" dirty="0"/>
              <a:t>You will learn about: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205336-96FB-E197-6F11-FBDBCB0ABF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noProof="0" dirty="0"/>
              <a:t>The basic components of the original Perceptron</a:t>
            </a:r>
          </a:p>
          <a:p>
            <a:r>
              <a:rPr lang="en-CA" noProof="0" dirty="0"/>
              <a:t>How to train and use it</a:t>
            </a:r>
          </a:p>
          <a:p>
            <a:r>
              <a:rPr lang="en-CA" noProof="0" dirty="0"/>
              <a:t>Linearity in machine learning</a:t>
            </a:r>
          </a:p>
          <a:p>
            <a:endParaRPr lang="en-CA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E8006-6640-663A-A722-F1307FAD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*image: DALL-E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8E7D2-C59B-4163-2D18-0D84B090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72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9A8F7F-AEE0-981B-C380-D737D8935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340" y="3962346"/>
            <a:ext cx="4896557" cy="296633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The original neural 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7165" y="2121408"/>
            <a:ext cx="10121083" cy="2211914"/>
          </a:xfrm>
        </p:spPr>
        <p:txBody>
          <a:bodyPr>
            <a:normAutofit/>
          </a:bodyPr>
          <a:lstStyle/>
          <a:p>
            <a:r>
              <a:rPr lang="en-CA" sz="2400" noProof="0" dirty="0"/>
              <a:t>Return to 1943: </a:t>
            </a:r>
            <a:r>
              <a:rPr lang="en-CA" sz="2400" noProof="0" dirty="0" err="1"/>
              <a:t>McCullock</a:t>
            </a:r>
            <a:r>
              <a:rPr lang="en-CA" sz="2400" noProof="0" dirty="0"/>
              <a:t> &amp; Pitts publish the </a:t>
            </a:r>
            <a:r>
              <a:rPr lang="en-CA" sz="2400" i="1" noProof="0" dirty="0"/>
              <a:t>MCP Neuron</a:t>
            </a:r>
          </a:p>
          <a:p>
            <a:pPr lvl="1"/>
            <a:r>
              <a:rPr lang="en-CA" i="1" noProof="0" dirty="0"/>
              <a:t>A logical Calculus of the Ideas Immanent in Nervous Activity</a:t>
            </a:r>
          </a:p>
          <a:p>
            <a:pPr lvl="1"/>
            <a:endParaRPr lang="en-CA" noProof="0" dirty="0"/>
          </a:p>
          <a:p>
            <a:r>
              <a:rPr lang="en-CA" noProof="0" dirty="0"/>
              <a:t>The model describe interconnected nervous cells</a:t>
            </a:r>
          </a:p>
          <a:p>
            <a:pPr lvl="1"/>
            <a:r>
              <a:rPr lang="en-CA" noProof="0" dirty="0"/>
              <a:t>They transmit electrical and chemical signals</a:t>
            </a:r>
          </a:p>
          <a:p>
            <a:pPr lvl="1"/>
            <a:r>
              <a:rPr lang="en-CA" noProof="0" dirty="0"/>
              <a:t>Only a simple logical door!</a:t>
            </a:r>
          </a:p>
          <a:p>
            <a:pPr lvl="1"/>
            <a:endParaRPr lang="en-CA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3</a:t>
            </a:fld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BF96AB-CA6F-5013-B392-7D832C168F04}"/>
              </a:ext>
            </a:extLst>
          </p:cNvPr>
          <p:cNvCxnSpPr/>
          <p:nvPr/>
        </p:nvCxnSpPr>
        <p:spPr>
          <a:xfrm>
            <a:off x="3779304" y="4679623"/>
            <a:ext cx="622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CBFA89-49D2-1937-CCB3-82895EF58C85}"/>
              </a:ext>
            </a:extLst>
          </p:cNvPr>
          <p:cNvCxnSpPr/>
          <p:nvPr/>
        </p:nvCxnSpPr>
        <p:spPr>
          <a:xfrm>
            <a:off x="3559017" y="5183005"/>
            <a:ext cx="622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6EE65-0517-C7D8-8727-7AE4EFCDB7AA}"/>
              </a:ext>
            </a:extLst>
          </p:cNvPr>
          <p:cNvCxnSpPr/>
          <p:nvPr/>
        </p:nvCxnSpPr>
        <p:spPr>
          <a:xfrm>
            <a:off x="3606815" y="5848023"/>
            <a:ext cx="622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89BFAA-6338-658D-657B-3DFAAF38B437}"/>
              </a:ext>
            </a:extLst>
          </p:cNvPr>
          <p:cNvCxnSpPr/>
          <p:nvPr/>
        </p:nvCxnSpPr>
        <p:spPr>
          <a:xfrm>
            <a:off x="8678862" y="4120823"/>
            <a:ext cx="622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D8451F-F0CE-602D-C685-A143D6B196D5}"/>
              </a:ext>
            </a:extLst>
          </p:cNvPr>
          <p:cNvCxnSpPr/>
          <p:nvPr/>
        </p:nvCxnSpPr>
        <p:spPr>
          <a:xfrm>
            <a:off x="8989896" y="5016751"/>
            <a:ext cx="622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E63B96-188F-DCBB-3F19-E589852843C4}"/>
              </a:ext>
            </a:extLst>
          </p:cNvPr>
          <p:cNvCxnSpPr/>
          <p:nvPr/>
        </p:nvCxnSpPr>
        <p:spPr>
          <a:xfrm>
            <a:off x="8869926" y="5431656"/>
            <a:ext cx="622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C364F-4513-57A2-BADB-CB3FC60427F7}"/>
              </a:ext>
            </a:extLst>
          </p:cNvPr>
          <p:cNvSpPr txBox="1"/>
          <p:nvPr/>
        </p:nvSpPr>
        <p:spPr>
          <a:xfrm>
            <a:off x="2472179" y="499833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B4A44-3573-6DD2-894B-FD9C2E466E1A}"/>
              </a:ext>
            </a:extLst>
          </p:cNvPr>
          <p:cNvSpPr txBox="1"/>
          <p:nvPr/>
        </p:nvSpPr>
        <p:spPr>
          <a:xfrm>
            <a:off x="9753712" y="48368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82382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noProof="0" dirty="0"/>
                  <a:t>Rosenblatt 1957: learn optimal weights (parameters) to multiply with inputs</a:t>
                </a:r>
              </a:p>
              <a:p>
                <a:pPr lvl="1"/>
                <a:r>
                  <a:rPr lang="en-CA" noProof="0" dirty="0"/>
                  <a:t>Simply decides if the neuron activate or not</a:t>
                </a:r>
              </a:p>
              <a:p>
                <a:pPr lvl="1"/>
                <a:r>
                  <a:rPr lang="en-CA" noProof="0" dirty="0"/>
                  <a:t>Useful for binary classification problem (supervised machine learning)</a:t>
                </a:r>
              </a:p>
              <a:p>
                <a:pPr lvl="2"/>
                <a:r>
                  <a:rPr lang="en-CA" noProof="0" dirty="0"/>
                  <a:t>1 is activated and positive class</a:t>
                </a:r>
              </a:p>
              <a:p>
                <a:pPr lvl="2"/>
                <a:r>
                  <a:rPr lang="en-CA" noProof="0" dirty="0"/>
                  <a:t>-1 isn’t and represents the negative class</a:t>
                </a:r>
              </a:p>
              <a:p>
                <a:pPr lvl="2"/>
                <a:endParaRPr lang="en-CA" noProof="0" dirty="0"/>
              </a:p>
              <a:p>
                <a:r>
                  <a:rPr lang="en-CA" noProof="0" dirty="0"/>
                  <a:t>z is the most important component representing the net input</a:t>
                </a:r>
              </a:p>
              <a:p>
                <a:r>
                  <a:rPr lang="en-CA" noProof="0" dirty="0"/>
                  <a:t>It is a linear combination of  input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noProof="0" dirty="0"/>
                  <a:t> and weights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CA" noProof="0" dirty="0"/>
                  <a:t> (</a:t>
                </a:r>
                <a:r>
                  <a:rPr lang="en-CA" noProof="0" dirty="0">
                    <a:solidFill>
                      <a:schemeClr val="accent1"/>
                    </a:solidFill>
                  </a:rPr>
                  <a:t>basically a weighted sum</a:t>
                </a:r>
                <a:r>
                  <a:rPr lang="en-CA" noProof="0" dirty="0"/>
                  <a:t>)</a:t>
                </a:r>
              </a:p>
              <a:p>
                <a:pPr marL="0" indent="0">
                  <a:buNone/>
                </a:pPr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4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74" y="4901405"/>
            <a:ext cx="2174694" cy="11678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303" y="5407563"/>
            <a:ext cx="2499632" cy="2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8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CA" b="0" i="1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noProof="0" dirty="0"/>
                  <a:t> represents the input</a:t>
                </a:r>
              </a:p>
              <a:p>
                <a:pPr lvl="1"/>
                <a:r>
                  <a:rPr lang="en-CA" noProof="0" dirty="0"/>
                  <a:t>Basically, an instance with its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A" noProof="0" dirty="0"/>
                  <a:t> features</a:t>
                </a:r>
              </a:p>
              <a:p>
                <a:pPr lvl="1"/>
                <a:r>
                  <a:rPr lang="en-CA" noProof="0" dirty="0"/>
                  <a:t>The instance can be a learning instance or an instance to classify</a:t>
                </a:r>
              </a:p>
              <a:p>
                <a:r>
                  <a:rPr lang="en-CA" noProof="0" dirty="0"/>
                  <a:t>The classification is defined using an activation function</a:t>
                </a:r>
              </a:p>
              <a:p>
                <a:r>
                  <a:rPr lang="en-CA" noProof="0" dirty="0"/>
                  <a:t>The Perceptron activation is called a </a:t>
                </a:r>
                <a:r>
                  <a:rPr lang="en-CA" i="1" noProof="0" dirty="0"/>
                  <a:t>Heaviside </a:t>
                </a:r>
                <a:r>
                  <a:rPr lang="en-CA" noProof="0" dirty="0"/>
                  <a:t>function or a step-wise function</a:t>
                </a:r>
              </a:p>
              <a:p>
                <a:r>
                  <a:rPr lang="en-CA" noProof="0" dirty="0"/>
                  <a:t>It is represented by </a:t>
                </a:r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CA" noProof="0" dirty="0"/>
                  <a:t> and takes </a:t>
                </a:r>
                <a14:m>
                  <m:oMath xmlns:m="http://schemas.openxmlformats.org/officeDocument/2006/math"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noProof="0" dirty="0"/>
                  <a:t>as input with a threshold </a:t>
                </a:r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5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67" y="4860773"/>
            <a:ext cx="2174694" cy="1167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488" y="5096211"/>
            <a:ext cx="2288432" cy="6970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5801" y="5309505"/>
            <a:ext cx="2499632" cy="270428"/>
          </a:xfrm>
          <a:prstGeom prst="rect">
            <a:avLst/>
          </a:prstGeom>
        </p:spPr>
      </p:pic>
      <p:pic>
        <p:nvPicPr>
          <p:cNvPr id="2050" name="Picture 2" descr="https://upload.wikimedia.org/wikipedia/commons/thumb/d/d9/Dirac_distribution_CDF.svg/310px-Dirac_distribution_CDF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841" y="911161"/>
            <a:ext cx="29527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A" noProof="0" dirty="0"/>
                  <a:t>The equation can be simplified to learn the threshold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noProof="0" dirty="0"/>
                  <a:t>as an additional parameter</a:t>
                </a:r>
              </a:p>
              <a:p>
                <a:r>
                  <a:rPr lang="en-CA" noProof="0" dirty="0"/>
                  <a:t>Ro do so, we set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A" noProof="0" dirty="0"/>
                  <a:t> with a fictive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A" noProof="0" dirty="0"/>
              </a:p>
              <a:p>
                <a:pPr marL="274320" lvl="1" indent="0">
                  <a:buNone/>
                </a:pPr>
                <a:r>
                  <a:rPr lang="en-CA" noProof="0" dirty="0"/>
                  <a:t> </a:t>
                </a:r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r>
                  <a:rPr lang="en-CA" b="0" noProof="0" dirty="0"/>
                  <a:t>Here the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CA" noProof="0" dirty="0"/>
                  <a:t> is added in the vectorial form to mean </a:t>
                </a:r>
                <a:r>
                  <a:rPr lang="en-CA" i="1" noProof="0" dirty="0"/>
                  <a:t>transposed</a:t>
                </a:r>
              </a:p>
              <a:p>
                <a:pPr lvl="1"/>
                <a:r>
                  <a:rPr lang="en-CA" noProof="0" dirty="0"/>
                  <a:t>Necessary to do the pairwise multiplication of vector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CA" noProof="0" dirty="0"/>
                  <a:t> and vector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noProof="0" dirty="0"/>
                  <a:t> </a:t>
                </a:r>
              </a:p>
              <a:p>
                <a:pPr lvl="1"/>
                <a:endParaRPr lang="en-CA" noProof="0" dirty="0"/>
              </a:p>
              <a:p>
                <a:pPr lvl="1"/>
                <a:r>
                  <a:rPr lang="en-CA" noProof="0" dirty="0"/>
                  <a:t>E.g.: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endParaRPr lang="en-CA" noProof="0" dirty="0"/>
              </a:p>
              <a:p>
                <a:pPr lvl="1"/>
                <a:r>
                  <a:rPr lang="en-CA" noProof="0" dirty="0"/>
                  <a:t>N.B.: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noProof="0" dirty="0"/>
                  <a:t> is what we call a </a:t>
                </a:r>
                <a:r>
                  <a:rPr lang="en-CA" i="1" noProof="0" dirty="0"/>
                  <a:t>bias </a:t>
                </a:r>
                <a:r>
                  <a:rPr lang="en-CA" noProof="0" dirty="0"/>
                  <a:t>in neural network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 b="-15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51" y="2944303"/>
            <a:ext cx="6854659" cy="86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Perceptron (suite)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6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610" y="4734484"/>
            <a:ext cx="3742174" cy="7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0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Perceptron visually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7</a:t>
            </a:fld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88" y="1615787"/>
            <a:ext cx="8063158" cy="43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Training 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CA" noProof="0" dirty="0"/>
                  <a:t>Initialize weight to 0 (or a small random number)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A" noProof="0" dirty="0"/>
                  <a:t>Until there are no more misclassification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CA" noProof="0" dirty="0"/>
                  <a:t>For each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noProof="0" dirty="0"/>
                  <a:t>:</a:t>
                </a:r>
              </a:p>
              <a:p>
                <a:pPr marL="1005840" lvl="2" indent="-457200">
                  <a:buFont typeface="+mj-lt"/>
                  <a:buAutoNum type="arabicPeriod"/>
                </a:pPr>
                <a:r>
                  <a:rPr lang="en-CA" noProof="0" dirty="0"/>
                  <a:t>Classify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CA" noProof="0" dirty="0"/>
                  <a:t> using the current weight to obtain a prediction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i="1" noProof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 noProof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CA" noProof="0" dirty="0"/>
              </a:p>
              <a:p>
                <a:pPr marL="1005840" lvl="2" indent="-457200">
                  <a:buFont typeface="+mj-lt"/>
                  <a:buAutoNum type="arabicPeriod"/>
                </a:pPr>
                <a:r>
                  <a:rPr lang="en-CA" noProof="0" dirty="0"/>
                  <a:t>Update the weights</a:t>
                </a:r>
              </a:p>
              <a:p>
                <a:pPr marL="731520" lvl="1" indent="-457200">
                  <a:buFont typeface="+mj-lt"/>
                  <a:buAutoNum type="arabicPeriod"/>
                </a:pPr>
                <a:endParaRPr lang="en-CA" noProof="0" dirty="0"/>
              </a:p>
              <a:p>
                <a:r>
                  <a:rPr lang="en-CA" noProof="0" dirty="0"/>
                  <a:t>The weight update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CA" noProof="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CA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noProof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noProof="0" dirty="0"/>
                  <a:t> is computed using the perceptron learning rule</a:t>
                </a:r>
                <a:r>
                  <a:rPr lang="en-CA" noProof="0" dirty="0">
                    <a:sym typeface="Wingdings" panose="05000000000000000000" pitchFamily="2" charset="2"/>
                  </a:rPr>
                  <a:t></a:t>
                </a:r>
                <a:endParaRPr lang="en-CA" noProof="0" dirty="0"/>
              </a:p>
              <a:p>
                <a14:m>
                  <m:oMath xmlns:m="http://schemas.openxmlformats.org/officeDocument/2006/math">
                    <m:r>
                      <a:rPr lang="en-CA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noProof="0" dirty="0"/>
                  <a:t> is the </a:t>
                </a:r>
                <a:r>
                  <a:rPr lang="en-CA" i="1" noProof="0" dirty="0"/>
                  <a:t>Learning rate</a:t>
                </a:r>
                <a:r>
                  <a:rPr lang="en-CA" noProof="0" dirty="0"/>
                  <a:t> comprised in the interval </a:t>
                </a:r>
                <a14:m>
                  <m:oMath xmlns:m="http://schemas.openxmlformats.org/officeDocument/2006/math"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]0.0, 1.0]</m:t>
                    </m:r>
                  </m:oMath>
                </a14:m>
                <a:endParaRPr lang="en-CA" noProof="0" dirty="0"/>
              </a:p>
              <a:p>
                <a:endParaRPr lang="en-CA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4" t="-150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8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555" y="4411751"/>
            <a:ext cx="3085964" cy="80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Training 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CA" noProof="0" dirty="0"/>
              </a:p>
              <a:p>
                <a:r>
                  <a:rPr lang="en-CA" noProof="0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1−1</m:t>
                        </m:r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∗1=0</m:t>
                    </m:r>
                  </m:oMath>
                </a14:m>
                <a:endParaRPr lang="en-CA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CA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−1−−1</m:t>
                        </m:r>
                      </m:e>
                    </m:d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∗1=0</m:t>
                    </m:r>
                  </m:oMath>
                </a14:m>
                <a:endParaRPr lang="en-CA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noProof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1−−1</m:t>
                        </m:r>
                      </m:e>
                    </m:d>
                    <m:r>
                      <a:rPr lang="en-CA" i="1" noProof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CA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CA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noProof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CA" i="1" noProof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CA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CA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0.1</m:t>
                    </m:r>
                    <m:d>
                      <m:d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1−−1</m:t>
                        </m:r>
                      </m:e>
                    </m:d>
                    <m:r>
                      <a:rPr lang="en-CA" i="1" noProof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CA" i="1" noProof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CA" b="0" i="1" noProof="0" smtClean="0"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endParaRPr lang="en-CA" noProof="0" dirty="0"/>
              </a:p>
              <a:p>
                <a:pPr lvl="1"/>
                <a:endParaRPr lang="en-CA" noProof="0" dirty="0"/>
              </a:p>
              <a:p>
                <a:r>
                  <a:rPr lang="en-CA" noProof="0" dirty="0"/>
                  <a:t>As you can see, we don’t update weights if prediction is correct!</a:t>
                </a:r>
              </a:p>
              <a:p>
                <a:r>
                  <a:rPr lang="en-CA" noProof="0" dirty="0"/>
                  <a:t>Otherwise, the weights are updated according to the value of the feature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CA" noProof="0" dirty="0"/>
                  <a:t> corresponding to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noProof="0" dirty="0"/>
                  <a:t> for the specific learning sample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b="-60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9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251" y="804256"/>
            <a:ext cx="3085964" cy="809964"/>
          </a:xfrm>
          <a:prstGeom prst="rect">
            <a:avLst/>
          </a:prstGeom>
        </p:spPr>
      </p:pic>
      <p:sp>
        <p:nvSpPr>
          <p:cNvPr id="7" name="Snip Single Corner Rectangle 6"/>
          <p:cNvSpPr/>
          <p:nvPr/>
        </p:nvSpPr>
        <p:spPr>
          <a:xfrm>
            <a:off x="6096001" y="2907465"/>
            <a:ext cx="3335383" cy="2438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Correct positive </a:t>
            </a:r>
            <a:r>
              <a:rPr lang="fr-CA" dirty="0" err="1"/>
              <a:t>prediction</a:t>
            </a:r>
            <a:r>
              <a:rPr lang="fr-CA" dirty="0"/>
              <a:t>!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6096001" y="3238663"/>
            <a:ext cx="3335383" cy="2438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Correct </a:t>
            </a:r>
            <a:r>
              <a:rPr lang="fr-CA" dirty="0" err="1"/>
              <a:t>negative</a:t>
            </a:r>
            <a:r>
              <a:rPr lang="fr-CA" dirty="0"/>
              <a:t> </a:t>
            </a:r>
            <a:r>
              <a:rPr lang="fr-CA" dirty="0" err="1"/>
              <a:t>prediction</a:t>
            </a:r>
            <a:r>
              <a:rPr lang="fr-CA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9183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2089</TotalTime>
  <Words>743</Words>
  <Application>Microsoft Office PowerPoint</Application>
  <PresentationFormat>Widescreen</PresentationFormat>
  <Paragraphs>115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Rockwell</vt:lpstr>
      <vt:lpstr>Rockwell Condensed</vt:lpstr>
      <vt:lpstr>Verdana</vt:lpstr>
      <vt:lpstr>Wingdings</vt:lpstr>
      <vt:lpstr>Wood Type</vt:lpstr>
      <vt:lpstr>Machine Learning for data science and business intelligence – 8IAR403</vt:lpstr>
      <vt:lpstr>Summary of lesson #4</vt:lpstr>
      <vt:lpstr>The original neural net</vt:lpstr>
      <vt:lpstr>Perceptron</vt:lpstr>
      <vt:lpstr>Perceptron</vt:lpstr>
      <vt:lpstr>Perceptron (suite)</vt:lpstr>
      <vt:lpstr>Perceptron visually</vt:lpstr>
      <vt:lpstr>Training the Perceptron</vt:lpstr>
      <vt:lpstr>Training the Perceptron</vt:lpstr>
      <vt:lpstr>Conclusion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Machine</dc:title>
  <dc:creator>Kevin Bouchard</dc:creator>
  <cp:lastModifiedBy>Kevin Bouchard</cp:lastModifiedBy>
  <cp:revision>91</cp:revision>
  <dcterms:created xsi:type="dcterms:W3CDTF">2018-04-28T18:28:28Z</dcterms:created>
  <dcterms:modified xsi:type="dcterms:W3CDTF">2024-02-01T03:42:23Z</dcterms:modified>
</cp:coreProperties>
</file>