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sldIdLst>
    <p:sldId id="256" r:id="rId2"/>
    <p:sldId id="323" r:id="rId3"/>
    <p:sldId id="283" r:id="rId4"/>
    <p:sldId id="284" r:id="rId5"/>
    <p:sldId id="286" r:id="rId6"/>
    <p:sldId id="287" r:id="rId7"/>
    <p:sldId id="292" r:id="rId8"/>
    <p:sldId id="289" r:id="rId9"/>
    <p:sldId id="293" r:id="rId10"/>
    <p:sldId id="295" r:id="rId11"/>
    <p:sldId id="294" r:id="rId12"/>
    <p:sldId id="288" r:id="rId13"/>
    <p:sldId id="296" r:id="rId14"/>
    <p:sldId id="297" r:id="rId15"/>
    <p:sldId id="300" r:id="rId16"/>
    <p:sldId id="324" r:id="rId17"/>
    <p:sldId id="282" r:id="rId18"/>
    <p:sldId id="299" r:id="rId19"/>
    <p:sldId id="32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19E33-4E99-4493-A2D8-4A86B5A2061D}" v="601" dt="2024-02-01T03:35:09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82494" autoAdjust="0"/>
  </p:normalViewPr>
  <p:slideViewPr>
    <p:cSldViewPr snapToGrid="0">
      <p:cViewPr varScale="1">
        <p:scale>
          <a:sx n="130" d="100"/>
          <a:sy n="130" d="100"/>
        </p:scale>
        <p:origin x="1364" y="84"/>
      </p:cViewPr>
      <p:guideLst/>
    </p:cSldViewPr>
  </p:slideViewPr>
  <p:outlineViewPr>
    <p:cViewPr>
      <p:scale>
        <a:sx n="33" d="100"/>
        <a:sy n="33" d="100"/>
      </p:scale>
      <p:origin x="0" y="-96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Bouchard" userId="2fc9e66d-ba45-474f-8a9f-7086b34a7d26" providerId="ADAL" clId="{ADC19E33-4E99-4493-A2D8-4A86B5A2061D}"/>
    <pc:docChg chg="undo redo custSel addSld delSld modSld">
      <pc:chgData name="Kevin Bouchard" userId="2fc9e66d-ba45-474f-8a9f-7086b34a7d26" providerId="ADAL" clId="{ADC19E33-4E99-4493-A2D8-4A86B5A2061D}" dt="2024-02-01T03:35:11.391" v="4866" actId="47"/>
      <pc:docMkLst>
        <pc:docMk/>
      </pc:docMkLst>
      <pc:sldChg chg="add">
        <pc:chgData name="Kevin Bouchard" userId="2fc9e66d-ba45-474f-8a9f-7086b34a7d26" providerId="ADAL" clId="{ADC19E33-4E99-4493-A2D8-4A86B5A2061D}" dt="2024-02-01T03:35:09.786" v="4865"/>
        <pc:sldMkLst>
          <pc:docMk/>
          <pc:sldMk cId="1004256375" sldId="256"/>
        </pc:sldMkLst>
      </pc:sldChg>
      <pc:sldChg chg="del">
        <pc:chgData name="Kevin Bouchard" userId="2fc9e66d-ba45-474f-8a9f-7086b34a7d26" providerId="ADAL" clId="{ADC19E33-4E99-4493-A2D8-4A86B5A2061D}" dt="2024-01-18T03:14:09.935" v="0" actId="47"/>
        <pc:sldMkLst>
          <pc:docMk/>
          <pc:sldMk cId="1823829716" sldId="258"/>
        </pc:sldMkLst>
      </pc:sldChg>
      <pc:sldChg chg="del">
        <pc:chgData name="Kevin Bouchard" userId="2fc9e66d-ba45-474f-8a9f-7086b34a7d26" providerId="ADAL" clId="{ADC19E33-4E99-4493-A2D8-4A86B5A2061D}" dt="2024-01-18T16:28:40.347" v="4746" actId="47"/>
        <pc:sldMkLst>
          <pc:docMk/>
          <pc:sldMk cId="1621577873" sldId="259"/>
        </pc:sldMkLst>
      </pc:sldChg>
      <pc:sldChg chg="del">
        <pc:chgData name="Kevin Bouchard" userId="2fc9e66d-ba45-474f-8a9f-7086b34a7d26" providerId="ADAL" clId="{ADC19E33-4E99-4493-A2D8-4A86B5A2061D}" dt="2024-01-18T03:14:09.935" v="0" actId="47"/>
        <pc:sldMkLst>
          <pc:docMk/>
          <pc:sldMk cId="515984146" sldId="276"/>
        </pc:sldMkLst>
      </pc:sldChg>
      <pc:sldChg chg="del">
        <pc:chgData name="Kevin Bouchard" userId="2fc9e66d-ba45-474f-8a9f-7086b34a7d26" providerId="ADAL" clId="{ADC19E33-4E99-4493-A2D8-4A86B5A2061D}" dt="2024-01-18T03:14:09.935" v="0" actId="47"/>
        <pc:sldMkLst>
          <pc:docMk/>
          <pc:sldMk cId="1267706940" sldId="277"/>
        </pc:sldMkLst>
      </pc:sldChg>
      <pc:sldChg chg="del">
        <pc:chgData name="Kevin Bouchard" userId="2fc9e66d-ba45-474f-8a9f-7086b34a7d26" providerId="ADAL" clId="{ADC19E33-4E99-4493-A2D8-4A86B5A2061D}" dt="2024-01-18T03:14:09.935" v="0" actId="47"/>
        <pc:sldMkLst>
          <pc:docMk/>
          <pc:sldMk cId="2549694108" sldId="278"/>
        </pc:sldMkLst>
      </pc:sldChg>
      <pc:sldChg chg="del">
        <pc:chgData name="Kevin Bouchard" userId="2fc9e66d-ba45-474f-8a9f-7086b34a7d26" providerId="ADAL" clId="{ADC19E33-4E99-4493-A2D8-4A86B5A2061D}" dt="2024-01-18T03:14:09.935" v="0" actId="47"/>
        <pc:sldMkLst>
          <pc:docMk/>
          <pc:sldMk cId="3857247339" sldId="279"/>
        </pc:sldMkLst>
      </pc:sldChg>
      <pc:sldChg chg="del">
        <pc:chgData name="Kevin Bouchard" userId="2fc9e66d-ba45-474f-8a9f-7086b34a7d26" providerId="ADAL" clId="{ADC19E33-4E99-4493-A2D8-4A86B5A2061D}" dt="2024-01-18T03:14:09.935" v="0" actId="47"/>
        <pc:sldMkLst>
          <pc:docMk/>
          <pc:sldMk cId="3449183638" sldId="280"/>
        </pc:sldMkLst>
      </pc:sldChg>
      <pc:sldChg chg="del">
        <pc:chgData name="Kevin Bouchard" userId="2fc9e66d-ba45-474f-8a9f-7086b34a7d26" providerId="ADAL" clId="{ADC19E33-4E99-4493-A2D8-4A86B5A2061D}" dt="2024-01-18T03:14:09.935" v="0" actId="47"/>
        <pc:sldMkLst>
          <pc:docMk/>
          <pc:sldMk cId="3315526884" sldId="281"/>
        </pc:sldMkLst>
      </pc:sldChg>
      <pc:sldChg chg="modSp mod">
        <pc:chgData name="Kevin Bouchard" userId="2fc9e66d-ba45-474f-8a9f-7086b34a7d26" providerId="ADAL" clId="{ADC19E33-4E99-4493-A2D8-4A86B5A2061D}" dt="2024-01-18T15:59:17.815" v="4549" actId="21"/>
        <pc:sldMkLst>
          <pc:docMk/>
          <pc:sldMk cId="1520385124" sldId="282"/>
        </pc:sldMkLst>
        <pc:spChg chg="mod">
          <ac:chgData name="Kevin Bouchard" userId="2fc9e66d-ba45-474f-8a9f-7086b34a7d26" providerId="ADAL" clId="{ADC19E33-4E99-4493-A2D8-4A86B5A2061D}" dt="2024-01-18T15:59:17.815" v="4549" actId="21"/>
          <ac:spMkLst>
            <pc:docMk/>
            <pc:sldMk cId="1520385124" sldId="282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ADC19E33-4E99-4493-A2D8-4A86B5A2061D}" dt="2024-01-18T03:39:57.604" v="524" actId="20577"/>
        <pc:sldMkLst>
          <pc:docMk/>
          <pc:sldMk cId="4089625350" sldId="283"/>
        </pc:sldMkLst>
        <pc:spChg chg="mod">
          <ac:chgData name="Kevin Bouchard" userId="2fc9e66d-ba45-474f-8a9f-7086b34a7d26" providerId="ADAL" clId="{ADC19E33-4E99-4493-A2D8-4A86B5A2061D}" dt="2024-01-18T03:39:57.604" v="524" actId="20577"/>
          <ac:spMkLst>
            <pc:docMk/>
            <pc:sldMk cId="4089625350" sldId="283"/>
            <ac:spMk id="7" creationId="{00000000-0000-0000-0000-000000000000}"/>
          </ac:spMkLst>
        </pc:spChg>
      </pc:sldChg>
      <pc:sldChg chg="modSp mod">
        <pc:chgData name="Kevin Bouchard" userId="2fc9e66d-ba45-474f-8a9f-7086b34a7d26" providerId="ADAL" clId="{ADC19E33-4E99-4493-A2D8-4A86B5A2061D}" dt="2024-01-18T03:46:50.911" v="817" actId="20577"/>
        <pc:sldMkLst>
          <pc:docMk/>
          <pc:sldMk cId="2664289478" sldId="284"/>
        </pc:sldMkLst>
        <pc:spChg chg="mod">
          <ac:chgData name="Kevin Bouchard" userId="2fc9e66d-ba45-474f-8a9f-7086b34a7d26" providerId="ADAL" clId="{ADC19E33-4E99-4493-A2D8-4A86B5A2061D}" dt="2024-01-18T03:46:50.911" v="817" actId="20577"/>
          <ac:spMkLst>
            <pc:docMk/>
            <pc:sldMk cId="2664289478" sldId="284"/>
            <ac:spMk id="7" creationId="{00000000-0000-0000-0000-000000000000}"/>
          </ac:spMkLst>
        </pc:spChg>
        <pc:picChg chg="mod">
          <ac:chgData name="Kevin Bouchard" userId="2fc9e66d-ba45-474f-8a9f-7086b34a7d26" providerId="ADAL" clId="{ADC19E33-4E99-4493-A2D8-4A86B5A2061D}" dt="2024-01-18T03:41:23.037" v="526" actId="1076"/>
          <ac:picMkLst>
            <pc:docMk/>
            <pc:sldMk cId="2664289478" sldId="284"/>
            <ac:picMk id="9" creationId="{00000000-0000-0000-0000-000000000000}"/>
          </ac:picMkLst>
        </pc:picChg>
      </pc:sldChg>
      <pc:sldChg chg="modSp mod modNotesTx">
        <pc:chgData name="Kevin Bouchard" userId="2fc9e66d-ba45-474f-8a9f-7086b34a7d26" providerId="ADAL" clId="{ADC19E33-4E99-4493-A2D8-4A86B5A2061D}" dt="2024-01-18T16:49:06.736" v="4794" actId="20577"/>
        <pc:sldMkLst>
          <pc:docMk/>
          <pc:sldMk cId="1730847491" sldId="286"/>
        </pc:sldMkLst>
        <pc:spChg chg="mod">
          <ac:chgData name="Kevin Bouchard" userId="2fc9e66d-ba45-474f-8a9f-7086b34a7d26" providerId="ADAL" clId="{ADC19E33-4E99-4493-A2D8-4A86B5A2061D}" dt="2024-01-18T16:41:23.963" v="4758" actId="20577"/>
          <ac:spMkLst>
            <pc:docMk/>
            <pc:sldMk cId="1730847491" sldId="286"/>
            <ac:spMk id="2" creationId="{00000000-0000-0000-0000-000000000000}"/>
          </ac:spMkLst>
        </pc:spChg>
        <pc:spChg chg="mod">
          <ac:chgData name="Kevin Bouchard" userId="2fc9e66d-ba45-474f-8a9f-7086b34a7d26" providerId="ADAL" clId="{ADC19E33-4E99-4493-A2D8-4A86B5A2061D}" dt="2024-01-18T16:41:38.482" v="4760" actId="6549"/>
          <ac:spMkLst>
            <pc:docMk/>
            <pc:sldMk cId="1730847491" sldId="286"/>
            <ac:spMk id="3" creationId="{00000000-0000-0000-0000-000000000000}"/>
          </ac:spMkLst>
        </pc:spChg>
        <pc:picChg chg="mod">
          <ac:chgData name="Kevin Bouchard" userId="2fc9e66d-ba45-474f-8a9f-7086b34a7d26" providerId="ADAL" clId="{ADC19E33-4E99-4493-A2D8-4A86B5A2061D}" dt="2024-01-18T04:03:20.231" v="1310" actId="1076"/>
          <ac:picMkLst>
            <pc:docMk/>
            <pc:sldMk cId="1730847491" sldId="286"/>
            <ac:picMk id="6" creationId="{00000000-0000-0000-0000-000000000000}"/>
          </ac:picMkLst>
        </pc:picChg>
      </pc:sldChg>
      <pc:sldChg chg="addSp delSp modSp mod modAnim chgLayout">
        <pc:chgData name="Kevin Bouchard" userId="2fc9e66d-ba45-474f-8a9f-7086b34a7d26" providerId="ADAL" clId="{ADC19E33-4E99-4493-A2D8-4A86B5A2061D}" dt="2024-01-18T14:00:58.768" v="1897"/>
        <pc:sldMkLst>
          <pc:docMk/>
          <pc:sldMk cId="2619592512" sldId="287"/>
        </pc:sldMkLst>
        <pc:spChg chg="mod ord">
          <ac:chgData name="Kevin Bouchard" userId="2fc9e66d-ba45-474f-8a9f-7086b34a7d26" providerId="ADAL" clId="{ADC19E33-4E99-4493-A2D8-4A86B5A2061D}" dt="2024-01-18T13:53:00.711" v="1635" actId="700"/>
          <ac:spMkLst>
            <pc:docMk/>
            <pc:sldMk cId="2619592512" sldId="287"/>
            <ac:spMk id="2" creationId="{00000000-0000-0000-0000-000000000000}"/>
          </ac:spMkLst>
        </pc:spChg>
        <pc:spChg chg="mod ord">
          <ac:chgData name="Kevin Bouchard" userId="2fc9e66d-ba45-474f-8a9f-7086b34a7d26" providerId="ADAL" clId="{ADC19E33-4E99-4493-A2D8-4A86B5A2061D}" dt="2024-01-18T13:56:21.794" v="1775" actId="20577"/>
          <ac:spMkLst>
            <pc:docMk/>
            <pc:sldMk cId="2619592512" sldId="287"/>
            <ac:spMk id="3" creationId="{00000000-0000-0000-0000-000000000000}"/>
          </ac:spMkLst>
        </pc:spChg>
        <pc:spChg chg="mod ord">
          <ac:chgData name="Kevin Bouchard" userId="2fc9e66d-ba45-474f-8a9f-7086b34a7d26" providerId="ADAL" clId="{ADC19E33-4E99-4493-A2D8-4A86B5A2061D}" dt="2024-01-18T13:53:00.711" v="1635" actId="700"/>
          <ac:spMkLst>
            <pc:docMk/>
            <pc:sldMk cId="2619592512" sldId="287"/>
            <ac:spMk id="4" creationId="{00000000-0000-0000-0000-000000000000}"/>
          </ac:spMkLst>
        </pc:spChg>
        <pc:spChg chg="mod ord">
          <ac:chgData name="Kevin Bouchard" userId="2fc9e66d-ba45-474f-8a9f-7086b34a7d26" providerId="ADAL" clId="{ADC19E33-4E99-4493-A2D8-4A86B5A2061D}" dt="2024-01-18T13:53:00.711" v="1635" actId="700"/>
          <ac:spMkLst>
            <pc:docMk/>
            <pc:sldMk cId="2619592512" sldId="287"/>
            <ac:spMk id="5" creationId="{00000000-0000-0000-0000-000000000000}"/>
          </ac:spMkLst>
        </pc:spChg>
        <pc:spChg chg="del">
          <ac:chgData name="Kevin Bouchard" userId="2fc9e66d-ba45-474f-8a9f-7086b34a7d26" providerId="ADAL" clId="{ADC19E33-4E99-4493-A2D8-4A86B5A2061D}" dt="2024-01-18T13:52:56.862" v="1634" actId="478"/>
          <ac:spMkLst>
            <pc:docMk/>
            <pc:sldMk cId="2619592512" sldId="287"/>
            <ac:spMk id="6" creationId="{00000000-0000-0000-0000-000000000000}"/>
          </ac:spMkLst>
        </pc:spChg>
        <pc:spChg chg="add mod">
          <ac:chgData name="Kevin Bouchard" userId="2fc9e66d-ba45-474f-8a9f-7086b34a7d26" providerId="ADAL" clId="{ADC19E33-4E99-4493-A2D8-4A86B5A2061D}" dt="2024-01-18T13:57:15.178" v="1784" actId="1582"/>
          <ac:spMkLst>
            <pc:docMk/>
            <pc:sldMk cId="2619592512" sldId="287"/>
            <ac:spMk id="9" creationId="{6BE74276-7921-AF89-4617-614341534A01}"/>
          </ac:spMkLst>
        </pc:spChg>
        <pc:spChg chg="add mod">
          <ac:chgData name="Kevin Bouchard" userId="2fc9e66d-ba45-474f-8a9f-7086b34a7d26" providerId="ADAL" clId="{ADC19E33-4E99-4493-A2D8-4A86B5A2061D}" dt="2024-01-18T13:58:16.182" v="1789" actId="1582"/>
          <ac:spMkLst>
            <pc:docMk/>
            <pc:sldMk cId="2619592512" sldId="287"/>
            <ac:spMk id="14" creationId="{45C2F6B6-693A-636E-FBCB-CC0940C7BC2C}"/>
          </ac:spMkLst>
        </pc:spChg>
        <pc:spChg chg="add mod">
          <ac:chgData name="Kevin Bouchard" userId="2fc9e66d-ba45-474f-8a9f-7086b34a7d26" providerId="ADAL" clId="{ADC19E33-4E99-4493-A2D8-4A86B5A2061D}" dt="2024-01-18T13:59:41.688" v="1844" actId="1076"/>
          <ac:spMkLst>
            <pc:docMk/>
            <pc:sldMk cId="2619592512" sldId="287"/>
            <ac:spMk id="21" creationId="{2C8B8971-9388-DCBF-BF59-4D1904F531B3}"/>
          </ac:spMkLst>
        </pc:spChg>
        <pc:spChg chg="add mod">
          <ac:chgData name="Kevin Bouchard" userId="2fc9e66d-ba45-474f-8a9f-7086b34a7d26" providerId="ADAL" clId="{ADC19E33-4E99-4493-A2D8-4A86B5A2061D}" dt="2024-01-18T14:00:15.883" v="1894" actId="20577"/>
          <ac:spMkLst>
            <pc:docMk/>
            <pc:sldMk cId="2619592512" sldId="287"/>
            <ac:spMk id="22" creationId="{D7BA4519-CDF8-05F1-400F-F68214163041}"/>
          </ac:spMkLst>
        </pc:spChg>
        <pc:picChg chg="del">
          <ac:chgData name="Kevin Bouchard" userId="2fc9e66d-ba45-474f-8a9f-7086b34a7d26" providerId="ADAL" clId="{ADC19E33-4E99-4493-A2D8-4A86B5A2061D}" dt="2024-01-18T13:52:53.469" v="1633" actId="478"/>
          <ac:picMkLst>
            <pc:docMk/>
            <pc:sldMk cId="2619592512" sldId="287"/>
            <ac:picMk id="7" creationId="{00000000-0000-0000-0000-000000000000}"/>
          </ac:picMkLst>
        </pc:picChg>
        <pc:picChg chg="del mod">
          <ac:chgData name="Kevin Bouchard" userId="2fc9e66d-ba45-474f-8a9f-7086b34a7d26" providerId="ADAL" clId="{ADC19E33-4E99-4493-A2D8-4A86B5A2061D}" dt="2024-01-18T13:53:13.111" v="1638" actId="478"/>
          <ac:picMkLst>
            <pc:docMk/>
            <pc:sldMk cId="2619592512" sldId="287"/>
            <ac:picMk id="8" creationId="{00000000-0000-0000-0000-000000000000}"/>
          </ac:picMkLst>
        </pc:picChg>
        <pc:picChg chg="mod">
          <ac:chgData name="Kevin Bouchard" userId="2fc9e66d-ba45-474f-8a9f-7086b34a7d26" providerId="ADAL" clId="{ADC19E33-4E99-4493-A2D8-4A86B5A2061D}" dt="2024-01-18T13:56:53.339" v="1781" actId="1076"/>
          <ac:picMkLst>
            <pc:docMk/>
            <pc:sldMk cId="2619592512" sldId="287"/>
            <ac:picMk id="10" creationId="{00000000-0000-0000-0000-000000000000}"/>
          </ac:picMkLst>
        </pc:picChg>
        <pc:picChg chg="mod">
          <ac:chgData name="Kevin Bouchard" userId="2fc9e66d-ba45-474f-8a9f-7086b34a7d26" providerId="ADAL" clId="{ADC19E33-4E99-4493-A2D8-4A86B5A2061D}" dt="2024-01-18T13:56:50.456" v="1780" actId="1076"/>
          <ac:picMkLst>
            <pc:docMk/>
            <pc:sldMk cId="2619592512" sldId="287"/>
            <ac:picMk id="11" creationId="{00000000-0000-0000-0000-000000000000}"/>
          </ac:picMkLst>
        </pc:picChg>
        <pc:cxnChg chg="add mod">
          <ac:chgData name="Kevin Bouchard" userId="2fc9e66d-ba45-474f-8a9f-7086b34a7d26" providerId="ADAL" clId="{ADC19E33-4E99-4493-A2D8-4A86B5A2061D}" dt="2024-01-18T13:58:50.969" v="1795" actId="14100"/>
          <ac:cxnSpMkLst>
            <pc:docMk/>
            <pc:sldMk cId="2619592512" sldId="287"/>
            <ac:cxnSpMk id="13" creationId="{20380364-5336-4E98-6D63-18C6B4F7184A}"/>
          </ac:cxnSpMkLst>
        </pc:cxnChg>
        <pc:cxnChg chg="add mod">
          <ac:chgData name="Kevin Bouchard" userId="2fc9e66d-ba45-474f-8a9f-7086b34a7d26" providerId="ADAL" clId="{ADC19E33-4E99-4493-A2D8-4A86B5A2061D}" dt="2024-01-18T13:58:54.732" v="1796" actId="14100"/>
          <ac:cxnSpMkLst>
            <pc:docMk/>
            <pc:sldMk cId="2619592512" sldId="287"/>
            <ac:cxnSpMk id="15" creationId="{55B8EBAB-C95E-CED6-4C65-D4D90D45E955}"/>
          </ac:cxnSpMkLst>
        </pc:cxnChg>
      </pc:sldChg>
      <pc:sldChg chg="modSp mod modNotesTx">
        <pc:chgData name="Kevin Bouchard" userId="2fc9e66d-ba45-474f-8a9f-7086b34a7d26" providerId="ADAL" clId="{ADC19E33-4E99-4493-A2D8-4A86B5A2061D}" dt="2024-01-18T16:49:38.229" v="4862" actId="20577"/>
        <pc:sldMkLst>
          <pc:docMk/>
          <pc:sldMk cId="3262752817" sldId="288"/>
        </pc:sldMkLst>
        <pc:spChg chg="mod">
          <ac:chgData name="Kevin Bouchard" userId="2fc9e66d-ba45-474f-8a9f-7086b34a7d26" providerId="ADAL" clId="{ADC19E33-4E99-4493-A2D8-4A86B5A2061D}" dt="2024-01-18T15:42:02.701" v="3957" actId="20577"/>
          <ac:spMkLst>
            <pc:docMk/>
            <pc:sldMk cId="3262752817" sldId="288"/>
            <ac:spMk id="3" creationId="{00000000-0000-0000-0000-000000000000}"/>
          </ac:spMkLst>
        </pc:spChg>
        <pc:spChg chg="mod">
          <ac:chgData name="Kevin Bouchard" userId="2fc9e66d-ba45-474f-8a9f-7086b34a7d26" providerId="ADAL" clId="{ADC19E33-4E99-4493-A2D8-4A86B5A2061D}" dt="2024-01-18T15:40:57.112" v="3907" actId="1076"/>
          <ac:spMkLst>
            <pc:docMk/>
            <pc:sldMk cId="3262752817" sldId="288"/>
            <ac:spMk id="4" creationId="{00000000-0000-0000-0000-000000000000}"/>
          </ac:spMkLst>
        </pc:spChg>
        <pc:spChg chg="mod">
          <ac:chgData name="Kevin Bouchard" userId="2fc9e66d-ba45-474f-8a9f-7086b34a7d26" providerId="ADAL" clId="{ADC19E33-4E99-4493-A2D8-4A86B5A2061D}" dt="2024-01-18T15:41:03.851" v="3908" actId="1076"/>
          <ac:spMkLst>
            <pc:docMk/>
            <pc:sldMk cId="3262752817" sldId="288"/>
            <ac:spMk id="8" creationId="{00000000-0000-0000-0000-000000000000}"/>
          </ac:spMkLst>
        </pc:spChg>
        <pc:picChg chg="mod">
          <ac:chgData name="Kevin Bouchard" userId="2fc9e66d-ba45-474f-8a9f-7086b34a7d26" providerId="ADAL" clId="{ADC19E33-4E99-4493-A2D8-4A86B5A2061D}" dt="2024-01-18T15:41:03.851" v="3908" actId="1076"/>
          <ac:picMkLst>
            <pc:docMk/>
            <pc:sldMk cId="3262752817" sldId="288"/>
            <ac:picMk id="6" creationId="{00000000-0000-0000-0000-000000000000}"/>
          </ac:picMkLst>
        </pc:picChg>
        <pc:picChg chg="mod">
          <ac:chgData name="Kevin Bouchard" userId="2fc9e66d-ba45-474f-8a9f-7086b34a7d26" providerId="ADAL" clId="{ADC19E33-4E99-4493-A2D8-4A86B5A2061D}" dt="2024-01-18T15:41:03.851" v="3908" actId="1076"/>
          <ac:picMkLst>
            <pc:docMk/>
            <pc:sldMk cId="3262752817" sldId="288"/>
            <ac:picMk id="7" creationId="{00000000-0000-0000-0000-000000000000}"/>
          </ac:picMkLst>
        </pc:picChg>
      </pc:sldChg>
      <pc:sldChg chg="addSp delSp modSp mod modClrScheme chgLayout">
        <pc:chgData name="Kevin Bouchard" userId="2fc9e66d-ba45-474f-8a9f-7086b34a7d26" providerId="ADAL" clId="{ADC19E33-4E99-4493-A2D8-4A86B5A2061D}" dt="2024-01-18T14:03:37.826" v="2048" actId="6549"/>
        <pc:sldMkLst>
          <pc:docMk/>
          <pc:sldMk cId="795085521" sldId="289"/>
        </pc:sldMkLst>
        <pc:spChg chg="add mod ord">
          <ac:chgData name="Kevin Bouchard" userId="2fc9e66d-ba45-474f-8a9f-7086b34a7d26" providerId="ADAL" clId="{ADC19E33-4E99-4493-A2D8-4A86B5A2061D}" dt="2024-01-18T14:02:40.222" v="1986" actId="700"/>
          <ac:spMkLst>
            <pc:docMk/>
            <pc:sldMk cId="795085521" sldId="289"/>
            <ac:spMk id="2" creationId="{DEB88C1C-0CBD-AF6D-E1EF-CE28DC4C25FF}"/>
          </ac:spMkLst>
        </pc:spChg>
        <pc:spChg chg="mod ord">
          <ac:chgData name="Kevin Bouchard" userId="2fc9e66d-ba45-474f-8a9f-7086b34a7d26" providerId="ADAL" clId="{ADC19E33-4E99-4493-A2D8-4A86B5A2061D}" dt="2024-01-18T14:02:40.222" v="1986" actId="700"/>
          <ac:spMkLst>
            <pc:docMk/>
            <pc:sldMk cId="795085521" sldId="289"/>
            <ac:spMk id="5" creationId="{00000000-0000-0000-0000-000000000000}"/>
          </ac:spMkLst>
        </pc:spChg>
        <pc:spChg chg="mod ord">
          <ac:chgData name="Kevin Bouchard" userId="2fc9e66d-ba45-474f-8a9f-7086b34a7d26" providerId="ADAL" clId="{ADC19E33-4E99-4493-A2D8-4A86B5A2061D}" dt="2024-01-18T14:02:40.222" v="1986" actId="700"/>
          <ac:spMkLst>
            <pc:docMk/>
            <pc:sldMk cId="795085521" sldId="289"/>
            <ac:spMk id="6" creationId="{00000000-0000-0000-0000-000000000000}"/>
          </ac:spMkLst>
        </pc:spChg>
        <pc:spChg chg="mod ord">
          <ac:chgData name="Kevin Bouchard" userId="2fc9e66d-ba45-474f-8a9f-7086b34a7d26" providerId="ADAL" clId="{ADC19E33-4E99-4493-A2D8-4A86B5A2061D}" dt="2024-01-18T14:03:37.826" v="2048" actId="6549"/>
          <ac:spMkLst>
            <pc:docMk/>
            <pc:sldMk cId="795085521" sldId="289"/>
            <ac:spMk id="8" creationId="{00000000-0000-0000-0000-000000000000}"/>
          </ac:spMkLst>
        </pc:spChg>
        <pc:spChg chg="del">
          <ac:chgData name="Kevin Bouchard" userId="2fc9e66d-ba45-474f-8a9f-7086b34a7d26" providerId="ADAL" clId="{ADC19E33-4E99-4493-A2D8-4A86B5A2061D}" dt="2024-01-18T14:02:18.720" v="1983" actId="478"/>
          <ac:spMkLst>
            <pc:docMk/>
            <pc:sldMk cId="795085521" sldId="289"/>
            <ac:spMk id="11" creationId="{00000000-0000-0000-0000-000000000000}"/>
          </ac:spMkLst>
        </pc:spChg>
        <pc:picChg chg="mod">
          <ac:chgData name="Kevin Bouchard" userId="2fc9e66d-ba45-474f-8a9f-7086b34a7d26" providerId="ADAL" clId="{ADC19E33-4E99-4493-A2D8-4A86B5A2061D}" dt="2024-01-18T14:02:31.773" v="1985" actId="1076"/>
          <ac:picMkLst>
            <pc:docMk/>
            <pc:sldMk cId="795085521" sldId="289"/>
            <ac:picMk id="15" creationId="{00000000-0000-0000-0000-000000000000}"/>
          </ac:picMkLst>
        </pc:picChg>
        <pc:picChg chg="mod">
          <ac:chgData name="Kevin Bouchard" userId="2fc9e66d-ba45-474f-8a9f-7086b34a7d26" providerId="ADAL" clId="{ADC19E33-4E99-4493-A2D8-4A86B5A2061D}" dt="2024-01-18T14:02:27.355" v="1984" actId="1076"/>
          <ac:picMkLst>
            <pc:docMk/>
            <pc:sldMk cId="795085521" sldId="289"/>
            <ac:picMk id="1030" creationId="{00000000-0000-0000-0000-000000000000}"/>
          </ac:picMkLst>
        </pc:picChg>
      </pc:sldChg>
      <pc:sldChg chg="modSp del mod">
        <pc:chgData name="Kevin Bouchard" userId="2fc9e66d-ba45-474f-8a9f-7086b34a7d26" providerId="ADAL" clId="{ADC19E33-4E99-4493-A2D8-4A86B5A2061D}" dt="2024-01-18T15:38:36.483" v="3826" actId="47"/>
        <pc:sldMkLst>
          <pc:docMk/>
          <pc:sldMk cId="265527936" sldId="291"/>
        </pc:sldMkLst>
        <pc:spChg chg="mod">
          <ac:chgData name="Kevin Bouchard" userId="2fc9e66d-ba45-474f-8a9f-7086b34a7d26" providerId="ADAL" clId="{ADC19E33-4E99-4493-A2D8-4A86B5A2061D}" dt="2024-01-18T15:38:25.660" v="3820" actId="6549"/>
          <ac:spMkLst>
            <pc:docMk/>
            <pc:sldMk cId="265527936" sldId="291"/>
            <ac:spMk id="2" creationId="{00000000-0000-0000-0000-000000000000}"/>
          </ac:spMkLst>
        </pc:spChg>
        <pc:graphicFrameChg chg="mod">
          <ac:chgData name="Kevin Bouchard" userId="2fc9e66d-ba45-474f-8a9f-7086b34a7d26" providerId="ADAL" clId="{ADC19E33-4E99-4493-A2D8-4A86B5A2061D}" dt="2024-01-18T15:38:31.484" v="3825" actId="20577"/>
          <ac:graphicFrameMkLst>
            <pc:docMk/>
            <pc:sldMk cId="265527936" sldId="291"/>
            <ac:graphicFrameMk id="7" creationId="{00000000-0000-0000-0000-000000000000}"/>
          </ac:graphicFrameMkLst>
        </pc:graphicFrameChg>
      </pc:sldChg>
      <pc:sldChg chg="modSp mod">
        <pc:chgData name="Kevin Bouchard" userId="2fc9e66d-ba45-474f-8a9f-7086b34a7d26" providerId="ADAL" clId="{ADC19E33-4E99-4493-A2D8-4A86B5A2061D}" dt="2024-01-18T14:02:01.168" v="1982" actId="20577"/>
        <pc:sldMkLst>
          <pc:docMk/>
          <pc:sldMk cId="3767865406" sldId="292"/>
        </pc:sldMkLst>
        <pc:spChg chg="mod">
          <ac:chgData name="Kevin Bouchard" userId="2fc9e66d-ba45-474f-8a9f-7086b34a7d26" providerId="ADAL" clId="{ADC19E33-4E99-4493-A2D8-4A86B5A2061D}" dt="2024-01-18T14:01:27.272" v="1925" actId="20577"/>
          <ac:spMkLst>
            <pc:docMk/>
            <pc:sldMk cId="3767865406" sldId="292"/>
            <ac:spMk id="2" creationId="{00000000-0000-0000-0000-000000000000}"/>
          </ac:spMkLst>
        </pc:spChg>
        <pc:spChg chg="mod">
          <ac:chgData name="Kevin Bouchard" userId="2fc9e66d-ba45-474f-8a9f-7086b34a7d26" providerId="ADAL" clId="{ADC19E33-4E99-4493-A2D8-4A86B5A2061D}" dt="2024-01-18T14:02:01.168" v="1982" actId="20577"/>
          <ac:spMkLst>
            <pc:docMk/>
            <pc:sldMk cId="3767865406" sldId="292"/>
            <ac:spMk id="3" creationId="{00000000-0000-0000-0000-000000000000}"/>
          </ac:spMkLst>
        </pc:spChg>
        <pc:picChg chg="mod">
          <ac:chgData name="Kevin Bouchard" userId="2fc9e66d-ba45-474f-8a9f-7086b34a7d26" providerId="ADAL" clId="{ADC19E33-4E99-4493-A2D8-4A86B5A2061D}" dt="2024-01-18T14:01:40.794" v="1929" actId="1076"/>
          <ac:picMkLst>
            <pc:docMk/>
            <pc:sldMk cId="3767865406" sldId="292"/>
            <ac:picMk id="6" creationId="{00000000-0000-0000-0000-000000000000}"/>
          </ac:picMkLst>
        </pc:picChg>
        <pc:picChg chg="mod">
          <ac:chgData name="Kevin Bouchard" userId="2fc9e66d-ba45-474f-8a9f-7086b34a7d26" providerId="ADAL" clId="{ADC19E33-4E99-4493-A2D8-4A86B5A2061D}" dt="2024-01-18T14:01:44.701" v="1932" actId="1076"/>
          <ac:picMkLst>
            <pc:docMk/>
            <pc:sldMk cId="3767865406" sldId="292"/>
            <ac:picMk id="8" creationId="{323F68DB-9EF2-40EE-986A-E51F1EF4250B}"/>
          </ac:picMkLst>
        </pc:picChg>
      </pc:sldChg>
      <pc:sldChg chg="modSp mod chgLayout modNotesTx">
        <pc:chgData name="Kevin Bouchard" userId="2fc9e66d-ba45-474f-8a9f-7086b34a7d26" providerId="ADAL" clId="{ADC19E33-4E99-4493-A2D8-4A86B5A2061D}" dt="2024-01-18T15:13:37.691" v="2703" actId="20577"/>
        <pc:sldMkLst>
          <pc:docMk/>
          <pc:sldMk cId="1473944310" sldId="293"/>
        </pc:sldMkLst>
        <pc:spChg chg="mod ord">
          <ac:chgData name="Kevin Bouchard" userId="2fc9e66d-ba45-474f-8a9f-7086b34a7d26" providerId="ADAL" clId="{ADC19E33-4E99-4493-A2D8-4A86B5A2061D}" dt="2024-01-18T14:51:16.065" v="2056" actId="700"/>
          <ac:spMkLst>
            <pc:docMk/>
            <pc:sldMk cId="1473944310" sldId="293"/>
            <ac:spMk id="2" creationId="{00000000-0000-0000-0000-000000000000}"/>
          </ac:spMkLst>
        </pc:spChg>
        <pc:spChg chg="mod ord">
          <ac:chgData name="Kevin Bouchard" userId="2fc9e66d-ba45-474f-8a9f-7086b34a7d26" providerId="ADAL" clId="{ADC19E33-4E99-4493-A2D8-4A86B5A2061D}" dt="2024-01-18T15:13:37.691" v="2703" actId="20577"/>
          <ac:spMkLst>
            <pc:docMk/>
            <pc:sldMk cId="1473944310" sldId="293"/>
            <ac:spMk id="3" creationId="{00000000-0000-0000-0000-000000000000}"/>
          </ac:spMkLst>
        </pc:spChg>
        <pc:spChg chg="mod ord">
          <ac:chgData name="Kevin Bouchard" userId="2fc9e66d-ba45-474f-8a9f-7086b34a7d26" providerId="ADAL" clId="{ADC19E33-4E99-4493-A2D8-4A86B5A2061D}" dt="2024-01-18T14:51:16.065" v="2056" actId="700"/>
          <ac:spMkLst>
            <pc:docMk/>
            <pc:sldMk cId="1473944310" sldId="293"/>
            <ac:spMk id="4" creationId="{00000000-0000-0000-0000-000000000000}"/>
          </ac:spMkLst>
        </pc:spChg>
        <pc:spChg chg="mod ord">
          <ac:chgData name="Kevin Bouchard" userId="2fc9e66d-ba45-474f-8a9f-7086b34a7d26" providerId="ADAL" clId="{ADC19E33-4E99-4493-A2D8-4A86B5A2061D}" dt="2024-01-18T14:51:16.065" v="2056" actId="700"/>
          <ac:spMkLst>
            <pc:docMk/>
            <pc:sldMk cId="1473944310" sldId="293"/>
            <ac:spMk id="5" creationId="{00000000-0000-0000-0000-000000000000}"/>
          </ac:spMkLst>
        </pc:spChg>
      </pc:sldChg>
      <pc:sldChg chg="modSp mod modNotesTx">
        <pc:chgData name="Kevin Bouchard" userId="2fc9e66d-ba45-474f-8a9f-7086b34a7d26" providerId="ADAL" clId="{ADC19E33-4E99-4493-A2D8-4A86B5A2061D}" dt="2024-01-18T15:37:31.774" v="3819" actId="20577"/>
        <pc:sldMkLst>
          <pc:docMk/>
          <pc:sldMk cId="3250185327" sldId="294"/>
        </pc:sldMkLst>
        <pc:spChg chg="mod">
          <ac:chgData name="Kevin Bouchard" userId="2fc9e66d-ba45-474f-8a9f-7086b34a7d26" providerId="ADAL" clId="{ADC19E33-4E99-4493-A2D8-4A86B5A2061D}" dt="2024-01-18T15:14:16.934" v="2760" actId="20577"/>
          <ac:spMkLst>
            <pc:docMk/>
            <pc:sldMk cId="3250185327" sldId="294"/>
            <ac:spMk id="2" creationId="{00000000-0000-0000-0000-000000000000}"/>
          </ac:spMkLst>
        </pc:spChg>
        <pc:spChg chg="mod">
          <ac:chgData name="Kevin Bouchard" userId="2fc9e66d-ba45-474f-8a9f-7086b34a7d26" providerId="ADAL" clId="{ADC19E33-4E99-4493-A2D8-4A86B5A2061D}" dt="2024-01-18T15:37:17.690" v="3781" actId="20577"/>
          <ac:spMkLst>
            <pc:docMk/>
            <pc:sldMk cId="3250185327" sldId="294"/>
            <ac:spMk id="3" creationId="{00000000-0000-0000-0000-000000000000}"/>
          </ac:spMkLst>
        </pc:spChg>
        <pc:picChg chg="mod">
          <ac:chgData name="Kevin Bouchard" userId="2fc9e66d-ba45-474f-8a9f-7086b34a7d26" providerId="ADAL" clId="{ADC19E33-4E99-4493-A2D8-4A86B5A2061D}" dt="2024-01-18T15:18:55.923" v="3400" actId="1076"/>
          <ac:picMkLst>
            <pc:docMk/>
            <pc:sldMk cId="3250185327" sldId="294"/>
            <ac:picMk id="7" creationId="{00000000-0000-0000-0000-000000000000}"/>
          </ac:picMkLst>
        </pc:picChg>
      </pc:sldChg>
      <pc:sldChg chg="modSp mod">
        <pc:chgData name="Kevin Bouchard" userId="2fc9e66d-ba45-474f-8a9f-7086b34a7d26" providerId="ADAL" clId="{ADC19E33-4E99-4493-A2D8-4A86B5A2061D}" dt="2024-01-18T15:15:44.485" v="2954" actId="20577"/>
        <pc:sldMkLst>
          <pc:docMk/>
          <pc:sldMk cId="4200707955" sldId="295"/>
        </pc:sldMkLst>
        <pc:spChg chg="mod">
          <ac:chgData name="Kevin Bouchard" userId="2fc9e66d-ba45-474f-8a9f-7086b34a7d26" providerId="ADAL" clId="{ADC19E33-4E99-4493-A2D8-4A86B5A2061D}" dt="2024-01-18T15:14:25.860" v="2783" actId="20577"/>
          <ac:spMkLst>
            <pc:docMk/>
            <pc:sldMk cId="4200707955" sldId="295"/>
            <ac:spMk id="6" creationId="{00000000-0000-0000-0000-000000000000}"/>
          </ac:spMkLst>
        </pc:spChg>
        <pc:spChg chg="mod">
          <ac:chgData name="Kevin Bouchard" userId="2fc9e66d-ba45-474f-8a9f-7086b34a7d26" providerId="ADAL" clId="{ADC19E33-4E99-4493-A2D8-4A86B5A2061D}" dt="2024-01-18T15:15:44.485" v="2954" actId="20577"/>
          <ac:spMkLst>
            <pc:docMk/>
            <pc:sldMk cId="4200707955" sldId="295"/>
            <ac:spMk id="7" creationId="{00000000-0000-0000-0000-000000000000}"/>
          </ac:spMkLst>
        </pc:spChg>
      </pc:sldChg>
      <pc:sldChg chg="modSp mod modNotesTx">
        <pc:chgData name="Kevin Bouchard" userId="2fc9e66d-ba45-474f-8a9f-7086b34a7d26" providerId="ADAL" clId="{ADC19E33-4E99-4493-A2D8-4A86B5A2061D}" dt="2024-01-18T15:51:38.067" v="4205" actId="6549"/>
        <pc:sldMkLst>
          <pc:docMk/>
          <pc:sldMk cId="4063059005" sldId="296"/>
        </pc:sldMkLst>
        <pc:spChg chg="mod">
          <ac:chgData name="Kevin Bouchard" userId="2fc9e66d-ba45-474f-8a9f-7086b34a7d26" providerId="ADAL" clId="{ADC19E33-4E99-4493-A2D8-4A86B5A2061D}" dt="2024-01-18T15:43:38.260" v="3961" actId="20577"/>
          <ac:spMkLst>
            <pc:docMk/>
            <pc:sldMk cId="4063059005" sldId="296"/>
            <ac:spMk id="2" creationId="{00000000-0000-0000-0000-000000000000}"/>
          </ac:spMkLst>
        </pc:spChg>
        <pc:spChg chg="mod">
          <ac:chgData name="Kevin Bouchard" userId="2fc9e66d-ba45-474f-8a9f-7086b34a7d26" providerId="ADAL" clId="{ADC19E33-4E99-4493-A2D8-4A86B5A2061D}" dt="2024-01-18T15:50:59.113" v="4138" actId="6549"/>
          <ac:spMkLst>
            <pc:docMk/>
            <pc:sldMk cId="4063059005" sldId="296"/>
            <ac:spMk id="3" creationId="{00000000-0000-0000-0000-000000000000}"/>
          </ac:spMkLst>
        </pc:spChg>
      </pc:sldChg>
      <pc:sldChg chg="modSp mod modNotesTx">
        <pc:chgData name="Kevin Bouchard" userId="2fc9e66d-ba45-474f-8a9f-7086b34a7d26" providerId="ADAL" clId="{ADC19E33-4E99-4493-A2D8-4A86B5A2061D}" dt="2024-01-18T15:59:00.626" v="4547" actId="20577"/>
        <pc:sldMkLst>
          <pc:docMk/>
          <pc:sldMk cId="3539828797" sldId="297"/>
        </pc:sldMkLst>
        <pc:spChg chg="mod">
          <ac:chgData name="Kevin Bouchard" userId="2fc9e66d-ba45-474f-8a9f-7086b34a7d26" providerId="ADAL" clId="{ADC19E33-4E99-4493-A2D8-4A86B5A2061D}" dt="2024-01-18T15:56:55.880" v="4452" actId="20577"/>
          <ac:spMkLst>
            <pc:docMk/>
            <pc:sldMk cId="3539828797" sldId="297"/>
            <ac:spMk id="2" creationId="{00000000-0000-0000-0000-000000000000}"/>
          </ac:spMkLst>
        </pc:spChg>
        <pc:spChg chg="mod">
          <ac:chgData name="Kevin Bouchard" userId="2fc9e66d-ba45-474f-8a9f-7086b34a7d26" providerId="ADAL" clId="{ADC19E33-4E99-4493-A2D8-4A86B5A2061D}" dt="2024-01-18T15:59:00.626" v="4547" actId="20577"/>
          <ac:spMkLst>
            <pc:docMk/>
            <pc:sldMk cId="3539828797" sldId="297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ADC19E33-4E99-4493-A2D8-4A86B5A2061D}" dt="2024-01-18T15:55:53.262" v="4433" actId="6549"/>
        <pc:sldMkLst>
          <pc:docMk/>
          <pc:sldMk cId="2472592208" sldId="300"/>
        </pc:sldMkLst>
        <pc:spChg chg="mod">
          <ac:chgData name="Kevin Bouchard" userId="2fc9e66d-ba45-474f-8a9f-7086b34a7d26" providerId="ADAL" clId="{ADC19E33-4E99-4493-A2D8-4A86B5A2061D}" dt="2024-01-18T15:54:55.936" v="4351" actId="20577"/>
          <ac:spMkLst>
            <pc:docMk/>
            <pc:sldMk cId="2472592208" sldId="300"/>
            <ac:spMk id="2" creationId="{71A027FB-63A4-4C3B-8701-AC802CFF68E1}"/>
          </ac:spMkLst>
        </pc:spChg>
        <pc:spChg chg="mod">
          <ac:chgData name="Kevin Bouchard" userId="2fc9e66d-ba45-474f-8a9f-7086b34a7d26" providerId="ADAL" clId="{ADC19E33-4E99-4493-A2D8-4A86B5A2061D}" dt="2024-01-18T15:55:53.262" v="4433" actId="6549"/>
          <ac:spMkLst>
            <pc:docMk/>
            <pc:sldMk cId="2472592208" sldId="300"/>
            <ac:spMk id="3" creationId="{8EB8FE4A-762E-4710-88E4-63F09582B0F7}"/>
          </ac:spMkLst>
        </pc:spChg>
      </pc:sldChg>
      <pc:sldChg chg="modSp del mod">
        <pc:chgData name="Kevin Bouchard" userId="2fc9e66d-ba45-474f-8a9f-7086b34a7d26" providerId="ADAL" clId="{ADC19E33-4E99-4493-A2D8-4A86B5A2061D}" dt="2024-02-01T03:35:11.391" v="4866" actId="47"/>
        <pc:sldMkLst>
          <pc:docMk/>
          <pc:sldMk cId="661908061" sldId="301"/>
        </pc:sldMkLst>
        <pc:spChg chg="mod">
          <ac:chgData name="Kevin Bouchard" userId="2fc9e66d-ba45-474f-8a9f-7086b34a7d26" providerId="ADAL" clId="{ADC19E33-4E99-4493-A2D8-4A86B5A2061D}" dt="2024-01-21T20:21:46.956" v="4864" actId="20577"/>
          <ac:spMkLst>
            <pc:docMk/>
            <pc:sldMk cId="661908061" sldId="301"/>
            <ac:spMk id="3" creationId="{00000000-0000-0000-0000-000000000000}"/>
          </ac:spMkLst>
        </pc:spChg>
      </pc:sldChg>
      <pc:sldChg chg="addSp delSp modSp mod modClrScheme chgLayout">
        <pc:chgData name="Kevin Bouchard" userId="2fc9e66d-ba45-474f-8a9f-7086b34a7d26" providerId="ADAL" clId="{ADC19E33-4E99-4493-A2D8-4A86B5A2061D}" dt="2024-01-18T03:35:54.625" v="320" actId="20577"/>
        <pc:sldMkLst>
          <pc:docMk/>
          <pc:sldMk cId="4047295315" sldId="323"/>
        </pc:sldMkLst>
        <pc:spChg chg="mod ord">
          <ac:chgData name="Kevin Bouchard" userId="2fc9e66d-ba45-474f-8a9f-7086b34a7d26" providerId="ADAL" clId="{ADC19E33-4E99-4493-A2D8-4A86B5A2061D}" dt="2024-01-18T03:31:17.187" v="212" actId="121"/>
          <ac:spMkLst>
            <pc:docMk/>
            <pc:sldMk cId="4047295315" sldId="323"/>
            <ac:spMk id="2" creationId="{23874AAB-71EE-A571-A27F-CE2B7340AFF5}"/>
          </ac:spMkLst>
        </pc:spChg>
        <pc:spChg chg="mod ord">
          <ac:chgData name="Kevin Bouchard" userId="2fc9e66d-ba45-474f-8a9f-7086b34a7d26" providerId="ADAL" clId="{ADC19E33-4E99-4493-A2D8-4A86B5A2061D}" dt="2024-01-18T03:32:12.745" v="224" actId="1076"/>
          <ac:spMkLst>
            <pc:docMk/>
            <pc:sldMk cId="4047295315" sldId="323"/>
            <ac:spMk id="4" creationId="{942E8006-6640-663A-A722-F1307FAD2034}"/>
          </ac:spMkLst>
        </pc:spChg>
        <pc:spChg chg="mod ord">
          <ac:chgData name="Kevin Bouchard" userId="2fc9e66d-ba45-474f-8a9f-7086b34a7d26" providerId="ADAL" clId="{ADC19E33-4E99-4493-A2D8-4A86B5A2061D}" dt="2024-01-18T03:20:01.177" v="59" actId="700"/>
          <ac:spMkLst>
            <pc:docMk/>
            <pc:sldMk cId="4047295315" sldId="323"/>
            <ac:spMk id="5" creationId="{0938E7D2-C59B-4163-2D18-0D84B090EEFE}"/>
          </ac:spMkLst>
        </pc:spChg>
        <pc:spChg chg="mod ord">
          <ac:chgData name="Kevin Bouchard" userId="2fc9e66d-ba45-474f-8a9f-7086b34a7d26" providerId="ADAL" clId="{ADC19E33-4E99-4493-A2D8-4A86B5A2061D}" dt="2024-01-18T03:31:17.156" v="211" actId="14100"/>
          <ac:spMkLst>
            <pc:docMk/>
            <pc:sldMk cId="4047295315" sldId="323"/>
            <ac:spMk id="7" creationId="{73A28628-3193-EA56-E557-136CE240E6CB}"/>
          </ac:spMkLst>
        </pc:spChg>
        <pc:spChg chg="mod ord">
          <ac:chgData name="Kevin Bouchard" userId="2fc9e66d-ba45-474f-8a9f-7086b34a7d26" providerId="ADAL" clId="{ADC19E33-4E99-4493-A2D8-4A86B5A2061D}" dt="2024-01-18T03:35:54.625" v="320" actId="20577"/>
          <ac:spMkLst>
            <pc:docMk/>
            <pc:sldMk cId="4047295315" sldId="323"/>
            <ac:spMk id="8" creationId="{02205336-96FB-E197-6F11-FBDBCB0ABF4A}"/>
          </ac:spMkLst>
        </pc:spChg>
        <pc:picChg chg="add del mod ord">
          <ac:chgData name="Kevin Bouchard" userId="2fc9e66d-ba45-474f-8a9f-7086b34a7d26" providerId="ADAL" clId="{ADC19E33-4E99-4493-A2D8-4A86B5A2061D}" dt="2024-01-18T03:31:24.189" v="217" actId="478"/>
          <ac:picMkLst>
            <pc:docMk/>
            <pc:sldMk cId="4047295315" sldId="323"/>
            <ac:picMk id="6" creationId="{E989C66C-0281-A441-1634-8D8BEC71702F}"/>
          </ac:picMkLst>
        </pc:picChg>
        <pc:picChg chg="del">
          <ac:chgData name="Kevin Bouchard" userId="2fc9e66d-ba45-474f-8a9f-7086b34a7d26" providerId="ADAL" clId="{ADC19E33-4E99-4493-A2D8-4A86B5A2061D}" dt="2024-01-18T03:18:05.357" v="2" actId="478"/>
          <ac:picMkLst>
            <pc:docMk/>
            <pc:sldMk cId="4047295315" sldId="323"/>
            <ac:picMk id="9" creationId="{8AA0EFA8-CEB2-9ED6-BA9B-BE809F954219}"/>
          </ac:picMkLst>
        </pc:picChg>
        <pc:picChg chg="add del mod">
          <ac:chgData name="Kevin Bouchard" userId="2fc9e66d-ba45-474f-8a9f-7086b34a7d26" providerId="ADAL" clId="{ADC19E33-4E99-4493-A2D8-4A86B5A2061D}" dt="2024-01-18T03:31:15.786" v="198"/>
          <ac:picMkLst>
            <pc:docMk/>
            <pc:sldMk cId="4047295315" sldId="323"/>
            <ac:picMk id="11" creationId="{F24BFE6B-128E-A8D5-1D91-B020B44FD2C2}"/>
          </ac:picMkLst>
        </pc:picChg>
        <pc:picChg chg="add mod ord">
          <ac:chgData name="Kevin Bouchard" userId="2fc9e66d-ba45-474f-8a9f-7086b34a7d26" providerId="ADAL" clId="{ADC19E33-4E99-4493-A2D8-4A86B5A2061D}" dt="2024-01-18T03:32:11.939" v="223" actId="1440"/>
          <ac:picMkLst>
            <pc:docMk/>
            <pc:sldMk cId="4047295315" sldId="323"/>
            <ac:picMk id="13" creationId="{E27E0380-3085-07B8-96B7-CAB35CCCE9AC}"/>
          </ac:picMkLst>
        </pc:picChg>
      </pc:sldChg>
      <pc:sldChg chg="del">
        <pc:chgData name="Kevin Bouchard" userId="2fc9e66d-ba45-474f-8a9f-7086b34a7d26" providerId="ADAL" clId="{ADC19E33-4E99-4493-A2D8-4A86B5A2061D}" dt="2024-01-18T03:14:09.935" v="0" actId="47"/>
        <pc:sldMkLst>
          <pc:docMk/>
          <pc:sldMk cId="1863737627" sldId="324"/>
        </pc:sldMkLst>
      </pc:sldChg>
      <pc:sldChg chg="addSp delSp modSp new mod setBg modClrScheme chgLayout">
        <pc:chgData name="Kevin Bouchard" userId="2fc9e66d-ba45-474f-8a9f-7086b34a7d26" providerId="ADAL" clId="{ADC19E33-4E99-4493-A2D8-4A86B5A2061D}" dt="2024-01-18T16:01:29.188" v="4744" actId="20577"/>
        <pc:sldMkLst>
          <pc:docMk/>
          <pc:sldMk cId="4184165919" sldId="324"/>
        </pc:sldMkLst>
        <pc:spChg chg="del mod ord">
          <ac:chgData name="Kevin Bouchard" userId="2fc9e66d-ba45-474f-8a9f-7086b34a7d26" providerId="ADAL" clId="{ADC19E33-4E99-4493-A2D8-4A86B5A2061D}" dt="2024-01-18T15:59:23.184" v="4550" actId="700"/>
          <ac:spMkLst>
            <pc:docMk/>
            <pc:sldMk cId="4184165919" sldId="324"/>
            <ac:spMk id="2" creationId="{D4DC1305-DB6B-719C-AC90-7DAA0C7BAE9E}"/>
          </ac:spMkLst>
        </pc:spChg>
        <pc:spChg chg="del mod ord">
          <ac:chgData name="Kevin Bouchard" userId="2fc9e66d-ba45-474f-8a9f-7086b34a7d26" providerId="ADAL" clId="{ADC19E33-4E99-4493-A2D8-4A86B5A2061D}" dt="2024-01-18T15:59:23.184" v="4550" actId="700"/>
          <ac:spMkLst>
            <pc:docMk/>
            <pc:sldMk cId="4184165919" sldId="324"/>
            <ac:spMk id="3" creationId="{CA591804-0C8B-8839-AE07-3E544E830EB3}"/>
          </ac:spMkLst>
        </pc:spChg>
        <pc:spChg chg="mod ord">
          <ac:chgData name="Kevin Bouchard" userId="2fc9e66d-ba45-474f-8a9f-7086b34a7d26" providerId="ADAL" clId="{ADC19E33-4E99-4493-A2D8-4A86B5A2061D}" dt="2024-01-18T15:59:35.217" v="4552" actId="26606"/>
          <ac:spMkLst>
            <pc:docMk/>
            <pc:sldMk cId="4184165919" sldId="324"/>
            <ac:spMk id="4" creationId="{03B2B153-8AF5-71F2-5D1D-D93E34A94B31}"/>
          </ac:spMkLst>
        </pc:spChg>
        <pc:spChg chg="mod ord">
          <ac:chgData name="Kevin Bouchard" userId="2fc9e66d-ba45-474f-8a9f-7086b34a7d26" providerId="ADAL" clId="{ADC19E33-4E99-4493-A2D8-4A86B5A2061D}" dt="2024-01-18T15:59:35.217" v="4552" actId="26606"/>
          <ac:spMkLst>
            <pc:docMk/>
            <pc:sldMk cId="4184165919" sldId="324"/>
            <ac:spMk id="5" creationId="{45D069D8-5A31-812A-78F1-22AF9F575E7F}"/>
          </ac:spMkLst>
        </pc:spChg>
        <pc:spChg chg="add mod ord">
          <ac:chgData name="Kevin Bouchard" userId="2fc9e66d-ba45-474f-8a9f-7086b34a7d26" providerId="ADAL" clId="{ADC19E33-4E99-4493-A2D8-4A86B5A2061D}" dt="2024-01-18T16:00:03.104" v="4579" actId="20577"/>
          <ac:spMkLst>
            <pc:docMk/>
            <pc:sldMk cId="4184165919" sldId="324"/>
            <ac:spMk id="6" creationId="{A366BDB6-4634-0CB3-C692-91D9DB93BCE6}"/>
          </ac:spMkLst>
        </pc:spChg>
        <pc:spChg chg="add mod ord">
          <ac:chgData name="Kevin Bouchard" userId="2fc9e66d-ba45-474f-8a9f-7086b34a7d26" providerId="ADAL" clId="{ADC19E33-4E99-4493-A2D8-4A86B5A2061D}" dt="2024-01-18T16:01:29.188" v="4744" actId="20577"/>
          <ac:spMkLst>
            <pc:docMk/>
            <pc:sldMk cId="4184165919" sldId="324"/>
            <ac:spMk id="7" creationId="{955D3560-BB79-E071-40FB-3C456A6E873F}"/>
          </ac:spMkLst>
        </pc:spChg>
        <pc:spChg chg="add">
          <ac:chgData name="Kevin Bouchard" userId="2fc9e66d-ba45-474f-8a9f-7086b34a7d26" providerId="ADAL" clId="{ADC19E33-4E99-4493-A2D8-4A86B5A2061D}" dt="2024-01-18T15:59:35.217" v="4552" actId="26606"/>
          <ac:spMkLst>
            <pc:docMk/>
            <pc:sldMk cId="4184165919" sldId="324"/>
            <ac:spMk id="13" creationId="{2550AE69-AC86-4188-83E5-A856C4F1DCFF}"/>
          </ac:spMkLst>
        </pc:spChg>
        <pc:spChg chg="add">
          <ac:chgData name="Kevin Bouchard" userId="2fc9e66d-ba45-474f-8a9f-7086b34a7d26" providerId="ADAL" clId="{ADC19E33-4E99-4493-A2D8-4A86B5A2061D}" dt="2024-01-18T15:59:35.217" v="4552" actId="26606"/>
          <ac:spMkLst>
            <pc:docMk/>
            <pc:sldMk cId="4184165919" sldId="324"/>
            <ac:spMk id="15" creationId="{EC4CA156-2C9D-4F0C-B229-88D8B5E17BCF}"/>
          </ac:spMkLst>
        </pc:spChg>
        <pc:spChg chg="add">
          <ac:chgData name="Kevin Bouchard" userId="2fc9e66d-ba45-474f-8a9f-7086b34a7d26" providerId="ADAL" clId="{ADC19E33-4E99-4493-A2D8-4A86B5A2061D}" dt="2024-01-18T15:59:35.217" v="4552" actId="26606"/>
          <ac:spMkLst>
            <pc:docMk/>
            <pc:sldMk cId="4184165919" sldId="324"/>
            <ac:spMk id="17" creationId="{D7361ED3-EBE5-4EFC-8DA3-D0CE4BF2F4B1}"/>
          </ac:spMkLst>
        </pc:spChg>
        <pc:spChg chg="add">
          <ac:chgData name="Kevin Bouchard" userId="2fc9e66d-ba45-474f-8a9f-7086b34a7d26" providerId="ADAL" clId="{ADC19E33-4E99-4493-A2D8-4A86B5A2061D}" dt="2024-01-18T15:59:35.217" v="4552" actId="26606"/>
          <ac:spMkLst>
            <pc:docMk/>
            <pc:sldMk cId="4184165919" sldId="324"/>
            <ac:spMk id="23" creationId="{5C28659E-412C-4600-B45E-BAE370BC24B9}"/>
          </ac:spMkLst>
        </pc:spChg>
        <pc:spChg chg="add">
          <ac:chgData name="Kevin Bouchard" userId="2fc9e66d-ba45-474f-8a9f-7086b34a7d26" providerId="ADAL" clId="{ADC19E33-4E99-4493-A2D8-4A86B5A2061D}" dt="2024-01-18T15:59:35.217" v="4552" actId="26606"/>
          <ac:spMkLst>
            <pc:docMk/>
            <pc:sldMk cId="4184165919" sldId="324"/>
            <ac:spMk id="25" creationId="{AE95896B-6905-4618-A7DF-DED8A61FBC83}"/>
          </ac:spMkLst>
        </pc:spChg>
        <pc:spChg chg="add">
          <ac:chgData name="Kevin Bouchard" userId="2fc9e66d-ba45-474f-8a9f-7086b34a7d26" providerId="ADAL" clId="{ADC19E33-4E99-4493-A2D8-4A86B5A2061D}" dt="2024-01-18T15:59:35.217" v="4552" actId="26606"/>
          <ac:spMkLst>
            <pc:docMk/>
            <pc:sldMk cId="4184165919" sldId="324"/>
            <ac:spMk id="27" creationId="{7748BD8C-4984-4138-94CA-2DC5F39DC379}"/>
          </ac:spMkLst>
        </pc:spChg>
        <pc:grpChg chg="add">
          <ac:chgData name="Kevin Bouchard" userId="2fc9e66d-ba45-474f-8a9f-7086b34a7d26" providerId="ADAL" clId="{ADC19E33-4E99-4493-A2D8-4A86B5A2061D}" dt="2024-01-18T15:59:35.217" v="4552" actId="26606"/>
          <ac:grpSpMkLst>
            <pc:docMk/>
            <pc:sldMk cId="4184165919" sldId="324"/>
            <ac:grpSpMk id="19" creationId="{85105087-7F16-4C94-837C-C45445116665}"/>
          </ac:grpSpMkLst>
        </pc:grpChg>
        <pc:picChg chg="add mod">
          <ac:chgData name="Kevin Bouchard" userId="2fc9e66d-ba45-474f-8a9f-7086b34a7d26" providerId="ADAL" clId="{ADC19E33-4E99-4493-A2D8-4A86B5A2061D}" dt="2024-01-18T15:59:41.874" v="4555" actId="27614"/>
          <ac:picMkLst>
            <pc:docMk/>
            <pc:sldMk cId="4184165919" sldId="324"/>
            <ac:picMk id="9" creationId="{A6F493F4-AB64-6B81-F688-D5CE4B8FB071}"/>
          </ac:picMkLst>
        </pc:picChg>
      </pc:sldChg>
      <pc:sldChg chg="add">
        <pc:chgData name="Kevin Bouchard" userId="2fc9e66d-ba45-474f-8a9f-7086b34a7d26" providerId="ADAL" clId="{ADC19E33-4E99-4493-A2D8-4A86B5A2061D}" dt="2024-01-18T16:28:38.385" v="4745"/>
        <pc:sldMkLst>
          <pc:docMk/>
          <pc:sldMk cId="191054620" sldId="325"/>
        </pc:sldMkLst>
      </pc:sldChg>
    </pc:docChg>
  </pc:docChgLst>
  <pc:docChgLst>
    <pc:chgData name="Kevin Bouchard" userId="2fc9e66d-ba45-474f-8a9f-7086b34a7d26" providerId="ADAL" clId="{EED0148C-95C9-4A0C-B3A1-6B68BEF78976}"/>
    <pc:docChg chg="undo redo custSel addSld delSld modSld modMainMaster modNotesMaster">
      <pc:chgData name="Kevin Bouchard" userId="2fc9e66d-ba45-474f-8a9f-7086b34a7d26" providerId="ADAL" clId="{EED0148C-95C9-4A0C-B3A1-6B68BEF78976}" dt="2024-01-18T03:10:24.059" v="3824"/>
      <pc:docMkLst>
        <pc:docMk/>
      </pc:docMkLst>
      <pc:sldChg chg="modSp del mod">
        <pc:chgData name="Kevin Bouchard" userId="2fc9e66d-ba45-474f-8a9f-7086b34a7d26" providerId="ADAL" clId="{EED0148C-95C9-4A0C-B3A1-6B68BEF78976}" dt="2024-01-17T19:43:40.374" v="4" actId="47"/>
        <pc:sldMkLst>
          <pc:docMk/>
          <pc:sldMk cId="1004256375" sldId="256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004256375" sldId="256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991" v="1" actId="27636"/>
          <ac:spMkLst>
            <pc:docMk/>
            <pc:sldMk cId="1004256375" sldId="256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004256375" sldId="256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004256375" sldId="256"/>
            <ac:spMk id="5" creationId="{00000000-0000-0000-0000-000000000000}"/>
          </ac:spMkLst>
        </pc:spChg>
      </pc:sldChg>
      <pc:sldChg chg="modSp mod modNotes">
        <pc:chgData name="Kevin Bouchard" userId="2fc9e66d-ba45-474f-8a9f-7086b34a7d26" providerId="ADAL" clId="{EED0148C-95C9-4A0C-B3A1-6B68BEF78976}" dt="2024-01-17T19:59:51.243" v="531" actId="14100"/>
        <pc:sldMkLst>
          <pc:docMk/>
          <pc:sldMk cId="1823829716" sldId="258"/>
        </pc:sldMkLst>
        <pc:spChg chg="mod">
          <ac:chgData name="Kevin Bouchard" userId="2fc9e66d-ba45-474f-8a9f-7086b34a7d26" providerId="ADAL" clId="{EED0148C-95C9-4A0C-B3A1-6B68BEF78976}" dt="2024-01-17T19:53:33.438" v="232" actId="20577"/>
          <ac:spMkLst>
            <pc:docMk/>
            <pc:sldMk cId="1823829716" sldId="258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59:51.243" v="531" actId="14100"/>
          <ac:spMkLst>
            <pc:docMk/>
            <pc:sldMk cId="1823829716" sldId="258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823829716" sldId="258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823829716" sldId="258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59:29.287" v="517" actId="20577"/>
          <ac:spMkLst>
            <pc:docMk/>
            <pc:sldMk cId="1823829716" sldId="258"/>
            <ac:spMk id="14" creationId="{303C364F-4513-57A2-BADB-CB3FC60427F7}"/>
          </ac:spMkLst>
        </pc:spChg>
        <pc:spChg chg="mod">
          <ac:chgData name="Kevin Bouchard" userId="2fc9e66d-ba45-474f-8a9f-7086b34a7d26" providerId="ADAL" clId="{EED0148C-95C9-4A0C-B3A1-6B68BEF78976}" dt="2024-01-17T19:59:35.271" v="528" actId="20577"/>
          <ac:spMkLst>
            <pc:docMk/>
            <pc:sldMk cId="1823829716" sldId="258"/>
            <ac:spMk id="15" creationId="{D21B4A44-3573-6DD2-894B-FD9C2E466E1A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1823829716" sldId="258"/>
            <ac:picMk id="6" creationId="{D79A8F7F-AEE0-981B-C380-D737D893590B}"/>
          </ac:picMkLst>
        </pc:picChg>
        <pc:cxnChg chg="mod">
          <ac:chgData name="Kevin Bouchard" userId="2fc9e66d-ba45-474f-8a9f-7086b34a7d26" providerId="ADAL" clId="{EED0148C-95C9-4A0C-B3A1-6B68BEF78976}" dt="2024-01-17T19:43:22.822" v="0"/>
          <ac:cxnSpMkLst>
            <pc:docMk/>
            <pc:sldMk cId="1823829716" sldId="258"/>
            <ac:cxnSpMk id="7" creationId="{63BF96AB-CA6F-5013-B392-7D832C168F04}"/>
          </ac:cxnSpMkLst>
        </pc:cxnChg>
        <pc:cxnChg chg="mod">
          <ac:chgData name="Kevin Bouchard" userId="2fc9e66d-ba45-474f-8a9f-7086b34a7d26" providerId="ADAL" clId="{EED0148C-95C9-4A0C-B3A1-6B68BEF78976}" dt="2024-01-17T19:43:22.822" v="0"/>
          <ac:cxnSpMkLst>
            <pc:docMk/>
            <pc:sldMk cId="1823829716" sldId="258"/>
            <ac:cxnSpMk id="8" creationId="{77CBFA89-49D2-1937-CCB3-82895EF58C85}"/>
          </ac:cxnSpMkLst>
        </pc:cxnChg>
        <pc:cxnChg chg="mod">
          <ac:chgData name="Kevin Bouchard" userId="2fc9e66d-ba45-474f-8a9f-7086b34a7d26" providerId="ADAL" clId="{EED0148C-95C9-4A0C-B3A1-6B68BEF78976}" dt="2024-01-17T19:43:22.822" v="0"/>
          <ac:cxnSpMkLst>
            <pc:docMk/>
            <pc:sldMk cId="1823829716" sldId="258"/>
            <ac:cxnSpMk id="9" creationId="{8D56EE65-0517-C7D8-8727-7AE4EFCDB7AA}"/>
          </ac:cxnSpMkLst>
        </pc:cxnChg>
        <pc:cxnChg chg="mod">
          <ac:chgData name="Kevin Bouchard" userId="2fc9e66d-ba45-474f-8a9f-7086b34a7d26" providerId="ADAL" clId="{EED0148C-95C9-4A0C-B3A1-6B68BEF78976}" dt="2024-01-17T19:43:22.822" v="0"/>
          <ac:cxnSpMkLst>
            <pc:docMk/>
            <pc:sldMk cId="1823829716" sldId="258"/>
            <ac:cxnSpMk id="10" creationId="{3C89BFAA-6338-658D-657B-3DFAAF38B437}"/>
          </ac:cxnSpMkLst>
        </pc:cxnChg>
        <pc:cxnChg chg="mod">
          <ac:chgData name="Kevin Bouchard" userId="2fc9e66d-ba45-474f-8a9f-7086b34a7d26" providerId="ADAL" clId="{EED0148C-95C9-4A0C-B3A1-6B68BEF78976}" dt="2024-01-17T19:43:22.822" v="0"/>
          <ac:cxnSpMkLst>
            <pc:docMk/>
            <pc:sldMk cId="1823829716" sldId="258"/>
            <ac:cxnSpMk id="12" creationId="{E2D8451F-F0CE-602D-C685-A143D6B196D5}"/>
          </ac:cxnSpMkLst>
        </pc:cxnChg>
        <pc:cxnChg chg="mod">
          <ac:chgData name="Kevin Bouchard" userId="2fc9e66d-ba45-474f-8a9f-7086b34a7d26" providerId="ADAL" clId="{EED0148C-95C9-4A0C-B3A1-6B68BEF78976}" dt="2024-01-17T19:43:22.822" v="0"/>
          <ac:cxnSpMkLst>
            <pc:docMk/>
            <pc:sldMk cId="1823829716" sldId="258"/>
            <ac:cxnSpMk id="13" creationId="{9CE63B96-188F-DCBB-3F19-E589852843C4}"/>
          </ac:cxnSpMkLst>
        </pc:cxnChg>
      </pc:sldChg>
      <pc:sldChg chg="modSp mod modNotes">
        <pc:chgData name="Kevin Bouchard" userId="2fc9e66d-ba45-474f-8a9f-7086b34a7d26" providerId="ADAL" clId="{EED0148C-95C9-4A0C-B3A1-6B68BEF78976}" dt="2024-01-17T19:43:23.203" v="2" actId="27636"/>
        <pc:sldMkLst>
          <pc:docMk/>
          <pc:sldMk cId="1621577873" sldId="259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621577873" sldId="259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621577873" sldId="259"/>
            <ac:spMk id="8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3.203" v="2" actId="27636"/>
          <ac:spMkLst>
            <pc:docMk/>
            <pc:sldMk cId="1621577873" sldId="259"/>
            <ac:spMk id="9" creationId="{00000000-0000-0000-0000-000000000000}"/>
          </ac:spMkLst>
        </pc:spChg>
      </pc:sldChg>
      <pc:sldChg chg="modSp del">
        <pc:chgData name="Kevin Bouchard" userId="2fc9e66d-ba45-474f-8a9f-7086b34a7d26" providerId="ADAL" clId="{EED0148C-95C9-4A0C-B3A1-6B68BEF78976}" dt="2024-01-17T19:49:00.336" v="6" actId="47"/>
        <pc:sldMkLst>
          <pc:docMk/>
          <pc:sldMk cId="2510357967" sldId="275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10357967" sldId="275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10357967" sldId="275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10357967" sldId="275"/>
            <ac:spMk id="8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10357967" sldId="275"/>
            <ac:spMk id="9" creationId="{00000000-0000-0000-0000-000000000000}"/>
          </ac:spMkLst>
        </pc:spChg>
      </pc:sldChg>
      <pc:sldChg chg="delSp modSp mod chgLayout modNotes">
        <pc:chgData name="Kevin Bouchard" userId="2fc9e66d-ba45-474f-8a9f-7086b34a7d26" providerId="ADAL" clId="{EED0148C-95C9-4A0C-B3A1-6B68BEF78976}" dt="2024-01-17T20:44:06.725" v="1603" actId="1076"/>
        <pc:sldMkLst>
          <pc:docMk/>
          <pc:sldMk cId="515984146" sldId="276"/>
        </pc:sldMkLst>
        <pc:spChg chg="mod ord">
          <ac:chgData name="Kevin Bouchard" userId="2fc9e66d-ba45-474f-8a9f-7086b34a7d26" providerId="ADAL" clId="{EED0148C-95C9-4A0C-B3A1-6B68BEF78976}" dt="2024-01-17T20:00:00.328" v="532" actId="700"/>
          <ac:spMkLst>
            <pc:docMk/>
            <pc:sldMk cId="515984146" sldId="276"/>
            <ac:spMk id="2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7T20:44:03.059" v="1601" actId="20577"/>
          <ac:spMkLst>
            <pc:docMk/>
            <pc:sldMk cId="515984146" sldId="276"/>
            <ac:spMk id="3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7T20:00:00.328" v="532" actId="700"/>
          <ac:spMkLst>
            <pc:docMk/>
            <pc:sldMk cId="515984146" sldId="276"/>
            <ac:spMk id="4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7T20:00:00.328" v="532" actId="700"/>
          <ac:spMkLst>
            <pc:docMk/>
            <pc:sldMk cId="515984146" sldId="276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20:44:05.178" v="1602" actId="1076"/>
          <ac:picMkLst>
            <pc:docMk/>
            <pc:sldMk cId="515984146" sldId="276"/>
            <ac:picMk id="6" creationId="{00000000-0000-0000-0000-000000000000}"/>
          </ac:picMkLst>
        </pc:picChg>
        <pc:picChg chg="del mod">
          <ac:chgData name="Kevin Bouchard" userId="2fc9e66d-ba45-474f-8a9f-7086b34a7d26" providerId="ADAL" clId="{EED0148C-95C9-4A0C-B3A1-6B68BEF78976}" dt="2024-01-17T20:43:58.653" v="1598" actId="478"/>
          <ac:picMkLst>
            <pc:docMk/>
            <pc:sldMk cId="515984146" sldId="276"/>
            <ac:picMk id="7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20:44:06.725" v="1603" actId="1076"/>
          <ac:picMkLst>
            <pc:docMk/>
            <pc:sldMk cId="515984146" sldId="276"/>
            <ac:picMk id="10" creationId="{00000000-0000-0000-0000-000000000000}"/>
          </ac:picMkLst>
        </pc:picChg>
      </pc:sldChg>
      <pc:sldChg chg="delSp modSp mod">
        <pc:chgData name="Kevin Bouchard" userId="2fc9e66d-ba45-474f-8a9f-7086b34a7d26" providerId="ADAL" clId="{EED0148C-95C9-4A0C-B3A1-6B68BEF78976}" dt="2024-01-17T23:36:13.566" v="2112" actId="6549"/>
        <pc:sldMkLst>
          <pc:docMk/>
          <pc:sldMk cId="1267706940" sldId="277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267706940" sldId="277"/>
            <ac:spMk id="2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7T23:36:13.566" v="2112" actId="6549"/>
          <ac:spMkLst>
            <pc:docMk/>
            <pc:sldMk cId="1267706940" sldId="277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267706940" sldId="277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267706940" sldId="277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23:34:10.628" v="1841" actId="1076"/>
          <ac:picMkLst>
            <pc:docMk/>
            <pc:sldMk cId="1267706940" sldId="277"/>
            <ac:picMk id="6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23:35:31.877" v="2008" actId="1076"/>
          <ac:picMkLst>
            <pc:docMk/>
            <pc:sldMk cId="1267706940" sldId="277"/>
            <ac:picMk id="7" creationId="{00000000-0000-0000-0000-000000000000}"/>
          </ac:picMkLst>
        </pc:picChg>
        <pc:picChg chg="del mod">
          <ac:chgData name="Kevin Bouchard" userId="2fc9e66d-ba45-474f-8a9f-7086b34a7d26" providerId="ADAL" clId="{EED0148C-95C9-4A0C-B3A1-6B68BEF78976}" dt="2024-01-17T20:43:12.053" v="1579" actId="21"/>
          <ac:picMkLst>
            <pc:docMk/>
            <pc:sldMk cId="1267706940" sldId="277"/>
            <ac:picMk id="2050" creationId="{00000000-0000-0000-0000-000000000000}"/>
          </ac:picMkLst>
        </pc:picChg>
      </pc:sldChg>
      <pc:sldChg chg="modSp mod">
        <pc:chgData name="Kevin Bouchard" userId="2fc9e66d-ba45-474f-8a9f-7086b34a7d26" providerId="ADAL" clId="{EED0148C-95C9-4A0C-B3A1-6B68BEF78976}" dt="2024-01-18T01:54:52.786" v="3247" actId="313"/>
        <pc:sldMkLst>
          <pc:docMk/>
          <pc:sldMk cId="2549694108" sldId="278"/>
        </pc:sldMkLst>
        <pc:spChg chg="mod">
          <ac:chgData name="Kevin Bouchard" userId="2fc9e66d-ba45-474f-8a9f-7086b34a7d26" providerId="ADAL" clId="{EED0148C-95C9-4A0C-B3A1-6B68BEF78976}" dt="2024-01-18T01:54:52.786" v="3247" actId="313"/>
          <ac:spMkLst>
            <pc:docMk/>
            <pc:sldMk cId="2549694108" sldId="278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49694108" sldId="278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49694108" sldId="278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49694108" sldId="278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2549694108" sldId="278"/>
            <ac:picMk id="7" creationId="{00000000-0000-0000-0000-000000000000}"/>
          </ac:picMkLst>
        </pc:picChg>
      </pc:sldChg>
      <pc:sldChg chg="modSp mod modNotes">
        <pc:chgData name="Kevin Bouchard" userId="2fc9e66d-ba45-474f-8a9f-7086b34a7d26" providerId="ADAL" clId="{EED0148C-95C9-4A0C-B3A1-6B68BEF78976}" dt="2024-01-18T01:41:40.055" v="2690" actId="6549"/>
        <pc:sldMkLst>
          <pc:docMk/>
          <pc:sldMk cId="3857247339" sldId="279"/>
        </pc:sldMkLst>
        <pc:spChg chg="mod">
          <ac:chgData name="Kevin Bouchard" userId="2fc9e66d-ba45-474f-8a9f-7086b34a7d26" providerId="ADAL" clId="{EED0148C-95C9-4A0C-B3A1-6B68BEF78976}" dt="2024-01-18T01:37:14.024" v="2149" actId="20577"/>
          <ac:spMkLst>
            <pc:docMk/>
            <pc:sldMk cId="3857247339" sldId="279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8T01:41:40.055" v="2690" actId="6549"/>
          <ac:spMkLst>
            <pc:docMk/>
            <pc:sldMk cId="3857247339" sldId="279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857247339" sldId="279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857247339" sldId="279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8T01:40:58.006" v="2622" actId="1076"/>
          <ac:picMkLst>
            <pc:docMk/>
            <pc:sldMk cId="3857247339" sldId="279"/>
            <ac:picMk id="6" creationId="{00000000-0000-0000-0000-000000000000}"/>
          </ac:picMkLst>
        </pc:picChg>
      </pc:sldChg>
      <pc:sldChg chg="modSp mod modNotes modNotesTx">
        <pc:chgData name="Kevin Bouchard" userId="2fc9e66d-ba45-474f-8a9f-7086b34a7d26" providerId="ADAL" clId="{EED0148C-95C9-4A0C-B3A1-6B68BEF78976}" dt="2024-01-18T01:46:53.040" v="3106" actId="20577"/>
        <pc:sldMkLst>
          <pc:docMk/>
          <pc:sldMk cId="3449183638" sldId="280"/>
        </pc:sldMkLst>
        <pc:spChg chg="mod">
          <ac:chgData name="Kevin Bouchard" userId="2fc9e66d-ba45-474f-8a9f-7086b34a7d26" providerId="ADAL" clId="{EED0148C-95C9-4A0C-B3A1-6B68BEF78976}" dt="2024-01-18T01:41:53.906" v="2713" actId="20577"/>
          <ac:spMkLst>
            <pc:docMk/>
            <pc:sldMk cId="3449183638" sldId="280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8T01:46:53.040" v="3106" actId="20577"/>
          <ac:spMkLst>
            <pc:docMk/>
            <pc:sldMk cId="3449183638" sldId="280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449183638" sldId="280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449183638" sldId="280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8T01:45:03.687" v="2935" actId="20577"/>
          <ac:spMkLst>
            <pc:docMk/>
            <pc:sldMk cId="3449183638" sldId="280"/>
            <ac:spMk id="7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8T01:45:19.771" v="2957" actId="20577"/>
          <ac:spMkLst>
            <pc:docMk/>
            <pc:sldMk cId="3449183638" sldId="280"/>
            <ac:spMk id="8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8T01:42:15.963" v="2724" actId="1076"/>
          <ac:picMkLst>
            <pc:docMk/>
            <pc:sldMk cId="3449183638" sldId="280"/>
            <ac:picMk id="6" creationId="{00000000-0000-0000-0000-000000000000}"/>
          </ac:picMkLst>
        </pc:picChg>
      </pc:sldChg>
      <pc:sldChg chg="modSp mod chgLayout modNotes">
        <pc:chgData name="Kevin Bouchard" userId="2fc9e66d-ba45-474f-8a9f-7086b34a7d26" providerId="ADAL" clId="{EED0148C-95C9-4A0C-B3A1-6B68BEF78976}" dt="2024-01-18T01:56:49.178" v="3513" actId="27636"/>
        <pc:sldMkLst>
          <pc:docMk/>
          <pc:sldMk cId="3315526884" sldId="281"/>
        </pc:sldMkLst>
        <pc:spChg chg="mod ord">
          <ac:chgData name="Kevin Bouchard" userId="2fc9e66d-ba45-474f-8a9f-7086b34a7d26" providerId="ADAL" clId="{EED0148C-95C9-4A0C-B3A1-6B68BEF78976}" dt="2024-01-18T01:48:12.002" v="3142" actId="700"/>
          <ac:spMkLst>
            <pc:docMk/>
            <pc:sldMk cId="3315526884" sldId="281"/>
            <ac:spMk id="2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8T01:56:49.178" v="3513" actId="27636"/>
          <ac:spMkLst>
            <pc:docMk/>
            <pc:sldMk cId="3315526884" sldId="281"/>
            <ac:spMk id="3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8T01:48:12.002" v="3142" actId="700"/>
          <ac:spMkLst>
            <pc:docMk/>
            <pc:sldMk cId="3315526884" sldId="281"/>
            <ac:spMk id="4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8T01:48:12.002" v="3142" actId="700"/>
          <ac:spMkLst>
            <pc:docMk/>
            <pc:sldMk cId="3315526884" sldId="281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8T01:47:59.909" v="3138" actId="1076"/>
          <ac:picMkLst>
            <pc:docMk/>
            <pc:sldMk cId="3315526884" sldId="281"/>
            <ac:picMk id="7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8T01:48:02.533" v="3139" actId="1076"/>
          <ac:picMkLst>
            <pc:docMk/>
            <pc:sldMk cId="3315526884" sldId="281"/>
            <ac:picMk id="9" creationId="{00000000-0000-0000-0000-000000000000}"/>
          </ac:picMkLst>
        </pc:picChg>
      </pc:sldChg>
      <pc:sldChg chg="add">
        <pc:chgData name="Kevin Bouchard" userId="2fc9e66d-ba45-474f-8a9f-7086b34a7d26" providerId="ADAL" clId="{EED0148C-95C9-4A0C-B3A1-6B68BEF78976}" dt="2024-01-18T03:10:24.059" v="3824"/>
        <pc:sldMkLst>
          <pc:docMk/>
          <pc:sldMk cId="1520385124" sldId="282"/>
        </pc:sldMkLst>
      </pc:sldChg>
      <pc:sldChg chg="modSp del mod modNotesTx">
        <pc:chgData name="Kevin Bouchard" userId="2fc9e66d-ba45-474f-8a9f-7086b34a7d26" providerId="ADAL" clId="{EED0148C-95C9-4A0C-B3A1-6B68BEF78976}" dt="2024-01-18T03:10:15.507" v="3821" actId="2696"/>
        <pc:sldMkLst>
          <pc:docMk/>
          <pc:sldMk cId="2788320165" sldId="282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8T02:03:54.629" v="3531" actId="15"/>
          <ac:spMkLst>
            <pc:docMk/>
            <pc:sldMk cId="2788320165" sldId="282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6" creationId="{4CBBA2AE-84CE-ADFE-F855-84257095A008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7" creationId="{A6E5559E-6A99-42AE-FE08-02E8DE67EA91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8" creationId="{4BDF102A-BD41-3452-1EDD-EBFBD35A319D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9" creationId="{EA91506A-0CC7-F0D8-0A64-605CC112EE41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10" creationId="{C651D2D4-5FC8-9BF3-D635-EDE18715FEC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11" creationId="{9CB8BFBC-E6B4-7B7B-A138-F5088C07006D}"/>
          </ac:spMkLst>
        </pc:spChg>
      </pc:sldChg>
      <pc:sldChg chg="modSp">
        <pc:chgData name="Kevin Bouchard" userId="2fc9e66d-ba45-474f-8a9f-7086b34a7d26" providerId="ADAL" clId="{EED0148C-95C9-4A0C-B3A1-6B68BEF78976}" dt="2024-01-17T19:43:22.822" v="0"/>
        <pc:sldMkLst>
          <pc:docMk/>
          <pc:sldMk cId="4089625350" sldId="283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89625350" sldId="283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89625350" sldId="283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89625350" sldId="283"/>
            <ac:spMk id="6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89625350" sldId="283"/>
            <ac:spMk id="7" creationId="{00000000-0000-0000-0000-000000000000}"/>
          </ac:spMkLst>
        </pc:sp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2664289478" sldId="284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64289478" sldId="284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64289478" sldId="284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64289478" sldId="284"/>
            <ac:spMk id="6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64289478" sldId="284"/>
            <ac:spMk id="7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2664289478" sldId="284"/>
            <ac:picMk id="9" creationId="{00000000-0000-0000-0000-000000000000}"/>
          </ac:picMkLst>
        </pc:picChg>
      </pc:sldChg>
      <pc:sldChg chg="modSp del modNotes">
        <pc:chgData name="Kevin Bouchard" userId="2fc9e66d-ba45-474f-8a9f-7086b34a7d26" providerId="ADAL" clId="{EED0148C-95C9-4A0C-B3A1-6B68BEF78976}" dt="2024-01-18T03:10:20.567" v="3822" actId="47"/>
        <pc:sldMkLst>
          <pc:docMk/>
          <pc:sldMk cId="3995852101" sldId="285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995852101" sldId="285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995852101" sldId="285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995852101" sldId="285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995852101" sldId="285"/>
            <ac:spMk id="5" creationId="{00000000-0000-0000-0000-000000000000}"/>
          </ac:spMkLst>
        </pc:sp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1730847491" sldId="286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730847491" sldId="286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730847491" sldId="286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730847491" sldId="286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730847491" sldId="286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1730847491" sldId="286"/>
            <ac:picMk id="6" creationId="{00000000-0000-0000-0000-000000000000}"/>
          </ac:picMkLst>
        </pc:pic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2619592512" sldId="287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19592512" sldId="287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19592512" sldId="287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19592512" sldId="287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19592512" sldId="287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19592512" sldId="287"/>
            <ac:spMk id="6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2619592512" sldId="287"/>
            <ac:picMk id="7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2619592512" sldId="287"/>
            <ac:picMk id="8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2619592512" sldId="287"/>
            <ac:picMk id="10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2619592512" sldId="287"/>
            <ac:picMk id="11" creationId="{00000000-0000-0000-0000-000000000000}"/>
          </ac:picMkLst>
        </pc:pic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3262752817" sldId="288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62752817" sldId="288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62752817" sldId="288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62752817" sldId="288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62752817" sldId="288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62752817" sldId="288"/>
            <ac:spMk id="8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3262752817" sldId="288"/>
            <ac:picMk id="6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3262752817" sldId="288"/>
            <ac:picMk id="7" creationId="{00000000-0000-0000-0000-000000000000}"/>
          </ac:picMkLst>
        </pc:pic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795085521" sldId="289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95085521" sldId="289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95085521" sldId="289"/>
            <ac:spMk id="6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95085521" sldId="289"/>
            <ac:spMk id="8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95085521" sldId="289"/>
            <ac:spMk id="11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795085521" sldId="289"/>
            <ac:picMk id="15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795085521" sldId="289"/>
            <ac:picMk id="1030" creationId="{00000000-0000-0000-0000-000000000000}"/>
          </ac:picMkLst>
        </pc:pic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265527936" sldId="291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5527936" sldId="291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5527936" sldId="291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5527936" sldId="291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5527936" sldId="291"/>
            <ac:spMk id="5" creationId="{00000000-0000-0000-0000-000000000000}"/>
          </ac:spMkLst>
        </pc:spChg>
        <pc:graphicFrameChg chg="mod">
          <ac:chgData name="Kevin Bouchard" userId="2fc9e66d-ba45-474f-8a9f-7086b34a7d26" providerId="ADAL" clId="{EED0148C-95C9-4A0C-B3A1-6B68BEF78976}" dt="2024-01-17T19:43:22.822" v="0"/>
          <ac:graphicFrameMkLst>
            <pc:docMk/>
            <pc:sldMk cId="265527936" sldId="291"/>
            <ac:graphicFrameMk id="7" creationId="{00000000-0000-0000-0000-000000000000}"/>
          </ac:graphicFrameMkLst>
        </pc:graphicFrameChg>
      </pc:sldChg>
      <pc:sldChg chg="modSp">
        <pc:chgData name="Kevin Bouchard" userId="2fc9e66d-ba45-474f-8a9f-7086b34a7d26" providerId="ADAL" clId="{EED0148C-95C9-4A0C-B3A1-6B68BEF78976}" dt="2024-01-17T19:43:22.822" v="0"/>
        <pc:sldMkLst>
          <pc:docMk/>
          <pc:sldMk cId="3767865406" sldId="292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767865406" sldId="292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767865406" sldId="292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767865406" sldId="292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767865406" sldId="292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3767865406" sldId="292"/>
            <ac:picMk id="6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3767865406" sldId="292"/>
            <ac:picMk id="8" creationId="{323F68DB-9EF2-40EE-986A-E51F1EF4250B}"/>
          </ac:picMkLst>
        </pc:pic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1473944310" sldId="293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473944310" sldId="293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473944310" sldId="293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473944310" sldId="293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473944310" sldId="293"/>
            <ac:spMk id="5" creationId="{00000000-0000-0000-0000-000000000000}"/>
          </ac:spMkLst>
        </pc:sp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3250185327" sldId="294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50185327" sldId="294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50185327" sldId="294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50185327" sldId="294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50185327" sldId="294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3250185327" sldId="294"/>
            <ac:picMk id="7" creationId="{00000000-0000-0000-0000-000000000000}"/>
          </ac:picMkLst>
        </pc:picChg>
      </pc:sldChg>
      <pc:sldChg chg="modSp">
        <pc:chgData name="Kevin Bouchard" userId="2fc9e66d-ba45-474f-8a9f-7086b34a7d26" providerId="ADAL" clId="{EED0148C-95C9-4A0C-B3A1-6B68BEF78976}" dt="2024-01-17T19:43:22.822" v="0"/>
        <pc:sldMkLst>
          <pc:docMk/>
          <pc:sldMk cId="4200707955" sldId="295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200707955" sldId="295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200707955" sldId="295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200707955" sldId="295"/>
            <ac:spMk id="6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200707955" sldId="295"/>
            <ac:spMk id="7" creationId="{00000000-0000-0000-0000-000000000000}"/>
          </ac:spMkLst>
        </pc:sp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4063059005" sldId="296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63059005" sldId="296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63059005" sldId="296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63059005" sldId="296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63059005" sldId="296"/>
            <ac:spMk id="5" creationId="{00000000-0000-0000-0000-000000000000}"/>
          </ac:spMkLst>
        </pc:sp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3539828797" sldId="297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539828797" sldId="297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539828797" sldId="297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539828797" sldId="297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539828797" sldId="297"/>
            <ac:spMk id="5" creationId="{00000000-0000-0000-0000-000000000000}"/>
          </ac:spMkLst>
        </pc:spChg>
      </pc:sldChg>
      <pc:sldChg chg="modSp del">
        <pc:chgData name="Kevin Bouchard" userId="2fc9e66d-ba45-474f-8a9f-7086b34a7d26" providerId="ADAL" clId="{EED0148C-95C9-4A0C-B3A1-6B68BEF78976}" dt="2024-01-18T03:10:21.282" v="3823" actId="47"/>
        <pc:sldMkLst>
          <pc:docMk/>
          <pc:sldMk cId="72446448" sldId="298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2446448" sldId="298"/>
            <ac:spMk id="2" creationId="{627C7A9E-18F3-4EFB-B352-BED9D627200C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2446448" sldId="298"/>
            <ac:spMk id="3" creationId="{9CC1E2FB-38BA-4AE2-BF7B-C59DF961D143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2446448" sldId="298"/>
            <ac:spMk id="4" creationId="{64B67CFA-6457-4807-8156-246613C18813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2446448" sldId="298"/>
            <ac:spMk id="5" creationId="{848B6915-A1EC-4D22-A1A5-AE1B7656F3B7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72446448" sldId="298"/>
            <ac:picMk id="9" creationId="{38F8EE6D-4A34-4067-B075-C2BC85B9DFBB}"/>
          </ac:picMkLst>
        </pc:picChg>
      </pc:sldChg>
      <pc:sldChg chg="modSp del mod modNotesTx">
        <pc:chgData name="Kevin Bouchard" userId="2fc9e66d-ba45-474f-8a9f-7086b34a7d26" providerId="ADAL" clId="{EED0148C-95C9-4A0C-B3A1-6B68BEF78976}" dt="2024-01-18T03:10:15.507" v="3821" actId="2696"/>
        <pc:sldMkLst>
          <pc:docMk/>
          <pc:sldMk cId="193898726" sldId="299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93898726" sldId="299"/>
            <ac:spMk id="2" creationId="{70C6A4AE-175D-40F9-9218-C7B0AAE3041B}"/>
          </ac:spMkLst>
        </pc:spChg>
        <pc:spChg chg="mod">
          <ac:chgData name="Kevin Bouchard" userId="2fc9e66d-ba45-474f-8a9f-7086b34a7d26" providerId="ADAL" clId="{EED0148C-95C9-4A0C-B3A1-6B68BEF78976}" dt="2024-01-18T03:02:15.886" v="3773" actId="15"/>
          <ac:spMkLst>
            <pc:docMk/>
            <pc:sldMk cId="193898726" sldId="299"/>
            <ac:spMk id="3" creationId="{671CAC45-F2DB-4D51-AE0B-67F76F304D19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93898726" sldId="299"/>
            <ac:spMk id="4" creationId="{01C1761F-0659-4CDE-97B0-FFF045F77CAD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93898726" sldId="299"/>
            <ac:spMk id="5" creationId="{E5DB2FCD-FF0B-4A1C-A46F-6237D02945C5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93898726" sldId="299"/>
            <ac:spMk id="6" creationId="{11BDA973-2014-6905-92E2-64C3C83BD501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93898726" sldId="299"/>
            <ac:spMk id="7" creationId="{6D16B54B-96A0-9841-868D-0164106A6C66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93898726" sldId="299"/>
            <ac:spMk id="8" creationId="{CC0AEAC5-E4C5-4AFE-290F-74B58630659B}"/>
          </ac:spMkLst>
        </pc:spChg>
      </pc:sldChg>
      <pc:sldChg chg="add">
        <pc:chgData name="Kevin Bouchard" userId="2fc9e66d-ba45-474f-8a9f-7086b34a7d26" providerId="ADAL" clId="{EED0148C-95C9-4A0C-B3A1-6B68BEF78976}" dt="2024-01-18T03:10:24.059" v="3824"/>
        <pc:sldMkLst>
          <pc:docMk/>
          <pc:sldMk cId="1425530989" sldId="299"/>
        </pc:sldMkLst>
      </pc:sldChg>
      <pc:sldChg chg="modSp">
        <pc:chgData name="Kevin Bouchard" userId="2fc9e66d-ba45-474f-8a9f-7086b34a7d26" providerId="ADAL" clId="{EED0148C-95C9-4A0C-B3A1-6B68BEF78976}" dt="2024-01-17T19:43:22.822" v="0"/>
        <pc:sldMkLst>
          <pc:docMk/>
          <pc:sldMk cId="2472592208" sldId="300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472592208" sldId="300"/>
            <ac:spMk id="2" creationId="{71A027FB-63A4-4C3B-8701-AC802CFF68E1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472592208" sldId="300"/>
            <ac:spMk id="3" creationId="{8EB8FE4A-762E-4710-88E4-63F09582B0F7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472592208" sldId="300"/>
            <ac:spMk id="4" creationId="{EBA17DC0-3083-4EB9-B572-9EA95D716D4B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472592208" sldId="300"/>
            <ac:spMk id="5" creationId="{54C33878-EE87-4836-9664-D1BC032356BD}"/>
          </ac:spMkLst>
        </pc:spChg>
      </pc:sldChg>
      <pc:sldChg chg="modSp add mod">
        <pc:chgData name="Kevin Bouchard" userId="2fc9e66d-ba45-474f-8a9f-7086b34a7d26" providerId="ADAL" clId="{EED0148C-95C9-4A0C-B3A1-6B68BEF78976}" dt="2024-01-18T01:50:55.885" v="3239" actId="790"/>
        <pc:sldMkLst>
          <pc:docMk/>
          <pc:sldMk cId="661908061" sldId="301"/>
        </pc:sldMkLst>
        <pc:spChg chg="mod">
          <ac:chgData name="Kevin Bouchard" userId="2fc9e66d-ba45-474f-8a9f-7086b34a7d26" providerId="ADAL" clId="{EED0148C-95C9-4A0C-B3A1-6B68BEF78976}" dt="2024-01-18T01:50:55.885" v="3239" actId="790"/>
          <ac:spMkLst>
            <pc:docMk/>
            <pc:sldMk cId="661908061" sldId="301"/>
            <ac:spMk id="3" creationId="{00000000-0000-0000-0000-000000000000}"/>
          </ac:spMkLst>
        </pc:spChg>
      </pc:sldChg>
      <pc:sldChg chg="addSp delSp modSp add mod">
        <pc:chgData name="Kevin Bouchard" userId="2fc9e66d-ba45-474f-8a9f-7086b34a7d26" providerId="ADAL" clId="{EED0148C-95C9-4A0C-B3A1-6B68BEF78976}" dt="2024-01-17T19:57:42.285" v="335" actId="20577"/>
        <pc:sldMkLst>
          <pc:docMk/>
          <pc:sldMk cId="4047295315" sldId="323"/>
        </pc:sldMkLst>
        <pc:spChg chg="mod">
          <ac:chgData name="Kevin Bouchard" userId="2fc9e66d-ba45-474f-8a9f-7086b34a7d26" providerId="ADAL" clId="{EED0148C-95C9-4A0C-B3A1-6B68BEF78976}" dt="2024-01-17T19:56:54.128" v="315" actId="207"/>
          <ac:spMkLst>
            <pc:docMk/>
            <pc:sldMk cId="4047295315" sldId="323"/>
            <ac:spMk id="2" creationId="{23874AAB-71EE-A571-A27F-CE2B7340AFF5}"/>
          </ac:spMkLst>
        </pc:spChg>
        <pc:spChg chg="add del">
          <ac:chgData name="Kevin Bouchard" userId="2fc9e66d-ba45-474f-8a9f-7086b34a7d26" providerId="ADAL" clId="{EED0148C-95C9-4A0C-B3A1-6B68BEF78976}" dt="2024-01-17T19:53:58.076" v="236" actId="478"/>
          <ac:spMkLst>
            <pc:docMk/>
            <pc:sldMk cId="4047295315" sldId="323"/>
            <ac:spMk id="3" creationId="{1B916486-57AA-3B5E-8F30-04404E72FE33}"/>
          </ac:spMkLst>
        </pc:spChg>
        <pc:spChg chg="mod">
          <ac:chgData name="Kevin Bouchard" userId="2fc9e66d-ba45-474f-8a9f-7086b34a7d26" providerId="ADAL" clId="{EED0148C-95C9-4A0C-B3A1-6B68BEF78976}" dt="2024-01-17T19:57:42.285" v="335" actId="20577"/>
          <ac:spMkLst>
            <pc:docMk/>
            <pc:sldMk cId="4047295315" sldId="323"/>
            <ac:spMk id="4" creationId="{942E8006-6640-663A-A722-F1307FAD2034}"/>
          </ac:spMkLst>
        </pc:spChg>
        <pc:spChg chg="mod">
          <ac:chgData name="Kevin Bouchard" userId="2fc9e66d-ba45-474f-8a9f-7086b34a7d26" providerId="ADAL" clId="{EED0148C-95C9-4A0C-B3A1-6B68BEF78976}" dt="2024-01-17T19:51:03.698" v="172" actId="20577"/>
          <ac:spMkLst>
            <pc:docMk/>
            <pc:sldMk cId="4047295315" sldId="323"/>
            <ac:spMk id="8" creationId="{02205336-96FB-E197-6F11-FBDBCB0ABF4A}"/>
          </ac:spMkLst>
        </pc:spChg>
        <pc:spChg chg="add del mod">
          <ac:chgData name="Kevin Bouchard" userId="2fc9e66d-ba45-474f-8a9f-7086b34a7d26" providerId="ADAL" clId="{EED0148C-95C9-4A0C-B3A1-6B68BEF78976}" dt="2024-01-17T19:55:48.898" v="242" actId="478"/>
          <ac:spMkLst>
            <pc:docMk/>
            <pc:sldMk cId="4047295315" sldId="323"/>
            <ac:spMk id="11" creationId="{7AAD988D-37B1-F4B0-3559-6C5E68C25308}"/>
          </ac:spMkLst>
        </pc:spChg>
        <pc:picChg chg="add mod ord modCrop">
          <ac:chgData name="Kevin Bouchard" userId="2fc9e66d-ba45-474f-8a9f-7086b34a7d26" providerId="ADAL" clId="{EED0148C-95C9-4A0C-B3A1-6B68BEF78976}" dt="2024-01-17T19:57:24.479" v="319" actId="732"/>
          <ac:picMkLst>
            <pc:docMk/>
            <pc:sldMk cId="4047295315" sldId="323"/>
            <ac:picMk id="9" creationId="{8AA0EFA8-CEB2-9ED6-BA9B-BE809F954219}"/>
          </ac:picMkLst>
        </pc:picChg>
        <pc:picChg chg="del">
          <ac:chgData name="Kevin Bouchard" userId="2fc9e66d-ba45-474f-8a9f-7086b34a7d26" providerId="ADAL" clId="{EED0148C-95C9-4A0C-B3A1-6B68BEF78976}" dt="2024-01-17T19:55:32.943" v="240" actId="478"/>
          <ac:picMkLst>
            <pc:docMk/>
            <pc:sldMk cId="4047295315" sldId="323"/>
            <ac:picMk id="14" creationId="{4077103F-FC91-78A6-C347-002B1EB9AC2A}"/>
          </ac:picMkLst>
        </pc:picChg>
      </pc:sldChg>
      <pc:sldChg chg="addSp modSp add mod">
        <pc:chgData name="Kevin Bouchard" userId="2fc9e66d-ba45-474f-8a9f-7086b34a7d26" providerId="ADAL" clId="{EED0148C-95C9-4A0C-B3A1-6B68BEF78976}" dt="2024-01-18T01:54:44.781" v="3246" actId="20577"/>
        <pc:sldMkLst>
          <pc:docMk/>
          <pc:sldMk cId="1863737627" sldId="324"/>
        </pc:sldMkLst>
        <pc:spChg chg="mod">
          <ac:chgData name="Kevin Bouchard" userId="2fc9e66d-ba45-474f-8a9f-7086b34a7d26" providerId="ADAL" clId="{EED0148C-95C9-4A0C-B3A1-6B68BEF78976}" dt="2024-01-18T01:54:44.781" v="3246" actId="20577"/>
          <ac:spMkLst>
            <pc:docMk/>
            <pc:sldMk cId="1863737627" sldId="324"/>
            <ac:spMk id="3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20:43:42.405" v="1587" actId="1076"/>
          <ac:picMkLst>
            <pc:docMk/>
            <pc:sldMk cId="1863737627" sldId="324"/>
            <ac:picMk id="6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20:43:40.284" v="1586" actId="1076"/>
          <ac:picMkLst>
            <pc:docMk/>
            <pc:sldMk cId="1863737627" sldId="324"/>
            <ac:picMk id="7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20:43:38.743" v="1585" actId="1076"/>
          <ac:picMkLst>
            <pc:docMk/>
            <pc:sldMk cId="1863737627" sldId="324"/>
            <ac:picMk id="10" creationId="{00000000-0000-0000-0000-000000000000}"/>
          </ac:picMkLst>
        </pc:picChg>
        <pc:picChg chg="add mod">
          <ac:chgData name="Kevin Bouchard" userId="2fc9e66d-ba45-474f-8a9f-7086b34a7d26" providerId="ADAL" clId="{EED0148C-95C9-4A0C-B3A1-6B68BEF78976}" dt="2024-01-17T20:43:17.664" v="1581" actId="1076"/>
          <ac:picMkLst>
            <pc:docMk/>
            <pc:sldMk cId="1863737627" sldId="324"/>
            <ac:picMk id="2050" creationId="{00000000-0000-0000-0000-000000000000}"/>
          </ac:picMkLst>
        </pc:picChg>
      </pc:sldChg>
      <pc:sldMasterChg chg="modSp modSldLayout">
        <pc:chgData name="Kevin Bouchard" userId="2fc9e66d-ba45-474f-8a9f-7086b34a7d26" providerId="ADAL" clId="{EED0148C-95C9-4A0C-B3A1-6B68BEF78976}" dt="2024-01-17T19:43:22.822" v="0"/>
        <pc:sldMasterMkLst>
          <pc:docMk/>
          <pc:sldMasterMk cId="159949412" sldId="2147483780"/>
        </pc:sldMaster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6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8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9" creationId="{00000000-0000-0000-0000-000000000000}"/>
          </ac:spMkLst>
        </pc:spChg>
        <pc:grpChg chg="mod">
          <ac:chgData name="Kevin Bouchard" userId="2fc9e66d-ba45-474f-8a9f-7086b34a7d26" providerId="ADAL" clId="{EED0148C-95C9-4A0C-B3A1-6B68BEF78976}" dt="2024-01-17T19:43:22.822" v="0"/>
          <ac:grpSpMkLst>
            <pc:docMk/>
            <pc:sldMasterMk cId="159949412" sldId="2147483780"/>
            <ac:grpSpMk id="12" creationId="{00000000-0000-0000-0000-000000000000}"/>
          </ac:grpSpMkLst>
        </pc:grp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894483118" sldId="2147483781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6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7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8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9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11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12" creationId="{00000000-0000-0000-0000-000000000000}"/>
            </ac:spMkLst>
          </pc:spChg>
          <pc:grpChg chg="mod">
            <ac:chgData name="Kevin Bouchard" userId="2fc9e66d-ba45-474f-8a9f-7086b34a7d26" providerId="ADAL" clId="{EED0148C-95C9-4A0C-B3A1-6B68BEF78976}" dt="2024-01-17T19:43:22.822" v="0"/>
            <ac:grpSpMkLst>
              <pc:docMk/>
              <pc:sldMasterMk cId="159949412" sldId="2147483780"/>
              <pc:sldLayoutMk cId="894483118" sldId="2147483781"/>
              <ac:grpSpMk id="10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2496701839" sldId="2147483783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6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7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9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10" creationId="{00000000-0000-0000-0000-000000000000}"/>
            </ac:spMkLst>
          </pc:spChg>
          <pc:grpChg chg="mod">
            <ac:chgData name="Kevin Bouchard" userId="2fc9e66d-ba45-474f-8a9f-7086b34a7d26" providerId="ADAL" clId="{EED0148C-95C9-4A0C-B3A1-6B68BEF78976}" dt="2024-01-17T19:43:22.822" v="0"/>
            <ac:grpSpMkLst>
              <pc:docMk/>
              <pc:sldMasterMk cId="159949412" sldId="2147483780"/>
              <pc:sldLayoutMk cId="2496701839" sldId="2147483783"/>
              <ac:grpSpMk id="8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2203752134" sldId="2147483784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203752134" sldId="2147483784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203752134" sldId="2147483784"/>
              <ac:spMk id="4" creationId="{00000000-0000-0000-0000-000000000000}"/>
            </ac:spMkLst>
          </pc:spChg>
        </pc:sldLayout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2608766335" sldId="2147483785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608766335" sldId="2147483785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608766335" sldId="2147483785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608766335" sldId="2147483785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608766335" sldId="2147483785"/>
              <ac:spMk id="6" creationId="{00000000-0000-0000-0000-000000000000}"/>
            </ac:spMkLst>
          </pc:spChg>
        </pc:sldLayout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3282916228" sldId="2147483788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3282916228" sldId="2147483788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3282916228" sldId="2147483788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3282916228" sldId="2147483788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3282916228" sldId="2147483788"/>
              <ac:spMk id="8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3282916228" sldId="2147483788"/>
              <ac:spMk id="1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3282916228" sldId="2147483788"/>
              <ac:spMk id="14" creationId="{00000000-0000-0000-0000-000000000000}"/>
            </ac:spMkLst>
          </pc:spChg>
          <pc:grpChg chg="mod">
            <ac:chgData name="Kevin Bouchard" userId="2fc9e66d-ba45-474f-8a9f-7086b34a7d26" providerId="ADAL" clId="{EED0148C-95C9-4A0C-B3A1-6B68BEF78976}" dt="2024-01-17T19:43:22.822" v="0"/>
            <ac:grpSpMkLst>
              <pc:docMk/>
              <pc:sldMasterMk cId="159949412" sldId="2147483780"/>
              <pc:sldLayoutMk cId="3282916228" sldId="2147483788"/>
              <ac:grpSpMk id="12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4206183302" sldId="2147483789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4206183302" sldId="2147483789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4206183302" sldId="2147483789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4206183302" sldId="2147483789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4206183302" sldId="2147483789"/>
              <ac:spMk id="11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4206183302" sldId="2147483789"/>
              <ac:spMk id="1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4206183302" sldId="2147483789"/>
              <ac:spMk id="14" creationId="{00000000-0000-0000-0000-000000000000}"/>
            </ac:spMkLst>
          </pc:spChg>
          <pc:grpChg chg="mod">
            <ac:chgData name="Kevin Bouchard" userId="2fc9e66d-ba45-474f-8a9f-7086b34a7d26" providerId="ADAL" clId="{EED0148C-95C9-4A0C-B3A1-6B68BEF78976}" dt="2024-01-17T19:43:22.822" v="0"/>
            <ac:grpSpMkLst>
              <pc:docMk/>
              <pc:sldMasterMk cId="159949412" sldId="2147483780"/>
              <pc:sldLayoutMk cId="4206183302" sldId="2147483789"/>
              <ac:grpSpMk id="12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82966292" sldId="2147483791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2966292" sldId="2147483791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2966292" sldId="2147483791"/>
              <ac:spMk id="3" creationId="{00000000-0000-0000-0000-000000000000}"/>
            </ac:spMkLst>
          </pc:spChg>
        </pc:sldLayoutChg>
      </pc:sldMasterChg>
    </pc:docChg>
  </pc:docChgLst>
  <pc:docChgLst>
    <pc:chgData name="Kevin Bouchard" userId="2fc9e66d-ba45-474f-8a9f-7086b34a7d26" providerId="ADAL" clId="{BE6BC3BE-5820-4A34-B009-0BC4CA84128F}"/>
    <pc:docChg chg="custSel modSld">
      <pc:chgData name="Kevin Bouchard" userId="2fc9e66d-ba45-474f-8a9f-7086b34a7d26" providerId="ADAL" clId="{BE6BC3BE-5820-4A34-B009-0BC4CA84128F}" dt="2023-07-26T18:26:38.258" v="31" actId="20577"/>
      <pc:docMkLst>
        <pc:docMk/>
      </pc:docMkLst>
      <pc:sldChg chg="modSp mod">
        <pc:chgData name="Kevin Bouchard" userId="2fc9e66d-ba45-474f-8a9f-7086b34a7d26" providerId="ADAL" clId="{BE6BC3BE-5820-4A34-B009-0BC4CA84128F}" dt="2023-07-26T18:18:10.074" v="10" actId="20577"/>
        <pc:sldMkLst>
          <pc:docMk/>
          <pc:sldMk cId="1004256375" sldId="256"/>
        </pc:sldMkLst>
        <pc:spChg chg="mod">
          <ac:chgData name="Kevin Bouchard" userId="2fc9e66d-ba45-474f-8a9f-7086b34a7d26" providerId="ADAL" clId="{BE6BC3BE-5820-4A34-B009-0BC4CA84128F}" dt="2023-07-26T18:18:10.074" v="10" actId="20577"/>
          <ac:spMkLst>
            <pc:docMk/>
            <pc:sldMk cId="1004256375" sldId="256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BE6BC3BE-5820-4A34-B009-0BC4CA84128F}" dt="2023-07-26T18:21:57.001" v="11" actId="33524"/>
        <pc:sldMkLst>
          <pc:docMk/>
          <pc:sldMk cId="2788320165" sldId="282"/>
        </pc:sldMkLst>
        <pc:spChg chg="mod">
          <ac:chgData name="Kevin Bouchard" userId="2fc9e66d-ba45-474f-8a9f-7086b34a7d26" providerId="ADAL" clId="{BE6BC3BE-5820-4A34-B009-0BC4CA84128F}" dt="2023-07-26T18:21:57.001" v="11" actId="33524"/>
          <ac:spMkLst>
            <pc:docMk/>
            <pc:sldMk cId="2788320165" sldId="282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BE6BC3BE-5820-4A34-B009-0BC4CA84128F}" dt="2023-07-26T18:23:01.999" v="29" actId="20577"/>
        <pc:sldMkLst>
          <pc:docMk/>
          <pc:sldMk cId="1730847491" sldId="286"/>
        </pc:sldMkLst>
        <pc:spChg chg="mod">
          <ac:chgData name="Kevin Bouchard" userId="2fc9e66d-ba45-474f-8a9f-7086b34a7d26" providerId="ADAL" clId="{BE6BC3BE-5820-4A34-B009-0BC4CA84128F}" dt="2023-07-26T18:23:01.999" v="29" actId="20577"/>
          <ac:spMkLst>
            <pc:docMk/>
            <pc:sldMk cId="1730847491" sldId="286"/>
            <ac:spMk id="3" creationId="{00000000-0000-0000-0000-000000000000}"/>
          </ac:spMkLst>
        </pc:spChg>
      </pc:sldChg>
      <pc:sldChg chg="modSp">
        <pc:chgData name="Kevin Bouchard" userId="2fc9e66d-ba45-474f-8a9f-7086b34a7d26" providerId="ADAL" clId="{BE6BC3BE-5820-4A34-B009-0BC4CA84128F}" dt="2023-07-26T18:25:36.460" v="30" actId="33524"/>
        <pc:sldMkLst>
          <pc:docMk/>
          <pc:sldMk cId="3250185327" sldId="294"/>
        </pc:sldMkLst>
        <pc:spChg chg="mod">
          <ac:chgData name="Kevin Bouchard" userId="2fc9e66d-ba45-474f-8a9f-7086b34a7d26" providerId="ADAL" clId="{BE6BC3BE-5820-4A34-B009-0BC4CA84128F}" dt="2023-07-26T18:25:36.460" v="30" actId="33524"/>
          <ac:spMkLst>
            <pc:docMk/>
            <pc:sldMk cId="3250185327" sldId="294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BE6BC3BE-5820-4A34-B009-0BC4CA84128F}" dt="2023-07-26T18:26:38.258" v="31" actId="20577"/>
        <pc:sldMkLst>
          <pc:docMk/>
          <pc:sldMk cId="4063059005" sldId="296"/>
        </pc:sldMkLst>
        <pc:spChg chg="mod">
          <ac:chgData name="Kevin Bouchard" userId="2fc9e66d-ba45-474f-8a9f-7086b34a7d26" providerId="ADAL" clId="{BE6BC3BE-5820-4A34-B009-0BC4CA84128F}" dt="2023-07-26T18:26:38.258" v="31" actId="20577"/>
          <ac:spMkLst>
            <pc:docMk/>
            <pc:sldMk cId="4063059005" sldId="29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F320B-1789-46EA-8EE9-E625E969702D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81695-97AA-4E63-A146-BD82C8637C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96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445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Usable for Big Data and online </a:t>
            </a:r>
            <a:r>
              <a:rPr lang="fr-CA" dirty="0" err="1"/>
              <a:t>learning</a:t>
            </a:r>
            <a:endParaRPr lang="fr-CA" baseline="0" dirty="0"/>
          </a:p>
          <a:p>
            <a:r>
              <a:rPr lang="fr-CA" baseline="0" dirty="0" err="1"/>
              <a:t>We</a:t>
            </a:r>
            <a:r>
              <a:rPr lang="fr-CA" baseline="0" dirty="0"/>
              <a:t> </a:t>
            </a:r>
            <a:r>
              <a:rPr lang="fr-CA" baseline="0" dirty="0" err="1"/>
              <a:t>usually</a:t>
            </a:r>
            <a:r>
              <a:rPr lang="fr-CA" baseline="0" dirty="0"/>
              <a:t> do Mini-Batch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325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Simply talk about SGD </a:t>
            </a:r>
            <a:r>
              <a:rPr lang="fr-CA" dirty="0" err="1"/>
              <a:t>being</a:t>
            </a:r>
            <a:r>
              <a:rPr lang="fr-CA" dirty="0"/>
              <a:t> good, but </a:t>
            </a:r>
            <a:r>
              <a:rPr lang="fr-CA" dirty="0" err="1"/>
              <a:t>imperfect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77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 on why balanced data become a problem</a:t>
            </a:r>
          </a:p>
          <a:p>
            <a:r>
              <a:rPr lang="en-CA" dirty="0"/>
              <a:t>Example on taking a decision using 3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985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Check the link to quickly show them the models!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994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5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7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Est-ce</a:t>
            </a:r>
            <a:r>
              <a:rPr lang="fr-CA" baseline="0" dirty="0"/>
              <a:t> toujours de la classification? Oui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805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cost function represents the total penalty that a model incurs for its predictions on the entire training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Essentially, it’s the sum (or average) of the individual losses over the entire dataset, which the training algorithm will attempt to minimize.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668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Différentiable</a:t>
            </a:r>
            <a:endParaRPr lang="fr-FR" dirty="0"/>
          </a:p>
          <a:p>
            <a:r>
              <a:rPr lang="fr-FR" dirty="0"/>
              <a:t>La majorité sont non-</a:t>
            </a:r>
            <a:r>
              <a:rPr lang="fr-FR" dirty="0" err="1"/>
              <a:t>convex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10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SSE: </a:t>
            </a:r>
            <a:r>
              <a:rPr lang="fr-CA" dirty="0" err="1"/>
              <a:t>sum</a:t>
            </a:r>
            <a:r>
              <a:rPr lang="fr-CA" dirty="0"/>
              <a:t> of </a:t>
            </a:r>
            <a:r>
              <a:rPr lang="fr-CA" dirty="0" err="1"/>
              <a:t>suqared</a:t>
            </a:r>
            <a:r>
              <a:rPr lang="fr-CA" baseline="0" dirty="0"/>
              <a:t> </a:t>
            </a:r>
            <a:r>
              <a:rPr lang="fr-CA" baseline="0" dirty="0" err="1"/>
              <a:t>error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536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feature</a:t>
            </a:r>
            <a:r>
              <a:rPr lang="fr-CA" dirty="0"/>
              <a:t> </a:t>
            </a:r>
            <a:r>
              <a:rPr lang="fr-CA" dirty="0" err="1"/>
              <a:t>scaling</a:t>
            </a:r>
            <a:r>
              <a:rPr lang="fr-CA" dirty="0"/>
              <a:t> – Standardise</a:t>
            </a:r>
            <a:r>
              <a:rPr lang="fr-CA" baseline="0" dirty="0"/>
              <a:t> les valeurs de </a:t>
            </a:r>
            <a:r>
              <a:rPr lang="fr-CA" baseline="0" dirty="0" err="1"/>
              <a:t>features</a:t>
            </a:r>
            <a:endParaRPr lang="fr-CA" baseline="0" dirty="0"/>
          </a:p>
          <a:p>
            <a:r>
              <a:rPr lang="fr-CA" baseline="0" dirty="0"/>
              <a:t>Show </a:t>
            </a:r>
            <a:r>
              <a:rPr lang="fr-CA" baseline="0" dirty="0" err="1"/>
              <a:t>Adaline</a:t>
            </a:r>
            <a:r>
              <a:rPr lang="fr-CA" baseline="0" dirty="0"/>
              <a:t> code, not SGD…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19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Img</a:t>
            </a:r>
            <a:r>
              <a:rPr lang="fr-CA" dirty="0"/>
              <a:t>: </a:t>
            </a:r>
            <a:r>
              <a:rPr lang="fr-CA" dirty="0" err="1"/>
              <a:t>overshoot</a:t>
            </a:r>
            <a:r>
              <a:rPr lang="fr-CA" dirty="0"/>
              <a:t>, high </a:t>
            </a:r>
            <a:r>
              <a:rPr lang="fr-CA" dirty="0" err="1"/>
              <a:t>learning</a:t>
            </a:r>
            <a:r>
              <a:rPr lang="fr-CA" baseline="0" dirty="0"/>
              <a:t> rate</a:t>
            </a:r>
          </a:p>
          <a:p>
            <a:r>
              <a:rPr lang="fr-CA" baseline="0" dirty="0"/>
              <a:t>Code </a:t>
            </a:r>
            <a:r>
              <a:rPr lang="fr-CA" baseline="0" dirty="0" err="1"/>
              <a:t>example</a:t>
            </a:r>
            <a:r>
              <a:rPr lang="fr-CA" baseline="0" dirty="0"/>
              <a:t> for </a:t>
            </a:r>
            <a:r>
              <a:rPr lang="fr-CA" baseline="0" dirty="0" err="1"/>
              <a:t>overshoot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683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Become</a:t>
            </a:r>
            <a:r>
              <a:rPr lang="fr-FR" dirty="0"/>
              <a:t> a 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… </a:t>
            </a:r>
            <a:r>
              <a:rPr lang="fr-FR" dirty="0" err="1"/>
              <a:t>computed</a:t>
            </a:r>
            <a:r>
              <a:rPr lang="fr-FR" dirty="0"/>
              <a:t> over </a:t>
            </a:r>
            <a:r>
              <a:rPr lang="fr-FR" dirty="0" err="1"/>
              <a:t>only</a:t>
            </a:r>
            <a:r>
              <a:rPr lang="fr-FR" dirty="0"/>
              <a:t> one or few data points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8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29642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09537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11654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1380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76546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94259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24839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48527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77034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20332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0657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6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vin-bouchard.c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evin_Bouchard@uqac.c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/optimizers" TargetMode="External"/><Relationship Id="rId2" Type="http://schemas.openxmlformats.org/officeDocument/2006/relationships/hyperlink" Target="https://scikit-learn.org/stable/modules/neural_networks_supervis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docs/stable/optim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ulticlas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CA" sz="6600" dirty="0"/>
              <a:t>Machine Learning for data science and business intelligence – 8IAR403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329669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D34817">
                  <a:lumMod val="75000"/>
                </a:srgbClr>
              </a:buClr>
              <a:defRPr/>
            </a:pPr>
            <a:r>
              <a:rPr lang="fr-CA" sz="1900" dirty="0">
                <a:solidFill>
                  <a:prstClr val="black"/>
                </a:solidFill>
                <a:latin typeface="Rockwell" panose="02060603020205020403"/>
              </a:rPr>
              <a:t>By Kévin Bouchard </a:t>
            </a:r>
            <a:r>
              <a:rPr lang="fr-CA" sz="1900" dirty="0" err="1">
                <a:solidFill>
                  <a:prstClr val="black"/>
                </a:solidFill>
                <a:latin typeface="Rockwell" panose="02060603020205020403"/>
              </a:rPr>
              <a:t>Ph.D</a:t>
            </a:r>
            <a:r>
              <a:rPr lang="fr-CA" sz="1900" dirty="0">
                <a:solidFill>
                  <a:prstClr val="black"/>
                </a:solidFill>
                <a:latin typeface="Rockwell" panose="02060603020205020403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fr-CA" sz="13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Professor in </a:t>
            </a:r>
            <a:r>
              <a:rPr lang="fr-CA" sz="13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artificial</a:t>
            </a:r>
            <a:r>
              <a:rPr lang="fr-CA" sz="13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intelligence &amp; machine </a:t>
            </a:r>
            <a:r>
              <a:rPr lang="fr-CA" sz="13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learning</a:t>
            </a:r>
            <a:endParaRPr lang="fr-CA" sz="13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fr-CA" sz="13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Laboratoire d'Intelligence Ambiante pour la reconnaissance d'activités (LIARA)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fr-CA" sz="13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Université du Québec à Chicoutimi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fr-CA" sz="13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  <a:hlinkClick r:id="rId3"/>
              </a:rPr>
              <a:t>www.Kevin-Bouchard.ca</a:t>
            </a:r>
            <a:endParaRPr lang="fr-CA" sz="13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fr-CA" sz="13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  <a:hlinkClick r:id="rId4"/>
              </a:rPr>
              <a:t>Kevin_Bouchard@uqac.ca</a:t>
            </a:r>
            <a:endParaRPr lang="fr-CA" sz="13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lang="fr-CA" sz="13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25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go a bit further</a:t>
            </a:r>
            <a:endParaRPr lang="en-CA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We’ll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 talk about a few </a:t>
            </a:r>
            <a:r>
              <a:rPr lang="fr-FR" dirty="0" err="1"/>
              <a:t>thing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to know more about neural network</a:t>
            </a:r>
          </a:p>
          <a:p>
            <a:r>
              <a:rPr lang="fr-FR" dirty="0" err="1"/>
              <a:t>Then</a:t>
            </a:r>
            <a:r>
              <a:rPr lang="fr-FR" dirty="0"/>
              <a:t>, </a:t>
            </a:r>
            <a:r>
              <a:rPr lang="fr-FR" dirty="0" err="1"/>
              <a:t>we’ll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 look at the </a:t>
            </a:r>
            <a:r>
              <a:rPr lang="fr-FR" dirty="0" err="1"/>
              <a:t>vast</a:t>
            </a:r>
            <a:r>
              <a:rPr lang="fr-FR" dirty="0"/>
              <a:t> </a:t>
            </a:r>
            <a:r>
              <a:rPr lang="fr-FR" dirty="0" err="1"/>
              <a:t>diversity</a:t>
            </a:r>
            <a:r>
              <a:rPr lang="fr-FR" dirty="0"/>
              <a:t> of </a:t>
            </a:r>
            <a:r>
              <a:rPr lang="fr-FR" dirty="0" err="1"/>
              <a:t>models</a:t>
            </a:r>
            <a:r>
              <a:rPr lang="fr-FR" dirty="0"/>
              <a:t> in </a:t>
            </a:r>
            <a:r>
              <a:rPr lang="fr-FR" dirty="0" err="1"/>
              <a:t>lesson</a:t>
            </a:r>
            <a:r>
              <a:rPr lang="fr-FR" dirty="0"/>
              <a:t> 5 and 6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70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61897"/>
          <a:stretch/>
        </p:blipFill>
        <p:spPr>
          <a:xfrm>
            <a:off x="9095481" y="-361471"/>
            <a:ext cx="2725611" cy="25241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Hyperparameters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CA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noProof="0" dirty="0"/>
                  <a:t>, that we used with our learning rule is the learning rate</a:t>
                </a:r>
              </a:p>
              <a:p>
                <a:r>
                  <a:rPr lang="en-CA" dirty="0"/>
                  <a:t>Moreover, we also set a number of passage over a dataset which is iteration in classic ML and called epoch in deep learning</a:t>
                </a:r>
              </a:p>
              <a:p>
                <a:r>
                  <a:rPr lang="en-CA" dirty="0"/>
                  <a:t>These are what we call hyperparameters</a:t>
                </a:r>
              </a:p>
              <a:p>
                <a:pPr lvl="1"/>
                <a:r>
                  <a:rPr lang="en-CA" noProof="0" dirty="0"/>
                  <a:t>They are different than the parameters (the weight we learn), since they are use to configure the learning algorithm</a:t>
                </a:r>
              </a:p>
              <a:p>
                <a:pPr lvl="1"/>
                <a:r>
                  <a:rPr lang="en-CA" noProof="0" dirty="0"/>
                  <a:t>There are no perfect values, and finding the best one can be challenging</a:t>
                </a:r>
              </a:p>
              <a:p>
                <a:pPr lvl="1"/>
                <a:r>
                  <a:rPr lang="en-CA" noProof="0" dirty="0"/>
                  <a:t>A high </a:t>
                </a:r>
                <a14:m>
                  <m:oMath xmlns:m="http://schemas.openxmlformats.org/officeDocument/2006/math">
                    <m:r>
                      <a:rPr lang="en-CA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noProof="0" dirty="0"/>
                  <a:t> can cause overshooting and a low one may take too long</a:t>
                </a:r>
              </a:p>
              <a:p>
                <a:pPr lvl="1"/>
                <a:r>
                  <a:rPr lang="en-CA" noProof="0" dirty="0"/>
                  <a:t>A high number of epoch will obviously take some time, especially if the dataset is big</a:t>
                </a:r>
              </a:p>
              <a:p>
                <a:pPr lvl="1"/>
                <a:r>
                  <a:rPr lang="en-CA" dirty="0"/>
                  <a:t>A small epoch limit may prevent the model to converge to the minimum</a:t>
                </a:r>
                <a:endParaRPr lang="en-CA" noProof="0" dirty="0"/>
              </a:p>
              <a:p>
                <a:pPr lvl="1"/>
                <a:endParaRPr lang="en-CA" noProof="0" dirty="0"/>
              </a:p>
              <a:p>
                <a:r>
                  <a:rPr lang="en-CA" noProof="0" dirty="0"/>
                  <a:t>Some methods exist to automatically find those hyperparameters</a:t>
                </a:r>
              </a:p>
              <a:p>
                <a:endParaRPr lang="en-CA" noProof="0" dirty="0"/>
              </a:p>
              <a:p>
                <a:r>
                  <a:rPr lang="en-CA" noProof="0" dirty="0"/>
                  <a:t>We’ll talk about them later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03" t="-2857" b="-13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1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Stochastic Gradient Descent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312741"/>
          </a:xfrm>
        </p:spPr>
        <p:txBody>
          <a:bodyPr>
            <a:normAutofit/>
          </a:bodyPr>
          <a:lstStyle/>
          <a:p>
            <a:r>
              <a:rPr lang="en-US" noProof="0" dirty="0"/>
              <a:t>We have seen how to minimize a cost function with a gradient calculated from the </a:t>
            </a:r>
            <a:r>
              <a:rPr lang="en-CA" b="1" noProof="0" dirty="0">
                <a:solidFill>
                  <a:schemeClr val="accent1"/>
                </a:solidFill>
              </a:rPr>
              <a:t>complete</a:t>
            </a:r>
            <a:r>
              <a:rPr lang="en-US" noProof="0" dirty="0"/>
              <a:t> set.</a:t>
            </a:r>
          </a:p>
          <a:p>
            <a:pPr lvl="1"/>
            <a:r>
              <a:rPr lang="en-US" noProof="0" dirty="0"/>
              <a:t>Difficult if we have millions of instances!</a:t>
            </a:r>
          </a:p>
          <a:p>
            <a:pPr lvl="1"/>
            <a:r>
              <a:rPr lang="en-US" noProof="0" dirty="0"/>
              <a:t>Reevaluation of the entire set at each step (!!!)</a:t>
            </a:r>
          </a:p>
          <a:p>
            <a:endParaRPr lang="en-US" noProof="0" dirty="0"/>
          </a:p>
          <a:p>
            <a:r>
              <a:rPr lang="en-US" noProof="0" dirty="0"/>
              <a:t>More popular in ML:</a:t>
            </a:r>
          </a:p>
          <a:p>
            <a:pPr lvl="1"/>
            <a:r>
              <a:rPr lang="en-US" noProof="0" dirty="0"/>
              <a:t>Stochastic Gradient Descent (sometimes iterative or online)</a:t>
            </a:r>
          </a:p>
          <a:p>
            <a:pPr lvl="1"/>
            <a:r>
              <a:rPr lang="en-US" noProof="0" dirty="0"/>
              <a:t>Incrementing the weights for each sample of the training set!</a:t>
            </a:r>
          </a:p>
          <a:p>
            <a:pPr lvl="1"/>
            <a:r>
              <a:rPr lang="en-US" dirty="0"/>
              <a:t>Well, actually, in general, a </a:t>
            </a:r>
            <a:r>
              <a:rPr lang="en-US" dirty="0">
                <a:solidFill>
                  <a:schemeClr val="accent1"/>
                </a:solidFill>
              </a:rPr>
              <a:t>batch</a:t>
            </a:r>
            <a:r>
              <a:rPr lang="en-US" noProof="0" dirty="0"/>
              <a:t> of samples</a:t>
            </a:r>
          </a:p>
          <a:p>
            <a:pPr lvl="1"/>
            <a:endParaRPr lang="en-CA" noProof="0" dirty="0"/>
          </a:p>
          <a:p>
            <a:pPr lvl="1"/>
            <a:endParaRPr lang="en-CA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310204" y="6190805"/>
            <a:ext cx="6327648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456" y="5161751"/>
            <a:ext cx="3110526" cy="7584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504" y="5219619"/>
            <a:ext cx="3348179" cy="700610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>
            <a:off x="5524512" y="5380305"/>
            <a:ext cx="863945" cy="321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75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Stochastic Gradient Descent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It is an approximation of the gradient algorithm</a:t>
            </a:r>
          </a:p>
          <a:p>
            <a:pPr lvl="1"/>
            <a:r>
              <a:rPr lang="en-US" noProof="0" dirty="0"/>
              <a:t>Converges more quickly in general! (more updates)</a:t>
            </a:r>
          </a:p>
          <a:p>
            <a:pPr lvl="1"/>
            <a:r>
              <a:rPr lang="en-US" noProof="0" dirty="0"/>
              <a:t>The error contains more noise</a:t>
            </a:r>
          </a:p>
          <a:p>
            <a:pPr lvl="1"/>
            <a:endParaRPr lang="en-CA" noProof="0" dirty="0"/>
          </a:p>
          <a:p>
            <a:r>
              <a:rPr lang="en-CA" noProof="0" dirty="0">
                <a:solidFill>
                  <a:srgbClr val="0070C0"/>
                </a:solidFill>
              </a:rPr>
              <a:t>IMPORTANT</a:t>
            </a:r>
            <a:r>
              <a:rPr lang="en-CA" noProof="0" dirty="0"/>
              <a:t>: </a:t>
            </a:r>
            <a:r>
              <a:rPr lang="en-US" noProof="0" dirty="0"/>
              <a:t>Data must be presented in a random order to obtain good results</a:t>
            </a:r>
          </a:p>
          <a:p>
            <a:pPr lvl="1"/>
            <a:r>
              <a:rPr lang="en-US" noProof="0" dirty="0"/>
              <a:t>Since we calculate on each sample without resetting to 0</a:t>
            </a:r>
            <a:endParaRPr lang="en-CA" dirty="0"/>
          </a:p>
          <a:p>
            <a:pPr lvl="1"/>
            <a:endParaRPr lang="en-CA" noProof="0" dirty="0"/>
          </a:p>
          <a:p>
            <a:r>
              <a:rPr lang="en-US" noProof="0" dirty="0"/>
              <a:t>The learning rate is often adaptive with SGD (as in simulated annealing methods)</a:t>
            </a:r>
            <a:endParaRPr lang="en-CA" noProof="0" dirty="0"/>
          </a:p>
          <a:p>
            <a:endParaRPr lang="en-CA" noProof="0" dirty="0"/>
          </a:p>
          <a:p>
            <a:r>
              <a:rPr lang="en-CA" noProof="0" dirty="0"/>
              <a:t>See updated  Adaline</a:t>
            </a:r>
            <a:r>
              <a:rPr lang="en-CA" dirty="0"/>
              <a:t> code with</a:t>
            </a:r>
            <a:r>
              <a:rPr lang="en-CA" noProof="0" dirty="0"/>
              <a:t> SGD (fit, </a:t>
            </a:r>
            <a:r>
              <a:rPr lang="en-CA" noProof="0" dirty="0" err="1"/>
              <a:t>partial_fit</a:t>
            </a:r>
            <a:r>
              <a:rPr lang="en-CA" noProof="0" dirty="0"/>
              <a:t> et shuffle)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05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What is an ideal optimizer for ML?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noProof="0" dirty="0">
                <a:solidFill>
                  <a:schemeClr val="accent1"/>
                </a:solidFill>
              </a:rPr>
              <a:t>Speed of convergence: </a:t>
            </a:r>
            <a:r>
              <a:rPr lang="en-US" noProof="0" dirty="0"/>
              <a:t>Some optimizers converge faster than others, which can be crucial when dealing with very large datasets</a:t>
            </a:r>
          </a:p>
          <a:p>
            <a:r>
              <a:rPr lang="en-US" noProof="0" dirty="0">
                <a:solidFill>
                  <a:schemeClr val="accent1"/>
                </a:solidFill>
              </a:rPr>
              <a:t>Memory requirements: </a:t>
            </a:r>
            <a:r>
              <a:rPr lang="en-US" noProof="0" dirty="0"/>
              <a:t>Some optimizers, like Adam, maintain momentum and second-moment estimates for each parameter, which can be memory-intensive for large models</a:t>
            </a:r>
          </a:p>
          <a:p>
            <a:r>
              <a:rPr lang="en-US" noProof="0" dirty="0">
                <a:solidFill>
                  <a:schemeClr val="accent1"/>
                </a:solidFill>
              </a:rPr>
              <a:t>Ease of tuning: </a:t>
            </a:r>
            <a:r>
              <a:rPr lang="en-US" noProof="0" dirty="0"/>
              <a:t>Some optimizers have hyperparameters that are more intuitive to tune than others</a:t>
            </a:r>
          </a:p>
          <a:p>
            <a:r>
              <a:rPr lang="en-US" noProof="0" dirty="0">
                <a:solidFill>
                  <a:schemeClr val="accent1"/>
                </a:solidFill>
              </a:rPr>
              <a:t>Robustness: </a:t>
            </a:r>
            <a:r>
              <a:rPr lang="en-US" noProof="0" dirty="0"/>
              <a:t>Certain optimizers are more robust to the choice of hyperparameters, initialization, and noise in the data</a:t>
            </a:r>
          </a:p>
          <a:p>
            <a:endParaRPr lang="en-CA" noProof="0" dirty="0"/>
          </a:p>
          <a:p>
            <a:r>
              <a:rPr lang="en-US" noProof="0" dirty="0"/>
              <a:t>The concept of an "ideal" optimizer does not exist in an absolute sense because the effectiveness of an optimizer can significantly depend on </a:t>
            </a:r>
          </a:p>
          <a:p>
            <a:pPr lvl="1"/>
            <a:r>
              <a:rPr lang="en-US" noProof="0" dirty="0"/>
              <a:t>the specific problem </a:t>
            </a:r>
          </a:p>
          <a:p>
            <a:pPr lvl="1"/>
            <a:r>
              <a:rPr lang="en-US" noProof="0" dirty="0"/>
              <a:t>the structure of the model, </a:t>
            </a:r>
          </a:p>
          <a:p>
            <a:pPr lvl="1"/>
            <a:r>
              <a:rPr lang="en-US" noProof="0" dirty="0"/>
              <a:t>the nature of the dataset</a:t>
            </a:r>
          </a:p>
          <a:p>
            <a:pPr lvl="1"/>
            <a:r>
              <a:rPr lang="en-US" noProof="0" dirty="0"/>
              <a:t>the desired balance between speed of convergence and the quality of the resulting model</a:t>
            </a:r>
            <a:endParaRPr lang="en-CA" noProof="0" dirty="0"/>
          </a:p>
          <a:p>
            <a:endParaRPr lang="en-CA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2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27FB-63A4-4C3B-8701-AC802CFF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Optimizers in well-known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FE4A-762E-4710-88E4-63F09582B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Only a few choices in Scikit-Learn: </a:t>
            </a:r>
            <a:r>
              <a:rPr lang="en-CA" noProof="0" dirty="0">
                <a:hlinkClick r:id="rId2"/>
              </a:rPr>
              <a:t>https://scikit-learn.org/stable/modules/neural_networks_supervised.html</a:t>
            </a:r>
            <a:endParaRPr lang="en-CA" noProof="0" dirty="0"/>
          </a:p>
          <a:p>
            <a:endParaRPr lang="en-CA" noProof="0" dirty="0"/>
          </a:p>
          <a:p>
            <a:r>
              <a:rPr lang="en-CA" noProof="0" dirty="0"/>
              <a:t>A lot more with </a:t>
            </a:r>
            <a:r>
              <a:rPr lang="en-CA" noProof="0" dirty="0" err="1"/>
              <a:t>Tensorflow</a:t>
            </a:r>
            <a:r>
              <a:rPr lang="en-CA" noProof="0" dirty="0"/>
              <a:t>: </a:t>
            </a:r>
            <a:r>
              <a:rPr lang="en-CA" noProof="0" dirty="0">
                <a:hlinkClick r:id="rId3"/>
              </a:rPr>
              <a:t>https://www.tensorflow.org/api_docs/python/tf/keras/optimizers</a:t>
            </a:r>
            <a:endParaRPr lang="en-CA" noProof="0" dirty="0"/>
          </a:p>
          <a:p>
            <a:pPr lvl="1"/>
            <a:r>
              <a:rPr lang="en-CA" noProof="0" dirty="0"/>
              <a:t>Adam et </a:t>
            </a:r>
            <a:r>
              <a:rPr lang="en-CA" noProof="0" dirty="0" err="1"/>
              <a:t>RMSProp</a:t>
            </a:r>
            <a:r>
              <a:rPr lang="en-CA" noProof="0" dirty="0"/>
              <a:t> </a:t>
            </a:r>
            <a:r>
              <a:rPr lang="en-CA" noProof="0" dirty="0" err="1"/>
              <a:t>sont</a:t>
            </a:r>
            <a:r>
              <a:rPr lang="en-CA" noProof="0" dirty="0"/>
              <a:t> </a:t>
            </a:r>
            <a:r>
              <a:rPr lang="en-CA" noProof="0" dirty="0" err="1"/>
              <a:t>particulièrement</a:t>
            </a:r>
            <a:r>
              <a:rPr lang="en-CA" noProof="0" dirty="0"/>
              <a:t> </a:t>
            </a:r>
            <a:r>
              <a:rPr lang="en-CA" noProof="0" dirty="0" err="1"/>
              <a:t>populaires</a:t>
            </a:r>
            <a:endParaRPr lang="en-CA" noProof="0" dirty="0"/>
          </a:p>
          <a:p>
            <a:pPr marL="274320" lvl="1" indent="0">
              <a:buNone/>
            </a:pPr>
            <a:endParaRPr lang="en-CA" noProof="0" dirty="0"/>
          </a:p>
          <a:p>
            <a:r>
              <a:rPr lang="en-CA" noProof="0" dirty="0" err="1"/>
              <a:t>PyTorch</a:t>
            </a:r>
            <a:r>
              <a:rPr lang="en-CA" noProof="0" dirty="0"/>
              <a:t> </a:t>
            </a:r>
            <a:r>
              <a:rPr lang="en-CA" noProof="0" dirty="0" err="1"/>
              <a:t>offre</a:t>
            </a:r>
            <a:r>
              <a:rPr lang="en-CA" noProof="0" dirty="0"/>
              <a:t> encore plus de choix que </a:t>
            </a:r>
            <a:r>
              <a:rPr lang="en-CA" noProof="0" dirty="0" err="1"/>
              <a:t>Keras</a:t>
            </a:r>
            <a:r>
              <a:rPr lang="en-CA" noProof="0" dirty="0"/>
              <a:t>: </a:t>
            </a:r>
            <a:r>
              <a:rPr lang="en-CA" noProof="0" dirty="0">
                <a:hlinkClick r:id="rId4"/>
              </a:rPr>
              <a:t>https://pytorch.org/docs/stable/optim.html</a:t>
            </a:r>
            <a:endParaRPr lang="en-CA" noProof="0" dirty="0"/>
          </a:p>
          <a:p>
            <a:endParaRPr lang="en-CA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17DC0-3083-4EB9-B572-9EA95D71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33878-EE87-4836-9664-D1BC0323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59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lorful wavy background with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A6F493F4-AB64-6B81-F688-D5CE4B8FB0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43" r="636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66BDB6-4634-0CB3-C692-91D9DB93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Multiple classes?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5D3560-BB79-E071-40FB-3C456A6E8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7" y="4389119"/>
            <a:ext cx="9552181" cy="197249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There are very few natural binary classification problems in the real world compared to their multiclass counterpart</a:t>
            </a:r>
            <a:endParaRPr lang="en-US" sz="2800" noProof="0" dirty="0">
              <a:solidFill>
                <a:schemeClr val="bg1"/>
              </a:solidFill>
            </a:endParaRPr>
          </a:p>
          <a:p>
            <a:r>
              <a:rPr lang="en-US" sz="2800" noProof="0" dirty="0">
                <a:solidFill>
                  <a:schemeClr val="bg1"/>
                </a:solidFill>
              </a:rPr>
              <a:t>Binary classification algorithms such as the Perceptron &amp; Adaline can be extended to multi-class problems by various strategies</a:t>
            </a:r>
          </a:p>
          <a:p>
            <a:endParaRPr lang="en-US" sz="2800" noProof="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2B153-8AF5-71F2-5D1D-D93E34A9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58657"/>
            <a:ext cx="58521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1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069D8-5A31-812A-78F1-22AF9F57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496" y="6121179"/>
            <a:ext cx="96740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22602D6-36C8-4247-8F95-FE9D8C4F108F}" type="slidenum">
              <a:rPr lang="en-US" smtClean="0"/>
              <a:pPr algn="r"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6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One-vs-ALL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The</a:t>
            </a:r>
            <a:r>
              <a:rPr lang="en-US" noProof="0" dirty="0">
                <a:solidFill>
                  <a:schemeClr val="accent1"/>
                </a:solidFill>
              </a:rPr>
              <a:t> One-vs-All </a:t>
            </a:r>
            <a:r>
              <a:rPr lang="en-US" noProof="0" dirty="0"/>
              <a:t>approach consists of creating a classifier for each class, where every other instance is considered of the negative class</a:t>
            </a:r>
          </a:p>
          <a:p>
            <a:r>
              <a:rPr lang="en-US" noProof="0" dirty="0"/>
              <a:t>The classification then consists of passing a new example through all the classifiers in order to find the one that triggers</a:t>
            </a:r>
          </a:p>
          <a:p>
            <a:r>
              <a:rPr lang="en-US" noProof="0" dirty="0"/>
              <a:t>Caution! In general, it is rather preferred to have an </a:t>
            </a:r>
            <a:r>
              <a:rPr lang="en-US" u="sng" noProof="0" dirty="0"/>
              <a:t>output in terms of confidence level</a:t>
            </a:r>
            <a:r>
              <a:rPr lang="en-US" noProof="0" dirty="0"/>
              <a:t> where we look for the max</a:t>
            </a:r>
          </a:p>
          <a:p>
            <a:pPr lvl="1"/>
            <a:r>
              <a:rPr lang="en-US" noProof="0" dirty="0"/>
              <a:t>Difficult with poorly balanced data</a:t>
            </a:r>
          </a:p>
          <a:p>
            <a:pPr lvl="1"/>
            <a:r>
              <a:rPr lang="en-US" noProof="0" dirty="0"/>
              <a:t>Difficult to ensure that the range of confidence levels does not vary too much from one classifier to another</a:t>
            </a:r>
            <a:endParaRPr lang="en-CA" noProof="0" dirty="0"/>
          </a:p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17</a:t>
            </a:fld>
            <a:endParaRPr lang="fr-FR"/>
          </a:p>
        </p:txBody>
      </p:sp>
      <p:sp>
        <p:nvSpPr>
          <p:cNvPr id="6" name="Google Shape;529;p46">
            <a:extLst>
              <a:ext uri="{FF2B5EF4-FFF2-40B4-BE49-F238E27FC236}">
                <a16:creationId xmlns:a16="http://schemas.microsoft.com/office/drawing/2014/main" id="{4CBBA2AE-84CE-ADFE-F855-84257095A008}"/>
              </a:ext>
            </a:extLst>
          </p:cNvPr>
          <p:cNvSpPr/>
          <p:nvPr/>
        </p:nvSpPr>
        <p:spPr>
          <a:xfrm>
            <a:off x="5245447" y="537413"/>
            <a:ext cx="735284" cy="1231777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Google Shape;529;p46">
            <a:extLst>
              <a:ext uri="{FF2B5EF4-FFF2-40B4-BE49-F238E27FC236}">
                <a16:creationId xmlns:a16="http://schemas.microsoft.com/office/drawing/2014/main" id="{A6E5559E-6A99-42AE-FE08-02E8DE67EA91}"/>
              </a:ext>
            </a:extLst>
          </p:cNvPr>
          <p:cNvSpPr/>
          <p:nvPr/>
        </p:nvSpPr>
        <p:spPr>
          <a:xfrm>
            <a:off x="6411924" y="777667"/>
            <a:ext cx="337384" cy="612529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Google Shape;529;p46">
            <a:extLst>
              <a:ext uri="{FF2B5EF4-FFF2-40B4-BE49-F238E27FC236}">
                <a16:creationId xmlns:a16="http://schemas.microsoft.com/office/drawing/2014/main" id="{4BDF102A-BD41-3452-1EDD-EBFBD35A319D}"/>
              </a:ext>
            </a:extLst>
          </p:cNvPr>
          <p:cNvSpPr/>
          <p:nvPr/>
        </p:nvSpPr>
        <p:spPr>
          <a:xfrm>
            <a:off x="6610773" y="1209531"/>
            <a:ext cx="337384" cy="612529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Google Shape;529;p46">
            <a:extLst>
              <a:ext uri="{FF2B5EF4-FFF2-40B4-BE49-F238E27FC236}">
                <a16:creationId xmlns:a16="http://schemas.microsoft.com/office/drawing/2014/main" id="{EA91506A-0CC7-F0D8-0A64-605CC112EE41}"/>
              </a:ext>
            </a:extLst>
          </p:cNvPr>
          <p:cNvSpPr/>
          <p:nvPr/>
        </p:nvSpPr>
        <p:spPr>
          <a:xfrm>
            <a:off x="6786036" y="686951"/>
            <a:ext cx="337384" cy="612529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Google Shape;529;p46">
            <a:extLst>
              <a:ext uri="{FF2B5EF4-FFF2-40B4-BE49-F238E27FC236}">
                <a16:creationId xmlns:a16="http://schemas.microsoft.com/office/drawing/2014/main" id="{C651D2D4-5FC8-9BF3-D635-EDE18715FEC0}"/>
              </a:ext>
            </a:extLst>
          </p:cNvPr>
          <p:cNvSpPr/>
          <p:nvPr/>
        </p:nvSpPr>
        <p:spPr>
          <a:xfrm>
            <a:off x="6967327" y="1147147"/>
            <a:ext cx="337384" cy="612529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Google Shape;529;p46">
            <a:extLst>
              <a:ext uri="{FF2B5EF4-FFF2-40B4-BE49-F238E27FC236}">
                <a16:creationId xmlns:a16="http://schemas.microsoft.com/office/drawing/2014/main" id="{9CB8BFBC-E6B4-7B7B-A138-F5088C07006D}"/>
              </a:ext>
            </a:extLst>
          </p:cNvPr>
          <p:cNvSpPr/>
          <p:nvPr/>
        </p:nvSpPr>
        <p:spPr>
          <a:xfrm>
            <a:off x="7166176" y="812106"/>
            <a:ext cx="337384" cy="612529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038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A4AE-175D-40F9-9218-C7B0AAE3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One-vs-One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CAC45-F2DB-4D51-AE0B-67F76F304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noProof="0" dirty="0"/>
                  <a:t>There is another popular strategy for other types of classifiers that are not multiclass by default</a:t>
                </a:r>
              </a:p>
              <a:p>
                <a:r>
                  <a:rPr lang="en-US" noProof="0" dirty="0">
                    <a:solidFill>
                      <a:schemeClr val="accent1"/>
                    </a:solidFill>
                  </a:rPr>
                  <a:t>One-vs-One</a:t>
                </a:r>
                <a:r>
                  <a:rPr lang="en-US" noProof="0" dirty="0"/>
                  <a:t> is one of the strategies used in Scikit-Learn</a:t>
                </a:r>
              </a:p>
              <a:p>
                <a:r>
                  <a:rPr lang="en-US" noProof="0" dirty="0"/>
                  <a:t>One classifier is trained per pair of classes</a:t>
                </a:r>
              </a:p>
              <a:p>
                <a:r>
                  <a:rPr lang="en-US" noProof="0" dirty="0"/>
                  <a:t>Voting over the entirety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CA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fr-CA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noProof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CA" b="0" i="1" noProof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noProof="0" dirty="0"/>
                  <a:t> classifiers</a:t>
                </a:r>
              </a:p>
              <a:p>
                <a:pPr lvl="1"/>
                <a:r>
                  <a:rPr lang="en-US" dirty="0"/>
                  <a:t>E.g.: for 10 classes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10−1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/2=45</m:t>
                    </m:r>
                  </m:oMath>
                </a14:m>
                <a:endParaRPr lang="en-US" noProof="0" dirty="0"/>
              </a:p>
              <a:p>
                <a:endParaRPr lang="en-US" noProof="0" dirty="0"/>
              </a:p>
              <a:p>
                <a:r>
                  <a:rPr lang="en-US" noProof="0" dirty="0"/>
                  <a:t>Scikit-Learn extensively explains the strategies implemented according to the algorithm:</a:t>
                </a:r>
              </a:p>
              <a:p>
                <a:pPr lvl="1"/>
                <a:r>
                  <a:rPr lang="en-CA" noProof="0" dirty="0">
                    <a:hlinkClick r:id="rId3"/>
                  </a:rPr>
                  <a:t>https://scikit-learn.org/stable/modules/multiclass.html</a:t>
                </a:r>
                <a:endParaRPr lang="en-CA" noProof="0" dirty="0"/>
              </a:p>
              <a:p>
                <a:pPr lvl="1"/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CAC45-F2DB-4D51-AE0B-67F76F30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1761F-0659-4CDE-97B0-FFF045F7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B2FCD-FF0B-4A1C-A46F-6237D029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18</a:t>
            </a:fld>
            <a:endParaRPr lang="fr-FR"/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1BDA973-2014-6905-92E2-64C3C83BD501}"/>
              </a:ext>
            </a:extLst>
          </p:cNvPr>
          <p:cNvSpPr/>
          <p:nvPr/>
        </p:nvSpPr>
        <p:spPr>
          <a:xfrm>
            <a:off x="6901429" y="329070"/>
            <a:ext cx="383715" cy="247511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b="1" dirty="0"/>
          </a:p>
        </p:txBody>
      </p:sp>
      <p:sp>
        <p:nvSpPr>
          <p:cNvPr id="7" name="Google Shape;529;p46">
            <a:extLst>
              <a:ext uri="{FF2B5EF4-FFF2-40B4-BE49-F238E27FC236}">
                <a16:creationId xmlns:a16="http://schemas.microsoft.com/office/drawing/2014/main" id="{6D16B54B-96A0-9841-868D-0164106A6C66}"/>
              </a:ext>
            </a:extLst>
          </p:cNvPr>
          <p:cNvSpPr/>
          <p:nvPr/>
        </p:nvSpPr>
        <p:spPr>
          <a:xfrm>
            <a:off x="5308115" y="685801"/>
            <a:ext cx="735284" cy="1231777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Google Shape;529;p46">
            <a:extLst>
              <a:ext uri="{FF2B5EF4-FFF2-40B4-BE49-F238E27FC236}">
                <a16:creationId xmlns:a16="http://schemas.microsoft.com/office/drawing/2014/main" id="{CC0AEAC5-E4C5-4AFE-290F-74B58630659B}"/>
              </a:ext>
            </a:extLst>
          </p:cNvPr>
          <p:cNvSpPr/>
          <p:nvPr/>
        </p:nvSpPr>
        <p:spPr>
          <a:xfrm>
            <a:off x="6725644" y="653779"/>
            <a:ext cx="735284" cy="1231777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553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158399" y="2266446"/>
            <a:ext cx="6960870" cy="1318728"/>
          </a:xfrm>
        </p:spPr>
        <p:txBody>
          <a:bodyPr>
            <a:normAutofit/>
          </a:bodyPr>
          <a:lstStyle/>
          <a:p>
            <a:r>
              <a:rPr lang="fr-CA" dirty="0"/>
              <a:t>Main </a:t>
            </a:r>
            <a:r>
              <a:rPr lang="fr-CA" dirty="0" err="1"/>
              <a:t>References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2169450" y="3585173"/>
            <a:ext cx="8027770" cy="303291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Russell S., Norvig P., </a:t>
            </a:r>
            <a:r>
              <a:rPr lang="en-US" i="1" dirty="0"/>
              <a:t>Artificial Intelligence: A Modern Approach</a:t>
            </a:r>
            <a:r>
              <a:rPr lang="en-US" dirty="0"/>
              <a:t>. </a:t>
            </a:r>
            <a:r>
              <a:rPr lang="en-CA" dirty="0"/>
              <a:t>Prentice-Hall, Englewood Cliffs, 2021.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Aggarwal, C. C., Neural networks and deep learning. Springer, 2023.</a:t>
            </a:r>
            <a:endParaRPr lang="fr-FR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dirty="0"/>
              <a:t>Goodfellow I., Bengio Y., </a:t>
            </a:r>
            <a:r>
              <a:rPr lang="en-CA" i="1" dirty="0"/>
              <a:t>Deep Learning</a:t>
            </a:r>
            <a:r>
              <a:rPr lang="en-CA" dirty="0"/>
              <a:t>. The MIT Press, 2016.</a:t>
            </a:r>
            <a:endParaRPr lang="fr-FR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Raschka</a:t>
            </a:r>
            <a:r>
              <a:rPr lang="en-US" dirty="0"/>
              <a:t> S., </a:t>
            </a:r>
            <a:r>
              <a:rPr lang="en-US" i="1" dirty="0"/>
              <a:t>Python Machine Learning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 Publishing, 2015.</a:t>
            </a:r>
            <a:endParaRPr lang="fr-FR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Sutton R.S., </a:t>
            </a:r>
            <a:r>
              <a:rPr lang="en-US" dirty="0" err="1"/>
              <a:t>Barto</a:t>
            </a:r>
            <a:r>
              <a:rPr lang="en-US" dirty="0"/>
              <a:t> A.G., </a:t>
            </a:r>
            <a:r>
              <a:rPr lang="en-US" i="1" dirty="0"/>
              <a:t>Reinforcement Learning: An Introduction</a:t>
            </a:r>
            <a:r>
              <a:rPr lang="en-US" dirty="0"/>
              <a:t>, A Bradford Book, 2021.</a:t>
            </a:r>
            <a:endParaRPr lang="fr-FR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Witten I.H., Frank E., Hall M.A., Pal C. </a:t>
            </a:r>
            <a:r>
              <a:rPr lang="en-US" i="1" dirty="0"/>
              <a:t>Data Mining: Practical Machine Learning Tools and Techniques</a:t>
            </a:r>
            <a:r>
              <a:rPr lang="en-US" dirty="0"/>
              <a:t>, Morgan Kaufmann, 2016.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05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ing graph with a curved curve and a ball&#10;&#10;Description automatically generated">
            <a:extLst>
              <a:ext uri="{FF2B5EF4-FFF2-40B4-BE49-F238E27FC236}">
                <a16:creationId xmlns:a16="http://schemas.microsoft.com/office/drawing/2014/main" id="{E27E0380-3085-07B8-96B7-CAB35CCCE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74AAB-71EE-A571-A27F-CE2B7340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noProof="0" dirty="0"/>
              <a:t>Summary of lesson #</a:t>
            </a:r>
            <a:r>
              <a:rPr lang="en-CA" u="sng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A28628-3193-EA56-E557-136CE240E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noProof="0" dirty="0"/>
              <a:t>You will learn about: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205336-96FB-E197-6F11-FBDBCB0ABF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A second neuron model called ADALINE</a:t>
            </a:r>
          </a:p>
          <a:p>
            <a:r>
              <a:rPr lang="en-CA" noProof="0" dirty="0"/>
              <a:t>About cost functions and their optimization</a:t>
            </a:r>
          </a:p>
          <a:p>
            <a:pPr lvl="1"/>
            <a:r>
              <a:rPr lang="en-CA" dirty="0"/>
              <a:t>But don’t worry, just a quick, simple introduction!</a:t>
            </a:r>
            <a:endParaRPr lang="en-CA" noProof="0" dirty="0"/>
          </a:p>
          <a:p>
            <a:r>
              <a:rPr lang="en-CA" dirty="0"/>
              <a:t>How to use these model in the case </a:t>
            </a:r>
            <a:br>
              <a:rPr lang="en-CA" dirty="0"/>
            </a:br>
            <a:r>
              <a:rPr lang="en-CA" dirty="0"/>
              <a:t>of multiple classes</a:t>
            </a:r>
            <a:endParaRPr lang="en-CA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8006-6640-663A-A722-F1307FAD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5553" y="6263957"/>
            <a:ext cx="6327648" cy="365125"/>
          </a:xfrm>
        </p:spPr>
        <p:txBody>
          <a:bodyPr/>
          <a:lstStyle/>
          <a:p>
            <a:r>
              <a:rPr lang="fr-FR" dirty="0"/>
              <a:t>*image: DALL-E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8E7D2-C59B-4163-2D18-0D84B090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29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Adaptive Linear Neurons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noProof="0" dirty="0"/>
              <a:t>Adaline: is another type of artificial neural network</a:t>
            </a:r>
          </a:p>
          <a:p>
            <a:r>
              <a:rPr lang="en-CA" noProof="0" dirty="0"/>
              <a:t>It has a different, more useful activation function</a:t>
            </a:r>
          </a:p>
          <a:p>
            <a:r>
              <a:rPr lang="en-CA" dirty="0"/>
              <a:t>It is trained using a cost function</a:t>
            </a:r>
            <a:endParaRPr lang="en-CA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62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Adaline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3139440"/>
                <a:ext cx="10058400" cy="30327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noProof="0" dirty="0"/>
                  <a:t>The activation function of Adaline </a:t>
                </a:r>
                <a14:m>
                  <m:oMath xmlns:m="http://schemas.openxmlformats.org/officeDocument/2006/math">
                    <m:r>
                      <a:rPr lang="en-CA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noProof="0" dirty="0"/>
                  <a:t> </a:t>
                </a:r>
                <a:r>
                  <a:rPr lang="en-US" dirty="0"/>
                  <a:t>is simply the identity function of the net input</a:t>
                </a:r>
                <a14:m>
                  <m:oMath xmlns:m="http://schemas.openxmlformats.org/officeDocument/2006/math">
                    <m:r>
                      <a:rPr lang="fr-CA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CA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CA" noProof="0" dirty="0"/>
              </a:p>
              <a:p>
                <a:r>
                  <a:rPr lang="en-US" noProof="0" dirty="0"/>
                  <a:t>It is used to update the weights</a:t>
                </a:r>
              </a:p>
              <a:p>
                <a:r>
                  <a:rPr lang="en-US" noProof="0" dirty="0"/>
                  <a:t>However, an element similar to the Heaviside function, sometimes called 'Quantizer', allows for the prediction of the class by discretizing</a:t>
                </a:r>
              </a:p>
              <a:p>
                <a:pPr lvl="1"/>
                <a:r>
                  <a:rPr lang="en-US" noProof="0" dirty="0"/>
                  <a:t>Basically, is </a:t>
                </a:r>
                <a:r>
                  <a:rPr lang="en-US" noProof="0" dirty="0" err="1"/>
                  <a:t>is</a:t>
                </a:r>
                <a:r>
                  <a:rPr lang="en-US" noProof="0" dirty="0"/>
                  <a:t> almost the same as the Perceptron if we moved the step of updating the weights before the activation</a:t>
                </a:r>
              </a:p>
              <a:p>
                <a:pPr lvl="1"/>
                <a:endParaRPr lang="en-US" noProof="0" dirty="0"/>
              </a:p>
              <a:p>
                <a:r>
                  <a:rPr lang="en-US" noProof="0" dirty="0"/>
                  <a:t>The outputs are therefore continuous values! (rather than binary)</a:t>
                </a:r>
                <a:endParaRPr lang="en-CA" noProof="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3139440"/>
                <a:ext cx="10058400" cy="3032760"/>
              </a:xfrm>
              <a:blipFill>
                <a:blip r:embed="rId3"/>
                <a:stretch>
                  <a:fillRect l="-303" t="-30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4</a:t>
            </a:fld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634" y="613954"/>
            <a:ext cx="5431536" cy="21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8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Cost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noProof="0" dirty="0"/>
              <a:t>Key concept in ML</a:t>
            </a:r>
          </a:p>
          <a:p>
            <a:pPr lvl="1"/>
            <a:r>
              <a:rPr lang="en-CA" dirty="0"/>
              <a:t>Most often, we optimize an objective function</a:t>
            </a:r>
            <a:endParaRPr lang="en-CA" noProof="0" dirty="0"/>
          </a:p>
          <a:p>
            <a:pPr lvl="1"/>
            <a:r>
              <a:rPr lang="en-CA" noProof="0" dirty="0"/>
              <a:t>You probably won’t see it, since it happens behind the scene</a:t>
            </a:r>
          </a:p>
          <a:p>
            <a:r>
              <a:rPr lang="en-CA" noProof="0" dirty="0"/>
              <a:t>This isn’t an optimization class, but it seems important to give you an idea of how it works</a:t>
            </a:r>
          </a:p>
          <a:p>
            <a:r>
              <a:rPr lang="en-CA" noProof="0" dirty="0"/>
              <a:t>For Adaline, the cost function to minimize is the </a:t>
            </a:r>
            <a:r>
              <a:rPr lang="en-CA" b="1" i="1" noProof="0" dirty="0">
                <a:solidFill>
                  <a:schemeClr val="accent1"/>
                </a:solidFill>
              </a:rPr>
              <a:t>Sum of Squared Errors </a:t>
            </a:r>
            <a:r>
              <a:rPr lang="en-CA" noProof="0" dirty="0"/>
              <a:t>(SSE) </a:t>
            </a:r>
          </a:p>
          <a:p>
            <a:pPr lvl="1"/>
            <a:r>
              <a:rPr lang="en-CA" noProof="0" dirty="0"/>
              <a:t>It measures the error of the model, and therefore, we want to minimize it</a:t>
            </a:r>
          </a:p>
          <a:p>
            <a:pPr lvl="1"/>
            <a:endParaRPr lang="en-CA" noProof="0" dirty="0"/>
          </a:p>
          <a:p>
            <a:pPr lvl="1"/>
            <a:endParaRPr lang="en-CA" noProof="0" dirty="0"/>
          </a:p>
          <a:p>
            <a:pPr marL="274320" lvl="1" indent="0">
              <a:buNone/>
            </a:pPr>
            <a:r>
              <a:rPr lang="en-CA" noProof="0" dirty="0"/>
              <a:t>			        </a:t>
            </a:r>
            <a:r>
              <a:rPr lang="en-CA" noProof="0" dirty="0">
                <a:solidFill>
                  <a:srgbClr val="FF0000"/>
                </a:solidFill>
              </a:rPr>
              <a:t>          	       </a:t>
            </a:r>
          </a:p>
          <a:p>
            <a:pPr marL="274320" lvl="1" indent="0">
              <a:buNone/>
            </a:pPr>
            <a:r>
              <a:rPr lang="en-CA" sz="1400" noProof="0" dirty="0"/>
              <a:t>*The ½ is added to facilitate the </a:t>
            </a:r>
            <a:r>
              <a:rPr lang="en-CA" sz="1400" noProof="0" dirty="0" err="1"/>
              <a:t>calcul</a:t>
            </a:r>
            <a:r>
              <a:rPr lang="en-CA" sz="1400" noProof="0" dirty="0"/>
              <a:t> of a derivative (1/n classes)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5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226" y="4669019"/>
            <a:ext cx="2835215" cy="6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4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448" y="4555544"/>
            <a:ext cx="4965921" cy="689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err="1"/>
              <a:t>Algorithme</a:t>
            </a:r>
            <a:r>
              <a:rPr lang="en-CA" noProof="0" dirty="0"/>
              <a:t> du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noProof="0" dirty="0"/>
                  <a:t>Since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noProof="0" dirty="0"/>
                  <a:t> is a convex function, we can optimize it using a method called </a:t>
                </a:r>
                <a:r>
                  <a:rPr lang="en-CA" i="1" noProof="0" dirty="0">
                    <a:solidFill>
                      <a:srgbClr val="0070C0"/>
                    </a:solidFill>
                  </a:rPr>
                  <a:t>gradient descent</a:t>
                </a:r>
                <a:endParaRPr lang="en-CA" noProof="0" dirty="0"/>
              </a:p>
              <a:p>
                <a:r>
                  <a:rPr lang="en-CA" noProof="0" dirty="0"/>
                  <a:t>The gradient is found using the derivative (see next slide)</a:t>
                </a:r>
              </a:p>
              <a:p>
                <a:r>
                  <a:rPr lang="en-US" noProof="0" dirty="0"/>
                  <a:t>When dealing with functions of several variables, the gradient gives you a vector that points in the direction of the greatest rate of increase of the function</a:t>
                </a:r>
              </a:p>
              <a:p>
                <a:r>
                  <a:rPr lang="en-US" dirty="0"/>
                  <a:t>Then, the idea is simply to use a learning rule with the derivative to update each weight</a:t>
                </a:r>
                <a:endParaRPr lang="en-CA" noProof="0" dirty="0"/>
              </a:p>
              <a:p>
                <a:r>
                  <a:rPr lang="en-CA" noProof="0" dirty="0"/>
                  <a:t>Learning rule for Adaline: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6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004" y="4643691"/>
            <a:ext cx="1529323" cy="3804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E74276-7921-AF89-4617-614341534A01}"/>
              </a:ext>
            </a:extLst>
          </p:cNvPr>
          <p:cNvSpPr/>
          <p:nvPr/>
        </p:nvSpPr>
        <p:spPr>
          <a:xfrm>
            <a:off x="7673009" y="4518991"/>
            <a:ext cx="534504" cy="7260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0380364-5336-4E98-6D63-18C6B4F7184A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8181075" y="5004213"/>
            <a:ext cx="380468" cy="86209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2F6B6-693A-636E-FBCB-CC0940C7BC2C}"/>
              </a:ext>
            </a:extLst>
          </p:cNvPr>
          <p:cNvSpPr/>
          <p:nvPr/>
        </p:nvSpPr>
        <p:spPr>
          <a:xfrm>
            <a:off x="7350034" y="4715691"/>
            <a:ext cx="230777" cy="3084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5B8EBAB-C95E-CED6-4C65-D4D90D45E955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5943529" y="4103601"/>
            <a:ext cx="601338" cy="244245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8B8971-9388-DCBF-BF59-4D1904F531B3}"/>
              </a:ext>
            </a:extLst>
          </p:cNvPr>
          <p:cNvSpPr txBox="1"/>
          <p:nvPr/>
        </p:nvSpPr>
        <p:spPr>
          <a:xfrm>
            <a:off x="3073048" y="5252996"/>
            <a:ext cx="259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Negative step because</a:t>
            </a:r>
          </a:p>
          <a:p>
            <a:r>
              <a:rPr lang="en-CA" dirty="0"/>
              <a:t>we minimize 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BA4519-CDF8-05F1-400F-F68214163041}"/>
                  </a:ext>
                </a:extLst>
              </p:cNvPr>
              <p:cNvSpPr txBox="1"/>
              <p:nvPr/>
            </p:nvSpPr>
            <p:spPr>
              <a:xfrm>
                <a:off x="8719778" y="5324826"/>
                <a:ext cx="2689582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Partial derivative of SSE</a:t>
                </a:r>
              </a:p>
              <a:p>
                <a:r>
                  <a:rPr lang="en-CA" dirty="0"/>
                  <a:t>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BA4519-CDF8-05F1-400F-F68214163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778" y="5324826"/>
                <a:ext cx="2689582" cy="668645"/>
              </a:xfrm>
              <a:prstGeom prst="rect">
                <a:avLst/>
              </a:prstGeom>
              <a:blipFill>
                <a:blip r:embed="rId6"/>
                <a:stretch>
                  <a:fillRect l="-1810" t="-4545" r="-1131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9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SSE and its derivative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Step by step calculations for the derivative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2424781"/>
            <a:ext cx="4317459" cy="3609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3F68DB-9EF2-40EE-986A-E51F1EF42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488" y="2521596"/>
            <a:ext cx="6056072" cy="319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6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Gradient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B88C1C-0CBD-AF6D-E1EF-CE28DC4C2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noProof="0" dirty="0"/>
              <a:t>Top: Visualization of what is happening</a:t>
            </a:r>
          </a:p>
          <a:p>
            <a:r>
              <a:rPr lang="en-CA" noProof="0" dirty="0"/>
              <a:t>Bottom: SSE for each epoch</a:t>
            </a:r>
          </a:p>
          <a:p>
            <a:endParaRPr lang="en-CA" noProof="0" dirty="0"/>
          </a:p>
          <a:p>
            <a:r>
              <a:rPr lang="en-CA" noProof="0" dirty="0"/>
              <a:t>*Image</a:t>
            </a:r>
          </a:p>
          <a:p>
            <a:r>
              <a:rPr lang="en-CA" noProof="0" dirty="0"/>
              <a:t>towardsdatascience.com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8</a:t>
            </a:fld>
            <a:endParaRPr lang="fr-FR"/>
          </a:p>
        </p:txBody>
      </p:sp>
      <p:pic>
        <p:nvPicPr>
          <p:cNvPr id="1030" name="Picture 6" descr="https://cdn-images-1.medium.com/max/1600/1*pwPIG-GWHyaPVMVGG5OhAQ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0"/>
            <a:ext cx="82296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346070"/>
            <a:ext cx="6227804" cy="34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8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/>
                  <a:t>Even if Adaline looks a lot like the Perceptron with activation</a:t>
                </a:r>
                <a:r>
                  <a:rPr lang="en-CA" noProof="0" dirty="0"/>
                  <a:t> </a:t>
                </a:r>
                <a14:m>
                  <m:oMath xmlns:m="http://schemas.openxmlformats.org/officeDocument/2006/math">
                    <m:r>
                      <a:rPr lang="en-CA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CA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CA" noProof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noProof="0" dirty="0"/>
                  <a:t> is a real number</a:t>
                </a:r>
              </a:p>
              <a:p>
                <a:pPr lvl="1"/>
                <a:r>
                  <a:rPr lang="en-CA" noProof="0" dirty="0"/>
                  <a:t>In the original Perceptron, it is the </a:t>
                </a:r>
                <a:r>
                  <a:rPr lang="en-CA" noProof="0" dirty="0" err="1"/>
                  <a:t>narutal</a:t>
                </a:r>
                <a:r>
                  <a:rPr lang="en-CA" noProof="0" dirty="0"/>
                  <a:t> number 1 or -1</a:t>
                </a:r>
              </a:p>
              <a:p>
                <a:pPr lvl="1"/>
                <a:endParaRPr lang="en-CA" noProof="0" dirty="0"/>
              </a:p>
              <a:p>
                <a:r>
                  <a:rPr lang="en-CA" noProof="0" dirty="0"/>
                  <a:t>Moreover, the update of weights is done on the complete dataset</a:t>
                </a:r>
              </a:p>
              <a:p>
                <a:pPr lvl="1"/>
                <a:r>
                  <a:rPr lang="en-CA" noProof="0" dirty="0"/>
                  <a:t>In the perceptron, it is incremental (instance by instance)</a:t>
                </a:r>
              </a:p>
              <a:p>
                <a:pPr lvl="1"/>
                <a:r>
                  <a:rPr lang="en-CA" noProof="0" dirty="0"/>
                  <a:t>Sometimes, it is more practical, </a:t>
                </a:r>
                <a:r>
                  <a:rPr lang="en-CA" b="1" noProof="0" dirty="0"/>
                  <a:t>can you think of why?</a:t>
                </a:r>
              </a:p>
              <a:p>
                <a:pPr lvl="1"/>
                <a:endParaRPr lang="en-CA" noProof="0" dirty="0"/>
              </a:p>
              <a:p>
                <a:r>
                  <a:rPr lang="en-CA" noProof="0" dirty="0"/>
                  <a:t>Gradient descent work better with </a:t>
                </a:r>
                <a:r>
                  <a:rPr lang="en-CA" i="1" noProof="0" dirty="0">
                    <a:solidFill>
                      <a:srgbClr val="0070C0"/>
                    </a:solidFill>
                  </a:rPr>
                  <a:t>feature scaling</a:t>
                </a:r>
              </a:p>
              <a:p>
                <a:pPr lvl="1"/>
                <a:r>
                  <a:rPr lang="en-CA" noProof="0" dirty="0"/>
                  <a:t>Calculation is faster!</a:t>
                </a:r>
              </a:p>
              <a:p>
                <a:pPr lvl="1"/>
                <a:r>
                  <a:rPr lang="en-CA" noProof="0" dirty="0" err="1"/>
                  <a:t>sklearn.preprocessing.scale</a:t>
                </a:r>
                <a:r>
                  <a:rPr lang="en-CA" noProof="0" dirty="0"/>
                  <a:t> (standardisation)</a:t>
                </a:r>
              </a:p>
              <a:p>
                <a:pPr marL="0" indent="0">
                  <a:buNone/>
                </a:pPr>
                <a:endParaRPr lang="en-CA" noProof="0" dirty="0"/>
              </a:p>
              <a:p>
                <a:r>
                  <a:rPr lang="en-CA" noProof="0" dirty="0"/>
                  <a:t>See the python code for </a:t>
                </a:r>
                <a:r>
                  <a:rPr lang="en-CA" b="1" noProof="0" dirty="0">
                    <a:solidFill>
                      <a:schemeClr val="accent1"/>
                    </a:solidFill>
                  </a:rPr>
                  <a:t>Adaptive Linear Neuron 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2256" r="-3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944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2873</TotalTime>
  <Words>1611</Words>
  <Application>Microsoft Office PowerPoint</Application>
  <PresentationFormat>Widescreen</PresentationFormat>
  <Paragraphs>196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Rockwell</vt:lpstr>
      <vt:lpstr>Rockwell Condensed</vt:lpstr>
      <vt:lpstr>Söhne</vt:lpstr>
      <vt:lpstr>Verdana</vt:lpstr>
      <vt:lpstr>Wingdings</vt:lpstr>
      <vt:lpstr>Wood Type</vt:lpstr>
      <vt:lpstr>Machine Learning for data science and business intelligence – 8IAR403</vt:lpstr>
      <vt:lpstr>Summary of lesson #4</vt:lpstr>
      <vt:lpstr>Adaptive Linear Neurons</vt:lpstr>
      <vt:lpstr>Adaline</vt:lpstr>
      <vt:lpstr>Cost function</vt:lpstr>
      <vt:lpstr>Algorithme du Gradient</vt:lpstr>
      <vt:lpstr>SSE and its derivative</vt:lpstr>
      <vt:lpstr>Gradient</vt:lpstr>
      <vt:lpstr>Summary</vt:lpstr>
      <vt:lpstr>Let’s go a bit further</vt:lpstr>
      <vt:lpstr>Hyperparameters</vt:lpstr>
      <vt:lpstr>Stochastic Gradient Descent</vt:lpstr>
      <vt:lpstr>Stochastic Gradient Descent</vt:lpstr>
      <vt:lpstr>What is an ideal optimizer for ML?</vt:lpstr>
      <vt:lpstr>Optimizers in well-known libraries</vt:lpstr>
      <vt:lpstr>Multiple classes?</vt:lpstr>
      <vt:lpstr>One-vs-ALL</vt:lpstr>
      <vt:lpstr>One-vs-One</vt:lpstr>
      <vt:lpstr>Main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Machine</dc:title>
  <dc:creator>Kevin Bouchard</dc:creator>
  <cp:lastModifiedBy>Kevin Bouchard</cp:lastModifiedBy>
  <cp:revision>91</cp:revision>
  <dcterms:created xsi:type="dcterms:W3CDTF">2018-04-28T18:28:28Z</dcterms:created>
  <dcterms:modified xsi:type="dcterms:W3CDTF">2024-02-01T03:35:14Z</dcterms:modified>
</cp:coreProperties>
</file>