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346" r:id="rId2"/>
    <p:sldId id="347" r:id="rId3"/>
    <p:sldId id="258" r:id="rId4"/>
    <p:sldId id="276" r:id="rId5"/>
    <p:sldId id="32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328" r:id="rId18"/>
    <p:sldId id="291" r:id="rId19"/>
    <p:sldId id="290" r:id="rId20"/>
    <p:sldId id="297" r:id="rId21"/>
    <p:sldId id="35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031D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7625" autoAdjust="0"/>
  </p:normalViewPr>
  <p:slideViewPr>
    <p:cSldViewPr snapToGrid="0">
      <p:cViewPr varScale="1">
        <p:scale>
          <a:sx n="139" d="100"/>
          <a:sy n="139" d="100"/>
        </p:scale>
        <p:origin x="420" y="76"/>
      </p:cViewPr>
      <p:guideLst/>
    </p:cSldViewPr>
  </p:slideViewPr>
  <p:outlineViewPr>
    <p:cViewPr>
      <p:scale>
        <a:sx n="33" d="100"/>
        <a:sy n="33" d="100"/>
      </p:scale>
      <p:origin x="0" y="-1796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B70B67C5-9B8D-443E-9C93-6CC2ED2BD94E}"/>
    <pc:docChg chg="modSld">
      <pc:chgData name="Kevin Bouchard" userId="2fc9e66d-ba45-474f-8a9f-7086b34a7d26" providerId="ADAL" clId="{B70B67C5-9B8D-443E-9C93-6CC2ED2BD94E}" dt="2024-02-01T03:43:10.430" v="0" actId="20577"/>
      <pc:docMkLst>
        <pc:docMk/>
      </pc:docMkLst>
      <pc:sldChg chg="modSp mod">
        <pc:chgData name="Kevin Bouchard" userId="2fc9e66d-ba45-474f-8a9f-7086b34a7d26" providerId="ADAL" clId="{B70B67C5-9B8D-443E-9C93-6CC2ED2BD94E}" dt="2024-02-01T03:43:10.430" v="0" actId="20577"/>
        <pc:sldMkLst>
          <pc:docMk/>
          <pc:sldMk cId="4047295315" sldId="347"/>
        </pc:sldMkLst>
        <pc:spChg chg="mod">
          <ac:chgData name="Kevin Bouchard" userId="2fc9e66d-ba45-474f-8a9f-7086b34a7d26" providerId="ADAL" clId="{B70B67C5-9B8D-443E-9C93-6CC2ED2BD94E}" dt="2024-02-01T03:43:10.430" v="0" actId="20577"/>
          <ac:spMkLst>
            <pc:docMk/>
            <pc:sldMk cId="4047295315" sldId="347"/>
            <ac:spMk id="2" creationId="{23874AAB-71EE-A571-A27F-CE2B7340AFF5}"/>
          </ac:spMkLst>
        </pc:spChg>
      </pc:sldChg>
    </pc:docChg>
  </pc:docChgLst>
  <pc:docChgLst>
    <pc:chgData name="Kevin Bouchard" userId="2fc9e66d-ba45-474f-8a9f-7086b34a7d26" providerId="ADAL" clId="{FCDC6B1A-B2A9-4F99-9501-710D71885294}"/>
    <pc:docChg chg="custSel modSld">
      <pc:chgData name="Kevin Bouchard" userId="2fc9e66d-ba45-474f-8a9f-7086b34a7d26" providerId="ADAL" clId="{FCDC6B1A-B2A9-4F99-9501-710D71885294}" dt="2023-07-26T18:53:30.650" v="36" actId="20577"/>
      <pc:docMkLst>
        <pc:docMk/>
      </pc:docMkLst>
      <pc:sldChg chg="modSp mod">
        <pc:chgData name="Kevin Bouchard" userId="2fc9e66d-ba45-474f-8a9f-7086b34a7d26" providerId="ADAL" clId="{FCDC6B1A-B2A9-4F99-9501-710D71885294}" dt="2023-07-26T18:28:57.657" v="14" actId="27636"/>
        <pc:sldMkLst>
          <pc:docMk/>
          <pc:sldMk cId="1004256375" sldId="256"/>
        </pc:sldMkLst>
        <pc:spChg chg="mod">
          <ac:chgData name="Kevin Bouchard" userId="2fc9e66d-ba45-474f-8a9f-7086b34a7d26" providerId="ADAL" clId="{FCDC6B1A-B2A9-4F99-9501-710D71885294}" dt="2023-07-26T18:28:57.657" v="14" actId="27636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29:13.443" v="16" actId="33524"/>
        <pc:sldMkLst>
          <pc:docMk/>
          <pc:sldMk cId="1823829716" sldId="258"/>
        </pc:sldMkLst>
        <pc:spChg chg="mod">
          <ac:chgData name="Kevin Bouchard" userId="2fc9e66d-ba45-474f-8a9f-7086b34a7d26" providerId="ADAL" clId="{FCDC6B1A-B2A9-4F99-9501-710D71885294}" dt="2023-07-26T18:29:13.443" v="16" actId="33524"/>
          <ac:spMkLst>
            <pc:docMk/>
            <pc:sldMk cId="1823829716" sldId="258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34:05.451" v="17" actId="20577"/>
        <pc:sldMkLst>
          <pc:docMk/>
          <pc:sldMk cId="3887196639" sldId="284"/>
        </pc:sldMkLst>
        <pc:spChg chg="mod">
          <ac:chgData name="Kevin Bouchard" userId="2fc9e66d-ba45-474f-8a9f-7086b34a7d26" providerId="ADAL" clId="{FCDC6B1A-B2A9-4F99-9501-710D71885294}" dt="2023-07-26T18:34:05.451" v="17" actId="20577"/>
          <ac:spMkLst>
            <pc:docMk/>
            <pc:sldMk cId="3887196639" sldId="284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FCDC6B1A-B2A9-4F99-9501-710D71885294}" dt="2023-07-26T18:37:23.941" v="30" actId="20577"/>
        <pc:sldMkLst>
          <pc:docMk/>
          <pc:sldMk cId="3443018309" sldId="287"/>
        </pc:sldMkLst>
        <pc:spChg chg="mod">
          <ac:chgData name="Kevin Bouchard" userId="2fc9e66d-ba45-474f-8a9f-7086b34a7d26" providerId="ADAL" clId="{FCDC6B1A-B2A9-4F99-9501-710D71885294}" dt="2023-07-26T18:37:02.680" v="18" actId="20577"/>
          <ac:spMkLst>
            <pc:docMk/>
            <pc:sldMk cId="3443018309" sldId="28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44:35.412" v="34" actId="14100"/>
        <pc:sldMkLst>
          <pc:docMk/>
          <pc:sldMk cId="2869740036" sldId="294"/>
        </pc:sldMkLst>
        <pc:picChg chg="mod">
          <ac:chgData name="Kevin Bouchard" userId="2fc9e66d-ba45-474f-8a9f-7086b34a7d26" providerId="ADAL" clId="{FCDC6B1A-B2A9-4F99-9501-710D71885294}" dt="2023-07-26T18:44:35.412" v="34" actId="14100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FCDC6B1A-B2A9-4F99-9501-710D71885294}" dt="2023-07-26T18:42:45.302" v="33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FCDC6B1A-B2A9-4F99-9501-710D71885294}" dt="2023-07-26T18:42:45.302" v="33" actId="20577"/>
          <ac:spMkLst>
            <pc:docMk/>
            <pc:sldMk cId="4198777966" sldId="332"/>
            <ac:spMk id="3" creationId="{14AB27B0-EF0D-56A1-5890-AF8337AA14CA}"/>
          </ac:spMkLst>
        </pc:spChg>
      </pc:sldChg>
      <pc:sldChg chg="modSp">
        <pc:chgData name="Kevin Bouchard" userId="2fc9e66d-ba45-474f-8a9f-7086b34a7d26" providerId="ADAL" clId="{FCDC6B1A-B2A9-4F99-9501-710D71885294}" dt="2023-07-26T18:52:01.697" v="35" actId="20577"/>
        <pc:sldMkLst>
          <pc:docMk/>
          <pc:sldMk cId="3109729360" sldId="340"/>
        </pc:sldMkLst>
        <pc:spChg chg="mod">
          <ac:chgData name="Kevin Bouchard" userId="2fc9e66d-ba45-474f-8a9f-7086b34a7d26" providerId="ADAL" clId="{FCDC6B1A-B2A9-4F99-9501-710D71885294}" dt="2023-07-26T18:52:01.697" v="35" actId="20577"/>
          <ac:spMkLst>
            <pc:docMk/>
            <pc:sldMk cId="3109729360" sldId="340"/>
            <ac:spMk id="3" creationId="{9EE15490-9C28-4030-AC5C-E81CA3C2A410}"/>
          </ac:spMkLst>
        </pc:spChg>
      </pc:sldChg>
      <pc:sldChg chg="modSp mod">
        <pc:chgData name="Kevin Bouchard" userId="2fc9e66d-ba45-474f-8a9f-7086b34a7d26" providerId="ADAL" clId="{FCDC6B1A-B2A9-4F99-9501-710D71885294}" dt="2023-07-26T18:53:30.650" v="36" actId="20577"/>
        <pc:sldMkLst>
          <pc:docMk/>
          <pc:sldMk cId="889196501" sldId="343"/>
        </pc:sldMkLst>
        <pc:spChg chg="mod">
          <ac:chgData name="Kevin Bouchard" userId="2fc9e66d-ba45-474f-8a9f-7086b34a7d26" providerId="ADAL" clId="{FCDC6B1A-B2A9-4F99-9501-710D71885294}" dt="2023-07-26T18:53:30.650" v="36" actId="20577"/>
          <ac:spMkLst>
            <pc:docMk/>
            <pc:sldMk cId="889196501" sldId="343"/>
            <ac:spMk id="3" creationId="{F6AB7E29-A9B1-4AB6-8DB0-37FA75F50C8E}"/>
          </ac:spMkLst>
        </pc:spChg>
      </pc:sldChg>
    </pc:docChg>
  </pc:docChgLst>
  <pc:docChgLst>
    <pc:chgData name="Kevin Bouchard" userId="2fc9e66d-ba45-474f-8a9f-7086b34a7d26" providerId="ADAL" clId="{38F516D4-38B2-4E6B-9686-11D301491982}"/>
    <pc:docChg chg="undo custSel addSld delSld modSld sldOrd modMainMaster modNotesMaster">
      <pc:chgData name="Kevin Bouchard" userId="2fc9e66d-ba45-474f-8a9f-7086b34a7d26" providerId="ADAL" clId="{38F516D4-38B2-4E6B-9686-11D301491982}" dt="2024-02-01T03:28:11.464" v="11471" actId="20577"/>
      <pc:docMkLst>
        <pc:docMk/>
      </pc:docMkLst>
      <pc:sldChg chg="modSp del mod">
        <pc:chgData name="Kevin Bouchard" userId="2fc9e66d-ba45-474f-8a9f-7086b34a7d26" providerId="ADAL" clId="{38F516D4-38B2-4E6B-9686-11D301491982}" dt="2024-01-18T16:27:11.666" v="12" actId="47"/>
        <pc:sldMkLst>
          <pc:docMk/>
          <pc:sldMk cId="1004256375" sldId="256"/>
        </pc:sld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975" v="5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5" creationId="{00000000-0000-0000-0000-000000000000}"/>
          </ac:spMkLst>
        </pc:spChg>
      </pc:sldChg>
      <pc:sldChg chg="delSp modSp mod modNotes">
        <pc:chgData name="Kevin Bouchard" userId="2fc9e66d-ba45-474f-8a9f-7086b34a7d26" providerId="ADAL" clId="{38F516D4-38B2-4E6B-9686-11D301491982}" dt="2024-01-19T16:03:22.894" v="1426" actId="478"/>
        <pc:sldMkLst>
          <pc:docMk/>
          <pc:sldMk cId="1823829716" sldId="258"/>
        </pc:sldMkLst>
        <pc:spChg chg="mod">
          <ac:chgData name="Kevin Bouchard" userId="2fc9e66d-ba45-474f-8a9f-7086b34a7d26" providerId="ADAL" clId="{38F516D4-38B2-4E6B-9686-11D301491982}" dt="2024-01-19T15:36:28.313" v="913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3:21.286" v="1425" actId="20577"/>
          <ac:spMkLst>
            <pc:docMk/>
            <pc:sldMk cId="1823829716" sldId="258"/>
            <ac:spMk id="3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03:22.894" v="1426" actId="478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23829716" sldId="258"/>
            <ac:spMk id="5" creationId="{00000000-0000-0000-0000-000000000000}"/>
          </ac:spMkLst>
        </pc:spChg>
      </pc:sldChg>
      <pc:sldChg chg="modSp add del mod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1621577873" sldId="25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9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8F516D4-38B2-4E6B-9686-11D301491982}" dt="2024-01-19T15:36:14.691" v="878" actId="47"/>
        <pc:sldMkLst>
          <pc:docMk/>
          <pc:sldMk cId="2510357967" sldId="27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9" creationId="{00000000-0000-0000-0000-000000000000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14" creationId="{5118BA95-03E7-41B7-B442-0AF8C0A7FF68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20" creationId="{AD9B3EAD-A2B3-42C4-927C-3455E3E69EE6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5" creationId="{4FCA88C2-C73C-4062-A097-8FBCE3090BEA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7" creationId="{83981C21-E132-4402-B31B-D725C1CE77D2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9" creationId="{6A685C77-4E84-486A-9AE5-F3635BE98EFB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31" creationId="{E55C1C3E-5158-47F3-8FD9-14B22C3E6EAD}"/>
          </ac:spMkLst>
        </pc:spChg>
        <pc:grpChg chg="add del">
          <ac:chgData name="Kevin Bouchard" userId="2fc9e66d-ba45-474f-8a9f-7086b34a7d26" providerId="ADAL" clId="{38F516D4-38B2-4E6B-9686-11D301491982}" dt="2024-01-19T15:33:17.101" v="500" actId="26606"/>
          <ac:grpSpMkLst>
            <pc:docMk/>
            <pc:sldMk cId="2510357967" sldId="275"/>
            <ac:grpSpMk id="16" creationId="{E799C3D5-7D55-4046-808C-F290F456D6EF}"/>
          </ac:grpSpMkLst>
        </pc:grpChg>
      </pc:sldChg>
      <pc:sldChg chg="modSp mod">
        <pc:chgData name="Kevin Bouchard" userId="2fc9e66d-ba45-474f-8a9f-7086b34a7d26" providerId="ADAL" clId="{38F516D4-38B2-4E6B-9686-11D301491982}" dt="2024-02-01T03:28:11.464" v="11471" actId="20577"/>
        <pc:sldMkLst>
          <pc:docMk/>
          <pc:sldMk cId="722180629" sldId="276"/>
        </pc:sldMkLst>
        <pc:spChg chg="mod">
          <ac:chgData name="Kevin Bouchard" userId="2fc9e66d-ba45-474f-8a9f-7086b34a7d26" providerId="ADAL" clId="{38F516D4-38B2-4E6B-9686-11D301491982}" dt="2024-02-01T03:28:11.464" v="11471" actId="20577"/>
          <ac:spMkLst>
            <pc:docMk/>
            <pc:sldMk cId="722180629" sldId="27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4:45.491" v="1658" actId="27636"/>
          <ac:spMkLst>
            <pc:docMk/>
            <pc:sldMk cId="722180629" sldId="27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16:03:27.550" v="1427" actId="1076"/>
          <ac:picMkLst>
            <pc:docMk/>
            <pc:sldMk cId="722180629" sldId="276"/>
            <ac:picMk id="10" creationId="{00000000-0000-0000-0000-000000000000}"/>
          </ac:picMkLst>
        </pc:picChg>
      </pc:sldChg>
      <pc:sldChg chg="modSp add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472379820" sldId="278"/>
        </pc:sldMkLst>
        <pc:spChg chg="mod">
          <ac:chgData name="Kevin Bouchard" userId="2fc9e66d-ba45-474f-8a9f-7086b34a7d26" providerId="ADAL" clId="{38F516D4-38B2-4E6B-9686-11D301491982}" dt="2024-01-19T21:37:37.383" v="8286" actId="20577"/>
          <ac:spMkLst>
            <pc:docMk/>
            <pc:sldMk cId="472379820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38:36.831" v="8410" actId="20577"/>
          <ac:spMkLst>
            <pc:docMk/>
            <pc:sldMk cId="472379820" sldId="278"/>
            <ac:spMk id="3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1:38:39.514" v="8411" actId="1076"/>
          <ac:picMkLst>
            <pc:docMk/>
            <pc:sldMk cId="472379820" sldId="278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596767363" sldId="27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596767363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6:15:21.492" v="2402" actId="1076"/>
        <pc:sldMkLst>
          <pc:docMk/>
          <pc:sldMk cId="215036461" sldId="279"/>
        </pc:sldMkLst>
        <pc:spChg chg="mod">
          <ac:chgData name="Kevin Bouchard" userId="2fc9e66d-ba45-474f-8a9f-7086b34a7d26" providerId="ADAL" clId="{38F516D4-38B2-4E6B-9686-11D301491982}" dt="2024-01-19T16:08:17.668" v="1964" actId="20577"/>
          <ac:spMkLst>
            <pc:docMk/>
            <pc:sldMk cId="215036461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15.843" v="2401" actId="20577"/>
          <ac:spMkLst>
            <pc:docMk/>
            <pc:sldMk cId="215036461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0:39.330" v="2090" actId="1076"/>
          <ac:spMkLst>
            <pc:docMk/>
            <pc:sldMk cId="215036461" sldId="27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21.492" v="2402" actId="1076"/>
          <ac:spMkLst>
            <pc:docMk/>
            <pc:sldMk cId="215036461" sldId="279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17:28.476" v="2652" actId="1076"/>
        <pc:sldMkLst>
          <pc:docMk/>
          <pc:sldMk cId="2528296575" sldId="280"/>
        </pc:sldMkLst>
        <pc:spChg chg="mod">
          <ac:chgData name="Kevin Bouchard" userId="2fc9e66d-ba45-474f-8a9f-7086b34a7d26" providerId="ADAL" clId="{38F516D4-38B2-4E6B-9686-11D301491982}" dt="2024-01-19T16:15:32.326" v="2410" actId="20577"/>
          <ac:spMkLst>
            <pc:docMk/>
            <pc:sldMk cId="252829657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16.933" v="2648" actId="20577"/>
          <ac:spMkLst>
            <pc:docMk/>
            <pc:sldMk cId="252829657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6:22.664" v="2518" actId="1076"/>
          <ac:spMkLst>
            <pc:docMk/>
            <pc:sldMk cId="2528296575" sldId="2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2.177" v="2649" actId="1076"/>
          <ac:spMkLst>
            <pc:docMk/>
            <pc:sldMk cId="2528296575" sldId="280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528296575" sldId="280"/>
            <ac:spMk id="1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6.609" v="2651" actId="1076"/>
          <ac:spMkLst>
            <pc:docMk/>
            <pc:sldMk cId="2528296575" sldId="280"/>
            <ac:spMk id="1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8.476" v="2652" actId="1076"/>
          <ac:spMkLst>
            <pc:docMk/>
            <pc:sldMk cId="2528296575" sldId="280"/>
            <ac:spMk id="15" creationId="{00000000-0000-0000-0000-000000000000}"/>
          </ac:spMkLst>
        </pc:spChg>
      </pc:sldChg>
      <pc:sldChg chg="addSp delSp modSp mod setBg">
        <pc:chgData name="Kevin Bouchard" userId="2fc9e66d-ba45-474f-8a9f-7086b34a7d26" providerId="ADAL" clId="{38F516D4-38B2-4E6B-9686-11D301491982}" dt="2024-01-19T16:21:08.945" v="3007" actId="20577"/>
        <pc:sldMkLst>
          <pc:docMk/>
          <pc:sldMk cId="1033799419" sldId="281"/>
        </pc:sldMkLst>
        <pc:spChg chg="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8:32.595" v="2678" actId="20577"/>
          <ac:spMkLst>
            <pc:docMk/>
            <pc:sldMk cId="1033799419" sldId="281"/>
            <ac:spMk id="6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7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21:08.945" v="3007" actId="20577"/>
          <ac:spMkLst>
            <pc:docMk/>
            <pc:sldMk cId="1033799419" sldId="281"/>
            <ac:spMk id="8" creationId="{00000000-0000-0000-0000-000000000000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1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3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5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7" creationId="{504B0465-3B07-49BF-BEA7-D81476246293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31" creationId="{04E48745-7512-4EC2-9E20-9092D12150CA}"/>
          </ac:spMkLst>
        </pc:spChg>
        <pc:grpChg chg="add">
          <ac:chgData name="Kevin Bouchard" userId="2fc9e66d-ba45-474f-8a9f-7086b34a7d26" providerId="ADAL" clId="{38F516D4-38B2-4E6B-9686-11D301491982}" dt="2024-01-19T16:18:10.694" v="2657" actId="26606"/>
          <ac:grpSpMkLst>
            <pc:docMk/>
            <pc:sldMk cId="1033799419" sldId="281"/>
            <ac:grpSpMk id="17" creationId="{16DBFAD4-B5FC-442B-A283-381B01B195F7}"/>
          </ac:grpSpMkLst>
        </pc:grpChg>
        <pc:picChg chg="del mod">
          <ac:chgData name="Kevin Bouchard" userId="2fc9e66d-ba45-474f-8a9f-7086b34a7d26" providerId="ADAL" clId="{38F516D4-38B2-4E6B-9686-11D301491982}" dt="2024-01-19T16:18:02.176" v="2655" actId="478"/>
          <ac:picMkLst>
            <pc:docMk/>
            <pc:sldMk cId="1033799419" sldId="281"/>
            <ac:picMk id="11" creationId="{00000000-0000-0000-0000-000000000000}"/>
          </ac:picMkLst>
        </pc:picChg>
        <pc:picChg chg="mod ord">
          <ac:chgData name="Kevin Bouchard" userId="2fc9e66d-ba45-474f-8a9f-7086b34a7d26" providerId="ADAL" clId="{38F516D4-38B2-4E6B-9686-11D301491982}" dt="2024-01-19T16:18:19.823" v="2660" actId="1076"/>
          <ac:picMkLst>
            <pc:docMk/>
            <pc:sldMk cId="1033799419" sldId="281"/>
            <ac:picMk id="12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16:30:14.290" v="3223" actId="20577"/>
        <pc:sldMkLst>
          <pc:docMk/>
          <pc:sldMk cId="4156619939" sldId="28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0:14.290" v="3223" actId="20577"/>
          <ac:spMkLst>
            <pc:docMk/>
            <pc:sldMk cId="4156619939" sldId="282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32:08.563" v="3461" actId="20577"/>
        <pc:sldMkLst>
          <pc:docMk/>
          <pc:sldMk cId="1808414488" sldId="28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2:08.563" v="3461" actId="20577"/>
          <ac:spMkLst>
            <pc:docMk/>
            <pc:sldMk cId="1808414488" sldId="28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808414488" sldId="283"/>
            <ac:picMk id="9" creationId="{00000000-0000-0000-0000-000000000000}"/>
          </ac:picMkLst>
        </pc:picChg>
      </pc:sldChg>
      <pc:sldChg chg="addSp delSp modSp mod">
        <pc:chgData name="Kevin Bouchard" userId="2fc9e66d-ba45-474f-8a9f-7086b34a7d26" providerId="ADAL" clId="{38F516D4-38B2-4E6B-9686-11D301491982}" dt="2024-01-19T17:57:04.361" v="4034" actId="478"/>
        <pc:sldMkLst>
          <pc:docMk/>
          <pc:sldMk cId="3887196639" sldId="284"/>
        </pc:sldMkLst>
        <pc:spChg chg="mod">
          <ac:chgData name="Kevin Bouchard" userId="2fc9e66d-ba45-474f-8a9f-7086b34a7d26" providerId="ADAL" clId="{38F516D4-38B2-4E6B-9686-11D301491982}" dt="2024-01-19T16:32:14.815" v="3462" actId="20577"/>
          <ac:spMkLst>
            <pc:docMk/>
            <pc:sldMk cId="3887196639" sldId="28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57.395" v="4005"/>
          <ac:spMkLst>
            <pc:docMk/>
            <pc:sldMk cId="3887196639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12.102" v="3809"/>
          <ac:spMkLst>
            <pc:docMk/>
            <pc:sldMk cId="3887196639" sldId="284"/>
            <ac:spMk id="6" creationId="{00000000-0000-0000-0000-000000000000}"/>
          </ac:spMkLst>
        </pc:spChg>
        <pc:spChg chg="add del mod">
          <ac:chgData name="Kevin Bouchard" userId="2fc9e66d-ba45-474f-8a9f-7086b34a7d26" providerId="ADAL" clId="{38F516D4-38B2-4E6B-9686-11D301491982}" dt="2024-01-19T17:54:34.667" v="4016" actId="478"/>
          <ac:spMkLst>
            <pc:docMk/>
            <pc:sldMk cId="3887196639" sldId="284"/>
            <ac:spMk id="8" creationId="{296CDD74-3CE1-4356-99F7-06ED4446CDE6}"/>
          </ac:spMkLst>
        </pc:spChg>
        <pc:spChg chg="add del mod">
          <ac:chgData name="Kevin Bouchard" userId="2fc9e66d-ba45-474f-8a9f-7086b34a7d26" providerId="ADAL" clId="{38F516D4-38B2-4E6B-9686-11D301491982}" dt="2024-01-19T17:57:04.361" v="4034" actId="478"/>
          <ac:spMkLst>
            <pc:docMk/>
            <pc:sldMk cId="3887196639" sldId="284"/>
            <ac:spMk id="9" creationId="{16C56CC6-6410-6B9B-CE73-80D520DF0F5C}"/>
          </ac:spMkLst>
        </pc:spChg>
        <pc:picChg chg="mod">
          <ac:chgData name="Kevin Bouchard" userId="2fc9e66d-ba45-474f-8a9f-7086b34a7d26" providerId="ADAL" clId="{38F516D4-38B2-4E6B-9686-11D301491982}" dt="2024-01-19T17:52:37.290" v="3792" actId="1076"/>
          <ac:picMkLst>
            <pc:docMk/>
            <pc:sldMk cId="3887196639" sldId="28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08:31.380" v="4687" actId="122"/>
        <pc:sldMkLst>
          <pc:docMk/>
          <pc:sldMk cId="129400175" sldId="285"/>
        </pc:sldMkLst>
        <pc:spChg chg="mod">
          <ac:chgData name="Kevin Bouchard" userId="2fc9e66d-ba45-474f-8a9f-7086b34a7d26" providerId="ADAL" clId="{38F516D4-38B2-4E6B-9686-11D301491982}" dt="2024-01-19T17:57:16.455" v="4062" actId="20577"/>
          <ac:spMkLst>
            <pc:docMk/>
            <pc:sldMk cId="129400175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08:31.380" v="4687" actId="122"/>
          <ac:spMkLst>
            <pc:docMk/>
            <pc:sldMk cId="129400175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8:03:11.615" v="4577" actId="1076"/>
          <ac:spMkLst>
            <pc:docMk/>
            <pc:sldMk cId="129400175" sldId="285"/>
            <ac:spMk id="6" creationId="{00000000-0000-0000-0000-000000000000}"/>
          </ac:spMkLst>
        </pc:spChg>
      </pc:sldChg>
      <pc:sldChg chg="modSp mod chgLayout modNotes">
        <pc:chgData name="Kevin Bouchard" userId="2fc9e66d-ba45-474f-8a9f-7086b34a7d26" providerId="ADAL" clId="{38F516D4-38B2-4E6B-9686-11D301491982}" dt="2024-01-19T20:27:31.653" v="5329" actId="1076"/>
        <pc:sldMkLst>
          <pc:docMk/>
          <pc:sldMk cId="2471341953" sldId="286"/>
        </pc:sldMkLst>
        <pc:spChg chg="mod ord">
          <ac:chgData name="Kevin Bouchard" userId="2fc9e66d-ba45-474f-8a9f-7086b34a7d26" providerId="ADAL" clId="{38F516D4-38B2-4E6B-9686-11D301491982}" dt="2024-01-19T20:08:56.586" v="4720" actId="20577"/>
          <ac:spMkLst>
            <pc:docMk/>
            <pc:sldMk cId="2471341953" sldId="286"/>
            <ac:spMk id="2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27:27.820" v="5328" actId="20577"/>
          <ac:spMkLst>
            <pc:docMk/>
            <pc:sldMk cId="2471341953" sldId="286"/>
            <ac:spMk id="3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4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0:09:03.560" v="4721" actId="1076"/>
          <ac:picMkLst>
            <pc:docMk/>
            <pc:sldMk cId="247134195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27:31.653" v="5329" actId="1076"/>
          <ac:picMkLst>
            <pc:docMk/>
            <pc:sldMk cId="2471341953" sldId="286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36:47.202" v="5544" actId="1076"/>
        <pc:sldMkLst>
          <pc:docMk/>
          <pc:sldMk cId="3443018309" sldId="287"/>
        </pc:sldMkLst>
        <pc:spChg chg="mod">
          <ac:chgData name="Kevin Bouchard" userId="2fc9e66d-ba45-474f-8a9f-7086b34a7d26" providerId="ADAL" clId="{38F516D4-38B2-4E6B-9686-11D301491982}" dt="2024-01-19T20:27:42.420" v="5349" actId="20577"/>
          <ac:spMkLst>
            <pc:docMk/>
            <pc:sldMk cId="3443018309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36:40.020" v="5542" actId="20577"/>
          <ac:spMkLst>
            <pc:docMk/>
            <pc:sldMk cId="3443018309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443018309" sldId="28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03.149" v="5441" actId="1076"/>
          <ac:picMkLst>
            <pc:docMk/>
            <pc:sldMk cId="3443018309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47.202" v="5544" actId="1076"/>
          <ac:picMkLst>
            <pc:docMk/>
            <pc:sldMk cId="3443018309" sldId="287"/>
            <ac:picMk id="8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41:51.574" v="6062" actId="20577"/>
        <pc:sldMkLst>
          <pc:docMk/>
          <pc:sldMk cId="1115151165" sldId="288"/>
        </pc:sldMkLst>
        <pc:spChg chg="mod">
          <ac:chgData name="Kevin Bouchard" userId="2fc9e66d-ba45-474f-8a9f-7086b34a7d26" providerId="ADAL" clId="{38F516D4-38B2-4E6B-9686-11D301491982}" dt="2024-01-19T20:39:02.718" v="5545"/>
          <ac:spMkLst>
            <pc:docMk/>
            <pc:sldMk cId="1115151165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1:51.574" v="6062" actId="20577"/>
          <ac:spMkLst>
            <pc:docMk/>
            <pc:sldMk cId="1115151165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115151165" sldId="288"/>
            <ac:picMk id="6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46:06.010" v="6395" actId="20577"/>
        <pc:sldMkLst>
          <pc:docMk/>
          <pc:sldMk cId="2821553015" sldId="28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6:06.010" v="6395" actId="20577"/>
          <ac:spMkLst>
            <pc:docMk/>
            <pc:sldMk cId="2821553015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8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52:52.125" v="6494" actId="20577"/>
        <pc:sldMkLst>
          <pc:docMk/>
          <pc:sldMk cId="4154025010" sldId="290"/>
        </pc:sldMkLst>
        <pc:spChg chg="mod">
          <ac:chgData name="Kevin Bouchard" userId="2fc9e66d-ba45-474f-8a9f-7086b34a7d26" providerId="ADAL" clId="{38F516D4-38B2-4E6B-9686-11D301491982}" dt="2024-01-19T20:52:16.289" v="6420" actId="20577"/>
          <ac:spMkLst>
            <pc:docMk/>
            <pc:sldMk cId="4154025010" sldId="29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52.125" v="6494" actId="20577"/>
          <ac:spMkLst>
            <pc:docMk/>
            <pc:sldMk cId="4154025010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34.688" v="6456" actId="20577"/>
          <ac:spMkLst>
            <pc:docMk/>
            <pc:sldMk cId="4154025010" sldId="290"/>
            <ac:spMk id="11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8" creationId="{00000000-0000-0000-0000-000000000000}"/>
          </ac:picMkLst>
        </pc:picChg>
      </pc:sldChg>
      <pc:sldChg chg="addSp modSp mod ord modAnim modNotes">
        <pc:chgData name="Kevin Bouchard" userId="2fc9e66d-ba45-474f-8a9f-7086b34a7d26" providerId="ADAL" clId="{38F516D4-38B2-4E6B-9686-11D301491982}" dt="2024-01-19T22:07:58.975" v="9973"/>
        <pc:sldMkLst>
          <pc:docMk/>
          <pc:sldMk cId="457564184" sldId="29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7:04.170" v="6784" actId="20577"/>
          <ac:spMkLst>
            <pc:docMk/>
            <pc:sldMk cId="457564184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5" creationId="{00000000-0000-0000-0000-000000000000}"/>
          </ac:spMkLst>
        </pc:spChg>
        <pc:spChg chg="add mod">
          <ac:chgData name="Kevin Bouchard" userId="2fc9e66d-ba45-474f-8a9f-7086b34a7d26" providerId="ADAL" clId="{38F516D4-38B2-4E6B-9686-11D301491982}" dt="2024-01-19T20:58:06.991" v="6789" actId="14100"/>
          <ac:spMkLst>
            <pc:docMk/>
            <pc:sldMk cId="457564184" sldId="291"/>
            <ac:spMk id="9" creationId="{DAA2EA57-5BA9-D81C-E97E-7BF022158FF0}"/>
          </ac:spMkLst>
        </pc:spChg>
        <pc:spChg chg="add mod">
          <ac:chgData name="Kevin Bouchard" userId="2fc9e66d-ba45-474f-8a9f-7086b34a7d26" providerId="ADAL" clId="{38F516D4-38B2-4E6B-9686-11D301491982}" dt="2024-01-19T20:59:24.320" v="6889" actId="1076"/>
          <ac:spMkLst>
            <pc:docMk/>
            <pc:sldMk cId="457564184" sldId="291"/>
            <ac:spMk id="13" creationId="{766363BB-23A4-0C24-D8B6-0A919AD34801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8" creationId="{00000000-0000-0000-0000-000000000000}"/>
          </ac:picMkLst>
        </pc:picChg>
        <pc:cxnChg chg="add mod">
          <ac:chgData name="Kevin Bouchard" userId="2fc9e66d-ba45-474f-8a9f-7086b34a7d26" providerId="ADAL" clId="{38F516D4-38B2-4E6B-9686-11D301491982}" dt="2024-01-19T20:58:24.636" v="6793" actId="14100"/>
          <ac:cxnSpMkLst>
            <pc:docMk/>
            <pc:sldMk cId="457564184" sldId="291"/>
            <ac:cxnSpMk id="10" creationId="{1769729E-1180-1569-57D4-E2D0BA843760}"/>
          </ac:cxnSpMkLst>
        </pc:cxnChg>
      </pc:sldChg>
      <pc:sldChg chg="modSp del mod">
        <pc:chgData name="Kevin Bouchard" userId="2fc9e66d-ba45-474f-8a9f-7086b34a7d26" providerId="ADAL" clId="{38F516D4-38B2-4E6B-9686-11D301491982}" dt="2024-01-19T22:09:18.290" v="9974" actId="47"/>
        <pc:sldMkLst>
          <pc:docMk/>
          <pc:sldMk cId="3721190075" sldId="29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7" creationId="{00000000-0000-0000-0000-000000000000}"/>
          </ac:spMkLst>
        </pc:spChg>
      </pc:sldChg>
      <pc:sldChg chg="add del">
        <pc:chgData name="Kevin Bouchard" userId="2fc9e66d-ba45-474f-8a9f-7086b34a7d26" providerId="ADAL" clId="{38F516D4-38B2-4E6B-9686-11D301491982}" dt="2024-01-19T21:44:17.811" v="8947" actId="47"/>
        <pc:sldMkLst>
          <pc:docMk/>
          <pc:sldMk cId="1397435671" sldId="293"/>
        </pc:sldMkLst>
      </pc:sldChg>
      <pc:sldChg chg="modSp del">
        <pc:chgData name="Kevin Bouchard" userId="2fc9e66d-ba45-474f-8a9f-7086b34a7d26" providerId="ADAL" clId="{38F516D4-38B2-4E6B-9686-11D301491982}" dt="2024-01-19T21:18:08.037" v="7367" actId="2696"/>
        <pc:sldMkLst>
          <pc:docMk/>
          <pc:sldMk cId="3813351392" sldId="29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10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813351392" sldId="293"/>
            <ac:graphicFrameMk id="9" creationId="{00000000-0000-0000-0000-000000000000}"/>
          </ac:graphicFrameMkLst>
        </pc:graphicFrameChg>
      </pc:sldChg>
      <pc:sldChg chg="add del">
        <pc:chgData name="Kevin Bouchard" userId="2fc9e66d-ba45-474f-8a9f-7086b34a7d26" providerId="ADAL" clId="{38F516D4-38B2-4E6B-9686-11D301491982}" dt="2024-01-19T21:44:22.810" v="8948" actId="47"/>
        <pc:sldMkLst>
          <pc:docMk/>
          <pc:sldMk cId="143705832" sldId="294"/>
        </pc:sldMkLst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2869740036" sldId="29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869740036" sldId="294"/>
            <ac:spMk id="8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2869740036" sldId="294"/>
            <ac:graphicFrameMk id="6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add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398040344" sldId="295"/>
        </pc:sldMkLst>
        <pc:spChg chg="mod">
          <ac:chgData name="Kevin Bouchard" userId="2fc9e66d-ba45-474f-8a9f-7086b34a7d26" providerId="ADAL" clId="{38F516D4-38B2-4E6B-9686-11D301491982}" dt="2024-01-19T22:04:01.031" v="9903" actId="20577"/>
          <ac:spMkLst>
            <pc:docMk/>
            <pc:sldMk cId="398040344" sldId="295"/>
            <ac:spMk id="3" creationId="{00000000-0000-0000-0000-000000000000}"/>
          </ac:spMkLst>
        </pc:sp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622321037" sldId="29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5" creationId="{00000000-0000-0000-0000-000000000000}"/>
          </ac:spMkLst>
        </pc:spChg>
      </pc:sldChg>
      <pc:sldChg chg="modSp del mod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3094366213" sldId="29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8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9" creationId="{A0C45878-4FCF-C1A7-B457-E8B27520461B}"/>
          </ac:picMkLst>
        </pc:picChg>
      </pc:sldChg>
      <pc:sldChg chg="delSp modSp mod">
        <pc:chgData name="Kevin Bouchard" userId="2fc9e66d-ba45-474f-8a9f-7086b34a7d26" providerId="ADAL" clId="{38F516D4-38B2-4E6B-9686-11D301491982}" dt="2024-01-21T22:07:56.954" v="11469" actId="20577"/>
        <pc:sldMkLst>
          <pc:docMk/>
          <pc:sldMk cId="4015615312" sldId="297"/>
        </pc:sldMkLst>
        <pc:spChg chg="del mod">
          <ac:chgData name="Kevin Bouchard" userId="2fc9e66d-ba45-474f-8a9f-7086b34a7d26" providerId="ADAL" clId="{38F516D4-38B2-4E6B-9686-11D301491982}" dt="2024-01-19T21:02:31.586" v="7128" actId="478"/>
          <ac:spMkLst>
            <pc:docMk/>
            <pc:sldMk cId="4015615312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15615312" sldId="29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0:36.716" v="6906" actId="20577"/>
          <ac:spMkLst>
            <pc:docMk/>
            <pc:sldMk cId="4015615312" sldId="297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21T22:07:56.954" v="11469" actId="20577"/>
          <ac:spMkLst>
            <pc:docMk/>
            <pc:sldMk cId="4015615312" sldId="297"/>
            <ac:spMk id="7" creationId="{00000000-0000-0000-0000-000000000000}"/>
          </ac:spMkLst>
        </pc:spChg>
      </pc:sldChg>
      <pc:sldChg chg="modSp del mod modNotes">
        <pc:chgData name="Kevin Bouchard" userId="2fc9e66d-ba45-474f-8a9f-7086b34a7d26" providerId="ADAL" clId="{38F516D4-38B2-4E6B-9686-11D301491982}" dt="2024-01-21T22:07:21.680" v="11453" actId="2696"/>
        <pc:sldMkLst>
          <pc:docMk/>
          <pc:sldMk cId="1737628340" sldId="29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2:13:09.143" v="9998" actId="20577"/>
          <ac:spMkLst>
            <pc:docMk/>
            <pc:sldMk cId="1737628340" sldId="29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2:15:06.264" v="10200" actId="20577"/>
          <ac:spMkLst>
            <pc:docMk/>
            <pc:sldMk cId="1737628340" sldId="299"/>
            <ac:spMk id="7" creationId="{00000000-0000-0000-0000-000000000000}"/>
          </ac:spMkLst>
        </pc:spChg>
        <pc:picChg chg="mod ord">
          <ac:chgData name="Kevin Bouchard" userId="2fc9e66d-ba45-474f-8a9f-7086b34a7d26" providerId="ADAL" clId="{38F516D4-38B2-4E6B-9686-11D301491982}" dt="2024-01-19T22:15:10.201" v="10201" actId="167"/>
          <ac:picMkLst>
            <pc:docMk/>
            <pc:sldMk cId="1737628340" sldId="299"/>
            <ac:picMk id="9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1083437385" sldId="30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7" creationId="{00000000-0000-0000-0000-000000000000}"/>
          </ac:spMkLst>
        </pc:spChg>
      </pc:sldChg>
      <pc:sldChg chg="modSp add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743740062" sldId="303"/>
        </pc:sldMkLst>
        <pc:spChg chg="mod">
          <ac:chgData name="Kevin Bouchard" userId="2fc9e66d-ba45-474f-8a9f-7086b34a7d26" providerId="ADAL" clId="{38F516D4-38B2-4E6B-9686-11D301491982}" dt="2024-01-19T22:27:04.760" v="10573" actId="207"/>
          <ac:spMkLst>
            <pc:docMk/>
            <pc:sldMk cId="743740062" sldId="303"/>
            <ac:spMk id="3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2:17:44.456" v="10266" actId="1076"/>
          <ac:picMkLst>
            <pc:docMk/>
            <pc:sldMk cId="743740062" sldId="303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2:17:42.194" v="10265" actId="1076"/>
          <ac:picMkLst>
            <pc:docMk/>
            <pc:sldMk cId="743740062" sldId="303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2:20:24.296" v="10388" actId="1076"/>
          <ac:picMkLst>
            <pc:docMk/>
            <pc:sldMk cId="743740062" sldId="303"/>
            <ac:picMk id="8" creationId="{00000000-0000-0000-0000-000000000000}"/>
          </ac:picMkLst>
        </pc:picChg>
      </pc:sldChg>
      <pc:sldChg chg="delSp modSp add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49357185" sldId="304"/>
        </pc:sldMkLst>
        <pc:spChg chg="mod">
          <ac:chgData name="Kevin Bouchard" userId="2fc9e66d-ba45-474f-8a9f-7086b34a7d26" providerId="ADAL" clId="{38F516D4-38B2-4E6B-9686-11D301491982}" dt="2024-01-19T22:27:51.412" v="10594" actId="20577"/>
          <ac:spMkLst>
            <pc:docMk/>
            <pc:sldMk cId="49357185" sldId="30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2:40:06.626" v="11302" actId="20577"/>
          <ac:spMkLst>
            <pc:docMk/>
            <pc:sldMk cId="49357185" sldId="304"/>
            <ac:spMk id="3" creationId="{00000000-0000-0000-0000-000000000000}"/>
          </ac:spMkLst>
        </pc:spChg>
        <pc:picChg chg="del mod">
          <ac:chgData name="Kevin Bouchard" userId="2fc9e66d-ba45-474f-8a9f-7086b34a7d26" providerId="ADAL" clId="{38F516D4-38B2-4E6B-9686-11D301491982}" dt="2024-01-19T22:30:08.185" v="10656" actId="478"/>
          <ac:picMkLst>
            <pc:docMk/>
            <pc:sldMk cId="49357185" sldId="304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2:31:35.270" v="10728" actId="1076"/>
          <ac:picMkLst>
            <pc:docMk/>
            <pc:sldMk cId="49357185" sldId="304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2:40:14.634" v="11303" actId="1076"/>
          <ac:picMkLst>
            <pc:docMk/>
            <pc:sldMk cId="49357185" sldId="304"/>
            <ac:picMk id="8" creationId="{00000000-0000-0000-0000-000000000000}"/>
          </ac:picMkLst>
        </pc:picChg>
      </pc:sldChg>
      <pc:sldChg chg="modSp add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126678117" sldId="305"/>
        </pc:sldMkLst>
        <pc:spChg chg="mod">
          <ac:chgData name="Kevin Bouchard" userId="2fc9e66d-ba45-474f-8a9f-7086b34a7d26" providerId="ADAL" clId="{38F516D4-38B2-4E6B-9686-11D301491982}" dt="2024-01-19T23:03:54.781" v="11305" actId="20577"/>
          <ac:spMkLst>
            <pc:docMk/>
            <pc:sldMk cId="126678117" sldId="305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3:04:18.774" v="11391" actId="20577"/>
          <ac:spMkLst>
            <pc:docMk/>
            <pc:sldMk cId="126678117" sldId="305"/>
            <ac:spMk id="8" creationId="{00000000-0000-0000-0000-000000000000}"/>
          </ac:spMkLst>
        </pc:spChg>
      </pc:sldChg>
      <pc:sldChg chg="modSp del mod modNotes">
        <pc:chgData name="Kevin Bouchard" userId="2fc9e66d-ba45-474f-8a9f-7086b34a7d26" providerId="ADAL" clId="{38F516D4-38B2-4E6B-9686-11D301491982}" dt="2024-01-21T22:07:21.680" v="11453" actId="2696"/>
        <pc:sldMkLst>
          <pc:docMk/>
          <pc:sldMk cId="4075033953" sldId="30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3:05:52.640" v="11426" actId="20577"/>
          <ac:spMkLst>
            <pc:docMk/>
            <pc:sldMk cId="4075033953" sldId="306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3:05:56.365" v="11427" actId="1076"/>
          <ac:picMkLst>
            <pc:docMk/>
            <pc:sldMk cId="4075033953" sldId="306"/>
            <ac:picMk id="2" creationId="{00000000-0000-0000-0000-000000000000}"/>
          </ac:picMkLst>
        </pc:picChg>
      </pc:sldChg>
      <pc:sldChg chg="add del">
        <pc:chgData name="Kevin Bouchard" userId="2fc9e66d-ba45-474f-8a9f-7086b34a7d26" providerId="ADAL" clId="{38F516D4-38B2-4E6B-9686-11D301491982}" dt="2024-01-21T22:07:21.680" v="11453" actId="2696"/>
        <pc:sldMkLst>
          <pc:docMk/>
          <pc:sldMk cId="2777996068" sldId="307"/>
        </pc:sldMkLst>
      </pc:sldChg>
      <pc:sldChg chg="add del">
        <pc:chgData name="Kevin Bouchard" userId="2fc9e66d-ba45-474f-8a9f-7086b34a7d26" providerId="ADAL" clId="{38F516D4-38B2-4E6B-9686-11D301491982}" dt="2024-01-21T22:07:21.680" v="11453" actId="2696"/>
        <pc:sldMkLst>
          <pc:docMk/>
          <pc:sldMk cId="2320757770" sldId="312"/>
        </pc:sldMkLst>
      </pc:sldChg>
      <pc:sldChg chg="addSp delSp modSp del mod ord setBg setClrOvrMap modNotes">
        <pc:chgData name="Kevin Bouchard" userId="2fc9e66d-ba45-474f-8a9f-7086b34a7d26" providerId="ADAL" clId="{38F516D4-38B2-4E6B-9686-11D301491982}" dt="2024-01-21T22:07:21.680" v="11453" actId="2696"/>
        <pc:sldMkLst>
          <pc:docMk/>
          <pc:sldMk cId="889380667" sldId="322"/>
        </pc:sldMkLst>
        <pc:spChg chg="mod">
          <ac:chgData name="Kevin Bouchard" userId="2fc9e66d-ba45-474f-8a9f-7086b34a7d26" providerId="ADAL" clId="{38F516D4-38B2-4E6B-9686-11D301491982}" dt="2024-01-19T22:04:28.141" v="9918" actId="20577"/>
          <ac:spMkLst>
            <pc:docMk/>
            <pc:sldMk cId="889380667" sldId="322"/>
            <ac:spMk id="2" creationId="{BA6280F1-7C38-88F3-9233-4DD9072B65BA}"/>
          </ac:spMkLst>
        </pc:spChg>
        <pc:spChg chg="mod">
          <ac:chgData name="Kevin Bouchard" userId="2fc9e66d-ba45-474f-8a9f-7086b34a7d26" providerId="ADAL" clId="{38F516D4-38B2-4E6B-9686-11D301491982}" dt="2024-01-21T19:15:20.648" v="11448" actId="20577"/>
          <ac:spMkLst>
            <pc:docMk/>
            <pc:sldMk cId="889380667" sldId="322"/>
            <ac:spMk id="3" creationId="{033A6DDA-D4C9-FF02-822E-E73A1B85E284}"/>
          </ac:spMkLst>
        </pc:spChg>
        <pc:spChg chg="mo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4" creationId="{D1E5FE93-8626-2E6A-2174-BDFD27E22AC6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1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3" creationId="{E5821A2D-F010-4C2B-8819-23281D9C770F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3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0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1" creationId="{04E48745-7512-4EC2-9E20-9092D12150CA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2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3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4" creationId="{504B0465-3B07-49BF-BEA7-D81476246293}"/>
          </ac:spMkLst>
        </pc:spChg>
        <pc:grpChg chg="add del">
          <ac:chgData name="Kevin Bouchard" userId="2fc9e66d-ba45-474f-8a9f-7086b34a7d26" providerId="ADAL" clId="{38F516D4-38B2-4E6B-9686-11D301491982}" dt="2024-01-19T21:08:28.751" v="7221" actId="26606"/>
          <ac:grpSpMkLst>
            <pc:docMk/>
            <pc:sldMk cId="889380667" sldId="322"/>
            <ac:grpSpMk id="1035" creationId="{D68B9961-F007-40D1-AF51-61B6DE5106CE}"/>
          </ac:grpSpMkLst>
        </pc:grpChg>
        <pc:picChg chg="mod ord">
          <ac:chgData name="Kevin Bouchard" userId="2fc9e66d-ba45-474f-8a9f-7086b34a7d26" providerId="ADAL" clId="{38F516D4-38B2-4E6B-9686-11D301491982}" dt="2024-01-19T21:08:28.789" v="7222" actId="26606"/>
          <ac:picMkLst>
            <pc:docMk/>
            <pc:sldMk cId="889380667" sldId="322"/>
            <ac:picMk id="1026" creationId="{B3932422-A518-6206-4C98-58EB2AA2325E}"/>
          </ac:picMkLst>
        </pc:picChg>
      </pc:sldChg>
      <pc:sldChg chg="modSp del ord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3396304668" sldId="32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6" creationId="{0F05698E-0DA7-DFAF-AA65-68550C47BED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7" creationId="{7B0BEFF0-40F9-48CA-14C5-8C29C9F5A51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3" creationId="{20AFE487-5278-1A91-DE81-8428FAEAE54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4" creationId="{3D3F77F1-93C6-3B43-6D05-A014653CC76A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k cId="3396304668" sldId="323"/>
            <ac:grpSpMk id="3" creationId="{DC125748-E24B-1D26-9C3A-1B5C519E03BD}"/>
          </ac:grpSpMkLst>
        </pc:gr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396304668" sldId="323"/>
            <ac:graphicFrameMk id="8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5" creationId="{8BCAC1F3-E0FF-4A54-290B-F66F343BF209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6" creationId="{FD767716-11BD-EDE0-CF4C-C6A77CFAA93C}"/>
          </ac:picMkLst>
        </pc:picChg>
      </pc:sldChg>
      <pc:sldChg chg="modSp del">
        <pc:chgData name="Kevin Bouchard" userId="2fc9e66d-ba45-474f-8a9f-7086b34a7d26" providerId="ADAL" clId="{38F516D4-38B2-4E6B-9686-11D301491982}" dt="2024-01-19T22:09:18.290" v="9974" actId="47"/>
        <pc:sldMkLst>
          <pc:docMk/>
          <pc:sldMk cId="908152841" sldId="32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2" creationId="{C4EF52CA-0C51-43C4-B587-EE884164679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3" creationId="{96BBD5E7-2C01-4741-A99E-B7B68155A2F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4" creationId="{03263201-895C-4E0C-83DF-231DD917855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5" creationId="{69341273-5CEC-40C7-A1C8-48583F3E0EFE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6" creationId="{91DE6A23-EECC-4424-AC80-49F6841C2EF9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0" creationId="{04998ADC-C30C-4C9B-AE3B-F9618AC0F78D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1" creationId="{E0914741-7A2F-40C7-9217-CA1E6A5477A7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2" creationId="{F203F4CA-70D3-49F3-9AA1-6E54B4682D51}"/>
          </ac:spMkLst>
        </pc:sp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8" creationId="{810E51EE-606F-46A6-A10B-08801BDC8DE6}"/>
          </ac:cxnSpMkLst>
        </pc:cxn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14" creationId="{9A7AF439-D28D-49B3-AA75-79BA69D60FB7}"/>
          </ac:cxnSpMkLst>
        </pc:cxn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4162060158" sldId="32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62060158" sldId="32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62060158" sldId="325"/>
            <ac:picMk id="7" creationId="{00000000-0000-0000-0000-000000000000}"/>
          </ac:picMkLst>
        </pc:picChg>
      </pc:sldChg>
      <pc:sldChg chg="addSp delSp modSp del mod ord modNotes">
        <pc:chgData name="Kevin Bouchard" userId="2fc9e66d-ba45-474f-8a9f-7086b34a7d26" providerId="ADAL" clId="{38F516D4-38B2-4E6B-9686-11D301491982}" dt="2024-01-21T22:07:21.680" v="11453" actId="2696"/>
        <pc:sldMkLst>
          <pc:docMk/>
          <pc:sldMk cId="3234242245" sldId="326"/>
        </pc:sldMkLst>
        <pc:spChg chg="del mod">
          <ac:chgData name="Kevin Bouchard" userId="2fc9e66d-ba45-474f-8a9f-7086b34a7d26" providerId="ADAL" clId="{38F516D4-38B2-4E6B-9686-11D301491982}" dt="2024-01-19T23:19:17.535" v="11437" actId="478"/>
          <ac:spMkLst>
            <pc:docMk/>
            <pc:sldMk cId="3234242245" sldId="326"/>
            <ac:spMk id="2" creationId="{0528AAE6-FCDC-9EC2-7A16-64327EE36A76}"/>
          </ac:spMkLst>
        </pc:spChg>
        <pc:spChg chg="mod">
          <ac:chgData name="Kevin Bouchard" userId="2fc9e66d-ba45-474f-8a9f-7086b34a7d26" providerId="ADAL" clId="{38F516D4-38B2-4E6B-9686-11D301491982}" dt="2024-01-19T23:19:39.099" v="11443" actId="1036"/>
          <ac:spMkLst>
            <pc:docMk/>
            <pc:sldMk cId="3234242245" sldId="326"/>
            <ac:spMk id="4" creationId="{60EBEB09-3095-FA95-454B-B6D5A8DA76AA}"/>
          </ac:spMkLst>
        </pc:spChg>
        <pc:spChg chg="add del mod">
          <ac:chgData name="Kevin Bouchard" userId="2fc9e66d-ba45-474f-8a9f-7086b34a7d26" providerId="ADAL" clId="{38F516D4-38B2-4E6B-9686-11D301491982}" dt="2024-01-19T23:18:48.789" v="11429" actId="478"/>
          <ac:spMkLst>
            <pc:docMk/>
            <pc:sldMk cId="3234242245" sldId="326"/>
            <ac:spMk id="5" creationId="{B374B3DE-517A-1AA2-30C2-9FC0B4757B4B}"/>
          </ac:spMkLst>
        </pc:spChg>
        <pc:spChg chg="del mod">
          <ac:chgData name="Kevin Bouchard" userId="2fc9e66d-ba45-474f-8a9f-7086b34a7d26" providerId="ADAL" clId="{38F516D4-38B2-4E6B-9686-11D301491982}" dt="2024-01-19T23:18:43.383" v="11428" actId="478"/>
          <ac:spMkLst>
            <pc:docMk/>
            <pc:sldMk cId="3234242245" sldId="326"/>
            <ac:spMk id="7" creationId="{8482A8C3-5E3A-886C-3E12-6DEBD1DE5375}"/>
          </ac:spMkLst>
        </pc:spChg>
        <pc:spChg chg="add del mod">
          <ac:chgData name="Kevin Bouchard" userId="2fc9e66d-ba45-474f-8a9f-7086b34a7d26" providerId="ADAL" clId="{38F516D4-38B2-4E6B-9686-11D301491982}" dt="2024-01-19T23:19:20.449" v="11438" actId="478"/>
          <ac:spMkLst>
            <pc:docMk/>
            <pc:sldMk cId="3234242245" sldId="326"/>
            <ac:spMk id="10" creationId="{D237D743-5E6F-0BAA-7DAF-2C9CADD2002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7" creationId="{DDA03EE1-8894-7A26-CA63-A1FBF614DB93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8" creationId="{1A8D7FD1-3645-BBC6-E24D-5B3BD14AFB88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9" creationId="{821F6DD3-D3DC-D84D-5814-7645BCF99DD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20" creationId="{8F5A4F4A-DFE5-D6B5-75D9-48CA81770AAC}"/>
          </ac:spMkLst>
        </pc:spChg>
        <pc:grpChg chg="mod">
          <ac:chgData name="Kevin Bouchard" userId="2fc9e66d-ba45-474f-8a9f-7086b34a7d26" providerId="ADAL" clId="{38F516D4-38B2-4E6B-9686-11D301491982}" dt="2024-01-19T23:19:31.989" v="11439" actId="1076"/>
          <ac:grpSpMkLst>
            <pc:docMk/>
            <pc:sldMk cId="3234242245" sldId="326"/>
            <ac:grpSpMk id="16" creationId="{471C56C1-1307-3E58-E9D0-3F49BE2A9A19}"/>
          </ac:grpSpMkLst>
        </pc:grpChg>
        <pc:picChg chg="del mod">
          <ac:chgData name="Kevin Bouchard" userId="2fc9e66d-ba45-474f-8a9f-7086b34a7d26" providerId="ADAL" clId="{38F516D4-38B2-4E6B-9686-11D301491982}" dt="2024-01-19T23:18:43.383" v="11428" actId="478"/>
          <ac:picMkLst>
            <pc:docMk/>
            <pc:sldMk cId="3234242245" sldId="326"/>
            <ac:picMk id="6" creationId="{AF1DD42F-61B3-DDCA-EA68-EAA9FE8A27FE}"/>
          </ac:picMkLst>
        </pc:picChg>
        <pc:picChg chg="add mod">
          <ac:chgData name="Kevin Bouchard" userId="2fc9e66d-ba45-474f-8a9f-7086b34a7d26" providerId="ADAL" clId="{38F516D4-38B2-4E6B-9686-11D301491982}" dt="2024-01-19T23:19:31.989" v="11439" actId="1076"/>
          <ac:picMkLst>
            <pc:docMk/>
            <pc:sldMk cId="3234242245" sldId="326"/>
            <ac:picMk id="8" creationId="{49874011-831A-625E-90A3-BEAF7A792836}"/>
          </ac:picMkLst>
        </pc:picChg>
      </pc:sldChg>
      <pc:sldChg chg="modSp mod">
        <pc:chgData name="Kevin Bouchard" userId="2fc9e66d-ba45-474f-8a9f-7086b34a7d26" providerId="ADAL" clId="{38F516D4-38B2-4E6B-9686-11D301491982}" dt="2024-01-19T16:08:05.464" v="1956" actId="20577"/>
        <pc:sldMkLst>
          <pc:docMk/>
          <pc:sldMk cId="2013965743" sldId="327"/>
        </pc:sldMkLst>
        <pc:spChg chg="mod">
          <ac:chgData name="Kevin Bouchard" userId="2fc9e66d-ba45-474f-8a9f-7086b34a7d26" providerId="ADAL" clId="{38F516D4-38B2-4E6B-9686-11D301491982}" dt="2024-01-19T16:04:52.531" v="1660" actId="20577"/>
          <ac:spMkLst>
            <pc:docMk/>
            <pc:sldMk cId="2013965743" sldId="32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8:05.464" v="1956" actId="20577"/>
          <ac:spMkLst>
            <pc:docMk/>
            <pc:sldMk cId="2013965743" sldId="32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7:03.480" v="1816" actId="1076"/>
          <ac:spMkLst>
            <pc:docMk/>
            <pc:sldMk cId="2013965743" sldId="327"/>
            <ac:spMk id="8" creationId="{00000000-0000-0000-0000-000000000000}"/>
          </ac:spMkLst>
        </pc:spChg>
      </pc:sldChg>
      <pc:sldChg chg="modSp mod ord modAnim">
        <pc:chgData name="Kevin Bouchard" userId="2fc9e66d-ba45-474f-8a9f-7086b34a7d26" providerId="ADAL" clId="{38F516D4-38B2-4E6B-9686-11D301491982}" dt="2024-01-19T20:55:44.923" v="6590"/>
        <pc:sldMkLst>
          <pc:docMk/>
          <pc:sldMk cId="611513173" sldId="328"/>
        </pc:sldMkLst>
        <pc:spChg chg="mod">
          <ac:chgData name="Kevin Bouchard" userId="2fc9e66d-ba45-474f-8a9f-7086b34a7d26" providerId="ADAL" clId="{38F516D4-38B2-4E6B-9686-11D301491982}" dt="2024-01-19T20:53:24.037" v="6513" actId="6549"/>
          <ac:spMkLst>
            <pc:docMk/>
            <pc:sldMk cId="611513173" sldId="328"/>
            <ac:spMk id="2" creationId="{AE9A5185-6F37-60F2-3C92-992DE4532F20}"/>
          </ac:spMkLst>
        </pc:spChg>
        <pc:spChg chg="mod">
          <ac:chgData name="Kevin Bouchard" userId="2fc9e66d-ba45-474f-8a9f-7086b34a7d26" providerId="ADAL" clId="{38F516D4-38B2-4E6B-9686-11D301491982}" dt="2024-01-19T20:54:42.115" v="6564" actId="20577"/>
          <ac:spMkLst>
            <pc:docMk/>
            <pc:sldMk cId="611513173" sldId="328"/>
            <ac:spMk id="3" creationId="{6075897E-FB85-EAE5-6F00-49FCC418424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4" creationId="{3A01A3C5-29E9-2692-3576-0684006B5B6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5" creationId="{87E5EECE-D4B0-40C1-65DB-A7DBF3541057}"/>
          </ac:spMkLst>
        </pc:spChg>
        <pc:spChg chg="mod">
          <ac:chgData name="Kevin Bouchard" userId="2fc9e66d-ba45-474f-8a9f-7086b34a7d26" providerId="ADAL" clId="{38F516D4-38B2-4E6B-9686-11D301491982}" dt="2024-01-19T20:53:45.588" v="6517" actId="1076"/>
          <ac:spMkLst>
            <pc:docMk/>
            <pc:sldMk cId="611513173" sldId="328"/>
            <ac:spMk id="6" creationId="{177DA5DC-FA7C-02C7-78D3-6E22B34453B2}"/>
          </ac:spMkLst>
        </pc:spChg>
        <pc:spChg chg="mod">
          <ac:chgData name="Kevin Bouchard" userId="2fc9e66d-ba45-474f-8a9f-7086b34a7d26" providerId="ADAL" clId="{38F516D4-38B2-4E6B-9686-11D301491982}" dt="2024-01-19T20:53:33.221" v="6514" actId="1076"/>
          <ac:spMkLst>
            <pc:docMk/>
            <pc:sldMk cId="611513173" sldId="328"/>
            <ac:spMk id="11" creationId="{C5EA5FFF-44BE-909A-6927-500641DDA4DC}"/>
          </ac:spMkLst>
        </pc:spChg>
        <pc:spChg chg="mod">
          <ac:chgData name="Kevin Bouchard" userId="2fc9e66d-ba45-474f-8a9f-7086b34a7d26" providerId="ADAL" clId="{38F516D4-38B2-4E6B-9686-11D301491982}" dt="2024-01-19T20:55:00.268" v="6588" actId="20577"/>
          <ac:spMkLst>
            <pc:docMk/>
            <pc:sldMk cId="611513173" sldId="328"/>
            <ac:spMk id="14" creationId="{44030609-8787-2352-C708-19BFD663F5FE}"/>
          </ac:spMkLst>
        </pc:spChg>
        <pc:cxnChg chg="mod">
          <ac:chgData name="Kevin Bouchard" userId="2fc9e66d-ba45-474f-8a9f-7086b34a7d26" providerId="ADAL" clId="{38F516D4-38B2-4E6B-9686-11D301491982}" dt="2024-01-19T20:54:09.594" v="6522" actId="14100"/>
          <ac:cxnSpMkLst>
            <pc:docMk/>
            <pc:sldMk cId="611513173" sldId="328"/>
            <ac:cxnSpMk id="8" creationId="{E98AB717-2C07-BE4D-1AEF-00EADF7395FB}"/>
          </ac:cxnSpMkLst>
        </pc:cxnChg>
        <pc:cxnChg chg="mod">
          <ac:chgData name="Kevin Bouchard" userId="2fc9e66d-ba45-474f-8a9f-7086b34a7d26" providerId="ADAL" clId="{38F516D4-38B2-4E6B-9686-11D301491982}" dt="2024-01-19T20:53:38.681" v="6515" actId="1076"/>
          <ac:cxnSpMkLst>
            <pc:docMk/>
            <pc:sldMk cId="611513173" sldId="328"/>
            <ac:cxnSpMk id="13" creationId="{9F8D9FFF-2E72-E6CC-FEA0-965DEAAEA8B2}"/>
          </ac:cxnSpMkLst>
        </pc:cxn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4233111943" sldId="33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8" creationId="{AEFF23E5-FEBD-7607-4F80-C681104DA52A}"/>
          </ac:picMkLst>
        </pc:picChg>
      </pc:sldChg>
      <pc:sldChg chg="addSp delSp modSp del mod setBg">
        <pc:chgData name="Kevin Bouchard" userId="2fc9e66d-ba45-474f-8a9f-7086b34a7d26" providerId="ADAL" clId="{38F516D4-38B2-4E6B-9686-11D301491982}" dt="2024-01-21T22:07:21.680" v="11453" actId="2696"/>
        <pc:sldMkLst>
          <pc:docMk/>
          <pc:sldMk cId="779882390" sldId="331"/>
        </pc:sldMkLst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2" creationId="{6BAC4E6F-96A8-C8BE-46C8-089C35EBC9E8}"/>
          </ac:spMkLst>
        </pc:spChg>
        <pc:spChg chg="mod">
          <ac:chgData name="Kevin Bouchard" userId="2fc9e66d-ba45-474f-8a9f-7086b34a7d26" providerId="ADAL" clId="{38F516D4-38B2-4E6B-9686-11D301491982}" dt="2024-01-19T21:32:05.234" v="8157" actId="20577"/>
          <ac:spMkLst>
            <pc:docMk/>
            <pc:sldMk cId="779882390" sldId="331"/>
            <ac:spMk id="3" creationId="{790AA023-6E48-459A-8E4E-DDDD2CC38A5B}"/>
          </ac:spMkLst>
        </pc:spChg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4" creationId="{A2346C09-8C2E-7BA5-948B-7DABD21FFD80}"/>
          </ac:spMkLst>
        </pc:spChg>
        <pc:picChg chg="add del">
          <ac:chgData name="Kevin Bouchard" userId="2fc9e66d-ba45-474f-8a9f-7086b34a7d26" providerId="ADAL" clId="{38F516D4-38B2-4E6B-9686-11D301491982}" dt="2024-01-19T21:31:19.184" v="8036" actId="26606"/>
          <ac:picMkLst>
            <pc:docMk/>
            <pc:sldMk cId="779882390" sldId="331"/>
            <ac:picMk id="8" creationId="{CE211CFF-ED0D-3203-3619-7E726DB626AF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4198777966" sldId="33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4" creationId="{3FF52772-B218-4FCF-65D8-24A5796048C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5" creationId="{7C7B149A-56C9-8F16-D6C1-94EA9FAE97E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98777966" sldId="332"/>
            <ac:spMk id="6" creationId="{EFC61C95-05B9-B431-268F-EAC1D3EDD698}"/>
          </ac:spMkLst>
        </pc:sp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2745025184" sldId="33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745025184" sldId="333"/>
            <ac:picMk id="3076" creationId="{C8BF86C5-8B95-B1E3-98C6-8B765C043506}"/>
          </ac:picMkLst>
        </pc:picChg>
      </pc:sldChg>
      <pc:sldChg chg="modSp del mod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1671272694" sldId="33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4" creationId="{7007546D-FAC0-0739-EF5E-35739A3185C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5" creationId="{932E046B-F210-FD5C-4E35-CB29E1BD823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6" creationId="{11F9EC9A-0B30-3C6D-7072-15FCFF89FE6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7" creationId="{93033D25-9E32-C032-E2FA-D55105B45030}"/>
          </ac:spMkLst>
        </pc:sp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4179106312" sldId="33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4" creationId="{08E46332-E01C-39A4-AEBD-5A515D3C74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5" creationId="{B8D3A2AC-5D9A-781D-54D6-0067211A8EA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6" creationId="{7A3F82B5-E0D9-89E0-4362-1E89F126C464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79106312" sldId="335"/>
            <ac:spMk id="7" creationId="{D8422CFC-8757-16DC-E9E6-884F0876CBFB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79106312" sldId="335"/>
            <ac:picMk id="8" creationId="{F60C9DBA-EDB8-C695-B3D9-737D19FC7266}"/>
          </ac:picMkLst>
        </pc:picChg>
      </pc:sldChg>
      <pc:sldChg chg="modSp del">
        <pc:chgData name="Kevin Bouchard" userId="2fc9e66d-ba45-474f-8a9f-7086b34a7d26" providerId="ADAL" clId="{38F516D4-38B2-4E6B-9686-11D301491982}" dt="2024-01-19T22:09:18.290" v="9974" actId="47"/>
        <pc:sldMkLst>
          <pc:docMk/>
          <pc:sldMk cId="2922794331" sldId="337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922794331" sldId="337"/>
            <ac:picMk id="10" creationId="{00000000-0000-0000-0000-000000000000}"/>
          </ac:picMkLst>
        </pc:picChg>
      </pc:sldChg>
      <pc:sldChg chg="modSp del">
        <pc:chgData name="Kevin Bouchard" userId="2fc9e66d-ba45-474f-8a9f-7086b34a7d26" providerId="ADAL" clId="{38F516D4-38B2-4E6B-9686-11D301491982}" dt="2024-01-19T22:09:18.290" v="9974" actId="47"/>
        <pc:sldMkLst>
          <pc:docMk/>
          <pc:sldMk cId="1747473812" sldId="33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747473812" sldId="338"/>
            <ac:spMk id="8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47473812" sldId="338"/>
            <ac:picMk id="10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1769651021" sldId="33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5" creationId="{00000000-0000-0000-0000-000000000000}"/>
          </ac:spMkLst>
        </pc:spChg>
      </pc:sldChg>
      <pc:sldChg chg="modSp del">
        <pc:chgData name="Kevin Bouchard" userId="2fc9e66d-ba45-474f-8a9f-7086b34a7d26" providerId="ADAL" clId="{38F516D4-38B2-4E6B-9686-11D301491982}" dt="2024-01-19T22:09:18.290" v="9974" actId="47"/>
        <pc:sldMkLst>
          <pc:docMk/>
          <pc:sldMk cId="3109729360" sldId="34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2" creationId="{95EB231F-44AA-4FF7-9E0C-D0B0036DE14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3" creationId="{9EE15490-9C28-4030-AC5C-E81CA3C2A41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4" creationId="{87CD12E0-0287-4EFC-9932-0570D511548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5" creationId="{E586D925-103F-4410-AD47-3BFE9866C260}"/>
          </ac:spMkLst>
        </pc:spChg>
      </pc:sldChg>
      <pc:sldChg chg="modSp del">
        <pc:chgData name="Kevin Bouchard" userId="2fc9e66d-ba45-474f-8a9f-7086b34a7d26" providerId="ADAL" clId="{38F516D4-38B2-4E6B-9686-11D301491982}" dt="2024-01-19T22:09:18.290" v="9974" actId="47"/>
        <pc:sldMkLst>
          <pc:docMk/>
          <pc:sldMk cId="3555034280" sldId="34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2" creationId="{7FD67534-0AD0-23A8-C140-72A4CC542F2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3" creationId="{567B82E3-07ED-095B-ABB9-E95AA6D18919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4" creationId="{1409DC89-F9BC-ACCE-C30A-391AD7EE678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5" creationId="{FDCD04A9-BA6B-B26A-B169-54762CFB5377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889196501" sldId="34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2" creationId="{2D8E0DEF-5F3C-4DC6-843B-86CEFEAB655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3" creationId="{F6AB7E29-A9B1-4AB6-8DB0-37FA75F50C8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4" creationId="{FE1ED77D-9F2B-4DCF-A197-AF8F3A2AE43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5" creationId="{1B8B386B-4585-459E-B506-F130188E817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889196501" sldId="343"/>
            <ac:picMk id="6" creationId="{FFDF7C69-8D8E-4C45-BFEA-2B660D3A7B38}"/>
          </ac:picMkLst>
        </pc:picChg>
      </pc:sldChg>
      <pc:sldChg chg="modSp del">
        <pc:chgData name="Kevin Bouchard" userId="2fc9e66d-ba45-474f-8a9f-7086b34a7d26" providerId="ADAL" clId="{38F516D4-38B2-4E6B-9686-11D301491982}" dt="2024-01-19T22:09:18.290" v="9974" actId="47"/>
        <pc:sldMkLst>
          <pc:docMk/>
          <pc:sldMk cId="465602355" sldId="34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2" creationId="{52785D2C-133B-4CB1-8507-E35796250ED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3" creationId="{DADCED5B-6FEA-40E0-AA08-B46E64C9A96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4" creationId="{C186170D-3882-4CB4-84F2-6D357BED064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5" creationId="{C71FF1DE-DC66-421C-BAEF-51ACB0C30CA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65602355" sldId="344"/>
            <ac:spMk id="8" creationId="{667E1569-85A7-4922-BBE5-0677264F6C6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65602355" sldId="344"/>
            <ac:picMk id="7" creationId="{70E410DA-DD35-41D5-B030-D71071D24711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2:09:18.290" v="9974" actId="47"/>
        <pc:sldMkLst>
          <pc:docMk/>
          <pc:sldMk cId="15627539" sldId="34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2" creationId="{0E12E5D5-9A72-4894-8188-6B70A7738D5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3" creationId="{8C92BC69-D8C0-4553-B27D-50497C84E06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4" creationId="{D03DB69F-50D7-444A-ADB4-3C1884F159B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5" creationId="{16148798-8AB9-4E22-90D5-A0FC5F05E0EC}"/>
          </ac:spMkLst>
        </pc:spChg>
      </pc:sldChg>
      <pc:sldChg chg="modSp add del mod">
        <pc:chgData name="Kevin Bouchard" userId="2fc9e66d-ba45-474f-8a9f-7086b34a7d26" providerId="ADAL" clId="{38F516D4-38B2-4E6B-9686-11D301491982}" dt="2024-01-21T20:22:01.080" v="11452" actId="20577"/>
        <pc:sldMkLst>
          <pc:docMk/>
          <pc:sldMk cId="661908061" sldId="34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21T20:22:01.080" v="11452" actId="20577"/>
          <ac:spMkLst>
            <pc:docMk/>
            <pc:sldMk cId="661908061" sldId="34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5" creationId="{00000000-0000-0000-0000-000000000000}"/>
          </ac:spMkLst>
        </pc:spChg>
      </pc:sldChg>
      <pc:sldChg chg="addSp delSp modSp add del mod setBg">
        <pc:chgData name="Kevin Bouchard" userId="2fc9e66d-ba45-474f-8a9f-7086b34a7d26" providerId="ADAL" clId="{38F516D4-38B2-4E6B-9686-11D301491982}" dt="2024-01-19T15:36:06.432" v="877" actId="207"/>
        <pc:sldMkLst>
          <pc:docMk/>
          <pc:sldMk cId="4047295315" sldId="347"/>
        </pc:sldMkLst>
        <pc:spChg chg="mod">
          <ac:chgData name="Kevin Bouchard" userId="2fc9e66d-ba45-474f-8a9f-7086b34a7d26" providerId="ADAL" clId="{38F516D4-38B2-4E6B-9686-11D301491982}" dt="2024-01-19T15:36:06.432" v="877" actId="20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5" creationId="{0938E7D2-C59B-4163-2D18-0D84B090EEF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7" creationId="{73A28628-3193-EA56-E557-136CE240E6CB}"/>
          </ac:spMkLst>
        </pc:spChg>
        <pc:spChg chg="mod">
          <ac:chgData name="Kevin Bouchard" userId="2fc9e66d-ba45-474f-8a9f-7086b34a7d26" providerId="ADAL" clId="{38F516D4-38B2-4E6B-9686-11D301491982}" dt="2024-01-19T15:34:45.287" v="606" actId="20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8F516D4-38B2-4E6B-9686-11D301491982}" dt="2024-01-19T15:33:17.855" v="504" actId="1076"/>
          <ac:picMkLst>
            <pc:docMk/>
            <pc:sldMk cId="4047295315" sldId="347"/>
            <ac:picMk id="6" creationId="{69A96D9E-91E6-331F-1117-8453962D62C5}"/>
          </ac:picMkLst>
        </pc:picChg>
        <pc:picChg chg="del">
          <ac:chgData name="Kevin Bouchard" userId="2fc9e66d-ba45-474f-8a9f-7086b34a7d26" providerId="ADAL" clId="{38F516D4-38B2-4E6B-9686-11D301491982}" dt="2024-01-19T15:28:18.060" v="230" actId="478"/>
          <ac:picMkLst>
            <pc:docMk/>
            <pc:sldMk cId="4047295315" sldId="347"/>
            <ac:picMk id="13" creationId="{E27E0380-3085-07B8-96B7-CAB35CCCE9AC}"/>
          </ac:picMkLst>
        </pc:picChg>
      </pc:sldChg>
      <pc:sldChg chg="modSp new del">
        <pc:chgData name="Kevin Bouchard" userId="2fc9e66d-ba45-474f-8a9f-7086b34a7d26" providerId="ADAL" clId="{38F516D4-38B2-4E6B-9686-11D301491982}" dt="2024-01-19T15:33:17.729" v="503" actId="680"/>
        <pc:sldMkLst>
          <pc:docMk/>
          <pc:sldMk cId="2157955959" sldId="34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2" creationId="{A38E0546-E933-8FEE-782A-CAE7EADA9AE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3" creationId="{319BF13C-9C6D-E756-3D2B-FF807821499F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4" creationId="{D7C6107A-A852-4A81-382E-D23135D5E997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5" creationId="{BB78C14A-1C3C-33C8-9A30-2AAF180A01F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6" creationId="{151FE96D-836D-CC40-2CA5-110AC3FCD9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7" creationId="{D3C4233B-EF90-A948-608F-239F114E65E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8" creationId="{22E39BD0-E26D-78C1-7CD3-E3B4677BA936}"/>
          </ac:spMkLst>
        </pc:spChg>
      </pc:sldChg>
      <pc:sldChg chg="addSp delSp modSp new del mod setBg setClrOvrMap">
        <pc:chgData name="Kevin Bouchard" userId="2fc9e66d-ba45-474f-8a9f-7086b34a7d26" providerId="ADAL" clId="{38F516D4-38B2-4E6B-9686-11D301491982}" dt="2024-01-21T22:07:21.680" v="11453" actId="2696"/>
        <pc:sldMkLst>
          <pc:docMk/>
          <pc:sldMk cId="2688121662" sldId="348"/>
        </pc:sldMkLst>
        <pc:spChg chg="mod">
          <ac:chgData name="Kevin Bouchard" userId="2fc9e66d-ba45-474f-8a9f-7086b34a7d26" providerId="ADAL" clId="{38F516D4-38B2-4E6B-9686-11D301491982}" dt="2024-01-19T21:32:30.455" v="8169" actId="20577"/>
          <ac:spMkLst>
            <pc:docMk/>
            <pc:sldMk cId="2688121662" sldId="348"/>
            <ac:spMk id="2" creationId="{5B170BD6-0C5D-AF6B-3EA5-7872141DD6C0}"/>
          </ac:spMkLst>
        </pc:spChg>
        <pc:spChg chg="mod">
          <ac:chgData name="Kevin Bouchard" userId="2fc9e66d-ba45-474f-8a9f-7086b34a7d26" providerId="ADAL" clId="{38F516D4-38B2-4E6B-9686-11D301491982}" dt="2024-01-19T21:35:47.018" v="8267" actId="27636"/>
          <ac:spMkLst>
            <pc:docMk/>
            <pc:sldMk cId="2688121662" sldId="348"/>
            <ac:spMk id="3" creationId="{CE481BBC-7B0E-6729-7469-8F5CE516AB19}"/>
          </ac:spMkLst>
        </pc:spChg>
        <pc:spChg chg="mod">
          <ac:chgData name="Kevin Bouchard" userId="2fc9e66d-ba45-474f-8a9f-7086b34a7d26" providerId="ADAL" clId="{38F516D4-38B2-4E6B-9686-11D301491982}" dt="2024-01-19T21:26:59.968" v="7601" actId="20577"/>
          <ac:spMkLst>
            <pc:docMk/>
            <pc:sldMk cId="2688121662" sldId="348"/>
            <ac:spMk id="4" creationId="{2CEE9758-8F7B-8849-A1DF-D9B6091692BA}"/>
          </ac:spMkLst>
        </pc:spChg>
        <pc:spChg chg="mo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5" creationId="{410E81EA-F5E5-230D-BE4F-29E269AC7F33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9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0" creationId="{E720DB99-7745-4E75-9D96-AAB6D55C531E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2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4" creationId="{9453FF84-60C1-4EA8-B49B-1B8C2D0C589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6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19" creationId="{D8AFD15B-CF29-4306-884F-47675092F91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21" creationId="{96349AB3-1BD3-41E1-8979-1DBDCB5CDCF9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2" creationId="{04E48745-7512-4EC2-9E20-9092D12150CA}"/>
          </ac:spMkLst>
        </pc:spChg>
        <pc:grpChg chg="add del">
          <ac:chgData name="Kevin Bouchard" userId="2fc9e66d-ba45-474f-8a9f-7086b34a7d26" providerId="ADAL" clId="{38F516D4-38B2-4E6B-9686-11D301491982}" dt="2024-01-19T21:24:15.083" v="7494" actId="26606"/>
          <ac:grpSpMkLst>
            <pc:docMk/>
            <pc:sldMk cId="2688121662" sldId="348"/>
            <ac:grpSpMk id="23" creationId="{54CA915D-BDF0-41F8-B00E-FB186EFF7BD6}"/>
          </ac:grpSpMkLst>
        </pc:grpChg>
        <pc:picChg chg="add del mod ord modCrop">
          <ac:chgData name="Kevin Bouchard" userId="2fc9e66d-ba45-474f-8a9f-7086b34a7d26" providerId="ADAL" clId="{38F516D4-38B2-4E6B-9686-11D301491982}" dt="2024-01-19T21:35:24.394" v="8263" actId="478"/>
          <ac:picMkLst>
            <pc:docMk/>
            <pc:sldMk cId="2688121662" sldId="348"/>
            <ac:picMk id="7" creationId="{BD2969BB-E4E0-2695-2363-FDC721F54A64}"/>
          </ac:picMkLst>
        </pc:picChg>
        <pc:picChg chg="add mod">
          <ac:chgData name="Kevin Bouchard" userId="2fc9e66d-ba45-474f-8a9f-7086b34a7d26" providerId="ADAL" clId="{38F516D4-38B2-4E6B-9686-11D301491982}" dt="2024-01-19T21:35:40.331" v="8265" actId="1076"/>
          <ac:picMkLst>
            <pc:docMk/>
            <pc:sldMk cId="2688121662" sldId="348"/>
            <ac:picMk id="11" creationId="{551BA76C-3ECB-5BAC-1B6B-FFEAF66EA66B}"/>
          </ac:picMkLst>
        </pc:picChg>
      </pc:sldChg>
      <pc:sldChg chg="modSp new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1680124170" sldId="349"/>
        </pc:sldMkLst>
        <pc:spChg chg="mod">
          <ac:chgData name="Kevin Bouchard" userId="2fc9e66d-ba45-474f-8a9f-7086b34a7d26" providerId="ADAL" clId="{38F516D4-38B2-4E6B-9686-11D301491982}" dt="2024-01-19T21:38:55.104" v="8435" actId="20577"/>
          <ac:spMkLst>
            <pc:docMk/>
            <pc:sldMk cId="1680124170" sldId="349"/>
            <ac:spMk id="2" creationId="{791B32DD-FEBF-FC4E-DCD0-9D766F88C087}"/>
          </ac:spMkLst>
        </pc:spChg>
        <pc:spChg chg="mod">
          <ac:chgData name="Kevin Bouchard" userId="2fc9e66d-ba45-474f-8a9f-7086b34a7d26" providerId="ADAL" clId="{38F516D4-38B2-4E6B-9686-11D301491982}" dt="2024-01-19T21:52:20.104" v="9171" actId="20577"/>
          <ac:spMkLst>
            <pc:docMk/>
            <pc:sldMk cId="1680124170" sldId="349"/>
            <ac:spMk id="3" creationId="{E86A10DD-4DF4-9560-40DF-ED342F280951}"/>
          </ac:spMkLst>
        </pc:spChg>
      </pc:sldChg>
      <pc:sldChg chg="modSp new del mod">
        <pc:chgData name="Kevin Bouchard" userId="2fc9e66d-ba45-474f-8a9f-7086b34a7d26" providerId="ADAL" clId="{38F516D4-38B2-4E6B-9686-11D301491982}" dt="2024-01-21T22:07:21.680" v="11453" actId="2696"/>
        <pc:sldMkLst>
          <pc:docMk/>
          <pc:sldMk cId="3957256487" sldId="350"/>
        </pc:sldMkLst>
        <pc:spChg chg="mod">
          <ac:chgData name="Kevin Bouchard" userId="2fc9e66d-ba45-474f-8a9f-7086b34a7d26" providerId="ADAL" clId="{38F516D4-38B2-4E6B-9686-11D301491982}" dt="2024-01-19T21:44:31.014" v="8965" actId="20577"/>
          <ac:spMkLst>
            <pc:docMk/>
            <pc:sldMk cId="3957256487" sldId="350"/>
            <ac:spMk id="2" creationId="{066EB228-DF65-76DD-2E3E-784957A5E9D9}"/>
          </ac:spMkLst>
        </pc:spChg>
        <pc:spChg chg="mod">
          <ac:chgData name="Kevin Bouchard" userId="2fc9e66d-ba45-474f-8a9f-7086b34a7d26" providerId="ADAL" clId="{38F516D4-38B2-4E6B-9686-11D301491982}" dt="2024-01-19T21:55:39.673" v="9476" actId="20577"/>
          <ac:spMkLst>
            <pc:docMk/>
            <pc:sldMk cId="3957256487" sldId="350"/>
            <ac:spMk id="3" creationId="{BF171C00-7B3B-F645-71AD-CAB0BB13D7B5}"/>
          </ac:spMkLst>
        </pc:spChg>
      </pc:sldChg>
      <pc:sldChg chg="add">
        <pc:chgData name="Kevin Bouchard" userId="2fc9e66d-ba45-474f-8a9f-7086b34a7d26" providerId="ADAL" clId="{38F516D4-38B2-4E6B-9686-11D301491982}" dt="2024-01-19T22:07:34.203" v="9972"/>
        <pc:sldMkLst>
          <pc:docMk/>
          <pc:sldMk cId="191054620" sldId="351"/>
        </pc:sldMkLst>
      </pc:sldChg>
      <pc:sldChg chg="new del">
        <pc:chgData name="Kevin Bouchard" userId="2fc9e66d-ba45-474f-8a9f-7086b34a7d26" providerId="ADAL" clId="{38F516D4-38B2-4E6B-9686-11D301491982}" dt="2024-01-21T22:07:21.680" v="11453" actId="2696"/>
        <pc:sldMkLst>
          <pc:docMk/>
          <pc:sldMk cId="2411214379" sldId="352"/>
        </pc:sldMkLst>
      </pc:sldChg>
      <pc:sldMasterChg chg="modSp modSldLayout">
        <pc:chgData name="Kevin Bouchard" userId="2fc9e66d-ba45-474f-8a9f-7086b34a7d26" providerId="ADAL" clId="{38F516D4-38B2-4E6B-9686-11D301491982}" dt="2024-01-18T16:27:07.838" v="4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0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W-&gt;</a:t>
            </a:r>
            <a:r>
              <a:rPr lang="fr-CA" baseline="0" dirty="0"/>
              <a:t> pour tous les </a:t>
            </a:r>
            <a:r>
              <a:rPr lang="fr-CA" baseline="0" dirty="0" err="1"/>
              <a:t>wj</a:t>
            </a:r>
            <a:endParaRPr lang="fr-CA" baseline="0" dirty="0"/>
          </a:p>
          <a:p>
            <a:r>
              <a:rPr lang="fr-CA" baseline="0" dirty="0"/>
              <a:t>Nous sommes chanceux, identique à la forme de </a:t>
            </a:r>
            <a:r>
              <a:rPr lang="fr-CA" baseline="0" dirty="0" err="1"/>
              <a:t>Adaline</a:t>
            </a:r>
            <a:r>
              <a:rPr lang="fr-CA" baseline="0" dirty="0"/>
              <a:t>!!!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41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On reviendra sur C (</a:t>
            </a:r>
            <a:r>
              <a:rPr lang="fr-CA" dirty="0" err="1"/>
              <a:t>regularisation</a:t>
            </a:r>
            <a:r>
              <a:rPr lang="fr-CA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err="1"/>
              <a:t>Scikit</a:t>
            </a:r>
            <a:r>
              <a:rPr lang="fr-CA" dirty="0"/>
              <a:t>- […]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memory usage has a quadratic dependency on </a:t>
            </a:r>
            <a:r>
              <a:rPr lang="en-US" dirty="0" err="1">
                <a:effectLst/>
              </a:rPr>
              <a:t>n_features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on </a:t>
            </a:r>
            <a:r>
              <a:rPr lang="en-US" dirty="0" err="1">
                <a:effectLst/>
              </a:rPr>
              <a:t>n_classes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a consequence, only the one-vs-rest scheme is implemented for the multiclass case.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9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03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7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1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Fit(</a:t>
            </a:r>
            <a:r>
              <a:rPr lang="fr-CA" dirty="0" err="1"/>
              <a:t>X_train</a:t>
            </a:r>
            <a:r>
              <a:rPr lang="fr-CA" dirty="0"/>
              <a:t>) – pas de contamination!!!</a:t>
            </a:r>
            <a:br>
              <a:rPr lang="fr-CA" dirty="0"/>
            </a:br>
            <a:r>
              <a:rPr lang="fr-CA" dirty="0" err="1"/>
              <a:t>Random_State</a:t>
            </a:r>
            <a:r>
              <a:rPr lang="fr-CA" dirty="0"/>
              <a:t> - &gt;répétition du même </a:t>
            </a:r>
            <a:r>
              <a:rPr lang="fr-CA" dirty="0" err="1"/>
              <a:t>shuffle</a:t>
            </a:r>
            <a:r>
              <a:rPr lang="fr-CA" dirty="0"/>
              <a:t> à chaque fois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5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20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3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Class</a:t>
            </a:r>
            <a:r>
              <a:rPr lang="fr-CA" baseline="0" dirty="0"/>
              <a:t> </a:t>
            </a:r>
            <a:r>
              <a:rPr lang="fr-CA" baseline="0" dirty="0" err="1"/>
              <a:t>membership</a:t>
            </a:r>
            <a:r>
              <a:rPr lang="fr-CA" baseline="0" dirty="0"/>
              <a:t> </a:t>
            </a:r>
            <a:r>
              <a:rPr lang="fr-CA" baseline="0" dirty="0" err="1"/>
              <a:t>probability</a:t>
            </a:r>
            <a:r>
              <a:rPr lang="fr-CA" baseline="0" dirty="0"/>
              <a:t>!!!!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2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Y(i) =1 ou 0, positive ou non</a:t>
            </a:r>
          </a:p>
          <a:p>
            <a:r>
              <a:rPr lang="fr-CA" dirty="0" err="1"/>
              <a:t>Cost</a:t>
            </a:r>
            <a:r>
              <a:rPr lang="fr-CA" dirty="0"/>
              <a:t> vs </a:t>
            </a:r>
            <a:r>
              <a:rPr lang="fr-CA" dirty="0" err="1"/>
              <a:t>loss</a:t>
            </a:r>
            <a:r>
              <a:rPr lang="fr-CA" dirty="0"/>
              <a:t> (synonyme en ML pas en math)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0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865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39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713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57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32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053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760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58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851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878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18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6600" noProof="0" dirty="0"/>
              <a:t>Machine Learning for data science and business intelligence – 8IAR403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en-CA" sz="1900" noProof="0">
                <a:solidFill>
                  <a:prstClr val="black"/>
                </a:solidFill>
                <a:latin typeface="Rockwell" panose="02060603020205020403"/>
              </a:rPr>
              <a:t>By </a:t>
            </a:r>
            <a:r>
              <a:rPr lang="en-CA" sz="1900" noProof="0" dirty="0">
                <a:solidFill>
                  <a:prstClr val="black"/>
                </a:solidFill>
                <a:latin typeface="Rockwell" panose="02060603020205020403"/>
              </a:rPr>
              <a:t>Kévin Bouchard Ph.D.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artificial intelligence &amp; machine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d'Intelligence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Ambiante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pour la reconnaissance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d'activités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www.Kevin-Bouchard.ca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Logistic Regression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It is quite similar to Perceptron and Adaline</a:t>
            </a:r>
          </a:p>
          <a:p>
            <a:pPr lvl="1"/>
            <a:r>
              <a:rPr lang="en-CA" noProof="0" dirty="0"/>
              <a:t>For binary classification, with some activation threshold</a:t>
            </a:r>
          </a:p>
          <a:p>
            <a:pPr lvl="1"/>
            <a:r>
              <a:rPr lang="en-CA" noProof="0" dirty="0"/>
              <a:t>Very popular, since it generally work better than the basic Perceptron</a:t>
            </a:r>
          </a:p>
          <a:p>
            <a:pPr lvl="1"/>
            <a:endParaRPr lang="en-CA" noProof="0" dirty="0"/>
          </a:p>
          <a:p>
            <a:r>
              <a:rPr lang="en-CA" noProof="0" dirty="0"/>
              <a:t>It is also considered a probabilistic model</a:t>
            </a:r>
          </a:p>
          <a:p>
            <a:r>
              <a:rPr lang="en-CA" noProof="0" dirty="0"/>
              <a:t>Its activation is the Sigmoid function:</a:t>
            </a:r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65" y="4458315"/>
            <a:ext cx="4878977" cy="19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noProof="0" dirty="0"/>
                  <a:t>The odds ratio is a measure of association between two events, commonly used in statistics to quantify the strength of the association or non-independence between them</a:t>
                </a:r>
              </a:p>
              <a:p>
                <a:pPr lvl="1"/>
                <a:r>
                  <a:rPr lang="en-US" noProof="0" dirty="0"/>
                  <a:t>the odds of an event is the ratio of the probability that the event will occur to the probability that it will not occur</a:t>
                </a:r>
                <a:endParaRPr lang="fr-CA" i="1" noProof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𝑂𝑑𝑑𝑠</m:t>
                    </m:r>
                    <m:d>
                      <m:dPr>
                        <m:ctrlPr>
                          <a:rPr lang="fr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e>
                    </m:d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lang="en-CA" noProof="0" dirty="0"/>
                  <a:t>	</a:t>
                </a:r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𝑂𝑑𝑑𝑠𝑅𝑎𝑡𝑖𝑜</m:t>
                    </m:r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𝑂𝑑𝑑𝑠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𝑂𝑑𝑑𝑠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noProof="0" dirty="0"/>
              </a:p>
              <a:p>
                <a:r>
                  <a:rPr lang="en-US" noProof="0" dirty="0"/>
                  <a:t>The natural logarithm of the odds is known as the log odds, or the logistic function:</a:t>
                </a:r>
              </a:p>
              <a:p>
                <a:endParaRPr lang="en-CA" noProof="0" dirty="0"/>
              </a:p>
              <a:p>
                <a:endParaRPr lang="en-CA" noProof="0" dirty="0"/>
              </a:p>
              <a:p>
                <a:r>
                  <a:rPr lang="en-CA" noProof="0" dirty="0"/>
                  <a:t>This function takes input between </a:t>
                </a:r>
                <a:r>
                  <a:rPr lang="en-CA" dirty="0"/>
                  <a:t>0 and 1, perfect for our binary classification</a:t>
                </a:r>
                <a:endParaRPr lang="en-CA" noProof="0" dirty="0"/>
              </a:p>
              <a:p>
                <a:r>
                  <a:rPr lang="en-CA" dirty="0"/>
                  <a:t>They can be transformed to express a linear relation with l</a:t>
                </a:r>
                <a:r>
                  <a:rPr lang="en-CA" noProof="0" dirty="0" err="1"/>
                  <a:t>og</a:t>
                </a:r>
                <a:r>
                  <a:rPr lang="en-CA" noProof="0" dirty="0"/>
                  <a:t>-odds</a:t>
                </a:r>
              </a:p>
              <a:p>
                <a:pPr lvl="1"/>
                <a:r>
                  <a:rPr lang="en-CA" noProof="0" dirty="0"/>
                  <a:t>Here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noProof="0" dirty="0"/>
                  <a:t> is the conditional probability that a sample belong to a class considering its features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i="1" noProof="0" dirty="0"/>
              </a:p>
              <a:p>
                <a:pPr lvl="1"/>
                <a:endParaRPr lang="en-CA" i="1" noProof="0" dirty="0"/>
              </a:p>
              <a:p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2256" r="-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20124" y="3990189"/>
                <a:ext cx="22876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24" y="3990189"/>
                <a:ext cx="2287614" cy="567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701" y="5991229"/>
            <a:ext cx="6740434" cy="7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We are interested in :</a:t>
                </a:r>
              </a:p>
              <a:p>
                <a:pPr lvl="1"/>
                <a:r>
                  <a:rPr lang="en-CA" noProof="0" dirty="0"/>
                  <a:t>Predicting the probabilities that a sample belong to a specific class instead</a:t>
                </a:r>
              </a:p>
              <a:p>
                <a:pPr lvl="1"/>
                <a:r>
                  <a:rPr lang="en-CA" dirty="0"/>
                  <a:t>The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𝑙𝑜𝑔𝑖𝑡</m:t>
                    </m:r>
                  </m:oMath>
                </a14:m>
                <a:r>
                  <a:rPr lang="en-CA" dirty="0"/>
                  <a:t> function takes a probability as an input and </a:t>
                </a:r>
                <a:r>
                  <a:rPr lang="en-US" dirty="0"/>
                  <a:t>maps it back to a real number</a:t>
                </a:r>
              </a:p>
              <a:p>
                <a:pPr lvl="1"/>
                <a:r>
                  <a:rPr lang="en-US" dirty="0"/>
                  <a:t>But we rather take a real number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r>
                  <a:rPr lang="en-CA" dirty="0"/>
                  <a:t> and maps it to the probability 0..1</a:t>
                </a:r>
              </a:p>
              <a:p>
                <a:pPr lvl="1"/>
                <a:r>
                  <a:rPr lang="en-CA" noProof="0" dirty="0"/>
                  <a:t>This is the reverse function, called </a:t>
                </a:r>
                <a:r>
                  <a:rPr lang="en-CA" b="1" noProof="0" dirty="0">
                    <a:solidFill>
                      <a:schemeClr val="accent1"/>
                    </a:solidFill>
                  </a:rPr>
                  <a:t>sigmoid</a:t>
                </a:r>
                <a:r>
                  <a:rPr lang="en-CA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CA" noProof="0" dirty="0"/>
                  <a:t>(or the logistic function) </a:t>
                </a:r>
              </a:p>
              <a:p>
                <a:pPr lvl="1"/>
                <a:endParaRPr lang="en-CA" noProof="0" dirty="0"/>
              </a:p>
              <a:p>
                <a:pPr lvl="1"/>
                <a:endParaRPr lang="en-CA" dirty="0"/>
              </a:p>
              <a:p>
                <a:pPr lvl="1"/>
                <a:endParaRPr lang="en-CA" noProof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CA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CA" noProof="0" dirty="0"/>
                  <a:t>is the same net summation we saw with Perceptron and Adaline</a:t>
                </a:r>
              </a:p>
              <a:p>
                <a:pPr marL="274320" lvl="1" indent="0">
                  <a:buNone/>
                </a:pPr>
                <a:endParaRPr lang="en-CA" dirty="0">
                  <a:sym typeface="Wingdings" panose="05000000000000000000" pitchFamily="2" charset="2"/>
                </a:endParaRPr>
              </a:p>
              <a:p>
                <a:pPr marL="274320" lvl="1" indent="0" algn="ctr">
                  <a:buNone/>
                </a:pPr>
                <a:r>
                  <a:rPr lang="en-CA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CA" i="1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04052" y="3934967"/>
                <a:ext cx="158389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52" y="3934967"/>
                <a:ext cx="1583895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84" y="685800"/>
            <a:ext cx="3739744" cy="2483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Interpreting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noProof="0" dirty="0"/>
                  <a:t>The function will approach</a:t>
                </a:r>
              </a:p>
              <a:p>
                <a:pPr lvl="1"/>
                <a:r>
                  <a:rPr lang="en-CA" noProof="0" dirty="0"/>
                  <a:t>1 when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noProof="0" dirty="0"/>
                  <a:t> approaches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CA" noProof="0" dirty="0"/>
              </a:p>
              <a:p>
                <a:pPr lvl="1"/>
                <a:r>
                  <a:rPr lang="en-CA" noProof="0" dirty="0"/>
                  <a:t>0 </a:t>
                </a:r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approaches</a:t>
                </a:r>
                <a:r>
                  <a:rPr lang="en-CA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CA" noProof="0" dirty="0"/>
              </a:p>
              <a:p>
                <a:pPr lvl="1"/>
                <a:r>
                  <a:rPr lang="en-CA" noProof="0" dirty="0"/>
                  <a:t>It is exactly 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CA" noProof="0" dirty="0"/>
                  <a:t>when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We can therefore </a:t>
                </a:r>
                <a:r>
                  <a:rPr lang="en-CA" dirty="0"/>
                  <a:t>understand the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noProof="0" dirty="0"/>
                  <a:t> as the probability that a certain sample belong to a specific class</a:t>
                </a:r>
              </a:p>
              <a:p>
                <a:pPr lvl="1"/>
                <a:r>
                  <a:rPr lang="en-CA" noProof="0" dirty="0">
                    <a:ea typeface="Cambria Math" panose="020405030504060302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CA" noProof="0" dirty="0"/>
                  <a:t> could mean that the model estimates there is 80% chance the sample belong to </a:t>
                </a:r>
                <a:r>
                  <a:rPr lang="en-CA" i="1" noProof="0" dirty="0"/>
                  <a:t>Iris-Versicolor</a:t>
                </a:r>
                <a:endParaRPr lang="en-CA" noProof="0" dirty="0"/>
              </a:p>
              <a:p>
                <a:pPr lvl="1"/>
                <a:r>
                  <a:rPr lang="en-CA" noProof="0" dirty="0"/>
                  <a:t>Keep in mind that in the real world, it either does belong to it or not, hence the binary classification</a:t>
                </a:r>
              </a:p>
              <a:p>
                <a:r>
                  <a:rPr lang="en-CA" noProof="0" dirty="0"/>
                  <a:t>We can also use a quantizer like we did previously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19" y="5456826"/>
            <a:ext cx="2320698" cy="8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4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Learning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Adaline: Sum-Squared-Error (SSE) as a cost function:</a:t>
            </a:r>
          </a:p>
          <a:p>
            <a:pPr lvl="1"/>
            <a:r>
              <a:rPr lang="en-CA" noProof="0" dirty="0"/>
              <a:t>We minimized it to learn!</a:t>
            </a:r>
          </a:p>
          <a:p>
            <a:pPr marL="274320" lvl="1" indent="0">
              <a:buNone/>
            </a:pPr>
            <a:endParaRPr lang="en-CA" noProof="0" dirty="0"/>
          </a:p>
          <a:p>
            <a:r>
              <a:rPr lang="en-CA" noProof="0" dirty="0"/>
              <a:t>For Logistic Regression, we’ll do something similar</a:t>
            </a:r>
          </a:p>
          <a:p>
            <a:pPr lvl="1"/>
            <a:r>
              <a:rPr lang="en-US" noProof="0" dirty="0"/>
              <a:t>The probability to maximize assuming that the samples in our dataset are independent:</a:t>
            </a:r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dirty="0"/>
          </a:p>
          <a:p>
            <a:pPr lvl="1"/>
            <a:endParaRPr lang="en-CA" noProof="0" dirty="0"/>
          </a:p>
          <a:p>
            <a:pPr lvl="1"/>
            <a:r>
              <a:rPr lang="en-CA" noProof="0" dirty="0"/>
              <a:t>However, it is easier to use logs (</a:t>
            </a:r>
            <a:r>
              <a:rPr lang="en-CA" dirty="0"/>
              <a:t>i.e. </a:t>
            </a:r>
            <a:r>
              <a:rPr lang="en-CA" noProof="0" dirty="0"/>
              <a:t>Log-Likelihood function)</a:t>
            </a:r>
          </a:p>
          <a:p>
            <a:pPr lvl="1"/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96" y="2423298"/>
            <a:ext cx="3512004" cy="810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0" y="3926592"/>
            <a:ext cx="6877594" cy="692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91" y="5311981"/>
            <a:ext cx="7332617" cy="7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1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Learning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</a:t>
            </a:r>
            <a:r>
              <a:rPr lang="en-CA" noProof="0" dirty="0"/>
              <a:t> logs allow us to avoid an underflow due to computer limitations</a:t>
            </a:r>
          </a:p>
          <a:p>
            <a:pPr lvl="1"/>
            <a:r>
              <a:rPr lang="en-CA" noProof="0" dirty="0"/>
              <a:t>E.g.: 0.0000001*0.003*…</a:t>
            </a:r>
          </a:p>
          <a:p>
            <a:r>
              <a:rPr lang="en-CA" noProof="0" dirty="0" err="1"/>
              <a:t>Moreove</a:t>
            </a:r>
            <a:r>
              <a:rPr lang="en-CA" dirty="0"/>
              <a:t>r, we transformed the product in a summation</a:t>
            </a:r>
          </a:p>
          <a:p>
            <a:pPr lvl="1"/>
            <a:r>
              <a:rPr lang="en-CA" noProof="0" dirty="0"/>
              <a:t>Easier to calculate the derivative!</a:t>
            </a:r>
          </a:p>
          <a:p>
            <a:r>
              <a:rPr lang="en-CA" noProof="0" dirty="0"/>
              <a:t>Hence, we can optimize again by </a:t>
            </a:r>
            <a:r>
              <a:rPr lang="en-CA" dirty="0"/>
              <a:t>calculating the derivative to find the gradient</a:t>
            </a:r>
            <a:endParaRPr lang="en-CA" noProof="0" dirty="0"/>
          </a:p>
          <a:p>
            <a:pPr lvl="1"/>
            <a:r>
              <a:rPr lang="en-CA" noProof="0" dirty="0"/>
              <a:t>We usually reverse the function since it is more natural in machine learning to minimize the errors</a:t>
            </a:r>
          </a:p>
          <a:p>
            <a:pPr lvl="1"/>
            <a:r>
              <a:rPr lang="en-CA" noProof="0" dirty="0"/>
              <a:t>Here is the resulting reverse log-likelihood: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03" y="5029965"/>
            <a:ext cx="6191794" cy="7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10" y="4050762"/>
            <a:ext cx="4099288" cy="2709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Exemple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Now, suppose the same function for one sample (a loss function):</a:t>
            </a:r>
          </a:p>
          <a:p>
            <a:endParaRPr lang="en-CA" noProof="0" dirty="0"/>
          </a:p>
          <a:p>
            <a:r>
              <a:rPr lang="en-CA" noProof="0" dirty="0"/>
              <a:t>If the sample is 0 or 1, we have: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endParaRPr lang="en-CA" noProof="0" dirty="0"/>
          </a:p>
          <a:p>
            <a:r>
              <a:rPr lang="en-CA" noProof="0" dirty="0"/>
              <a:t>So, for different value of the activation</a:t>
            </a:r>
            <a:br>
              <a:rPr lang="en-CA" dirty="0"/>
            </a:br>
            <a:r>
              <a:rPr lang="en-CA" dirty="0"/>
              <a:t>function, we get the following plots:</a:t>
            </a:r>
          </a:p>
          <a:p>
            <a:r>
              <a:rPr lang="en-CA" noProof="0" dirty="0"/>
              <a:t>We can see that in both case the </a:t>
            </a:r>
            <a:r>
              <a:rPr lang="en-CA" dirty="0"/>
              <a:t>loss</a:t>
            </a:r>
            <a:br>
              <a:rPr lang="en-CA" dirty="0"/>
            </a:br>
            <a:r>
              <a:rPr lang="en-CA" dirty="0"/>
              <a:t>approach 0 if the prediction is correct</a:t>
            </a:r>
          </a:p>
          <a:p>
            <a:r>
              <a:rPr lang="en-CA" noProof="0" dirty="0"/>
              <a:t>However, it goes toward in</a:t>
            </a:r>
            <a:r>
              <a:rPr lang="en-CA" dirty="0" err="1"/>
              <a:t>finity</a:t>
            </a:r>
            <a:r>
              <a:rPr lang="en-CA" dirty="0"/>
              <a:t> if it isn’t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15" y="2466050"/>
            <a:ext cx="6043749" cy="352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28" y="3342657"/>
            <a:ext cx="3892321" cy="7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5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5185-6F37-60F2-3C92-992DE453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Derivative of Log-</a:t>
            </a:r>
            <a:r>
              <a:rPr lang="en-CA" noProof="0" dirty="0" err="1"/>
              <a:t>Likelyhood</a:t>
            </a:r>
            <a:endParaRPr lang="en-C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5897E-FB85-EAE5-6F00-49FCC4184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i="1" noProof="0" dirty="0">
                    <a:latin typeface="Cambria Math" panose="02040503050406030204" pitchFamily="18" charset="0"/>
                  </a:rPr>
                  <a:t>Derivative of sigmoid: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CA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noProof="0" dirty="0"/>
              </a:p>
              <a:p>
                <a:pPr marL="0" indent="0">
                  <a:buNone/>
                </a:pPr>
                <a:endParaRPr lang="en-CA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i="1" noProof="0" dirty="0">
                    <a:latin typeface="Cambria Math" panose="02040503050406030204" pitchFamily="18" charset="0"/>
                  </a:rPr>
                  <a:t>Derivative of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CA" i="1" noProof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CA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CA" i="1" noProof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CA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CA" b="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noProof="0" dirty="0"/>
              </a:p>
              <a:p>
                <a:pPr marL="0" indent="0">
                  <a:buNone/>
                </a:pPr>
                <a:endParaRPr lang="en-CA" noProof="0" dirty="0"/>
              </a:p>
              <a:p>
                <a:pPr marL="0" indent="0">
                  <a:buNone/>
                </a:pP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5897E-FB85-EAE5-6F00-49FCC4184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1A3C5-29E9-2692-3576-0684006B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5EECE-D4B0-40C1-65DB-A7DBF354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DA5DC-FA7C-02C7-78D3-6E22B34453B2}"/>
              </a:ext>
            </a:extLst>
          </p:cNvPr>
          <p:cNvSpPr/>
          <p:nvPr/>
        </p:nvSpPr>
        <p:spPr>
          <a:xfrm>
            <a:off x="7783068" y="3912680"/>
            <a:ext cx="1101852" cy="6309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8AB717-2C07-BE4D-1AEF-00EADF7395F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333994" y="2990088"/>
            <a:ext cx="1185291" cy="9225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A5FFF-44BE-909A-6927-500641DDA4DC}"/>
              </a:ext>
            </a:extLst>
          </p:cNvPr>
          <p:cNvSpPr/>
          <p:nvPr/>
        </p:nvSpPr>
        <p:spPr>
          <a:xfrm>
            <a:off x="5498592" y="5561837"/>
            <a:ext cx="1479804" cy="3733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8D9FFF-2E72-E6CC-FEA0-965DEAAEA8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6343" y="5507735"/>
            <a:ext cx="361188" cy="119786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030609-8787-2352-C708-19BFD663F5FE}"/>
              </a:ext>
            </a:extLst>
          </p:cNvPr>
          <p:cNvSpPr txBox="1"/>
          <p:nvPr/>
        </p:nvSpPr>
        <p:spPr>
          <a:xfrm>
            <a:off x="7331859" y="6102595"/>
            <a:ext cx="302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Lucky us, </a:t>
            </a:r>
            <a:r>
              <a:rPr lang="fr-CA" dirty="0" err="1"/>
              <a:t>same</a:t>
            </a:r>
            <a:r>
              <a:rPr lang="fr-CA" dirty="0"/>
              <a:t> as </a:t>
            </a:r>
            <a:r>
              <a:rPr lang="fr-CA" dirty="0" err="1"/>
              <a:t>before</a:t>
            </a:r>
            <a:r>
              <a:rPr lang="fr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115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The weight update is the same as before, but with sigmoid activation:</a:t>
                </a:r>
              </a:p>
              <a:p>
                <a:endParaRPr lang="en-CA" noProof="0" dirty="0"/>
              </a:p>
              <a:p>
                <a:endParaRPr lang="en-CA" noProof="0" dirty="0"/>
              </a:p>
              <a:p>
                <a:endParaRPr lang="en-CA" noProof="0" dirty="0"/>
              </a:p>
              <a:p>
                <a:r>
                  <a:rPr lang="en-CA" noProof="0" dirty="0"/>
                  <a:t>Delta </a:t>
                </a:r>
                <a:r>
                  <a:rPr lang="en-CA" i="1" noProof="0" dirty="0"/>
                  <a:t>w </a:t>
                </a:r>
                <a:r>
                  <a:rPr lang="en-CA" noProof="0" dirty="0"/>
                  <a:t>is found using 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noProof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noProof="0" dirty="0"/>
              </a:p>
              <a:p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30" y="2691509"/>
            <a:ext cx="4476206" cy="962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986" y="3037500"/>
            <a:ext cx="1591764" cy="270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401" y="4224300"/>
            <a:ext cx="5826660" cy="16713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A2EA57-5BA9-D81C-E97E-7BF022158FF0}"/>
              </a:ext>
            </a:extLst>
          </p:cNvPr>
          <p:cNvSpPr/>
          <p:nvPr/>
        </p:nvSpPr>
        <p:spPr>
          <a:xfrm>
            <a:off x="5681472" y="4267960"/>
            <a:ext cx="3119628" cy="9441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769729E-1180-1569-57D4-E2D0BA843760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8273501" y="2944833"/>
            <a:ext cx="290912" cy="2355342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6363BB-23A4-0C24-D8B6-0A919AD34801}"/>
              </a:ext>
            </a:extLst>
          </p:cNvPr>
          <p:cNvSpPr txBox="1"/>
          <p:nvPr/>
        </p:nvSpPr>
        <p:spPr>
          <a:xfrm>
            <a:off x="9712670" y="3522339"/>
            <a:ext cx="215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Derivative of the negative log-likelihood for all samples</a:t>
            </a:r>
          </a:p>
        </p:txBody>
      </p:sp>
    </p:spTree>
    <p:extLst>
      <p:ext uri="{BB962C8B-B14F-4D97-AF65-F5344CB8AC3E}">
        <p14:creationId xmlns:p14="http://schemas.microsoft.com/office/powerpoint/2010/main" val="45756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With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modify our previous code: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46020" y="2482124"/>
            <a:ext cx="7299960" cy="184665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LogisticRegression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lr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LogisticRegression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latin typeface="Arial" panose="020B0604020202020204" pitchFamily="34" charset="0"/>
              </a:rPr>
              <a:t>C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666666"/>
                </a:solidFill>
                <a:latin typeface="Courier New" panose="02070309020205020404" pitchFamily="49" charset="0"/>
              </a:rPr>
              <a:t>1000.0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random_state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666666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lr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fit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X_train_std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y_train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plot_decision_regions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X_combined_std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y_combined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dirty="0">
                <a:latin typeface="Arial" panose="020B0604020202020204" pitchFamily="34" charset="0"/>
              </a:rPr>
              <a:t>classifier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 err="1">
                <a:latin typeface="Arial" panose="020B0604020202020204" pitchFamily="34" charset="0"/>
              </a:rPr>
              <a:t>lr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test_idx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66666"/>
                </a:solidFill>
                <a:latin typeface="Courier New" panose="02070309020205020404" pitchFamily="49" charset="0"/>
              </a:rPr>
              <a:t>105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666666"/>
                </a:solidFill>
                <a:latin typeface="Courier New" panose="02070309020205020404" pitchFamily="49" charset="0"/>
              </a:rPr>
              <a:t>150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)) </a:t>
            </a:r>
            <a:r>
              <a:rPr lang="en-US" altLang="en-US" sz="1200" dirty="0" err="1">
                <a:latin typeface="Arial" panose="020B0604020202020204" pitchFamily="34" charset="0"/>
              </a:rPr>
              <a:t>plt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xlabel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</a:rPr>
              <a:t>'petal length [standardized]'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plt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ylabel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</a:rPr>
              <a:t>'petal width [standardized]'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plt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legend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loc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</a:rPr>
              <a:t>'upper left'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plt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tight_layout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200" i="1" dirty="0" err="1">
                <a:solidFill>
                  <a:srgbClr val="408080"/>
                </a:solidFill>
                <a:latin typeface="Courier New" panose="02070309020205020404" pitchFamily="49" charset="0"/>
              </a:rPr>
              <a:t>plt.savefig</a:t>
            </a:r>
            <a:r>
              <a:rPr lang="en-US" altLang="en-US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('./figures/logistic_regression.png', dpi=300)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plt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show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2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48" y="4324741"/>
            <a:ext cx="3738154" cy="2426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75" y="4324741"/>
            <a:ext cx="3734523" cy="2470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5406" y="55597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8217" y="839882"/>
            <a:ext cx="4249783" cy="102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 err="1"/>
              <a:t>We</a:t>
            </a:r>
            <a:r>
              <a:rPr lang="fr-CA" sz="1200" dirty="0"/>
              <a:t> can check the </a:t>
            </a:r>
            <a:r>
              <a:rPr lang="fr-CA" sz="1200" dirty="0" err="1"/>
              <a:t>probability</a:t>
            </a:r>
            <a:r>
              <a:rPr lang="fr-CA" sz="1200" dirty="0"/>
              <a:t> </a:t>
            </a:r>
            <a:r>
              <a:rPr lang="fr-CA" sz="1200" dirty="0" err="1"/>
              <a:t>with</a:t>
            </a:r>
            <a:r>
              <a:rPr lang="fr-CA" sz="1200" dirty="0"/>
              <a:t>:</a:t>
            </a:r>
          </a:p>
          <a:p>
            <a:endParaRPr lang="fr-CA" sz="1200" dirty="0">
              <a:solidFill>
                <a:schemeClr val="bg1"/>
              </a:solidFill>
            </a:endParaRPr>
          </a:p>
          <a:p>
            <a:r>
              <a:rPr lang="en-US" altLang="en-US" sz="1200" dirty="0" err="1">
                <a:solidFill>
                  <a:schemeClr val="bg1"/>
                </a:solidFill>
              </a:rPr>
              <a:t>lr.predict_proba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chemeClr val="bg1"/>
                </a:solidFill>
              </a:rPr>
              <a:t>X_test_std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:]</a:t>
            </a:r>
            <a:r>
              <a:rPr lang="en-US" altLang="en-US" sz="1200" dirty="0">
                <a:solidFill>
                  <a:schemeClr val="bg1"/>
                </a:solidFill>
              </a:rPr>
              <a:t>.reshape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altLang="en-US" sz="1200" dirty="0">
                <a:solidFill>
                  <a:schemeClr val="bg1"/>
                </a:solidFill>
              </a:rPr>
              <a:t>-</a:t>
            </a:r>
            <a:r>
              <a:rPr lang="en-US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</a:p>
        </p:txBody>
      </p:sp>
    </p:spTree>
    <p:extLst>
      <p:ext uri="{BB962C8B-B14F-4D97-AF65-F5344CB8AC3E}">
        <p14:creationId xmlns:p14="http://schemas.microsoft.com/office/powerpoint/2010/main" val="415402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FFFFFF"/>
            </a:gs>
            <a:gs pos="46000">
              <a:srgbClr val="02031D">
                <a:alpha val="70000"/>
              </a:srgbClr>
            </a:gs>
            <a:gs pos="58000">
              <a:srgbClr val="02031D"/>
            </a:gs>
            <a:gs pos="100000">
              <a:srgbClr val="02031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4AAB-71EE-A571-A27F-CE2B7340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noProof="0" dirty="0">
                <a:solidFill>
                  <a:schemeClr val="tx1"/>
                </a:solidFill>
              </a:rPr>
              <a:t>Summary of </a:t>
            </a:r>
            <a:r>
              <a:rPr lang="en-CA" u="sng" noProof="0">
                <a:solidFill>
                  <a:schemeClr val="tx1"/>
                </a:solidFill>
              </a:rPr>
              <a:t>lesson</a:t>
            </a:r>
            <a:r>
              <a:rPr lang="en-CA" u="sng" noProof="0">
                <a:solidFill>
                  <a:schemeClr val="bg1"/>
                </a:solidFill>
              </a:rPr>
              <a:t> #6</a:t>
            </a:r>
            <a:endParaRPr lang="en-CA" u="sng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A28628-3193-EA56-E557-136CE240E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You will learn about: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205336-96FB-E197-6F11-FBDBCB0AB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noProof="0" dirty="0"/>
              <a:t>Scikit-Learn and how it works</a:t>
            </a:r>
          </a:p>
          <a:p>
            <a:r>
              <a:rPr lang="en-CA" noProof="0" dirty="0"/>
              <a:t>About logistic regression and how to further improve individual neural network</a:t>
            </a:r>
          </a:p>
          <a:p>
            <a:r>
              <a:rPr lang="en-CA" noProof="0" dirty="0"/>
              <a:t>Support vector machine and non-linearity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8006-6640-663A-A722-F1307FAD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553" y="6263957"/>
            <a:ext cx="6327648" cy="365125"/>
          </a:xfrm>
        </p:spPr>
        <p:txBody>
          <a:bodyPr/>
          <a:lstStyle/>
          <a:p>
            <a:r>
              <a:rPr lang="fr-FR" dirty="0"/>
              <a:t>*image: DALL-E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7D2-C59B-4163-2D18-0D84B090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</a:t>
            </a:fld>
            <a:endParaRPr lang="fr-FR" dirty="0"/>
          </a:p>
        </p:txBody>
      </p:sp>
      <p:pic>
        <p:nvPicPr>
          <p:cNvPr id="6" name="Picture 5" descr="A colorful illustration of a brain&#10;&#10;Description automatically generated">
            <a:extLst>
              <a:ext uri="{FF2B5EF4-FFF2-40B4-BE49-F238E27FC236}">
                <a16:creationId xmlns:a16="http://schemas.microsoft.com/office/drawing/2014/main" id="{69A96D9E-91E6-331F-1117-8453962D6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0" y="0"/>
            <a:ext cx="6858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729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Other algorithms?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61785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Until now, we have seen three algorithms that put the foundation on neural networks</a:t>
            </a:r>
          </a:p>
          <a:p>
            <a:r>
              <a:rPr lang="en-CA" noProof="0" dirty="0"/>
              <a:t>But, other than that, they are all parametric linear method</a:t>
            </a:r>
          </a:p>
          <a:p>
            <a:r>
              <a:rPr lang="en-CA" dirty="0"/>
              <a:t>Next lesson let’s talk about linearity, and we’ll also introduce non-parametric models afterward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1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fr-CA" dirty="0"/>
              <a:t>Main </a:t>
            </a:r>
            <a:r>
              <a:rPr lang="fr-CA" dirty="0" err="1"/>
              <a:t>References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Russell S., Norvig P., </a:t>
            </a:r>
            <a:r>
              <a:rPr lang="en-US" i="1" dirty="0"/>
              <a:t>Artificial Intelligence: A Modern Approach</a:t>
            </a:r>
            <a:r>
              <a:rPr lang="en-US" dirty="0"/>
              <a:t>. </a:t>
            </a:r>
            <a:r>
              <a:rPr lang="en-CA" dirty="0"/>
              <a:t>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Aggarwal, C. C., Neural networks and deep learning. Springer, 2023.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/>
              <a:t>Goodfellow I., Bengio Y., </a:t>
            </a:r>
            <a:r>
              <a:rPr lang="en-CA" i="1" dirty="0"/>
              <a:t>Deep Learning</a:t>
            </a:r>
            <a:r>
              <a:rPr lang="en-CA" dirty="0"/>
              <a:t>. The MIT Press, 2016.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Raschka</a:t>
            </a:r>
            <a:r>
              <a:rPr lang="en-US" dirty="0"/>
              <a:t> S., </a:t>
            </a:r>
            <a:r>
              <a:rPr lang="en-US" i="1" dirty="0"/>
              <a:t>Python Machine Learning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 Publishing, 2015.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Sutton R.S., </a:t>
            </a:r>
            <a:r>
              <a:rPr lang="en-US" dirty="0" err="1"/>
              <a:t>Barto</a:t>
            </a:r>
            <a:r>
              <a:rPr lang="en-US" dirty="0"/>
              <a:t> A.G., </a:t>
            </a:r>
            <a:r>
              <a:rPr lang="en-US" i="1" dirty="0"/>
              <a:t>Reinforcement Learning: An Introduction</a:t>
            </a:r>
            <a:r>
              <a:rPr lang="en-US" dirty="0"/>
              <a:t>, A Bradford Book, 2021.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Witten I.H., Frank E., Hall M.A., Pal C. </a:t>
            </a:r>
            <a:r>
              <a:rPr lang="en-US" i="1" dirty="0"/>
              <a:t>Data Mining: Practical Machine Learning Tools and Techniques</a:t>
            </a:r>
            <a:r>
              <a:rPr lang="en-US" dirty="0"/>
              <a:t>, Morgan Kaufmann, 2016.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5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Classification algorithms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noProof="0" dirty="0"/>
              <a:t>There is a very large number of classification algorithms available</a:t>
            </a:r>
            <a:endParaRPr lang="en-CA" sz="2200" noProof="0" dirty="0"/>
          </a:p>
          <a:p>
            <a:r>
              <a:rPr lang="en-CA" sz="2200" noProof="0" dirty="0"/>
              <a:t>In the next two lessons, we’ll see a few of them, but first, we’ll need to introduce Scikit-Learn</a:t>
            </a:r>
          </a:p>
          <a:p>
            <a:pPr lvl="1"/>
            <a:r>
              <a:rPr lang="en-CA" sz="2000" noProof="0" dirty="0"/>
              <a:t>Obviously, in the real world, we don’t generally implement the algorithms from scratch like we did previously</a:t>
            </a:r>
          </a:p>
          <a:p>
            <a:pPr lvl="1"/>
            <a:endParaRPr lang="en-CA" sz="2000" noProof="0" dirty="0"/>
          </a:p>
          <a:p>
            <a:r>
              <a:rPr lang="en-CA" sz="2200" noProof="0" dirty="0"/>
              <a:t>No algorithm is perfect however!</a:t>
            </a:r>
          </a:p>
          <a:p>
            <a:pPr lvl="1"/>
            <a:r>
              <a:rPr lang="en-CA" sz="2200" noProof="0" dirty="0"/>
              <a:t>It is usually better to test a few</a:t>
            </a:r>
          </a:p>
          <a:p>
            <a:pPr lvl="1"/>
            <a:r>
              <a:rPr lang="en-CA" sz="2200" noProof="0" dirty="0"/>
              <a:t>The performance may change depending on the problem’s properties </a:t>
            </a:r>
          </a:p>
          <a:p>
            <a:pPr lvl="1"/>
            <a:r>
              <a:rPr lang="en-CA" sz="2200" noProof="0" dirty="0"/>
              <a:t>Noise, </a:t>
            </a:r>
            <a:r>
              <a:rPr lang="en-CA" sz="2200" noProof="0" dirty="0" err="1"/>
              <a:t>dimentionality</a:t>
            </a:r>
            <a:r>
              <a:rPr lang="en-CA" sz="2200" noProof="0" dirty="0"/>
              <a:t>, linearity</a:t>
            </a:r>
          </a:p>
          <a:p>
            <a:pPr lvl="1"/>
            <a:endParaRPr lang="en-CA" sz="2200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2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Introduction to Scikit-Learn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noProof="0" dirty="0"/>
              <a:t>Simple and efficient tools for data mining and data analysis</a:t>
            </a:r>
          </a:p>
          <a:p>
            <a:r>
              <a:rPr lang="en-CA" i="1" noProof="0" dirty="0"/>
              <a:t>Accessible to everybody, and reusable in various contexts</a:t>
            </a:r>
          </a:p>
          <a:p>
            <a:r>
              <a:rPr lang="en-CA" i="1" noProof="0" dirty="0"/>
              <a:t>Built on NumPy, SciPy, and matplotlib</a:t>
            </a:r>
          </a:p>
          <a:p>
            <a:r>
              <a:rPr lang="en-CA" i="1" noProof="0" dirty="0"/>
              <a:t>Open source, commercially usable - BSD license</a:t>
            </a:r>
          </a:p>
          <a:p>
            <a:endParaRPr lang="en-CA" noProof="0" dirty="0"/>
          </a:p>
          <a:p>
            <a:r>
              <a:rPr lang="en-CA" noProof="0" dirty="0"/>
              <a:t>Scikit-Learn is an amazing library with an outstanding documentation</a:t>
            </a:r>
          </a:p>
          <a:p>
            <a:r>
              <a:rPr lang="en-CA" dirty="0"/>
              <a:t>There are plenty of algorithms and optimization tools</a:t>
            </a:r>
          </a:p>
          <a:p>
            <a:pPr lvl="1"/>
            <a:r>
              <a:rPr lang="en-CA" noProof="0" dirty="0"/>
              <a:t>It also includes evaluation methods</a:t>
            </a:r>
          </a:p>
          <a:p>
            <a:pPr lvl="1"/>
            <a:r>
              <a:rPr lang="en-CA" noProof="0" dirty="0"/>
              <a:t>And most of the preprocessing needed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55" y="653796"/>
            <a:ext cx="1891659" cy="1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Introduction to Scikit-Learn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Leading from our </a:t>
            </a:r>
            <a:r>
              <a:rPr lang="en-CA" dirty="0"/>
              <a:t>P</a:t>
            </a:r>
            <a:r>
              <a:rPr lang="en-CA" noProof="0" dirty="0" err="1"/>
              <a:t>erceptron</a:t>
            </a:r>
            <a:r>
              <a:rPr lang="en-CA" noProof="0" dirty="0"/>
              <a:t> example, we can reproduce it with Scikit-Learn in only a few lines of code</a:t>
            </a:r>
          </a:p>
          <a:p>
            <a:r>
              <a:rPr lang="en-CA" dirty="0"/>
              <a:t>First, to charge the Iris dataset (natively included in Scikit-Learn)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Here we use only two attributes to classify and be able to visualize </a:t>
            </a:r>
          </a:p>
          <a:p>
            <a:pPr lvl="1"/>
            <a:r>
              <a:rPr lang="en-CA" noProof="0" dirty="0"/>
              <a:t>Petal length et width [2, 3]</a:t>
            </a:r>
          </a:p>
          <a:p>
            <a:r>
              <a:rPr lang="en-CA" noProof="0" dirty="0"/>
              <a:t>Y contains the classes ([0, 1,2] – Iris-</a:t>
            </a:r>
            <a:r>
              <a:rPr lang="en-CA" noProof="0" dirty="0" err="1"/>
              <a:t>Setosa</a:t>
            </a:r>
            <a:r>
              <a:rPr lang="en-CA" noProof="0" dirty="0"/>
              <a:t>, Iris-Versicolor, Iris-Virginica)</a:t>
            </a:r>
          </a:p>
          <a:p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38808" y="3519654"/>
            <a:ext cx="5314384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datasets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fr-FR" alt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latin typeface="Arial" panose="020B0604020202020204" pitchFamily="34" charset="0"/>
              </a:rPr>
              <a:t>iris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datasets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load_iris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latin typeface="Arial" panose="020B0604020202020204" pitchFamily="34" charset="0"/>
              </a:rPr>
              <a:t>X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iris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data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[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latin typeface="Arial" panose="020B0604020202020204" pitchFamily="34" charset="0"/>
              </a:rPr>
              <a:t>y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iris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target</a:t>
            </a:r>
            <a:endParaRPr lang="fr-FR" altLang="fr-FR" sz="12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Perceptron in Scikit-Learn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Next, we divide it in two parts (70%-30% </a:t>
            </a:r>
            <a:r>
              <a:rPr lang="en-CA" noProof="0" dirty="0" err="1"/>
              <a:t>ou</a:t>
            </a:r>
            <a:r>
              <a:rPr lang="en-CA" noProof="0" dirty="0"/>
              <a:t> 105 et 45 </a:t>
            </a:r>
            <a:r>
              <a:rPr lang="en-CA" noProof="0" dirty="0" err="1"/>
              <a:t>échantillons</a:t>
            </a:r>
            <a:r>
              <a:rPr lang="en-CA" noProof="0" dirty="0"/>
              <a:t>)</a:t>
            </a:r>
          </a:p>
          <a:p>
            <a:pPr lvl="1"/>
            <a:r>
              <a:rPr lang="en-CA" noProof="0" dirty="0"/>
              <a:t>Here </a:t>
            </a:r>
            <a:r>
              <a:rPr lang="en-CA" noProof="0" dirty="0" err="1"/>
              <a:t>random_state</a:t>
            </a:r>
            <a:r>
              <a:rPr lang="en-CA" noProof="0" dirty="0"/>
              <a:t> can be any integer </a:t>
            </a:r>
          </a:p>
          <a:p>
            <a:pPr lvl="1"/>
            <a:r>
              <a:rPr lang="en-CA" noProof="0" dirty="0"/>
              <a:t>But as long as it isn’t changed, the randomization will always be the same (fixed)</a:t>
            </a:r>
          </a:p>
          <a:p>
            <a:endParaRPr lang="en-CA" noProof="0" dirty="0"/>
          </a:p>
          <a:p>
            <a:pPr marL="0" indent="0">
              <a:buNone/>
            </a:pPr>
            <a:endParaRPr lang="en-CA" noProof="0" dirty="0"/>
          </a:p>
          <a:p>
            <a:r>
              <a:rPr lang="en-CA" noProof="0" dirty="0"/>
              <a:t>We also standardize the features with the </a:t>
            </a:r>
            <a:r>
              <a:rPr lang="en-CA" noProof="0" dirty="0" err="1"/>
              <a:t>StandardScaler</a:t>
            </a:r>
            <a:r>
              <a:rPr lang="en-CA" dirty="0"/>
              <a:t> which is the </a:t>
            </a:r>
            <a:r>
              <a:rPr lang="en-CA" noProof="0" dirty="0"/>
              <a:t>z-score</a:t>
            </a:r>
          </a:p>
          <a:p>
            <a:pPr lvl="1"/>
            <a:r>
              <a:rPr lang="en-CA" dirty="0"/>
              <a:t>I generally prefer the z-score, since it yields similar results to </a:t>
            </a:r>
            <a:r>
              <a:rPr lang="en-CA" dirty="0" err="1"/>
              <a:t>MinMax</a:t>
            </a:r>
            <a:r>
              <a:rPr lang="en-CA" dirty="0"/>
              <a:t> when there isn’t many outliers, but do better if there are some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92718" y="3429000"/>
            <a:ext cx="6771993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train_test_split</a:t>
            </a:r>
            <a:br>
              <a:rPr lang="fr-FR" altLang="fr-FR" sz="1200" dirty="0">
                <a:latin typeface="Arial" panose="020B0604020202020204" pitchFamily="34" charset="0"/>
              </a:rPr>
            </a:br>
            <a:endParaRPr lang="fr-FR" altLang="fr-FR" sz="1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latin typeface="Arial" panose="020B0604020202020204" pitchFamily="34" charset="0"/>
              </a:rPr>
              <a:t>X_train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X_test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y_train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y_test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train_test_split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latin typeface="Arial" panose="020B0604020202020204" pitchFamily="34" charset="0"/>
              </a:rPr>
              <a:t>X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>
                <a:latin typeface="Arial" panose="020B0604020202020204" pitchFamily="34" charset="0"/>
              </a:rPr>
              <a:t>y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test_size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random_state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/>
              <a:t> 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92718" y="5010055"/>
            <a:ext cx="6771993" cy="10341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StandardScaler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latin typeface="Arial" panose="020B0604020202020204" pitchFamily="34" charset="0"/>
              </a:rPr>
              <a:t>sc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StandardScaler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latin typeface="Arial" panose="020B0604020202020204" pitchFamily="34" charset="0"/>
              </a:rPr>
              <a:t>sc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fit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latin typeface="Arial" panose="020B0604020202020204" pitchFamily="34" charset="0"/>
              </a:rPr>
              <a:t>X_train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200" dirty="0" err="1">
                <a:latin typeface="Arial" panose="020B0604020202020204" pitchFamily="34" charset="0"/>
              </a:rPr>
              <a:t>X_train_std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sc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transform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latin typeface="Arial" panose="020B0604020202020204" pitchFamily="34" charset="0"/>
              </a:rPr>
              <a:t>X_train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200" dirty="0" err="1">
                <a:latin typeface="Arial" panose="020B0604020202020204" pitchFamily="34" charset="0"/>
              </a:rPr>
              <a:t>X_test_std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latin typeface="Arial" panose="020B0604020202020204" pitchFamily="34" charset="0"/>
              </a:rPr>
              <a:t>sc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transform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latin typeface="Arial" panose="020B0604020202020204" pitchFamily="34" charset="0"/>
              </a:rPr>
              <a:t>X_test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/>
              <a:t> 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Perceptron in Scikit-Learn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 </a:t>
            </a:r>
            <a:r>
              <a:rPr lang="en-CA" dirty="0"/>
              <a:t>P</a:t>
            </a:r>
            <a:r>
              <a:rPr lang="en-CA" noProof="0" dirty="0" err="1"/>
              <a:t>erceptron</a:t>
            </a:r>
            <a:r>
              <a:rPr lang="en-CA" noProof="0" dirty="0"/>
              <a:t> natively support multiple classes in Scikit-Learn with One vs All</a:t>
            </a:r>
          </a:p>
          <a:p>
            <a:r>
              <a:rPr lang="en-CA" noProof="0" dirty="0"/>
              <a:t>So, no need to eliminate one this time</a:t>
            </a:r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Once trained, we can simply use our second dataset </a:t>
            </a:r>
            <a:r>
              <a:rPr lang="en-CA" dirty="0"/>
              <a:t>and predict the values</a:t>
            </a:r>
            <a:endParaRPr lang="en-CA" noProof="0" dirty="0"/>
          </a:p>
          <a:p>
            <a:r>
              <a:rPr lang="en-CA" dirty="0"/>
              <a:t>It is used to </a:t>
            </a:r>
            <a:r>
              <a:rPr lang="en-CA" u="sng" dirty="0"/>
              <a:t>fairly</a:t>
            </a:r>
            <a:r>
              <a:rPr lang="en-CA" dirty="0"/>
              <a:t> evaluate the performances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74614" y="2970619"/>
            <a:ext cx="7007382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latin typeface="Arial" panose="020B0604020202020204" pitchFamily="34" charset="0"/>
              </a:rPr>
              <a:t>Perceptron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latin typeface="Arial" panose="020B0604020202020204" pitchFamily="34" charset="0"/>
              </a:rPr>
              <a:t>ppn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latin typeface="Arial" panose="020B0604020202020204" pitchFamily="34" charset="0"/>
              </a:rPr>
              <a:t>Perceptron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latin typeface="Arial" panose="020B0604020202020204" pitchFamily="34" charset="0"/>
              </a:rPr>
              <a:t>n_iter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>
                <a:latin typeface="Arial" panose="020B0604020202020204" pitchFamily="34" charset="0"/>
              </a:rPr>
              <a:t>eta0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random_state</a:t>
            </a:r>
            <a:r>
              <a:rPr lang="fr-FR" altLang="fr-F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latin typeface="Arial" panose="020B0604020202020204" pitchFamily="34" charset="0"/>
              </a:rPr>
              <a:t>ppn</a:t>
            </a:r>
            <a:r>
              <a:rPr lang="fr-FR" altLang="fr-FR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200" dirty="0" err="1">
                <a:latin typeface="Arial" panose="020B0604020202020204" pitchFamily="34" charset="0"/>
              </a:rPr>
              <a:t>fit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latin typeface="Arial" panose="020B0604020202020204" pitchFamily="34" charset="0"/>
              </a:rPr>
              <a:t>X_train_std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latin typeface="Arial" panose="020B0604020202020204" pitchFamily="34" charset="0"/>
              </a:rPr>
              <a:t>y_train</a:t>
            </a:r>
            <a:r>
              <a:rPr lang="fr-FR" altLang="fr-FR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/>
              <a:t> 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474614" y="4747208"/>
            <a:ext cx="7007382" cy="1144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/>
              <a:t>accuracy_score</a:t>
            </a:r>
            <a:r>
              <a:rPr lang="fr-FR" altLang="fr-FR" dirty="0"/>
              <a:t> </a:t>
            </a:r>
          </a:p>
          <a:p>
            <a:endParaRPr lang="fr-FR" altLang="fr-FR" dirty="0"/>
          </a:p>
          <a:p>
            <a:r>
              <a:rPr lang="fr-FR" altLang="fr-FR" dirty="0" err="1"/>
              <a:t>y_pred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</a:rPr>
              <a:t>=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/>
              <a:t>ppn</a:t>
            </a:r>
            <a:r>
              <a:rPr lang="fr-FR" altLang="fr-FR" dirty="0" err="1">
                <a:solidFill>
                  <a:srgbClr val="666666"/>
                </a:solidFill>
              </a:rPr>
              <a:t>.</a:t>
            </a:r>
            <a:r>
              <a:rPr lang="fr-FR" altLang="fr-FR" dirty="0" err="1"/>
              <a:t>predict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/>
              <a:t>X_test_std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CA" altLang="fr-FR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Misclassified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</a:rPr>
              <a:t>%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altLang="fr-FR" dirty="0" err="1"/>
              <a:t>y_test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</a:rPr>
              <a:t>!=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/>
              <a:t>y_pred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666666"/>
                </a:solidFill>
              </a:rPr>
              <a:t>.</a:t>
            </a:r>
            <a:r>
              <a:rPr lang="fr-FR" altLang="fr-FR" dirty="0" err="1"/>
              <a:t>sum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dirty="0"/>
          </a:p>
          <a:p>
            <a:r>
              <a:rPr lang="fr-FR" altLang="fr-FR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fr-FR" altLang="fr-FR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</a:rPr>
              <a:t>%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/>
              <a:t>accuracy_score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/>
              <a:t>y_test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dirty="0" err="1"/>
              <a:t>y_pred</a:t>
            </a:r>
            <a:r>
              <a:rPr lang="fr-FR" altLang="fr-FR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fr-FR" altLang="fr-FR" dirty="0"/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76401" y="2886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474614" y="5956756"/>
            <a:ext cx="262251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Misclassified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  <a:r>
              <a:rPr lang="fr-FR" altLang="fr-FR" sz="1400" dirty="0"/>
              <a:t> 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402464" y="5956756"/>
            <a:ext cx="154850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0.91</a:t>
            </a:r>
            <a:r>
              <a:rPr lang="fr-FR" altLang="fr-FR" sz="1400" dirty="0"/>
              <a:t> 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noProof="0" dirty="0"/>
              <a:t>Results visualization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r="13714"/>
          <a:stretch/>
        </p:blipFill>
        <p:spPr>
          <a:xfrm>
            <a:off x="984504" y="2525137"/>
            <a:ext cx="4677926" cy="359169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496216" y="2320412"/>
            <a:ext cx="4632031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noProof="0" dirty="0">
                <a:solidFill>
                  <a:schemeClr val="tx1"/>
                </a:solidFill>
              </a:rPr>
              <a:t>On the graph, you can see all samples, training and testing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1800" dirty="0"/>
              <a:t>Each class has a different shape/color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1800" noProof="0" dirty="0">
                <a:solidFill>
                  <a:schemeClr val="tx1"/>
                </a:solidFill>
              </a:rPr>
              <a:t>Those from the test set have a dark circle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noProof="0" dirty="0">
                <a:solidFill>
                  <a:schemeClr val="tx1"/>
                </a:solidFill>
              </a:rPr>
              <a:t>Perceptron cannot learn a model that perfectly split the data because the classes are not linearly separable</a:t>
            </a:r>
            <a:endParaRPr lang="en-US" sz="2000" dirty="0">
              <a:solidFill>
                <a:schemeClr val="tx1"/>
              </a:solidFill>
            </a:endParaRPr>
          </a:p>
          <a:p>
            <a:pPr lvl="1" indent="-182880">
              <a:buFont typeface="Wingdings" pitchFamily="2" charset="2"/>
              <a:buChar char="§"/>
            </a:pPr>
            <a:r>
              <a:rPr lang="en-US" sz="1800" noProof="0" dirty="0"/>
              <a:t>We’ll talk more about this later</a:t>
            </a:r>
            <a:endParaRPr lang="en-US" sz="1800" noProof="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Logistic Regression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Another algorithm for classification</a:t>
            </a:r>
          </a:p>
          <a:p>
            <a:r>
              <a:rPr lang="en-CA" dirty="0"/>
              <a:t>Often considered as another neural network and nowadays in the context of deep learning it lose its name</a:t>
            </a:r>
            <a:endParaRPr lang="en-CA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61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8AA6C8-8044-49C3-9F90-C3E44A67992B}">
  <we:reference id="e849ddb8-6bbd-4833-bd4b-59030099d63e" version="1.0.0.0" store="EXCatalog" storeType="EXCatalog"/>
  <we:alternateReferences>
    <we:reference id="WA200000113" version="1.0.0.0" store="fr-CA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6933AA-2DE6-4AF8-98D6-EB46940CD8B8}">
  <we:reference id="4b785c87-866c-4bad-85d8-5d1ae467ac9a" version="3.12.2.0" store="EXCatalog" storeType="EXCatalog"/>
  <we:alternateReferences>
    <we:reference id="WA104381909" version="3.12.2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5720</TotalTime>
  <Words>1890</Words>
  <Application>Microsoft Office PowerPoint</Application>
  <PresentationFormat>Widescreen</PresentationFormat>
  <Paragraphs>236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Rockwell</vt:lpstr>
      <vt:lpstr>Rockwell Condensed</vt:lpstr>
      <vt:lpstr>Rockwell Extra Bold</vt:lpstr>
      <vt:lpstr>Verdana</vt:lpstr>
      <vt:lpstr>Wingdings</vt:lpstr>
      <vt:lpstr>Wood Type</vt:lpstr>
      <vt:lpstr>Machine Learning for data science and business intelligence – 8IAR403</vt:lpstr>
      <vt:lpstr>Summary of lesson #6</vt:lpstr>
      <vt:lpstr>Classification algorithms</vt:lpstr>
      <vt:lpstr>Introduction to Scikit-Learn</vt:lpstr>
      <vt:lpstr>Introduction to Scikit-Learn</vt:lpstr>
      <vt:lpstr>Perceptron in Scikit-Learn</vt:lpstr>
      <vt:lpstr>Perceptron in Scikit-Learn</vt:lpstr>
      <vt:lpstr>Results visualization</vt:lpstr>
      <vt:lpstr>Logistic Regression</vt:lpstr>
      <vt:lpstr>Logistic Regression</vt:lpstr>
      <vt:lpstr>Odds Ratio</vt:lpstr>
      <vt:lpstr>Activation</vt:lpstr>
      <vt:lpstr>Interpreting Sigmoid</vt:lpstr>
      <vt:lpstr>Learning the weights</vt:lpstr>
      <vt:lpstr>Learning the weights</vt:lpstr>
      <vt:lpstr>Exemple</vt:lpstr>
      <vt:lpstr>Derivative of Log-Likelyhood</vt:lpstr>
      <vt:lpstr>Learning rule</vt:lpstr>
      <vt:lpstr>With Scikit-Learn</vt:lpstr>
      <vt:lpstr>Other algorithms?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117</cp:revision>
  <dcterms:created xsi:type="dcterms:W3CDTF">2018-04-28T18:28:28Z</dcterms:created>
  <dcterms:modified xsi:type="dcterms:W3CDTF">2024-02-01T03:43:12Z</dcterms:modified>
</cp:coreProperties>
</file>