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9"/>
  </p:notesMasterIdLst>
  <p:sldIdLst>
    <p:sldId id="346" r:id="rId2"/>
    <p:sldId id="349" r:id="rId3"/>
    <p:sldId id="311" r:id="rId4"/>
    <p:sldId id="322" r:id="rId5"/>
    <p:sldId id="323" r:id="rId6"/>
    <p:sldId id="312" r:id="rId7"/>
    <p:sldId id="350" r:id="rId8"/>
    <p:sldId id="351" r:id="rId9"/>
    <p:sldId id="352" r:id="rId10"/>
    <p:sldId id="313" r:id="rId11"/>
    <p:sldId id="332" r:id="rId12"/>
    <p:sldId id="353" r:id="rId13"/>
    <p:sldId id="324" r:id="rId14"/>
    <p:sldId id="354" r:id="rId15"/>
    <p:sldId id="356" r:id="rId16"/>
    <p:sldId id="355" r:id="rId17"/>
    <p:sldId id="320" r:id="rId18"/>
    <p:sldId id="331" r:id="rId19"/>
    <p:sldId id="314" r:id="rId20"/>
    <p:sldId id="315" r:id="rId21"/>
    <p:sldId id="326" r:id="rId22"/>
    <p:sldId id="327" r:id="rId23"/>
    <p:sldId id="317" r:id="rId24"/>
    <p:sldId id="316" r:id="rId25"/>
    <p:sldId id="330" r:id="rId26"/>
    <p:sldId id="318" r:id="rId27"/>
    <p:sldId id="25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2031D"/>
    <a:srgbClr val="000B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83222" autoAdjust="0"/>
  </p:normalViewPr>
  <p:slideViewPr>
    <p:cSldViewPr snapToGrid="0">
      <p:cViewPr varScale="1">
        <p:scale>
          <a:sx n="132" d="100"/>
          <a:sy n="132" d="100"/>
        </p:scale>
        <p:origin x="1284" y="68"/>
      </p:cViewPr>
      <p:guideLst/>
    </p:cSldViewPr>
  </p:slideViewPr>
  <p:outlineViewPr>
    <p:cViewPr>
      <p:scale>
        <a:sx n="33" d="100"/>
        <a:sy n="33" d="100"/>
      </p:scale>
      <p:origin x="0" y="-1273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Bouchard" userId="2fc9e66d-ba45-474f-8a9f-7086b34a7d26" providerId="ADAL" clId="{A2027A19-F984-4341-BC3A-0369528DD534}"/>
    <pc:docChg chg="modSld">
      <pc:chgData name="Kevin Bouchard" userId="2fc9e66d-ba45-474f-8a9f-7086b34a7d26" providerId="ADAL" clId="{A2027A19-F984-4341-BC3A-0369528DD534}" dt="2024-02-01T03:44:31.400" v="0" actId="20577"/>
      <pc:docMkLst>
        <pc:docMk/>
      </pc:docMkLst>
      <pc:sldChg chg="modSp mod">
        <pc:chgData name="Kevin Bouchard" userId="2fc9e66d-ba45-474f-8a9f-7086b34a7d26" providerId="ADAL" clId="{A2027A19-F984-4341-BC3A-0369528DD534}" dt="2024-02-01T03:44:31.400" v="0" actId="20577"/>
        <pc:sldMkLst>
          <pc:docMk/>
          <pc:sldMk cId="173000083" sldId="349"/>
        </pc:sldMkLst>
        <pc:spChg chg="mod">
          <ac:chgData name="Kevin Bouchard" userId="2fc9e66d-ba45-474f-8a9f-7086b34a7d26" providerId="ADAL" clId="{A2027A19-F984-4341-BC3A-0369528DD534}" dt="2024-02-01T03:44:31.400" v="0" actId="20577"/>
          <ac:spMkLst>
            <pc:docMk/>
            <pc:sldMk cId="173000083" sldId="349"/>
            <ac:spMk id="2" creationId="{80228327-13A8-899D-2B04-A6C988157BC9}"/>
          </ac:spMkLst>
        </pc:spChg>
      </pc:sldChg>
    </pc:docChg>
  </pc:docChgLst>
  <pc:docChgLst>
    <pc:chgData name="Kevin Bouchard" userId="2fc9e66d-ba45-474f-8a9f-7086b34a7d26" providerId="ADAL" clId="{FCDC6B1A-B2A9-4F99-9501-710D71885294}"/>
    <pc:docChg chg="custSel modSld">
      <pc:chgData name="Kevin Bouchard" userId="2fc9e66d-ba45-474f-8a9f-7086b34a7d26" providerId="ADAL" clId="{FCDC6B1A-B2A9-4F99-9501-710D71885294}" dt="2023-07-26T18:53:30.650" v="36" actId="20577"/>
      <pc:docMkLst>
        <pc:docMk/>
      </pc:docMkLst>
      <pc:sldChg chg="modSp mod">
        <pc:chgData name="Kevin Bouchard" userId="2fc9e66d-ba45-474f-8a9f-7086b34a7d26" providerId="ADAL" clId="{FCDC6B1A-B2A9-4F99-9501-710D71885294}" dt="2023-07-26T18:28:57.657" v="14" actId="27636"/>
        <pc:sldMkLst>
          <pc:docMk/>
          <pc:sldMk cId="1004256375" sldId="256"/>
        </pc:sldMkLst>
        <pc:spChg chg="mod">
          <ac:chgData name="Kevin Bouchard" userId="2fc9e66d-ba45-474f-8a9f-7086b34a7d26" providerId="ADAL" clId="{FCDC6B1A-B2A9-4F99-9501-710D71885294}" dt="2023-07-26T18:28:57.657" v="14" actId="27636"/>
          <ac:spMkLst>
            <pc:docMk/>
            <pc:sldMk cId="1004256375" sldId="256"/>
            <ac:spMk id="3" creationId="{00000000-0000-0000-0000-000000000000}"/>
          </ac:spMkLst>
        </pc:spChg>
      </pc:sldChg>
      <pc:sldChg chg="modSp mod">
        <pc:chgData name="Kevin Bouchard" userId="2fc9e66d-ba45-474f-8a9f-7086b34a7d26" providerId="ADAL" clId="{FCDC6B1A-B2A9-4F99-9501-710D71885294}" dt="2023-07-26T18:29:13.443" v="16" actId="33524"/>
        <pc:sldMkLst>
          <pc:docMk/>
          <pc:sldMk cId="1823829716" sldId="258"/>
        </pc:sldMkLst>
        <pc:spChg chg="mod">
          <ac:chgData name="Kevin Bouchard" userId="2fc9e66d-ba45-474f-8a9f-7086b34a7d26" providerId="ADAL" clId="{FCDC6B1A-B2A9-4F99-9501-710D71885294}" dt="2023-07-26T18:29:13.443" v="16" actId="33524"/>
          <ac:spMkLst>
            <pc:docMk/>
            <pc:sldMk cId="1823829716" sldId="258"/>
            <ac:spMk id="3" creationId="{00000000-0000-0000-0000-000000000000}"/>
          </ac:spMkLst>
        </pc:spChg>
      </pc:sldChg>
      <pc:sldChg chg="modSp mod">
        <pc:chgData name="Kevin Bouchard" userId="2fc9e66d-ba45-474f-8a9f-7086b34a7d26" providerId="ADAL" clId="{FCDC6B1A-B2A9-4F99-9501-710D71885294}" dt="2023-07-26T18:34:05.451" v="17" actId="20577"/>
        <pc:sldMkLst>
          <pc:docMk/>
          <pc:sldMk cId="3887196639" sldId="284"/>
        </pc:sldMkLst>
        <pc:spChg chg="mod">
          <ac:chgData name="Kevin Bouchard" userId="2fc9e66d-ba45-474f-8a9f-7086b34a7d26" providerId="ADAL" clId="{FCDC6B1A-B2A9-4F99-9501-710D71885294}" dt="2023-07-26T18:34:05.451" v="17" actId="20577"/>
          <ac:spMkLst>
            <pc:docMk/>
            <pc:sldMk cId="3887196639" sldId="284"/>
            <ac:spMk id="3" creationId="{00000000-0000-0000-0000-000000000000}"/>
          </ac:spMkLst>
        </pc:spChg>
      </pc:sldChg>
      <pc:sldChg chg="modSp mod modNotesTx">
        <pc:chgData name="Kevin Bouchard" userId="2fc9e66d-ba45-474f-8a9f-7086b34a7d26" providerId="ADAL" clId="{FCDC6B1A-B2A9-4F99-9501-710D71885294}" dt="2023-07-26T18:37:23.941" v="30" actId="20577"/>
        <pc:sldMkLst>
          <pc:docMk/>
          <pc:sldMk cId="3443018309" sldId="287"/>
        </pc:sldMkLst>
        <pc:spChg chg="mod">
          <ac:chgData name="Kevin Bouchard" userId="2fc9e66d-ba45-474f-8a9f-7086b34a7d26" providerId="ADAL" clId="{FCDC6B1A-B2A9-4F99-9501-710D71885294}" dt="2023-07-26T18:37:02.680" v="18" actId="20577"/>
          <ac:spMkLst>
            <pc:docMk/>
            <pc:sldMk cId="3443018309" sldId="287"/>
            <ac:spMk id="3" creationId="{00000000-0000-0000-0000-000000000000}"/>
          </ac:spMkLst>
        </pc:spChg>
      </pc:sldChg>
      <pc:sldChg chg="modSp mod">
        <pc:chgData name="Kevin Bouchard" userId="2fc9e66d-ba45-474f-8a9f-7086b34a7d26" providerId="ADAL" clId="{FCDC6B1A-B2A9-4F99-9501-710D71885294}" dt="2023-07-26T18:44:35.412" v="34" actId="14100"/>
        <pc:sldMkLst>
          <pc:docMk/>
          <pc:sldMk cId="2869740036" sldId="294"/>
        </pc:sldMkLst>
        <pc:picChg chg="mod">
          <ac:chgData name="Kevin Bouchard" userId="2fc9e66d-ba45-474f-8a9f-7086b34a7d26" providerId="ADAL" clId="{FCDC6B1A-B2A9-4F99-9501-710D71885294}" dt="2023-07-26T18:44:35.412" v="34" actId="14100"/>
          <ac:picMkLst>
            <pc:docMk/>
            <pc:sldMk cId="2869740036" sldId="294"/>
            <ac:picMk id="7" creationId="{00000000-0000-0000-0000-000000000000}"/>
          </ac:picMkLst>
        </pc:picChg>
      </pc:sldChg>
      <pc:sldChg chg="modSp mod">
        <pc:chgData name="Kevin Bouchard" userId="2fc9e66d-ba45-474f-8a9f-7086b34a7d26" providerId="ADAL" clId="{FCDC6B1A-B2A9-4F99-9501-710D71885294}" dt="2023-07-26T18:42:45.302" v="33" actId="20577"/>
        <pc:sldMkLst>
          <pc:docMk/>
          <pc:sldMk cId="4198777966" sldId="332"/>
        </pc:sldMkLst>
        <pc:spChg chg="mod">
          <ac:chgData name="Kevin Bouchard" userId="2fc9e66d-ba45-474f-8a9f-7086b34a7d26" providerId="ADAL" clId="{FCDC6B1A-B2A9-4F99-9501-710D71885294}" dt="2023-07-26T18:42:45.302" v="33" actId="20577"/>
          <ac:spMkLst>
            <pc:docMk/>
            <pc:sldMk cId="4198777966" sldId="332"/>
            <ac:spMk id="3" creationId="{14AB27B0-EF0D-56A1-5890-AF8337AA14CA}"/>
          </ac:spMkLst>
        </pc:spChg>
      </pc:sldChg>
      <pc:sldChg chg="modSp">
        <pc:chgData name="Kevin Bouchard" userId="2fc9e66d-ba45-474f-8a9f-7086b34a7d26" providerId="ADAL" clId="{FCDC6B1A-B2A9-4F99-9501-710D71885294}" dt="2023-07-26T18:52:01.697" v="35" actId="20577"/>
        <pc:sldMkLst>
          <pc:docMk/>
          <pc:sldMk cId="3109729360" sldId="340"/>
        </pc:sldMkLst>
        <pc:spChg chg="mod">
          <ac:chgData name="Kevin Bouchard" userId="2fc9e66d-ba45-474f-8a9f-7086b34a7d26" providerId="ADAL" clId="{FCDC6B1A-B2A9-4F99-9501-710D71885294}" dt="2023-07-26T18:52:01.697" v="35" actId="20577"/>
          <ac:spMkLst>
            <pc:docMk/>
            <pc:sldMk cId="3109729360" sldId="340"/>
            <ac:spMk id="3" creationId="{9EE15490-9C28-4030-AC5C-E81CA3C2A410}"/>
          </ac:spMkLst>
        </pc:spChg>
      </pc:sldChg>
      <pc:sldChg chg="modSp mod">
        <pc:chgData name="Kevin Bouchard" userId="2fc9e66d-ba45-474f-8a9f-7086b34a7d26" providerId="ADAL" clId="{FCDC6B1A-B2A9-4F99-9501-710D71885294}" dt="2023-07-26T18:53:30.650" v="36" actId="20577"/>
        <pc:sldMkLst>
          <pc:docMk/>
          <pc:sldMk cId="889196501" sldId="343"/>
        </pc:sldMkLst>
        <pc:spChg chg="mod">
          <ac:chgData name="Kevin Bouchard" userId="2fc9e66d-ba45-474f-8a9f-7086b34a7d26" providerId="ADAL" clId="{FCDC6B1A-B2A9-4F99-9501-710D71885294}" dt="2023-07-26T18:53:30.650" v="36" actId="20577"/>
          <ac:spMkLst>
            <pc:docMk/>
            <pc:sldMk cId="889196501" sldId="343"/>
            <ac:spMk id="3" creationId="{F6AB7E29-A9B1-4AB6-8DB0-37FA75F50C8E}"/>
          </ac:spMkLst>
        </pc:spChg>
      </pc:sldChg>
    </pc:docChg>
  </pc:docChgLst>
  <pc:docChgLst>
    <pc:chgData name="Kevin Bouchard" userId="2fc9e66d-ba45-474f-8a9f-7086b34a7d26" providerId="ADAL" clId="{38F516D4-38B2-4E6B-9686-11D301491982}"/>
    <pc:docChg chg="undo custSel addSld delSld modSld sldOrd modMainMaster modNotesMaster">
      <pc:chgData name="Kevin Bouchard" userId="2fc9e66d-ba45-474f-8a9f-7086b34a7d26" providerId="ADAL" clId="{38F516D4-38B2-4E6B-9686-11D301491982}" dt="2024-01-19T22:07:58.975" v="9973"/>
      <pc:docMkLst>
        <pc:docMk/>
      </pc:docMkLst>
      <pc:sldChg chg="modSp del mod">
        <pc:chgData name="Kevin Bouchard" userId="2fc9e66d-ba45-474f-8a9f-7086b34a7d26" providerId="ADAL" clId="{38F516D4-38B2-4E6B-9686-11D301491982}" dt="2024-01-18T16:27:11.666" v="12" actId="47"/>
        <pc:sldMkLst>
          <pc:docMk/>
          <pc:sldMk cId="1004256375" sldId="256"/>
        </pc:sldMkLst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1004256375" sldId="256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975" v="5" actId="27636"/>
          <ac:spMkLst>
            <pc:docMk/>
            <pc:sldMk cId="1004256375" sldId="256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1004256375" sldId="256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1004256375" sldId="256"/>
            <ac:spMk id="5" creationId="{00000000-0000-0000-0000-000000000000}"/>
          </ac:spMkLst>
        </pc:spChg>
      </pc:sldChg>
      <pc:sldChg chg="delSp modSp mod modNotes">
        <pc:chgData name="Kevin Bouchard" userId="2fc9e66d-ba45-474f-8a9f-7086b34a7d26" providerId="ADAL" clId="{38F516D4-38B2-4E6B-9686-11D301491982}" dt="2024-01-19T16:03:22.894" v="1426" actId="478"/>
        <pc:sldMkLst>
          <pc:docMk/>
          <pc:sldMk cId="1823829716" sldId="258"/>
        </pc:sldMkLst>
        <pc:spChg chg="mod">
          <ac:chgData name="Kevin Bouchard" userId="2fc9e66d-ba45-474f-8a9f-7086b34a7d26" providerId="ADAL" clId="{38F516D4-38B2-4E6B-9686-11D301491982}" dt="2024-01-19T15:36:28.313" v="913" actId="20577"/>
          <ac:spMkLst>
            <pc:docMk/>
            <pc:sldMk cId="1823829716" sldId="258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6:03:21.286" v="1425" actId="20577"/>
          <ac:spMkLst>
            <pc:docMk/>
            <pc:sldMk cId="1823829716" sldId="258"/>
            <ac:spMk id="3" creationId="{00000000-0000-0000-0000-000000000000}"/>
          </ac:spMkLst>
        </pc:spChg>
        <pc:spChg chg="del mod">
          <ac:chgData name="Kevin Bouchard" userId="2fc9e66d-ba45-474f-8a9f-7086b34a7d26" providerId="ADAL" clId="{38F516D4-38B2-4E6B-9686-11D301491982}" dt="2024-01-19T16:03:22.894" v="1426" actId="478"/>
          <ac:spMkLst>
            <pc:docMk/>
            <pc:sldMk cId="1823829716" sldId="258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823829716" sldId="258"/>
            <ac:spMk id="5" creationId="{00000000-0000-0000-0000-000000000000}"/>
          </ac:spMkLst>
        </pc:spChg>
      </pc:sldChg>
      <pc:sldChg chg="modSp add del mod modNotes">
        <pc:chgData name="Kevin Bouchard" userId="2fc9e66d-ba45-474f-8a9f-7086b34a7d26" providerId="ADAL" clId="{38F516D4-38B2-4E6B-9686-11D301491982}" dt="2024-01-19T15:33:17.581" v="502"/>
        <pc:sldMkLst>
          <pc:docMk/>
          <pc:sldMk cId="1621577873" sldId="259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621577873" sldId="259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621577873" sldId="259"/>
            <ac:spMk id="8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621577873" sldId="259"/>
            <ac:spMk id="9" creationId="{00000000-0000-0000-0000-000000000000}"/>
          </ac:spMkLst>
        </pc:spChg>
      </pc:sldChg>
      <pc:sldChg chg="addSp delSp modSp del mod setBg">
        <pc:chgData name="Kevin Bouchard" userId="2fc9e66d-ba45-474f-8a9f-7086b34a7d26" providerId="ADAL" clId="{38F516D4-38B2-4E6B-9686-11D301491982}" dt="2024-01-19T15:36:14.691" v="878" actId="47"/>
        <pc:sldMkLst>
          <pc:docMk/>
          <pc:sldMk cId="2510357967" sldId="275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510357967" sldId="275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510357967" sldId="275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510357967" sldId="275"/>
            <ac:spMk id="8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510357967" sldId="275"/>
            <ac:spMk id="9" creationId="{00000000-0000-0000-0000-000000000000}"/>
          </ac:spMkLst>
        </pc:spChg>
        <pc:spChg chg="add del">
          <ac:chgData name="Kevin Bouchard" userId="2fc9e66d-ba45-474f-8a9f-7086b34a7d26" providerId="ADAL" clId="{38F516D4-38B2-4E6B-9686-11D301491982}" dt="2024-01-19T15:33:17.101" v="500" actId="26606"/>
          <ac:spMkLst>
            <pc:docMk/>
            <pc:sldMk cId="2510357967" sldId="275"/>
            <ac:spMk id="14" creationId="{5118BA95-03E7-41B7-B442-0AF8C0A7FF68}"/>
          </ac:spMkLst>
        </pc:spChg>
        <pc:spChg chg="add del">
          <ac:chgData name="Kevin Bouchard" userId="2fc9e66d-ba45-474f-8a9f-7086b34a7d26" providerId="ADAL" clId="{38F516D4-38B2-4E6B-9686-11D301491982}" dt="2024-01-19T15:33:17.101" v="500" actId="26606"/>
          <ac:spMkLst>
            <pc:docMk/>
            <pc:sldMk cId="2510357967" sldId="275"/>
            <ac:spMk id="20" creationId="{AD9B3EAD-A2B3-42C4-927C-3455E3E69EE6}"/>
          </ac:spMkLst>
        </pc:spChg>
        <pc:spChg chg="add del">
          <ac:chgData name="Kevin Bouchard" userId="2fc9e66d-ba45-474f-8a9f-7086b34a7d26" providerId="ADAL" clId="{38F516D4-38B2-4E6B-9686-11D301491982}" dt="2024-01-19T15:33:16.666" v="499" actId="26606"/>
          <ac:spMkLst>
            <pc:docMk/>
            <pc:sldMk cId="2510357967" sldId="275"/>
            <ac:spMk id="25" creationId="{4FCA88C2-C73C-4062-A097-8FBCE3090BEA}"/>
          </ac:spMkLst>
        </pc:spChg>
        <pc:spChg chg="add del">
          <ac:chgData name="Kevin Bouchard" userId="2fc9e66d-ba45-474f-8a9f-7086b34a7d26" providerId="ADAL" clId="{38F516D4-38B2-4E6B-9686-11D301491982}" dt="2024-01-19T15:33:16.666" v="499" actId="26606"/>
          <ac:spMkLst>
            <pc:docMk/>
            <pc:sldMk cId="2510357967" sldId="275"/>
            <ac:spMk id="27" creationId="{83981C21-E132-4402-B31B-D725C1CE77D2}"/>
          </ac:spMkLst>
        </pc:spChg>
        <pc:spChg chg="add del">
          <ac:chgData name="Kevin Bouchard" userId="2fc9e66d-ba45-474f-8a9f-7086b34a7d26" providerId="ADAL" clId="{38F516D4-38B2-4E6B-9686-11D301491982}" dt="2024-01-19T15:33:16.666" v="499" actId="26606"/>
          <ac:spMkLst>
            <pc:docMk/>
            <pc:sldMk cId="2510357967" sldId="275"/>
            <ac:spMk id="29" creationId="{6A685C77-4E84-486A-9AE5-F3635BE98EFB}"/>
          </ac:spMkLst>
        </pc:spChg>
        <pc:spChg chg="add del">
          <ac:chgData name="Kevin Bouchard" userId="2fc9e66d-ba45-474f-8a9f-7086b34a7d26" providerId="ADAL" clId="{38F516D4-38B2-4E6B-9686-11D301491982}" dt="2024-01-19T15:33:16.666" v="499" actId="26606"/>
          <ac:spMkLst>
            <pc:docMk/>
            <pc:sldMk cId="2510357967" sldId="275"/>
            <ac:spMk id="31" creationId="{E55C1C3E-5158-47F3-8FD9-14B22C3E6EAD}"/>
          </ac:spMkLst>
        </pc:spChg>
        <pc:grpChg chg="add del">
          <ac:chgData name="Kevin Bouchard" userId="2fc9e66d-ba45-474f-8a9f-7086b34a7d26" providerId="ADAL" clId="{38F516D4-38B2-4E6B-9686-11D301491982}" dt="2024-01-19T15:33:17.101" v="500" actId="26606"/>
          <ac:grpSpMkLst>
            <pc:docMk/>
            <pc:sldMk cId="2510357967" sldId="275"/>
            <ac:grpSpMk id="16" creationId="{E799C3D5-7D55-4046-808C-F290F456D6EF}"/>
          </ac:grpSpMkLst>
        </pc:grpChg>
      </pc:sldChg>
      <pc:sldChg chg="modSp mod">
        <pc:chgData name="Kevin Bouchard" userId="2fc9e66d-ba45-474f-8a9f-7086b34a7d26" providerId="ADAL" clId="{38F516D4-38B2-4E6B-9686-11D301491982}" dt="2024-01-19T16:04:45.491" v="1658" actId="27636"/>
        <pc:sldMkLst>
          <pc:docMk/>
          <pc:sldMk cId="722180629" sldId="276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722180629" sldId="276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6:04:45.491" v="1658" actId="27636"/>
          <ac:spMkLst>
            <pc:docMk/>
            <pc:sldMk cId="722180629" sldId="276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722180629" sldId="276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722180629" sldId="276"/>
            <ac:spMk id="5" creationId="{00000000-0000-0000-0000-000000000000}"/>
          </ac:spMkLst>
        </pc:spChg>
        <pc:picChg chg="mod">
          <ac:chgData name="Kevin Bouchard" userId="2fc9e66d-ba45-474f-8a9f-7086b34a7d26" providerId="ADAL" clId="{38F516D4-38B2-4E6B-9686-11D301491982}" dt="2024-01-19T16:03:27.550" v="1427" actId="1076"/>
          <ac:picMkLst>
            <pc:docMk/>
            <pc:sldMk cId="722180629" sldId="276"/>
            <ac:picMk id="10" creationId="{00000000-0000-0000-0000-000000000000}"/>
          </ac:picMkLst>
        </pc:picChg>
      </pc:sldChg>
      <pc:sldChg chg="modSp add mod">
        <pc:chgData name="Kevin Bouchard" userId="2fc9e66d-ba45-474f-8a9f-7086b34a7d26" providerId="ADAL" clId="{38F516D4-38B2-4E6B-9686-11D301491982}" dt="2024-01-19T21:38:39.514" v="8411" actId="1076"/>
        <pc:sldMkLst>
          <pc:docMk/>
          <pc:sldMk cId="472379820" sldId="278"/>
        </pc:sldMkLst>
        <pc:spChg chg="mod">
          <ac:chgData name="Kevin Bouchard" userId="2fc9e66d-ba45-474f-8a9f-7086b34a7d26" providerId="ADAL" clId="{38F516D4-38B2-4E6B-9686-11D301491982}" dt="2024-01-19T21:37:37.383" v="8286" actId="20577"/>
          <ac:spMkLst>
            <pc:docMk/>
            <pc:sldMk cId="472379820" sldId="278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21:38:36.831" v="8410" actId="20577"/>
          <ac:spMkLst>
            <pc:docMk/>
            <pc:sldMk cId="472379820" sldId="278"/>
            <ac:spMk id="3" creationId="{00000000-0000-0000-0000-000000000000}"/>
          </ac:spMkLst>
        </pc:spChg>
        <pc:picChg chg="mod">
          <ac:chgData name="Kevin Bouchard" userId="2fc9e66d-ba45-474f-8a9f-7086b34a7d26" providerId="ADAL" clId="{38F516D4-38B2-4E6B-9686-11D301491982}" dt="2024-01-19T21:38:39.514" v="8411" actId="1076"/>
          <ac:picMkLst>
            <pc:docMk/>
            <pc:sldMk cId="472379820" sldId="278"/>
            <ac:picMk id="7" creationId="{00000000-0000-0000-0000-000000000000}"/>
          </ac:picMkLst>
        </pc:picChg>
      </pc:sldChg>
      <pc:sldChg chg="modSp del modNotes">
        <pc:chgData name="Kevin Bouchard" userId="2fc9e66d-ba45-474f-8a9f-7086b34a7d26" providerId="ADAL" clId="{38F516D4-38B2-4E6B-9686-11D301491982}" dt="2024-01-19T21:18:08.037" v="7367" actId="2696"/>
        <pc:sldMkLst>
          <pc:docMk/>
          <pc:sldMk cId="596767363" sldId="278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596767363" sldId="278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596767363" sldId="278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596767363" sldId="278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596767363" sldId="278"/>
            <ac:spMk id="5" creationId="{00000000-0000-0000-0000-000000000000}"/>
          </ac:spMkLst>
        </pc:sp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596767363" sldId="278"/>
            <ac:picMk id="7" creationId="{00000000-0000-0000-0000-000000000000}"/>
          </ac:picMkLst>
        </pc:picChg>
      </pc:sldChg>
      <pc:sldChg chg="modSp mod modNotes">
        <pc:chgData name="Kevin Bouchard" userId="2fc9e66d-ba45-474f-8a9f-7086b34a7d26" providerId="ADAL" clId="{38F516D4-38B2-4E6B-9686-11D301491982}" dt="2024-01-19T16:15:21.492" v="2402" actId="1076"/>
        <pc:sldMkLst>
          <pc:docMk/>
          <pc:sldMk cId="215036461" sldId="279"/>
        </pc:sldMkLst>
        <pc:spChg chg="mod">
          <ac:chgData name="Kevin Bouchard" userId="2fc9e66d-ba45-474f-8a9f-7086b34a7d26" providerId="ADAL" clId="{38F516D4-38B2-4E6B-9686-11D301491982}" dt="2024-01-19T16:08:17.668" v="1964" actId="20577"/>
          <ac:spMkLst>
            <pc:docMk/>
            <pc:sldMk cId="215036461" sldId="279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6:15:15.843" v="2401" actId="20577"/>
          <ac:spMkLst>
            <pc:docMk/>
            <pc:sldMk cId="215036461" sldId="279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15036461" sldId="279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15036461" sldId="279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6:10:39.330" v="2090" actId="1076"/>
          <ac:spMkLst>
            <pc:docMk/>
            <pc:sldMk cId="215036461" sldId="279"/>
            <ac:spMk id="6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6:15:21.492" v="2402" actId="1076"/>
          <ac:spMkLst>
            <pc:docMk/>
            <pc:sldMk cId="215036461" sldId="279"/>
            <ac:spMk id="7" creationId="{00000000-0000-0000-0000-000000000000}"/>
          </ac:spMkLst>
        </pc:spChg>
      </pc:sldChg>
      <pc:sldChg chg="modSp mod modNotes">
        <pc:chgData name="Kevin Bouchard" userId="2fc9e66d-ba45-474f-8a9f-7086b34a7d26" providerId="ADAL" clId="{38F516D4-38B2-4E6B-9686-11D301491982}" dt="2024-01-19T16:17:28.476" v="2652" actId="1076"/>
        <pc:sldMkLst>
          <pc:docMk/>
          <pc:sldMk cId="2528296575" sldId="280"/>
        </pc:sldMkLst>
        <pc:spChg chg="mod">
          <ac:chgData name="Kevin Bouchard" userId="2fc9e66d-ba45-474f-8a9f-7086b34a7d26" providerId="ADAL" clId="{38F516D4-38B2-4E6B-9686-11D301491982}" dt="2024-01-19T16:15:32.326" v="2410" actId="20577"/>
          <ac:spMkLst>
            <pc:docMk/>
            <pc:sldMk cId="2528296575" sldId="280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6:17:16.933" v="2648" actId="20577"/>
          <ac:spMkLst>
            <pc:docMk/>
            <pc:sldMk cId="2528296575" sldId="280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528296575" sldId="280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528296575" sldId="280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6:16:22.664" v="2518" actId="1076"/>
          <ac:spMkLst>
            <pc:docMk/>
            <pc:sldMk cId="2528296575" sldId="280"/>
            <ac:spMk id="8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6:17:22.177" v="2649" actId="1076"/>
          <ac:spMkLst>
            <pc:docMk/>
            <pc:sldMk cId="2528296575" sldId="280"/>
            <ac:spMk id="11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2528296575" sldId="280"/>
            <ac:spMk id="1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6:17:26.609" v="2651" actId="1076"/>
          <ac:spMkLst>
            <pc:docMk/>
            <pc:sldMk cId="2528296575" sldId="280"/>
            <ac:spMk id="1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6:17:28.476" v="2652" actId="1076"/>
          <ac:spMkLst>
            <pc:docMk/>
            <pc:sldMk cId="2528296575" sldId="280"/>
            <ac:spMk id="15" creationId="{00000000-0000-0000-0000-000000000000}"/>
          </ac:spMkLst>
        </pc:spChg>
      </pc:sldChg>
      <pc:sldChg chg="addSp delSp modSp mod setBg">
        <pc:chgData name="Kevin Bouchard" userId="2fc9e66d-ba45-474f-8a9f-7086b34a7d26" providerId="ADAL" clId="{38F516D4-38B2-4E6B-9686-11D301491982}" dt="2024-01-19T16:21:08.945" v="3007" actId="20577"/>
        <pc:sldMkLst>
          <pc:docMk/>
          <pc:sldMk cId="1033799419" sldId="281"/>
        </pc:sldMkLst>
        <pc:spChg chg="mod">
          <ac:chgData name="Kevin Bouchard" userId="2fc9e66d-ba45-474f-8a9f-7086b34a7d26" providerId="ADAL" clId="{38F516D4-38B2-4E6B-9686-11D301491982}" dt="2024-01-19T16:18:10.694" v="2657" actId="26606"/>
          <ac:spMkLst>
            <pc:docMk/>
            <pc:sldMk cId="1033799419" sldId="281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6:18:32.595" v="2678" actId="20577"/>
          <ac:spMkLst>
            <pc:docMk/>
            <pc:sldMk cId="1033799419" sldId="281"/>
            <ac:spMk id="6" creationId="{00000000-0000-0000-0000-000000000000}"/>
          </ac:spMkLst>
        </pc:spChg>
        <pc:spChg chg="del mod">
          <ac:chgData name="Kevin Bouchard" userId="2fc9e66d-ba45-474f-8a9f-7086b34a7d26" providerId="ADAL" clId="{38F516D4-38B2-4E6B-9686-11D301491982}" dt="2024-01-19T16:18:10.694" v="2657" actId="26606"/>
          <ac:spMkLst>
            <pc:docMk/>
            <pc:sldMk cId="1033799419" sldId="281"/>
            <ac:spMk id="7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6:21:08.945" v="3007" actId="20577"/>
          <ac:spMkLst>
            <pc:docMk/>
            <pc:sldMk cId="1033799419" sldId="281"/>
            <ac:spMk id="8" creationId="{00000000-0000-0000-0000-000000000000}"/>
          </ac:spMkLst>
        </pc:spChg>
        <pc:spChg chg="add">
          <ac:chgData name="Kevin Bouchard" userId="2fc9e66d-ba45-474f-8a9f-7086b34a7d26" providerId="ADAL" clId="{38F516D4-38B2-4E6B-9686-11D301491982}" dt="2024-01-19T16:18:10.694" v="2657" actId="26606"/>
          <ac:spMkLst>
            <pc:docMk/>
            <pc:sldMk cId="1033799419" sldId="281"/>
            <ac:spMk id="21" creationId="{E009DD9B-5EE2-4C0D-8B2B-351C8C102205}"/>
          </ac:spMkLst>
        </pc:spChg>
        <pc:spChg chg="add">
          <ac:chgData name="Kevin Bouchard" userId="2fc9e66d-ba45-474f-8a9f-7086b34a7d26" providerId="ADAL" clId="{38F516D4-38B2-4E6B-9686-11D301491982}" dt="2024-01-19T16:18:10.694" v="2657" actId="26606"/>
          <ac:spMkLst>
            <pc:docMk/>
            <pc:sldMk cId="1033799419" sldId="281"/>
            <ac:spMk id="23" creationId="{E720DB99-7745-4E75-9D96-AAB6D55C531E}"/>
          </ac:spMkLst>
        </pc:spChg>
        <pc:spChg chg="add">
          <ac:chgData name="Kevin Bouchard" userId="2fc9e66d-ba45-474f-8a9f-7086b34a7d26" providerId="ADAL" clId="{38F516D4-38B2-4E6B-9686-11D301491982}" dt="2024-01-19T16:18:10.694" v="2657" actId="26606"/>
          <ac:spMkLst>
            <pc:docMk/>
            <pc:sldMk cId="1033799419" sldId="281"/>
            <ac:spMk id="25" creationId="{D68803C4-E159-4360-B7BB-74205C8F782D}"/>
          </ac:spMkLst>
        </pc:spChg>
        <pc:spChg chg="add">
          <ac:chgData name="Kevin Bouchard" userId="2fc9e66d-ba45-474f-8a9f-7086b34a7d26" providerId="ADAL" clId="{38F516D4-38B2-4E6B-9686-11D301491982}" dt="2024-01-19T16:18:10.694" v="2657" actId="26606"/>
          <ac:spMkLst>
            <pc:docMk/>
            <pc:sldMk cId="1033799419" sldId="281"/>
            <ac:spMk id="27" creationId="{504B0465-3B07-49BF-BEA7-D81476246293}"/>
          </ac:spMkLst>
        </pc:spChg>
        <pc:spChg chg="add">
          <ac:chgData name="Kevin Bouchard" userId="2fc9e66d-ba45-474f-8a9f-7086b34a7d26" providerId="ADAL" clId="{38F516D4-38B2-4E6B-9686-11D301491982}" dt="2024-01-19T16:18:10.694" v="2657" actId="26606"/>
          <ac:spMkLst>
            <pc:docMk/>
            <pc:sldMk cId="1033799419" sldId="281"/>
            <ac:spMk id="29" creationId="{49B7FFA5-14CB-4A4F-9BCC-CA3AA5D9D276}"/>
          </ac:spMkLst>
        </pc:spChg>
        <pc:spChg chg="add">
          <ac:chgData name="Kevin Bouchard" userId="2fc9e66d-ba45-474f-8a9f-7086b34a7d26" providerId="ADAL" clId="{38F516D4-38B2-4E6B-9686-11D301491982}" dt="2024-01-19T16:18:10.694" v="2657" actId="26606"/>
          <ac:spMkLst>
            <pc:docMk/>
            <pc:sldMk cId="1033799419" sldId="281"/>
            <ac:spMk id="31" creationId="{04E48745-7512-4EC2-9E20-9092D12150CA}"/>
          </ac:spMkLst>
        </pc:spChg>
        <pc:grpChg chg="add">
          <ac:chgData name="Kevin Bouchard" userId="2fc9e66d-ba45-474f-8a9f-7086b34a7d26" providerId="ADAL" clId="{38F516D4-38B2-4E6B-9686-11D301491982}" dt="2024-01-19T16:18:10.694" v="2657" actId="26606"/>
          <ac:grpSpMkLst>
            <pc:docMk/>
            <pc:sldMk cId="1033799419" sldId="281"/>
            <ac:grpSpMk id="17" creationId="{16DBFAD4-B5FC-442B-A283-381B01B195F7}"/>
          </ac:grpSpMkLst>
        </pc:grpChg>
        <pc:picChg chg="del mod">
          <ac:chgData name="Kevin Bouchard" userId="2fc9e66d-ba45-474f-8a9f-7086b34a7d26" providerId="ADAL" clId="{38F516D4-38B2-4E6B-9686-11D301491982}" dt="2024-01-19T16:18:02.176" v="2655" actId="478"/>
          <ac:picMkLst>
            <pc:docMk/>
            <pc:sldMk cId="1033799419" sldId="281"/>
            <ac:picMk id="11" creationId="{00000000-0000-0000-0000-000000000000}"/>
          </ac:picMkLst>
        </pc:picChg>
        <pc:picChg chg="mod ord">
          <ac:chgData name="Kevin Bouchard" userId="2fc9e66d-ba45-474f-8a9f-7086b34a7d26" providerId="ADAL" clId="{38F516D4-38B2-4E6B-9686-11D301491982}" dt="2024-01-19T16:18:19.823" v="2660" actId="1076"/>
          <ac:picMkLst>
            <pc:docMk/>
            <pc:sldMk cId="1033799419" sldId="281"/>
            <ac:picMk id="12" creationId="{00000000-0000-0000-0000-000000000000}"/>
          </ac:picMkLst>
        </pc:picChg>
      </pc:sldChg>
      <pc:sldChg chg="modSp mod">
        <pc:chgData name="Kevin Bouchard" userId="2fc9e66d-ba45-474f-8a9f-7086b34a7d26" providerId="ADAL" clId="{38F516D4-38B2-4E6B-9686-11D301491982}" dt="2024-01-19T16:30:14.290" v="3223" actId="20577"/>
        <pc:sldMkLst>
          <pc:docMk/>
          <pc:sldMk cId="4156619939" sldId="282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156619939" sldId="282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156619939" sldId="282"/>
            <ac:spMk id="6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6:30:14.290" v="3223" actId="20577"/>
          <ac:spMkLst>
            <pc:docMk/>
            <pc:sldMk cId="4156619939" sldId="282"/>
            <ac:spMk id="7" creationId="{00000000-0000-0000-0000-000000000000}"/>
          </ac:spMkLst>
        </pc:spChg>
      </pc:sldChg>
      <pc:sldChg chg="modSp mod modNotes">
        <pc:chgData name="Kevin Bouchard" userId="2fc9e66d-ba45-474f-8a9f-7086b34a7d26" providerId="ADAL" clId="{38F516D4-38B2-4E6B-9686-11D301491982}" dt="2024-01-19T16:32:08.563" v="3461" actId="20577"/>
        <pc:sldMkLst>
          <pc:docMk/>
          <pc:sldMk cId="1808414488" sldId="283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808414488" sldId="283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808414488" sldId="283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808414488" sldId="283"/>
            <ac:spMk id="6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6:32:08.563" v="3461" actId="20577"/>
          <ac:spMkLst>
            <pc:docMk/>
            <pc:sldMk cId="1808414488" sldId="283"/>
            <ac:spMk id="7" creationId="{00000000-0000-0000-0000-000000000000}"/>
          </ac:spMkLst>
        </pc:sp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1808414488" sldId="283"/>
            <ac:picMk id="9" creationId="{00000000-0000-0000-0000-000000000000}"/>
          </ac:picMkLst>
        </pc:picChg>
      </pc:sldChg>
      <pc:sldChg chg="addSp delSp modSp mod">
        <pc:chgData name="Kevin Bouchard" userId="2fc9e66d-ba45-474f-8a9f-7086b34a7d26" providerId="ADAL" clId="{38F516D4-38B2-4E6B-9686-11D301491982}" dt="2024-01-19T17:57:04.361" v="4034" actId="478"/>
        <pc:sldMkLst>
          <pc:docMk/>
          <pc:sldMk cId="3887196639" sldId="284"/>
        </pc:sldMkLst>
        <pc:spChg chg="mod">
          <ac:chgData name="Kevin Bouchard" userId="2fc9e66d-ba45-474f-8a9f-7086b34a7d26" providerId="ADAL" clId="{38F516D4-38B2-4E6B-9686-11D301491982}" dt="2024-01-19T16:32:14.815" v="3462" actId="20577"/>
          <ac:spMkLst>
            <pc:docMk/>
            <pc:sldMk cId="3887196639" sldId="284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7:53:57.395" v="4005"/>
          <ac:spMkLst>
            <pc:docMk/>
            <pc:sldMk cId="3887196639" sldId="284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887196639" sldId="284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887196639" sldId="284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7:53:12.102" v="3809"/>
          <ac:spMkLst>
            <pc:docMk/>
            <pc:sldMk cId="3887196639" sldId="284"/>
            <ac:spMk id="6" creationId="{00000000-0000-0000-0000-000000000000}"/>
          </ac:spMkLst>
        </pc:spChg>
        <pc:spChg chg="add del mod">
          <ac:chgData name="Kevin Bouchard" userId="2fc9e66d-ba45-474f-8a9f-7086b34a7d26" providerId="ADAL" clId="{38F516D4-38B2-4E6B-9686-11D301491982}" dt="2024-01-19T17:54:34.667" v="4016" actId="478"/>
          <ac:spMkLst>
            <pc:docMk/>
            <pc:sldMk cId="3887196639" sldId="284"/>
            <ac:spMk id="8" creationId="{296CDD74-3CE1-4356-99F7-06ED4446CDE6}"/>
          </ac:spMkLst>
        </pc:spChg>
        <pc:spChg chg="add del mod">
          <ac:chgData name="Kevin Bouchard" userId="2fc9e66d-ba45-474f-8a9f-7086b34a7d26" providerId="ADAL" clId="{38F516D4-38B2-4E6B-9686-11D301491982}" dt="2024-01-19T17:57:04.361" v="4034" actId="478"/>
          <ac:spMkLst>
            <pc:docMk/>
            <pc:sldMk cId="3887196639" sldId="284"/>
            <ac:spMk id="9" creationId="{16C56CC6-6410-6B9B-CE73-80D520DF0F5C}"/>
          </ac:spMkLst>
        </pc:spChg>
        <pc:picChg chg="mod">
          <ac:chgData name="Kevin Bouchard" userId="2fc9e66d-ba45-474f-8a9f-7086b34a7d26" providerId="ADAL" clId="{38F516D4-38B2-4E6B-9686-11D301491982}" dt="2024-01-19T17:52:37.290" v="3792" actId="1076"/>
          <ac:picMkLst>
            <pc:docMk/>
            <pc:sldMk cId="3887196639" sldId="284"/>
            <ac:picMk id="7" creationId="{00000000-0000-0000-0000-000000000000}"/>
          </ac:picMkLst>
        </pc:picChg>
      </pc:sldChg>
      <pc:sldChg chg="modSp mod">
        <pc:chgData name="Kevin Bouchard" userId="2fc9e66d-ba45-474f-8a9f-7086b34a7d26" providerId="ADAL" clId="{38F516D4-38B2-4E6B-9686-11D301491982}" dt="2024-01-19T20:08:31.380" v="4687" actId="122"/>
        <pc:sldMkLst>
          <pc:docMk/>
          <pc:sldMk cId="129400175" sldId="285"/>
        </pc:sldMkLst>
        <pc:spChg chg="mod">
          <ac:chgData name="Kevin Bouchard" userId="2fc9e66d-ba45-474f-8a9f-7086b34a7d26" providerId="ADAL" clId="{38F516D4-38B2-4E6B-9686-11D301491982}" dt="2024-01-19T17:57:16.455" v="4062" actId="20577"/>
          <ac:spMkLst>
            <pc:docMk/>
            <pc:sldMk cId="129400175" sldId="285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20:08:31.380" v="4687" actId="122"/>
          <ac:spMkLst>
            <pc:docMk/>
            <pc:sldMk cId="129400175" sldId="285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29400175" sldId="285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29400175" sldId="285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8:03:11.615" v="4577" actId="1076"/>
          <ac:spMkLst>
            <pc:docMk/>
            <pc:sldMk cId="129400175" sldId="285"/>
            <ac:spMk id="6" creationId="{00000000-0000-0000-0000-000000000000}"/>
          </ac:spMkLst>
        </pc:spChg>
      </pc:sldChg>
      <pc:sldChg chg="modSp mod chgLayout modNotes">
        <pc:chgData name="Kevin Bouchard" userId="2fc9e66d-ba45-474f-8a9f-7086b34a7d26" providerId="ADAL" clId="{38F516D4-38B2-4E6B-9686-11D301491982}" dt="2024-01-19T20:27:31.653" v="5329" actId="1076"/>
        <pc:sldMkLst>
          <pc:docMk/>
          <pc:sldMk cId="2471341953" sldId="286"/>
        </pc:sldMkLst>
        <pc:spChg chg="mod ord">
          <ac:chgData name="Kevin Bouchard" userId="2fc9e66d-ba45-474f-8a9f-7086b34a7d26" providerId="ADAL" clId="{38F516D4-38B2-4E6B-9686-11D301491982}" dt="2024-01-19T20:08:56.586" v="4720" actId="20577"/>
          <ac:spMkLst>
            <pc:docMk/>
            <pc:sldMk cId="2471341953" sldId="286"/>
            <ac:spMk id="2" creationId="{00000000-0000-0000-0000-000000000000}"/>
          </ac:spMkLst>
        </pc:spChg>
        <pc:spChg chg="mod ord">
          <ac:chgData name="Kevin Bouchard" userId="2fc9e66d-ba45-474f-8a9f-7086b34a7d26" providerId="ADAL" clId="{38F516D4-38B2-4E6B-9686-11D301491982}" dt="2024-01-19T20:27:27.820" v="5328" actId="20577"/>
          <ac:spMkLst>
            <pc:docMk/>
            <pc:sldMk cId="2471341953" sldId="286"/>
            <ac:spMk id="3" creationId="{00000000-0000-0000-0000-000000000000}"/>
          </ac:spMkLst>
        </pc:spChg>
        <pc:spChg chg="mod ord">
          <ac:chgData name="Kevin Bouchard" userId="2fc9e66d-ba45-474f-8a9f-7086b34a7d26" providerId="ADAL" clId="{38F516D4-38B2-4E6B-9686-11D301491982}" dt="2024-01-19T20:08:41.035" v="4688" actId="700"/>
          <ac:spMkLst>
            <pc:docMk/>
            <pc:sldMk cId="2471341953" sldId="286"/>
            <ac:spMk id="4" creationId="{00000000-0000-0000-0000-000000000000}"/>
          </ac:spMkLst>
        </pc:spChg>
        <pc:spChg chg="mod ord">
          <ac:chgData name="Kevin Bouchard" userId="2fc9e66d-ba45-474f-8a9f-7086b34a7d26" providerId="ADAL" clId="{38F516D4-38B2-4E6B-9686-11D301491982}" dt="2024-01-19T20:08:41.035" v="4688" actId="700"/>
          <ac:spMkLst>
            <pc:docMk/>
            <pc:sldMk cId="2471341953" sldId="286"/>
            <ac:spMk id="5" creationId="{00000000-0000-0000-0000-000000000000}"/>
          </ac:spMkLst>
        </pc:spChg>
        <pc:picChg chg="mod">
          <ac:chgData name="Kevin Bouchard" userId="2fc9e66d-ba45-474f-8a9f-7086b34a7d26" providerId="ADAL" clId="{38F516D4-38B2-4E6B-9686-11D301491982}" dt="2024-01-19T20:09:03.560" v="4721" actId="1076"/>
          <ac:picMkLst>
            <pc:docMk/>
            <pc:sldMk cId="2471341953" sldId="286"/>
            <ac:picMk id="6" creationId="{00000000-0000-0000-0000-000000000000}"/>
          </ac:picMkLst>
        </pc:picChg>
        <pc:picChg chg="mod">
          <ac:chgData name="Kevin Bouchard" userId="2fc9e66d-ba45-474f-8a9f-7086b34a7d26" providerId="ADAL" clId="{38F516D4-38B2-4E6B-9686-11D301491982}" dt="2024-01-19T20:27:31.653" v="5329" actId="1076"/>
          <ac:picMkLst>
            <pc:docMk/>
            <pc:sldMk cId="2471341953" sldId="286"/>
            <ac:picMk id="7" creationId="{00000000-0000-0000-0000-000000000000}"/>
          </ac:picMkLst>
        </pc:picChg>
      </pc:sldChg>
      <pc:sldChg chg="modSp mod modNotes">
        <pc:chgData name="Kevin Bouchard" userId="2fc9e66d-ba45-474f-8a9f-7086b34a7d26" providerId="ADAL" clId="{38F516D4-38B2-4E6B-9686-11D301491982}" dt="2024-01-19T20:36:47.202" v="5544" actId="1076"/>
        <pc:sldMkLst>
          <pc:docMk/>
          <pc:sldMk cId="3443018309" sldId="287"/>
        </pc:sldMkLst>
        <pc:spChg chg="mod">
          <ac:chgData name="Kevin Bouchard" userId="2fc9e66d-ba45-474f-8a9f-7086b34a7d26" providerId="ADAL" clId="{38F516D4-38B2-4E6B-9686-11D301491982}" dt="2024-01-19T20:27:42.420" v="5349" actId="20577"/>
          <ac:spMkLst>
            <pc:docMk/>
            <pc:sldMk cId="3443018309" sldId="287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20:36:40.020" v="5542" actId="20577"/>
          <ac:spMkLst>
            <pc:docMk/>
            <pc:sldMk cId="3443018309" sldId="287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443018309" sldId="287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443018309" sldId="287"/>
            <ac:spMk id="5" creationId="{00000000-0000-0000-0000-000000000000}"/>
          </ac:spMkLst>
        </pc:sp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3443018309" sldId="287"/>
            <ac:picMk id="6" creationId="{00000000-0000-0000-0000-000000000000}"/>
          </ac:picMkLst>
        </pc:picChg>
        <pc:picChg chg="mod">
          <ac:chgData name="Kevin Bouchard" userId="2fc9e66d-ba45-474f-8a9f-7086b34a7d26" providerId="ADAL" clId="{38F516D4-38B2-4E6B-9686-11D301491982}" dt="2024-01-19T20:36:03.149" v="5441" actId="1076"/>
          <ac:picMkLst>
            <pc:docMk/>
            <pc:sldMk cId="3443018309" sldId="287"/>
            <ac:picMk id="7" creationId="{00000000-0000-0000-0000-000000000000}"/>
          </ac:picMkLst>
        </pc:picChg>
        <pc:picChg chg="mod">
          <ac:chgData name="Kevin Bouchard" userId="2fc9e66d-ba45-474f-8a9f-7086b34a7d26" providerId="ADAL" clId="{38F516D4-38B2-4E6B-9686-11D301491982}" dt="2024-01-19T20:36:47.202" v="5544" actId="1076"/>
          <ac:picMkLst>
            <pc:docMk/>
            <pc:sldMk cId="3443018309" sldId="287"/>
            <ac:picMk id="8" creationId="{00000000-0000-0000-0000-000000000000}"/>
          </ac:picMkLst>
        </pc:picChg>
      </pc:sldChg>
      <pc:sldChg chg="modSp mod">
        <pc:chgData name="Kevin Bouchard" userId="2fc9e66d-ba45-474f-8a9f-7086b34a7d26" providerId="ADAL" clId="{38F516D4-38B2-4E6B-9686-11D301491982}" dt="2024-01-19T20:41:51.574" v="6062" actId="20577"/>
        <pc:sldMkLst>
          <pc:docMk/>
          <pc:sldMk cId="1115151165" sldId="288"/>
        </pc:sldMkLst>
        <pc:spChg chg="mod">
          <ac:chgData name="Kevin Bouchard" userId="2fc9e66d-ba45-474f-8a9f-7086b34a7d26" providerId="ADAL" clId="{38F516D4-38B2-4E6B-9686-11D301491982}" dt="2024-01-19T20:39:02.718" v="5545"/>
          <ac:spMkLst>
            <pc:docMk/>
            <pc:sldMk cId="1115151165" sldId="288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20:41:51.574" v="6062" actId="20577"/>
          <ac:spMkLst>
            <pc:docMk/>
            <pc:sldMk cId="1115151165" sldId="288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115151165" sldId="288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115151165" sldId="288"/>
            <ac:spMk id="5" creationId="{00000000-0000-0000-0000-000000000000}"/>
          </ac:spMkLst>
        </pc:sp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1115151165" sldId="288"/>
            <ac:picMk id="6" creationId="{00000000-0000-0000-0000-000000000000}"/>
          </ac:picMkLst>
        </pc:picChg>
      </pc:sldChg>
      <pc:sldChg chg="modSp mod modNotes">
        <pc:chgData name="Kevin Bouchard" userId="2fc9e66d-ba45-474f-8a9f-7086b34a7d26" providerId="ADAL" clId="{38F516D4-38B2-4E6B-9686-11D301491982}" dt="2024-01-19T20:46:06.010" v="6395" actId="20577"/>
        <pc:sldMkLst>
          <pc:docMk/>
          <pc:sldMk cId="2821553015" sldId="289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821553015" sldId="289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20:46:06.010" v="6395" actId="20577"/>
          <ac:spMkLst>
            <pc:docMk/>
            <pc:sldMk cId="2821553015" sldId="289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821553015" sldId="289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821553015" sldId="289"/>
            <ac:spMk id="5" creationId="{00000000-0000-0000-0000-000000000000}"/>
          </ac:spMkLst>
        </pc:sp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2821553015" sldId="289"/>
            <ac:picMk id="6" creationId="{00000000-0000-0000-0000-000000000000}"/>
          </ac:picMkLst>
        </pc:pic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2821553015" sldId="289"/>
            <ac:picMk id="7" creationId="{00000000-0000-0000-0000-000000000000}"/>
          </ac:picMkLst>
        </pc:pic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2821553015" sldId="289"/>
            <ac:picMk id="8" creationId="{00000000-0000-0000-0000-000000000000}"/>
          </ac:picMkLst>
        </pc:picChg>
      </pc:sldChg>
      <pc:sldChg chg="modSp mod modNotes">
        <pc:chgData name="Kevin Bouchard" userId="2fc9e66d-ba45-474f-8a9f-7086b34a7d26" providerId="ADAL" clId="{38F516D4-38B2-4E6B-9686-11D301491982}" dt="2024-01-19T20:52:52.125" v="6494" actId="20577"/>
        <pc:sldMkLst>
          <pc:docMk/>
          <pc:sldMk cId="4154025010" sldId="290"/>
        </pc:sldMkLst>
        <pc:spChg chg="mod">
          <ac:chgData name="Kevin Bouchard" userId="2fc9e66d-ba45-474f-8a9f-7086b34a7d26" providerId="ADAL" clId="{38F516D4-38B2-4E6B-9686-11D301491982}" dt="2024-01-19T20:52:16.289" v="6420" actId="20577"/>
          <ac:spMkLst>
            <pc:docMk/>
            <pc:sldMk cId="4154025010" sldId="290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20:52:52.125" v="6494" actId="20577"/>
          <ac:spMkLst>
            <pc:docMk/>
            <pc:sldMk cId="4154025010" sldId="290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154025010" sldId="290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154025010" sldId="290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4154025010" sldId="290"/>
            <ac:spMk id="6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4154025010" sldId="290"/>
            <ac:spMk id="9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20:52:34.688" v="6456" actId="20577"/>
          <ac:spMkLst>
            <pc:docMk/>
            <pc:sldMk cId="4154025010" sldId="290"/>
            <ac:spMk id="11" creationId="{00000000-0000-0000-0000-000000000000}"/>
          </ac:spMkLst>
        </pc:sp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4154025010" sldId="290"/>
            <ac:picMk id="7" creationId="{00000000-0000-0000-0000-000000000000}"/>
          </ac:picMkLst>
        </pc:pic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4154025010" sldId="290"/>
            <ac:picMk id="8" creationId="{00000000-0000-0000-0000-000000000000}"/>
          </ac:picMkLst>
        </pc:picChg>
      </pc:sldChg>
      <pc:sldChg chg="addSp modSp mod ord modAnim modNotes">
        <pc:chgData name="Kevin Bouchard" userId="2fc9e66d-ba45-474f-8a9f-7086b34a7d26" providerId="ADAL" clId="{38F516D4-38B2-4E6B-9686-11D301491982}" dt="2024-01-19T22:07:58.975" v="9973"/>
        <pc:sldMkLst>
          <pc:docMk/>
          <pc:sldMk cId="457564184" sldId="291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57564184" sldId="291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20:57:04.170" v="6784" actId="20577"/>
          <ac:spMkLst>
            <pc:docMk/>
            <pc:sldMk cId="457564184" sldId="291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57564184" sldId="291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57564184" sldId="291"/>
            <ac:spMk id="5" creationId="{00000000-0000-0000-0000-000000000000}"/>
          </ac:spMkLst>
        </pc:spChg>
        <pc:spChg chg="add mod">
          <ac:chgData name="Kevin Bouchard" userId="2fc9e66d-ba45-474f-8a9f-7086b34a7d26" providerId="ADAL" clId="{38F516D4-38B2-4E6B-9686-11D301491982}" dt="2024-01-19T20:58:06.991" v="6789" actId="14100"/>
          <ac:spMkLst>
            <pc:docMk/>
            <pc:sldMk cId="457564184" sldId="291"/>
            <ac:spMk id="9" creationId="{DAA2EA57-5BA9-D81C-E97E-7BF022158FF0}"/>
          </ac:spMkLst>
        </pc:spChg>
        <pc:spChg chg="add mod">
          <ac:chgData name="Kevin Bouchard" userId="2fc9e66d-ba45-474f-8a9f-7086b34a7d26" providerId="ADAL" clId="{38F516D4-38B2-4E6B-9686-11D301491982}" dt="2024-01-19T20:59:24.320" v="6889" actId="1076"/>
          <ac:spMkLst>
            <pc:docMk/>
            <pc:sldMk cId="457564184" sldId="291"/>
            <ac:spMk id="13" creationId="{766363BB-23A4-0C24-D8B6-0A919AD34801}"/>
          </ac:spMkLst>
        </pc:sp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457564184" sldId="291"/>
            <ac:picMk id="6" creationId="{00000000-0000-0000-0000-000000000000}"/>
          </ac:picMkLst>
        </pc:pic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457564184" sldId="291"/>
            <ac:picMk id="7" creationId="{00000000-0000-0000-0000-000000000000}"/>
          </ac:picMkLst>
        </pc:pic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457564184" sldId="291"/>
            <ac:picMk id="8" creationId="{00000000-0000-0000-0000-000000000000}"/>
          </ac:picMkLst>
        </pc:picChg>
        <pc:cxnChg chg="add mod">
          <ac:chgData name="Kevin Bouchard" userId="2fc9e66d-ba45-474f-8a9f-7086b34a7d26" providerId="ADAL" clId="{38F516D4-38B2-4E6B-9686-11D301491982}" dt="2024-01-19T20:58:24.636" v="6793" actId="14100"/>
          <ac:cxnSpMkLst>
            <pc:docMk/>
            <pc:sldMk cId="457564184" sldId="291"/>
            <ac:cxnSpMk id="10" creationId="{1769729E-1180-1569-57D4-E2D0BA843760}"/>
          </ac:cxnSpMkLst>
        </pc:cxnChg>
      </pc:sldChg>
      <pc:sldChg chg="modSp mod">
        <pc:chgData name="Kevin Bouchard" userId="2fc9e66d-ba45-474f-8a9f-7086b34a7d26" providerId="ADAL" clId="{38F516D4-38B2-4E6B-9686-11D301491982}" dt="2024-01-19T15:33:17.581" v="502"/>
        <pc:sldMkLst>
          <pc:docMk/>
          <pc:sldMk cId="3721190075" sldId="292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721190075" sldId="292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721190075" sldId="292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721190075" sldId="292"/>
            <ac:spMk id="6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721190075" sldId="292"/>
            <ac:spMk id="7" creationId="{00000000-0000-0000-0000-000000000000}"/>
          </ac:spMkLst>
        </pc:spChg>
      </pc:sldChg>
      <pc:sldChg chg="add del">
        <pc:chgData name="Kevin Bouchard" userId="2fc9e66d-ba45-474f-8a9f-7086b34a7d26" providerId="ADAL" clId="{38F516D4-38B2-4E6B-9686-11D301491982}" dt="2024-01-19T21:44:17.811" v="8947" actId="47"/>
        <pc:sldMkLst>
          <pc:docMk/>
          <pc:sldMk cId="1397435671" sldId="293"/>
        </pc:sldMkLst>
      </pc:sldChg>
      <pc:sldChg chg="modSp del">
        <pc:chgData name="Kevin Bouchard" userId="2fc9e66d-ba45-474f-8a9f-7086b34a7d26" providerId="ADAL" clId="{38F516D4-38B2-4E6B-9686-11D301491982}" dt="2024-01-19T21:18:08.037" v="7367" actId="2696"/>
        <pc:sldMkLst>
          <pc:docMk/>
          <pc:sldMk cId="3813351392" sldId="293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813351392" sldId="293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813351392" sldId="293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813351392" sldId="293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3813351392" sldId="293"/>
            <ac:spMk id="8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3813351392" sldId="293"/>
            <ac:spMk id="10" creationId="{00000000-0000-0000-0000-000000000000}"/>
          </ac:spMkLst>
        </pc:spChg>
        <pc:graphicFrameChg chg="mod">
          <ac:chgData name="Kevin Bouchard" userId="2fc9e66d-ba45-474f-8a9f-7086b34a7d26" providerId="ADAL" clId="{38F516D4-38B2-4E6B-9686-11D301491982}" dt="2024-01-18T16:27:07.838" v="4"/>
          <ac:graphicFrameMkLst>
            <pc:docMk/>
            <pc:sldMk cId="3813351392" sldId="293"/>
            <ac:graphicFrameMk id="9" creationId="{00000000-0000-0000-0000-000000000000}"/>
          </ac:graphicFrameMkLst>
        </pc:graphicFrameChg>
      </pc:sldChg>
      <pc:sldChg chg="add del">
        <pc:chgData name="Kevin Bouchard" userId="2fc9e66d-ba45-474f-8a9f-7086b34a7d26" providerId="ADAL" clId="{38F516D4-38B2-4E6B-9686-11D301491982}" dt="2024-01-19T21:44:22.810" v="8948" actId="47"/>
        <pc:sldMkLst>
          <pc:docMk/>
          <pc:sldMk cId="143705832" sldId="294"/>
        </pc:sldMkLst>
      </pc:sldChg>
      <pc:sldChg chg="modSp del modNotes">
        <pc:chgData name="Kevin Bouchard" userId="2fc9e66d-ba45-474f-8a9f-7086b34a7d26" providerId="ADAL" clId="{38F516D4-38B2-4E6B-9686-11D301491982}" dt="2024-01-19T21:18:08.037" v="7367" actId="2696"/>
        <pc:sldMkLst>
          <pc:docMk/>
          <pc:sldMk cId="2869740036" sldId="294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869740036" sldId="294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869740036" sldId="294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869740036" sldId="294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869740036" sldId="294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2869740036" sldId="294"/>
            <ac:spMk id="8" creationId="{00000000-0000-0000-0000-000000000000}"/>
          </ac:spMkLst>
        </pc:spChg>
        <pc:graphicFrameChg chg="mod">
          <ac:chgData name="Kevin Bouchard" userId="2fc9e66d-ba45-474f-8a9f-7086b34a7d26" providerId="ADAL" clId="{38F516D4-38B2-4E6B-9686-11D301491982}" dt="2024-01-18T16:27:07.838" v="4"/>
          <ac:graphicFrameMkLst>
            <pc:docMk/>
            <pc:sldMk cId="2869740036" sldId="294"/>
            <ac:graphicFrameMk id="6" creationId="{00000000-0000-0000-0000-000000000000}"/>
          </ac:graphicFrameMkLst>
        </pc:graphicFrame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2869740036" sldId="294"/>
            <ac:picMk id="7" creationId="{00000000-0000-0000-0000-000000000000}"/>
          </ac:picMkLst>
        </pc:picChg>
      </pc:sldChg>
      <pc:sldChg chg="modSp add mod">
        <pc:chgData name="Kevin Bouchard" userId="2fc9e66d-ba45-474f-8a9f-7086b34a7d26" providerId="ADAL" clId="{38F516D4-38B2-4E6B-9686-11D301491982}" dt="2024-01-19T22:04:01.031" v="9903" actId="20577"/>
        <pc:sldMkLst>
          <pc:docMk/>
          <pc:sldMk cId="398040344" sldId="295"/>
        </pc:sldMkLst>
        <pc:spChg chg="mod">
          <ac:chgData name="Kevin Bouchard" userId="2fc9e66d-ba45-474f-8a9f-7086b34a7d26" providerId="ADAL" clId="{38F516D4-38B2-4E6B-9686-11D301491982}" dt="2024-01-19T22:04:01.031" v="9903" actId="20577"/>
          <ac:spMkLst>
            <pc:docMk/>
            <pc:sldMk cId="398040344" sldId="295"/>
            <ac:spMk id="3" creationId="{00000000-0000-0000-0000-000000000000}"/>
          </ac:spMkLst>
        </pc:spChg>
      </pc:sldChg>
      <pc:sldChg chg="modSp del modNotes">
        <pc:chgData name="Kevin Bouchard" userId="2fc9e66d-ba45-474f-8a9f-7086b34a7d26" providerId="ADAL" clId="{38F516D4-38B2-4E6B-9686-11D301491982}" dt="2024-01-19T21:18:08.037" v="7367" actId="2696"/>
        <pc:sldMkLst>
          <pc:docMk/>
          <pc:sldMk cId="622321037" sldId="295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622321037" sldId="295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622321037" sldId="295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622321037" sldId="295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622321037" sldId="295"/>
            <ac:spMk id="5" creationId="{00000000-0000-0000-0000-000000000000}"/>
          </ac:spMkLst>
        </pc:spChg>
      </pc:sldChg>
      <pc:sldChg chg="modSp mod modNotes">
        <pc:chgData name="Kevin Bouchard" userId="2fc9e66d-ba45-474f-8a9f-7086b34a7d26" providerId="ADAL" clId="{38F516D4-38B2-4E6B-9686-11D301491982}" dt="2024-01-19T15:33:17.581" v="502"/>
        <pc:sldMkLst>
          <pc:docMk/>
          <pc:sldMk cId="3094366213" sldId="296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094366213" sldId="296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094366213" sldId="296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094366213" sldId="296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094366213" sldId="296"/>
            <ac:spMk id="5" creationId="{00000000-0000-0000-0000-000000000000}"/>
          </ac:spMkLst>
        </pc:sp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3094366213" sldId="296"/>
            <ac:picMk id="6" creationId="{00000000-0000-0000-0000-000000000000}"/>
          </ac:picMkLst>
        </pc:pic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3094366213" sldId="296"/>
            <ac:picMk id="7" creationId="{00000000-0000-0000-0000-000000000000}"/>
          </ac:picMkLst>
        </pc:pic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3094366213" sldId="296"/>
            <ac:picMk id="8" creationId="{00000000-0000-0000-0000-000000000000}"/>
          </ac:picMkLst>
        </pc:pic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3094366213" sldId="296"/>
            <ac:picMk id="9" creationId="{A0C45878-4FCF-C1A7-B457-E8B27520461B}"/>
          </ac:picMkLst>
        </pc:picChg>
      </pc:sldChg>
      <pc:sldChg chg="delSp modSp mod">
        <pc:chgData name="Kevin Bouchard" userId="2fc9e66d-ba45-474f-8a9f-7086b34a7d26" providerId="ADAL" clId="{38F516D4-38B2-4E6B-9686-11D301491982}" dt="2024-01-19T21:02:56.527" v="7213" actId="20577"/>
        <pc:sldMkLst>
          <pc:docMk/>
          <pc:sldMk cId="4015615312" sldId="297"/>
        </pc:sldMkLst>
        <pc:spChg chg="del mod">
          <ac:chgData name="Kevin Bouchard" userId="2fc9e66d-ba45-474f-8a9f-7086b34a7d26" providerId="ADAL" clId="{38F516D4-38B2-4E6B-9686-11D301491982}" dt="2024-01-19T21:02:31.586" v="7128" actId="478"/>
          <ac:spMkLst>
            <pc:docMk/>
            <pc:sldMk cId="4015615312" sldId="297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015615312" sldId="297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21:00:36.716" v="6906" actId="20577"/>
          <ac:spMkLst>
            <pc:docMk/>
            <pc:sldMk cId="4015615312" sldId="297"/>
            <ac:spMk id="6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21:02:56.527" v="7213" actId="20577"/>
          <ac:spMkLst>
            <pc:docMk/>
            <pc:sldMk cId="4015615312" sldId="297"/>
            <ac:spMk id="7" creationId="{00000000-0000-0000-0000-000000000000}"/>
          </ac:spMkLst>
        </pc:spChg>
      </pc:sldChg>
      <pc:sldChg chg="modSp modNotes">
        <pc:chgData name="Kevin Bouchard" userId="2fc9e66d-ba45-474f-8a9f-7086b34a7d26" providerId="ADAL" clId="{38F516D4-38B2-4E6B-9686-11D301491982}" dt="2024-01-19T15:33:17.581" v="502"/>
        <pc:sldMkLst>
          <pc:docMk/>
          <pc:sldMk cId="1737628340" sldId="299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737628340" sldId="299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737628340" sldId="299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737628340" sldId="299"/>
            <ac:spMk id="6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737628340" sldId="299"/>
            <ac:spMk id="7" creationId="{00000000-0000-0000-0000-000000000000}"/>
          </ac:spMkLst>
        </pc:sp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1737628340" sldId="299"/>
            <ac:picMk id="9" creationId="{00000000-0000-0000-0000-000000000000}"/>
          </ac:picMkLst>
        </pc:picChg>
      </pc:sldChg>
      <pc:sldChg chg="modSp modNotes">
        <pc:chgData name="Kevin Bouchard" userId="2fc9e66d-ba45-474f-8a9f-7086b34a7d26" providerId="ADAL" clId="{38F516D4-38B2-4E6B-9686-11D301491982}" dt="2024-01-19T15:33:17.581" v="502"/>
        <pc:sldMkLst>
          <pc:docMk/>
          <pc:sldMk cId="1083437385" sldId="301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083437385" sldId="301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083437385" sldId="301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083437385" sldId="301"/>
            <ac:spMk id="6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083437385" sldId="301"/>
            <ac:spMk id="7" creationId="{00000000-0000-0000-0000-000000000000}"/>
          </ac:spMkLst>
        </pc:spChg>
      </pc:sldChg>
      <pc:sldChg chg="modSp modNotes">
        <pc:chgData name="Kevin Bouchard" userId="2fc9e66d-ba45-474f-8a9f-7086b34a7d26" providerId="ADAL" clId="{38F516D4-38B2-4E6B-9686-11D301491982}" dt="2024-01-19T15:33:17.581" v="502"/>
        <pc:sldMkLst>
          <pc:docMk/>
          <pc:sldMk cId="4075033953" sldId="306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075033953" sldId="306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075033953" sldId="306"/>
            <ac:spMk id="6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075033953" sldId="306"/>
            <ac:spMk id="7" creationId="{00000000-0000-0000-0000-000000000000}"/>
          </ac:spMkLst>
        </pc:sp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4075033953" sldId="306"/>
            <ac:picMk id="2" creationId="{00000000-0000-0000-0000-000000000000}"/>
          </ac:picMkLst>
        </pc:picChg>
      </pc:sldChg>
      <pc:sldChg chg="addSp delSp modSp mod ord setBg setClrOvrMap modNotes">
        <pc:chgData name="Kevin Bouchard" userId="2fc9e66d-ba45-474f-8a9f-7086b34a7d26" providerId="ADAL" clId="{38F516D4-38B2-4E6B-9686-11D301491982}" dt="2024-01-19T22:06:52.423" v="9971" actId="20577"/>
        <pc:sldMkLst>
          <pc:docMk/>
          <pc:sldMk cId="889380667" sldId="322"/>
        </pc:sldMkLst>
        <pc:spChg chg="mod">
          <ac:chgData name="Kevin Bouchard" userId="2fc9e66d-ba45-474f-8a9f-7086b34a7d26" providerId="ADAL" clId="{38F516D4-38B2-4E6B-9686-11D301491982}" dt="2024-01-19T22:04:28.141" v="9918" actId="20577"/>
          <ac:spMkLst>
            <pc:docMk/>
            <pc:sldMk cId="889380667" sldId="322"/>
            <ac:spMk id="2" creationId="{BA6280F1-7C38-88F3-9233-4DD9072B65BA}"/>
          </ac:spMkLst>
        </pc:spChg>
        <pc:spChg chg="mod">
          <ac:chgData name="Kevin Bouchard" userId="2fc9e66d-ba45-474f-8a9f-7086b34a7d26" providerId="ADAL" clId="{38F516D4-38B2-4E6B-9686-11D301491982}" dt="2024-01-19T22:06:52.423" v="9971" actId="20577"/>
          <ac:spMkLst>
            <pc:docMk/>
            <pc:sldMk cId="889380667" sldId="322"/>
            <ac:spMk id="3" creationId="{033A6DDA-D4C9-FF02-822E-E73A1B85E284}"/>
          </ac:spMkLst>
        </pc:spChg>
        <pc:spChg chg="mod">
          <ac:chgData name="Kevin Bouchard" userId="2fc9e66d-ba45-474f-8a9f-7086b34a7d26" providerId="ADAL" clId="{38F516D4-38B2-4E6B-9686-11D301491982}" dt="2024-01-19T21:08:28.789" v="7222" actId="26606"/>
          <ac:spMkLst>
            <pc:docMk/>
            <pc:sldMk cId="889380667" sldId="322"/>
            <ac:spMk id="4" creationId="{D1E5FE93-8626-2E6A-2174-BDFD27E22AC6}"/>
          </ac:spMkLst>
        </pc:spChg>
        <pc:spChg chg="add del">
          <ac:chgData name="Kevin Bouchard" userId="2fc9e66d-ba45-474f-8a9f-7086b34a7d26" providerId="ADAL" clId="{38F516D4-38B2-4E6B-9686-11D301491982}" dt="2024-01-19T21:08:28.751" v="7221" actId="26606"/>
          <ac:spMkLst>
            <pc:docMk/>
            <pc:sldMk cId="889380667" sldId="322"/>
            <ac:spMk id="1031" creationId="{2A0E4E09-FC02-4ADC-951A-3FFA90B6FE39}"/>
          </ac:spMkLst>
        </pc:spChg>
        <pc:spChg chg="add del">
          <ac:chgData name="Kevin Bouchard" userId="2fc9e66d-ba45-474f-8a9f-7086b34a7d26" providerId="ADAL" clId="{38F516D4-38B2-4E6B-9686-11D301491982}" dt="2024-01-19T21:08:28.751" v="7221" actId="26606"/>
          <ac:spMkLst>
            <pc:docMk/>
            <pc:sldMk cId="889380667" sldId="322"/>
            <ac:spMk id="1033" creationId="{E5821A2D-F010-4C2B-8819-23281D9C770F}"/>
          </ac:spMkLst>
        </pc:spChg>
        <pc:spChg chg="add">
          <ac:chgData name="Kevin Bouchard" userId="2fc9e66d-ba45-474f-8a9f-7086b34a7d26" providerId="ADAL" clId="{38F516D4-38B2-4E6B-9686-11D301491982}" dt="2024-01-19T21:08:28.789" v="7222" actId="26606"/>
          <ac:spMkLst>
            <pc:docMk/>
            <pc:sldMk cId="889380667" sldId="322"/>
            <ac:spMk id="1039" creationId="{49B7FFA5-14CB-4A4F-9BCC-CA3AA5D9D276}"/>
          </ac:spMkLst>
        </pc:spChg>
        <pc:spChg chg="add">
          <ac:chgData name="Kevin Bouchard" userId="2fc9e66d-ba45-474f-8a9f-7086b34a7d26" providerId="ADAL" clId="{38F516D4-38B2-4E6B-9686-11D301491982}" dt="2024-01-19T21:08:28.789" v="7222" actId="26606"/>
          <ac:spMkLst>
            <pc:docMk/>
            <pc:sldMk cId="889380667" sldId="322"/>
            <ac:spMk id="1040" creationId="{E009DD9B-5EE2-4C0D-8B2B-351C8C102205}"/>
          </ac:spMkLst>
        </pc:spChg>
        <pc:spChg chg="add">
          <ac:chgData name="Kevin Bouchard" userId="2fc9e66d-ba45-474f-8a9f-7086b34a7d26" providerId="ADAL" clId="{38F516D4-38B2-4E6B-9686-11D301491982}" dt="2024-01-19T21:08:28.789" v="7222" actId="26606"/>
          <ac:spMkLst>
            <pc:docMk/>
            <pc:sldMk cId="889380667" sldId="322"/>
            <ac:spMk id="1041" creationId="{04E48745-7512-4EC2-9E20-9092D12150CA}"/>
          </ac:spMkLst>
        </pc:spChg>
        <pc:spChg chg="add">
          <ac:chgData name="Kevin Bouchard" userId="2fc9e66d-ba45-474f-8a9f-7086b34a7d26" providerId="ADAL" clId="{38F516D4-38B2-4E6B-9686-11D301491982}" dt="2024-01-19T21:08:28.789" v="7222" actId="26606"/>
          <ac:spMkLst>
            <pc:docMk/>
            <pc:sldMk cId="889380667" sldId="322"/>
            <ac:spMk id="1042" creationId="{E720DB99-7745-4E75-9D96-AAB6D55C531E}"/>
          </ac:spMkLst>
        </pc:spChg>
        <pc:spChg chg="add">
          <ac:chgData name="Kevin Bouchard" userId="2fc9e66d-ba45-474f-8a9f-7086b34a7d26" providerId="ADAL" clId="{38F516D4-38B2-4E6B-9686-11D301491982}" dt="2024-01-19T21:08:28.789" v="7222" actId="26606"/>
          <ac:spMkLst>
            <pc:docMk/>
            <pc:sldMk cId="889380667" sldId="322"/>
            <ac:spMk id="1043" creationId="{D68803C4-E159-4360-B7BB-74205C8F782D}"/>
          </ac:spMkLst>
        </pc:spChg>
        <pc:spChg chg="add">
          <ac:chgData name="Kevin Bouchard" userId="2fc9e66d-ba45-474f-8a9f-7086b34a7d26" providerId="ADAL" clId="{38F516D4-38B2-4E6B-9686-11D301491982}" dt="2024-01-19T21:08:28.789" v="7222" actId="26606"/>
          <ac:spMkLst>
            <pc:docMk/>
            <pc:sldMk cId="889380667" sldId="322"/>
            <ac:spMk id="1044" creationId="{504B0465-3B07-49BF-BEA7-D81476246293}"/>
          </ac:spMkLst>
        </pc:spChg>
        <pc:grpChg chg="add del">
          <ac:chgData name="Kevin Bouchard" userId="2fc9e66d-ba45-474f-8a9f-7086b34a7d26" providerId="ADAL" clId="{38F516D4-38B2-4E6B-9686-11D301491982}" dt="2024-01-19T21:08:28.751" v="7221" actId="26606"/>
          <ac:grpSpMkLst>
            <pc:docMk/>
            <pc:sldMk cId="889380667" sldId="322"/>
            <ac:grpSpMk id="1035" creationId="{D68B9961-F007-40D1-AF51-61B6DE5106CE}"/>
          </ac:grpSpMkLst>
        </pc:grpChg>
        <pc:picChg chg="mod ord">
          <ac:chgData name="Kevin Bouchard" userId="2fc9e66d-ba45-474f-8a9f-7086b34a7d26" providerId="ADAL" clId="{38F516D4-38B2-4E6B-9686-11D301491982}" dt="2024-01-19T21:08:28.789" v="7222" actId="26606"/>
          <ac:picMkLst>
            <pc:docMk/>
            <pc:sldMk cId="889380667" sldId="322"/>
            <ac:picMk id="1026" creationId="{B3932422-A518-6206-4C98-58EB2AA2325E}"/>
          </ac:picMkLst>
        </pc:picChg>
      </pc:sldChg>
      <pc:sldChg chg="modSp ord modNotes">
        <pc:chgData name="Kevin Bouchard" userId="2fc9e66d-ba45-474f-8a9f-7086b34a7d26" providerId="ADAL" clId="{38F516D4-38B2-4E6B-9686-11D301491982}" dt="2024-01-19T21:07:54.868" v="7217"/>
        <pc:sldMkLst>
          <pc:docMk/>
          <pc:sldMk cId="3396304668" sldId="323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396304668" sldId="323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3396304668" sldId="323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3396304668" sldId="323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3396304668" sldId="323"/>
            <ac:spMk id="6" creationId="{0F05698E-0DA7-DFAF-AA65-68550C47BEDA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3396304668" sldId="323"/>
            <ac:spMk id="7" creationId="{7B0BEFF0-40F9-48CA-14C5-8C29C9F5A515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3396304668" sldId="323"/>
            <ac:spMk id="9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3396304668" sldId="323"/>
            <ac:spMk id="10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3396304668" sldId="323"/>
            <ac:spMk id="11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3396304668" sldId="323"/>
            <ac:spMk id="1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3396304668" sldId="323"/>
            <ac:spMk id="13" creationId="{20AFE487-5278-1A91-DE81-8428FAEAE54A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3396304668" sldId="323"/>
            <ac:spMk id="14" creationId="{3D3F77F1-93C6-3B43-6D05-A014653CC76A}"/>
          </ac:spMkLst>
        </pc:spChg>
        <pc:grpChg chg="mod">
          <ac:chgData name="Kevin Bouchard" userId="2fc9e66d-ba45-474f-8a9f-7086b34a7d26" providerId="ADAL" clId="{38F516D4-38B2-4E6B-9686-11D301491982}" dt="2024-01-18T16:27:07.838" v="4"/>
          <ac:grpSpMkLst>
            <pc:docMk/>
            <pc:sldMk cId="3396304668" sldId="323"/>
            <ac:grpSpMk id="3" creationId="{DC125748-E24B-1D26-9C3A-1B5C519E03BD}"/>
          </ac:grpSpMkLst>
        </pc:grpChg>
        <pc:graphicFrameChg chg="mod">
          <ac:chgData name="Kevin Bouchard" userId="2fc9e66d-ba45-474f-8a9f-7086b34a7d26" providerId="ADAL" clId="{38F516D4-38B2-4E6B-9686-11D301491982}" dt="2024-01-18T16:27:07.838" v="4"/>
          <ac:graphicFrameMkLst>
            <pc:docMk/>
            <pc:sldMk cId="3396304668" sldId="323"/>
            <ac:graphicFrameMk id="8" creationId="{00000000-0000-0000-0000-000000000000}"/>
          </ac:graphicFrameMkLst>
        </pc:graphicFrame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3396304668" sldId="323"/>
            <ac:picMk id="15" creationId="{8BCAC1F3-E0FF-4A54-290B-F66F343BF209}"/>
          </ac:picMkLst>
        </pc:pic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3396304668" sldId="323"/>
            <ac:picMk id="16" creationId="{FD767716-11BD-EDE0-CF4C-C6A77CFAA93C}"/>
          </ac:picMkLst>
        </pc:picChg>
      </pc:sldChg>
      <pc:sldChg chg="modSp">
        <pc:chgData name="Kevin Bouchard" userId="2fc9e66d-ba45-474f-8a9f-7086b34a7d26" providerId="ADAL" clId="{38F516D4-38B2-4E6B-9686-11D301491982}" dt="2024-01-19T15:33:17.581" v="502"/>
        <pc:sldMkLst>
          <pc:docMk/>
          <pc:sldMk cId="908152841" sldId="324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908152841" sldId="324"/>
            <ac:spMk id="2" creationId="{C4EF52CA-0C51-43C4-B587-EE8841646798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908152841" sldId="324"/>
            <ac:spMk id="3" creationId="{96BBD5E7-2C01-4741-A99E-B7B68155A2FD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908152841" sldId="324"/>
            <ac:spMk id="4" creationId="{03263201-895C-4E0C-83DF-231DD917855D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908152841" sldId="324"/>
            <ac:spMk id="5" creationId="{69341273-5CEC-40C7-A1C8-48583F3E0EFE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908152841" sldId="324"/>
            <ac:spMk id="6" creationId="{91DE6A23-EECC-4424-AC80-49F6841C2EF9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908152841" sldId="324"/>
            <ac:spMk id="10" creationId="{04998ADC-C30C-4C9B-AE3B-F9618AC0F78D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908152841" sldId="324"/>
            <ac:spMk id="11" creationId="{E0914741-7A2F-40C7-9217-CA1E6A5477A7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908152841" sldId="324"/>
            <ac:spMk id="12" creationId="{F203F4CA-70D3-49F3-9AA1-6E54B4682D51}"/>
          </ac:spMkLst>
        </pc:spChg>
        <pc:cxnChg chg="mod">
          <ac:chgData name="Kevin Bouchard" userId="2fc9e66d-ba45-474f-8a9f-7086b34a7d26" providerId="ADAL" clId="{38F516D4-38B2-4E6B-9686-11D301491982}" dt="2024-01-18T16:27:07.838" v="4"/>
          <ac:cxnSpMkLst>
            <pc:docMk/>
            <pc:sldMk cId="908152841" sldId="324"/>
            <ac:cxnSpMk id="8" creationId="{810E51EE-606F-46A6-A10B-08801BDC8DE6}"/>
          </ac:cxnSpMkLst>
        </pc:cxnChg>
        <pc:cxnChg chg="mod">
          <ac:chgData name="Kevin Bouchard" userId="2fc9e66d-ba45-474f-8a9f-7086b34a7d26" providerId="ADAL" clId="{38F516D4-38B2-4E6B-9686-11D301491982}" dt="2024-01-18T16:27:07.838" v="4"/>
          <ac:cxnSpMkLst>
            <pc:docMk/>
            <pc:sldMk cId="908152841" sldId="324"/>
            <ac:cxnSpMk id="14" creationId="{9A7AF439-D28D-49B3-AA75-79BA69D60FB7}"/>
          </ac:cxnSpMkLst>
        </pc:cxnChg>
      </pc:sldChg>
      <pc:sldChg chg="modSp modNotes">
        <pc:chgData name="Kevin Bouchard" userId="2fc9e66d-ba45-474f-8a9f-7086b34a7d26" providerId="ADAL" clId="{38F516D4-38B2-4E6B-9686-11D301491982}" dt="2024-01-19T15:33:17.581" v="502"/>
        <pc:sldMkLst>
          <pc:docMk/>
          <pc:sldMk cId="4162060158" sldId="325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162060158" sldId="325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4162060158" sldId="325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162060158" sldId="325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162060158" sldId="325"/>
            <ac:spMk id="5" creationId="{00000000-0000-0000-0000-000000000000}"/>
          </ac:spMkLst>
        </pc:sp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4162060158" sldId="325"/>
            <ac:picMk id="7" creationId="{00000000-0000-0000-0000-000000000000}"/>
          </ac:picMkLst>
        </pc:picChg>
      </pc:sldChg>
      <pc:sldChg chg="modSp mod ord modNotes">
        <pc:chgData name="Kevin Bouchard" userId="2fc9e66d-ba45-474f-8a9f-7086b34a7d26" providerId="ADAL" clId="{38F516D4-38B2-4E6B-9686-11D301491982}" dt="2024-01-19T21:33:15.310" v="8181" actId="1076"/>
        <pc:sldMkLst>
          <pc:docMk/>
          <pc:sldMk cId="3234242245" sldId="326"/>
        </pc:sldMkLst>
        <pc:spChg chg="mod">
          <ac:chgData name="Kevin Bouchard" userId="2fc9e66d-ba45-474f-8a9f-7086b34a7d26" providerId="ADAL" clId="{38F516D4-38B2-4E6B-9686-11D301491982}" dt="2024-01-19T21:32:55.466" v="8177" actId="20577"/>
          <ac:spMkLst>
            <pc:docMk/>
            <pc:sldMk cId="3234242245" sldId="326"/>
            <ac:spMk id="2" creationId="{0528AAE6-FCDC-9EC2-7A16-64327EE36A76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234242245" sldId="326"/>
            <ac:spMk id="4" creationId="{60EBEB09-3095-FA95-454B-B6D5A8DA76AA}"/>
          </ac:spMkLst>
        </pc:spChg>
        <pc:spChg chg="mod">
          <ac:chgData name="Kevin Bouchard" userId="2fc9e66d-ba45-474f-8a9f-7086b34a7d26" providerId="ADAL" clId="{38F516D4-38B2-4E6B-9686-11D301491982}" dt="2024-01-19T21:33:15.310" v="8181" actId="1076"/>
          <ac:spMkLst>
            <pc:docMk/>
            <pc:sldMk cId="3234242245" sldId="326"/>
            <ac:spMk id="7" creationId="{8482A8C3-5E3A-886C-3E12-6DEBD1DE5375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3234242245" sldId="326"/>
            <ac:spMk id="17" creationId="{DDA03EE1-8894-7A26-CA63-A1FBF614DB93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3234242245" sldId="326"/>
            <ac:spMk id="18" creationId="{1A8D7FD1-3645-BBC6-E24D-5B3BD14AFB88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3234242245" sldId="326"/>
            <ac:spMk id="19" creationId="{821F6DD3-D3DC-D84D-5814-7645BCF99DD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3234242245" sldId="326"/>
            <ac:spMk id="20" creationId="{8F5A4F4A-DFE5-D6B5-75D9-48CA81770AAC}"/>
          </ac:spMkLst>
        </pc:spChg>
        <pc:grpChg chg="mod">
          <ac:chgData name="Kevin Bouchard" userId="2fc9e66d-ba45-474f-8a9f-7086b34a7d26" providerId="ADAL" clId="{38F516D4-38B2-4E6B-9686-11D301491982}" dt="2024-01-19T21:33:09.365" v="8180" actId="14100"/>
          <ac:grpSpMkLst>
            <pc:docMk/>
            <pc:sldMk cId="3234242245" sldId="326"/>
            <ac:grpSpMk id="16" creationId="{471C56C1-1307-3E58-E9D0-3F49BE2A9A19}"/>
          </ac:grpSpMkLst>
        </pc:grpChg>
        <pc:picChg chg="mod">
          <ac:chgData name="Kevin Bouchard" userId="2fc9e66d-ba45-474f-8a9f-7086b34a7d26" providerId="ADAL" clId="{38F516D4-38B2-4E6B-9686-11D301491982}" dt="2024-01-19T21:33:09.365" v="8180" actId="14100"/>
          <ac:picMkLst>
            <pc:docMk/>
            <pc:sldMk cId="3234242245" sldId="326"/>
            <ac:picMk id="6" creationId="{AF1DD42F-61B3-DDCA-EA68-EAA9FE8A27FE}"/>
          </ac:picMkLst>
        </pc:picChg>
      </pc:sldChg>
      <pc:sldChg chg="modSp mod">
        <pc:chgData name="Kevin Bouchard" userId="2fc9e66d-ba45-474f-8a9f-7086b34a7d26" providerId="ADAL" clId="{38F516D4-38B2-4E6B-9686-11D301491982}" dt="2024-01-19T16:08:05.464" v="1956" actId="20577"/>
        <pc:sldMkLst>
          <pc:docMk/>
          <pc:sldMk cId="2013965743" sldId="327"/>
        </pc:sldMkLst>
        <pc:spChg chg="mod">
          <ac:chgData name="Kevin Bouchard" userId="2fc9e66d-ba45-474f-8a9f-7086b34a7d26" providerId="ADAL" clId="{38F516D4-38B2-4E6B-9686-11D301491982}" dt="2024-01-19T16:04:52.531" v="1660" actId="20577"/>
          <ac:spMkLst>
            <pc:docMk/>
            <pc:sldMk cId="2013965743" sldId="327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6:08:05.464" v="1956" actId="20577"/>
          <ac:spMkLst>
            <pc:docMk/>
            <pc:sldMk cId="2013965743" sldId="327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013965743" sldId="327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013965743" sldId="327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6:07:03.480" v="1816" actId="1076"/>
          <ac:spMkLst>
            <pc:docMk/>
            <pc:sldMk cId="2013965743" sldId="327"/>
            <ac:spMk id="8" creationId="{00000000-0000-0000-0000-000000000000}"/>
          </ac:spMkLst>
        </pc:spChg>
      </pc:sldChg>
      <pc:sldChg chg="modSp mod ord modAnim">
        <pc:chgData name="Kevin Bouchard" userId="2fc9e66d-ba45-474f-8a9f-7086b34a7d26" providerId="ADAL" clId="{38F516D4-38B2-4E6B-9686-11D301491982}" dt="2024-01-19T20:55:44.923" v="6590"/>
        <pc:sldMkLst>
          <pc:docMk/>
          <pc:sldMk cId="611513173" sldId="328"/>
        </pc:sldMkLst>
        <pc:spChg chg="mod">
          <ac:chgData name="Kevin Bouchard" userId="2fc9e66d-ba45-474f-8a9f-7086b34a7d26" providerId="ADAL" clId="{38F516D4-38B2-4E6B-9686-11D301491982}" dt="2024-01-19T20:53:24.037" v="6513" actId="6549"/>
          <ac:spMkLst>
            <pc:docMk/>
            <pc:sldMk cId="611513173" sldId="328"/>
            <ac:spMk id="2" creationId="{AE9A5185-6F37-60F2-3C92-992DE4532F20}"/>
          </ac:spMkLst>
        </pc:spChg>
        <pc:spChg chg="mod">
          <ac:chgData name="Kevin Bouchard" userId="2fc9e66d-ba45-474f-8a9f-7086b34a7d26" providerId="ADAL" clId="{38F516D4-38B2-4E6B-9686-11D301491982}" dt="2024-01-19T20:54:42.115" v="6564" actId="20577"/>
          <ac:spMkLst>
            <pc:docMk/>
            <pc:sldMk cId="611513173" sldId="328"/>
            <ac:spMk id="3" creationId="{6075897E-FB85-EAE5-6F00-49FCC4184242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611513173" sldId="328"/>
            <ac:spMk id="4" creationId="{3A01A3C5-29E9-2692-3576-0684006B5B6C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611513173" sldId="328"/>
            <ac:spMk id="5" creationId="{87E5EECE-D4B0-40C1-65DB-A7DBF3541057}"/>
          </ac:spMkLst>
        </pc:spChg>
        <pc:spChg chg="mod">
          <ac:chgData name="Kevin Bouchard" userId="2fc9e66d-ba45-474f-8a9f-7086b34a7d26" providerId="ADAL" clId="{38F516D4-38B2-4E6B-9686-11D301491982}" dt="2024-01-19T20:53:45.588" v="6517" actId="1076"/>
          <ac:spMkLst>
            <pc:docMk/>
            <pc:sldMk cId="611513173" sldId="328"/>
            <ac:spMk id="6" creationId="{177DA5DC-FA7C-02C7-78D3-6E22B34453B2}"/>
          </ac:spMkLst>
        </pc:spChg>
        <pc:spChg chg="mod">
          <ac:chgData name="Kevin Bouchard" userId="2fc9e66d-ba45-474f-8a9f-7086b34a7d26" providerId="ADAL" clId="{38F516D4-38B2-4E6B-9686-11D301491982}" dt="2024-01-19T20:53:33.221" v="6514" actId="1076"/>
          <ac:spMkLst>
            <pc:docMk/>
            <pc:sldMk cId="611513173" sldId="328"/>
            <ac:spMk id="11" creationId="{C5EA5FFF-44BE-909A-6927-500641DDA4DC}"/>
          </ac:spMkLst>
        </pc:spChg>
        <pc:spChg chg="mod">
          <ac:chgData name="Kevin Bouchard" userId="2fc9e66d-ba45-474f-8a9f-7086b34a7d26" providerId="ADAL" clId="{38F516D4-38B2-4E6B-9686-11D301491982}" dt="2024-01-19T20:55:00.268" v="6588" actId="20577"/>
          <ac:spMkLst>
            <pc:docMk/>
            <pc:sldMk cId="611513173" sldId="328"/>
            <ac:spMk id="14" creationId="{44030609-8787-2352-C708-19BFD663F5FE}"/>
          </ac:spMkLst>
        </pc:spChg>
        <pc:cxnChg chg="mod">
          <ac:chgData name="Kevin Bouchard" userId="2fc9e66d-ba45-474f-8a9f-7086b34a7d26" providerId="ADAL" clId="{38F516D4-38B2-4E6B-9686-11D301491982}" dt="2024-01-19T20:54:09.594" v="6522" actId="14100"/>
          <ac:cxnSpMkLst>
            <pc:docMk/>
            <pc:sldMk cId="611513173" sldId="328"/>
            <ac:cxnSpMk id="8" creationId="{E98AB717-2C07-BE4D-1AEF-00EADF7395FB}"/>
          </ac:cxnSpMkLst>
        </pc:cxnChg>
        <pc:cxnChg chg="mod">
          <ac:chgData name="Kevin Bouchard" userId="2fc9e66d-ba45-474f-8a9f-7086b34a7d26" providerId="ADAL" clId="{38F516D4-38B2-4E6B-9686-11D301491982}" dt="2024-01-19T20:53:38.681" v="6515" actId="1076"/>
          <ac:cxnSpMkLst>
            <pc:docMk/>
            <pc:sldMk cId="611513173" sldId="328"/>
            <ac:cxnSpMk id="13" creationId="{9F8D9FFF-2E72-E6CC-FEA0-965DEAAEA8B2}"/>
          </ac:cxnSpMkLst>
        </pc:cxnChg>
      </pc:sldChg>
      <pc:sldChg chg="modSp modNotes">
        <pc:chgData name="Kevin Bouchard" userId="2fc9e66d-ba45-474f-8a9f-7086b34a7d26" providerId="ADAL" clId="{38F516D4-38B2-4E6B-9686-11D301491982}" dt="2024-01-19T15:33:17.581" v="502"/>
        <pc:sldMkLst>
          <pc:docMk/>
          <pc:sldMk cId="4233111943" sldId="330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233111943" sldId="330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233111943" sldId="330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233111943" sldId="330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233111943" sldId="330"/>
            <ac:spMk id="5" creationId="{00000000-0000-0000-0000-000000000000}"/>
          </ac:spMkLst>
        </pc:sp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4233111943" sldId="330"/>
            <ac:picMk id="7" creationId="{00000000-0000-0000-0000-000000000000}"/>
          </ac:picMkLst>
        </pc:pic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4233111943" sldId="330"/>
            <ac:picMk id="8" creationId="{AEFF23E5-FEBD-7607-4F80-C681104DA52A}"/>
          </ac:picMkLst>
        </pc:picChg>
      </pc:sldChg>
      <pc:sldChg chg="addSp delSp modSp mod setBg">
        <pc:chgData name="Kevin Bouchard" userId="2fc9e66d-ba45-474f-8a9f-7086b34a7d26" providerId="ADAL" clId="{38F516D4-38B2-4E6B-9686-11D301491982}" dt="2024-01-19T21:32:05.234" v="8157" actId="20577"/>
        <pc:sldMkLst>
          <pc:docMk/>
          <pc:sldMk cId="779882390" sldId="331"/>
        </pc:sldMkLst>
        <pc:spChg chg="mod">
          <ac:chgData name="Kevin Bouchard" userId="2fc9e66d-ba45-474f-8a9f-7086b34a7d26" providerId="ADAL" clId="{38F516D4-38B2-4E6B-9686-11D301491982}" dt="2024-01-19T21:31:19.184" v="8036" actId="26606"/>
          <ac:spMkLst>
            <pc:docMk/>
            <pc:sldMk cId="779882390" sldId="331"/>
            <ac:spMk id="2" creationId="{6BAC4E6F-96A8-C8BE-46C8-089C35EBC9E8}"/>
          </ac:spMkLst>
        </pc:spChg>
        <pc:spChg chg="mod">
          <ac:chgData name="Kevin Bouchard" userId="2fc9e66d-ba45-474f-8a9f-7086b34a7d26" providerId="ADAL" clId="{38F516D4-38B2-4E6B-9686-11D301491982}" dt="2024-01-19T21:32:05.234" v="8157" actId="20577"/>
          <ac:spMkLst>
            <pc:docMk/>
            <pc:sldMk cId="779882390" sldId="331"/>
            <ac:spMk id="3" creationId="{790AA023-6E48-459A-8E4E-DDDD2CC38A5B}"/>
          </ac:spMkLst>
        </pc:spChg>
        <pc:spChg chg="mod">
          <ac:chgData name="Kevin Bouchard" userId="2fc9e66d-ba45-474f-8a9f-7086b34a7d26" providerId="ADAL" clId="{38F516D4-38B2-4E6B-9686-11D301491982}" dt="2024-01-19T21:31:19.184" v="8036" actId="26606"/>
          <ac:spMkLst>
            <pc:docMk/>
            <pc:sldMk cId="779882390" sldId="331"/>
            <ac:spMk id="4" creationId="{A2346C09-8C2E-7BA5-948B-7DABD21FFD80}"/>
          </ac:spMkLst>
        </pc:spChg>
        <pc:picChg chg="add del">
          <ac:chgData name="Kevin Bouchard" userId="2fc9e66d-ba45-474f-8a9f-7086b34a7d26" providerId="ADAL" clId="{38F516D4-38B2-4E6B-9686-11D301491982}" dt="2024-01-19T21:31:19.184" v="8036" actId="26606"/>
          <ac:picMkLst>
            <pc:docMk/>
            <pc:sldMk cId="779882390" sldId="331"/>
            <ac:picMk id="8" creationId="{CE211CFF-ED0D-3203-3619-7E726DB626AF}"/>
          </ac:picMkLst>
        </pc:picChg>
      </pc:sldChg>
      <pc:sldChg chg="modSp modNotes">
        <pc:chgData name="Kevin Bouchard" userId="2fc9e66d-ba45-474f-8a9f-7086b34a7d26" providerId="ADAL" clId="{38F516D4-38B2-4E6B-9686-11D301491982}" dt="2024-01-19T15:33:17.581" v="502"/>
        <pc:sldMkLst>
          <pc:docMk/>
          <pc:sldMk cId="4198777966" sldId="332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198777966" sldId="332"/>
            <ac:spMk id="2" creationId="{D6ADD441-6BD0-14B5-6184-3F4276D8F8DB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198777966" sldId="332"/>
            <ac:spMk id="3" creationId="{14AB27B0-EF0D-56A1-5890-AF8337AA14CA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198777966" sldId="332"/>
            <ac:spMk id="4" creationId="{3FF52772-B218-4FCF-65D8-24A5796048CD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198777966" sldId="332"/>
            <ac:spMk id="5" creationId="{7C7B149A-56C9-8F16-D6C1-94EA9FAE97E2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4198777966" sldId="332"/>
            <ac:spMk id="6" creationId="{EFC61C95-05B9-B431-268F-EAC1D3EDD698}"/>
          </ac:spMkLst>
        </pc:spChg>
      </pc:sldChg>
      <pc:sldChg chg="modSp modNotes">
        <pc:chgData name="Kevin Bouchard" userId="2fc9e66d-ba45-474f-8a9f-7086b34a7d26" providerId="ADAL" clId="{38F516D4-38B2-4E6B-9686-11D301491982}" dt="2024-01-19T15:33:17.581" v="502"/>
        <pc:sldMkLst>
          <pc:docMk/>
          <pc:sldMk cId="2745025184" sldId="333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745025184" sldId="333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2745025184" sldId="333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745025184" sldId="333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745025184" sldId="333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2745025184" sldId="333"/>
            <ac:spMk id="7" creationId="{00000000-0000-0000-0000-000000000000}"/>
          </ac:spMkLst>
        </pc:sp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2745025184" sldId="333"/>
            <ac:picMk id="3076" creationId="{C8BF86C5-8B95-B1E3-98C6-8B765C043506}"/>
          </ac:picMkLst>
        </pc:picChg>
      </pc:sldChg>
      <pc:sldChg chg="modSp mod modNotes">
        <pc:chgData name="Kevin Bouchard" userId="2fc9e66d-ba45-474f-8a9f-7086b34a7d26" providerId="ADAL" clId="{38F516D4-38B2-4E6B-9686-11D301491982}" dt="2024-01-19T15:33:17.581" v="502"/>
        <pc:sldMkLst>
          <pc:docMk/>
          <pc:sldMk cId="1671272694" sldId="334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671272694" sldId="334"/>
            <ac:spMk id="4" creationId="{7007546D-FAC0-0739-EF5E-35739A3185C5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671272694" sldId="334"/>
            <ac:spMk id="5" creationId="{932E046B-F210-FD5C-4E35-CB29E1BD8232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671272694" sldId="334"/>
            <ac:spMk id="6" creationId="{11F9EC9A-0B30-3C6D-7072-15FCFF89FE64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671272694" sldId="334"/>
            <ac:spMk id="7" creationId="{93033D25-9E32-C032-E2FA-D55105B45030}"/>
          </ac:spMkLst>
        </pc:spChg>
      </pc:sldChg>
      <pc:sldChg chg="modSp modNotes">
        <pc:chgData name="Kevin Bouchard" userId="2fc9e66d-ba45-474f-8a9f-7086b34a7d26" providerId="ADAL" clId="{38F516D4-38B2-4E6B-9686-11D301491982}" dt="2024-01-19T15:33:17.581" v="502"/>
        <pc:sldMkLst>
          <pc:docMk/>
          <pc:sldMk cId="4179106312" sldId="335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179106312" sldId="335"/>
            <ac:spMk id="4" creationId="{08E46332-E01C-39A4-AEBD-5A515D3C741C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179106312" sldId="335"/>
            <ac:spMk id="5" creationId="{B8D3A2AC-5D9A-781D-54D6-0067211A8EA5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179106312" sldId="335"/>
            <ac:spMk id="6" creationId="{7A3F82B5-E0D9-89E0-4362-1E89F126C464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4179106312" sldId="335"/>
            <ac:spMk id="7" creationId="{D8422CFC-8757-16DC-E9E6-884F0876CBFB}"/>
          </ac:spMkLst>
        </pc:sp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4179106312" sldId="335"/>
            <ac:picMk id="8" creationId="{F60C9DBA-EDB8-C695-B3D9-737D19FC7266}"/>
          </ac:picMkLst>
        </pc:picChg>
      </pc:sldChg>
      <pc:sldChg chg="modSp">
        <pc:chgData name="Kevin Bouchard" userId="2fc9e66d-ba45-474f-8a9f-7086b34a7d26" providerId="ADAL" clId="{38F516D4-38B2-4E6B-9686-11D301491982}" dt="2024-01-19T15:33:17.581" v="502"/>
        <pc:sldMkLst>
          <pc:docMk/>
          <pc:sldMk cId="2922794331" sldId="337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922794331" sldId="337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922794331" sldId="337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922794331" sldId="337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922794331" sldId="337"/>
            <ac:spMk id="5" creationId="{00000000-0000-0000-0000-000000000000}"/>
          </ac:spMkLst>
        </pc:sp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2922794331" sldId="337"/>
            <ac:picMk id="10" creationId="{00000000-0000-0000-0000-000000000000}"/>
          </ac:picMkLst>
        </pc:picChg>
      </pc:sldChg>
      <pc:sldChg chg="modSp">
        <pc:chgData name="Kevin Bouchard" userId="2fc9e66d-ba45-474f-8a9f-7086b34a7d26" providerId="ADAL" clId="{38F516D4-38B2-4E6B-9686-11D301491982}" dt="2024-01-19T15:33:17.581" v="502"/>
        <pc:sldMkLst>
          <pc:docMk/>
          <pc:sldMk cId="1747473812" sldId="338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747473812" sldId="338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747473812" sldId="338"/>
            <ac:spMk id="6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1747473812" sldId="338"/>
            <ac:spMk id="8" creationId="{00000000-0000-0000-0000-000000000000}"/>
          </ac:spMkLst>
        </pc:sp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1747473812" sldId="338"/>
            <ac:picMk id="10" creationId="{00000000-0000-0000-0000-000000000000}"/>
          </ac:picMkLst>
        </pc:picChg>
      </pc:sldChg>
      <pc:sldChg chg="modSp modNotes">
        <pc:chgData name="Kevin Bouchard" userId="2fc9e66d-ba45-474f-8a9f-7086b34a7d26" providerId="ADAL" clId="{38F516D4-38B2-4E6B-9686-11D301491982}" dt="2024-01-19T15:33:17.581" v="502"/>
        <pc:sldMkLst>
          <pc:docMk/>
          <pc:sldMk cId="1769651021" sldId="339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769651021" sldId="339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769651021" sldId="339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769651021" sldId="339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769651021" sldId="339"/>
            <ac:spMk id="5" creationId="{00000000-0000-0000-0000-000000000000}"/>
          </ac:spMkLst>
        </pc:spChg>
      </pc:sldChg>
      <pc:sldChg chg="modSp">
        <pc:chgData name="Kevin Bouchard" userId="2fc9e66d-ba45-474f-8a9f-7086b34a7d26" providerId="ADAL" clId="{38F516D4-38B2-4E6B-9686-11D301491982}" dt="2024-01-19T15:33:17.581" v="502"/>
        <pc:sldMkLst>
          <pc:docMk/>
          <pc:sldMk cId="3109729360" sldId="340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109729360" sldId="340"/>
            <ac:spMk id="2" creationId="{95EB231F-44AA-4FF7-9E0C-D0B0036DE143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109729360" sldId="340"/>
            <ac:spMk id="3" creationId="{9EE15490-9C28-4030-AC5C-E81CA3C2A41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109729360" sldId="340"/>
            <ac:spMk id="4" creationId="{87CD12E0-0287-4EFC-9932-0570D5115488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109729360" sldId="340"/>
            <ac:spMk id="5" creationId="{E586D925-103F-4410-AD47-3BFE9866C260}"/>
          </ac:spMkLst>
        </pc:spChg>
      </pc:sldChg>
      <pc:sldChg chg="modSp">
        <pc:chgData name="Kevin Bouchard" userId="2fc9e66d-ba45-474f-8a9f-7086b34a7d26" providerId="ADAL" clId="{38F516D4-38B2-4E6B-9686-11D301491982}" dt="2024-01-19T15:33:17.581" v="502"/>
        <pc:sldMkLst>
          <pc:docMk/>
          <pc:sldMk cId="3555034280" sldId="341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555034280" sldId="341"/>
            <ac:spMk id="2" creationId="{7FD67534-0AD0-23A8-C140-72A4CC542F23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555034280" sldId="341"/>
            <ac:spMk id="3" creationId="{567B82E3-07ED-095B-ABB9-E95AA6D18919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555034280" sldId="341"/>
            <ac:spMk id="4" creationId="{1409DC89-F9BC-ACCE-C30A-391AD7EE6783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3555034280" sldId="341"/>
            <ac:spMk id="5" creationId="{FDCD04A9-BA6B-B26A-B169-54762CFB5377}"/>
          </ac:spMkLst>
        </pc:sp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3555034280" sldId="341"/>
            <ac:picMk id="1026" creationId="{1A35E302-9931-434A-6270-FFB5E9DB84A6}"/>
          </ac:picMkLst>
        </pc:picChg>
      </pc:sldChg>
      <pc:sldChg chg="modSp modNotes">
        <pc:chgData name="Kevin Bouchard" userId="2fc9e66d-ba45-474f-8a9f-7086b34a7d26" providerId="ADAL" clId="{38F516D4-38B2-4E6B-9686-11D301491982}" dt="2024-01-19T15:33:17.581" v="502"/>
        <pc:sldMkLst>
          <pc:docMk/>
          <pc:sldMk cId="889196501" sldId="343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889196501" sldId="343"/>
            <ac:spMk id="2" creationId="{2D8E0DEF-5F3C-4DC6-843B-86CEFEAB6553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889196501" sldId="343"/>
            <ac:spMk id="3" creationId="{F6AB7E29-A9B1-4AB6-8DB0-37FA75F50C8E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889196501" sldId="343"/>
            <ac:spMk id="4" creationId="{FE1ED77D-9F2B-4DCF-A197-AF8F3A2AE43C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889196501" sldId="343"/>
            <ac:spMk id="5" creationId="{1B8B386B-4585-459E-B506-F130188E817C}"/>
          </ac:spMkLst>
        </pc:sp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889196501" sldId="343"/>
            <ac:picMk id="6" creationId="{FFDF7C69-8D8E-4C45-BFEA-2B660D3A7B38}"/>
          </ac:picMkLst>
        </pc:picChg>
      </pc:sldChg>
      <pc:sldChg chg="modSp">
        <pc:chgData name="Kevin Bouchard" userId="2fc9e66d-ba45-474f-8a9f-7086b34a7d26" providerId="ADAL" clId="{38F516D4-38B2-4E6B-9686-11D301491982}" dt="2024-01-19T15:33:17.581" v="502"/>
        <pc:sldMkLst>
          <pc:docMk/>
          <pc:sldMk cId="465602355" sldId="344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65602355" sldId="344"/>
            <ac:spMk id="2" creationId="{52785D2C-133B-4CB1-8507-E35796250ED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65602355" sldId="344"/>
            <ac:spMk id="3" creationId="{DADCED5B-6FEA-40E0-AA08-B46E64C9A966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65602355" sldId="344"/>
            <ac:spMk id="4" creationId="{C186170D-3882-4CB4-84F2-6D357BED0646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65602355" sldId="344"/>
            <ac:spMk id="5" creationId="{C71FF1DE-DC66-421C-BAEF-51ACB0C30CA2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k cId="465602355" sldId="344"/>
            <ac:spMk id="8" creationId="{667E1569-85A7-4922-BBE5-0677264F6C6C}"/>
          </ac:spMkLst>
        </pc:spChg>
        <pc:picChg chg="mod">
          <ac:chgData name="Kevin Bouchard" userId="2fc9e66d-ba45-474f-8a9f-7086b34a7d26" providerId="ADAL" clId="{38F516D4-38B2-4E6B-9686-11D301491982}" dt="2024-01-18T16:27:07.838" v="4"/>
          <ac:picMkLst>
            <pc:docMk/>
            <pc:sldMk cId="465602355" sldId="344"/>
            <ac:picMk id="7" creationId="{70E410DA-DD35-41D5-B030-D71071D24711}"/>
          </ac:picMkLst>
        </pc:picChg>
      </pc:sldChg>
      <pc:sldChg chg="modSp modNotes">
        <pc:chgData name="Kevin Bouchard" userId="2fc9e66d-ba45-474f-8a9f-7086b34a7d26" providerId="ADAL" clId="{38F516D4-38B2-4E6B-9686-11D301491982}" dt="2024-01-19T15:33:17.581" v="502"/>
        <pc:sldMkLst>
          <pc:docMk/>
          <pc:sldMk cId="15627539" sldId="345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5627539" sldId="345"/>
            <ac:spMk id="2" creationId="{0E12E5D5-9A72-4894-8188-6B70A7738D54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5627539" sldId="345"/>
            <ac:spMk id="3" creationId="{8C92BC69-D8C0-4553-B27D-50497C84E06A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5627539" sldId="345"/>
            <ac:spMk id="4" creationId="{D03DB69F-50D7-444A-ADB4-3C1884F159B5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15627539" sldId="345"/>
            <ac:spMk id="5" creationId="{16148798-8AB9-4E22-90D5-A0FC5F05E0EC}"/>
          </ac:spMkLst>
        </pc:spChg>
      </pc:sldChg>
      <pc:sldChg chg="modSp add del mod">
        <pc:chgData name="Kevin Bouchard" userId="2fc9e66d-ba45-474f-8a9f-7086b34a7d26" providerId="ADAL" clId="{38F516D4-38B2-4E6B-9686-11D301491982}" dt="2024-01-19T15:33:17.581" v="502"/>
        <pc:sldMkLst>
          <pc:docMk/>
          <pc:sldMk cId="661908061" sldId="346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661908061" sldId="346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661908061" sldId="346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661908061" sldId="346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661908061" sldId="346"/>
            <ac:spMk id="5" creationId="{00000000-0000-0000-0000-000000000000}"/>
          </ac:spMkLst>
        </pc:spChg>
      </pc:sldChg>
      <pc:sldChg chg="addSp delSp modSp add del mod setBg">
        <pc:chgData name="Kevin Bouchard" userId="2fc9e66d-ba45-474f-8a9f-7086b34a7d26" providerId="ADAL" clId="{38F516D4-38B2-4E6B-9686-11D301491982}" dt="2024-01-19T15:36:06.432" v="877" actId="207"/>
        <pc:sldMkLst>
          <pc:docMk/>
          <pc:sldMk cId="4047295315" sldId="347"/>
        </pc:sldMkLst>
        <pc:spChg chg="mod">
          <ac:chgData name="Kevin Bouchard" userId="2fc9e66d-ba45-474f-8a9f-7086b34a7d26" providerId="ADAL" clId="{38F516D4-38B2-4E6B-9686-11D301491982}" dt="2024-01-19T15:36:06.432" v="877" actId="207"/>
          <ac:spMkLst>
            <pc:docMk/>
            <pc:sldMk cId="4047295315" sldId="347"/>
            <ac:spMk id="2" creationId="{23874AAB-71EE-A571-A27F-CE2B7340AFF5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047295315" sldId="347"/>
            <ac:spMk id="5" creationId="{0938E7D2-C59B-4163-2D18-0D84B090EEFE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4047295315" sldId="347"/>
            <ac:spMk id="7" creationId="{73A28628-3193-EA56-E557-136CE240E6CB}"/>
          </ac:spMkLst>
        </pc:spChg>
        <pc:spChg chg="mod">
          <ac:chgData name="Kevin Bouchard" userId="2fc9e66d-ba45-474f-8a9f-7086b34a7d26" providerId="ADAL" clId="{38F516D4-38B2-4E6B-9686-11D301491982}" dt="2024-01-19T15:34:45.287" v="606" actId="207"/>
          <ac:spMkLst>
            <pc:docMk/>
            <pc:sldMk cId="4047295315" sldId="347"/>
            <ac:spMk id="8" creationId="{02205336-96FB-E197-6F11-FBDBCB0ABF4A}"/>
          </ac:spMkLst>
        </pc:spChg>
        <pc:picChg chg="add mod">
          <ac:chgData name="Kevin Bouchard" userId="2fc9e66d-ba45-474f-8a9f-7086b34a7d26" providerId="ADAL" clId="{38F516D4-38B2-4E6B-9686-11D301491982}" dt="2024-01-19T15:33:17.855" v="504" actId="1076"/>
          <ac:picMkLst>
            <pc:docMk/>
            <pc:sldMk cId="4047295315" sldId="347"/>
            <ac:picMk id="6" creationId="{69A96D9E-91E6-331F-1117-8453962D62C5}"/>
          </ac:picMkLst>
        </pc:picChg>
        <pc:picChg chg="del">
          <ac:chgData name="Kevin Bouchard" userId="2fc9e66d-ba45-474f-8a9f-7086b34a7d26" providerId="ADAL" clId="{38F516D4-38B2-4E6B-9686-11D301491982}" dt="2024-01-19T15:28:18.060" v="230" actId="478"/>
          <ac:picMkLst>
            <pc:docMk/>
            <pc:sldMk cId="4047295315" sldId="347"/>
            <ac:picMk id="13" creationId="{E27E0380-3085-07B8-96B7-CAB35CCCE9AC}"/>
          </ac:picMkLst>
        </pc:picChg>
      </pc:sldChg>
      <pc:sldChg chg="modSp new del">
        <pc:chgData name="Kevin Bouchard" userId="2fc9e66d-ba45-474f-8a9f-7086b34a7d26" providerId="ADAL" clId="{38F516D4-38B2-4E6B-9686-11D301491982}" dt="2024-01-19T15:33:17.729" v="503" actId="680"/>
        <pc:sldMkLst>
          <pc:docMk/>
          <pc:sldMk cId="2157955959" sldId="348"/>
        </pc:sldMkLst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157955959" sldId="348"/>
            <ac:spMk id="2" creationId="{A38E0546-E933-8FEE-782A-CAE7EADA9AE6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157955959" sldId="348"/>
            <ac:spMk id="3" creationId="{319BF13C-9C6D-E756-3D2B-FF807821499F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157955959" sldId="348"/>
            <ac:spMk id="4" creationId="{D7C6107A-A852-4A81-382E-D23135D5E997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157955959" sldId="348"/>
            <ac:spMk id="5" creationId="{BB78C14A-1C3C-33C8-9A30-2AAF180A01F0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157955959" sldId="348"/>
            <ac:spMk id="6" creationId="{151FE96D-836D-CC40-2CA5-110AC3FCD91C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157955959" sldId="348"/>
            <ac:spMk id="7" creationId="{D3C4233B-EF90-A948-608F-239F114E65EC}"/>
          </ac:spMkLst>
        </pc:spChg>
        <pc:spChg chg="mod">
          <ac:chgData name="Kevin Bouchard" userId="2fc9e66d-ba45-474f-8a9f-7086b34a7d26" providerId="ADAL" clId="{38F516D4-38B2-4E6B-9686-11D301491982}" dt="2024-01-19T15:33:17.581" v="502"/>
          <ac:spMkLst>
            <pc:docMk/>
            <pc:sldMk cId="2157955959" sldId="348"/>
            <ac:spMk id="8" creationId="{22E39BD0-E26D-78C1-7CD3-E3B4677BA936}"/>
          </ac:spMkLst>
        </pc:spChg>
      </pc:sldChg>
      <pc:sldChg chg="addSp delSp modSp new mod setBg setClrOvrMap">
        <pc:chgData name="Kevin Bouchard" userId="2fc9e66d-ba45-474f-8a9f-7086b34a7d26" providerId="ADAL" clId="{38F516D4-38B2-4E6B-9686-11D301491982}" dt="2024-01-19T21:35:47.018" v="8267" actId="27636"/>
        <pc:sldMkLst>
          <pc:docMk/>
          <pc:sldMk cId="2688121662" sldId="348"/>
        </pc:sldMkLst>
        <pc:spChg chg="mod">
          <ac:chgData name="Kevin Bouchard" userId="2fc9e66d-ba45-474f-8a9f-7086b34a7d26" providerId="ADAL" clId="{38F516D4-38B2-4E6B-9686-11D301491982}" dt="2024-01-19T21:32:30.455" v="8169" actId="20577"/>
          <ac:spMkLst>
            <pc:docMk/>
            <pc:sldMk cId="2688121662" sldId="348"/>
            <ac:spMk id="2" creationId="{5B170BD6-0C5D-AF6B-3EA5-7872141DD6C0}"/>
          </ac:spMkLst>
        </pc:spChg>
        <pc:spChg chg="mod">
          <ac:chgData name="Kevin Bouchard" userId="2fc9e66d-ba45-474f-8a9f-7086b34a7d26" providerId="ADAL" clId="{38F516D4-38B2-4E6B-9686-11D301491982}" dt="2024-01-19T21:35:47.018" v="8267" actId="27636"/>
          <ac:spMkLst>
            <pc:docMk/>
            <pc:sldMk cId="2688121662" sldId="348"/>
            <ac:spMk id="3" creationId="{CE481BBC-7B0E-6729-7469-8F5CE516AB19}"/>
          </ac:spMkLst>
        </pc:spChg>
        <pc:spChg chg="mod">
          <ac:chgData name="Kevin Bouchard" userId="2fc9e66d-ba45-474f-8a9f-7086b34a7d26" providerId="ADAL" clId="{38F516D4-38B2-4E6B-9686-11D301491982}" dt="2024-01-19T21:26:59.968" v="7601" actId="20577"/>
          <ac:spMkLst>
            <pc:docMk/>
            <pc:sldMk cId="2688121662" sldId="348"/>
            <ac:spMk id="4" creationId="{2CEE9758-8F7B-8849-A1DF-D9B6091692BA}"/>
          </ac:spMkLst>
        </pc:spChg>
        <pc:spChg chg="mod">
          <ac:chgData name="Kevin Bouchard" userId="2fc9e66d-ba45-474f-8a9f-7086b34a7d26" providerId="ADAL" clId="{38F516D4-38B2-4E6B-9686-11D301491982}" dt="2024-01-19T21:24:21.682" v="7498" actId="26606"/>
          <ac:spMkLst>
            <pc:docMk/>
            <pc:sldMk cId="2688121662" sldId="348"/>
            <ac:spMk id="5" creationId="{410E81EA-F5E5-230D-BE4F-29E269AC7F33}"/>
          </ac:spMkLst>
        </pc:spChg>
        <pc:spChg chg="add">
          <ac:chgData name="Kevin Bouchard" userId="2fc9e66d-ba45-474f-8a9f-7086b34a7d26" providerId="ADAL" clId="{38F516D4-38B2-4E6B-9686-11D301491982}" dt="2024-01-19T21:24:21.682" v="7498" actId="26606"/>
          <ac:spMkLst>
            <pc:docMk/>
            <pc:sldMk cId="2688121662" sldId="348"/>
            <ac:spMk id="9" creationId="{E009DD9B-5EE2-4C0D-8B2B-351C8C102205}"/>
          </ac:spMkLst>
        </pc:spChg>
        <pc:spChg chg="add">
          <ac:chgData name="Kevin Bouchard" userId="2fc9e66d-ba45-474f-8a9f-7086b34a7d26" providerId="ADAL" clId="{38F516D4-38B2-4E6B-9686-11D301491982}" dt="2024-01-19T21:24:21.682" v="7498" actId="26606"/>
          <ac:spMkLst>
            <pc:docMk/>
            <pc:sldMk cId="2688121662" sldId="348"/>
            <ac:spMk id="10" creationId="{E720DB99-7745-4E75-9D96-AAB6D55C531E}"/>
          </ac:spMkLst>
        </pc:spChg>
        <pc:spChg chg="add del">
          <ac:chgData name="Kevin Bouchard" userId="2fc9e66d-ba45-474f-8a9f-7086b34a7d26" providerId="ADAL" clId="{38F516D4-38B2-4E6B-9686-11D301491982}" dt="2024-01-19T21:24:17.037" v="7497" actId="26606"/>
          <ac:spMkLst>
            <pc:docMk/>
            <pc:sldMk cId="2688121662" sldId="348"/>
            <ac:spMk id="12" creationId="{2A0E4E09-FC02-4ADC-951A-3FFA90B6FE39}"/>
          </ac:spMkLst>
        </pc:spChg>
        <pc:spChg chg="add del">
          <ac:chgData name="Kevin Bouchard" userId="2fc9e66d-ba45-474f-8a9f-7086b34a7d26" providerId="ADAL" clId="{38F516D4-38B2-4E6B-9686-11D301491982}" dt="2024-01-19T21:24:17.037" v="7497" actId="26606"/>
          <ac:spMkLst>
            <pc:docMk/>
            <pc:sldMk cId="2688121662" sldId="348"/>
            <ac:spMk id="14" creationId="{9453FF84-60C1-4EA8-B49B-1B8C2D0C589F}"/>
          </ac:spMkLst>
        </pc:spChg>
        <pc:spChg chg="add">
          <ac:chgData name="Kevin Bouchard" userId="2fc9e66d-ba45-474f-8a9f-7086b34a7d26" providerId="ADAL" clId="{38F516D4-38B2-4E6B-9686-11D301491982}" dt="2024-01-19T21:24:21.682" v="7498" actId="26606"/>
          <ac:spMkLst>
            <pc:docMk/>
            <pc:sldMk cId="2688121662" sldId="348"/>
            <ac:spMk id="16" creationId="{D68803C4-E159-4360-B7BB-74205C8F782D}"/>
          </ac:spMkLst>
        </pc:spChg>
        <pc:spChg chg="add">
          <ac:chgData name="Kevin Bouchard" userId="2fc9e66d-ba45-474f-8a9f-7086b34a7d26" providerId="ADAL" clId="{38F516D4-38B2-4E6B-9686-11D301491982}" dt="2024-01-19T21:24:21.682" v="7498" actId="26606"/>
          <ac:spMkLst>
            <pc:docMk/>
            <pc:sldMk cId="2688121662" sldId="348"/>
            <ac:spMk id="18" creationId="{504B0465-3B07-49BF-BEA7-D81476246293}"/>
          </ac:spMkLst>
        </pc:spChg>
        <pc:spChg chg="add del">
          <ac:chgData name="Kevin Bouchard" userId="2fc9e66d-ba45-474f-8a9f-7086b34a7d26" providerId="ADAL" clId="{38F516D4-38B2-4E6B-9686-11D301491982}" dt="2024-01-19T21:24:15.083" v="7494" actId="26606"/>
          <ac:spMkLst>
            <pc:docMk/>
            <pc:sldMk cId="2688121662" sldId="348"/>
            <ac:spMk id="19" creationId="{D8AFD15B-CF29-4306-884F-47675092F91F}"/>
          </ac:spMkLst>
        </pc:spChg>
        <pc:spChg chg="add">
          <ac:chgData name="Kevin Bouchard" userId="2fc9e66d-ba45-474f-8a9f-7086b34a7d26" providerId="ADAL" clId="{38F516D4-38B2-4E6B-9686-11D301491982}" dt="2024-01-19T21:24:21.682" v="7498" actId="26606"/>
          <ac:spMkLst>
            <pc:docMk/>
            <pc:sldMk cId="2688121662" sldId="348"/>
            <ac:spMk id="20" creationId="{49B7FFA5-14CB-4A4F-9BCC-CA3AA5D9D276}"/>
          </ac:spMkLst>
        </pc:spChg>
        <pc:spChg chg="add del">
          <ac:chgData name="Kevin Bouchard" userId="2fc9e66d-ba45-474f-8a9f-7086b34a7d26" providerId="ADAL" clId="{38F516D4-38B2-4E6B-9686-11D301491982}" dt="2024-01-19T21:24:15.083" v="7494" actId="26606"/>
          <ac:spMkLst>
            <pc:docMk/>
            <pc:sldMk cId="2688121662" sldId="348"/>
            <ac:spMk id="21" creationId="{96349AB3-1BD3-41E1-8979-1DBDCB5CDCF9}"/>
          </ac:spMkLst>
        </pc:spChg>
        <pc:spChg chg="add">
          <ac:chgData name="Kevin Bouchard" userId="2fc9e66d-ba45-474f-8a9f-7086b34a7d26" providerId="ADAL" clId="{38F516D4-38B2-4E6B-9686-11D301491982}" dt="2024-01-19T21:24:21.682" v="7498" actId="26606"/>
          <ac:spMkLst>
            <pc:docMk/>
            <pc:sldMk cId="2688121662" sldId="348"/>
            <ac:spMk id="22" creationId="{04E48745-7512-4EC2-9E20-9092D12150CA}"/>
          </ac:spMkLst>
        </pc:spChg>
        <pc:grpChg chg="add del">
          <ac:chgData name="Kevin Bouchard" userId="2fc9e66d-ba45-474f-8a9f-7086b34a7d26" providerId="ADAL" clId="{38F516D4-38B2-4E6B-9686-11D301491982}" dt="2024-01-19T21:24:15.083" v="7494" actId="26606"/>
          <ac:grpSpMkLst>
            <pc:docMk/>
            <pc:sldMk cId="2688121662" sldId="348"/>
            <ac:grpSpMk id="23" creationId="{54CA915D-BDF0-41F8-B00E-FB186EFF7BD6}"/>
          </ac:grpSpMkLst>
        </pc:grpChg>
        <pc:picChg chg="add del mod ord modCrop">
          <ac:chgData name="Kevin Bouchard" userId="2fc9e66d-ba45-474f-8a9f-7086b34a7d26" providerId="ADAL" clId="{38F516D4-38B2-4E6B-9686-11D301491982}" dt="2024-01-19T21:35:24.394" v="8263" actId="478"/>
          <ac:picMkLst>
            <pc:docMk/>
            <pc:sldMk cId="2688121662" sldId="348"/>
            <ac:picMk id="7" creationId="{BD2969BB-E4E0-2695-2363-FDC721F54A64}"/>
          </ac:picMkLst>
        </pc:picChg>
        <pc:picChg chg="add mod">
          <ac:chgData name="Kevin Bouchard" userId="2fc9e66d-ba45-474f-8a9f-7086b34a7d26" providerId="ADAL" clId="{38F516D4-38B2-4E6B-9686-11D301491982}" dt="2024-01-19T21:35:40.331" v="8265" actId="1076"/>
          <ac:picMkLst>
            <pc:docMk/>
            <pc:sldMk cId="2688121662" sldId="348"/>
            <ac:picMk id="11" creationId="{551BA76C-3ECB-5BAC-1B6B-FFEAF66EA66B}"/>
          </ac:picMkLst>
        </pc:picChg>
      </pc:sldChg>
      <pc:sldChg chg="modSp new mod">
        <pc:chgData name="Kevin Bouchard" userId="2fc9e66d-ba45-474f-8a9f-7086b34a7d26" providerId="ADAL" clId="{38F516D4-38B2-4E6B-9686-11D301491982}" dt="2024-01-19T21:52:20.104" v="9171" actId="20577"/>
        <pc:sldMkLst>
          <pc:docMk/>
          <pc:sldMk cId="1680124170" sldId="349"/>
        </pc:sldMkLst>
        <pc:spChg chg="mod">
          <ac:chgData name="Kevin Bouchard" userId="2fc9e66d-ba45-474f-8a9f-7086b34a7d26" providerId="ADAL" clId="{38F516D4-38B2-4E6B-9686-11D301491982}" dt="2024-01-19T21:38:55.104" v="8435" actId="20577"/>
          <ac:spMkLst>
            <pc:docMk/>
            <pc:sldMk cId="1680124170" sldId="349"/>
            <ac:spMk id="2" creationId="{791B32DD-FEBF-FC4E-DCD0-9D766F88C087}"/>
          </ac:spMkLst>
        </pc:spChg>
        <pc:spChg chg="mod">
          <ac:chgData name="Kevin Bouchard" userId="2fc9e66d-ba45-474f-8a9f-7086b34a7d26" providerId="ADAL" clId="{38F516D4-38B2-4E6B-9686-11D301491982}" dt="2024-01-19T21:52:20.104" v="9171" actId="20577"/>
          <ac:spMkLst>
            <pc:docMk/>
            <pc:sldMk cId="1680124170" sldId="349"/>
            <ac:spMk id="3" creationId="{E86A10DD-4DF4-9560-40DF-ED342F280951}"/>
          </ac:spMkLst>
        </pc:spChg>
      </pc:sldChg>
      <pc:sldChg chg="modSp new mod">
        <pc:chgData name="Kevin Bouchard" userId="2fc9e66d-ba45-474f-8a9f-7086b34a7d26" providerId="ADAL" clId="{38F516D4-38B2-4E6B-9686-11D301491982}" dt="2024-01-19T21:55:39.673" v="9476" actId="20577"/>
        <pc:sldMkLst>
          <pc:docMk/>
          <pc:sldMk cId="3957256487" sldId="350"/>
        </pc:sldMkLst>
        <pc:spChg chg="mod">
          <ac:chgData name="Kevin Bouchard" userId="2fc9e66d-ba45-474f-8a9f-7086b34a7d26" providerId="ADAL" clId="{38F516D4-38B2-4E6B-9686-11D301491982}" dt="2024-01-19T21:44:31.014" v="8965" actId="20577"/>
          <ac:spMkLst>
            <pc:docMk/>
            <pc:sldMk cId="3957256487" sldId="350"/>
            <ac:spMk id="2" creationId="{066EB228-DF65-76DD-2E3E-784957A5E9D9}"/>
          </ac:spMkLst>
        </pc:spChg>
        <pc:spChg chg="mod">
          <ac:chgData name="Kevin Bouchard" userId="2fc9e66d-ba45-474f-8a9f-7086b34a7d26" providerId="ADAL" clId="{38F516D4-38B2-4E6B-9686-11D301491982}" dt="2024-01-19T21:55:39.673" v="9476" actId="20577"/>
          <ac:spMkLst>
            <pc:docMk/>
            <pc:sldMk cId="3957256487" sldId="350"/>
            <ac:spMk id="3" creationId="{BF171C00-7B3B-F645-71AD-CAB0BB13D7B5}"/>
          </ac:spMkLst>
        </pc:spChg>
      </pc:sldChg>
      <pc:sldChg chg="add">
        <pc:chgData name="Kevin Bouchard" userId="2fc9e66d-ba45-474f-8a9f-7086b34a7d26" providerId="ADAL" clId="{38F516D4-38B2-4E6B-9686-11D301491982}" dt="2024-01-19T22:07:34.203" v="9972"/>
        <pc:sldMkLst>
          <pc:docMk/>
          <pc:sldMk cId="191054620" sldId="351"/>
        </pc:sldMkLst>
      </pc:sldChg>
      <pc:sldMasterChg chg="modSp modSldLayout">
        <pc:chgData name="Kevin Bouchard" userId="2fc9e66d-ba45-474f-8a9f-7086b34a7d26" providerId="ADAL" clId="{38F516D4-38B2-4E6B-9686-11D301491982}" dt="2024-01-18T16:27:07.838" v="4"/>
        <pc:sldMasterMkLst>
          <pc:docMk/>
          <pc:sldMasterMk cId="159949412" sldId="2147483780"/>
        </pc:sldMasterMkLst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asterMk cId="159949412" sldId="2147483780"/>
            <ac:spMk id="2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asterMk cId="159949412" sldId="2147483780"/>
            <ac:spMk id="3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asterMk cId="159949412" sldId="2147483780"/>
            <ac:spMk id="4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asterMk cId="159949412" sldId="2147483780"/>
            <ac:spMk id="5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asterMk cId="159949412" sldId="2147483780"/>
            <ac:spMk id="6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asterMk cId="159949412" sldId="2147483780"/>
            <ac:spMk id="8" creationId="{00000000-0000-0000-0000-000000000000}"/>
          </ac:spMkLst>
        </pc:spChg>
        <pc:spChg chg="mod">
          <ac:chgData name="Kevin Bouchard" userId="2fc9e66d-ba45-474f-8a9f-7086b34a7d26" providerId="ADAL" clId="{38F516D4-38B2-4E6B-9686-11D301491982}" dt="2024-01-18T16:27:07.838" v="4"/>
          <ac:spMkLst>
            <pc:docMk/>
            <pc:sldMasterMk cId="159949412" sldId="2147483780"/>
            <ac:spMk id="9" creationId="{00000000-0000-0000-0000-000000000000}"/>
          </ac:spMkLst>
        </pc:spChg>
        <pc:grpChg chg="mod">
          <ac:chgData name="Kevin Bouchard" userId="2fc9e66d-ba45-474f-8a9f-7086b34a7d26" providerId="ADAL" clId="{38F516D4-38B2-4E6B-9686-11D301491982}" dt="2024-01-18T16:27:07.838" v="4"/>
          <ac:grpSpMkLst>
            <pc:docMk/>
            <pc:sldMasterMk cId="159949412" sldId="2147483780"/>
            <ac:grpSpMk id="12" creationId="{00000000-0000-0000-0000-000000000000}"/>
          </ac:grpSpMkLst>
        </pc:grpChg>
        <pc:sldLayoutChg chg="modSp">
          <pc:chgData name="Kevin Bouchard" userId="2fc9e66d-ba45-474f-8a9f-7086b34a7d26" providerId="ADAL" clId="{38F516D4-38B2-4E6B-9686-11D301491982}" dt="2024-01-18T16:27:07.838" v="4"/>
          <pc:sldLayoutMkLst>
            <pc:docMk/>
            <pc:sldMasterMk cId="159949412" sldId="2147483780"/>
            <pc:sldLayoutMk cId="894483118" sldId="2147483781"/>
          </pc:sldLayoutMkLst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894483118" sldId="2147483781"/>
              <ac:spMk id="2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894483118" sldId="2147483781"/>
              <ac:spMk id="3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894483118" sldId="2147483781"/>
              <ac:spMk id="5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894483118" sldId="2147483781"/>
              <ac:spMk id="6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894483118" sldId="2147483781"/>
              <ac:spMk id="7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894483118" sldId="2147483781"/>
              <ac:spMk id="8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894483118" sldId="2147483781"/>
              <ac:spMk id="9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894483118" sldId="2147483781"/>
              <ac:spMk id="11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894483118" sldId="2147483781"/>
              <ac:spMk id="12" creationId="{00000000-0000-0000-0000-000000000000}"/>
            </ac:spMkLst>
          </pc:spChg>
          <pc:grpChg chg="mod">
            <ac:chgData name="Kevin Bouchard" userId="2fc9e66d-ba45-474f-8a9f-7086b34a7d26" providerId="ADAL" clId="{38F516D4-38B2-4E6B-9686-11D301491982}" dt="2024-01-18T16:27:07.838" v="4"/>
            <ac:grpSpMkLst>
              <pc:docMk/>
              <pc:sldMasterMk cId="159949412" sldId="2147483780"/>
              <pc:sldLayoutMk cId="894483118" sldId="2147483781"/>
              <ac:grpSpMk id="10" creationId="{00000000-0000-0000-0000-000000000000}"/>
            </ac:grpSpMkLst>
          </pc:grpChg>
        </pc:sldLayoutChg>
        <pc:sldLayoutChg chg="modSp">
          <pc:chgData name="Kevin Bouchard" userId="2fc9e66d-ba45-474f-8a9f-7086b34a7d26" providerId="ADAL" clId="{38F516D4-38B2-4E6B-9686-11D301491982}" dt="2024-01-18T16:27:07.838" v="4"/>
          <pc:sldLayoutMkLst>
            <pc:docMk/>
            <pc:sldMasterMk cId="159949412" sldId="2147483780"/>
            <pc:sldLayoutMk cId="2496701839" sldId="2147483783"/>
          </pc:sldLayoutMkLst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2496701839" sldId="2147483783"/>
              <ac:spMk id="2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2496701839" sldId="2147483783"/>
              <ac:spMk id="3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2496701839" sldId="2147483783"/>
              <ac:spMk id="4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2496701839" sldId="2147483783"/>
              <ac:spMk id="5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2496701839" sldId="2147483783"/>
              <ac:spMk id="6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2496701839" sldId="2147483783"/>
              <ac:spMk id="7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2496701839" sldId="2147483783"/>
              <ac:spMk id="9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2496701839" sldId="2147483783"/>
              <ac:spMk id="10" creationId="{00000000-0000-0000-0000-000000000000}"/>
            </ac:spMkLst>
          </pc:spChg>
          <pc:grpChg chg="mod">
            <ac:chgData name="Kevin Bouchard" userId="2fc9e66d-ba45-474f-8a9f-7086b34a7d26" providerId="ADAL" clId="{38F516D4-38B2-4E6B-9686-11D301491982}" dt="2024-01-18T16:27:07.838" v="4"/>
            <ac:grpSpMkLst>
              <pc:docMk/>
              <pc:sldMasterMk cId="159949412" sldId="2147483780"/>
              <pc:sldLayoutMk cId="2496701839" sldId="2147483783"/>
              <ac:grpSpMk id="8" creationId="{00000000-0000-0000-0000-000000000000}"/>
            </ac:grpSpMkLst>
          </pc:grpChg>
        </pc:sldLayoutChg>
        <pc:sldLayoutChg chg="modSp">
          <pc:chgData name="Kevin Bouchard" userId="2fc9e66d-ba45-474f-8a9f-7086b34a7d26" providerId="ADAL" clId="{38F516D4-38B2-4E6B-9686-11D301491982}" dt="2024-01-18T16:27:07.838" v="4"/>
          <pc:sldLayoutMkLst>
            <pc:docMk/>
            <pc:sldMasterMk cId="159949412" sldId="2147483780"/>
            <pc:sldLayoutMk cId="2203752134" sldId="2147483784"/>
          </pc:sldLayoutMkLst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2203752134" sldId="2147483784"/>
              <ac:spMk id="3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2203752134" sldId="2147483784"/>
              <ac:spMk id="4" creationId="{00000000-0000-0000-0000-000000000000}"/>
            </ac:spMkLst>
          </pc:spChg>
        </pc:sldLayoutChg>
        <pc:sldLayoutChg chg="modSp">
          <pc:chgData name="Kevin Bouchard" userId="2fc9e66d-ba45-474f-8a9f-7086b34a7d26" providerId="ADAL" clId="{38F516D4-38B2-4E6B-9686-11D301491982}" dt="2024-01-18T16:27:07.838" v="4"/>
          <pc:sldLayoutMkLst>
            <pc:docMk/>
            <pc:sldMasterMk cId="159949412" sldId="2147483780"/>
            <pc:sldLayoutMk cId="2608766335" sldId="2147483785"/>
          </pc:sldLayoutMkLst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2608766335" sldId="2147483785"/>
              <ac:spMk id="3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2608766335" sldId="2147483785"/>
              <ac:spMk id="4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2608766335" sldId="2147483785"/>
              <ac:spMk id="5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2608766335" sldId="2147483785"/>
              <ac:spMk id="6" creationId="{00000000-0000-0000-0000-000000000000}"/>
            </ac:spMkLst>
          </pc:spChg>
        </pc:sldLayoutChg>
        <pc:sldLayoutChg chg="modSp">
          <pc:chgData name="Kevin Bouchard" userId="2fc9e66d-ba45-474f-8a9f-7086b34a7d26" providerId="ADAL" clId="{38F516D4-38B2-4E6B-9686-11D301491982}" dt="2024-01-18T16:27:07.838" v="4"/>
          <pc:sldLayoutMkLst>
            <pc:docMk/>
            <pc:sldMasterMk cId="159949412" sldId="2147483780"/>
            <pc:sldLayoutMk cId="3282916228" sldId="2147483788"/>
          </pc:sldLayoutMkLst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3282916228" sldId="2147483788"/>
              <ac:spMk id="2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3282916228" sldId="2147483788"/>
              <ac:spMk id="3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3282916228" sldId="2147483788"/>
              <ac:spMk id="4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3282916228" sldId="2147483788"/>
              <ac:spMk id="8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3282916228" sldId="2147483788"/>
              <ac:spMk id="13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3282916228" sldId="2147483788"/>
              <ac:spMk id="14" creationId="{00000000-0000-0000-0000-000000000000}"/>
            </ac:spMkLst>
          </pc:spChg>
          <pc:grpChg chg="mod">
            <ac:chgData name="Kevin Bouchard" userId="2fc9e66d-ba45-474f-8a9f-7086b34a7d26" providerId="ADAL" clId="{38F516D4-38B2-4E6B-9686-11D301491982}" dt="2024-01-18T16:27:07.838" v="4"/>
            <ac:grpSpMkLst>
              <pc:docMk/>
              <pc:sldMasterMk cId="159949412" sldId="2147483780"/>
              <pc:sldLayoutMk cId="3282916228" sldId="2147483788"/>
              <ac:grpSpMk id="12" creationId="{00000000-0000-0000-0000-000000000000}"/>
            </ac:grpSpMkLst>
          </pc:grpChg>
        </pc:sldLayoutChg>
        <pc:sldLayoutChg chg="modSp">
          <pc:chgData name="Kevin Bouchard" userId="2fc9e66d-ba45-474f-8a9f-7086b34a7d26" providerId="ADAL" clId="{38F516D4-38B2-4E6B-9686-11D301491982}" dt="2024-01-18T16:27:07.838" v="4"/>
          <pc:sldLayoutMkLst>
            <pc:docMk/>
            <pc:sldMasterMk cId="159949412" sldId="2147483780"/>
            <pc:sldLayoutMk cId="4206183302" sldId="2147483789"/>
          </pc:sldLayoutMkLst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4206183302" sldId="2147483789"/>
              <ac:spMk id="2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4206183302" sldId="2147483789"/>
              <ac:spMk id="3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4206183302" sldId="2147483789"/>
              <ac:spMk id="4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4206183302" sldId="2147483789"/>
              <ac:spMk id="11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4206183302" sldId="2147483789"/>
              <ac:spMk id="13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4206183302" sldId="2147483789"/>
              <ac:spMk id="14" creationId="{00000000-0000-0000-0000-000000000000}"/>
            </ac:spMkLst>
          </pc:spChg>
          <pc:grpChg chg="mod">
            <ac:chgData name="Kevin Bouchard" userId="2fc9e66d-ba45-474f-8a9f-7086b34a7d26" providerId="ADAL" clId="{38F516D4-38B2-4E6B-9686-11D301491982}" dt="2024-01-18T16:27:07.838" v="4"/>
            <ac:grpSpMkLst>
              <pc:docMk/>
              <pc:sldMasterMk cId="159949412" sldId="2147483780"/>
              <pc:sldLayoutMk cId="4206183302" sldId="2147483789"/>
              <ac:grpSpMk id="12" creationId="{00000000-0000-0000-0000-000000000000}"/>
            </ac:grpSpMkLst>
          </pc:grpChg>
        </pc:sldLayoutChg>
        <pc:sldLayoutChg chg="modSp">
          <pc:chgData name="Kevin Bouchard" userId="2fc9e66d-ba45-474f-8a9f-7086b34a7d26" providerId="ADAL" clId="{38F516D4-38B2-4E6B-9686-11D301491982}" dt="2024-01-18T16:27:07.838" v="4"/>
          <pc:sldLayoutMkLst>
            <pc:docMk/>
            <pc:sldMasterMk cId="159949412" sldId="2147483780"/>
            <pc:sldLayoutMk cId="82966292" sldId="2147483791"/>
          </pc:sldLayoutMkLst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82966292" sldId="2147483791"/>
              <ac:spMk id="2" creationId="{00000000-0000-0000-0000-000000000000}"/>
            </ac:spMkLst>
          </pc:spChg>
          <pc:spChg chg="mod">
            <ac:chgData name="Kevin Bouchard" userId="2fc9e66d-ba45-474f-8a9f-7086b34a7d26" providerId="ADAL" clId="{38F516D4-38B2-4E6B-9686-11D301491982}" dt="2024-01-18T16:27:07.838" v="4"/>
            <ac:spMkLst>
              <pc:docMk/>
              <pc:sldMasterMk cId="159949412" sldId="2147483780"/>
              <pc:sldLayoutMk cId="82966292" sldId="2147483791"/>
              <ac:spMk id="3" creationId="{00000000-0000-0000-0000-000000000000}"/>
            </ac:spMkLst>
          </pc:spChg>
        </pc:sldLayoutChg>
      </pc:sldMasterChg>
    </pc:docChg>
  </pc:docChgLst>
  <pc:docChgLst>
    <pc:chgData name="Kevin Bouchard" userId="2fc9e66d-ba45-474f-8a9f-7086b34a7d26" providerId="ADAL" clId="{6C19F5D4-A166-438C-B97A-7203C498E51F}"/>
    <pc:docChg chg="undo redo custSel addSld delSld modSld sldOrd">
      <pc:chgData name="Kevin Bouchard" userId="2fc9e66d-ba45-474f-8a9f-7086b34a7d26" providerId="ADAL" clId="{6C19F5D4-A166-438C-B97A-7203C498E51F}" dt="2024-01-22T02:35:36.985" v="3489" actId="20577"/>
      <pc:docMkLst>
        <pc:docMk/>
      </pc:docMkLst>
      <pc:sldChg chg="del">
        <pc:chgData name="Kevin Bouchard" userId="2fc9e66d-ba45-474f-8a9f-7086b34a7d26" providerId="ADAL" clId="{6C19F5D4-A166-438C-B97A-7203C498E51F}" dt="2024-01-21T22:18:28.239" v="0" actId="47"/>
        <pc:sldMkLst>
          <pc:docMk/>
          <pc:sldMk cId="1212747291" sldId="289"/>
        </pc:sldMkLst>
      </pc:sldChg>
      <pc:sldChg chg="del">
        <pc:chgData name="Kevin Bouchard" userId="2fc9e66d-ba45-474f-8a9f-7086b34a7d26" providerId="ADAL" clId="{6C19F5D4-A166-438C-B97A-7203C498E51F}" dt="2024-01-21T22:18:28.239" v="0" actId="47"/>
        <pc:sldMkLst>
          <pc:docMk/>
          <pc:sldMk cId="2612112520" sldId="290"/>
        </pc:sldMkLst>
      </pc:sldChg>
      <pc:sldChg chg="del">
        <pc:chgData name="Kevin Bouchard" userId="2fc9e66d-ba45-474f-8a9f-7086b34a7d26" providerId="ADAL" clId="{6C19F5D4-A166-438C-B97A-7203C498E51F}" dt="2024-01-21T22:18:28.239" v="0" actId="47"/>
        <pc:sldMkLst>
          <pc:docMk/>
          <pc:sldMk cId="1083437385" sldId="301"/>
        </pc:sldMkLst>
      </pc:sldChg>
      <pc:sldChg chg="del">
        <pc:chgData name="Kevin Bouchard" userId="2fc9e66d-ba45-474f-8a9f-7086b34a7d26" providerId="ADAL" clId="{6C19F5D4-A166-438C-B97A-7203C498E51F}" dt="2024-01-21T22:18:28.239" v="0" actId="47"/>
        <pc:sldMkLst>
          <pc:docMk/>
          <pc:sldMk cId="683913338" sldId="302"/>
        </pc:sldMkLst>
      </pc:sldChg>
      <pc:sldChg chg="add del">
        <pc:chgData name="Kevin Bouchard" userId="2fc9e66d-ba45-474f-8a9f-7086b34a7d26" providerId="ADAL" clId="{6C19F5D4-A166-438C-B97A-7203C498E51F}" dt="2024-01-21T22:25:31.033" v="201" actId="47"/>
        <pc:sldMkLst>
          <pc:docMk/>
          <pc:sldMk cId="4259198335" sldId="310"/>
        </pc:sldMkLst>
      </pc:sldChg>
      <pc:sldChg chg="addSp delSp modSp add mod setBg">
        <pc:chgData name="Kevin Bouchard" userId="2fc9e66d-ba45-474f-8a9f-7086b34a7d26" providerId="ADAL" clId="{6C19F5D4-A166-438C-B97A-7203C498E51F}" dt="2024-01-21T22:30:49.538" v="270" actId="207"/>
        <pc:sldMkLst>
          <pc:docMk/>
          <pc:sldMk cId="1554654403" sldId="311"/>
        </pc:sldMkLst>
        <pc:spChg chg="mod">
          <ac:chgData name="Kevin Bouchard" userId="2fc9e66d-ba45-474f-8a9f-7086b34a7d26" providerId="ADAL" clId="{6C19F5D4-A166-438C-B97A-7203C498E51F}" dt="2024-01-21T22:28:37.189" v="217" actId="26606"/>
          <ac:spMkLst>
            <pc:docMk/>
            <pc:sldMk cId="1554654403" sldId="311"/>
            <ac:spMk id="2" creationId="{89262E18-7A13-4A64-9BB6-DEB93BABC698}"/>
          </ac:spMkLst>
        </pc:spChg>
        <pc:spChg chg="mod">
          <ac:chgData name="Kevin Bouchard" userId="2fc9e66d-ba45-474f-8a9f-7086b34a7d26" providerId="ADAL" clId="{6C19F5D4-A166-438C-B97A-7203C498E51F}" dt="2024-01-21T22:28:37.189" v="217" actId="26606"/>
          <ac:spMkLst>
            <pc:docMk/>
            <pc:sldMk cId="1554654403" sldId="311"/>
            <ac:spMk id="3" creationId="{721F365F-771B-4ED6-A829-86ACF0241C27}"/>
          </ac:spMkLst>
        </pc:spChg>
        <pc:spChg chg="mod">
          <ac:chgData name="Kevin Bouchard" userId="2fc9e66d-ba45-474f-8a9f-7086b34a7d26" providerId="ADAL" clId="{6C19F5D4-A166-438C-B97A-7203C498E51F}" dt="2024-01-21T22:28:37.189" v="217" actId="26606"/>
          <ac:spMkLst>
            <pc:docMk/>
            <pc:sldMk cId="1554654403" sldId="311"/>
            <ac:spMk id="4" creationId="{68641EA9-1796-4FA8-AEF5-3C867E841E08}"/>
          </ac:spMkLst>
        </pc:spChg>
        <pc:spChg chg="mod">
          <ac:chgData name="Kevin Bouchard" userId="2fc9e66d-ba45-474f-8a9f-7086b34a7d26" providerId="ADAL" clId="{6C19F5D4-A166-438C-B97A-7203C498E51F}" dt="2024-01-21T22:28:37.189" v="217" actId="26606"/>
          <ac:spMkLst>
            <pc:docMk/>
            <pc:sldMk cId="1554654403" sldId="311"/>
            <ac:spMk id="5" creationId="{C18E5287-30B8-478B-AC13-A0FDA55955C7}"/>
          </ac:spMkLst>
        </pc:spChg>
        <pc:spChg chg="add mod">
          <ac:chgData name="Kevin Bouchard" userId="2fc9e66d-ba45-474f-8a9f-7086b34a7d26" providerId="ADAL" clId="{6C19F5D4-A166-438C-B97A-7203C498E51F}" dt="2024-01-21T22:30:49.538" v="270" actId="207"/>
          <ac:spMkLst>
            <pc:docMk/>
            <pc:sldMk cId="1554654403" sldId="311"/>
            <ac:spMk id="6" creationId="{D1F0C7FD-371C-9AE7-7856-88441D7421CE}"/>
          </ac:spMkLst>
        </pc:spChg>
        <pc:spChg chg="add">
          <ac:chgData name="Kevin Bouchard" userId="2fc9e66d-ba45-474f-8a9f-7086b34a7d26" providerId="ADAL" clId="{6C19F5D4-A166-438C-B97A-7203C498E51F}" dt="2024-01-21T22:28:37.189" v="217" actId="26606"/>
          <ac:spMkLst>
            <pc:docMk/>
            <pc:sldMk cId="1554654403" sldId="311"/>
            <ac:spMk id="8" creationId="{E009DD9B-5EE2-4C0D-8B2B-351C8C102205}"/>
          </ac:spMkLst>
        </pc:spChg>
        <pc:spChg chg="add">
          <ac:chgData name="Kevin Bouchard" userId="2fc9e66d-ba45-474f-8a9f-7086b34a7d26" providerId="ADAL" clId="{6C19F5D4-A166-438C-B97A-7203C498E51F}" dt="2024-01-21T22:28:37.189" v="217" actId="26606"/>
          <ac:spMkLst>
            <pc:docMk/>
            <pc:sldMk cId="1554654403" sldId="311"/>
            <ac:spMk id="10" creationId="{E720DB99-7745-4E75-9D96-AAB6D55C531E}"/>
          </ac:spMkLst>
        </pc:spChg>
        <pc:spChg chg="add del">
          <ac:chgData name="Kevin Bouchard" userId="2fc9e66d-ba45-474f-8a9f-7086b34a7d26" providerId="ADAL" clId="{6C19F5D4-A166-438C-B97A-7203C498E51F}" dt="2024-01-21T22:28:24.244" v="216" actId="26606"/>
          <ac:spMkLst>
            <pc:docMk/>
            <pc:sldMk cId="1554654403" sldId="311"/>
            <ac:spMk id="11" creationId="{E009DD9B-5EE2-4C0D-8B2B-351C8C102205}"/>
          </ac:spMkLst>
        </pc:spChg>
        <pc:spChg chg="add">
          <ac:chgData name="Kevin Bouchard" userId="2fc9e66d-ba45-474f-8a9f-7086b34a7d26" providerId="ADAL" clId="{6C19F5D4-A166-438C-B97A-7203C498E51F}" dt="2024-01-21T22:28:37.189" v="217" actId="26606"/>
          <ac:spMkLst>
            <pc:docMk/>
            <pc:sldMk cId="1554654403" sldId="311"/>
            <ac:spMk id="12" creationId="{D68803C4-E159-4360-B7BB-74205C8F782D}"/>
          </ac:spMkLst>
        </pc:spChg>
        <pc:spChg chg="add del">
          <ac:chgData name="Kevin Bouchard" userId="2fc9e66d-ba45-474f-8a9f-7086b34a7d26" providerId="ADAL" clId="{6C19F5D4-A166-438C-B97A-7203C498E51F}" dt="2024-01-21T22:28:24.244" v="216" actId="26606"/>
          <ac:spMkLst>
            <pc:docMk/>
            <pc:sldMk cId="1554654403" sldId="311"/>
            <ac:spMk id="13" creationId="{E720DB99-7745-4E75-9D96-AAB6D55C531E}"/>
          </ac:spMkLst>
        </pc:spChg>
        <pc:spChg chg="add">
          <ac:chgData name="Kevin Bouchard" userId="2fc9e66d-ba45-474f-8a9f-7086b34a7d26" providerId="ADAL" clId="{6C19F5D4-A166-438C-B97A-7203C498E51F}" dt="2024-01-21T22:28:37.189" v="217" actId="26606"/>
          <ac:spMkLst>
            <pc:docMk/>
            <pc:sldMk cId="1554654403" sldId="311"/>
            <ac:spMk id="14" creationId="{504B0465-3B07-49BF-BEA7-D81476246293}"/>
          </ac:spMkLst>
        </pc:spChg>
        <pc:spChg chg="add del">
          <ac:chgData name="Kevin Bouchard" userId="2fc9e66d-ba45-474f-8a9f-7086b34a7d26" providerId="ADAL" clId="{6C19F5D4-A166-438C-B97A-7203C498E51F}" dt="2024-01-21T22:28:24.244" v="216" actId="26606"/>
          <ac:spMkLst>
            <pc:docMk/>
            <pc:sldMk cId="1554654403" sldId="311"/>
            <ac:spMk id="15" creationId="{D68803C4-E159-4360-B7BB-74205C8F782D}"/>
          </ac:spMkLst>
        </pc:spChg>
        <pc:spChg chg="add">
          <ac:chgData name="Kevin Bouchard" userId="2fc9e66d-ba45-474f-8a9f-7086b34a7d26" providerId="ADAL" clId="{6C19F5D4-A166-438C-B97A-7203C498E51F}" dt="2024-01-21T22:28:37.189" v="217" actId="26606"/>
          <ac:spMkLst>
            <pc:docMk/>
            <pc:sldMk cId="1554654403" sldId="311"/>
            <ac:spMk id="16" creationId="{49B7FFA5-14CB-4A4F-9BCC-CA3AA5D9D276}"/>
          </ac:spMkLst>
        </pc:spChg>
        <pc:spChg chg="add del">
          <ac:chgData name="Kevin Bouchard" userId="2fc9e66d-ba45-474f-8a9f-7086b34a7d26" providerId="ADAL" clId="{6C19F5D4-A166-438C-B97A-7203C498E51F}" dt="2024-01-21T22:28:24.244" v="216" actId="26606"/>
          <ac:spMkLst>
            <pc:docMk/>
            <pc:sldMk cId="1554654403" sldId="311"/>
            <ac:spMk id="17" creationId="{504B0465-3B07-49BF-BEA7-D81476246293}"/>
          </ac:spMkLst>
        </pc:spChg>
        <pc:spChg chg="add">
          <ac:chgData name="Kevin Bouchard" userId="2fc9e66d-ba45-474f-8a9f-7086b34a7d26" providerId="ADAL" clId="{6C19F5D4-A166-438C-B97A-7203C498E51F}" dt="2024-01-21T22:28:37.189" v="217" actId="26606"/>
          <ac:spMkLst>
            <pc:docMk/>
            <pc:sldMk cId="1554654403" sldId="311"/>
            <ac:spMk id="18" creationId="{04E48745-7512-4EC2-9E20-9092D12150CA}"/>
          </ac:spMkLst>
        </pc:spChg>
        <pc:spChg chg="add del">
          <ac:chgData name="Kevin Bouchard" userId="2fc9e66d-ba45-474f-8a9f-7086b34a7d26" providerId="ADAL" clId="{6C19F5D4-A166-438C-B97A-7203C498E51F}" dt="2024-01-21T22:28:24.244" v="216" actId="26606"/>
          <ac:spMkLst>
            <pc:docMk/>
            <pc:sldMk cId="1554654403" sldId="311"/>
            <ac:spMk id="19" creationId="{49B7FFA5-14CB-4A4F-9BCC-CA3AA5D9D276}"/>
          </ac:spMkLst>
        </pc:spChg>
        <pc:spChg chg="add mod">
          <ac:chgData name="Kevin Bouchard" userId="2fc9e66d-ba45-474f-8a9f-7086b34a7d26" providerId="ADAL" clId="{6C19F5D4-A166-438C-B97A-7203C498E51F}" dt="2024-01-21T22:30:49.538" v="270" actId="207"/>
          <ac:spMkLst>
            <pc:docMk/>
            <pc:sldMk cId="1554654403" sldId="311"/>
            <ac:spMk id="20" creationId="{E6078AE5-AB84-B403-8762-4E13827BACA4}"/>
          </ac:spMkLst>
        </pc:spChg>
        <pc:spChg chg="add del">
          <ac:chgData name="Kevin Bouchard" userId="2fc9e66d-ba45-474f-8a9f-7086b34a7d26" providerId="ADAL" clId="{6C19F5D4-A166-438C-B97A-7203C498E51F}" dt="2024-01-21T22:28:24.244" v="216" actId="26606"/>
          <ac:spMkLst>
            <pc:docMk/>
            <pc:sldMk cId="1554654403" sldId="311"/>
            <ac:spMk id="21" creationId="{04E48745-7512-4EC2-9E20-9092D12150CA}"/>
          </ac:spMkLst>
        </pc:spChg>
        <pc:picChg chg="add del">
          <ac:chgData name="Kevin Bouchard" userId="2fc9e66d-ba45-474f-8a9f-7086b34a7d26" providerId="ADAL" clId="{6C19F5D4-A166-438C-B97A-7203C498E51F}" dt="2024-01-21T22:28:24.244" v="216" actId="26606"/>
          <ac:picMkLst>
            <pc:docMk/>
            <pc:sldMk cId="1554654403" sldId="311"/>
            <ac:picMk id="7" creationId="{8B82D9B2-AD75-CF0D-4333-EA1D733839A6}"/>
          </ac:picMkLst>
        </pc:picChg>
        <pc:picChg chg="add mod ord">
          <ac:chgData name="Kevin Bouchard" userId="2fc9e66d-ba45-474f-8a9f-7086b34a7d26" providerId="ADAL" clId="{6C19F5D4-A166-438C-B97A-7203C498E51F}" dt="2024-01-21T22:29:46.900" v="254" actId="171"/>
          <ac:picMkLst>
            <pc:docMk/>
            <pc:sldMk cId="1554654403" sldId="311"/>
            <ac:picMk id="9" creationId="{8B82D9B2-AD75-CF0D-4333-EA1D733839A6}"/>
          </ac:picMkLst>
        </pc:picChg>
      </pc:sldChg>
      <pc:sldChg chg="modSp add mod">
        <pc:chgData name="Kevin Bouchard" userId="2fc9e66d-ba45-474f-8a9f-7086b34a7d26" providerId="ADAL" clId="{6C19F5D4-A166-438C-B97A-7203C498E51F}" dt="2024-01-22T01:08:45.210" v="1277" actId="6549"/>
        <pc:sldMkLst>
          <pc:docMk/>
          <pc:sldMk cId="3180006170" sldId="312"/>
        </pc:sldMkLst>
        <pc:spChg chg="mod">
          <ac:chgData name="Kevin Bouchard" userId="2fc9e66d-ba45-474f-8a9f-7086b34a7d26" providerId="ADAL" clId="{6C19F5D4-A166-438C-B97A-7203C498E51F}" dt="2024-01-22T01:08:45.210" v="1277" actId="6549"/>
          <ac:spMkLst>
            <pc:docMk/>
            <pc:sldMk cId="3180006170" sldId="312"/>
            <ac:spMk id="3" creationId="{920AA3BC-75E5-44F2-97D9-B584FA3F84E4}"/>
          </ac:spMkLst>
        </pc:spChg>
      </pc:sldChg>
      <pc:sldChg chg="del">
        <pc:chgData name="Kevin Bouchard" userId="2fc9e66d-ba45-474f-8a9f-7086b34a7d26" providerId="ADAL" clId="{6C19F5D4-A166-438C-B97A-7203C498E51F}" dt="2024-01-21T22:18:28.239" v="0" actId="47"/>
        <pc:sldMkLst>
          <pc:docMk/>
          <pc:sldMk cId="2077747949" sldId="313"/>
        </pc:sldMkLst>
      </pc:sldChg>
      <pc:sldChg chg="modSp add mod ord">
        <pc:chgData name="Kevin Bouchard" userId="2fc9e66d-ba45-474f-8a9f-7086b34a7d26" providerId="ADAL" clId="{6C19F5D4-A166-438C-B97A-7203C498E51F}" dt="2024-01-22T01:12:02.795" v="1335" actId="20577"/>
        <pc:sldMkLst>
          <pc:docMk/>
          <pc:sldMk cId="2711534998" sldId="313"/>
        </pc:sldMkLst>
        <pc:spChg chg="mod">
          <ac:chgData name="Kevin Bouchard" userId="2fc9e66d-ba45-474f-8a9f-7086b34a7d26" providerId="ADAL" clId="{6C19F5D4-A166-438C-B97A-7203C498E51F}" dt="2024-01-22T01:12:02.795" v="1335" actId="20577"/>
          <ac:spMkLst>
            <pc:docMk/>
            <pc:sldMk cId="2711534998" sldId="313"/>
            <ac:spMk id="3" creationId="{FB63AC3A-3BE4-486E-AC46-7A892A1FAABB}"/>
          </ac:spMkLst>
        </pc:spChg>
      </pc:sldChg>
      <pc:sldChg chg="del">
        <pc:chgData name="Kevin Bouchard" userId="2fc9e66d-ba45-474f-8a9f-7086b34a7d26" providerId="ADAL" clId="{6C19F5D4-A166-438C-B97A-7203C498E51F}" dt="2024-01-21T22:18:28.239" v="0" actId="47"/>
        <pc:sldMkLst>
          <pc:docMk/>
          <pc:sldMk cId="590075766" sldId="314"/>
        </pc:sldMkLst>
      </pc:sldChg>
      <pc:sldChg chg="modSp add mod">
        <pc:chgData name="Kevin Bouchard" userId="2fc9e66d-ba45-474f-8a9f-7086b34a7d26" providerId="ADAL" clId="{6C19F5D4-A166-438C-B97A-7203C498E51F}" dt="2024-01-22T02:21:14.999" v="2749" actId="20577"/>
        <pc:sldMkLst>
          <pc:docMk/>
          <pc:sldMk cId="3686702385" sldId="314"/>
        </pc:sldMkLst>
        <pc:spChg chg="mod">
          <ac:chgData name="Kevin Bouchard" userId="2fc9e66d-ba45-474f-8a9f-7086b34a7d26" providerId="ADAL" clId="{6C19F5D4-A166-438C-B97A-7203C498E51F}" dt="2024-01-22T02:21:14.999" v="2749" actId="20577"/>
          <ac:spMkLst>
            <pc:docMk/>
            <pc:sldMk cId="3686702385" sldId="314"/>
            <ac:spMk id="6" creationId="{F0441209-6E3B-43FF-A106-FC46249C3113}"/>
          </ac:spMkLst>
        </pc:spChg>
        <pc:spChg chg="mod">
          <ac:chgData name="Kevin Bouchard" userId="2fc9e66d-ba45-474f-8a9f-7086b34a7d26" providerId="ADAL" clId="{6C19F5D4-A166-438C-B97A-7203C498E51F}" dt="2024-01-22T02:20:59.808" v="2726" actId="20577"/>
          <ac:spMkLst>
            <pc:docMk/>
            <pc:sldMk cId="3686702385" sldId="314"/>
            <ac:spMk id="7" creationId="{A639E40C-DA37-4946-9338-5A7258FC428D}"/>
          </ac:spMkLst>
        </pc:spChg>
      </pc:sldChg>
      <pc:sldChg chg="del">
        <pc:chgData name="Kevin Bouchard" userId="2fc9e66d-ba45-474f-8a9f-7086b34a7d26" providerId="ADAL" clId="{6C19F5D4-A166-438C-B97A-7203C498E51F}" dt="2024-01-21T22:18:28.239" v="0" actId="47"/>
        <pc:sldMkLst>
          <pc:docMk/>
          <pc:sldMk cId="480714338" sldId="315"/>
        </pc:sldMkLst>
      </pc:sldChg>
      <pc:sldChg chg="delSp modSp add mod">
        <pc:chgData name="Kevin Bouchard" userId="2fc9e66d-ba45-474f-8a9f-7086b34a7d26" providerId="ADAL" clId="{6C19F5D4-A166-438C-B97A-7203C498E51F}" dt="2024-01-22T02:22:55.370" v="2780" actId="20577"/>
        <pc:sldMkLst>
          <pc:docMk/>
          <pc:sldMk cId="2373323371" sldId="315"/>
        </pc:sldMkLst>
        <pc:spChg chg="mod">
          <ac:chgData name="Kevin Bouchard" userId="2fc9e66d-ba45-474f-8a9f-7086b34a7d26" providerId="ADAL" clId="{6C19F5D4-A166-438C-B97A-7203C498E51F}" dt="2024-01-22T02:21:25.284" v="2770" actId="20577"/>
          <ac:spMkLst>
            <pc:docMk/>
            <pc:sldMk cId="2373323371" sldId="315"/>
            <ac:spMk id="6" creationId="{1055E052-8866-4D38-9E16-F922CCD533BF}"/>
          </ac:spMkLst>
        </pc:spChg>
        <pc:spChg chg="mod">
          <ac:chgData name="Kevin Bouchard" userId="2fc9e66d-ba45-474f-8a9f-7086b34a7d26" providerId="ADAL" clId="{6C19F5D4-A166-438C-B97A-7203C498E51F}" dt="2024-01-22T02:22:55.370" v="2780" actId="20577"/>
          <ac:spMkLst>
            <pc:docMk/>
            <pc:sldMk cId="2373323371" sldId="315"/>
            <ac:spMk id="7" creationId="{39DAAC4A-2F11-41C6-B59D-4AAA45B009D4}"/>
          </ac:spMkLst>
        </pc:spChg>
        <pc:picChg chg="del">
          <ac:chgData name="Kevin Bouchard" userId="2fc9e66d-ba45-474f-8a9f-7086b34a7d26" providerId="ADAL" clId="{6C19F5D4-A166-438C-B97A-7203C498E51F}" dt="2024-01-22T02:21:54.329" v="2771" actId="478"/>
          <ac:picMkLst>
            <pc:docMk/>
            <pc:sldMk cId="2373323371" sldId="315"/>
            <ac:picMk id="2" creationId="{692D4DEE-9C6A-F940-0113-FD29FD770133}"/>
          </ac:picMkLst>
        </pc:picChg>
      </pc:sldChg>
      <pc:sldChg chg="modSp add mod">
        <pc:chgData name="Kevin Bouchard" userId="2fc9e66d-ba45-474f-8a9f-7086b34a7d26" providerId="ADAL" clId="{6C19F5D4-A166-438C-B97A-7203C498E51F}" dt="2024-01-22T02:30:34.713" v="3283" actId="20577"/>
        <pc:sldMkLst>
          <pc:docMk/>
          <pc:sldMk cId="986507121" sldId="316"/>
        </pc:sldMkLst>
        <pc:spChg chg="mod">
          <ac:chgData name="Kevin Bouchard" userId="2fc9e66d-ba45-474f-8a9f-7086b34a7d26" providerId="ADAL" clId="{6C19F5D4-A166-438C-B97A-7203C498E51F}" dt="2024-01-22T02:30:34.713" v="3283" actId="20577"/>
          <ac:spMkLst>
            <pc:docMk/>
            <pc:sldMk cId="986507121" sldId="316"/>
            <ac:spMk id="3" creationId="{AD320876-90E2-4C83-93EE-A9C0B6A5C0C0}"/>
          </ac:spMkLst>
        </pc:spChg>
        <pc:picChg chg="mod">
          <ac:chgData name="Kevin Bouchard" userId="2fc9e66d-ba45-474f-8a9f-7086b34a7d26" providerId="ADAL" clId="{6C19F5D4-A166-438C-B97A-7203C498E51F}" dt="2024-01-22T02:29:03.160" v="3108" actId="1076"/>
          <ac:picMkLst>
            <pc:docMk/>
            <pc:sldMk cId="986507121" sldId="316"/>
            <ac:picMk id="6" creationId="{76FB49F2-00C4-46BB-9898-06E9B0776DF0}"/>
          </ac:picMkLst>
        </pc:picChg>
      </pc:sldChg>
      <pc:sldChg chg="del">
        <pc:chgData name="Kevin Bouchard" userId="2fc9e66d-ba45-474f-8a9f-7086b34a7d26" providerId="ADAL" clId="{6C19F5D4-A166-438C-B97A-7203C498E51F}" dt="2024-01-21T22:18:28.239" v="0" actId="47"/>
        <pc:sldMkLst>
          <pc:docMk/>
          <pc:sldMk cId="3935821515" sldId="316"/>
        </pc:sldMkLst>
      </pc:sldChg>
      <pc:sldChg chg="del">
        <pc:chgData name="Kevin Bouchard" userId="2fc9e66d-ba45-474f-8a9f-7086b34a7d26" providerId="ADAL" clId="{6C19F5D4-A166-438C-B97A-7203C498E51F}" dt="2024-01-21T22:18:28.239" v="0" actId="47"/>
        <pc:sldMkLst>
          <pc:docMk/>
          <pc:sldMk cId="710305644" sldId="317"/>
        </pc:sldMkLst>
      </pc:sldChg>
      <pc:sldChg chg="modSp add mod">
        <pc:chgData name="Kevin Bouchard" userId="2fc9e66d-ba45-474f-8a9f-7086b34a7d26" providerId="ADAL" clId="{6C19F5D4-A166-438C-B97A-7203C498E51F}" dt="2024-01-22T02:27:51.987" v="3023" actId="20577"/>
        <pc:sldMkLst>
          <pc:docMk/>
          <pc:sldMk cId="1857535405" sldId="317"/>
        </pc:sldMkLst>
        <pc:spChg chg="mod">
          <ac:chgData name="Kevin Bouchard" userId="2fc9e66d-ba45-474f-8a9f-7086b34a7d26" providerId="ADAL" clId="{6C19F5D4-A166-438C-B97A-7203C498E51F}" dt="2024-01-22T02:27:51.987" v="3023" actId="20577"/>
          <ac:spMkLst>
            <pc:docMk/>
            <pc:sldMk cId="1857535405" sldId="317"/>
            <ac:spMk id="3" creationId="{E16D6F3E-1EFB-43A2-B463-D896B9275F90}"/>
          </ac:spMkLst>
        </pc:spChg>
      </pc:sldChg>
      <pc:sldChg chg="modSp add mod">
        <pc:chgData name="Kevin Bouchard" userId="2fc9e66d-ba45-474f-8a9f-7086b34a7d26" providerId="ADAL" clId="{6C19F5D4-A166-438C-B97A-7203C498E51F}" dt="2024-01-22T02:35:36.985" v="3489" actId="20577"/>
        <pc:sldMkLst>
          <pc:docMk/>
          <pc:sldMk cId="988926704" sldId="318"/>
        </pc:sldMkLst>
        <pc:spChg chg="mod">
          <ac:chgData name="Kevin Bouchard" userId="2fc9e66d-ba45-474f-8a9f-7086b34a7d26" providerId="ADAL" clId="{6C19F5D4-A166-438C-B97A-7203C498E51F}" dt="2024-01-22T02:35:36.985" v="3489" actId="20577"/>
          <ac:spMkLst>
            <pc:docMk/>
            <pc:sldMk cId="988926704" sldId="318"/>
            <ac:spMk id="3" creationId="{B20D96AB-BE1B-4419-AC51-A78B3DF181C7}"/>
          </ac:spMkLst>
        </pc:spChg>
      </pc:sldChg>
      <pc:sldChg chg="del">
        <pc:chgData name="Kevin Bouchard" userId="2fc9e66d-ba45-474f-8a9f-7086b34a7d26" providerId="ADAL" clId="{6C19F5D4-A166-438C-B97A-7203C498E51F}" dt="2024-01-21T22:18:28.239" v="0" actId="47"/>
        <pc:sldMkLst>
          <pc:docMk/>
          <pc:sldMk cId="1050306101" sldId="318"/>
        </pc:sldMkLst>
      </pc:sldChg>
      <pc:sldChg chg="del">
        <pc:chgData name="Kevin Bouchard" userId="2fc9e66d-ba45-474f-8a9f-7086b34a7d26" providerId="ADAL" clId="{6C19F5D4-A166-438C-B97A-7203C498E51F}" dt="2024-01-21T22:18:28.239" v="0" actId="47"/>
        <pc:sldMkLst>
          <pc:docMk/>
          <pc:sldMk cId="2255821525" sldId="319"/>
        </pc:sldMkLst>
      </pc:sldChg>
      <pc:sldChg chg="modSp add del mod ord chgLayout">
        <pc:chgData name="Kevin Bouchard" userId="2fc9e66d-ba45-474f-8a9f-7086b34a7d26" providerId="ADAL" clId="{6C19F5D4-A166-438C-B97A-7203C498E51F}" dt="2024-01-22T01:39:16.877" v="1987" actId="47"/>
        <pc:sldMkLst>
          <pc:docMk/>
          <pc:sldMk cId="4277178379" sldId="319"/>
        </pc:sldMkLst>
        <pc:spChg chg="mod ord">
          <ac:chgData name="Kevin Bouchard" userId="2fc9e66d-ba45-474f-8a9f-7086b34a7d26" providerId="ADAL" clId="{6C19F5D4-A166-438C-B97A-7203C498E51F}" dt="2024-01-22T01:27:14.860" v="1787" actId="790"/>
          <ac:spMkLst>
            <pc:docMk/>
            <pc:sldMk cId="4277178379" sldId="319"/>
            <ac:spMk id="2" creationId="{AD9158D2-270E-44C3-95DD-47D685A743C6}"/>
          </ac:spMkLst>
        </pc:spChg>
        <pc:spChg chg="mod ord">
          <ac:chgData name="Kevin Bouchard" userId="2fc9e66d-ba45-474f-8a9f-7086b34a7d26" providerId="ADAL" clId="{6C19F5D4-A166-438C-B97A-7203C498E51F}" dt="2024-01-22T01:38:58.670" v="1984" actId="20577"/>
          <ac:spMkLst>
            <pc:docMk/>
            <pc:sldMk cId="4277178379" sldId="319"/>
            <ac:spMk id="3" creationId="{572853A5-7EF3-45AA-B416-037DE20FA3DB}"/>
          </ac:spMkLst>
        </pc:spChg>
        <pc:spChg chg="mod ord">
          <ac:chgData name="Kevin Bouchard" userId="2fc9e66d-ba45-474f-8a9f-7086b34a7d26" providerId="ADAL" clId="{6C19F5D4-A166-438C-B97A-7203C498E51F}" dt="2024-01-22T01:27:00.423" v="1785" actId="14100"/>
          <ac:spMkLst>
            <pc:docMk/>
            <pc:sldMk cId="4277178379" sldId="319"/>
            <ac:spMk id="4" creationId="{787E7976-96D4-406D-BB5B-6987DCFD022E}"/>
          </ac:spMkLst>
        </pc:spChg>
        <pc:spChg chg="mod ord">
          <ac:chgData name="Kevin Bouchard" userId="2fc9e66d-ba45-474f-8a9f-7086b34a7d26" providerId="ADAL" clId="{6C19F5D4-A166-438C-B97A-7203C498E51F}" dt="2024-01-22T01:26:52.291" v="1783" actId="700"/>
          <ac:spMkLst>
            <pc:docMk/>
            <pc:sldMk cId="4277178379" sldId="319"/>
            <ac:spMk id="5" creationId="{339F3144-3CAE-455F-B974-885C3513CCAB}"/>
          </ac:spMkLst>
        </pc:spChg>
        <pc:picChg chg="mod">
          <ac:chgData name="Kevin Bouchard" userId="2fc9e66d-ba45-474f-8a9f-7086b34a7d26" providerId="ADAL" clId="{6C19F5D4-A166-438C-B97A-7203C498E51F}" dt="2024-01-22T01:39:13.662" v="1986" actId="1076"/>
          <ac:picMkLst>
            <pc:docMk/>
            <pc:sldMk cId="4277178379" sldId="319"/>
            <ac:picMk id="2050" creationId="{26A7ABCA-426D-47D8-98E6-22BED8F68DF2}"/>
          </ac:picMkLst>
        </pc:picChg>
        <pc:picChg chg="mod">
          <ac:chgData name="Kevin Bouchard" userId="2fc9e66d-ba45-474f-8a9f-7086b34a7d26" providerId="ADAL" clId="{6C19F5D4-A166-438C-B97A-7203C498E51F}" dt="2024-01-22T01:33:35.959" v="1864" actId="1076"/>
          <ac:picMkLst>
            <pc:docMk/>
            <pc:sldMk cId="4277178379" sldId="319"/>
            <ac:picMk id="2052" creationId="{07C3E220-4C5A-4D5A-ABE3-B8D5C852828E}"/>
          </ac:picMkLst>
        </pc:picChg>
      </pc:sldChg>
      <pc:sldChg chg="modSp add mod">
        <pc:chgData name="Kevin Bouchard" userId="2fc9e66d-ba45-474f-8a9f-7086b34a7d26" providerId="ADAL" clId="{6C19F5D4-A166-438C-B97A-7203C498E51F}" dt="2024-01-22T02:17:19.344" v="2661" actId="20577"/>
        <pc:sldMkLst>
          <pc:docMk/>
          <pc:sldMk cId="224434017" sldId="320"/>
        </pc:sldMkLst>
        <pc:spChg chg="mod">
          <ac:chgData name="Kevin Bouchard" userId="2fc9e66d-ba45-474f-8a9f-7086b34a7d26" providerId="ADAL" clId="{6C19F5D4-A166-438C-B97A-7203C498E51F}" dt="2024-01-22T02:17:19.344" v="2661" actId="20577"/>
          <ac:spMkLst>
            <pc:docMk/>
            <pc:sldMk cId="224434017" sldId="320"/>
            <ac:spMk id="3" creationId="{3252679C-0A40-4680-B78D-BAFDD46103BE}"/>
          </ac:spMkLst>
        </pc:spChg>
      </pc:sldChg>
      <pc:sldChg chg="modSp add mod">
        <pc:chgData name="Kevin Bouchard" userId="2fc9e66d-ba45-474f-8a9f-7086b34a7d26" providerId="ADAL" clId="{6C19F5D4-A166-438C-B97A-7203C498E51F}" dt="2024-01-21T22:37:02.950" v="303" actId="122"/>
        <pc:sldMkLst>
          <pc:docMk/>
          <pc:sldMk cId="2521469720" sldId="322"/>
        </pc:sldMkLst>
        <pc:spChg chg="mod">
          <ac:chgData name="Kevin Bouchard" userId="2fc9e66d-ba45-474f-8a9f-7086b34a7d26" providerId="ADAL" clId="{6C19F5D4-A166-438C-B97A-7203C498E51F}" dt="2024-01-21T22:37:02.950" v="303" actId="122"/>
          <ac:spMkLst>
            <pc:docMk/>
            <pc:sldMk cId="2521469720" sldId="322"/>
            <ac:spMk id="3" creationId="{8FBE3AF7-DFDB-4600-9116-06F9F8F3EB25}"/>
          </ac:spMkLst>
        </pc:spChg>
      </pc:sldChg>
      <pc:sldChg chg="modSp add mod">
        <pc:chgData name="Kevin Bouchard" userId="2fc9e66d-ba45-474f-8a9f-7086b34a7d26" providerId="ADAL" clId="{6C19F5D4-A166-438C-B97A-7203C498E51F}" dt="2024-01-22T01:07:49.882" v="1218" actId="5793"/>
        <pc:sldMkLst>
          <pc:docMk/>
          <pc:sldMk cId="2084489962" sldId="323"/>
        </pc:sldMkLst>
        <pc:spChg chg="mod">
          <ac:chgData name="Kevin Bouchard" userId="2fc9e66d-ba45-474f-8a9f-7086b34a7d26" providerId="ADAL" clId="{6C19F5D4-A166-438C-B97A-7203C498E51F}" dt="2024-01-21T22:41:16.389" v="320" actId="20577"/>
          <ac:spMkLst>
            <pc:docMk/>
            <pc:sldMk cId="2084489962" sldId="323"/>
            <ac:spMk id="2" creationId="{BA5793C9-8E6F-49F7-B0BB-FDFF23438CB6}"/>
          </ac:spMkLst>
        </pc:spChg>
        <pc:spChg chg="mod">
          <ac:chgData name="Kevin Bouchard" userId="2fc9e66d-ba45-474f-8a9f-7086b34a7d26" providerId="ADAL" clId="{6C19F5D4-A166-438C-B97A-7203C498E51F}" dt="2024-01-22T01:07:49.882" v="1218" actId="5793"/>
          <ac:spMkLst>
            <pc:docMk/>
            <pc:sldMk cId="2084489962" sldId="323"/>
            <ac:spMk id="3" creationId="{8FBE3AF7-DFDB-4600-9116-06F9F8F3EB25}"/>
          </ac:spMkLst>
        </pc:spChg>
      </pc:sldChg>
      <pc:sldChg chg="del">
        <pc:chgData name="Kevin Bouchard" userId="2fc9e66d-ba45-474f-8a9f-7086b34a7d26" providerId="ADAL" clId="{6C19F5D4-A166-438C-B97A-7203C498E51F}" dt="2024-01-21T22:18:28.239" v="0" actId="47"/>
        <pc:sldMkLst>
          <pc:docMk/>
          <pc:sldMk cId="3396304668" sldId="323"/>
        </pc:sldMkLst>
      </pc:sldChg>
      <pc:sldChg chg="modSp add mod ord chgLayout modNotesTx">
        <pc:chgData name="Kevin Bouchard" userId="2fc9e66d-ba45-474f-8a9f-7086b34a7d26" providerId="ADAL" clId="{6C19F5D4-A166-438C-B97A-7203C498E51F}" dt="2024-01-22T01:26:12.834" v="1760" actId="1076"/>
        <pc:sldMkLst>
          <pc:docMk/>
          <pc:sldMk cId="2138375967" sldId="324"/>
        </pc:sldMkLst>
        <pc:spChg chg="mod ord">
          <ac:chgData name="Kevin Bouchard" userId="2fc9e66d-ba45-474f-8a9f-7086b34a7d26" providerId="ADAL" clId="{6C19F5D4-A166-438C-B97A-7203C498E51F}" dt="2024-01-22T01:24:57.747" v="1742" actId="790"/>
          <ac:spMkLst>
            <pc:docMk/>
            <pc:sldMk cId="2138375967" sldId="324"/>
            <ac:spMk id="2" creationId="{0E7812E8-3DC8-4690-831E-947C329A082F}"/>
          </ac:spMkLst>
        </pc:spChg>
        <pc:spChg chg="mod ord">
          <ac:chgData name="Kevin Bouchard" userId="2fc9e66d-ba45-474f-8a9f-7086b34a7d26" providerId="ADAL" clId="{6C19F5D4-A166-438C-B97A-7203C498E51F}" dt="2024-01-22T01:26:08.946" v="1759" actId="20577"/>
          <ac:spMkLst>
            <pc:docMk/>
            <pc:sldMk cId="2138375967" sldId="324"/>
            <ac:spMk id="3" creationId="{7868BA1C-FB7A-426B-92AA-2D3D76BDE7A3}"/>
          </ac:spMkLst>
        </pc:spChg>
        <pc:spChg chg="mod ord">
          <ac:chgData name="Kevin Bouchard" userId="2fc9e66d-ba45-474f-8a9f-7086b34a7d26" providerId="ADAL" clId="{6C19F5D4-A166-438C-B97A-7203C498E51F}" dt="2024-01-21T22:52:12.833" v="825" actId="700"/>
          <ac:spMkLst>
            <pc:docMk/>
            <pc:sldMk cId="2138375967" sldId="324"/>
            <ac:spMk id="4" creationId="{70B76A66-1D38-4932-A7A6-244E08672B69}"/>
          </ac:spMkLst>
        </pc:spChg>
        <pc:spChg chg="mod ord">
          <ac:chgData name="Kevin Bouchard" userId="2fc9e66d-ba45-474f-8a9f-7086b34a7d26" providerId="ADAL" clId="{6C19F5D4-A166-438C-B97A-7203C498E51F}" dt="2024-01-21T22:52:12.833" v="825" actId="700"/>
          <ac:spMkLst>
            <pc:docMk/>
            <pc:sldMk cId="2138375967" sldId="324"/>
            <ac:spMk id="5" creationId="{C2E7030D-8A2D-4FD7-A467-D70C9C592FCE}"/>
          </ac:spMkLst>
        </pc:spChg>
        <pc:picChg chg="mod">
          <ac:chgData name="Kevin Bouchard" userId="2fc9e66d-ba45-474f-8a9f-7086b34a7d26" providerId="ADAL" clId="{6C19F5D4-A166-438C-B97A-7203C498E51F}" dt="2024-01-22T01:22:49.996" v="1691" actId="1076"/>
          <ac:picMkLst>
            <pc:docMk/>
            <pc:sldMk cId="2138375967" sldId="324"/>
            <ac:picMk id="6" creationId="{E6181EDB-3606-4E9F-A006-1628C6DEC899}"/>
          </ac:picMkLst>
        </pc:picChg>
        <pc:picChg chg="mod">
          <ac:chgData name="Kevin Bouchard" userId="2fc9e66d-ba45-474f-8a9f-7086b34a7d26" providerId="ADAL" clId="{6C19F5D4-A166-438C-B97A-7203C498E51F}" dt="2024-01-22T01:26:05.340" v="1756" actId="1076"/>
          <ac:picMkLst>
            <pc:docMk/>
            <pc:sldMk cId="2138375967" sldId="324"/>
            <ac:picMk id="7" creationId="{0E8B0E13-3B30-4C5C-BB59-FB158C25E661}"/>
          </ac:picMkLst>
        </pc:picChg>
        <pc:picChg chg="mod">
          <ac:chgData name="Kevin Bouchard" userId="2fc9e66d-ba45-474f-8a9f-7086b34a7d26" providerId="ADAL" clId="{6C19F5D4-A166-438C-B97A-7203C498E51F}" dt="2024-01-22T01:26:12.834" v="1760" actId="1076"/>
          <ac:picMkLst>
            <pc:docMk/>
            <pc:sldMk cId="2138375967" sldId="324"/>
            <ac:picMk id="8" creationId="{D3AAE266-A69A-49E5-AA5A-E4FAD0EA1879}"/>
          </ac:picMkLst>
        </pc:picChg>
      </pc:sldChg>
      <pc:sldChg chg="modSp add del mod chgLayout">
        <pc:chgData name="Kevin Bouchard" userId="2fc9e66d-ba45-474f-8a9f-7086b34a7d26" providerId="ADAL" clId="{6C19F5D4-A166-438C-B97A-7203C498E51F}" dt="2024-01-22T02:21:04.934" v="2727" actId="47"/>
        <pc:sldMkLst>
          <pc:docMk/>
          <pc:sldMk cId="2126471735" sldId="325"/>
        </pc:sldMkLst>
        <pc:spChg chg="mod ord">
          <ac:chgData name="Kevin Bouchard" userId="2fc9e66d-ba45-474f-8a9f-7086b34a7d26" providerId="ADAL" clId="{6C19F5D4-A166-438C-B97A-7203C498E51F}" dt="2024-01-22T02:20:25.560" v="2693" actId="20577"/>
          <ac:spMkLst>
            <pc:docMk/>
            <pc:sldMk cId="2126471735" sldId="325"/>
            <ac:spMk id="2" creationId="{FF0A21D5-2036-4E0B-A95B-1280D55F1D0B}"/>
          </ac:spMkLst>
        </pc:spChg>
        <pc:spChg chg="mod ord">
          <ac:chgData name="Kevin Bouchard" userId="2fc9e66d-ba45-474f-8a9f-7086b34a7d26" providerId="ADAL" clId="{6C19F5D4-A166-438C-B97A-7203C498E51F}" dt="2024-01-22T02:20:19.890" v="2685" actId="27636"/>
          <ac:spMkLst>
            <pc:docMk/>
            <pc:sldMk cId="2126471735" sldId="325"/>
            <ac:spMk id="3" creationId="{6350982E-6433-4DAC-B030-C230E3A90F23}"/>
          </ac:spMkLst>
        </pc:spChg>
        <pc:spChg chg="mod ord">
          <ac:chgData name="Kevin Bouchard" userId="2fc9e66d-ba45-474f-8a9f-7086b34a7d26" providerId="ADAL" clId="{6C19F5D4-A166-438C-B97A-7203C498E51F}" dt="2024-01-22T02:20:19.828" v="2684" actId="700"/>
          <ac:spMkLst>
            <pc:docMk/>
            <pc:sldMk cId="2126471735" sldId="325"/>
            <ac:spMk id="4" creationId="{4056465E-C955-42D9-A17E-0D256C7E09AB}"/>
          </ac:spMkLst>
        </pc:spChg>
        <pc:spChg chg="mod ord">
          <ac:chgData name="Kevin Bouchard" userId="2fc9e66d-ba45-474f-8a9f-7086b34a7d26" providerId="ADAL" clId="{6C19F5D4-A166-438C-B97A-7203C498E51F}" dt="2024-01-22T02:20:19.828" v="2684" actId="700"/>
          <ac:spMkLst>
            <pc:docMk/>
            <pc:sldMk cId="2126471735" sldId="325"/>
            <ac:spMk id="5" creationId="{AD165FE0-5DE8-44E8-A1D3-08EBB9F95270}"/>
          </ac:spMkLst>
        </pc:spChg>
      </pc:sldChg>
      <pc:sldChg chg="del">
        <pc:chgData name="Kevin Bouchard" userId="2fc9e66d-ba45-474f-8a9f-7086b34a7d26" providerId="ADAL" clId="{6C19F5D4-A166-438C-B97A-7203C498E51F}" dt="2024-01-21T22:18:28.239" v="0" actId="47"/>
        <pc:sldMkLst>
          <pc:docMk/>
          <pc:sldMk cId="4162060158" sldId="325"/>
        </pc:sldMkLst>
      </pc:sldChg>
      <pc:sldChg chg="modSp add mod">
        <pc:chgData name="Kevin Bouchard" userId="2fc9e66d-ba45-474f-8a9f-7086b34a7d26" providerId="ADAL" clId="{6C19F5D4-A166-438C-B97A-7203C498E51F}" dt="2024-01-22T02:25:14.194" v="2886" actId="20577"/>
        <pc:sldMkLst>
          <pc:docMk/>
          <pc:sldMk cId="338550934" sldId="326"/>
        </pc:sldMkLst>
        <pc:spChg chg="mod">
          <ac:chgData name="Kevin Bouchard" userId="2fc9e66d-ba45-474f-8a9f-7086b34a7d26" providerId="ADAL" clId="{6C19F5D4-A166-438C-B97A-7203C498E51F}" dt="2024-01-22T02:23:36.755" v="2800" actId="6549"/>
          <ac:spMkLst>
            <pc:docMk/>
            <pc:sldMk cId="338550934" sldId="326"/>
            <ac:spMk id="2" creationId="{CFB4C7F8-2D96-4690-95D7-48EADD7B347D}"/>
          </ac:spMkLst>
        </pc:spChg>
        <pc:spChg chg="mod">
          <ac:chgData name="Kevin Bouchard" userId="2fc9e66d-ba45-474f-8a9f-7086b34a7d26" providerId="ADAL" clId="{6C19F5D4-A166-438C-B97A-7203C498E51F}" dt="2024-01-22T02:25:14.194" v="2886" actId="20577"/>
          <ac:spMkLst>
            <pc:docMk/>
            <pc:sldMk cId="338550934" sldId="326"/>
            <ac:spMk id="3" creationId="{4F625E07-3A8D-489A-BFA2-43421EE1EE8D}"/>
          </ac:spMkLst>
        </pc:spChg>
      </pc:sldChg>
      <pc:sldChg chg="modSp add mod">
        <pc:chgData name="Kevin Bouchard" userId="2fc9e66d-ba45-474f-8a9f-7086b34a7d26" providerId="ADAL" clId="{6C19F5D4-A166-438C-B97A-7203C498E51F}" dt="2024-01-22T02:26:33.163" v="2950" actId="20577"/>
        <pc:sldMkLst>
          <pc:docMk/>
          <pc:sldMk cId="1472462755" sldId="327"/>
        </pc:sldMkLst>
        <pc:spChg chg="mod">
          <ac:chgData name="Kevin Bouchard" userId="2fc9e66d-ba45-474f-8a9f-7086b34a7d26" providerId="ADAL" clId="{6C19F5D4-A166-438C-B97A-7203C498E51F}" dt="2024-01-22T02:23:51.464" v="2827" actId="20577"/>
          <ac:spMkLst>
            <pc:docMk/>
            <pc:sldMk cId="1472462755" sldId="327"/>
            <ac:spMk id="2" creationId="{B43C6D34-5C62-42FD-8B13-2EC89DC0CCC4}"/>
          </ac:spMkLst>
        </pc:spChg>
        <pc:spChg chg="mod">
          <ac:chgData name="Kevin Bouchard" userId="2fc9e66d-ba45-474f-8a9f-7086b34a7d26" providerId="ADAL" clId="{6C19F5D4-A166-438C-B97A-7203C498E51F}" dt="2024-01-22T02:26:33.163" v="2950" actId="20577"/>
          <ac:spMkLst>
            <pc:docMk/>
            <pc:sldMk cId="1472462755" sldId="327"/>
            <ac:spMk id="3" creationId="{AD612944-1C39-4938-A932-6BA9796598DB}"/>
          </ac:spMkLst>
        </pc:spChg>
      </pc:sldChg>
      <pc:sldChg chg="modSp add del mod">
        <pc:chgData name="Kevin Bouchard" userId="2fc9e66d-ba45-474f-8a9f-7086b34a7d26" providerId="ADAL" clId="{6C19F5D4-A166-438C-B97A-7203C498E51F}" dt="2024-01-22T02:27:29.677" v="2961" actId="47"/>
        <pc:sldMkLst>
          <pc:docMk/>
          <pc:sldMk cId="4011740364" sldId="328"/>
        </pc:sldMkLst>
        <pc:spChg chg="mod">
          <ac:chgData name="Kevin Bouchard" userId="2fc9e66d-ba45-474f-8a9f-7086b34a7d26" providerId="ADAL" clId="{6C19F5D4-A166-438C-B97A-7203C498E51F}" dt="2024-01-22T02:27:10.413" v="2960" actId="20577"/>
          <ac:spMkLst>
            <pc:docMk/>
            <pc:sldMk cId="4011740364" sldId="328"/>
            <ac:spMk id="3" creationId="{B4BF9A11-B244-4B52-B963-0F74EE1E405E}"/>
          </ac:spMkLst>
        </pc:spChg>
      </pc:sldChg>
      <pc:sldChg chg="modSp add del mod">
        <pc:chgData name="Kevin Bouchard" userId="2fc9e66d-ba45-474f-8a9f-7086b34a7d26" providerId="ADAL" clId="{6C19F5D4-A166-438C-B97A-7203C498E51F}" dt="2024-01-21T22:41:11.651" v="315" actId="47"/>
        <pc:sldMkLst>
          <pc:docMk/>
          <pc:sldMk cId="3315758923" sldId="329"/>
        </pc:sldMkLst>
        <pc:spChg chg="mod">
          <ac:chgData name="Kevin Bouchard" userId="2fc9e66d-ba45-474f-8a9f-7086b34a7d26" providerId="ADAL" clId="{6C19F5D4-A166-438C-B97A-7203C498E51F}" dt="2024-01-21T22:38:44.138" v="305" actId="20577"/>
          <ac:spMkLst>
            <pc:docMk/>
            <pc:sldMk cId="3315758923" sldId="329"/>
            <ac:spMk id="3" creationId="{9944A4B7-3AEC-FDDC-7924-602BFB5239FD}"/>
          </ac:spMkLst>
        </pc:spChg>
      </pc:sldChg>
      <pc:sldChg chg="modSp add mod chgLayout">
        <pc:chgData name="Kevin Bouchard" userId="2fc9e66d-ba45-474f-8a9f-7086b34a7d26" providerId="ADAL" clId="{6C19F5D4-A166-438C-B97A-7203C498E51F}" dt="2024-01-22T02:33:49.253" v="3306" actId="20577"/>
        <pc:sldMkLst>
          <pc:docMk/>
          <pc:sldMk cId="3248289874" sldId="330"/>
        </pc:sldMkLst>
        <pc:spChg chg="mod ord">
          <ac:chgData name="Kevin Bouchard" userId="2fc9e66d-ba45-474f-8a9f-7086b34a7d26" providerId="ADAL" clId="{6C19F5D4-A166-438C-B97A-7203C498E51F}" dt="2024-01-22T02:30:43.047" v="3284" actId="700"/>
          <ac:spMkLst>
            <pc:docMk/>
            <pc:sldMk cId="3248289874" sldId="330"/>
            <ac:spMk id="2" creationId="{B379C1BE-9718-DB89-119F-88E3F9A5C01A}"/>
          </ac:spMkLst>
        </pc:spChg>
        <pc:spChg chg="mod ord">
          <ac:chgData name="Kevin Bouchard" userId="2fc9e66d-ba45-474f-8a9f-7086b34a7d26" providerId="ADAL" clId="{6C19F5D4-A166-438C-B97A-7203C498E51F}" dt="2024-01-22T02:31:54.150" v="3294" actId="20577"/>
          <ac:spMkLst>
            <pc:docMk/>
            <pc:sldMk cId="3248289874" sldId="330"/>
            <ac:spMk id="3" creationId="{588CEED2-E6DF-045C-53AC-6E34D6850E69}"/>
          </ac:spMkLst>
        </pc:spChg>
        <pc:spChg chg="mod ord">
          <ac:chgData name="Kevin Bouchard" userId="2fc9e66d-ba45-474f-8a9f-7086b34a7d26" providerId="ADAL" clId="{6C19F5D4-A166-438C-B97A-7203C498E51F}" dt="2024-01-22T02:33:49.253" v="3306" actId="20577"/>
          <ac:spMkLst>
            <pc:docMk/>
            <pc:sldMk cId="3248289874" sldId="330"/>
            <ac:spMk id="4" creationId="{9D205F3A-E341-350F-D8C6-F11F8F8DCFC2}"/>
          </ac:spMkLst>
        </pc:spChg>
        <pc:spChg chg="mod ord">
          <ac:chgData name="Kevin Bouchard" userId="2fc9e66d-ba45-474f-8a9f-7086b34a7d26" providerId="ADAL" clId="{6C19F5D4-A166-438C-B97A-7203C498E51F}" dt="2024-01-22T02:30:43.047" v="3284" actId="700"/>
          <ac:spMkLst>
            <pc:docMk/>
            <pc:sldMk cId="3248289874" sldId="330"/>
            <ac:spMk id="5" creationId="{AA253EDB-1979-122D-FFCE-AC40E448453D}"/>
          </ac:spMkLst>
        </pc:spChg>
        <pc:picChg chg="mod">
          <ac:chgData name="Kevin Bouchard" userId="2fc9e66d-ba45-474f-8a9f-7086b34a7d26" providerId="ADAL" clId="{6C19F5D4-A166-438C-B97A-7203C498E51F}" dt="2024-01-22T02:33:30.621" v="3295" actId="1076"/>
          <ac:picMkLst>
            <pc:docMk/>
            <pc:sldMk cId="3248289874" sldId="330"/>
            <ac:picMk id="10" creationId="{A5ED1267-E528-7CD1-9B3B-8C628C8B3649}"/>
          </ac:picMkLst>
        </pc:picChg>
      </pc:sldChg>
      <pc:sldChg chg="modSp add mod modNotesTx">
        <pc:chgData name="Kevin Bouchard" userId="2fc9e66d-ba45-474f-8a9f-7086b34a7d26" providerId="ADAL" clId="{6C19F5D4-A166-438C-B97A-7203C498E51F}" dt="2024-01-22T02:18:44.819" v="2683" actId="20577"/>
        <pc:sldMkLst>
          <pc:docMk/>
          <pc:sldMk cId="3412309483" sldId="331"/>
        </pc:sldMkLst>
        <pc:spChg chg="mod">
          <ac:chgData name="Kevin Bouchard" userId="2fc9e66d-ba45-474f-8a9f-7086b34a7d26" providerId="ADAL" clId="{6C19F5D4-A166-438C-B97A-7203C498E51F}" dt="2024-01-22T02:16:44.153" v="2652" actId="20577"/>
          <ac:spMkLst>
            <pc:docMk/>
            <pc:sldMk cId="3412309483" sldId="331"/>
            <ac:spMk id="3" creationId="{3252679C-0A40-4680-B78D-BAFDD46103BE}"/>
          </ac:spMkLst>
        </pc:spChg>
      </pc:sldChg>
      <pc:sldChg chg="modSp add mod ord modNotesTx">
        <pc:chgData name="Kevin Bouchard" userId="2fc9e66d-ba45-474f-8a9f-7086b34a7d26" providerId="ADAL" clId="{6C19F5D4-A166-438C-B97A-7203C498E51F}" dt="2024-01-22T01:13:56.508" v="1475" actId="20577"/>
        <pc:sldMkLst>
          <pc:docMk/>
          <pc:sldMk cId="4162403015" sldId="332"/>
        </pc:sldMkLst>
        <pc:spChg chg="mod">
          <ac:chgData name="Kevin Bouchard" userId="2fc9e66d-ba45-474f-8a9f-7086b34a7d26" providerId="ADAL" clId="{6C19F5D4-A166-438C-B97A-7203C498E51F}" dt="2024-01-22T01:13:43.864" v="1474" actId="20577"/>
          <ac:spMkLst>
            <pc:docMk/>
            <pc:sldMk cId="4162403015" sldId="332"/>
            <ac:spMk id="3" creationId="{FB63AC3A-3BE4-486E-AC46-7A892A1FAABB}"/>
          </ac:spMkLst>
        </pc:spChg>
      </pc:sldChg>
      <pc:sldChg chg="del">
        <pc:chgData name="Kevin Bouchard" userId="2fc9e66d-ba45-474f-8a9f-7086b34a7d26" providerId="ADAL" clId="{6C19F5D4-A166-438C-B97A-7203C498E51F}" dt="2024-01-21T22:18:28.239" v="0" actId="47"/>
        <pc:sldMkLst>
          <pc:docMk/>
          <pc:sldMk cId="4198777966" sldId="332"/>
        </pc:sldMkLst>
      </pc:sldChg>
      <pc:sldChg chg="del">
        <pc:chgData name="Kevin Bouchard" userId="2fc9e66d-ba45-474f-8a9f-7086b34a7d26" providerId="ADAL" clId="{6C19F5D4-A166-438C-B97A-7203C498E51F}" dt="2024-01-21T22:18:28.239" v="0" actId="47"/>
        <pc:sldMkLst>
          <pc:docMk/>
          <pc:sldMk cId="2745025184" sldId="333"/>
        </pc:sldMkLst>
      </pc:sldChg>
      <pc:sldChg chg="addSp delSp modSp mod setBg setClrOvrMap chgLayout">
        <pc:chgData name="Kevin Bouchard" userId="2fc9e66d-ba45-474f-8a9f-7086b34a7d26" providerId="ADAL" clId="{6C19F5D4-A166-438C-B97A-7203C498E51F}" dt="2024-01-21T22:25:15.503" v="200" actId="26606"/>
        <pc:sldMkLst>
          <pc:docMk/>
          <pc:sldMk cId="173000083" sldId="349"/>
        </pc:sldMkLst>
        <pc:spChg chg="mod ord">
          <ac:chgData name="Kevin Bouchard" userId="2fc9e66d-ba45-474f-8a9f-7086b34a7d26" providerId="ADAL" clId="{6C19F5D4-A166-438C-B97A-7203C498E51F}" dt="2024-01-21T22:25:15.503" v="200" actId="26606"/>
          <ac:spMkLst>
            <pc:docMk/>
            <pc:sldMk cId="173000083" sldId="349"/>
            <ac:spMk id="2" creationId="{80228327-13A8-899D-2B04-A6C988157BC9}"/>
          </ac:spMkLst>
        </pc:spChg>
        <pc:spChg chg="mod ord">
          <ac:chgData name="Kevin Bouchard" userId="2fc9e66d-ba45-474f-8a9f-7086b34a7d26" providerId="ADAL" clId="{6C19F5D4-A166-438C-B97A-7203C498E51F}" dt="2024-01-21T22:25:15.503" v="200" actId="26606"/>
          <ac:spMkLst>
            <pc:docMk/>
            <pc:sldMk cId="173000083" sldId="349"/>
            <ac:spMk id="4" creationId="{FBA4B92C-9A35-5C0C-5B6E-0B867BC3BE77}"/>
          </ac:spMkLst>
        </pc:spChg>
        <pc:spChg chg="mod ord">
          <ac:chgData name="Kevin Bouchard" userId="2fc9e66d-ba45-474f-8a9f-7086b34a7d26" providerId="ADAL" clId="{6C19F5D4-A166-438C-B97A-7203C498E51F}" dt="2024-01-21T22:25:15.503" v="200" actId="26606"/>
          <ac:spMkLst>
            <pc:docMk/>
            <pc:sldMk cId="173000083" sldId="349"/>
            <ac:spMk id="5" creationId="{96A3C90C-3F0C-4C32-6941-115616C457BA}"/>
          </ac:spMkLst>
        </pc:spChg>
        <pc:spChg chg="add del mod ord">
          <ac:chgData name="Kevin Bouchard" userId="2fc9e66d-ba45-474f-8a9f-7086b34a7d26" providerId="ADAL" clId="{6C19F5D4-A166-438C-B97A-7203C498E51F}" dt="2024-01-21T22:25:15.503" v="200" actId="26606"/>
          <ac:spMkLst>
            <pc:docMk/>
            <pc:sldMk cId="173000083" sldId="349"/>
            <ac:spMk id="11" creationId="{2C344546-A92B-2CAD-4D16-B1E952698467}"/>
          </ac:spMkLst>
        </pc:spChg>
        <pc:spChg chg="add del">
          <ac:chgData name="Kevin Bouchard" userId="2fc9e66d-ba45-474f-8a9f-7086b34a7d26" providerId="ADAL" clId="{6C19F5D4-A166-438C-B97A-7203C498E51F}" dt="2024-01-21T22:23:38.477" v="145" actId="26606"/>
          <ac:spMkLst>
            <pc:docMk/>
            <pc:sldMk cId="173000083" sldId="349"/>
            <ac:spMk id="13" creationId="{2A0E4E09-FC02-4ADC-951A-3FFA90B6FE39}"/>
          </ac:spMkLst>
        </pc:spChg>
        <pc:spChg chg="add del">
          <ac:chgData name="Kevin Bouchard" userId="2fc9e66d-ba45-474f-8a9f-7086b34a7d26" providerId="ADAL" clId="{6C19F5D4-A166-438C-B97A-7203C498E51F}" dt="2024-01-21T22:23:38.477" v="145" actId="26606"/>
          <ac:spMkLst>
            <pc:docMk/>
            <pc:sldMk cId="173000083" sldId="349"/>
            <ac:spMk id="15" creationId="{9453FF84-60C1-4EA8-B49B-1B8C2D0C589F}"/>
          </ac:spMkLst>
        </pc:spChg>
        <pc:spChg chg="add del">
          <ac:chgData name="Kevin Bouchard" userId="2fc9e66d-ba45-474f-8a9f-7086b34a7d26" providerId="ADAL" clId="{6C19F5D4-A166-438C-B97A-7203C498E51F}" dt="2024-01-21T22:24:29.956" v="157" actId="26606"/>
          <ac:spMkLst>
            <pc:docMk/>
            <pc:sldMk cId="173000083" sldId="349"/>
            <ac:spMk id="17" creationId="{484E34F7-E155-426C-A88E-8AEA6CF3F7EC}"/>
          </ac:spMkLst>
        </pc:spChg>
        <pc:spChg chg="add del">
          <ac:chgData name="Kevin Bouchard" userId="2fc9e66d-ba45-474f-8a9f-7086b34a7d26" providerId="ADAL" clId="{6C19F5D4-A166-438C-B97A-7203C498E51F}" dt="2024-01-21T22:25:15.480" v="199" actId="26606"/>
          <ac:spMkLst>
            <pc:docMk/>
            <pc:sldMk cId="173000083" sldId="349"/>
            <ac:spMk id="20" creationId="{D68803C4-E159-4360-B7BB-74205C8F782D}"/>
          </ac:spMkLst>
        </pc:spChg>
        <pc:spChg chg="add del">
          <ac:chgData name="Kevin Bouchard" userId="2fc9e66d-ba45-474f-8a9f-7086b34a7d26" providerId="ADAL" clId="{6C19F5D4-A166-438C-B97A-7203C498E51F}" dt="2024-01-21T22:25:15.480" v="199" actId="26606"/>
          <ac:spMkLst>
            <pc:docMk/>
            <pc:sldMk cId="173000083" sldId="349"/>
            <ac:spMk id="22" creationId="{504B0465-3B07-49BF-BEA7-D81476246293}"/>
          </ac:spMkLst>
        </pc:spChg>
        <pc:spChg chg="add del">
          <ac:chgData name="Kevin Bouchard" userId="2fc9e66d-ba45-474f-8a9f-7086b34a7d26" providerId="ADAL" clId="{6C19F5D4-A166-438C-B97A-7203C498E51F}" dt="2024-01-21T22:25:15.480" v="199" actId="26606"/>
          <ac:spMkLst>
            <pc:docMk/>
            <pc:sldMk cId="173000083" sldId="349"/>
            <ac:spMk id="23" creationId="{E009DD9B-5EE2-4C0D-8B2B-351C8C102205}"/>
          </ac:spMkLst>
        </pc:spChg>
        <pc:spChg chg="add del">
          <ac:chgData name="Kevin Bouchard" userId="2fc9e66d-ba45-474f-8a9f-7086b34a7d26" providerId="ADAL" clId="{6C19F5D4-A166-438C-B97A-7203C498E51F}" dt="2024-01-21T22:25:15.480" v="199" actId="26606"/>
          <ac:spMkLst>
            <pc:docMk/>
            <pc:sldMk cId="173000083" sldId="349"/>
            <ac:spMk id="24" creationId="{49B7FFA5-14CB-4A4F-9BCC-CA3AA5D9D276}"/>
          </ac:spMkLst>
        </pc:spChg>
        <pc:spChg chg="add del">
          <ac:chgData name="Kevin Bouchard" userId="2fc9e66d-ba45-474f-8a9f-7086b34a7d26" providerId="ADAL" clId="{6C19F5D4-A166-438C-B97A-7203C498E51F}" dt="2024-01-21T22:25:15.480" v="199" actId="26606"/>
          <ac:spMkLst>
            <pc:docMk/>
            <pc:sldMk cId="173000083" sldId="349"/>
            <ac:spMk id="25" creationId="{E720DB99-7745-4E75-9D96-AAB6D55C531E}"/>
          </ac:spMkLst>
        </pc:spChg>
        <pc:spChg chg="add del">
          <ac:chgData name="Kevin Bouchard" userId="2fc9e66d-ba45-474f-8a9f-7086b34a7d26" providerId="ADAL" clId="{6C19F5D4-A166-438C-B97A-7203C498E51F}" dt="2024-01-21T22:25:15.480" v="199" actId="26606"/>
          <ac:spMkLst>
            <pc:docMk/>
            <pc:sldMk cId="173000083" sldId="349"/>
            <ac:spMk id="26" creationId="{04E48745-7512-4EC2-9E20-9092D12150CA}"/>
          </ac:spMkLst>
        </pc:spChg>
        <pc:spChg chg="add">
          <ac:chgData name="Kevin Bouchard" userId="2fc9e66d-ba45-474f-8a9f-7086b34a7d26" providerId="ADAL" clId="{6C19F5D4-A166-438C-B97A-7203C498E51F}" dt="2024-01-21T22:25:15.503" v="200" actId="26606"/>
          <ac:spMkLst>
            <pc:docMk/>
            <pc:sldMk cId="173000083" sldId="349"/>
            <ac:spMk id="28" creationId="{CCF043BA-0C52-4068-BCF5-2B2D89BA9D36}"/>
          </ac:spMkLst>
        </pc:spChg>
        <pc:grpChg chg="add">
          <ac:chgData name="Kevin Bouchard" userId="2fc9e66d-ba45-474f-8a9f-7086b34a7d26" providerId="ADAL" clId="{6C19F5D4-A166-438C-B97A-7203C498E51F}" dt="2024-01-21T22:25:15.503" v="200" actId="26606"/>
          <ac:grpSpMkLst>
            <pc:docMk/>
            <pc:sldMk cId="173000083" sldId="349"/>
            <ac:grpSpMk id="29" creationId="{789ACCC8-A635-400E-B9C0-AD9CA57109CE}"/>
          </ac:grpSpMkLst>
        </pc:grpChg>
        <pc:graphicFrameChg chg="add del">
          <ac:chgData name="Kevin Bouchard" userId="2fc9e66d-ba45-474f-8a9f-7086b34a7d26" providerId="ADAL" clId="{6C19F5D4-A166-438C-B97A-7203C498E51F}" dt="2024-01-21T22:24:15.636" v="152" actId="26606"/>
          <ac:graphicFrameMkLst>
            <pc:docMk/>
            <pc:sldMk cId="173000083" sldId="349"/>
            <ac:graphicFrameMk id="19" creationId="{0B7B1F26-E1D6-2096-6BB5-F459A0E092D6}"/>
          </ac:graphicFrameMkLst>
        </pc:graphicFrameChg>
        <pc:graphicFrameChg chg="add del">
          <ac:chgData name="Kevin Bouchard" userId="2fc9e66d-ba45-474f-8a9f-7086b34a7d26" providerId="ADAL" clId="{6C19F5D4-A166-438C-B97A-7203C498E51F}" dt="2024-01-21T22:24:23.625" v="154" actId="26606"/>
          <ac:graphicFrameMkLst>
            <pc:docMk/>
            <pc:sldMk cId="173000083" sldId="349"/>
            <ac:graphicFrameMk id="21" creationId="{08BB1C44-0544-C16B-3AFC-7B76EAB79F46}"/>
          </ac:graphicFrameMkLst>
        </pc:graphicFrameChg>
        <pc:picChg chg="add mod ord">
          <ac:chgData name="Kevin Bouchard" userId="2fc9e66d-ba45-474f-8a9f-7086b34a7d26" providerId="ADAL" clId="{6C19F5D4-A166-438C-B97A-7203C498E51F}" dt="2024-01-21T22:25:15.503" v="200" actId="26606"/>
          <ac:picMkLst>
            <pc:docMk/>
            <pc:sldMk cId="173000083" sldId="349"/>
            <ac:picMk id="6" creationId="{B4E74A4A-1266-670E-34A2-1DBB3F8EBE10}"/>
          </ac:picMkLst>
        </pc:picChg>
        <pc:picChg chg="del">
          <ac:chgData name="Kevin Bouchard" userId="2fc9e66d-ba45-474f-8a9f-7086b34a7d26" providerId="ADAL" clId="{6C19F5D4-A166-438C-B97A-7203C498E51F}" dt="2024-01-21T22:19:14.054" v="4" actId="478"/>
          <ac:picMkLst>
            <pc:docMk/>
            <pc:sldMk cId="173000083" sldId="349"/>
            <ac:picMk id="7" creationId="{E3E49B93-4959-946F-B8AF-F498901F2AB6}"/>
          </ac:picMkLst>
        </pc:picChg>
      </pc:sldChg>
      <pc:sldChg chg="modSp new mod ord modAnim">
        <pc:chgData name="Kevin Bouchard" userId="2fc9e66d-ba45-474f-8a9f-7086b34a7d26" providerId="ADAL" clId="{6C19F5D4-A166-438C-B97A-7203C498E51F}" dt="2024-01-22T01:18:30.518" v="1682"/>
        <pc:sldMkLst>
          <pc:docMk/>
          <pc:sldMk cId="2529812085" sldId="350"/>
        </pc:sldMkLst>
        <pc:spChg chg="mod">
          <ac:chgData name="Kevin Bouchard" userId="2fc9e66d-ba45-474f-8a9f-7086b34a7d26" providerId="ADAL" clId="{6C19F5D4-A166-438C-B97A-7203C498E51F}" dt="2024-01-21T22:42:13.200" v="370" actId="20577"/>
          <ac:spMkLst>
            <pc:docMk/>
            <pc:sldMk cId="2529812085" sldId="350"/>
            <ac:spMk id="2" creationId="{B69CC953-4A42-8FEE-796E-3333E90B2B80}"/>
          </ac:spMkLst>
        </pc:spChg>
        <pc:spChg chg="mod">
          <ac:chgData name="Kevin Bouchard" userId="2fc9e66d-ba45-474f-8a9f-7086b34a7d26" providerId="ADAL" clId="{6C19F5D4-A166-438C-B97A-7203C498E51F}" dt="2024-01-21T22:44:12.137" v="515" actId="20577"/>
          <ac:spMkLst>
            <pc:docMk/>
            <pc:sldMk cId="2529812085" sldId="350"/>
            <ac:spMk id="3" creationId="{90A08658-C953-DC22-9561-E0A149DA87F7}"/>
          </ac:spMkLst>
        </pc:spChg>
      </pc:sldChg>
      <pc:sldChg chg="modSp new mod modAnim">
        <pc:chgData name="Kevin Bouchard" userId="2fc9e66d-ba45-474f-8a9f-7086b34a7d26" providerId="ADAL" clId="{6C19F5D4-A166-438C-B97A-7203C498E51F}" dt="2024-01-22T01:18:11.815" v="1680"/>
        <pc:sldMkLst>
          <pc:docMk/>
          <pc:sldMk cId="838999645" sldId="351"/>
        </pc:sldMkLst>
        <pc:spChg chg="mod">
          <ac:chgData name="Kevin Bouchard" userId="2fc9e66d-ba45-474f-8a9f-7086b34a7d26" providerId="ADAL" clId="{6C19F5D4-A166-438C-B97A-7203C498E51F}" dt="2024-01-21T22:44:17.970" v="523" actId="20577"/>
          <ac:spMkLst>
            <pc:docMk/>
            <pc:sldMk cId="838999645" sldId="351"/>
            <ac:spMk id="2" creationId="{7A4C137E-118B-37C4-FB51-605D17E79D78}"/>
          </ac:spMkLst>
        </pc:spChg>
        <pc:spChg chg="mod">
          <ac:chgData name="Kevin Bouchard" userId="2fc9e66d-ba45-474f-8a9f-7086b34a7d26" providerId="ADAL" clId="{6C19F5D4-A166-438C-B97A-7203C498E51F}" dt="2024-01-22T01:15:04.354" v="1549" actId="20577"/>
          <ac:spMkLst>
            <pc:docMk/>
            <pc:sldMk cId="838999645" sldId="351"/>
            <ac:spMk id="3" creationId="{27AE61A2-2BFD-C8CA-1083-4E2A21FF3C5F}"/>
          </ac:spMkLst>
        </pc:spChg>
      </pc:sldChg>
      <pc:sldChg chg="del">
        <pc:chgData name="Kevin Bouchard" userId="2fc9e66d-ba45-474f-8a9f-7086b34a7d26" providerId="ADAL" clId="{6C19F5D4-A166-438C-B97A-7203C498E51F}" dt="2024-01-21T22:18:28.239" v="0" actId="47"/>
        <pc:sldMkLst>
          <pc:docMk/>
          <pc:sldMk cId="2436508359" sldId="351"/>
        </pc:sldMkLst>
      </pc:sldChg>
      <pc:sldChg chg="del">
        <pc:chgData name="Kevin Bouchard" userId="2fc9e66d-ba45-474f-8a9f-7086b34a7d26" providerId="ADAL" clId="{6C19F5D4-A166-438C-B97A-7203C498E51F}" dt="2024-01-21T22:18:28.239" v="0" actId="47"/>
        <pc:sldMkLst>
          <pc:docMk/>
          <pc:sldMk cId="2836357304" sldId="352"/>
        </pc:sldMkLst>
      </pc:sldChg>
      <pc:sldChg chg="modSp new mod modAnim">
        <pc:chgData name="Kevin Bouchard" userId="2fc9e66d-ba45-474f-8a9f-7086b34a7d26" providerId="ADAL" clId="{6C19F5D4-A166-438C-B97A-7203C498E51F}" dt="2024-01-22T01:17:53.694" v="1677"/>
        <pc:sldMkLst>
          <pc:docMk/>
          <pc:sldMk cId="3646503214" sldId="352"/>
        </pc:sldMkLst>
        <pc:spChg chg="mod">
          <ac:chgData name="Kevin Bouchard" userId="2fc9e66d-ba45-474f-8a9f-7086b34a7d26" providerId="ADAL" clId="{6C19F5D4-A166-438C-B97A-7203C498E51F}" dt="2024-01-21T22:52:00.466" v="823" actId="20577"/>
          <ac:spMkLst>
            <pc:docMk/>
            <pc:sldMk cId="3646503214" sldId="352"/>
            <ac:spMk id="2" creationId="{411BAA6C-1915-D4D3-5108-D1A31F3706B3}"/>
          </ac:spMkLst>
        </pc:spChg>
        <pc:spChg chg="mod">
          <ac:chgData name="Kevin Bouchard" userId="2fc9e66d-ba45-474f-8a9f-7086b34a7d26" providerId="ADAL" clId="{6C19F5D4-A166-438C-B97A-7203C498E51F}" dt="2024-01-22T01:16:01.170" v="1665" actId="27636"/>
          <ac:spMkLst>
            <pc:docMk/>
            <pc:sldMk cId="3646503214" sldId="352"/>
            <ac:spMk id="3" creationId="{E54334C4-A466-772E-54DC-07FB3BAD2373}"/>
          </ac:spMkLst>
        </pc:spChg>
      </pc:sldChg>
      <pc:sldChg chg="del">
        <pc:chgData name="Kevin Bouchard" userId="2fc9e66d-ba45-474f-8a9f-7086b34a7d26" providerId="ADAL" clId="{6C19F5D4-A166-438C-B97A-7203C498E51F}" dt="2024-01-21T22:18:28.239" v="0" actId="47"/>
        <pc:sldMkLst>
          <pc:docMk/>
          <pc:sldMk cId="1518646982" sldId="353"/>
        </pc:sldMkLst>
      </pc:sldChg>
      <pc:sldChg chg="modSp new mod ord modAnim">
        <pc:chgData name="Kevin Bouchard" userId="2fc9e66d-ba45-474f-8a9f-7086b34a7d26" providerId="ADAL" clId="{6C19F5D4-A166-438C-B97A-7203C498E51F}" dt="2024-01-22T01:17:21.831" v="1673"/>
        <pc:sldMkLst>
          <pc:docMk/>
          <pc:sldMk cId="2167991603" sldId="353"/>
        </pc:sldMkLst>
        <pc:spChg chg="mod">
          <ac:chgData name="Kevin Bouchard" userId="2fc9e66d-ba45-474f-8a9f-7086b34a7d26" providerId="ADAL" clId="{6C19F5D4-A166-438C-B97A-7203C498E51F}" dt="2024-01-21T22:58:46.517" v="945" actId="20577"/>
          <ac:spMkLst>
            <pc:docMk/>
            <pc:sldMk cId="2167991603" sldId="353"/>
            <ac:spMk id="2" creationId="{95326F2F-BE7C-C6C2-FA59-49234D2CA7C2}"/>
          </ac:spMkLst>
        </pc:spChg>
        <pc:spChg chg="mod">
          <ac:chgData name="Kevin Bouchard" userId="2fc9e66d-ba45-474f-8a9f-7086b34a7d26" providerId="ADAL" clId="{6C19F5D4-A166-438C-B97A-7203C498E51F}" dt="2024-01-22T01:16:45.620" v="1667" actId="1076"/>
          <ac:spMkLst>
            <pc:docMk/>
            <pc:sldMk cId="2167991603" sldId="353"/>
            <ac:spMk id="3" creationId="{D4816C0D-E4E5-7F12-F683-057CED6E77E1}"/>
          </ac:spMkLst>
        </pc:spChg>
      </pc:sldChg>
      <pc:sldChg chg="del">
        <pc:chgData name="Kevin Bouchard" userId="2fc9e66d-ba45-474f-8a9f-7086b34a7d26" providerId="ADAL" clId="{6C19F5D4-A166-438C-B97A-7203C498E51F}" dt="2024-01-21T22:18:28.239" v="0" actId="47"/>
        <pc:sldMkLst>
          <pc:docMk/>
          <pc:sldMk cId="96974274" sldId="354"/>
        </pc:sldMkLst>
      </pc:sldChg>
      <pc:sldChg chg="addSp delSp modSp new mod">
        <pc:chgData name="Kevin Bouchard" userId="2fc9e66d-ba45-474f-8a9f-7086b34a7d26" providerId="ADAL" clId="{6C19F5D4-A166-438C-B97A-7203C498E51F}" dt="2024-01-22T01:26:19.593" v="1761"/>
        <pc:sldMkLst>
          <pc:docMk/>
          <pc:sldMk cId="3998075651" sldId="354"/>
        </pc:sldMkLst>
        <pc:spChg chg="mod">
          <ac:chgData name="Kevin Bouchard" userId="2fc9e66d-ba45-474f-8a9f-7086b34a7d26" providerId="ADAL" clId="{6C19F5D4-A166-438C-B97A-7203C498E51F}" dt="2024-01-22T01:26:19.593" v="1761"/>
          <ac:spMkLst>
            <pc:docMk/>
            <pc:sldMk cId="3998075651" sldId="354"/>
            <ac:spMk id="2" creationId="{F4888D50-0F92-17E6-9350-7716CB7D4932}"/>
          </ac:spMkLst>
        </pc:spChg>
        <pc:spChg chg="add del mod">
          <ac:chgData name="Kevin Bouchard" userId="2fc9e66d-ba45-474f-8a9f-7086b34a7d26" providerId="ADAL" clId="{6C19F5D4-A166-438C-B97A-7203C498E51F}" dt="2024-01-22T01:24:28.698" v="1739" actId="207"/>
          <ac:spMkLst>
            <pc:docMk/>
            <pc:sldMk cId="3998075651" sldId="354"/>
            <ac:spMk id="3" creationId="{53FB9314-148E-8B37-F5BB-6EB3F5628DE5}"/>
          </ac:spMkLst>
        </pc:spChg>
        <pc:spChg chg="add">
          <ac:chgData name="Kevin Bouchard" userId="2fc9e66d-ba45-474f-8a9f-7086b34a7d26" providerId="ADAL" clId="{6C19F5D4-A166-438C-B97A-7203C498E51F}" dt="2024-01-22T01:23:34.682" v="1693"/>
          <ac:spMkLst>
            <pc:docMk/>
            <pc:sldMk cId="3998075651" sldId="354"/>
            <ac:spMk id="6" creationId="{B8B11654-CEEE-BAD4-4508-2DC92524E984}"/>
          </ac:spMkLst>
        </pc:spChg>
        <pc:spChg chg="add mod">
          <ac:chgData name="Kevin Bouchard" userId="2fc9e66d-ba45-474f-8a9f-7086b34a7d26" providerId="ADAL" clId="{6C19F5D4-A166-438C-B97A-7203C498E51F}" dt="2024-01-22T01:23:42.757" v="1695"/>
          <ac:spMkLst>
            <pc:docMk/>
            <pc:sldMk cId="3998075651" sldId="354"/>
            <ac:spMk id="7" creationId="{47B01300-C6CC-F11A-B3B8-73D9BCD2D94F}"/>
          </ac:spMkLst>
        </pc:spChg>
      </pc:sldChg>
      <pc:sldChg chg="modSp add mod chgLayout modNotesTx">
        <pc:chgData name="Kevin Bouchard" userId="2fc9e66d-ba45-474f-8a9f-7086b34a7d26" providerId="ADAL" clId="{6C19F5D4-A166-438C-B97A-7203C498E51F}" dt="2024-01-22T02:14:59.913" v="2606" actId="20577"/>
        <pc:sldMkLst>
          <pc:docMk/>
          <pc:sldMk cId="1781036619" sldId="355"/>
        </pc:sldMkLst>
        <pc:spChg chg="mod ord">
          <ac:chgData name="Kevin Bouchard" userId="2fc9e66d-ba45-474f-8a9f-7086b34a7d26" providerId="ADAL" clId="{6C19F5D4-A166-438C-B97A-7203C498E51F}" dt="2024-01-22T01:41:33.406" v="2154" actId="700"/>
          <ac:spMkLst>
            <pc:docMk/>
            <pc:sldMk cId="1781036619" sldId="355"/>
            <ac:spMk id="2" creationId="{AD9158D2-270E-44C3-95DD-47D685A743C6}"/>
          </ac:spMkLst>
        </pc:spChg>
        <pc:spChg chg="mod ord">
          <ac:chgData name="Kevin Bouchard" userId="2fc9e66d-ba45-474f-8a9f-7086b34a7d26" providerId="ADAL" clId="{6C19F5D4-A166-438C-B97A-7203C498E51F}" dt="2024-01-22T02:14:55.594" v="2605" actId="20577"/>
          <ac:spMkLst>
            <pc:docMk/>
            <pc:sldMk cId="1781036619" sldId="355"/>
            <ac:spMk id="3" creationId="{572853A5-7EF3-45AA-B416-037DE20FA3DB}"/>
          </ac:spMkLst>
        </pc:spChg>
        <pc:spChg chg="mod ord">
          <ac:chgData name="Kevin Bouchard" userId="2fc9e66d-ba45-474f-8a9f-7086b34a7d26" providerId="ADAL" clId="{6C19F5D4-A166-438C-B97A-7203C498E51F}" dt="2024-01-22T01:41:43.830" v="2156" actId="14100"/>
          <ac:spMkLst>
            <pc:docMk/>
            <pc:sldMk cId="1781036619" sldId="355"/>
            <ac:spMk id="4" creationId="{787E7976-96D4-406D-BB5B-6987DCFD022E}"/>
          </ac:spMkLst>
        </pc:spChg>
        <pc:spChg chg="mod ord">
          <ac:chgData name="Kevin Bouchard" userId="2fc9e66d-ba45-474f-8a9f-7086b34a7d26" providerId="ADAL" clId="{6C19F5D4-A166-438C-B97A-7203C498E51F}" dt="2024-01-22T01:41:33.406" v="2154" actId="700"/>
          <ac:spMkLst>
            <pc:docMk/>
            <pc:sldMk cId="1781036619" sldId="355"/>
            <ac:spMk id="5" creationId="{339F3144-3CAE-455F-B974-885C3513CCAB}"/>
          </ac:spMkLst>
        </pc:spChg>
        <pc:picChg chg="mod">
          <ac:chgData name="Kevin Bouchard" userId="2fc9e66d-ba45-474f-8a9f-7086b34a7d26" providerId="ADAL" clId="{6C19F5D4-A166-438C-B97A-7203C498E51F}" dt="2024-01-22T01:57:13.007" v="2419" actId="14100"/>
          <ac:picMkLst>
            <pc:docMk/>
            <pc:sldMk cId="1781036619" sldId="355"/>
            <ac:picMk id="2050" creationId="{26A7ABCA-426D-47D8-98E6-22BED8F68DF2}"/>
          </ac:picMkLst>
        </pc:picChg>
      </pc:sldChg>
      <pc:sldChg chg="del">
        <pc:chgData name="Kevin Bouchard" userId="2fc9e66d-ba45-474f-8a9f-7086b34a7d26" providerId="ADAL" clId="{6C19F5D4-A166-438C-B97A-7203C498E51F}" dt="2024-01-21T22:18:28.239" v="0" actId="47"/>
        <pc:sldMkLst>
          <pc:docMk/>
          <pc:sldMk cId="1794372198" sldId="355"/>
        </pc:sldMkLst>
      </pc:sldChg>
      <pc:sldChg chg="modSp add mod">
        <pc:chgData name="Kevin Bouchard" userId="2fc9e66d-ba45-474f-8a9f-7086b34a7d26" providerId="ADAL" clId="{6C19F5D4-A166-438C-B97A-7203C498E51F}" dt="2024-01-22T01:41:16.627" v="2153" actId="1076"/>
        <pc:sldMkLst>
          <pc:docMk/>
          <pc:sldMk cId="3785691418" sldId="356"/>
        </pc:sldMkLst>
        <pc:spChg chg="mod">
          <ac:chgData name="Kevin Bouchard" userId="2fc9e66d-ba45-474f-8a9f-7086b34a7d26" providerId="ADAL" clId="{6C19F5D4-A166-438C-B97A-7203C498E51F}" dt="2024-01-22T01:41:04.740" v="2151" actId="20577"/>
          <ac:spMkLst>
            <pc:docMk/>
            <pc:sldMk cId="3785691418" sldId="356"/>
            <ac:spMk id="3" creationId="{572853A5-7EF3-45AA-B416-037DE20FA3DB}"/>
          </ac:spMkLst>
        </pc:spChg>
        <pc:picChg chg="mod">
          <ac:chgData name="Kevin Bouchard" userId="2fc9e66d-ba45-474f-8a9f-7086b34a7d26" providerId="ADAL" clId="{6C19F5D4-A166-438C-B97A-7203C498E51F}" dt="2024-01-22T01:41:16.627" v="2153" actId="1076"/>
          <ac:picMkLst>
            <pc:docMk/>
            <pc:sldMk cId="3785691418" sldId="356"/>
            <ac:picMk id="2050" creationId="{26A7ABCA-426D-47D8-98E6-22BED8F68DF2}"/>
          </ac:picMkLst>
        </pc:picChg>
      </pc:sldChg>
      <pc:sldChg chg="add del">
        <pc:chgData name="Kevin Bouchard" userId="2fc9e66d-ba45-474f-8a9f-7086b34a7d26" providerId="ADAL" clId="{6C19F5D4-A166-438C-B97A-7203C498E51F}" dt="2024-01-22T02:15:02.786" v="2607" actId="47"/>
        <pc:sldMkLst>
          <pc:docMk/>
          <pc:sldMk cId="3829511817" sldId="357"/>
        </pc:sldMkLst>
      </pc:sldChg>
    </pc:docChg>
  </pc:docChgLst>
  <pc:docChgLst>
    <pc:chgData name="Kevin Bouchard" userId="2fc9e66d-ba45-474f-8a9f-7086b34a7d26" providerId="ADAL" clId="{3A394B14-3CC0-432E-B894-518F6DD4A13D}"/>
    <pc:docChg chg="undo redo custSel addSld delSld modSld sldOrd">
      <pc:chgData name="Kevin Bouchard" userId="2fc9e66d-ba45-474f-8a9f-7086b34a7d26" providerId="ADAL" clId="{3A394B14-3CC0-432E-B894-518F6DD4A13D}" dt="2024-01-21T22:16:10.611" v="5226" actId="47"/>
      <pc:docMkLst>
        <pc:docMk/>
      </pc:docMkLst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1823829716" sldId="258"/>
        </pc:sldMkLst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722180629" sldId="276"/>
        </pc:sldMkLst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472379820" sldId="278"/>
        </pc:sldMkLst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215036461" sldId="279"/>
        </pc:sldMkLst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2528296575" sldId="280"/>
        </pc:sldMkLst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1033799419" sldId="281"/>
        </pc:sldMkLst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4156619939" sldId="282"/>
        </pc:sldMkLst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1808414488" sldId="283"/>
        </pc:sldMkLst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3887196639" sldId="284"/>
        </pc:sldMkLst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129400175" sldId="285"/>
        </pc:sldMkLst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2471341953" sldId="286"/>
        </pc:sldMkLst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3443018309" sldId="287"/>
        </pc:sldMkLst>
      </pc:sldChg>
      <pc:sldChg chg="modSp add del mod">
        <pc:chgData name="Kevin Bouchard" userId="2fc9e66d-ba45-474f-8a9f-7086b34a7d26" providerId="ADAL" clId="{3A394B14-3CC0-432E-B894-518F6DD4A13D}" dt="2024-01-21T21:34:14.472" v="4511" actId="47"/>
        <pc:sldMkLst>
          <pc:docMk/>
          <pc:sldMk cId="783923286" sldId="288"/>
        </pc:sldMkLst>
        <pc:spChg chg="mod">
          <ac:chgData name="Kevin Bouchard" userId="2fc9e66d-ba45-474f-8a9f-7086b34a7d26" providerId="ADAL" clId="{3A394B14-3CC0-432E-B894-518F6DD4A13D}" dt="2024-01-21T18:49:07.469" v="291" actId="20577"/>
          <ac:spMkLst>
            <pc:docMk/>
            <pc:sldMk cId="783923286" sldId="288"/>
            <ac:spMk id="2" creationId="{00000000-0000-0000-0000-000000000000}"/>
          </ac:spMkLst>
        </pc:spChg>
        <pc:spChg chg="mod">
          <ac:chgData name="Kevin Bouchard" userId="2fc9e66d-ba45-474f-8a9f-7086b34a7d26" providerId="ADAL" clId="{3A394B14-3CC0-432E-B894-518F6DD4A13D}" dt="2024-01-21T18:48:56.277" v="279" actId="27636"/>
          <ac:spMkLst>
            <pc:docMk/>
            <pc:sldMk cId="783923286" sldId="288"/>
            <ac:spMk id="3" creationId="{00000000-0000-0000-0000-000000000000}"/>
          </ac:spMkLst>
        </pc:spChg>
        <pc:spChg chg="mod">
          <ac:chgData name="Kevin Bouchard" userId="2fc9e66d-ba45-474f-8a9f-7086b34a7d26" providerId="ADAL" clId="{3A394B14-3CC0-432E-B894-518F6DD4A13D}" dt="2024-01-21T21:29:39.583" v="4176" actId="20577"/>
          <ac:spMkLst>
            <pc:docMk/>
            <pc:sldMk cId="783923286" sldId="288"/>
            <ac:spMk id="4" creationId="{00000000-0000-0000-0000-000000000000}"/>
          </ac:spMkLst>
        </pc:spChg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1115151165" sldId="288"/>
        </pc:sldMkLst>
      </pc:sldChg>
      <pc:sldChg chg="modSp add mod">
        <pc:chgData name="Kevin Bouchard" userId="2fc9e66d-ba45-474f-8a9f-7086b34a7d26" providerId="ADAL" clId="{3A394B14-3CC0-432E-B894-518F6DD4A13D}" dt="2024-01-21T21:37:11.248" v="4783" actId="27636"/>
        <pc:sldMkLst>
          <pc:docMk/>
          <pc:sldMk cId="1212747291" sldId="289"/>
        </pc:sldMkLst>
        <pc:spChg chg="mod">
          <ac:chgData name="Kevin Bouchard" userId="2fc9e66d-ba45-474f-8a9f-7086b34a7d26" providerId="ADAL" clId="{3A394B14-3CC0-432E-B894-518F6DD4A13D}" dt="2024-01-21T18:49:22.392" v="292"/>
          <ac:spMkLst>
            <pc:docMk/>
            <pc:sldMk cId="1212747291" sldId="289"/>
            <ac:spMk id="2" creationId="{00000000-0000-0000-0000-000000000000}"/>
          </ac:spMkLst>
        </pc:spChg>
        <pc:spChg chg="mod">
          <ac:chgData name="Kevin Bouchard" userId="2fc9e66d-ba45-474f-8a9f-7086b34a7d26" providerId="ADAL" clId="{3A394B14-3CC0-432E-B894-518F6DD4A13D}" dt="2024-01-21T18:48:56.500" v="281" actId="27636"/>
          <ac:spMkLst>
            <pc:docMk/>
            <pc:sldMk cId="1212747291" sldId="289"/>
            <ac:spMk id="3" creationId="{00000000-0000-0000-0000-000000000000}"/>
          </ac:spMkLst>
        </pc:spChg>
        <pc:spChg chg="mod">
          <ac:chgData name="Kevin Bouchard" userId="2fc9e66d-ba45-474f-8a9f-7086b34a7d26" providerId="ADAL" clId="{3A394B14-3CC0-432E-B894-518F6DD4A13D}" dt="2024-01-21T21:37:11.248" v="4783" actId="27636"/>
          <ac:spMkLst>
            <pc:docMk/>
            <pc:sldMk cId="1212747291" sldId="289"/>
            <ac:spMk id="4" creationId="{00000000-0000-0000-0000-000000000000}"/>
          </ac:spMkLst>
        </pc:spChg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2821553015" sldId="289"/>
        </pc:sldMkLst>
      </pc:sldChg>
      <pc:sldChg chg="modSp add mod chgLayout">
        <pc:chgData name="Kevin Bouchard" userId="2fc9e66d-ba45-474f-8a9f-7086b34a7d26" providerId="ADAL" clId="{3A394B14-3CC0-432E-B894-518F6DD4A13D}" dt="2024-01-21T21:41:21.804" v="4977" actId="20577"/>
        <pc:sldMkLst>
          <pc:docMk/>
          <pc:sldMk cId="2612112520" sldId="290"/>
        </pc:sldMkLst>
        <pc:spChg chg="mod ord">
          <ac:chgData name="Kevin Bouchard" userId="2fc9e66d-ba45-474f-8a9f-7086b34a7d26" providerId="ADAL" clId="{3A394B14-3CC0-432E-B894-518F6DD4A13D}" dt="2024-01-21T21:38:14.009" v="4867" actId="700"/>
          <ac:spMkLst>
            <pc:docMk/>
            <pc:sldMk cId="2612112520" sldId="290"/>
            <ac:spMk id="2" creationId="{00000000-0000-0000-0000-000000000000}"/>
          </ac:spMkLst>
        </pc:spChg>
        <pc:spChg chg="mod ord">
          <ac:chgData name="Kevin Bouchard" userId="2fc9e66d-ba45-474f-8a9f-7086b34a7d26" providerId="ADAL" clId="{3A394B14-3CC0-432E-B894-518F6DD4A13D}" dt="2024-01-21T21:38:14.009" v="4867" actId="700"/>
          <ac:spMkLst>
            <pc:docMk/>
            <pc:sldMk cId="2612112520" sldId="290"/>
            <ac:spMk id="3" creationId="{00000000-0000-0000-0000-000000000000}"/>
          </ac:spMkLst>
        </pc:spChg>
        <pc:spChg chg="mod ord">
          <ac:chgData name="Kevin Bouchard" userId="2fc9e66d-ba45-474f-8a9f-7086b34a7d26" providerId="ADAL" clId="{3A394B14-3CC0-432E-B894-518F6DD4A13D}" dt="2024-01-21T21:41:21.804" v="4977" actId="20577"/>
          <ac:spMkLst>
            <pc:docMk/>
            <pc:sldMk cId="2612112520" sldId="290"/>
            <ac:spMk id="4" creationId="{00000000-0000-0000-0000-000000000000}"/>
          </ac:spMkLst>
        </pc:spChg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4154025010" sldId="290"/>
        </pc:sldMkLst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457564184" sldId="291"/>
        </pc:sldMkLst>
      </pc:sldChg>
      <pc:sldChg chg="del">
        <pc:chgData name="Kevin Bouchard" userId="2fc9e66d-ba45-474f-8a9f-7086b34a7d26" providerId="ADAL" clId="{3A394B14-3CC0-432E-B894-518F6DD4A13D}" dt="2024-01-21T22:16:10.611" v="5226" actId="47"/>
        <pc:sldMkLst>
          <pc:docMk/>
          <pc:sldMk cId="3721190075" sldId="292"/>
        </pc:sldMkLst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398040344" sldId="295"/>
        </pc:sldMkLst>
      </pc:sldChg>
      <pc:sldChg chg="del">
        <pc:chgData name="Kevin Bouchard" userId="2fc9e66d-ba45-474f-8a9f-7086b34a7d26" providerId="ADAL" clId="{3A394B14-3CC0-432E-B894-518F6DD4A13D}" dt="2024-01-21T22:16:10.611" v="5226" actId="47"/>
        <pc:sldMkLst>
          <pc:docMk/>
          <pc:sldMk cId="3094366213" sldId="296"/>
        </pc:sldMkLst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4015615312" sldId="297"/>
        </pc:sldMkLst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1737628340" sldId="299"/>
        </pc:sldMkLst>
      </pc:sldChg>
      <pc:sldChg chg="addSp delSp modSp mod setBg setClrOvrMap">
        <pc:chgData name="Kevin Bouchard" userId="2fc9e66d-ba45-474f-8a9f-7086b34a7d26" providerId="ADAL" clId="{3A394B14-3CC0-432E-B894-518F6DD4A13D}" dt="2024-01-21T20:48:37.404" v="2669" actId="207"/>
        <pc:sldMkLst>
          <pc:docMk/>
          <pc:sldMk cId="1083437385" sldId="301"/>
        </pc:sldMkLst>
        <pc:spChg chg="mod">
          <ac:chgData name="Kevin Bouchard" userId="2fc9e66d-ba45-474f-8a9f-7086b34a7d26" providerId="ADAL" clId="{3A394B14-3CC0-432E-B894-518F6DD4A13D}" dt="2024-01-21T20:46:56.238" v="2659" actId="26606"/>
          <ac:spMkLst>
            <pc:docMk/>
            <pc:sldMk cId="1083437385" sldId="301"/>
            <ac:spMk id="4" creationId="{00000000-0000-0000-0000-000000000000}"/>
          </ac:spMkLst>
        </pc:spChg>
        <pc:spChg chg="mod">
          <ac:chgData name="Kevin Bouchard" userId="2fc9e66d-ba45-474f-8a9f-7086b34a7d26" providerId="ADAL" clId="{3A394B14-3CC0-432E-B894-518F6DD4A13D}" dt="2024-01-21T20:46:03.881" v="2578" actId="26606"/>
          <ac:spMkLst>
            <pc:docMk/>
            <pc:sldMk cId="1083437385" sldId="301"/>
            <ac:spMk id="5" creationId="{00000000-0000-0000-0000-000000000000}"/>
          </ac:spMkLst>
        </pc:spChg>
        <pc:spChg chg="mod ord">
          <ac:chgData name="Kevin Bouchard" userId="2fc9e66d-ba45-474f-8a9f-7086b34a7d26" providerId="ADAL" clId="{3A394B14-3CC0-432E-B894-518F6DD4A13D}" dt="2024-01-21T20:46:56.238" v="2659" actId="26606"/>
          <ac:spMkLst>
            <pc:docMk/>
            <pc:sldMk cId="1083437385" sldId="301"/>
            <ac:spMk id="6" creationId="{00000000-0000-0000-0000-000000000000}"/>
          </ac:spMkLst>
        </pc:spChg>
        <pc:spChg chg="mod">
          <ac:chgData name="Kevin Bouchard" userId="2fc9e66d-ba45-474f-8a9f-7086b34a7d26" providerId="ADAL" clId="{3A394B14-3CC0-432E-B894-518F6DD4A13D}" dt="2024-01-21T20:48:37.404" v="2669" actId="207"/>
          <ac:spMkLst>
            <pc:docMk/>
            <pc:sldMk cId="1083437385" sldId="301"/>
            <ac:spMk id="7" creationId="{00000000-0000-0000-0000-000000000000}"/>
          </ac:spMkLst>
        </pc:spChg>
        <pc:spChg chg="add del">
          <ac:chgData name="Kevin Bouchard" userId="2fc9e66d-ba45-474f-8a9f-7086b34a7d26" providerId="ADAL" clId="{3A394B14-3CC0-432E-B894-518F6DD4A13D}" dt="2024-01-21T20:46:03.855" v="2577" actId="26606"/>
          <ac:spMkLst>
            <pc:docMk/>
            <pc:sldMk cId="1083437385" sldId="301"/>
            <ac:spMk id="13" creationId="{D8AFD15B-CF29-4306-884F-47675092F91F}"/>
          </ac:spMkLst>
        </pc:spChg>
        <pc:spChg chg="add del">
          <ac:chgData name="Kevin Bouchard" userId="2fc9e66d-ba45-474f-8a9f-7086b34a7d26" providerId="ADAL" clId="{3A394B14-3CC0-432E-B894-518F6DD4A13D}" dt="2024-01-21T20:46:03.855" v="2577" actId="26606"/>
          <ac:spMkLst>
            <pc:docMk/>
            <pc:sldMk cId="1083437385" sldId="301"/>
            <ac:spMk id="15" creationId="{96349AB3-1BD3-41E1-8979-1DBDCB5CDCF9}"/>
          </ac:spMkLst>
        </pc:spChg>
        <pc:spChg chg="add del">
          <ac:chgData name="Kevin Bouchard" userId="2fc9e66d-ba45-474f-8a9f-7086b34a7d26" providerId="ADAL" clId="{3A394B14-3CC0-432E-B894-518F6DD4A13D}" dt="2024-01-21T20:46:56.238" v="2659" actId="26606"/>
          <ac:spMkLst>
            <pc:docMk/>
            <pc:sldMk cId="1083437385" sldId="301"/>
            <ac:spMk id="21" creationId="{3964958D-AF5D-4863-B5FB-83F6B8CB12A0}"/>
          </ac:spMkLst>
        </pc:spChg>
        <pc:spChg chg="add del">
          <ac:chgData name="Kevin Bouchard" userId="2fc9e66d-ba45-474f-8a9f-7086b34a7d26" providerId="ADAL" clId="{3A394B14-3CC0-432E-B894-518F6DD4A13D}" dt="2024-01-21T20:46:56.219" v="2658" actId="26606"/>
          <ac:spMkLst>
            <pc:docMk/>
            <pc:sldMk cId="1083437385" sldId="301"/>
            <ac:spMk id="29" creationId="{F79FF99C-BAA9-404F-9C96-6DD456B4F795}"/>
          </ac:spMkLst>
        </pc:spChg>
        <pc:spChg chg="add del">
          <ac:chgData name="Kevin Bouchard" userId="2fc9e66d-ba45-474f-8a9f-7086b34a7d26" providerId="ADAL" clId="{3A394B14-3CC0-432E-B894-518F6DD4A13D}" dt="2024-01-21T20:46:56.219" v="2658" actId="26606"/>
          <ac:spMkLst>
            <pc:docMk/>
            <pc:sldMk cId="1083437385" sldId="301"/>
            <ac:spMk id="31" creationId="{49C44AFD-C72D-4D9C-84C6-73E615CED884}"/>
          </ac:spMkLst>
        </pc:spChg>
        <pc:spChg chg="add">
          <ac:chgData name="Kevin Bouchard" userId="2fc9e66d-ba45-474f-8a9f-7086b34a7d26" providerId="ADAL" clId="{3A394B14-3CC0-432E-B894-518F6DD4A13D}" dt="2024-01-21T20:46:56.238" v="2659" actId="26606"/>
          <ac:spMkLst>
            <pc:docMk/>
            <pc:sldMk cId="1083437385" sldId="301"/>
            <ac:spMk id="37" creationId="{362E11DD-B54B-4751-9C17-39DAF9EF46E7}"/>
          </ac:spMkLst>
        </pc:spChg>
        <pc:grpChg chg="add del">
          <ac:chgData name="Kevin Bouchard" userId="2fc9e66d-ba45-474f-8a9f-7086b34a7d26" providerId="ADAL" clId="{3A394B14-3CC0-432E-B894-518F6DD4A13D}" dt="2024-01-21T20:46:03.855" v="2577" actId="26606"/>
          <ac:grpSpMkLst>
            <pc:docMk/>
            <pc:sldMk cId="1083437385" sldId="301"/>
            <ac:grpSpMk id="17" creationId="{54CA915D-BDF0-41F8-B00E-FB186EFF7BD6}"/>
          </ac:grpSpMkLst>
        </pc:grpChg>
        <pc:grpChg chg="add del">
          <ac:chgData name="Kevin Bouchard" userId="2fc9e66d-ba45-474f-8a9f-7086b34a7d26" providerId="ADAL" clId="{3A394B14-3CC0-432E-B894-518F6DD4A13D}" dt="2024-01-21T20:46:56.238" v="2659" actId="26606"/>
          <ac:grpSpMkLst>
            <pc:docMk/>
            <pc:sldMk cId="1083437385" sldId="301"/>
            <ac:grpSpMk id="23" creationId="{11002ACD-3B0C-4885-8754-8A00E926FE4B}"/>
          </ac:grpSpMkLst>
        </pc:grpChg>
        <pc:grpChg chg="add del">
          <ac:chgData name="Kevin Bouchard" userId="2fc9e66d-ba45-474f-8a9f-7086b34a7d26" providerId="ADAL" clId="{3A394B14-3CC0-432E-B894-518F6DD4A13D}" dt="2024-01-21T20:46:56.219" v="2658" actId="26606"/>
          <ac:grpSpMkLst>
            <pc:docMk/>
            <pc:sldMk cId="1083437385" sldId="301"/>
            <ac:grpSpMk id="33" creationId="{1D25B14F-36E0-41E8-956F-CABEF1ADD65F}"/>
          </ac:grpSpMkLst>
        </pc:grpChg>
        <pc:grpChg chg="add">
          <ac:chgData name="Kevin Bouchard" userId="2fc9e66d-ba45-474f-8a9f-7086b34a7d26" providerId="ADAL" clId="{3A394B14-3CC0-432E-B894-518F6DD4A13D}" dt="2024-01-21T20:46:56.238" v="2659" actId="26606"/>
          <ac:grpSpMkLst>
            <pc:docMk/>
            <pc:sldMk cId="1083437385" sldId="301"/>
            <ac:grpSpMk id="38" creationId="{B55DE4E1-F219-45A4-96D9-9A86D0E4DBD2}"/>
          </ac:grpSpMkLst>
        </pc:grpChg>
        <pc:picChg chg="add del">
          <ac:chgData name="Kevin Bouchard" userId="2fc9e66d-ba45-474f-8a9f-7086b34a7d26" providerId="ADAL" clId="{3A394B14-3CC0-432E-B894-518F6DD4A13D}" dt="2024-01-21T20:46:03.855" v="2577" actId="26606"/>
          <ac:picMkLst>
            <pc:docMk/>
            <pc:sldMk cId="1083437385" sldId="301"/>
            <ac:picMk id="9" creationId="{09879341-A7CF-6952-9645-91BD3F6DC687}"/>
          </ac:picMkLst>
        </pc:picChg>
        <pc:picChg chg="add mod ord">
          <ac:chgData name="Kevin Bouchard" userId="2fc9e66d-ba45-474f-8a9f-7086b34a7d26" providerId="ADAL" clId="{3A394B14-3CC0-432E-B894-518F6DD4A13D}" dt="2024-01-21T20:46:56.238" v="2659" actId="26606"/>
          <ac:picMkLst>
            <pc:docMk/>
            <pc:sldMk cId="1083437385" sldId="301"/>
            <ac:picMk id="22" creationId="{EB0512F3-24D5-1981-E43F-F110AD28DC48}"/>
          </ac:picMkLst>
        </pc:picChg>
      </pc:sldChg>
      <pc:sldChg chg="modSp add mod">
        <pc:chgData name="Kevin Bouchard" userId="2fc9e66d-ba45-474f-8a9f-7086b34a7d26" providerId="ADAL" clId="{3A394B14-3CC0-432E-B894-518F6DD4A13D}" dt="2024-01-21T21:37:57.106" v="4866" actId="20577"/>
        <pc:sldMkLst>
          <pc:docMk/>
          <pc:sldMk cId="683913338" sldId="302"/>
        </pc:sldMkLst>
        <pc:spChg chg="mod">
          <ac:chgData name="Kevin Bouchard" userId="2fc9e66d-ba45-474f-8a9f-7086b34a7d26" providerId="ADAL" clId="{3A394B14-3CC0-432E-B894-518F6DD4A13D}" dt="2024-01-21T18:48:56.512" v="282" actId="27636"/>
          <ac:spMkLst>
            <pc:docMk/>
            <pc:sldMk cId="683913338" sldId="302"/>
            <ac:spMk id="3" creationId="{00000000-0000-0000-0000-000000000000}"/>
          </ac:spMkLst>
        </pc:spChg>
        <pc:spChg chg="mod">
          <ac:chgData name="Kevin Bouchard" userId="2fc9e66d-ba45-474f-8a9f-7086b34a7d26" providerId="ADAL" clId="{3A394B14-3CC0-432E-B894-518F6DD4A13D}" dt="2024-01-21T21:37:57.106" v="4866" actId="20577"/>
          <ac:spMkLst>
            <pc:docMk/>
            <pc:sldMk cId="683913338" sldId="302"/>
            <ac:spMk id="4" creationId="{00000000-0000-0000-0000-000000000000}"/>
          </ac:spMkLst>
        </pc:spChg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4075033953" sldId="306"/>
        </pc:sldMkLst>
      </pc:sldChg>
      <pc:sldChg chg="modSp add del mod ord">
        <pc:chgData name="Kevin Bouchard" userId="2fc9e66d-ba45-474f-8a9f-7086b34a7d26" providerId="ADAL" clId="{3A394B14-3CC0-432E-B894-518F6DD4A13D}" dt="2024-01-21T19:15:57.701" v="851" actId="47"/>
        <pc:sldMkLst>
          <pc:docMk/>
          <pc:sldMk cId="2777996068" sldId="307"/>
        </pc:sldMkLst>
        <pc:spChg chg="mod">
          <ac:chgData name="Kevin Bouchard" userId="2fc9e66d-ba45-474f-8a9f-7086b34a7d26" providerId="ADAL" clId="{3A394B14-3CC0-432E-B894-518F6DD4A13D}" dt="2024-01-21T19:07:30.393" v="550" actId="20577"/>
          <ac:spMkLst>
            <pc:docMk/>
            <pc:sldMk cId="2777996068" sldId="307"/>
            <ac:spMk id="2" creationId="{00000000-0000-0000-0000-000000000000}"/>
          </ac:spMkLst>
        </pc:spChg>
        <pc:spChg chg="mod">
          <ac:chgData name="Kevin Bouchard" userId="2fc9e66d-ba45-474f-8a9f-7086b34a7d26" providerId="ADAL" clId="{3A394B14-3CC0-432E-B894-518F6DD4A13D}" dt="2024-01-21T19:08:48.400" v="688" actId="20577"/>
          <ac:spMkLst>
            <pc:docMk/>
            <pc:sldMk cId="2777996068" sldId="307"/>
            <ac:spMk id="3" creationId="{00000000-0000-0000-0000-000000000000}"/>
          </ac:spMkLst>
        </pc:spChg>
        <pc:spChg chg="mod">
          <ac:chgData name="Kevin Bouchard" userId="2fc9e66d-ba45-474f-8a9f-7086b34a7d26" providerId="ADAL" clId="{3A394B14-3CC0-432E-B894-518F6DD4A13D}" dt="2024-01-21T19:11:33.138" v="780" actId="14100"/>
          <ac:spMkLst>
            <pc:docMk/>
            <pc:sldMk cId="2777996068" sldId="307"/>
            <ac:spMk id="4" creationId="{00000000-0000-0000-0000-000000000000}"/>
          </ac:spMkLst>
        </pc:spChg>
        <pc:spChg chg="mod">
          <ac:chgData name="Kevin Bouchard" userId="2fc9e66d-ba45-474f-8a9f-7086b34a7d26" providerId="ADAL" clId="{3A394B14-3CC0-432E-B894-518F6DD4A13D}" dt="2024-01-21T19:08:10.832" v="600" actId="1076"/>
          <ac:spMkLst>
            <pc:docMk/>
            <pc:sldMk cId="2777996068" sldId="307"/>
            <ac:spMk id="11" creationId="{00000000-0000-0000-0000-000000000000}"/>
          </ac:spMkLst>
        </pc:spChg>
      </pc:sldChg>
      <pc:sldChg chg="modSp add del mod">
        <pc:chgData name="Kevin Bouchard" userId="2fc9e66d-ba45-474f-8a9f-7086b34a7d26" providerId="ADAL" clId="{3A394B14-3CC0-432E-B894-518F6DD4A13D}" dt="2024-01-21T19:15:56.566" v="850" actId="47"/>
        <pc:sldMkLst>
          <pc:docMk/>
          <pc:sldMk cId="2320757770" sldId="312"/>
        </pc:sldMkLst>
        <pc:spChg chg="mod">
          <ac:chgData name="Kevin Bouchard" userId="2fc9e66d-ba45-474f-8a9f-7086b34a7d26" providerId="ADAL" clId="{3A394B14-3CC0-432E-B894-518F6DD4A13D}" dt="2024-01-21T19:09:04.921" v="708" actId="20577"/>
          <ac:spMkLst>
            <pc:docMk/>
            <pc:sldMk cId="2320757770" sldId="312"/>
            <ac:spMk id="2" creationId="{00000000-0000-0000-0000-000000000000}"/>
          </ac:spMkLst>
        </pc:spChg>
        <pc:spChg chg="mod">
          <ac:chgData name="Kevin Bouchard" userId="2fc9e66d-ba45-474f-8a9f-7086b34a7d26" providerId="ADAL" clId="{3A394B14-3CC0-432E-B894-518F6DD4A13D}" dt="2024-01-21T19:13:18.233" v="849" actId="20577"/>
          <ac:spMkLst>
            <pc:docMk/>
            <pc:sldMk cId="2320757770" sldId="312"/>
            <ac:spMk id="3" creationId="{00000000-0000-0000-0000-000000000000}"/>
          </ac:spMkLst>
        </pc:spChg>
        <pc:picChg chg="mod">
          <ac:chgData name="Kevin Bouchard" userId="2fc9e66d-ba45-474f-8a9f-7086b34a7d26" providerId="ADAL" clId="{3A394B14-3CC0-432E-B894-518F6DD4A13D}" dt="2024-01-21T19:09:37.355" v="769" actId="1076"/>
          <ac:picMkLst>
            <pc:docMk/>
            <pc:sldMk cId="2320757770" sldId="312"/>
            <ac:picMk id="6" creationId="{00000000-0000-0000-0000-000000000000}"/>
          </ac:picMkLst>
        </pc:picChg>
        <pc:picChg chg="mod">
          <ac:chgData name="Kevin Bouchard" userId="2fc9e66d-ba45-474f-8a9f-7086b34a7d26" providerId="ADAL" clId="{3A394B14-3CC0-432E-B894-518F6DD4A13D}" dt="2024-01-21T19:09:33.221" v="768" actId="1076"/>
          <ac:picMkLst>
            <pc:docMk/>
            <pc:sldMk cId="2320757770" sldId="312"/>
            <ac:picMk id="7" creationId="{00000000-0000-0000-0000-000000000000}"/>
          </ac:picMkLst>
        </pc:picChg>
      </pc:sldChg>
      <pc:sldChg chg="modSp add mod">
        <pc:chgData name="Kevin Bouchard" userId="2fc9e66d-ba45-474f-8a9f-7086b34a7d26" providerId="ADAL" clId="{3A394B14-3CC0-432E-B894-518F6DD4A13D}" dt="2024-01-21T20:58:48.942" v="2983" actId="20577"/>
        <pc:sldMkLst>
          <pc:docMk/>
          <pc:sldMk cId="2077747949" sldId="313"/>
        </pc:sldMkLst>
        <pc:spChg chg="mod">
          <ac:chgData name="Kevin Bouchard" userId="2fc9e66d-ba45-474f-8a9f-7086b34a7d26" providerId="ADAL" clId="{3A394B14-3CC0-432E-B894-518F6DD4A13D}" dt="2024-01-21T20:58:48.942" v="2983" actId="20577"/>
          <ac:spMkLst>
            <pc:docMk/>
            <pc:sldMk cId="2077747949" sldId="313"/>
            <ac:spMk id="8" creationId="{00000000-0000-0000-0000-000000000000}"/>
          </ac:spMkLst>
        </pc:spChg>
      </pc:sldChg>
      <pc:sldChg chg="modSp add mod">
        <pc:chgData name="Kevin Bouchard" userId="2fc9e66d-ba45-474f-8a9f-7086b34a7d26" providerId="ADAL" clId="{3A394B14-3CC0-432E-B894-518F6DD4A13D}" dt="2024-01-21T21:01:18.836" v="3052" actId="20577"/>
        <pc:sldMkLst>
          <pc:docMk/>
          <pc:sldMk cId="590075766" sldId="314"/>
        </pc:sldMkLst>
        <pc:spChg chg="mod">
          <ac:chgData name="Kevin Bouchard" userId="2fc9e66d-ba45-474f-8a9f-7086b34a7d26" providerId="ADAL" clId="{3A394B14-3CC0-432E-B894-518F6DD4A13D}" dt="2024-01-21T20:58:59.497" v="2993" actId="20577"/>
          <ac:spMkLst>
            <pc:docMk/>
            <pc:sldMk cId="590075766" sldId="314"/>
            <ac:spMk id="2" creationId="{00000000-0000-0000-0000-000000000000}"/>
          </ac:spMkLst>
        </pc:spChg>
        <pc:spChg chg="mod">
          <ac:chgData name="Kevin Bouchard" userId="2fc9e66d-ba45-474f-8a9f-7086b34a7d26" providerId="ADAL" clId="{3A394B14-3CC0-432E-B894-518F6DD4A13D}" dt="2024-01-21T21:01:18.836" v="3052" actId="20577"/>
          <ac:spMkLst>
            <pc:docMk/>
            <pc:sldMk cId="590075766" sldId="314"/>
            <ac:spMk id="3" creationId="{00000000-0000-0000-0000-000000000000}"/>
          </ac:spMkLst>
        </pc:spChg>
      </pc:sldChg>
      <pc:sldChg chg="addSp delSp modSp add mod">
        <pc:chgData name="Kevin Bouchard" userId="2fc9e66d-ba45-474f-8a9f-7086b34a7d26" providerId="ADAL" clId="{3A394B14-3CC0-432E-B894-518F6DD4A13D}" dt="2024-01-21T20:55:59.565" v="2740" actId="27636"/>
        <pc:sldMkLst>
          <pc:docMk/>
          <pc:sldMk cId="480714338" sldId="315"/>
        </pc:sldMkLst>
        <pc:spChg chg="mod">
          <ac:chgData name="Kevin Bouchard" userId="2fc9e66d-ba45-474f-8a9f-7086b34a7d26" providerId="ADAL" clId="{3A394B14-3CC0-432E-B894-518F6DD4A13D}" dt="2024-01-21T20:48:58.954" v="2689" actId="20577"/>
          <ac:spMkLst>
            <pc:docMk/>
            <pc:sldMk cId="480714338" sldId="315"/>
            <ac:spMk id="2" creationId="{00000000-0000-0000-0000-000000000000}"/>
          </ac:spMkLst>
        </pc:spChg>
        <pc:spChg chg="mod">
          <ac:chgData name="Kevin Bouchard" userId="2fc9e66d-ba45-474f-8a9f-7086b34a7d26" providerId="ADAL" clId="{3A394B14-3CC0-432E-B894-518F6DD4A13D}" dt="2024-01-21T20:55:59.565" v="2740" actId="27636"/>
          <ac:spMkLst>
            <pc:docMk/>
            <pc:sldMk cId="480714338" sldId="315"/>
            <ac:spMk id="3" creationId="{00000000-0000-0000-0000-000000000000}"/>
          </ac:spMkLst>
        </pc:spChg>
        <pc:spChg chg="add mod">
          <ac:chgData name="Kevin Bouchard" userId="2fc9e66d-ba45-474f-8a9f-7086b34a7d26" providerId="ADAL" clId="{3A394B14-3CC0-432E-B894-518F6DD4A13D}" dt="2024-01-21T20:51:38.155" v="2696" actId="20577"/>
          <ac:spMkLst>
            <pc:docMk/>
            <pc:sldMk cId="480714338" sldId="315"/>
            <ac:spMk id="8" creationId="{9B1665C4-2637-20EB-F5BB-5A271F58688F}"/>
          </ac:spMkLst>
        </pc:spChg>
        <pc:picChg chg="del mod">
          <ac:chgData name="Kevin Bouchard" userId="2fc9e66d-ba45-474f-8a9f-7086b34a7d26" providerId="ADAL" clId="{3A394B14-3CC0-432E-B894-518F6DD4A13D}" dt="2024-01-21T20:51:31.180" v="2693" actId="478"/>
          <ac:picMkLst>
            <pc:docMk/>
            <pc:sldMk cId="480714338" sldId="315"/>
            <ac:picMk id="6" creationId="{00000000-0000-0000-0000-000000000000}"/>
          </ac:picMkLst>
        </pc:picChg>
      </pc:sldChg>
      <pc:sldChg chg="modSp add mod">
        <pc:chgData name="Kevin Bouchard" userId="2fc9e66d-ba45-474f-8a9f-7086b34a7d26" providerId="ADAL" clId="{3A394B14-3CC0-432E-B894-518F6DD4A13D}" dt="2024-01-21T21:14:28.608" v="3830" actId="20577"/>
        <pc:sldMkLst>
          <pc:docMk/>
          <pc:sldMk cId="3935821515" sldId="316"/>
        </pc:sldMkLst>
        <pc:spChg chg="mod">
          <ac:chgData name="Kevin Bouchard" userId="2fc9e66d-ba45-474f-8a9f-7086b34a7d26" providerId="ADAL" clId="{3A394B14-3CC0-432E-B894-518F6DD4A13D}" dt="2024-01-21T21:13:01.314" v="3637" actId="20577"/>
          <ac:spMkLst>
            <pc:docMk/>
            <pc:sldMk cId="3935821515" sldId="316"/>
            <ac:spMk id="2" creationId="{00000000-0000-0000-0000-000000000000}"/>
          </ac:spMkLst>
        </pc:spChg>
        <pc:spChg chg="mod">
          <ac:chgData name="Kevin Bouchard" userId="2fc9e66d-ba45-474f-8a9f-7086b34a7d26" providerId="ADAL" clId="{3A394B14-3CC0-432E-B894-518F6DD4A13D}" dt="2024-01-21T21:14:28.608" v="3830" actId="20577"/>
          <ac:spMkLst>
            <pc:docMk/>
            <pc:sldMk cId="3935821515" sldId="316"/>
            <ac:spMk id="7" creationId="{00000000-0000-0000-0000-000000000000}"/>
          </ac:spMkLst>
        </pc:spChg>
      </pc:sldChg>
      <pc:sldChg chg="addSp delSp modSp add mod">
        <pc:chgData name="Kevin Bouchard" userId="2fc9e66d-ba45-474f-8a9f-7086b34a7d26" providerId="ADAL" clId="{3A394B14-3CC0-432E-B894-518F6DD4A13D}" dt="2024-01-21T21:00:40.887" v="3021" actId="478"/>
        <pc:sldMkLst>
          <pc:docMk/>
          <pc:sldMk cId="710305644" sldId="317"/>
        </pc:sldMkLst>
        <pc:spChg chg="mod">
          <ac:chgData name="Kevin Bouchard" userId="2fc9e66d-ba45-474f-8a9f-7086b34a7d26" providerId="ADAL" clId="{3A394B14-3CC0-432E-B894-518F6DD4A13D}" dt="2024-01-21T20:56:06.196" v="2746" actId="6549"/>
          <ac:spMkLst>
            <pc:docMk/>
            <pc:sldMk cId="710305644" sldId="317"/>
            <ac:spMk id="2" creationId="{00000000-0000-0000-0000-000000000000}"/>
          </ac:spMkLst>
        </pc:spChg>
        <pc:spChg chg="mod">
          <ac:chgData name="Kevin Bouchard" userId="2fc9e66d-ba45-474f-8a9f-7086b34a7d26" providerId="ADAL" clId="{3A394B14-3CC0-432E-B894-518F6DD4A13D}" dt="2024-01-21T20:58:30.325" v="2963" actId="5793"/>
          <ac:spMkLst>
            <pc:docMk/>
            <pc:sldMk cId="710305644" sldId="317"/>
            <ac:spMk id="3" creationId="{00000000-0000-0000-0000-000000000000}"/>
          </ac:spMkLst>
        </pc:spChg>
        <pc:spChg chg="add del mod">
          <ac:chgData name="Kevin Bouchard" userId="2fc9e66d-ba45-474f-8a9f-7086b34a7d26" providerId="ADAL" clId="{3A394B14-3CC0-432E-B894-518F6DD4A13D}" dt="2024-01-21T21:00:40.420" v="3020" actId="22"/>
          <ac:spMkLst>
            <pc:docMk/>
            <pc:sldMk cId="710305644" sldId="317"/>
            <ac:spMk id="10" creationId="{09DD4D22-C942-1053-654B-59F35A98475E}"/>
          </ac:spMkLst>
        </pc:spChg>
        <pc:picChg chg="add del">
          <ac:chgData name="Kevin Bouchard" userId="2fc9e66d-ba45-474f-8a9f-7086b34a7d26" providerId="ADAL" clId="{3A394B14-3CC0-432E-B894-518F6DD4A13D}" dt="2024-01-21T21:00:40.887" v="3021" actId="478"/>
          <ac:picMkLst>
            <pc:docMk/>
            <pc:sldMk cId="710305644" sldId="317"/>
            <ac:picMk id="6" creationId="{00000000-0000-0000-0000-000000000000}"/>
          </ac:picMkLst>
        </pc:picChg>
        <pc:picChg chg="mod">
          <ac:chgData name="Kevin Bouchard" userId="2fc9e66d-ba45-474f-8a9f-7086b34a7d26" providerId="ADAL" clId="{3A394B14-3CC0-432E-B894-518F6DD4A13D}" dt="2024-01-21T20:58:35.190" v="2964" actId="1076"/>
          <ac:picMkLst>
            <pc:docMk/>
            <pc:sldMk cId="710305644" sldId="317"/>
            <ac:picMk id="8" creationId="{00000000-0000-0000-0000-000000000000}"/>
          </ac:picMkLst>
        </pc:picChg>
      </pc:sldChg>
      <pc:sldChg chg="addSp delSp modSp add mod">
        <pc:chgData name="Kevin Bouchard" userId="2fc9e66d-ba45-474f-8a9f-7086b34a7d26" providerId="ADAL" clId="{3A394B14-3CC0-432E-B894-518F6DD4A13D}" dt="2024-01-21T21:03:40.061" v="3111" actId="27636"/>
        <pc:sldMkLst>
          <pc:docMk/>
          <pc:sldMk cId="1050306101" sldId="318"/>
        </pc:sldMkLst>
        <pc:spChg chg="mod">
          <ac:chgData name="Kevin Bouchard" userId="2fc9e66d-ba45-474f-8a9f-7086b34a7d26" providerId="ADAL" clId="{3A394B14-3CC0-432E-B894-518F6DD4A13D}" dt="2024-01-21T21:02:13.768" v="3054" actId="20577"/>
          <ac:spMkLst>
            <pc:docMk/>
            <pc:sldMk cId="1050306101" sldId="318"/>
            <ac:spMk id="2" creationId="{00000000-0000-0000-0000-000000000000}"/>
          </ac:spMkLst>
        </pc:spChg>
        <pc:spChg chg="mod">
          <ac:chgData name="Kevin Bouchard" userId="2fc9e66d-ba45-474f-8a9f-7086b34a7d26" providerId="ADAL" clId="{3A394B14-3CC0-432E-B894-518F6DD4A13D}" dt="2024-01-21T21:03:40.061" v="3111" actId="27636"/>
          <ac:spMkLst>
            <pc:docMk/>
            <pc:sldMk cId="1050306101" sldId="318"/>
            <ac:spMk id="3" creationId="{00000000-0000-0000-0000-000000000000}"/>
          </ac:spMkLst>
        </pc:spChg>
        <pc:picChg chg="add del mod">
          <ac:chgData name="Kevin Bouchard" userId="2fc9e66d-ba45-474f-8a9f-7086b34a7d26" providerId="ADAL" clId="{3A394B14-3CC0-432E-B894-518F6DD4A13D}" dt="2024-01-21T21:03:30.729" v="3105" actId="1076"/>
          <ac:picMkLst>
            <pc:docMk/>
            <pc:sldMk cId="1050306101" sldId="318"/>
            <ac:picMk id="8" creationId="{00000000-0000-0000-0000-000000000000}"/>
          </ac:picMkLst>
        </pc:picChg>
        <pc:picChg chg="del">
          <ac:chgData name="Kevin Bouchard" userId="2fc9e66d-ba45-474f-8a9f-7086b34a7d26" providerId="ADAL" clId="{3A394B14-3CC0-432E-B894-518F6DD4A13D}" dt="2024-01-21T21:02:50.826" v="3094" actId="478"/>
          <ac:picMkLst>
            <pc:docMk/>
            <pc:sldMk cId="1050306101" sldId="318"/>
            <ac:picMk id="10" creationId="{00000000-0000-0000-0000-000000000000}"/>
          </ac:picMkLst>
        </pc:picChg>
      </pc:sldChg>
      <pc:sldChg chg="addSp delSp modSp add mod">
        <pc:chgData name="Kevin Bouchard" userId="2fc9e66d-ba45-474f-8a9f-7086b34a7d26" providerId="ADAL" clId="{3A394B14-3CC0-432E-B894-518F6DD4A13D}" dt="2024-01-21T21:08:47.553" v="3343" actId="114"/>
        <pc:sldMkLst>
          <pc:docMk/>
          <pc:sldMk cId="2255821525" sldId="319"/>
        </pc:sldMkLst>
        <pc:spChg chg="mod">
          <ac:chgData name="Kevin Bouchard" userId="2fc9e66d-ba45-474f-8a9f-7086b34a7d26" providerId="ADAL" clId="{3A394B14-3CC0-432E-B894-518F6DD4A13D}" dt="2024-01-21T21:05:20.073" v="3285" actId="20577"/>
          <ac:spMkLst>
            <pc:docMk/>
            <pc:sldMk cId="2255821525" sldId="319"/>
            <ac:spMk id="2" creationId="{00000000-0000-0000-0000-000000000000}"/>
          </ac:spMkLst>
        </pc:spChg>
        <pc:spChg chg="mod">
          <ac:chgData name="Kevin Bouchard" userId="2fc9e66d-ba45-474f-8a9f-7086b34a7d26" providerId="ADAL" clId="{3A394B14-3CC0-432E-B894-518F6DD4A13D}" dt="2024-01-21T21:08:47.553" v="3343" actId="114"/>
          <ac:spMkLst>
            <pc:docMk/>
            <pc:sldMk cId="2255821525" sldId="319"/>
            <ac:spMk id="3" creationId="{00000000-0000-0000-0000-000000000000}"/>
          </ac:spMkLst>
        </pc:spChg>
        <pc:spChg chg="add del">
          <ac:chgData name="Kevin Bouchard" userId="2fc9e66d-ba45-474f-8a9f-7086b34a7d26" providerId="ADAL" clId="{3A394B14-3CC0-432E-B894-518F6DD4A13D}" dt="2024-01-21T21:07:29.267" v="3307" actId="478"/>
          <ac:spMkLst>
            <pc:docMk/>
            <pc:sldMk cId="2255821525" sldId="319"/>
            <ac:spMk id="13" creationId="{23DC97BB-5F02-4848-2576-77082C6086D7}"/>
          </ac:spMkLst>
        </pc:spChg>
        <pc:spChg chg="add mod">
          <ac:chgData name="Kevin Bouchard" userId="2fc9e66d-ba45-474f-8a9f-7086b34a7d26" providerId="ADAL" clId="{3A394B14-3CC0-432E-B894-518F6DD4A13D}" dt="2024-01-21T21:07:38.220" v="3309"/>
          <ac:spMkLst>
            <pc:docMk/>
            <pc:sldMk cId="2255821525" sldId="319"/>
            <ac:spMk id="16" creationId="{6A4B8AEF-F58A-250A-014D-86C9294EB145}"/>
          </ac:spMkLst>
        </pc:spChg>
        <pc:graphicFrameChg chg="add mod">
          <ac:chgData name="Kevin Bouchard" userId="2fc9e66d-ba45-474f-8a9f-7086b34a7d26" providerId="ADAL" clId="{3A394B14-3CC0-432E-B894-518F6DD4A13D}" dt="2024-01-21T21:05:50.644" v="3295"/>
          <ac:graphicFrameMkLst>
            <pc:docMk/>
            <pc:sldMk cId="2255821525" sldId="319"/>
            <ac:graphicFrameMk id="6" creationId="{43A9AF1A-6529-5D98-AB22-33D59CABBB1A}"/>
          </ac:graphicFrameMkLst>
        </pc:graphicFrameChg>
        <pc:graphicFrameChg chg="add mod">
          <ac:chgData name="Kevin Bouchard" userId="2fc9e66d-ba45-474f-8a9f-7086b34a7d26" providerId="ADAL" clId="{3A394B14-3CC0-432E-B894-518F6DD4A13D}" dt="2024-01-21T21:06:47.225" v="3296"/>
          <ac:graphicFrameMkLst>
            <pc:docMk/>
            <pc:sldMk cId="2255821525" sldId="319"/>
            <ac:graphicFrameMk id="7" creationId="{0CAB58E2-2147-F495-6C1B-FCDB9A34C915}"/>
          </ac:graphicFrameMkLst>
        </pc:graphicFrameChg>
        <pc:graphicFrameChg chg="add del mod">
          <ac:chgData name="Kevin Bouchard" userId="2fc9e66d-ba45-474f-8a9f-7086b34a7d26" providerId="ADAL" clId="{3A394B14-3CC0-432E-B894-518F6DD4A13D}" dt="2024-01-21T21:07:41.871" v="3312" actId="478"/>
          <ac:graphicFrameMkLst>
            <pc:docMk/>
            <pc:sldMk cId="2255821525" sldId="319"/>
            <ac:graphicFrameMk id="14" creationId="{0D31B197-4009-739C-9DC0-FDE3D4A4151F}"/>
          </ac:graphicFrameMkLst>
        </pc:graphicFrameChg>
        <pc:graphicFrameChg chg="add mod">
          <ac:chgData name="Kevin Bouchard" userId="2fc9e66d-ba45-474f-8a9f-7086b34a7d26" providerId="ADAL" clId="{3A394B14-3CC0-432E-B894-518F6DD4A13D}" dt="2024-01-21T21:07:34.984" v="3308"/>
          <ac:graphicFrameMkLst>
            <pc:docMk/>
            <pc:sldMk cId="2255821525" sldId="319"/>
            <ac:graphicFrameMk id="15" creationId="{2C4D63CE-1984-C588-4A92-32235FCC82FF}"/>
          </ac:graphicFrameMkLst>
        </pc:graphicFrameChg>
        <pc:picChg chg="del mod">
          <ac:chgData name="Kevin Bouchard" userId="2fc9e66d-ba45-474f-8a9f-7086b34a7d26" providerId="ADAL" clId="{3A394B14-3CC0-432E-B894-518F6DD4A13D}" dt="2024-01-21T21:05:42.304" v="3294" actId="478"/>
          <ac:picMkLst>
            <pc:docMk/>
            <pc:sldMk cId="2255821525" sldId="319"/>
            <ac:picMk id="8" creationId="{00000000-0000-0000-0000-000000000000}"/>
          </ac:picMkLst>
        </pc:picChg>
        <pc:picChg chg="add del mod">
          <ac:chgData name="Kevin Bouchard" userId="2fc9e66d-ba45-474f-8a9f-7086b34a7d26" providerId="ADAL" clId="{3A394B14-3CC0-432E-B894-518F6DD4A13D}" dt="2024-01-21T21:07:00.471" v="3300" actId="21"/>
          <ac:picMkLst>
            <pc:docMk/>
            <pc:sldMk cId="2255821525" sldId="319"/>
            <ac:picMk id="9" creationId="{A21CFA59-9E7C-86A1-EFF4-33934171BB17}"/>
          </ac:picMkLst>
        </pc:picChg>
        <pc:picChg chg="add del">
          <ac:chgData name="Kevin Bouchard" userId="2fc9e66d-ba45-474f-8a9f-7086b34a7d26" providerId="ADAL" clId="{3A394B14-3CC0-432E-B894-518F6DD4A13D}" dt="2024-01-21T21:07:14.120" v="3302" actId="478"/>
          <ac:picMkLst>
            <pc:docMk/>
            <pc:sldMk cId="2255821525" sldId="319"/>
            <ac:picMk id="10" creationId="{8FF8210A-410D-4DED-96BB-AEAC2641AAAD}"/>
          </ac:picMkLst>
        </pc:picChg>
        <pc:picChg chg="del">
          <ac:chgData name="Kevin Bouchard" userId="2fc9e66d-ba45-474f-8a9f-7086b34a7d26" providerId="ADAL" clId="{3A394B14-3CC0-432E-B894-518F6DD4A13D}" dt="2024-01-21T21:05:15.239" v="3284" actId="478"/>
          <ac:picMkLst>
            <pc:docMk/>
            <pc:sldMk cId="2255821525" sldId="319"/>
            <ac:picMk id="11" creationId="{00000000-0000-0000-0000-000000000000}"/>
          </ac:picMkLst>
        </pc:picChg>
        <pc:picChg chg="add del">
          <ac:chgData name="Kevin Bouchard" userId="2fc9e66d-ba45-474f-8a9f-7086b34a7d26" providerId="ADAL" clId="{3A394B14-3CC0-432E-B894-518F6DD4A13D}" dt="2024-01-21T21:07:40.569" v="3311" actId="478"/>
          <ac:picMkLst>
            <pc:docMk/>
            <pc:sldMk cId="2255821525" sldId="319"/>
            <ac:picMk id="17" creationId="{E8AD6335-C5FA-EFA1-B6BC-CDEE444544A8}"/>
          </ac:picMkLst>
        </pc:picChg>
        <pc:picChg chg="add mod">
          <ac:chgData name="Kevin Bouchard" userId="2fc9e66d-ba45-474f-8a9f-7086b34a7d26" providerId="ADAL" clId="{3A394B14-3CC0-432E-B894-518F6DD4A13D}" dt="2024-01-21T21:08:25.886" v="3317" actId="1076"/>
          <ac:picMkLst>
            <pc:docMk/>
            <pc:sldMk cId="2255821525" sldId="319"/>
            <ac:picMk id="19" creationId="{34A9145F-DFFC-BBA7-4EF3-62D3E564B170}"/>
          </ac:picMkLst>
        </pc:picChg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889380667" sldId="322"/>
        </pc:sldMkLst>
      </pc:sldChg>
      <pc:sldChg chg="modSp mod modNotesTx">
        <pc:chgData name="Kevin Bouchard" userId="2fc9e66d-ba45-474f-8a9f-7086b34a7d26" providerId="ADAL" clId="{3A394B14-3CC0-432E-B894-518F6DD4A13D}" dt="2024-01-21T20:27:42.778" v="1406" actId="20577"/>
        <pc:sldMkLst>
          <pc:docMk/>
          <pc:sldMk cId="3396304668" sldId="323"/>
        </pc:sldMkLst>
        <pc:spChg chg="mod">
          <ac:chgData name="Kevin Bouchard" userId="2fc9e66d-ba45-474f-8a9f-7086b34a7d26" providerId="ADAL" clId="{3A394B14-3CC0-432E-B894-518F6DD4A13D}" dt="2024-01-21T18:44:51.771" v="221" actId="20577"/>
          <ac:spMkLst>
            <pc:docMk/>
            <pc:sldMk cId="3396304668" sldId="323"/>
            <ac:spMk id="2" creationId="{00000000-0000-0000-0000-000000000000}"/>
          </ac:spMkLst>
        </pc:spChg>
        <pc:spChg chg="mod">
          <ac:chgData name="Kevin Bouchard" userId="2fc9e66d-ba45-474f-8a9f-7086b34a7d26" providerId="ADAL" clId="{3A394B14-3CC0-432E-B894-518F6DD4A13D}" dt="2024-01-21T18:56:44.014" v="474" actId="20577"/>
          <ac:spMkLst>
            <pc:docMk/>
            <pc:sldMk cId="3396304668" sldId="323"/>
            <ac:spMk id="9" creationId="{00000000-0000-0000-0000-000000000000}"/>
          </ac:spMkLst>
        </pc:spChg>
        <pc:spChg chg="mod">
          <ac:chgData name="Kevin Bouchard" userId="2fc9e66d-ba45-474f-8a9f-7086b34a7d26" providerId="ADAL" clId="{3A394B14-3CC0-432E-B894-518F6DD4A13D}" dt="2024-01-21T18:56:50.642" v="487" actId="20577"/>
          <ac:spMkLst>
            <pc:docMk/>
            <pc:sldMk cId="3396304668" sldId="323"/>
            <ac:spMk id="10" creationId="{00000000-0000-0000-0000-000000000000}"/>
          </ac:spMkLst>
        </pc:spChg>
        <pc:spChg chg="mod">
          <ac:chgData name="Kevin Bouchard" userId="2fc9e66d-ba45-474f-8a9f-7086b34a7d26" providerId="ADAL" clId="{3A394B14-3CC0-432E-B894-518F6DD4A13D}" dt="2024-01-21T18:44:40.829" v="210" actId="20577"/>
          <ac:spMkLst>
            <pc:docMk/>
            <pc:sldMk cId="3396304668" sldId="323"/>
            <ac:spMk id="11" creationId="{00000000-0000-0000-0000-000000000000}"/>
          </ac:spMkLst>
        </pc:spChg>
        <pc:spChg chg="mod">
          <ac:chgData name="Kevin Bouchard" userId="2fc9e66d-ba45-474f-8a9f-7086b34a7d26" providerId="ADAL" clId="{3A394B14-3CC0-432E-B894-518F6DD4A13D}" dt="2024-01-21T18:56:59.574" v="494" actId="20577"/>
          <ac:spMkLst>
            <pc:docMk/>
            <pc:sldMk cId="3396304668" sldId="323"/>
            <ac:spMk id="12" creationId="{00000000-0000-0000-0000-000000000000}"/>
          </ac:spMkLst>
        </pc:spChg>
        <pc:graphicFrameChg chg="mod">
          <ac:chgData name="Kevin Bouchard" userId="2fc9e66d-ba45-474f-8a9f-7086b34a7d26" providerId="ADAL" clId="{3A394B14-3CC0-432E-B894-518F6DD4A13D}" dt="2024-01-21T20:26:05.626" v="1145" actId="20577"/>
          <ac:graphicFrameMkLst>
            <pc:docMk/>
            <pc:sldMk cId="3396304668" sldId="323"/>
            <ac:graphicFrameMk id="8" creationId="{00000000-0000-0000-0000-000000000000}"/>
          </ac:graphicFrameMkLst>
        </pc:graphicFrameChg>
      </pc:sldChg>
      <pc:sldChg chg="del">
        <pc:chgData name="Kevin Bouchard" userId="2fc9e66d-ba45-474f-8a9f-7086b34a7d26" providerId="ADAL" clId="{3A394B14-3CC0-432E-B894-518F6DD4A13D}" dt="2024-01-21T22:15:59.820" v="5224" actId="47"/>
        <pc:sldMkLst>
          <pc:docMk/>
          <pc:sldMk cId="908152841" sldId="324"/>
        </pc:sldMkLst>
      </pc:sldChg>
      <pc:sldChg chg="modSp mod chgLayout">
        <pc:chgData name="Kevin Bouchard" userId="2fc9e66d-ba45-474f-8a9f-7086b34a7d26" providerId="ADAL" clId="{3A394B14-3CC0-432E-B894-518F6DD4A13D}" dt="2024-01-21T20:30:01.910" v="1717" actId="6549"/>
        <pc:sldMkLst>
          <pc:docMk/>
          <pc:sldMk cId="4162060158" sldId="325"/>
        </pc:sldMkLst>
        <pc:spChg chg="mod ord">
          <ac:chgData name="Kevin Bouchard" userId="2fc9e66d-ba45-474f-8a9f-7086b34a7d26" providerId="ADAL" clId="{3A394B14-3CC0-432E-B894-518F6DD4A13D}" dt="2024-01-21T20:28:07.384" v="1433" actId="20577"/>
          <ac:spMkLst>
            <pc:docMk/>
            <pc:sldMk cId="4162060158" sldId="325"/>
            <ac:spMk id="2" creationId="{00000000-0000-0000-0000-000000000000}"/>
          </ac:spMkLst>
        </pc:spChg>
        <pc:spChg chg="mod ord">
          <ac:chgData name="Kevin Bouchard" userId="2fc9e66d-ba45-474f-8a9f-7086b34a7d26" providerId="ADAL" clId="{3A394B14-3CC0-432E-B894-518F6DD4A13D}" dt="2024-01-21T20:30:01.910" v="1717" actId="6549"/>
          <ac:spMkLst>
            <pc:docMk/>
            <pc:sldMk cId="4162060158" sldId="325"/>
            <ac:spMk id="3" creationId="{00000000-0000-0000-0000-000000000000}"/>
          </ac:spMkLst>
        </pc:spChg>
        <pc:spChg chg="mod ord">
          <ac:chgData name="Kevin Bouchard" userId="2fc9e66d-ba45-474f-8a9f-7086b34a7d26" providerId="ADAL" clId="{3A394B14-3CC0-432E-B894-518F6DD4A13D}" dt="2024-01-21T20:27:48.008" v="1407" actId="700"/>
          <ac:spMkLst>
            <pc:docMk/>
            <pc:sldMk cId="4162060158" sldId="325"/>
            <ac:spMk id="4" creationId="{00000000-0000-0000-0000-000000000000}"/>
          </ac:spMkLst>
        </pc:spChg>
        <pc:spChg chg="mod ord">
          <ac:chgData name="Kevin Bouchard" userId="2fc9e66d-ba45-474f-8a9f-7086b34a7d26" providerId="ADAL" clId="{3A394B14-3CC0-432E-B894-518F6DD4A13D}" dt="2024-01-21T20:27:48.008" v="1407" actId="700"/>
          <ac:spMkLst>
            <pc:docMk/>
            <pc:sldMk cId="4162060158" sldId="325"/>
            <ac:spMk id="5" creationId="{00000000-0000-0000-0000-000000000000}"/>
          </ac:spMkLst>
        </pc:spChg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3234242245" sldId="326"/>
        </pc:sldMkLst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2013965743" sldId="327"/>
        </pc:sldMkLst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611513173" sldId="328"/>
        </pc:sldMkLst>
      </pc:sldChg>
      <pc:sldChg chg="del">
        <pc:chgData name="Kevin Bouchard" userId="2fc9e66d-ba45-474f-8a9f-7086b34a7d26" providerId="ADAL" clId="{3A394B14-3CC0-432E-B894-518F6DD4A13D}" dt="2024-01-21T22:16:10.611" v="5226" actId="47"/>
        <pc:sldMkLst>
          <pc:docMk/>
          <pc:sldMk cId="4233111943" sldId="330"/>
        </pc:sldMkLst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779882390" sldId="331"/>
        </pc:sldMkLst>
      </pc:sldChg>
      <pc:sldChg chg="modSp mod modNotesTx">
        <pc:chgData name="Kevin Bouchard" userId="2fc9e66d-ba45-474f-8a9f-7086b34a7d26" providerId="ADAL" clId="{3A394B14-3CC0-432E-B894-518F6DD4A13D}" dt="2024-01-21T21:20:34.848" v="3969" actId="20577"/>
        <pc:sldMkLst>
          <pc:docMk/>
          <pc:sldMk cId="4198777966" sldId="332"/>
        </pc:sldMkLst>
        <pc:spChg chg="mod">
          <ac:chgData name="Kevin Bouchard" userId="2fc9e66d-ba45-474f-8a9f-7086b34a7d26" providerId="ADAL" clId="{3A394B14-3CC0-432E-B894-518F6DD4A13D}" dt="2024-01-21T21:20:34.848" v="3969" actId="20577"/>
          <ac:spMkLst>
            <pc:docMk/>
            <pc:sldMk cId="4198777966" sldId="332"/>
            <ac:spMk id="2" creationId="{D6ADD441-6BD0-14B5-6184-3F4276D8F8DB}"/>
          </ac:spMkLst>
        </pc:spChg>
        <pc:spChg chg="mod">
          <ac:chgData name="Kevin Bouchard" userId="2fc9e66d-ba45-474f-8a9f-7086b34a7d26" providerId="ADAL" clId="{3A394B14-3CC0-432E-B894-518F6DD4A13D}" dt="2024-01-21T21:20:24.920" v="3954" actId="20577"/>
          <ac:spMkLst>
            <pc:docMk/>
            <pc:sldMk cId="4198777966" sldId="332"/>
            <ac:spMk id="3" creationId="{14AB27B0-EF0D-56A1-5890-AF8337AA14CA}"/>
          </ac:spMkLst>
        </pc:spChg>
        <pc:spChg chg="mod">
          <ac:chgData name="Kevin Bouchard" userId="2fc9e66d-ba45-474f-8a9f-7086b34a7d26" providerId="ADAL" clId="{3A394B14-3CC0-432E-B894-518F6DD4A13D}" dt="2024-01-21T21:20:28.402" v="3955" actId="1076"/>
          <ac:spMkLst>
            <pc:docMk/>
            <pc:sldMk cId="4198777966" sldId="332"/>
            <ac:spMk id="6" creationId="{EFC61C95-05B9-B431-268F-EAC1D3EDD698}"/>
          </ac:spMkLst>
        </pc:spChg>
      </pc:sldChg>
      <pc:sldChg chg="addSp delSp modSp mod">
        <pc:chgData name="Kevin Bouchard" userId="2fc9e66d-ba45-474f-8a9f-7086b34a7d26" providerId="ADAL" clId="{3A394B14-3CC0-432E-B894-518F6DD4A13D}" dt="2024-01-21T20:33:50.084" v="1935" actId="1076"/>
        <pc:sldMkLst>
          <pc:docMk/>
          <pc:sldMk cId="2745025184" sldId="333"/>
        </pc:sldMkLst>
        <pc:spChg chg="del">
          <ac:chgData name="Kevin Bouchard" userId="2fc9e66d-ba45-474f-8a9f-7086b34a7d26" providerId="ADAL" clId="{3A394B14-3CC0-432E-B894-518F6DD4A13D}" dt="2024-01-21T20:31:08.582" v="1718" actId="26606"/>
          <ac:spMkLst>
            <pc:docMk/>
            <pc:sldMk cId="2745025184" sldId="333"/>
            <ac:spMk id="3" creationId="{00000000-0000-0000-0000-000000000000}"/>
          </ac:spMkLst>
        </pc:spChg>
        <pc:spChg chg="mod">
          <ac:chgData name="Kevin Bouchard" userId="2fc9e66d-ba45-474f-8a9f-7086b34a7d26" providerId="ADAL" clId="{3A394B14-3CC0-432E-B894-518F6DD4A13D}" dt="2024-01-21T20:33:50.084" v="1935" actId="1076"/>
          <ac:spMkLst>
            <pc:docMk/>
            <pc:sldMk cId="2745025184" sldId="333"/>
            <ac:spMk id="7" creationId="{00000000-0000-0000-0000-000000000000}"/>
          </ac:spMkLst>
        </pc:spChg>
        <pc:graphicFrameChg chg="add mod">
          <ac:chgData name="Kevin Bouchard" userId="2fc9e66d-ba45-474f-8a9f-7086b34a7d26" providerId="ADAL" clId="{3A394B14-3CC0-432E-B894-518F6DD4A13D}" dt="2024-01-21T20:33:29.604" v="1928" actId="1076"/>
          <ac:graphicFrameMkLst>
            <pc:docMk/>
            <pc:sldMk cId="2745025184" sldId="333"/>
            <ac:graphicFrameMk id="3078" creationId="{771F9343-990F-685C-E1AB-07A68FE05167}"/>
          </ac:graphicFrameMkLst>
        </pc:graphicFrameChg>
        <pc:picChg chg="add mod">
          <ac:chgData name="Kevin Bouchard" userId="2fc9e66d-ba45-474f-8a9f-7086b34a7d26" providerId="ADAL" clId="{3A394B14-3CC0-432E-B894-518F6DD4A13D}" dt="2024-01-21T20:33:34.695" v="1929" actId="1076"/>
          <ac:picMkLst>
            <pc:docMk/>
            <pc:sldMk cId="2745025184" sldId="333"/>
            <ac:picMk id="6" creationId="{950F969B-7809-B249-80B7-9A78818CF806}"/>
          </ac:picMkLst>
        </pc:picChg>
        <pc:picChg chg="mod">
          <ac:chgData name="Kevin Bouchard" userId="2fc9e66d-ba45-474f-8a9f-7086b34a7d26" providerId="ADAL" clId="{3A394B14-3CC0-432E-B894-518F6DD4A13D}" dt="2024-01-21T20:33:38.513" v="1930" actId="1076"/>
          <ac:picMkLst>
            <pc:docMk/>
            <pc:sldMk cId="2745025184" sldId="333"/>
            <ac:picMk id="3076" creationId="{C8BF86C5-8B95-B1E3-98C6-8B765C043506}"/>
          </ac:picMkLst>
        </pc:picChg>
      </pc:sldChg>
      <pc:sldChg chg="del">
        <pc:chgData name="Kevin Bouchard" userId="2fc9e66d-ba45-474f-8a9f-7086b34a7d26" providerId="ADAL" clId="{3A394B14-3CC0-432E-B894-518F6DD4A13D}" dt="2024-01-21T22:16:05.704" v="5225" actId="47"/>
        <pc:sldMkLst>
          <pc:docMk/>
          <pc:sldMk cId="1671272694" sldId="334"/>
        </pc:sldMkLst>
      </pc:sldChg>
      <pc:sldChg chg="del">
        <pc:chgData name="Kevin Bouchard" userId="2fc9e66d-ba45-474f-8a9f-7086b34a7d26" providerId="ADAL" clId="{3A394B14-3CC0-432E-B894-518F6DD4A13D}" dt="2024-01-21T22:16:05.704" v="5225" actId="47"/>
        <pc:sldMkLst>
          <pc:docMk/>
          <pc:sldMk cId="4179106312" sldId="335"/>
        </pc:sldMkLst>
      </pc:sldChg>
      <pc:sldChg chg="del">
        <pc:chgData name="Kevin Bouchard" userId="2fc9e66d-ba45-474f-8a9f-7086b34a7d26" providerId="ADAL" clId="{3A394B14-3CC0-432E-B894-518F6DD4A13D}" dt="2024-01-21T22:16:05.704" v="5225" actId="47"/>
        <pc:sldMkLst>
          <pc:docMk/>
          <pc:sldMk cId="2922794331" sldId="337"/>
        </pc:sldMkLst>
      </pc:sldChg>
      <pc:sldChg chg="del">
        <pc:chgData name="Kevin Bouchard" userId="2fc9e66d-ba45-474f-8a9f-7086b34a7d26" providerId="ADAL" clId="{3A394B14-3CC0-432E-B894-518F6DD4A13D}" dt="2024-01-21T22:16:05.704" v="5225" actId="47"/>
        <pc:sldMkLst>
          <pc:docMk/>
          <pc:sldMk cId="1747473812" sldId="338"/>
        </pc:sldMkLst>
      </pc:sldChg>
      <pc:sldChg chg="del">
        <pc:chgData name="Kevin Bouchard" userId="2fc9e66d-ba45-474f-8a9f-7086b34a7d26" providerId="ADAL" clId="{3A394B14-3CC0-432E-B894-518F6DD4A13D}" dt="2024-01-21T22:15:59.820" v="5224" actId="47"/>
        <pc:sldMkLst>
          <pc:docMk/>
          <pc:sldMk cId="1769651021" sldId="339"/>
        </pc:sldMkLst>
      </pc:sldChg>
      <pc:sldChg chg="del">
        <pc:chgData name="Kevin Bouchard" userId="2fc9e66d-ba45-474f-8a9f-7086b34a7d26" providerId="ADAL" clId="{3A394B14-3CC0-432E-B894-518F6DD4A13D}" dt="2024-01-21T22:15:59.820" v="5224" actId="47"/>
        <pc:sldMkLst>
          <pc:docMk/>
          <pc:sldMk cId="3109729360" sldId="340"/>
        </pc:sldMkLst>
      </pc:sldChg>
      <pc:sldChg chg="del">
        <pc:chgData name="Kevin Bouchard" userId="2fc9e66d-ba45-474f-8a9f-7086b34a7d26" providerId="ADAL" clId="{3A394B14-3CC0-432E-B894-518F6DD4A13D}" dt="2024-01-21T22:15:59.820" v="5224" actId="47"/>
        <pc:sldMkLst>
          <pc:docMk/>
          <pc:sldMk cId="3555034280" sldId="341"/>
        </pc:sldMkLst>
      </pc:sldChg>
      <pc:sldChg chg="del">
        <pc:chgData name="Kevin Bouchard" userId="2fc9e66d-ba45-474f-8a9f-7086b34a7d26" providerId="ADAL" clId="{3A394B14-3CC0-432E-B894-518F6DD4A13D}" dt="2024-01-21T22:15:59.820" v="5224" actId="47"/>
        <pc:sldMkLst>
          <pc:docMk/>
          <pc:sldMk cId="889196501" sldId="343"/>
        </pc:sldMkLst>
      </pc:sldChg>
      <pc:sldChg chg="del">
        <pc:chgData name="Kevin Bouchard" userId="2fc9e66d-ba45-474f-8a9f-7086b34a7d26" providerId="ADAL" clId="{3A394B14-3CC0-432E-B894-518F6DD4A13D}" dt="2024-01-21T22:15:59.820" v="5224" actId="47"/>
        <pc:sldMkLst>
          <pc:docMk/>
          <pc:sldMk cId="465602355" sldId="344"/>
        </pc:sldMkLst>
      </pc:sldChg>
      <pc:sldChg chg="del">
        <pc:chgData name="Kevin Bouchard" userId="2fc9e66d-ba45-474f-8a9f-7086b34a7d26" providerId="ADAL" clId="{3A394B14-3CC0-432E-B894-518F6DD4A13D}" dt="2024-01-21T22:15:59.820" v="5224" actId="47"/>
        <pc:sldMkLst>
          <pc:docMk/>
          <pc:sldMk cId="15627539" sldId="345"/>
        </pc:sldMkLst>
      </pc:sldChg>
      <pc:sldChg chg="modSp mod">
        <pc:chgData name="Kevin Bouchard" userId="2fc9e66d-ba45-474f-8a9f-7086b34a7d26" providerId="ADAL" clId="{3A394B14-3CC0-432E-B894-518F6DD4A13D}" dt="2024-01-21T20:20:03.874" v="859" actId="20577"/>
        <pc:sldMkLst>
          <pc:docMk/>
          <pc:sldMk cId="661908061" sldId="346"/>
        </pc:sldMkLst>
        <pc:spChg chg="mod">
          <ac:chgData name="Kevin Bouchard" userId="2fc9e66d-ba45-474f-8a9f-7086b34a7d26" providerId="ADAL" clId="{3A394B14-3CC0-432E-B894-518F6DD4A13D}" dt="2024-01-21T20:20:03.874" v="859" actId="20577"/>
          <ac:spMkLst>
            <pc:docMk/>
            <pc:sldMk cId="661908061" sldId="346"/>
            <ac:spMk id="3" creationId="{00000000-0000-0000-0000-000000000000}"/>
          </ac:spMkLst>
        </pc:spChg>
      </pc:sldChg>
      <pc:sldChg chg="addSp delSp modSp del mod setBg">
        <pc:chgData name="Kevin Bouchard" userId="2fc9e66d-ba45-474f-8a9f-7086b34a7d26" providerId="ADAL" clId="{3A394B14-3CC0-432E-B894-518F6DD4A13D}" dt="2024-01-21T18:55:15.239" v="315" actId="47"/>
        <pc:sldMkLst>
          <pc:docMk/>
          <pc:sldMk cId="4047295315" sldId="347"/>
        </pc:sldMkLst>
        <pc:spChg chg="mod">
          <ac:chgData name="Kevin Bouchard" userId="2fc9e66d-ba45-474f-8a9f-7086b34a7d26" providerId="ADAL" clId="{3A394B14-3CC0-432E-B894-518F6DD4A13D}" dt="2024-01-21T18:43:54.735" v="197" actId="20577"/>
          <ac:spMkLst>
            <pc:docMk/>
            <pc:sldMk cId="4047295315" sldId="347"/>
            <ac:spMk id="2" creationId="{23874AAB-71EE-A571-A27F-CE2B7340AFF5}"/>
          </ac:spMkLst>
        </pc:spChg>
        <pc:spChg chg="mod">
          <ac:chgData name="Kevin Bouchard" userId="2fc9e66d-ba45-474f-8a9f-7086b34a7d26" providerId="ADAL" clId="{3A394B14-3CC0-432E-B894-518F6DD4A13D}" dt="2024-01-21T18:43:09.991" v="189" actId="20577"/>
          <ac:spMkLst>
            <pc:docMk/>
            <pc:sldMk cId="4047295315" sldId="347"/>
            <ac:spMk id="8" creationId="{02205336-96FB-E197-6F11-FBDBCB0ABF4A}"/>
          </ac:spMkLst>
        </pc:spChg>
        <pc:picChg chg="add mod">
          <ac:chgData name="Kevin Bouchard" userId="2fc9e66d-ba45-474f-8a9f-7086b34a7d26" providerId="ADAL" clId="{3A394B14-3CC0-432E-B894-518F6DD4A13D}" dt="2024-01-21T18:51:40.112" v="298"/>
          <ac:picMkLst>
            <pc:docMk/>
            <pc:sldMk cId="4047295315" sldId="347"/>
            <ac:picMk id="3" creationId="{E3E49B93-4959-946F-B8AF-F498901F2AB6}"/>
          </ac:picMkLst>
        </pc:picChg>
        <pc:picChg chg="del">
          <ac:chgData name="Kevin Bouchard" userId="2fc9e66d-ba45-474f-8a9f-7086b34a7d26" providerId="ADAL" clId="{3A394B14-3CC0-432E-B894-518F6DD4A13D}" dt="2024-01-21T18:43:34.168" v="190" actId="478"/>
          <ac:picMkLst>
            <pc:docMk/>
            <pc:sldMk cId="4047295315" sldId="347"/>
            <ac:picMk id="6" creationId="{69A96D9E-91E6-331F-1117-8453962D62C5}"/>
          </ac:picMkLst>
        </pc:picChg>
      </pc:sldChg>
      <pc:sldChg chg="addSp delSp modSp new del mod setBg">
        <pc:chgData name="Kevin Bouchard" userId="2fc9e66d-ba45-474f-8a9f-7086b34a7d26" providerId="ADAL" clId="{3A394B14-3CC0-432E-B894-518F6DD4A13D}" dt="2024-01-21T18:56:33.285" v="464" actId="47"/>
        <pc:sldMkLst>
          <pc:docMk/>
          <pc:sldMk cId="449958505" sldId="348"/>
        </pc:sldMkLst>
        <pc:spChg chg="mod">
          <ac:chgData name="Kevin Bouchard" userId="2fc9e66d-ba45-474f-8a9f-7086b34a7d26" providerId="ADAL" clId="{3A394B14-3CC0-432E-B894-518F6DD4A13D}" dt="2024-01-21T18:51:27.594" v="296" actId="26606"/>
          <ac:spMkLst>
            <pc:docMk/>
            <pc:sldMk cId="449958505" sldId="348"/>
            <ac:spMk id="2" creationId="{80228327-13A8-899D-2B04-A6C988157BC9}"/>
          </ac:spMkLst>
        </pc:spChg>
        <pc:spChg chg="del">
          <ac:chgData name="Kevin Bouchard" userId="2fc9e66d-ba45-474f-8a9f-7086b34a7d26" providerId="ADAL" clId="{3A394B14-3CC0-432E-B894-518F6DD4A13D}" dt="2024-01-21T18:51:21.905" v="293"/>
          <ac:spMkLst>
            <pc:docMk/>
            <pc:sldMk cId="449958505" sldId="348"/>
            <ac:spMk id="3" creationId="{8582D6C9-7D03-D8A6-02B3-2884CDD2D28D}"/>
          </ac:spMkLst>
        </pc:spChg>
        <pc:spChg chg="mod">
          <ac:chgData name="Kevin Bouchard" userId="2fc9e66d-ba45-474f-8a9f-7086b34a7d26" providerId="ADAL" clId="{3A394B14-3CC0-432E-B894-518F6DD4A13D}" dt="2024-01-21T18:51:27.594" v="296" actId="26606"/>
          <ac:spMkLst>
            <pc:docMk/>
            <pc:sldMk cId="449958505" sldId="348"/>
            <ac:spMk id="4" creationId="{FBA4B92C-9A35-5C0C-5B6E-0B867BC3BE77}"/>
          </ac:spMkLst>
        </pc:spChg>
        <pc:spChg chg="mod">
          <ac:chgData name="Kevin Bouchard" userId="2fc9e66d-ba45-474f-8a9f-7086b34a7d26" providerId="ADAL" clId="{3A394B14-3CC0-432E-B894-518F6DD4A13D}" dt="2024-01-21T18:51:27.594" v="296" actId="26606"/>
          <ac:spMkLst>
            <pc:docMk/>
            <pc:sldMk cId="449958505" sldId="348"/>
            <ac:spMk id="5" creationId="{96A3C90C-3F0C-4C32-6941-115616C457BA}"/>
          </ac:spMkLst>
        </pc:spChg>
        <pc:spChg chg="add">
          <ac:chgData name="Kevin Bouchard" userId="2fc9e66d-ba45-474f-8a9f-7086b34a7d26" providerId="ADAL" clId="{3A394B14-3CC0-432E-B894-518F6DD4A13D}" dt="2024-01-21T18:51:27.594" v="296" actId="26606"/>
          <ac:spMkLst>
            <pc:docMk/>
            <pc:sldMk cId="449958505" sldId="348"/>
            <ac:spMk id="11" creationId="{2C344546-A92B-2CAD-4D16-B1E952698467}"/>
          </ac:spMkLst>
        </pc:spChg>
        <pc:spChg chg="add">
          <ac:chgData name="Kevin Bouchard" userId="2fc9e66d-ba45-474f-8a9f-7086b34a7d26" providerId="ADAL" clId="{3A394B14-3CC0-432E-B894-518F6DD4A13D}" dt="2024-01-21T18:51:27.594" v="296" actId="26606"/>
          <ac:spMkLst>
            <pc:docMk/>
            <pc:sldMk cId="449958505" sldId="348"/>
            <ac:spMk id="14" creationId="{D8AFD15B-CF29-4306-884F-47675092F91F}"/>
          </ac:spMkLst>
        </pc:spChg>
        <pc:spChg chg="add">
          <ac:chgData name="Kevin Bouchard" userId="2fc9e66d-ba45-474f-8a9f-7086b34a7d26" providerId="ADAL" clId="{3A394B14-3CC0-432E-B894-518F6DD4A13D}" dt="2024-01-21T18:51:27.594" v="296" actId="26606"/>
          <ac:spMkLst>
            <pc:docMk/>
            <pc:sldMk cId="449958505" sldId="348"/>
            <ac:spMk id="16" creationId="{96349AB3-1BD3-41E1-8979-1DBDCB5CDCF9}"/>
          </ac:spMkLst>
        </pc:spChg>
        <pc:grpChg chg="add">
          <ac:chgData name="Kevin Bouchard" userId="2fc9e66d-ba45-474f-8a9f-7086b34a7d26" providerId="ADAL" clId="{3A394B14-3CC0-432E-B894-518F6DD4A13D}" dt="2024-01-21T18:51:27.594" v="296" actId="26606"/>
          <ac:grpSpMkLst>
            <pc:docMk/>
            <pc:sldMk cId="449958505" sldId="348"/>
            <ac:grpSpMk id="18" creationId="{54CA915D-BDF0-41F8-B00E-FB186EFF7BD6}"/>
          </ac:grpSpMkLst>
        </pc:grpChg>
        <pc:picChg chg="add del mod">
          <ac:chgData name="Kevin Bouchard" userId="2fc9e66d-ba45-474f-8a9f-7086b34a7d26" providerId="ADAL" clId="{3A394B14-3CC0-432E-B894-518F6DD4A13D}" dt="2024-01-21T18:51:44.634" v="299" actId="21"/>
          <ac:picMkLst>
            <pc:docMk/>
            <pc:sldMk cId="449958505" sldId="348"/>
            <ac:picMk id="7" creationId="{E3E49B93-4959-946F-B8AF-F498901F2AB6}"/>
          </ac:picMkLst>
        </pc:picChg>
      </pc:sldChg>
      <pc:sldChg chg="new del">
        <pc:chgData name="Kevin Bouchard" userId="2fc9e66d-ba45-474f-8a9f-7086b34a7d26" providerId="ADAL" clId="{3A394B14-3CC0-432E-B894-518F6DD4A13D}" dt="2024-01-19T23:20:17.620" v="5" actId="47"/>
        <pc:sldMkLst>
          <pc:docMk/>
          <pc:sldMk cId="1153161592" sldId="348"/>
        </pc:sldMkLst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2688121662" sldId="348"/>
        </pc:sldMkLst>
      </pc:sldChg>
      <pc:sldChg chg="delSp modSp add mod setBg delDesignElem">
        <pc:chgData name="Kevin Bouchard" userId="2fc9e66d-ba45-474f-8a9f-7086b34a7d26" providerId="ADAL" clId="{3A394B14-3CC0-432E-B894-518F6DD4A13D}" dt="2024-01-21T20:17:23.018" v="855" actId="313"/>
        <pc:sldMkLst>
          <pc:docMk/>
          <pc:sldMk cId="173000083" sldId="349"/>
        </pc:sldMkLst>
        <pc:spChg chg="mod">
          <ac:chgData name="Kevin Bouchard" userId="2fc9e66d-ba45-474f-8a9f-7086b34a7d26" providerId="ADAL" clId="{3A394B14-3CC0-432E-B894-518F6DD4A13D}" dt="2024-01-21T19:16:03.088" v="852" actId="20577"/>
          <ac:spMkLst>
            <pc:docMk/>
            <pc:sldMk cId="173000083" sldId="349"/>
            <ac:spMk id="2" creationId="{80228327-13A8-899D-2B04-A6C988157BC9}"/>
          </ac:spMkLst>
        </pc:spChg>
        <pc:spChg chg="mod">
          <ac:chgData name="Kevin Bouchard" userId="2fc9e66d-ba45-474f-8a9f-7086b34a7d26" providerId="ADAL" clId="{3A394B14-3CC0-432E-B894-518F6DD4A13D}" dt="2024-01-21T20:17:23.018" v="855" actId="313"/>
          <ac:spMkLst>
            <pc:docMk/>
            <pc:sldMk cId="173000083" sldId="349"/>
            <ac:spMk id="11" creationId="{2C344546-A92B-2CAD-4D16-B1E952698467}"/>
          </ac:spMkLst>
        </pc:spChg>
        <pc:spChg chg="del">
          <ac:chgData name="Kevin Bouchard" userId="2fc9e66d-ba45-474f-8a9f-7086b34a7d26" providerId="ADAL" clId="{3A394B14-3CC0-432E-B894-518F6DD4A13D}" dt="2024-01-21T18:51:57.316" v="301"/>
          <ac:spMkLst>
            <pc:docMk/>
            <pc:sldMk cId="173000083" sldId="349"/>
            <ac:spMk id="14" creationId="{D8AFD15B-CF29-4306-884F-47675092F91F}"/>
          </ac:spMkLst>
        </pc:spChg>
        <pc:spChg chg="del">
          <ac:chgData name="Kevin Bouchard" userId="2fc9e66d-ba45-474f-8a9f-7086b34a7d26" providerId="ADAL" clId="{3A394B14-3CC0-432E-B894-518F6DD4A13D}" dt="2024-01-21T18:51:57.316" v="301"/>
          <ac:spMkLst>
            <pc:docMk/>
            <pc:sldMk cId="173000083" sldId="349"/>
            <ac:spMk id="16" creationId="{96349AB3-1BD3-41E1-8979-1DBDCB5CDCF9}"/>
          </ac:spMkLst>
        </pc:spChg>
        <pc:grpChg chg="del">
          <ac:chgData name="Kevin Bouchard" userId="2fc9e66d-ba45-474f-8a9f-7086b34a7d26" providerId="ADAL" clId="{3A394B14-3CC0-432E-B894-518F6DD4A13D}" dt="2024-01-21T18:51:57.316" v="301"/>
          <ac:grpSpMkLst>
            <pc:docMk/>
            <pc:sldMk cId="173000083" sldId="349"/>
            <ac:grpSpMk id="18" creationId="{54CA915D-BDF0-41F8-B00E-FB186EFF7BD6}"/>
          </ac:grpSpMkLst>
        </pc:grpChg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1680124170" sldId="349"/>
        </pc:sldMkLst>
      </pc:sldChg>
      <pc:sldChg chg="modSp new del mod">
        <pc:chgData name="Kevin Bouchard" userId="2fc9e66d-ba45-474f-8a9f-7086b34a7d26" providerId="ADAL" clId="{3A394B14-3CC0-432E-B894-518F6DD4A13D}" dt="2024-01-21T21:14:41.459" v="3831" actId="47"/>
        <pc:sldMkLst>
          <pc:docMk/>
          <pc:sldMk cId="50839097" sldId="350"/>
        </pc:sldMkLst>
        <pc:spChg chg="mod">
          <ac:chgData name="Kevin Bouchard" userId="2fc9e66d-ba45-474f-8a9f-7086b34a7d26" providerId="ADAL" clId="{3A394B14-3CC0-432E-B894-518F6DD4A13D}" dt="2024-01-21T18:58:51.267" v="525" actId="20577"/>
          <ac:spMkLst>
            <pc:docMk/>
            <pc:sldMk cId="50839097" sldId="350"/>
            <ac:spMk id="2" creationId="{EFFC4AAF-96F4-A457-67D7-36ED44B74971}"/>
          </ac:spMkLst>
        </pc:spChg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3957256487" sldId="350"/>
        </pc:sldMkLst>
      </pc:sldChg>
      <pc:sldChg chg="del">
        <pc:chgData name="Kevin Bouchard" userId="2fc9e66d-ba45-474f-8a9f-7086b34a7d26" providerId="ADAL" clId="{3A394B14-3CC0-432E-B894-518F6DD4A13D}" dt="2024-01-19T23:18:04.525" v="0" actId="47"/>
        <pc:sldMkLst>
          <pc:docMk/>
          <pc:sldMk cId="191054620" sldId="351"/>
        </pc:sldMkLst>
      </pc:sldChg>
      <pc:sldChg chg="modSp new mod modNotesTx">
        <pc:chgData name="Kevin Bouchard" userId="2fc9e66d-ba45-474f-8a9f-7086b34a7d26" providerId="ADAL" clId="{3A394B14-3CC0-432E-B894-518F6DD4A13D}" dt="2024-01-21T20:46:35.209" v="2656" actId="20577"/>
        <pc:sldMkLst>
          <pc:docMk/>
          <pc:sldMk cId="2436508359" sldId="351"/>
        </pc:sldMkLst>
        <pc:spChg chg="mod">
          <ac:chgData name="Kevin Bouchard" userId="2fc9e66d-ba45-474f-8a9f-7086b34a7d26" providerId="ADAL" clId="{3A394B14-3CC0-432E-B894-518F6DD4A13D}" dt="2024-01-21T20:38:20.310" v="1957" actId="20577"/>
          <ac:spMkLst>
            <pc:docMk/>
            <pc:sldMk cId="2436508359" sldId="351"/>
            <ac:spMk id="2" creationId="{B4AD24DB-F322-ED00-3CFC-54FE245FF88F}"/>
          </ac:spMkLst>
        </pc:spChg>
        <pc:spChg chg="mod">
          <ac:chgData name="Kevin Bouchard" userId="2fc9e66d-ba45-474f-8a9f-7086b34a7d26" providerId="ADAL" clId="{3A394B14-3CC0-432E-B894-518F6DD4A13D}" dt="2024-01-21T20:45:21.925" v="2562" actId="20577"/>
          <ac:spMkLst>
            <pc:docMk/>
            <pc:sldMk cId="2436508359" sldId="351"/>
            <ac:spMk id="3" creationId="{DA49C890-63FD-AE76-6C96-93F04681C5A1}"/>
          </ac:spMkLst>
        </pc:spChg>
      </pc:sldChg>
      <pc:sldChg chg="delSp modSp add mod">
        <pc:chgData name="Kevin Bouchard" userId="2fc9e66d-ba45-474f-8a9f-7086b34a7d26" providerId="ADAL" clId="{3A394B14-3CC0-432E-B894-518F6DD4A13D}" dt="2024-01-21T21:05:05.415" v="3282" actId="1076"/>
        <pc:sldMkLst>
          <pc:docMk/>
          <pc:sldMk cId="2836357304" sldId="352"/>
        </pc:sldMkLst>
        <pc:spChg chg="mod">
          <ac:chgData name="Kevin Bouchard" userId="2fc9e66d-ba45-474f-8a9f-7086b34a7d26" providerId="ADAL" clId="{3A394B14-3CC0-432E-B894-518F6DD4A13D}" dt="2024-01-21T21:05:01.887" v="3281" actId="20577"/>
          <ac:spMkLst>
            <pc:docMk/>
            <pc:sldMk cId="2836357304" sldId="352"/>
            <ac:spMk id="3" creationId="{00000000-0000-0000-0000-000000000000}"/>
          </ac:spMkLst>
        </pc:spChg>
        <pc:picChg chg="del">
          <ac:chgData name="Kevin Bouchard" userId="2fc9e66d-ba45-474f-8a9f-7086b34a7d26" providerId="ADAL" clId="{3A394B14-3CC0-432E-B894-518F6DD4A13D}" dt="2024-01-21T21:03:48.651" v="3112" actId="478"/>
          <ac:picMkLst>
            <pc:docMk/>
            <pc:sldMk cId="2836357304" sldId="352"/>
            <ac:picMk id="8" creationId="{00000000-0000-0000-0000-000000000000}"/>
          </ac:picMkLst>
        </pc:picChg>
        <pc:picChg chg="mod">
          <ac:chgData name="Kevin Bouchard" userId="2fc9e66d-ba45-474f-8a9f-7086b34a7d26" providerId="ADAL" clId="{3A394B14-3CC0-432E-B894-518F6DD4A13D}" dt="2024-01-21T21:05:05.415" v="3282" actId="1076"/>
          <ac:picMkLst>
            <pc:docMk/>
            <pc:sldMk cId="2836357304" sldId="352"/>
            <ac:picMk id="10" creationId="{00000000-0000-0000-0000-000000000000}"/>
          </ac:picMkLst>
        </pc:picChg>
      </pc:sldChg>
      <pc:sldChg chg="modSp add mod modNotesTx">
        <pc:chgData name="Kevin Bouchard" userId="2fc9e66d-ba45-474f-8a9f-7086b34a7d26" providerId="ADAL" clId="{3A394B14-3CC0-432E-B894-518F6DD4A13D}" dt="2024-01-21T21:12:36.395" v="3633" actId="20577"/>
        <pc:sldMkLst>
          <pc:docMk/>
          <pc:sldMk cId="1518646982" sldId="353"/>
        </pc:sldMkLst>
        <pc:spChg chg="mod">
          <ac:chgData name="Kevin Bouchard" userId="2fc9e66d-ba45-474f-8a9f-7086b34a7d26" providerId="ADAL" clId="{3A394B14-3CC0-432E-B894-518F6DD4A13D}" dt="2024-01-21T21:12:00.686" v="3553" actId="33524"/>
          <ac:spMkLst>
            <pc:docMk/>
            <pc:sldMk cId="1518646982" sldId="353"/>
            <ac:spMk id="3" creationId="{00000000-0000-0000-0000-000000000000}"/>
          </ac:spMkLst>
        </pc:spChg>
        <pc:picChg chg="mod">
          <ac:chgData name="Kevin Bouchard" userId="2fc9e66d-ba45-474f-8a9f-7086b34a7d26" providerId="ADAL" clId="{3A394B14-3CC0-432E-B894-518F6DD4A13D}" dt="2024-01-21T21:10:56.689" v="3509" actId="1076"/>
          <ac:picMkLst>
            <pc:docMk/>
            <pc:sldMk cId="1518646982" sldId="353"/>
            <ac:picMk id="8" creationId="{00000000-0000-0000-0000-000000000000}"/>
          </ac:picMkLst>
        </pc:picChg>
        <pc:picChg chg="mod">
          <ac:chgData name="Kevin Bouchard" userId="2fc9e66d-ba45-474f-8a9f-7086b34a7d26" providerId="ADAL" clId="{3A394B14-3CC0-432E-B894-518F6DD4A13D}" dt="2024-01-21T21:11:07.427" v="3512" actId="14100"/>
          <ac:picMkLst>
            <pc:docMk/>
            <pc:sldMk cId="1518646982" sldId="353"/>
            <ac:picMk id="11" creationId="{00000000-0000-0000-0000-000000000000}"/>
          </ac:picMkLst>
        </pc:picChg>
      </pc:sldChg>
      <pc:sldChg chg="addSp delSp modSp new mod setBg setClrOvrMap delDesignElem chgLayout">
        <pc:chgData name="Kevin Bouchard" userId="2fc9e66d-ba45-474f-8a9f-7086b34a7d26" providerId="ADAL" clId="{3A394B14-3CC0-432E-B894-518F6DD4A13D}" dt="2024-01-21T21:29:11.854" v="4175" actId="20577"/>
        <pc:sldMkLst>
          <pc:docMk/>
          <pc:sldMk cId="96974274" sldId="354"/>
        </pc:sldMkLst>
        <pc:spChg chg="mod ord">
          <ac:chgData name="Kevin Bouchard" userId="2fc9e66d-ba45-474f-8a9f-7086b34a7d26" providerId="ADAL" clId="{3A394B14-3CC0-432E-B894-518F6DD4A13D}" dt="2024-01-21T21:27:18.362" v="4111" actId="26606"/>
          <ac:spMkLst>
            <pc:docMk/>
            <pc:sldMk cId="96974274" sldId="354"/>
            <ac:spMk id="2" creationId="{577AD1FC-D26A-BDC4-C5B9-B86F6F7F1D16}"/>
          </ac:spMkLst>
        </pc:spChg>
        <pc:spChg chg="mod ord">
          <ac:chgData name="Kevin Bouchard" userId="2fc9e66d-ba45-474f-8a9f-7086b34a7d26" providerId="ADAL" clId="{3A394B14-3CC0-432E-B894-518F6DD4A13D}" dt="2024-01-21T21:29:11.854" v="4175" actId="20577"/>
          <ac:spMkLst>
            <pc:docMk/>
            <pc:sldMk cId="96974274" sldId="354"/>
            <ac:spMk id="3" creationId="{1B84C4E2-93A1-C5EB-AF7E-EB7B30FA9E2B}"/>
          </ac:spMkLst>
        </pc:spChg>
        <pc:spChg chg="mod ord">
          <ac:chgData name="Kevin Bouchard" userId="2fc9e66d-ba45-474f-8a9f-7086b34a7d26" providerId="ADAL" clId="{3A394B14-3CC0-432E-B894-518F6DD4A13D}" dt="2024-01-21T21:27:18.362" v="4111" actId="26606"/>
          <ac:spMkLst>
            <pc:docMk/>
            <pc:sldMk cId="96974274" sldId="354"/>
            <ac:spMk id="4" creationId="{D9CF9806-B649-4170-2B35-73802E83EB03}"/>
          </ac:spMkLst>
        </pc:spChg>
        <pc:spChg chg="mod ord">
          <ac:chgData name="Kevin Bouchard" userId="2fc9e66d-ba45-474f-8a9f-7086b34a7d26" providerId="ADAL" clId="{3A394B14-3CC0-432E-B894-518F6DD4A13D}" dt="2024-01-21T21:27:18.362" v="4111" actId="26606"/>
          <ac:spMkLst>
            <pc:docMk/>
            <pc:sldMk cId="96974274" sldId="354"/>
            <ac:spMk id="5" creationId="{74A7C973-CB8F-7229-61CF-61BAAD65B6FC}"/>
          </ac:spMkLst>
        </pc:spChg>
        <pc:spChg chg="add">
          <ac:chgData name="Kevin Bouchard" userId="2fc9e66d-ba45-474f-8a9f-7086b34a7d26" providerId="ADAL" clId="{3A394B14-3CC0-432E-B894-518F6DD4A13D}" dt="2024-01-21T21:27:18.362" v="4111" actId="26606"/>
          <ac:spMkLst>
            <pc:docMk/>
            <pc:sldMk cId="96974274" sldId="354"/>
            <ac:spMk id="10" creationId="{F79FF99C-BAA9-404F-9C96-6DD456B4F795}"/>
          </ac:spMkLst>
        </pc:spChg>
        <pc:spChg chg="add del">
          <ac:chgData name="Kevin Bouchard" userId="2fc9e66d-ba45-474f-8a9f-7086b34a7d26" providerId="ADAL" clId="{3A394B14-3CC0-432E-B894-518F6DD4A13D}" dt="2024-01-21T21:24:47.320" v="4103" actId="700"/>
          <ac:spMkLst>
            <pc:docMk/>
            <pc:sldMk cId="96974274" sldId="354"/>
            <ac:spMk id="11" creationId="{E009DD9B-5EE2-4C0D-8B2B-351C8C102205}"/>
          </ac:spMkLst>
        </pc:spChg>
        <pc:spChg chg="add del">
          <ac:chgData name="Kevin Bouchard" userId="2fc9e66d-ba45-474f-8a9f-7086b34a7d26" providerId="ADAL" clId="{3A394B14-3CC0-432E-B894-518F6DD4A13D}" dt="2024-01-21T21:25:14.425" v="4107" actId="700"/>
          <ac:spMkLst>
            <pc:docMk/>
            <pc:sldMk cId="96974274" sldId="354"/>
            <ac:spMk id="12" creationId="{E009DD9B-5EE2-4C0D-8B2B-351C8C102205}"/>
          </ac:spMkLst>
        </pc:spChg>
        <pc:spChg chg="add del">
          <ac:chgData name="Kevin Bouchard" userId="2fc9e66d-ba45-474f-8a9f-7086b34a7d26" providerId="ADAL" clId="{3A394B14-3CC0-432E-B894-518F6DD4A13D}" dt="2024-01-21T21:24:47.320" v="4103" actId="700"/>
          <ac:spMkLst>
            <pc:docMk/>
            <pc:sldMk cId="96974274" sldId="354"/>
            <ac:spMk id="13" creationId="{E720DB99-7745-4E75-9D96-AAB6D55C531E}"/>
          </ac:spMkLst>
        </pc:spChg>
        <pc:spChg chg="add del">
          <ac:chgData name="Kevin Bouchard" userId="2fc9e66d-ba45-474f-8a9f-7086b34a7d26" providerId="ADAL" clId="{3A394B14-3CC0-432E-B894-518F6DD4A13D}" dt="2024-01-21T21:25:14.425" v="4107" actId="700"/>
          <ac:spMkLst>
            <pc:docMk/>
            <pc:sldMk cId="96974274" sldId="354"/>
            <ac:spMk id="14" creationId="{E720DB99-7745-4E75-9D96-AAB6D55C531E}"/>
          </ac:spMkLst>
        </pc:spChg>
        <pc:spChg chg="add del">
          <ac:chgData name="Kevin Bouchard" userId="2fc9e66d-ba45-474f-8a9f-7086b34a7d26" providerId="ADAL" clId="{3A394B14-3CC0-432E-B894-518F6DD4A13D}" dt="2024-01-21T21:24:47.320" v="4103" actId="700"/>
          <ac:spMkLst>
            <pc:docMk/>
            <pc:sldMk cId="96974274" sldId="354"/>
            <ac:spMk id="15" creationId="{D68803C4-E159-4360-B7BB-74205C8F782D}"/>
          </ac:spMkLst>
        </pc:spChg>
        <pc:spChg chg="add del">
          <ac:chgData name="Kevin Bouchard" userId="2fc9e66d-ba45-474f-8a9f-7086b34a7d26" providerId="ADAL" clId="{3A394B14-3CC0-432E-B894-518F6DD4A13D}" dt="2024-01-21T21:25:14.425" v="4107" actId="700"/>
          <ac:spMkLst>
            <pc:docMk/>
            <pc:sldMk cId="96974274" sldId="354"/>
            <ac:spMk id="16" creationId="{D68803C4-E159-4360-B7BB-74205C8F782D}"/>
          </ac:spMkLst>
        </pc:spChg>
        <pc:spChg chg="add del">
          <ac:chgData name="Kevin Bouchard" userId="2fc9e66d-ba45-474f-8a9f-7086b34a7d26" providerId="ADAL" clId="{3A394B14-3CC0-432E-B894-518F6DD4A13D}" dt="2024-01-21T21:24:47.320" v="4103" actId="700"/>
          <ac:spMkLst>
            <pc:docMk/>
            <pc:sldMk cId="96974274" sldId="354"/>
            <ac:spMk id="17" creationId="{504B0465-3B07-49BF-BEA7-D81476246293}"/>
          </ac:spMkLst>
        </pc:spChg>
        <pc:spChg chg="add del">
          <ac:chgData name="Kevin Bouchard" userId="2fc9e66d-ba45-474f-8a9f-7086b34a7d26" providerId="ADAL" clId="{3A394B14-3CC0-432E-B894-518F6DD4A13D}" dt="2024-01-21T21:25:14.425" v="4107" actId="700"/>
          <ac:spMkLst>
            <pc:docMk/>
            <pc:sldMk cId="96974274" sldId="354"/>
            <ac:spMk id="18" creationId="{504B0465-3B07-49BF-BEA7-D81476246293}"/>
          </ac:spMkLst>
        </pc:spChg>
        <pc:spChg chg="add del">
          <ac:chgData name="Kevin Bouchard" userId="2fc9e66d-ba45-474f-8a9f-7086b34a7d26" providerId="ADAL" clId="{3A394B14-3CC0-432E-B894-518F6DD4A13D}" dt="2024-01-21T21:24:47.320" v="4103" actId="700"/>
          <ac:spMkLst>
            <pc:docMk/>
            <pc:sldMk cId="96974274" sldId="354"/>
            <ac:spMk id="19" creationId="{49B7FFA5-14CB-4A4F-9BCC-CA3AA5D9D276}"/>
          </ac:spMkLst>
        </pc:spChg>
        <pc:spChg chg="add del">
          <ac:chgData name="Kevin Bouchard" userId="2fc9e66d-ba45-474f-8a9f-7086b34a7d26" providerId="ADAL" clId="{3A394B14-3CC0-432E-B894-518F6DD4A13D}" dt="2024-01-21T21:25:14.425" v="4107" actId="700"/>
          <ac:spMkLst>
            <pc:docMk/>
            <pc:sldMk cId="96974274" sldId="354"/>
            <ac:spMk id="20" creationId="{49B7FFA5-14CB-4A4F-9BCC-CA3AA5D9D276}"/>
          </ac:spMkLst>
        </pc:spChg>
        <pc:spChg chg="add del">
          <ac:chgData name="Kevin Bouchard" userId="2fc9e66d-ba45-474f-8a9f-7086b34a7d26" providerId="ADAL" clId="{3A394B14-3CC0-432E-B894-518F6DD4A13D}" dt="2024-01-21T21:24:47.320" v="4103" actId="700"/>
          <ac:spMkLst>
            <pc:docMk/>
            <pc:sldMk cId="96974274" sldId="354"/>
            <ac:spMk id="21" creationId="{04E48745-7512-4EC2-9E20-9092D12150CA}"/>
          </ac:spMkLst>
        </pc:spChg>
        <pc:spChg chg="add del">
          <ac:chgData name="Kevin Bouchard" userId="2fc9e66d-ba45-474f-8a9f-7086b34a7d26" providerId="ADAL" clId="{3A394B14-3CC0-432E-B894-518F6DD4A13D}" dt="2024-01-21T21:25:14.425" v="4107" actId="700"/>
          <ac:spMkLst>
            <pc:docMk/>
            <pc:sldMk cId="96974274" sldId="354"/>
            <ac:spMk id="22" creationId="{04E48745-7512-4EC2-9E20-9092D12150CA}"/>
          </ac:spMkLst>
        </pc:spChg>
        <pc:spChg chg="add">
          <ac:chgData name="Kevin Bouchard" userId="2fc9e66d-ba45-474f-8a9f-7086b34a7d26" providerId="ADAL" clId="{3A394B14-3CC0-432E-B894-518F6DD4A13D}" dt="2024-01-21T21:27:18.362" v="4111" actId="26606"/>
          <ac:spMkLst>
            <pc:docMk/>
            <pc:sldMk cId="96974274" sldId="354"/>
            <ac:spMk id="23" creationId="{49C44AFD-C72D-4D9C-84C6-73E615CED884}"/>
          </ac:spMkLst>
        </pc:spChg>
        <pc:grpChg chg="add">
          <ac:chgData name="Kevin Bouchard" userId="2fc9e66d-ba45-474f-8a9f-7086b34a7d26" providerId="ADAL" clId="{3A394B14-3CC0-432E-B894-518F6DD4A13D}" dt="2024-01-21T21:27:18.362" v="4111" actId="26606"/>
          <ac:grpSpMkLst>
            <pc:docMk/>
            <pc:sldMk cId="96974274" sldId="354"/>
            <ac:grpSpMk id="24" creationId="{1D25B14F-36E0-41E8-956F-CABEF1ADD65F}"/>
          </ac:grpSpMkLst>
        </pc:grpChg>
        <pc:picChg chg="add del mod ord">
          <ac:chgData name="Kevin Bouchard" userId="2fc9e66d-ba45-474f-8a9f-7086b34a7d26" providerId="ADAL" clId="{3A394B14-3CC0-432E-B894-518F6DD4A13D}" dt="2024-01-21T21:25:03.312" v="4106" actId="478"/>
          <ac:picMkLst>
            <pc:docMk/>
            <pc:sldMk cId="96974274" sldId="354"/>
            <ac:picMk id="7" creationId="{46C20E41-6866-532C-EBAB-000D15390316}"/>
          </ac:picMkLst>
        </pc:picChg>
        <pc:picChg chg="add mod ord">
          <ac:chgData name="Kevin Bouchard" userId="2fc9e66d-ba45-474f-8a9f-7086b34a7d26" providerId="ADAL" clId="{3A394B14-3CC0-432E-B894-518F6DD4A13D}" dt="2024-01-21T21:27:18.362" v="4111" actId="26606"/>
          <ac:picMkLst>
            <pc:docMk/>
            <pc:sldMk cId="96974274" sldId="354"/>
            <ac:picMk id="8" creationId="{2A50B604-8BAF-6CC8-2442-05DEC66C0C5F}"/>
          </ac:picMkLst>
        </pc:picChg>
      </pc:sldChg>
      <pc:sldChg chg="modSp new mod">
        <pc:chgData name="Kevin Bouchard" userId="2fc9e66d-ba45-474f-8a9f-7086b34a7d26" providerId="ADAL" clId="{3A394B14-3CC0-432E-B894-518F6DD4A13D}" dt="2024-01-21T22:03:09.672" v="5223"/>
        <pc:sldMkLst>
          <pc:docMk/>
          <pc:sldMk cId="1794372198" sldId="355"/>
        </pc:sldMkLst>
        <pc:spChg chg="mod">
          <ac:chgData name="Kevin Bouchard" userId="2fc9e66d-ba45-474f-8a9f-7086b34a7d26" providerId="ADAL" clId="{3A394B14-3CC0-432E-B894-518F6DD4A13D}" dt="2024-01-21T21:44:54.096" v="4988" actId="20577"/>
          <ac:spMkLst>
            <pc:docMk/>
            <pc:sldMk cId="1794372198" sldId="355"/>
            <ac:spMk id="2" creationId="{9F142808-9863-6970-808C-C327100CB907}"/>
          </ac:spMkLst>
        </pc:spChg>
        <pc:spChg chg="mod">
          <ac:chgData name="Kevin Bouchard" userId="2fc9e66d-ba45-474f-8a9f-7086b34a7d26" providerId="ADAL" clId="{3A394B14-3CC0-432E-B894-518F6DD4A13D}" dt="2024-01-21T22:03:09.672" v="5223"/>
          <ac:spMkLst>
            <pc:docMk/>
            <pc:sldMk cId="1794372198" sldId="355"/>
            <ac:spMk id="3" creationId="{94E9A400-2CCC-2452-D704-60136EC3948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6F320B-1789-46EA-8EE9-E625E969702D}" type="datetimeFigureOut">
              <a:rPr lang="fr-FR" smtClean="0"/>
              <a:t>31/01/2024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81695-97AA-4E63-A146-BD82C8637C9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0963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2445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Test avec </a:t>
            </a:r>
            <a:r>
              <a:rPr lang="fr-CA" dirty="0" err="1"/>
              <a:t>cut</a:t>
            </a:r>
            <a:r>
              <a:rPr lang="fr-CA" dirty="0"/>
              <a:t>-off (</a:t>
            </a:r>
            <a:r>
              <a:rPr lang="fr-CA" dirty="0" err="1"/>
              <a:t>sigmoid</a:t>
            </a:r>
            <a:r>
              <a:rPr lang="fr-CA" dirty="0"/>
              <a:t>, par défaut à 0.5… mais </a:t>
            </a:r>
            <a:r>
              <a:rPr lang="fr-CA" dirty="0" err="1"/>
              <a:t>what</a:t>
            </a:r>
            <a:r>
              <a:rPr lang="fr-CA" dirty="0"/>
              <a:t> </a:t>
            </a:r>
            <a:r>
              <a:rPr lang="fr-CA" dirty="0" err="1"/>
              <a:t>happens</a:t>
            </a:r>
            <a:r>
              <a:rPr lang="fr-CA" dirty="0"/>
              <a:t> if 0.4, 0.3…)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3993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err="1"/>
              <a:t>Basically</a:t>
            </a:r>
            <a:r>
              <a:rPr lang="fr-CA" dirty="0"/>
              <a:t> </a:t>
            </a:r>
            <a:r>
              <a:rPr lang="fr-CA" dirty="0" err="1"/>
              <a:t>we</a:t>
            </a:r>
            <a:r>
              <a:rPr lang="fr-CA" dirty="0"/>
              <a:t> test </a:t>
            </a:r>
            <a:r>
              <a:rPr lang="fr-CA" dirty="0" err="1"/>
              <a:t>with</a:t>
            </a:r>
            <a:r>
              <a:rPr lang="fr-CA" dirty="0"/>
              <a:t> </a:t>
            </a:r>
            <a:r>
              <a:rPr lang="fr-CA" dirty="0" err="1"/>
              <a:t>cut</a:t>
            </a:r>
            <a:r>
              <a:rPr lang="fr-CA" dirty="0"/>
              <a:t>-off (</a:t>
            </a:r>
            <a:r>
              <a:rPr lang="fr-CA" dirty="0" err="1"/>
              <a:t>sigmoid</a:t>
            </a:r>
            <a:r>
              <a:rPr lang="fr-CA" dirty="0"/>
              <a:t>, par défaut à 0.5… but </a:t>
            </a:r>
            <a:r>
              <a:rPr lang="fr-CA" dirty="0" err="1"/>
              <a:t>what</a:t>
            </a:r>
            <a:r>
              <a:rPr lang="fr-CA" dirty="0"/>
              <a:t> </a:t>
            </a:r>
            <a:r>
              <a:rPr lang="fr-CA" dirty="0" err="1"/>
              <a:t>happens</a:t>
            </a:r>
            <a:r>
              <a:rPr lang="fr-CA" dirty="0"/>
              <a:t> if 0.4, 0.3…)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7885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CA" dirty="0"/>
              <a:t>Revenir sur Val vs normal (valeur sur le </a:t>
            </a:r>
            <a:r>
              <a:rPr lang="fr-CA" dirty="0" err="1"/>
              <a:t>dataset</a:t>
            </a:r>
            <a:r>
              <a:rPr lang="fr-CA" dirty="0"/>
              <a:t> de test)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3531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C’est le validation en vrai si nous avons trois </a:t>
            </a:r>
            <a:r>
              <a:rPr lang="fr-CA" dirty="0" err="1"/>
              <a:t>datasets</a:t>
            </a: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68378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55463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En discuter</a:t>
            </a:r>
          </a:p>
          <a:p>
            <a:r>
              <a:rPr lang="fr-CA" dirty="0"/>
              <a:t>Exemple des habitats/humains/activités…</a:t>
            </a:r>
          </a:p>
          <a:p>
            <a:r>
              <a:rPr lang="fr-CA" dirty="0"/>
              <a:t>Un peu l’utilité du </a:t>
            </a:r>
            <a:r>
              <a:rPr lang="fr-CA" dirty="0" err="1"/>
              <a:t>GroupKFold</a:t>
            </a:r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69101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9153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1936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7751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Pas dispo dans TF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7265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151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9191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1980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Expliquer un peu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271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81695-97AA-4E63-A146-BD82C8637C94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4955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6738-1542-4D87-9AF1-62A5F5419DC6}" type="datetime1">
              <a:rPr lang="fr-FR" smtClean="0"/>
              <a:t>31/01/2024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8886571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6738-1542-4D87-9AF1-62A5F5419DC6}" type="datetime1">
              <a:rPr lang="fr-FR" smtClean="0"/>
              <a:t>31/01/2024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843940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6738-1542-4D87-9AF1-62A5F5419DC6}" type="datetime1">
              <a:rPr lang="fr-FR" smtClean="0"/>
              <a:t>31/01/2024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0871301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6738-1542-4D87-9AF1-62A5F5419DC6}" type="datetime1">
              <a:rPr lang="fr-FR" smtClean="0"/>
              <a:t>31/01/2024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295737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C776738-1542-4D87-9AF1-62A5F5419DC6}" type="datetime1">
              <a:rPr lang="fr-FR" smtClean="0"/>
              <a:t>31/01/2024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fr-FR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5443241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6738-1542-4D87-9AF1-62A5F5419DC6}" type="datetime1">
              <a:rPr lang="fr-FR" smtClean="0"/>
              <a:t>31/01/2024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0405362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6738-1542-4D87-9AF1-62A5F5419DC6}" type="datetime1">
              <a:rPr lang="fr-FR" smtClean="0"/>
              <a:t>31/01/2024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157607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6738-1542-4D87-9AF1-62A5F5419DC6}" type="datetime1">
              <a:rPr lang="fr-FR" smtClean="0"/>
              <a:t>31/01/2024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145847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6738-1542-4D87-9AF1-62A5F5419DC6}" type="datetime1">
              <a:rPr lang="fr-FR" smtClean="0"/>
              <a:t>31/01/2024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7685139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6738-1542-4D87-9AF1-62A5F5419DC6}" type="datetime1">
              <a:rPr lang="fr-FR" smtClean="0"/>
              <a:t>31/01/2024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5587880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76738-1542-4D87-9AF1-62A5F5419DC6}" type="datetime1">
              <a:rPr lang="fr-FR" smtClean="0"/>
              <a:t>31/01/2024</a:t>
            </a:fld>
            <a:endParaRPr lang="fr-FR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9361896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C776738-1542-4D87-9AF1-62A5F5419DC6}" type="datetime1">
              <a:rPr lang="fr-FR" smtClean="0"/>
              <a:t>31/01/2024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22602D6-36C8-4247-8F95-FE9D8C4F108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5947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https://towardsdatascience.com/multi-class-metrics-made-simple-part-i-precision-and-recall-9250280bddc2" TargetMode="Externa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hyperlink" Target="https://towardsdatascience.com/multi-class-metrics-made-simple-part-i-precision-and-recall-9250280bddc2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auto_examples/model_selection/plot_roc.html" TargetMode="External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hyperlink" Target="https://www.tensorflow.org/api_docs/python/tf/keras/metrics/AUC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model_evaluation.html#classification-metrics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cross_validation.html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auto_examples/model_selection/plot_cv_indices.html#sphx-glr-auto-examples-model-selection-plot-cv-indices-py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CA" sz="6600" noProof="0" dirty="0"/>
              <a:t>Machine Learning for data science and business intelligence – 8IAR403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rgbClr val="D34817">
                  <a:lumMod val="75000"/>
                </a:srgbClr>
              </a:buClr>
              <a:defRPr/>
            </a:pPr>
            <a:r>
              <a:rPr lang="en-CA" sz="1900" noProof="0" dirty="0">
                <a:solidFill>
                  <a:prstClr val="black"/>
                </a:solidFill>
                <a:latin typeface="Rockwell" panose="02060603020205020403"/>
              </a:rPr>
              <a:t>By Kévin Bouchard Ph.D.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D34817">
                  <a:lumMod val="75000"/>
                </a:srgbClr>
              </a:buCl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en-CA" sz="1300" noProof="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Professor in artificial intelligence &amp; machine learning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D34817">
                  <a:lumMod val="75000"/>
                </a:srgbClr>
              </a:buCl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en-CA" sz="1300" noProof="0" dirty="0" err="1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Laboratoire</a:t>
            </a:r>
            <a:r>
              <a:rPr lang="en-CA" sz="1300" noProof="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CA" sz="1300" noProof="0" dirty="0" err="1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d'Intelligence</a:t>
            </a:r>
            <a:r>
              <a:rPr lang="en-CA" sz="1300" noProof="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CA" sz="1300" noProof="0" dirty="0" err="1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Ambiante</a:t>
            </a:r>
            <a:r>
              <a:rPr lang="en-CA" sz="1300" noProof="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pour la reconnaissance </a:t>
            </a:r>
            <a:r>
              <a:rPr lang="en-CA" sz="1300" noProof="0" dirty="0" err="1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d'activités</a:t>
            </a:r>
            <a:r>
              <a:rPr lang="en-CA" sz="1300" noProof="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 (LIARA)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D34817">
                  <a:lumMod val="75000"/>
                </a:srgbClr>
              </a:buCl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en-CA" sz="1300" noProof="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Université du Québec à Chicoutimi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D34817">
                  <a:lumMod val="75000"/>
                </a:srgbClr>
              </a:buCl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  <a:defRPr/>
            </a:pPr>
            <a:r>
              <a:rPr lang="en-CA" sz="1300" noProof="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www.Kevin-Bouchard.ca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1908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70E72-7A19-41D1-A3D4-322B4D198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Kappa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3AC3A-3BE4-486E-AC46-7A892A1FA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Kappa-score is another very popular measure</a:t>
            </a:r>
          </a:p>
          <a:p>
            <a:r>
              <a:rPr lang="en-US" dirty="0"/>
              <a:t>It's used to quantify the level of agreement between two raters</a:t>
            </a:r>
          </a:p>
          <a:p>
            <a:r>
              <a:rPr lang="en-US" dirty="0"/>
              <a:t>In classification tasks, it measures how much better a classifier is performing over the baseline of random chance</a:t>
            </a:r>
          </a:p>
          <a:p>
            <a:r>
              <a:rPr lang="en-US" dirty="0"/>
              <a:t>While the F-Score focuses on the balance between precision and recall, the Kappa-score provides a more holistic view of the classifier's performance across all categories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052E30-DD3F-482F-A365-F55A7483E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9B4BA7-808A-4321-A2AA-8C927FB60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1534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5E54A03-E72C-8423-7261-1A4D4CB04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651" y="1"/>
            <a:ext cx="4692858" cy="2333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670E72-7A19-41D1-A3D4-322B4D198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Kappa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63AC3A-3BE4-486E-AC46-7A892A1FAA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7" y="2121408"/>
                <a:ext cx="10277467" cy="4050792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CA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fr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fr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den>
                    </m:f>
                  </m:oMath>
                </a14:m>
                <a:r>
                  <a:rPr lang="fr-CA" dirty="0"/>
                  <a:t> where</a:t>
                </a:r>
                <a14:m>
                  <m:oMath xmlns:m="http://schemas.openxmlformats.org/officeDocument/2006/math">
                    <m:r>
                      <a:rPr lang="fr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fr-CA" dirty="0"/>
                  <a:t> is accuracy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fr-CA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fr-CA" dirty="0"/>
                  <a:t> (</a:t>
                </a:r>
                <a:r>
                  <a:rPr lang="fr-CA" dirty="0" err="1"/>
                  <a:t>observed</a:t>
                </a:r>
                <a:r>
                  <a:rPr lang="fr-CA" dirty="0"/>
                  <a:t> agreement)</a:t>
                </a:r>
              </a:p>
              <a:p>
                <a:pPr marL="0" indent="0" algn="ctr">
                  <a:buNone/>
                </a:pPr>
                <a:endParaRPr lang="fr-CA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fr-CA" dirty="0"/>
                  <a:t>=(A+D)/(A+B+C+D)</a:t>
                </a:r>
              </a:p>
              <a:p>
                <a:endParaRPr lang="fr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num>
                            <m:den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den>
                          </m:f>
                        </m:e>
                      </m:d>
                      <m:r>
                        <a:rPr lang="fr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den>
                          </m:f>
                        </m:e>
                      </m:d>
                      <m:r>
                        <a:rPr lang="fr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den>
                          </m:f>
                        </m:e>
                      </m:d>
                      <m:r>
                        <a:rPr lang="fr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num>
                            <m:den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br>
                  <a:rPr lang="fr-CA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fr-CA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fr-CA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fr-CA" dirty="0"/>
                  <a:t> </a:t>
                </a:r>
                <a:r>
                  <a:rPr lang="fr-CA" dirty="0" err="1"/>
                  <a:t>is</a:t>
                </a:r>
                <a:r>
                  <a:rPr lang="fr-CA" dirty="0"/>
                  <a:t> the </a:t>
                </a:r>
                <a:r>
                  <a:rPr lang="fr-CA" dirty="0" err="1"/>
                  <a:t>probability</a:t>
                </a:r>
                <a:r>
                  <a:rPr lang="fr-CA" dirty="0"/>
                  <a:t> of a </a:t>
                </a:r>
                <a:r>
                  <a:rPr lang="fr-CA" dirty="0" err="1"/>
                  <a:t>random</a:t>
                </a:r>
                <a:r>
                  <a:rPr lang="fr-CA" dirty="0"/>
                  <a:t> agreement</a:t>
                </a:r>
              </a:p>
              <a:p>
                <a:r>
                  <a:rPr lang="en-US" dirty="0"/>
                  <a:t>Kappa is particularly useful for imbalanced datasets where a high accuracy could be misleading</a:t>
                </a:r>
                <a:endParaRPr lang="fr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63AC3A-3BE4-486E-AC46-7A892A1FAA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7" y="2121408"/>
                <a:ext cx="10277467" cy="4050792"/>
              </a:xfrm>
              <a:blipFill>
                <a:blip r:embed="rId4"/>
                <a:stretch>
                  <a:fillRect l="-237" t="-150" r="-356" b="-60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052E30-DD3F-482F-A365-F55A7483E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9B4BA7-808A-4321-A2AA-8C927FB60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2403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26F2F-BE7C-C6C2-FA59-49234D2CA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our previous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816C0D-E4E5-7F12-F683-057CED6E77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6800" y="2093976"/>
                <a:ext cx="10058400" cy="4050792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CA" dirty="0"/>
                  <a:t>Calculate the </a:t>
                </a:r>
                <a:r>
                  <a:rPr lang="en-US" dirty="0"/>
                  <a:t>probability of observed agreement which is the accuracy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  <m:r>
                        <a:rPr lang="fr-CA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15+70</m:t>
                          </m:r>
                        </m:num>
                        <m:den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15+70+10+5</m:t>
                          </m:r>
                        </m:den>
                      </m:f>
                      <m:r>
                        <a:rPr lang="fr-CA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85</m:t>
                          </m:r>
                        </m:num>
                        <m:den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fr-CA" i="1">
                          <a:latin typeface="Cambria Math" panose="02040503050406030204" pitchFamily="18" charset="0"/>
                        </a:rPr>
                        <m:t>=0.85</m:t>
                      </m:r>
                    </m:oMath>
                  </m:oMathPara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Calculate the probability of random agreement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/>
                  <a:t>), which is what the accuracy would be if the classifier was randomly guessing, based on the distribution of the classes: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𝑇𝑃</m:t>
                              </m:r>
                              <m:r>
                                <a:rPr lang="fr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𝐹𝑁</m:t>
                              </m:r>
                            </m:num>
                            <m:den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</m:e>
                      </m:d>
                      <m:r>
                        <a:rPr lang="fr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fr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𝑇𝑃</m:t>
                              </m:r>
                              <m:r>
                                <a:rPr lang="fr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𝐹𝑃</m:t>
                              </m:r>
                            </m:num>
                            <m:den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</m:e>
                      </m:d>
                      <m:r>
                        <a:rPr lang="fr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fr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𝑇𝑁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𝐹𝑃</m:t>
                              </m:r>
                            </m:num>
                            <m:den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</m:e>
                      </m:d>
                      <m:r>
                        <a:rPr lang="fr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fr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𝑇𝑁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𝐹𝑁</m:t>
                              </m:r>
                            </m:num>
                            <m:den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</m:e>
                      </m:d>
                      <m:r>
                        <a:rPr lang="fr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fr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25</m:t>
                          </m:r>
                        </m:num>
                        <m:den>
                          <m: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fr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85</m:t>
                          </m:r>
                        </m:num>
                        <m:den>
                          <m: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fr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80</m:t>
                          </m:r>
                        </m:num>
                        <m:den>
                          <m: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100</m:t>
                          </m:r>
                        </m:den>
                      </m:f>
                      <m:r>
                        <a:rPr lang="fr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=0.73</m:t>
                      </m:r>
                    </m:oMath>
                  </m:oMathPara>
                </a14:m>
                <a:endParaRPr lang="en-US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Use the formula for Cohen's Kappa: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𝜅</m:t>
                      </m:r>
                      <m:r>
                        <a:rPr lang="fr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fr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  <m:r>
                        <a:rPr lang="fr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0.85</m:t>
                          </m:r>
                          <m:r>
                            <a:rPr lang="fr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0.73</m:t>
                          </m:r>
                        </m:num>
                        <m:den>
                          <m:r>
                            <a:rPr lang="fr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0.73</m:t>
                          </m:r>
                        </m:den>
                      </m:f>
                      <m:r>
                        <a:rPr lang="fr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0.12</m:t>
                          </m:r>
                        </m:num>
                        <m:den>
                          <m:r>
                            <a:rPr lang="fr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0.27</m:t>
                          </m:r>
                        </m:den>
                      </m:f>
                      <m:r>
                        <a:rPr lang="fr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=0.44</m:t>
                      </m:r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Not so good, we aim 0.8 or more…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816C0D-E4E5-7F12-F683-057CED6E77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6800" y="2093976"/>
                <a:ext cx="10058400" cy="4050792"/>
              </a:xfrm>
              <a:blipFill>
                <a:blip r:embed="rId3"/>
                <a:stretch>
                  <a:fillRect l="-606" t="-1657" r="-109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7FFB4A-594D-68AD-3DA1-B35A2F3D4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662C8A-8113-BD0C-E680-60A850D5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799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812E8-3DC8-4690-831E-947C329A0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Multiple classes?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8BA1C-FB7A-426B-92AA-2D3D76BDE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Okay, we have defined our measures in terms of positives and negatives</a:t>
            </a:r>
          </a:p>
          <a:p>
            <a:r>
              <a:rPr lang="en-US" dirty="0"/>
              <a:t>In reality, most of the time, we have multiple classes</a:t>
            </a:r>
          </a:p>
          <a:p>
            <a:r>
              <a:rPr lang="en-US" dirty="0"/>
              <a:t>The simplest way to calculate the measures is to go One-vs-All</a:t>
            </a:r>
          </a:p>
          <a:p>
            <a:r>
              <a:rPr lang="en-US" dirty="0"/>
              <a:t>However, Scikit-Learn offers us these options</a:t>
            </a:r>
            <a:r>
              <a:rPr lang="fr-CA" dirty="0"/>
              <a:t>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B76A66-1D38-4932-A7A6-244E08672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E7030D-8A2D-4FD7-A467-D70C9C592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13</a:t>
            </a:fld>
            <a:endParaRPr lang="fr-F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181EDB-3606-4E9F-A006-1628C6DEC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840" y="4478580"/>
            <a:ext cx="9144000" cy="18947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8B0E13-3B30-4C5C-BB59-FB158C25E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3165" y="3944289"/>
            <a:ext cx="3812835" cy="4839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AAE266-A69A-49E5-AA5A-E4FAD0EA18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3592" y="3866119"/>
            <a:ext cx="2750140" cy="56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375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88D50-0F92-17E6-9350-7716CB7D4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Multiple classes?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B9314-148E-8B37-F5BB-6EB3F5628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binary</a:t>
            </a:r>
            <a:r>
              <a:rPr lang="en-US" dirty="0"/>
              <a:t>: Only report results for the class specified by </a:t>
            </a:r>
            <a:r>
              <a:rPr lang="en-US" dirty="0" err="1"/>
              <a:t>pos_label</a:t>
            </a:r>
            <a:r>
              <a:rPr lang="en-US" dirty="0"/>
              <a:t>. This is applicable only if targets (y_{</a:t>
            </a:r>
            <a:r>
              <a:rPr lang="en-US" dirty="0" err="1"/>
              <a:t>true,pred</a:t>
            </a:r>
            <a:r>
              <a:rPr lang="en-US" dirty="0"/>
              <a:t>}) are binary.</a:t>
            </a:r>
          </a:p>
          <a:p>
            <a:r>
              <a:rPr lang="en-US" dirty="0">
                <a:solidFill>
                  <a:schemeClr val="accent2"/>
                </a:solidFill>
              </a:rPr>
              <a:t>micro</a:t>
            </a:r>
            <a:r>
              <a:rPr lang="en-US" dirty="0"/>
              <a:t>: Calculate metrics globally by counting the total true positives, false negatives and false positives.</a:t>
            </a:r>
          </a:p>
          <a:p>
            <a:r>
              <a:rPr lang="en-US" dirty="0">
                <a:solidFill>
                  <a:schemeClr val="accent2"/>
                </a:solidFill>
              </a:rPr>
              <a:t>macro</a:t>
            </a:r>
            <a:r>
              <a:rPr lang="en-US" dirty="0"/>
              <a:t>: Calculate metrics for each label, and find their unweighted mean. This does not take label imbalance into account.</a:t>
            </a:r>
          </a:p>
          <a:p>
            <a:r>
              <a:rPr lang="en-US" dirty="0">
                <a:solidFill>
                  <a:schemeClr val="accent2"/>
                </a:solidFill>
              </a:rPr>
              <a:t>weighted</a:t>
            </a:r>
            <a:r>
              <a:rPr lang="en-US" dirty="0"/>
              <a:t>: Calculate metrics for each label, and find their average weighted by support (the number of true instances for each label). This alters ‘macro’ to account for label imbalance; it can result in an F-score that is not between precision and recall.</a:t>
            </a:r>
          </a:p>
          <a:p>
            <a:r>
              <a:rPr lang="en-US" dirty="0">
                <a:solidFill>
                  <a:schemeClr val="accent2"/>
                </a:solidFill>
              </a:rPr>
              <a:t>samples</a:t>
            </a:r>
            <a:r>
              <a:rPr lang="en-US" dirty="0"/>
              <a:t>: Calculate metrics for each instance, and find their average (only meaningful for multilabel classification where this differs from </a:t>
            </a:r>
            <a:r>
              <a:rPr lang="en-US" dirty="0" err="1"/>
              <a:t>accuracy_score</a:t>
            </a:r>
            <a:r>
              <a:rPr lang="en-US" dirty="0"/>
              <a:t>).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8E9D4D-FAB0-9F10-60F5-502A5E45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0DD0A-3174-9DFE-9A90-147BFB1A6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8075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6A7ABCA-426D-47D8-98E6-22BED8F68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3366" y="4146804"/>
            <a:ext cx="5403716" cy="2080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9158D2-270E-44C3-95DD-47D685A74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Confusion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2853A5-7EF3-45AA-B416-037DE20FA3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fr-CA" dirty="0"/>
                  <a:t>Confusion matrices are </a:t>
                </a:r>
                <a:r>
                  <a:rPr lang="fr-CA" dirty="0" err="1"/>
                  <a:t>very</a:t>
                </a:r>
                <a:r>
                  <a:rPr lang="fr-CA" dirty="0"/>
                  <a:t> </a:t>
                </a:r>
                <a:r>
                  <a:rPr lang="fr-CA" dirty="0" err="1"/>
                  <a:t>useful</a:t>
                </a:r>
                <a:r>
                  <a:rPr lang="fr-CA" dirty="0"/>
                  <a:t> to </a:t>
                </a:r>
                <a:r>
                  <a:rPr lang="fr-CA" dirty="0" err="1"/>
                  <a:t>see</a:t>
                </a:r>
                <a:r>
                  <a:rPr lang="fr-CA" dirty="0"/>
                  <a:t> the </a:t>
                </a:r>
                <a:r>
                  <a:rPr lang="fr-CA" dirty="0" err="1"/>
                  <a:t>weakness</a:t>
                </a:r>
                <a:r>
                  <a:rPr lang="fr-CA" dirty="0"/>
                  <a:t> of a classifier</a:t>
                </a:r>
              </a:p>
              <a:p>
                <a:pPr marL="0" indent="0">
                  <a:buNone/>
                </a:pPr>
                <a:r>
                  <a:rPr lang="fr-CA" dirty="0" err="1"/>
                  <a:t>Let’s</a:t>
                </a:r>
                <a:r>
                  <a:rPr lang="fr-CA" dirty="0"/>
                  <a:t> </a:t>
                </a:r>
                <a:r>
                  <a:rPr lang="fr-CA" dirty="0" err="1"/>
                  <a:t>try</a:t>
                </a:r>
                <a:r>
                  <a:rPr lang="fr-CA" dirty="0"/>
                  <a:t> to </a:t>
                </a:r>
                <a:r>
                  <a:rPr lang="fr-CA" dirty="0" err="1"/>
                  <a:t>compute</a:t>
                </a:r>
                <a:r>
                  <a:rPr lang="fr-CA" dirty="0"/>
                  <a:t> </a:t>
                </a:r>
                <a:r>
                  <a:rPr lang="fr-CA" dirty="0" err="1"/>
                  <a:t>some</a:t>
                </a:r>
                <a:r>
                  <a:rPr lang="fr-CA" dirty="0"/>
                  <a:t> of the </a:t>
                </a:r>
                <a:r>
                  <a:rPr lang="fr-CA" dirty="0" err="1"/>
                  <a:t>metrics</a:t>
                </a:r>
                <a:r>
                  <a:rPr lang="fr-CA" dirty="0"/>
                  <a:t> </a:t>
                </a:r>
                <a:r>
                  <a:rPr lang="fr-CA" dirty="0" err="1"/>
                  <a:t>we</a:t>
                </a:r>
                <a:r>
                  <a:rPr lang="fr-CA" dirty="0"/>
                  <a:t> </a:t>
                </a:r>
                <a:r>
                  <a:rPr lang="fr-CA" dirty="0" err="1"/>
                  <a:t>saw</a:t>
                </a:r>
                <a:r>
                  <a:rPr lang="fr-CA" dirty="0"/>
                  <a:t>, but </a:t>
                </a:r>
                <a:r>
                  <a:rPr lang="fr-CA" dirty="0" err="1"/>
                  <a:t>using</a:t>
                </a:r>
                <a:r>
                  <a:rPr lang="fr-CA" dirty="0"/>
                  <a:t> </a:t>
                </a:r>
                <a:r>
                  <a:rPr lang="fr-CA" dirty="0" err="1"/>
                  <a:t>multiclass</a:t>
                </a:r>
                <a:endParaRPr lang="fr-CA" dirty="0"/>
              </a:p>
              <a:p>
                <a:pPr marL="0" indent="0">
                  <a:buNone/>
                </a:pPr>
                <a:endParaRPr lang="fr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𝑃𝑟𝑒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𝑚𝑖𝑐𝑟𝑜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CA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𝑇𝑃</m:t>
                              </m:r>
                            </m:e>
                            <m:sub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𝑇𝑃</m:t>
                              </m:r>
                            </m:e>
                            <m:sub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𝑐𝑙𝑎𝑠𝑠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𝑇𝑃</m:t>
                              </m:r>
                            </m:e>
                            <m:sub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𝑇𝑃</m:t>
                              </m:r>
                            </m:e>
                            <m:sub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𝑐𝑙𝑎𝑠𝑠</m:t>
                              </m:r>
                            </m:sub>
                          </m:sSub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𝑐𝑙𝑎𝑠𝑠</m:t>
                              </m:r>
                            </m:sub>
                          </m:sSub>
                        </m:den>
                      </m:f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4+2+6</m:t>
                          </m:r>
                        </m:num>
                        <m:den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4+2+6+6+3+1+1+2</m:t>
                          </m:r>
                        </m:den>
                      </m:f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=0.48</m:t>
                      </m:r>
                    </m:oMath>
                  </m:oMathPara>
                </a14:m>
                <a:endParaRPr lang="fr-CA" dirty="0"/>
              </a:p>
              <a:p>
                <a:pPr marL="0" indent="0">
                  <a:buNone/>
                </a:pPr>
                <a:endParaRPr lang="fr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𝑃𝑟𝑒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𝑚𝑎𝑐𝑟𝑜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𝑐𝑙𝑎𝑠𝑠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CA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𝑙𝑎𝑠𝑠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𝑇𝑃</m:t>
                              </m:r>
                            </m:num>
                            <m:den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𝑇𝑃</m:t>
                              </m:r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𝐹𝑃</m:t>
                              </m:r>
                            </m:den>
                          </m:f>
                        </m:e>
                      </m:nary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4+9</m:t>
                              </m:r>
                            </m:den>
                          </m:f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2+1</m:t>
                              </m:r>
                            </m:den>
                          </m:f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6+3</m:t>
                              </m:r>
                            </m:den>
                          </m:f>
                        </m:e>
                      </m:d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=0.547</m:t>
                      </m:r>
                    </m:oMath>
                  </m:oMathPara>
                </a14:m>
                <a:endParaRPr lang="fr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2853A5-7EF3-45AA-B416-037DE20FA3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667" t="-15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E7976-96D4-406D-BB5B-6987DCFD0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9203728" cy="365125"/>
          </a:xfrm>
        </p:spPr>
        <p:txBody>
          <a:bodyPr/>
          <a:lstStyle/>
          <a:p>
            <a:r>
              <a:rPr lang="fr-FR" dirty="0"/>
              <a:t>*image de </a:t>
            </a:r>
            <a:r>
              <a:rPr lang="fr-CA" dirty="0">
                <a:hlinkClick r:id="rId5"/>
              </a:rPr>
              <a:t>https://towardsdatascience.com/multi-class-metrics-made-simple-part-i-precision-and-recall-9250280bddc2</a:t>
            </a:r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9F3144-3CAE-455F-B974-885C3513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15</a:t>
            </a:fld>
            <a:endParaRPr lang="fr-FR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7C3E220-4C5A-4D5A-ABE3-B8D5C8528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0988" y="158121"/>
            <a:ext cx="2617716" cy="196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691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158D2-270E-44C3-95DD-47D685A74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Matrices de Confusion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2853A5-7EF3-45AA-B416-037DE20FA3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88136" y="2093976"/>
                <a:ext cx="10058400" cy="40507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𝐴𝑐𝑐</m:t>
                          </m:r>
                        </m:e>
                        <m:sub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𝑚𝑖𝑐𝑟𝑜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𝑇𝑃</m:t>
                              </m:r>
                            </m:e>
                            <m:sub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𝑇𝑃</m:t>
                              </m:r>
                            </m:e>
                            <m:sub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𝑐𝑙𝑎𝑠𝑠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𝑇𝑃</m:t>
                              </m:r>
                            </m:e>
                            <m:sub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𝑇𝑃</m:t>
                              </m:r>
                            </m:e>
                            <m:sub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𝑐𝑙𝑎𝑠𝑠</m:t>
                              </m:r>
                            </m:sub>
                          </m:sSub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𝑇𝑁</m:t>
                              </m:r>
                            </m:e>
                            <m:sub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𝑇𝑁</m:t>
                              </m:r>
                            </m:e>
                            <m:sub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𝑐𝑙𝑎𝑠𝑠</m:t>
                              </m:r>
                            </m:sub>
                          </m:sSub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𝐹𝑃</m:t>
                              </m:r>
                            </m:e>
                            <m:sub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𝐹𝑃</m:t>
                              </m:r>
                            </m:e>
                            <m:sub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𝑐𝑙𝑎𝑠𝑠</m:t>
                              </m:r>
                            </m:sub>
                          </m:sSub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𝑐𝑙𝑎𝑠𝑠</m:t>
                              </m:r>
                            </m:sub>
                          </m:sSub>
                        </m:den>
                      </m:f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4+6+2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4+6+2</m:t>
                              </m:r>
                            </m:e>
                          </m:d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6+3+0+1+1+2</m:t>
                          </m:r>
                        </m:den>
                      </m:f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num>
                        <m:den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=0.48</m:t>
                      </m:r>
                    </m:oMath>
                  </m:oMathPara>
                </a14:m>
                <a:endParaRPr lang="fr-CA" dirty="0"/>
              </a:p>
              <a:p>
                <a:pPr marL="0" indent="0">
                  <a:buNone/>
                </a:pPr>
                <a:endParaRPr lang="fr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𝐴𝑐𝑐</m:t>
                          </m:r>
                        </m:e>
                        <m:sub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𝑐𝑟𝑜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𝑐𝑙𝑎𝑠𝑠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CA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𝑙𝑎𝑠𝑠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fr-CA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𝐴𝑐𝑐</m:t>
                              </m:r>
                            </m:e>
                            <m:sub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𝑐𝑙𝑎𝑠𝑠</m:t>
                              </m:r>
                            </m:sub>
                          </m:sSub>
                        </m:e>
                      </m:nary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4+10</m:t>
                              </m:r>
                            </m:num>
                            <m:den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den>
                          </m:f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2+14</m:t>
                              </m:r>
                            </m:num>
                            <m:den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den>
                          </m:f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den>
                          </m:f>
                        </m:e>
                      </m:d>
                      <m:r>
                        <a:rPr lang="fr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fr-CA" i="1">
                          <a:latin typeface="Cambria Math" panose="02040503050406030204" pitchFamily="18" charset="0"/>
                        </a:rPr>
                        <m:t>0,6533</m:t>
                      </m:r>
                    </m:oMath>
                  </m:oMathPara>
                </a14:m>
                <a:endParaRPr lang="fr-CA" dirty="0"/>
              </a:p>
              <a:p>
                <a:pPr marL="0" indent="0">
                  <a:buNone/>
                </a:pPr>
                <a:r>
                  <a:rPr lang="fr-CA" dirty="0"/>
                  <a:t>So, as </a:t>
                </a:r>
                <a:r>
                  <a:rPr lang="fr-CA" dirty="0" err="1"/>
                  <a:t>you</a:t>
                </a:r>
                <a:r>
                  <a:rPr lang="fr-CA" dirty="0"/>
                  <a:t> can </a:t>
                </a:r>
                <a:r>
                  <a:rPr lang="fr-CA" dirty="0" err="1"/>
                  <a:t>see</a:t>
                </a:r>
                <a:r>
                  <a:rPr lang="fr-CA" dirty="0"/>
                  <a:t>, </a:t>
                </a:r>
                <a:r>
                  <a:rPr lang="fr-CA" dirty="0" err="1"/>
                  <a:t>things</a:t>
                </a:r>
                <a:r>
                  <a:rPr lang="fr-CA" dirty="0"/>
                  <a:t> </a:t>
                </a:r>
                <a:r>
                  <a:rPr lang="fr-CA" dirty="0" err="1"/>
                  <a:t>get</a:t>
                </a:r>
                <a:r>
                  <a:rPr lang="fr-CA" dirty="0"/>
                  <a:t> </a:t>
                </a:r>
                <a:r>
                  <a:rPr lang="fr-CA" dirty="0" err="1"/>
                  <a:t>quite</a:t>
                </a:r>
                <a:r>
                  <a:rPr lang="fr-CA" dirty="0"/>
                  <a:t> complexe</a:t>
                </a:r>
                <a:br>
                  <a:rPr lang="fr-CA" dirty="0"/>
                </a:br>
                <a:r>
                  <a:rPr lang="fr-CA" dirty="0" err="1"/>
                  <a:t>very</a:t>
                </a:r>
                <a:r>
                  <a:rPr lang="fr-CA" dirty="0"/>
                  <a:t> </a:t>
                </a:r>
                <a:r>
                  <a:rPr lang="fr-CA" dirty="0" err="1"/>
                  <a:t>quickly</a:t>
                </a:r>
                <a:r>
                  <a:rPr lang="fr-CA" dirty="0"/>
                  <a:t>… </a:t>
                </a:r>
                <a:r>
                  <a:rPr lang="fr-CA" dirty="0" err="1"/>
                  <a:t>easy</a:t>
                </a:r>
                <a:r>
                  <a:rPr lang="fr-CA" dirty="0"/>
                  <a:t> to </a:t>
                </a:r>
                <a:r>
                  <a:rPr lang="fr-CA" dirty="0" err="1"/>
                  <a:t>make</a:t>
                </a:r>
                <a:r>
                  <a:rPr lang="fr-CA" dirty="0"/>
                  <a:t> a </a:t>
                </a:r>
                <a:r>
                  <a:rPr lang="fr-CA" dirty="0" err="1"/>
                  <a:t>mistake</a:t>
                </a:r>
                <a:br>
                  <a:rPr lang="fr-CA" dirty="0"/>
                </a:br>
                <a:br>
                  <a:rPr lang="fr-CA" dirty="0"/>
                </a:br>
                <a:r>
                  <a:rPr lang="fr-CA" dirty="0"/>
                  <a:t>To </a:t>
                </a:r>
                <a:r>
                  <a:rPr lang="fr-CA" dirty="0" err="1"/>
                  <a:t>my</a:t>
                </a:r>
                <a:r>
                  <a:rPr lang="fr-CA" dirty="0"/>
                  <a:t> </a:t>
                </a:r>
                <a:r>
                  <a:rPr lang="fr-CA" dirty="0" err="1"/>
                  <a:t>knowledge</a:t>
                </a:r>
                <a:r>
                  <a:rPr lang="fr-CA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𝐴𝑐𝑐</m:t>
                        </m:r>
                      </m:e>
                      <m:sub>
                        <m:r>
                          <a:rPr lang="fr-CA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𝑐𝑟𝑜</m:t>
                        </m:r>
                      </m:sub>
                    </m:sSub>
                  </m:oMath>
                </a14:m>
                <a:r>
                  <a:rPr lang="fr-CA" dirty="0"/>
                  <a:t> </a:t>
                </a:r>
                <a:r>
                  <a:rPr lang="fr-CA" dirty="0" err="1"/>
                  <a:t>is</a:t>
                </a:r>
                <a:r>
                  <a:rPr lang="fr-CA" dirty="0"/>
                  <a:t> </a:t>
                </a:r>
                <a:r>
                  <a:rPr lang="fr-CA" dirty="0" err="1"/>
                  <a:t>never</a:t>
                </a:r>
                <a:r>
                  <a:rPr lang="fr-CA" dirty="0"/>
                  <a:t> </a:t>
                </a:r>
                <a:r>
                  <a:rPr lang="fr-CA" dirty="0" err="1"/>
                  <a:t>used</a:t>
                </a:r>
                <a:r>
                  <a:rPr lang="fr-CA" dirty="0"/>
                  <a:t>!!!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2853A5-7EF3-45AA-B416-037DE20FA3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88136" y="2093976"/>
                <a:ext cx="10058400" cy="4050792"/>
              </a:xfrm>
              <a:blipFill>
                <a:blip r:embed="rId3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E7976-96D4-406D-BB5B-6987DCFD0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5336983" cy="365125"/>
          </a:xfrm>
        </p:spPr>
        <p:txBody>
          <a:bodyPr/>
          <a:lstStyle/>
          <a:p>
            <a:r>
              <a:rPr lang="fr-FR" dirty="0"/>
              <a:t>*image de </a:t>
            </a:r>
            <a:r>
              <a:rPr lang="fr-CA" dirty="0">
                <a:hlinkClick r:id="rId4"/>
              </a:rPr>
              <a:t>https://towardsdatascience.com/multi-class-metrics-made-simple-part-i-precision-and-recall-9250280bddc2</a:t>
            </a:r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9F3144-3CAE-455F-B974-885C3513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16</a:t>
            </a:fld>
            <a:endParaRPr lang="fr-F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A7ABCA-426D-47D8-98E6-22BED8F68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705" y="4690716"/>
            <a:ext cx="5628295" cy="216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7C3E220-4C5A-4D5A-ABE3-B8D5C8528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2784" y="98382"/>
            <a:ext cx="2617716" cy="196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1036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812DD-ED15-4DF1-A648-CE9DFF37B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Receiver</a:t>
            </a:r>
            <a:r>
              <a:rPr lang="fr-CA" dirty="0"/>
              <a:t> </a:t>
            </a:r>
            <a:r>
              <a:rPr lang="fr-CA" dirty="0" err="1"/>
              <a:t>Operator</a:t>
            </a:r>
            <a:r>
              <a:rPr lang="fr-CA" dirty="0"/>
              <a:t> </a:t>
            </a:r>
            <a:r>
              <a:rPr lang="fr-CA" dirty="0" err="1"/>
              <a:t>Curve</a:t>
            </a:r>
            <a:r>
              <a:rPr lang="fr-CA" dirty="0"/>
              <a:t> (ROC)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2679C-0A40-4680-B78D-BAFDD4610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True Positive Rate (Y) and the False Positive Rate (X),</a:t>
            </a:r>
          </a:p>
          <a:p>
            <a:r>
              <a:rPr lang="en-US" dirty="0"/>
              <a:t>We measure the classification performance with different threshold values</a:t>
            </a:r>
          </a:p>
          <a:p>
            <a:pPr lvl="1"/>
            <a:r>
              <a:rPr lang="en-US" dirty="0"/>
              <a:t>Ideally, TPR=1 and FPR=0</a:t>
            </a:r>
          </a:p>
          <a:p>
            <a:pPr lvl="1"/>
            <a:r>
              <a:rPr lang="en-US" dirty="0"/>
              <a:t>We often focus instead on the Area Under the Curve (AUC) between 0 and 1</a:t>
            </a:r>
            <a:endParaRPr lang="fr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DD45F8-C054-4D9C-B799-A9CDB65AA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12789-2B25-4C4F-87E4-06A619330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pPr/>
              <a:t>17</a:t>
            </a:fld>
            <a:endParaRPr lang="fr-F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6CE9B6-94CF-5D91-E727-92D5AB973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018" y="4114152"/>
            <a:ext cx="5029200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39242F1-BDFA-07E4-9672-9114BC39B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0296" y="4114151"/>
            <a:ext cx="2180052" cy="1982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4340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812DD-ED15-4DF1-A648-CE9DFF37B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Receiver</a:t>
            </a:r>
            <a:r>
              <a:rPr lang="fr-CA" dirty="0"/>
              <a:t> </a:t>
            </a:r>
            <a:r>
              <a:rPr lang="fr-CA" dirty="0" err="1"/>
              <a:t>Operator</a:t>
            </a:r>
            <a:r>
              <a:rPr lang="fr-CA" dirty="0"/>
              <a:t> </a:t>
            </a:r>
            <a:r>
              <a:rPr lang="fr-CA" dirty="0" err="1"/>
              <a:t>Curve</a:t>
            </a:r>
            <a:r>
              <a:rPr lang="fr-CA" dirty="0"/>
              <a:t> (ROC)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2679C-0A40-4680-B78D-BAFDD4610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7564" y="1678609"/>
            <a:ext cx="8849843" cy="11851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fr-CA" dirty="0"/>
          </a:p>
          <a:p>
            <a:r>
              <a:rPr lang="fr-CA" dirty="0" err="1"/>
              <a:t>Let’s</a:t>
            </a:r>
            <a:r>
              <a:rPr lang="fr-CA" dirty="0"/>
              <a:t> look at </a:t>
            </a:r>
            <a:r>
              <a:rPr lang="fr-CA" dirty="0" err="1"/>
              <a:t>this</a:t>
            </a:r>
            <a:r>
              <a:rPr lang="fr-CA" dirty="0"/>
              <a:t> code: </a:t>
            </a:r>
            <a:r>
              <a:rPr lang="fr-CA" dirty="0">
                <a:hlinkClick r:id="rId3"/>
              </a:rPr>
              <a:t>https://scikit-learn.org/stable/auto_examples/model_selection/plot_roc.html</a:t>
            </a:r>
            <a:endParaRPr lang="fr-CA" dirty="0"/>
          </a:p>
          <a:p>
            <a:r>
              <a:rPr lang="fr-CA" dirty="0"/>
              <a:t>Or </a:t>
            </a:r>
            <a:r>
              <a:rPr lang="fr-CA" dirty="0" err="1"/>
              <a:t>this</a:t>
            </a:r>
            <a:r>
              <a:rPr lang="fr-CA" dirty="0"/>
              <a:t>: </a:t>
            </a:r>
            <a:r>
              <a:rPr lang="fr-CA" dirty="0">
                <a:hlinkClick r:id="rId4"/>
              </a:rPr>
              <a:t>https://www.tensorflow.org/api_docs/python/tf/keras/metrics/AUC</a:t>
            </a:r>
            <a:endParaRPr lang="fr-CA" dirty="0"/>
          </a:p>
          <a:p>
            <a:endParaRPr lang="fr-CA" dirty="0"/>
          </a:p>
          <a:p>
            <a:pPr lvl="1"/>
            <a:endParaRPr lang="fr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DD45F8-C054-4D9C-B799-A9CDB65AA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12789-2B25-4C4F-87E4-06A619330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18</a:t>
            </a:fld>
            <a:endParaRPr lang="fr-FR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0CA702F-5060-4C03-85DD-7B18478BD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2993" y="3083888"/>
            <a:ext cx="5032149" cy="377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6D88AC79-2D05-9009-B290-410D254EE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2775508"/>
            <a:ext cx="4209903" cy="196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C49766-666B-1114-C10B-251302D1B4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4000" y="4743450"/>
            <a:ext cx="409575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309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0441209-6E3B-43FF-A106-FC46249C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Test </a:t>
            </a:r>
            <a:r>
              <a:rPr lang="fr-CA" dirty="0" err="1"/>
              <a:t>methodology</a:t>
            </a:r>
            <a:endParaRPr lang="fr-C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39E40C-DA37-4946-9338-5A7258FC42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/>
              <a:t>To </a:t>
            </a:r>
            <a:r>
              <a:rPr lang="fr-CA" dirty="0" err="1"/>
              <a:t>see</a:t>
            </a:r>
            <a:r>
              <a:rPr lang="fr-CA" dirty="0"/>
              <a:t> more about the </a:t>
            </a:r>
            <a:r>
              <a:rPr lang="fr-CA" dirty="0" err="1"/>
              <a:t>metrics</a:t>
            </a:r>
            <a:r>
              <a:rPr lang="fr-CA" dirty="0"/>
              <a:t>:</a:t>
            </a:r>
            <a:br>
              <a:rPr lang="fr-CA" dirty="0"/>
            </a:br>
            <a:r>
              <a:rPr lang="fr-CA" dirty="0">
                <a:hlinkClick r:id="rId2"/>
              </a:rPr>
              <a:t>https://scikit-learn.org/stable/modules/model_evaluation.html#classification-metrics</a:t>
            </a:r>
            <a:endParaRPr lang="fr-CA" dirty="0"/>
          </a:p>
          <a:p>
            <a:endParaRPr lang="fr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5763E7-BCAE-4769-B762-0AB67B1D0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FE2637-B5F0-436F-9352-05E7B5769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6702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CCF043BA-0C52-4068-BCF5-2B2D89BA9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228327-13A8-899D-2B04-A6C988157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3612" y="484632"/>
            <a:ext cx="3816774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CA" sz="3200" noProof="0" dirty="0"/>
              <a:t>Summary of </a:t>
            </a:r>
            <a:r>
              <a:rPr lang="en-CA" sz="3200" noProof="0"/>
              <a:t>lesson #9</a:t>
            </a:r>
            <a:endParaRPr lang="en-CA" sz="3200" noProof="0" dirty="0"/>
          </a:p>
        </p:txBody>
      </p:sp>
      <p:pic>
        <p:nvPicPr>
          <p:cNvPr id="6" name="Picture 5" descr="A person looking at a computer screen&#10;&#10;Description automatically generated">
            <a:extLst>
              <a:ext uri="{FF2B5EF4-FFF2-40B4-BE49-F238E27FC236}">
                <a16:creationId xmlns:a16="http://schemas.microsoft.com/office/drawing/2014/main" id="{B4E74A4A-1266-670E-34A2-1DBB3F8EBE1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3" r="-2" b="-2"/>
          <a:stretch/>
        </p:blipFill>
        <p:spPr>
          <a:xfrm>
            <a:off x="3343" y="10"/>
            <a:ext cx="7548923" cy="6857990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C344546-A92B-2CAD-4D16-B1E952698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3611" y="2121408"/>
            <a:ext cx="3816774" cy="4050792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CA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t>You will learn about:</a:t>
            </a:r>
            <a:endParaRPr lang="en-CA" sz="1600" noProof="0" dirty="0"/>
          </a:p>
          <a:p>
            <a:r>
              <a:rPr lang="en-CA" sz="1600" noProof="0" dirty="0"/>
              <a:t>Main evaluation metrics for classification</a:t>
            </a:r>
          </a:p>
          <a:p>
            <a:r>
              <a:rPr lang="en-CA" sz="1600" dirty="0"/>
              <a:t>Strengths and weaknesses for each of them</a:t>
            </a:r>
          </a:p>
          <a:p>
            <a:r>
              <a:rPr lang="en-CA" sz="1600" noProof="0" dirty="0"/>
              <a:t>How to extend them to multiple classes</a:t>
            </a:r>
          </a:p>
          <a:p>
            <a:r>
              <a:rPr lang="en-CA" sz="1600" noProof="0" dirty="0"/>
              <a:t>How to perform the tests on your data</a:t>
            </a:r>
          </a:p>
          <a:p>
            <a:endParaRPr lang="en-CA" sz="1600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A4B92C-9A35-5C0C-5B6E-0B867BC3B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  <a:effectLst/>
        </p:spPr>
        <p:txBody>
          <a:bodyPr>
            <a:normAutofit/>
          </a:bodyPr>
          <a:lstStyle/>
          <a:p>
            <a:endParaRPr lang="fr-FR">
              <a:solidFill>
                <a:srgbClr val="FFFFFF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9ACCC8-A635-400E-B9C0-AD9CA5710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BC21CEB-233C-4B50-8CCA-829AD0428F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3DF2D74-CD63-49A8-A93B-9DA2F5951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A3C90C-3F0C-4C32-6941-115616C45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2602D6-36C8-4247-8F95-FE9D8C4F108F}" type="slidenum">
              <a:rPr lang="fr-FR" smtClean="0"/>
              <a:pPr>
                <a:spcAft>
                  <a:spcPts val="600"/>
                </a:spcAft>
              </a:pPr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000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055E052-8866-4D38-9E16-F922CCD53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Splitting</a:t>
            </a:r>
            <a:r>
              <a:rPr lang="fr-CA" dirty="0"/>
              <a:t> the </a:t>
            </a:r>
            <a:r>
              <a:rPr lang="fr-CA" dirty="0" err="1"/>
              <a:t>dataset</a:t>
            </a:r>
            <a:endParaRPr lang="fr-CA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9DAAC4A-2F11-41C6-B59D-4AAA45B00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error on the training data is not a good indicator of performance on future data</a:t>
            </a:r>
          </a:p>
          <a:p>
            <a:r>
              <a:rPr lang="en-US" dirty="0"/>
              <a:t>Otherwise, 1-NN would be the absolute optimal classifier!</a:t>
            </a:r>
          </a:p>
          <a:p>
            <a:endParaRPr lang="en-US" dirty="0"/>
          </a:p>
          <a:p>
            <a:r>
              <a:rPr lang="en-US" dirty="0"/>
              <a:t>Therefore, we normally divide our dataset into training and test sets.</a:t>
            </a:r>
          </a:p>
          <a:p>
            <a:pPr lvl="1"/>
            <a:r>
              <a:rPr lang="en-US" dirty="0"/>
              <a:t>Split into train/test</a:t>
            </a:r>
          </a:p>
          <a:p>
            <a:pPr lvl="1"/>
            <a:r>
              <a:rPr lang="en-US" dirty="0"/>
              <a:t>Split into train/validation/test</a:t>
            </a:r>
            <a:endParaRPr lang="fr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C0D2B6-01A2-4A1E-B8F9-D7A2EA8A5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927B8-B486-411E-96E1-F9C1A74F1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3323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4C7F8-2D96-4690-95D7-48EADD7B3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Why</a:t>
            </a:r>
            <a:r>
              <a:rPr lang="fr-CA" dirty="0"/>
              <a:t> </a:t>
            </a:r>
            <a:r>
              <a:rPr lang="fr-CA" dirty="0" err="1"/>
              <a:t>three</a:t>
            </a:r>
            <a:r>
              <a:rPr lang="fr-CA" dirty="0"/>
              <a:t> sets?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25E07-3A8D-489A-BFA2-43421EE1E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important that the test data is not used in any way to create the classifier.</a:t>
            </a:r>
          </a:p>
          <a:p>
            <a:r>
              <a:rPr lang="en-US" dirty="0"/>
              <a:t>Some learning programs work in two steps:</a:t>
            </a:r>
          </a:p>
          <a:p>
            <a:pPr lvl="1"/>
            <a:r>
              <a:rPr lang="en-US" dirty="0"/>
              <a:t>Step 1: Build the basic structure</a:t>
            </a:r>
          </a:p>
          <a:p>
            <a:pPr lvl="1"/>
            <a:r>
              <a:rPr lang="en-US" dirty="0"/>
              <a:t>Step 2: Optimize the settings of the hyperparameters</a:t>
            </a:r>
          </a:p>
          <a:p>
            <a:r>
              <a:rPr lang="en-US" dirty="0"/>
              <a:t>Test data cannot be used for hyperparameters tuning!</a:t>
            </a:r>
          </a:p>
          <a:p>
            <a:r>
              <a:rPr lang="en-US" dirty="0"/>
              <a:t>We add a third set (validation) used to optimize the hyperparameters</a:t>
            </a:r>
          </a:p>
          <a:p>
            <a:r>
              <a:rPr lang="en-US" dirty="0"/>
              <a:t>We only use the test set at the very end!</a:t>
            </a:r>
            <a:endParaRPr lang="fr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4D558C-3F5F-4FEE-A593-E73063BDB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1799C4-9903-4196-9D4E-07480314A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550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C6D34-5C62-42FD-8B13-2EC89DC0C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Maximizing</a:t>
            </a:r>
            <a:r>
              <a:rPr lang="fr-CA" dirty="0"/>
              <a:t> </a:t>
            </a:r>
            <a:r>
              <a:rPr lang="fr-CA" dirty="0" err="1"/>
              <a:t>our</a:t>
            </a:r>
            <a:r>
              <a:rPr lang="fr-CA" dirty="0"/>
              <a:t> </a:t>
            </a:r>
            <a:r>
              <a:rPr lang="fr-CA" dirty="0" err="1"/>
              <a:t>labeled</a:t>
            </a:r>
            <a:r>
              <a:rPr lang="fr-CA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12944-1C39-4938-A932-6BA979659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Annotated data are difficult to obtain and are very valuable</a:t>
            </a:r>
          </a:p>
          <a:p>
            <a:r>
              <a:rPr lang="en-US" dirty="0"/>
              <a:t>Therefore, their use must be maximized</a:t>
            </a:r>
          </a:p>
          <a:p>
            <a:pPr lvl="1"/>
            <a:r>
              <a:rPr lang="en-US" dirty="0"/>
              <a:t>Even in the era of Big Data!</a:t>
            </a:r>
          </a:p>
          <a:p>
            <a:pPr lvl="1"/>
            <a:endParaRPr lang="en-US" dirty="0"/>
          </a:p>
          <a:p>
            <a:r>
              <a:rPr lang="en-US" dirty="0"/>
              <a:t>Once the evaluation is completed, all data should be used to build the final classifier</a:t>
            </a:r>
          </a:p>
          <a:p>
            <a:r>
              <a:rPr lang="en-US" dirty="0"/>
              <a:t>In general, the more training data there is, the better the classifier</a:t>
            </a:r>
          </a:p>
          <a:p>
            <a:r>
              <a:rPr lang="en-US" dirty="0"/>
              <a:t>The more test data there is, the more precise the error estimation</a:t>
            </a:r>
          </a:p>
          <a:p>
            <a:pPr lvl="1"/>
            <a:r>
              <a:rPr lang="en-US" dirty="0"/>
              <a:t>Note here that error is always an estimation!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70C68B-0F4F-4976-BB66-63216A2B8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4D3CD5-C5D0-44B1-88E5-008E0C89A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2462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DC5C-D7F9-479D-9D60-4460D0E2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Holdout</a:t>
            </a:r>
            <a:r>
              <a:rPr lang="fr-CA" dirty="0"/>
              <a:t> cross-validation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D6F3E-1EFB-43A2-B463-D896B9275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This </a:t>
            </a:r>
            <a:r>
              <a:rPr lang="fr-CA" dirty="0" err="1"/>
              <a:t>is</a:t>
            </a:r>
            <a:r>
              <a:rPr lang="fr-CA" dirty="0"/>
              <a:t> the basic </a:t>
            </a:r>
            <a:r>
              <a:rPr lang="fr-CA" dirty="0" err="1"/>
              <a:t>method</a:t>
            </a:r>
            <a:r>
              <a:rPr lang="fr-CA" dirty="0"/>
              <a:t> </a:t>
            </a:r>
            <a:r>
              <a:rPr lang="fr-CA" dirty="0" err="1"/>
              <a:t>when</a:t>
            </a:r>
            <a:r>
              <a:rPr lang="fr-CA" dirty="0"/>
              <a:t> </a:t>
            </a:r>
            <a:r>
              <a:rPr lang="fr-CA" dirty="0" err="1"/>
              <a:t>optimizing</a:t>
            </a:r>
            <a:r>
              <a:rPr lang="fr-CA" dirty="0"/>
              <a:t> </a:t>
            </a:r>
            <a:r>
              <a:rPr lang="fr-CA" dirty="0" err="1"/>
              <a:t>among</a:t>
            </a:r>
            <a:r>
              <a:rPr lang="fr-CA" dirty="0"/>
              <a:t> </a:t>
            </a:r>
            <a:r>
              <a:rPr lang="fr-CA" dirty="0" err="1"/>
              <a:t>many</a:t>
            </a:r>
            <a:r>
              <a:rPr lang="fr-CA" dirty="0"/>
              <a:t> </a:t>
            </a:r>
            <a:r>
              <a:rPr lang="fr-CA" dirty="0" err="1"/>
              <a:t>models</a:t>
            </a:r>
            <a:endParaRPr lang="fr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7A2247-EE15-406A-9832-32960424D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48214-3233-41E2-9676-CC3F97364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23</a:t>
            </a:fld>
            <a:endParaRPr lang="fr-F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EB800C-8B95-423D-9085-0CF96B5B8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88" y="2723142"/>
            <a:ext cx="4619625" cy="2971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A0A1CB5-8960-461D-AD55-87826716CB42}"/>
              </a:ext>
            </a:extLst>
          </p:cNvPr>
          <p:cNvSpPr/>
          <p:nvPr/>
        </p:nvSpPr>
        <p:spPr>
          <a:xfrm>
            <a:off x="2500343" y="5903453"/>
            <a:ext cx="70290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A" dirty="0">
                <a:hlinkClick r:id="rId3"/>
              </a:rPr>
              <a:t>https://scikit-learn.org/stable/modules/cross_validation.html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8575354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65870-8C3A-469C-9A3F-7216CB893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K-</a:t>
            </a:r>
            <a:r>
              <a:rPr lang="fr-CA" dirty="0" err="1"/>
              <a:t>Fold</a:t>
            </a:r>
            <a:r>
              <a:rPr lang="fr-CA" dirty="0"/>
              <a:t> cross-validation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20876-90E2-4C83-93EE-A9C0B6A5C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Similar</a:t>
            </a:r>
            <a:r>
              <a:rPr lang="fr-CA" dirty="0"/>
              <a:t> to the </a:t>
            </a:r>
            <a:r>
              <a:rPr lang="fr-CA" dirty="0" err="1"/>
              <a:t>holdout</a:t>
            </a:r>
            <a:r>
              <a:rPr lang="fr-CA" dirty="0"/>
              <a:t>, but </a:t>
            </a:r>
            <a:r>
              <a:rPr lang="fr-CA" i="1" dirty="0"/>
              <a:t>k </a:t>
            </a:r>
            <a:r>
              <a:rPr lang="fr-CA" dirty="0"/>
              <a:t>times (</a:t>
            </a:r>
            <a:r>
              <a:rPr lang="fr-CA" dirty="0" err="1"/>
              <a:t>without</a:t>
            </a:r>
            <a:r>
              <a:rPr lang="fr-CA" dirty="0"/>
              <a:t> replacement)</a:t>
            </a:r>
            <a:endParaRPr lang="fr-CA" i="1" dirty="0"/>
          </a:p>
          <a:p>
            <a:r>
              <a:rPr lang="fr-CA" dirty="0" err="1"/>
              <a:t>We</a:t>
            </a:r>
            <a:r>
              <a:rPr lang="fr-CA" dirty="0"/>
              <a:t> </a:t>
            </a:r>
            <a:r>
              <a:rPr lang="fr-CA" dirty="0" err="1"/>
              <a:t>usually</a:t>
            </a:r>
            <a:r>
              <a:rPr lang="fr-CA" dirty="0"/>
              <a:t> </a:t>
            </a:r>
            <a:r>
              <a:rPr lang="fr-CA" dirty="0" err="1"/>
              <a:t>average</a:t>
            </a:r>
            <a:r>
              <a:rPr lang="fr-CA" dirty="0"/>
              <a:t> the performance on the </a:t>
            </a:r>
            <a:r>
              <a:rPr lang="fr-CA" i="1" dirty="0"/>
              <a:t>k </a:t>
            </a:r>
            <a:r>
              <a:rPr lang="fr-CA" dirty="0"/>
              <a:t>tests</a:t>
            </a:r>
          </a:p>
          <a:p>
            <a:r>
              <a:rPr lang="fr-CA" dirty="0"/>
              <a:t>Can </a:t>
            </a:r>
            <a:r>
              <a:rPr lang="fr-CA" dirty="0" err="1"/>
              <a:t>be</a:t>
            </a:r>
            <a:r>
              <a:rPr lang="fr-CA" dirty="0"/>
              <a:t> </a:t>
            </a:r>
            <a:r>
              <a:rPr lang="fr-CA" dirty="0" err="1"/>
              <a:t>used</a:t>
            </a:r>
            <a:r>
              <a:rPr lang="fr-CA" dirty="0"/>
              <a:t> to </a:t>
            </a:r>
            <a:r>
              <a:rPr lang="fr-CA" dirty="0" err="1"/>
              <a:t>optimize</a:t>
            </a:r>
            <a:r>
              <a:rPr lang="fr-CA" dirty="0"/>
              <a:t> the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D07750-A12E-49FE-AEEB-5F3660EAC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A91E69-A243-42F1-8F2B-038120D3A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24</a:t>
            </a:fld>
            <a:endParaRPr lang="fr-F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FB49F2-00C4-46BB-9898-06E9B0776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495" y="3429000"/>
            <a:ext cx="6313009" cy="334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507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9C1BE-9718-DB89-119F-88E3F9A5C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K-</a:t>
            </a:r>
            <a:r>
              <a:rPr lang="fr-CA" dirty="0" err="1"/>
              <a:t>Fold</a:t>
            </a:r>
            <a:r>
              <a:rPr lang="fr-CA" dirty="0"/>
              <a:t> Cross-validation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CEED2-E6DF-045C-53AC-6E34D6850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StratifiedKFold</a:t>
            </a:r>
            <a:r>
              <a:rPr lang="en-US" dirty="0"/>
              <a:t> preserves the proportion of classes in the folds</a:t>
            </a:r>
          </a:p>
          <a:p>
            <a:r>
              <a:rPr lang="en-US" dirty="0" err="1"/>
              <a:t>GroupKFold</a:t>
            </a:r>
            <a:r>
              <a:rPr lang="en-US" dirty="0"/>
              <a:t>, K must equal the number of groups, each group appears only once</a:t>
            </a:r>
          </a:p>
          <a:p>
            <a:r>
              <a:rPr lang="en-US" dirty="0" err="1"/>
              <a:t>StratifiedGroupKFold</a:t>
            </a:r>
            <a:r>
              <a:rPr lang="en-US" dirty="0"/>
              <a:t> is a mix of the two</a:t>
            </a:r>
          </a:p>
          <a:p>
            <a:r>
              <a:rPr lang="en-US" dirty="0" err="1"/>
              <a:t>RepeatedKFold</a:t>
            </a:r>
            <a:r>
              <a:rPr lang="en-US" dirty="0"/>
              <a:t> repeats a K-Fold with different </a:t>
            </a:r>
            <a:r>
              <a:rPr lang="en-US" dirty="0" err="1"/>
              <a:t>RandomState</a:t>
            </a:r>
            <a:r>
              <a:rPr lang="en-US" dirty="0"/>
              <a:t> (very long!)</a:t>
            </a:r>
            <a:endParaRPr lang="fr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205F3A-E341-350F-D8C6-F11F8F8DC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10058400" cy="365125"/>
          </a:xfrm>
        </p:spPr>
        <p:txBody>
          <a:bodyPr/>
          <a:lstStyle/>
          <a:p>
            <a:r>
              <a:rPr lang="fr-FR" dirty="0" err="1"/>
              <a:t>See</a:t>
            </a:r>
            <a:r>
              <a:rPr lang="fr-FR" dirty="0"/>
              <a:t>: </a:t>
            </a:r>
            <a:r>
              <a:rPr lang="fr-FR" dirty="0">
                <a:hlinkClick r:id="rId3"/>
              </a:rPr>
              <a:t>https://scikit-learn.org/stable/auto_examples/model_selection/plot_cv_indices.html#sphx-glr-auto-examples-model-selection-plot-cv-indices-py</a:t>
            </a:r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253EDB-1979-122D-FFCE-AC40E4484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25</a:t>
            </a:fld>
            <a:endParaRPr lang="fr-F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ED1267-E528-7CD1-9B3B-8C628C8B36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9327"/>
          <a:stretch/>
        </p:blipFill>
        <p:spPr>
          <a:xfrm>
            <a:off x="2847903" y="3710422"/>
            <a:ext cx="6158089" cy="248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289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5965A-5DAD-4D49-A291-D44FF8D80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Leave</a:t>
            </a:r>
            <a:r>
              <a:rPr lang="fr-CA" dirty="0"/>
              <a:t>-One-Out (LOO)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D96AB-BE1B-4419-AC51-A78B3DF18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 definition, in ML, LOO is simply a K-Fold where k equals the number of instances</a:t>
            </a:r>
          </a:p>
          <a:p>
            <a:r>
              <a:rPr lang="en-US" dirty="0"/>
              <a:t>However, in applied ML, LOO, often called leave-one-subject-out (LOSO), is slightly different</a:t>
            </a:r>
          </a:p>
          <a:p>
            <a:pPr lvl="1"/>
            <a:r>
              <a:rPr lang="en-US" dirty="0"/>
              <a:t>It aims to ensure that our model does not directly depend on human participants.</a:t>
            </a:r>
          </a:p>
          <a:p>
            <a:pPr lvl="1"/>
            <a:r>
              <a:rPr lang="en-US" dirty="0"/>
              <a:t>In this case, LOO consists of removing the instances of one participant, training the model on the others, and testing on the one that was removed</a:t>
            </a:r>
          </a:p>
          <a:p>
            <a:endParaRPr lang="en-US" dirty="0"/>
          </a:p>
          <a:p>
            <a:r>
              <a:rPr lang="en-US" dirty="0"/>
              <a:t>We can use the same technique for heterogeneous contexts</a:t>
            </a:r>
          </a:p>
          <a:p>
            <a:pPr lvl="1"/>
            <a:r>
              <a:rPr lang="en-US" dirty="0"/>
              <a:t>E.g.: we remove the data from one smart home out of n smart home</a:t>
            </a:r>
          </a:p>
          <a:p>
            <a:pPr lvl="1"/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GroupKFold</a:t>
            </a:r>
            <a:r>
              <a:rPr lang="en-US" dirty="0"/>
              <a:t> of Scikit can be used to do exactly that! (i.e. a group being data from one person, independent of the class)</a:t>
            </a:r>
            <a:endParaRPr lang="fr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79FC36-BDCA-4788-BF59-B938F1998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DA728-AA8B-44FB-8190-C74A6D08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89267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3158399" y="2266446"/>
            <a:ext cx="6960870" cy="1318728"/>
          </a:xfrm>
        </p:spPr>
        <p:txBody>
          <a:bodyPr>
            <a:normAutofit/>
          </a:bodyPr>
          <a:lstStyle/>
          <a:p>
            <a:r>
              <a:rPr lang="en-CA" noProof="0" dirty="0"/>
              <a:t>Main References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idx="1"/>
          </p:nvPr>
        </p:nvSpPr>
        <p:spPr>
          <a:xfrm>
            <a:off x="2169450" y="3585173"/>
            <a:ext cx="8027770" cy="3032910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CA" noProof="0" dirty="0"/>
              <a:t>Russell S., Norvig P., </a:t>
            </a:r>
            <a:r>
              <a:rPr lang="en-CA" i="1" noProof="0" dirty="0"/>
              <a:t>Artificial Intelligence: A Modern Approach</a:t>
            </a:r>
            <a:r>
              <a:rPr lang="en-CA" noProof="0" dirty="0"/>
              <a:t>. Prentice-Hall, Englewood Cliffs, 2021.</a:t>
            </a:r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CA" noProof="0" dirty="0"/>
              <a:t>Aggarwal, C. C., Neural networks and deep learning. Springer, 2023.</a:t>
            </a:r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CA" noProof="0" dirty="0"/>
              <a:t>Goodfellow I., Bengio Y., </a:t>
            </a:r>
            <a:r>
              <a:rPr lang="en-CA" i="1" noProof="0" dirty="0"/>
              <a:t>Deep Learning</a:t>
            </a:r>
            <a:r>
              <a:rPr lang="en-CA" noProof="0" dirty="0"/>
              <a:t>. The MIT Press, 2016.</a:t>
            </a:r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CA" noProof="0" dirty="0" err="1"/>
              <a:t>Raschka</a:t>
            </a:r>
            <a:r>
              <a:rPr lang="en-CA" noProof="0" dirty="0"/>
              <a:t> S., </a:t>
            </a:r>
            <a:r>
              <a:rPr lang="en-CA" i="1" noProof="0" dirty="0"/>
              <a:t>Python Machine Learning</a:t>
            </a:r>
            <a:r>
              <a:rPr lang="en-CA" noProof="0" dirty="0"/>
              <a:t>, </a:t>
            </a:r>
            <a:r>
              <a:rPr lang="en-CA" noProof="0" dirty="0" err="1"/>
              <a:t>Packt</a:t>
            </a:r>
            <a:r>
              <a:rPr lang="en-CA" noProof="0" dirty="0"/>
              <a:t> Publishing, 2015.</a:t>
            </a:r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CA" noProof="0" dirty="0"/>
              <a:t>Sutton R.S., </a:t>
            </a:r>
            <a:r>
              <a:rPr lang="en-CA" noProof="0" dirty="0" err="1"/>
              <a:t>Barto</a:t>
            </a:r>
            <a:r>
              <a:rPr lang="en-CA" noProof="0" dirty="0"/>
              <a:t> A.G., </a:t>
            </a:r>
            <a:r>
              <a:rPr lang="en-CA" i="1" noProof="0" dirty="0"/>
              <a:t>Reinforcement Learning: An Introduction</a:t>
            </a:r>
            <a:r>
              <a:rPr lang="en-CA" noProof="0" dirty="0"/>
              <a:t>, A Bradford Book, 2021.</a:t>
            </a:r>
          </a:p>
          <a:p>
            <a:pPr marL="285750" indent="-285750">
              <a:lnSpc>
                <a:spcPct val="12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CA" noProof="0" dirty="0"/>
              <a:t>Witten I.H., Frank E., Hall M.A., Pal C. </a:t>
            </a:r>
            <a:r>
              <a:rPr lang="en-CA" i="1" noProof="0" dirty="0"/>
              <a:t>Data Mining: Practical Machine Learning Tools and Techniques</a:t>
            </a:r>
            <a:r>
              <a:rPr lang="en-CA" noProof="0" dirty="0"/>
              <a:t>, Morgan Kaufmann, 2016.</a:t>
            </a:r>
          </a:p>
          <a:p>
            <a:endParaRPr lang="en-CA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27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21577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2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262E18-7A13-4A64-9BB6-DEB93BABC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56" y="4162031"/>
            <a:ext cx="4543683" cy="1767141"/>
          </a:xfrm>
        </p:spPr>
        <p:txBody>
          <a:bodyPr>
            <a:normAutofit/>
          </a:bodyPr>
          <a:lstStyle/>
          <a:p>
            <a:pPr algn="r"/>
            <a:r>
              <a:rPr lang="fr-CA"/>
              <a:t>Accuracy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1F365F-771B-4ED6-A829-86ACF0241C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17920" y="4170410"/>
                <a:ext cx="4699221" cy="1767141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1000"/>
                  <a:t>Accuracy is undoubtedly the most well-known measure for classification</a:t>
                </a:r>
                <a:endParaRPr lang="fr-CA" sz="1000"/>
              </a:p>
              <a:p>
                <a:r>
                  <a:rPr lang="en-US" sz="1000"/>
                  <a:t>It is about counting the number of instances correctly classified over the total number:</a:t>
                </a:r>
                <a:endParaRPr lang="fr-CA" sz="1000" b="0" i="1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1000" b="0" i="1">
                          <a:latin typeface="Cambria Math" panose="02040503050406030204" pitchFamily="18" charset="0"/>
                        </a:rPr>
                        <m:t>𝐴𝑐𝑐𝑢𝑟𝑎𝑐𝑦</m:t>
                      </m:r>
                      <m:d>
                        <m:dPr>
                          <m:ctrlPr>
                            <a:rPr lang="fr-CA" sz="1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1000" b="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CA" sz="1000" b="0" i="1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fr-CA" sz="1000" b="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sz="1000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fr-CA" sz="1000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10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10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sz="10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fr-CA" sz="10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A" sz="1000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1000" b="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fr-CA" sz="10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fr-CA" sz="1000" b="0" i="1">
                              <a:latin typeface="Cambria Math" panose="02040503050406030204" pitchFamily="18" charset="0"/>
                            </a:rPr>
                            <m:t>1(</m:t>
                          </m:r>
                          <m:sSub>
                            <m:sSubPr>
                              <m:ctrlPr>
                                <a:rPr lang="fr-CA" sz="10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fr-CA" sz="1000" b="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CA" sz="1000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CA" sz="10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CA" sz="1000" b="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CA" sz="10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1000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CA" sz="10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CA" sz="1000" b="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fr-CA" sz="1000"/>
              </a:p>
              <a:p>
                <a:r>
                  <a:rPr lang="en-US" sz="1000"/>
                  <a:t>We can also calculate the classification error in a complementary way</a:t>
                </a:r>
                <a:r>
                  <a:rPr lang="fr-CA" sz="100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1000" b="0" i="1">
                          <a:latin typeface="Cambria Math" panose="02040503050406030204" pitchFamily="18" charset="0"/>
                        </a:rPr>
                        <m:t>𝐸𝑟𝑟</m:t>
                      </m:r>
                      <m:d>
                        <m:dPr>
                          <m:ctrlPr>
                            <a:rPr lang="fr-CA" sz="10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1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CA" sz="1000" i="1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fr-CA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sz="1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fr-CA" sz="1000" b="0" i="1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fr-CA" sz="1000" i="1">
                          <a:latin typeface="Cambria Math" panose="02040503050406030204" pitchFamily="18" charset="0"/>
                        </a:rPr>
                        <m:t>𝐴𝑐𝑐𝑢𝑟𝑎𝑐𝑦</m:t>
                      </m:r>
                      <m:d>
                        <m:dPr>
                          <m:ctrlPr>
                            <a:rPr lang="fr-CA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1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CA" sz="1000" i="1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fr-CA" sz="1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sz="1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fr-CA" sz="1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1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sz="10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fr-CA" sz="1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A" sz="1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sz="1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fr-CA" sz="1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fr-CA" sz="1000" i="1">
                              <a:latin typeface="Cambria Math" panose="02040503050406030204" pitchFamily="18" charset="0"/>
                            </a:rPr>
                            <m:t>1(</m:t>
                          </m:r>
                          <m:sSub>
                            <m:sSubPr>
                              <m:ctrlPr>
                                <a:rPr lang="fr-CA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fr-CA" sz="1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CA" sz="1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CA" sz="1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CA" sz="1000" b="0" i="1">
                              <a:latin typeface="Cambria Math" panose="02040503050406030204" pitchFamily="18" charset="0"/>
                            </a:rPr>
                            <m:t> !</m:t>
                          </m:r>
                          <m:r>
                            <a:rPr lang="fr-CA" sz="10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CA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1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CA" sz="1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CA" sz="1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fr-CA" sz="10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1F365F-771B-4ED6-A829-86ACF0241C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17920" y="4170410"/>
                <a:ext cx="4699221" cy="1767141"/>
              </a:xfrm>
              <a:blipFill>
                <a:blip r:embed="rId4"/>
                <a:stretch>
                  <a:fillRect b="-4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641EA9-1796-4FA8-AEF5-3C867E841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88136" y="6272784"/>
            <a:ext cx="6327648" cy="365125"/>
          </a:xfrm>
        </p:spPr>
        <p:txBody>
          <a:bodyPr>
            <a:normAutofit/>
          </a:bodyPr>
          <a:lstStyle/>
          <a:p>
            <a:endParaRPr lang="fr-FR">
              <a:solidFill>
                <a:srgbClr val="FFFFFF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5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E5287-30B8-478B-AC13-A0FDA5595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22602D6-36C8-4247-8F95-FE9D8C4F108F}" type="slidenum">
              <a:rPr lang="fr-FR" smtClean="0"/>
              <a:pPr>
                <a:spcAft>
                  <a:spcPts val="600"/>
                </a:spcAft>
              </a:pPr>
              <a:t>3</a:t>
            </a:fld>
            <a:endParaRPr lang="fr-FR"/>
          </a:p>
        </p:txBody>
      </p:sp>
      <p:pic>
        <p:nvPicPr>
          <p:cNvPr id="9" name="Picture 8" descr="Dart on bullseye">
            <a:extLst>
              <a:ext uri="{FF2B5EF4-FFF2-40B4-BE49-F238E27FC236}">
                <a16:creationId xmlns:a16="http://schemas.microsoft.com/office/drawing/2014/main" id="{8B82D9B2-AD75-CF0D-4333-EA1D733839A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5730"/>
          <a:stretch/>
        </p:blipFill>
        <p:spPr>
          <a:xfrm>
            <a:off x="898" y="10"/>
            <a:ext cx="12191999" cy="685799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1F0C7FD-371C-9AE7-7856-88441D7421CE}"/>
              </a:ext>
            </a:extLst>
          </p:cNvPr>
          <p:cNvSpPr txBox="1">
            <a:spLocks/>
          </p:cNvSpPr>
          <p:nvPr/>
        </p:nvSpPr>
        <p:spPr>
          <a:xfrm>
            <a:off x="1069848" y="685800"/>
            <a:ext cx="10058400" cy="894945"/>
          </a:xfrm>
          <a:prstGeom prst="rect">
            <a:avLst/>
          </a:prstGeom>
          <a:solidFill>
            <a:schemeClr val="tx2">
              <a:lumMod val="20000"/>
              <a:lumOff val="80000"/>
              <a:alpha val="5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fr-CA" dirty="0" err="1"/>
              <a:t>Accuracy</a:t>
            </a:r>
            <a:endParaRPr lang="fr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E6078AE5-AB84-B403-8762-4E13827BAC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9848" y="2121408"/>
                <a:ext cx="10058400" cy="3277443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  <a:alpha val="5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Accuracy is undoubtedly the most well-known measure for classification</a:t>
                </a:r>
                <a:endParaRPr lang="fr-CA" dirty="0"/>
              </a:p>
              <a:p>
                <a:r>
                  <a:rPr lang="en-US" dirty="0"/>
                  <a:t>It is about counting the number of instances correctly classified over the total number:</a:t>
                </a:r>
                <a:endParaRPr lang="fr-CA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d>
                        <m:dPr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CA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fr-CA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fr-CA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A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fr-CA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fr-CA" i="1" smtClean="0">
                              <a:latin typeface="Cambria Math" panose="02040503050406030204" pitchFamily="18" charset="0"/>
                            </a:rPr>
                            <m:t>1(</m:t>
                          </m:r>
                          <m:sSub>
                            <m:sSubPr>
                              <m:ctrlPr>
                                <a:rPr lang="fr-CA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fr-CA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CA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CA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CA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CA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CA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CA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fr-CA" dirty="0"/>
              </a:p>
              <a:p>
                <a:r>
                  <a:rPr lang="en-US" dirty="0"/>
                  <a:t>We can also calculate the classification error in a complementary way</a:t>
                </a:r>
                <a:r>
                  <a:rPr lang="fr-CA" dirty="0"/>
                  <a:t>:</a:t>
                </a:r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i="1" smtClean="0">
                          <a:latin typeface="Cambria Math" panose="02040503050406030204" pitchFamily="18" charset="0"/>
                        </a:rPr>
                        <m:t>𝐸𝑟𝑟</m:t>
                      </m:r>
                      <m:d>
                        <m:dPr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fr-CA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fr-CA" i="1">
                          <a:latin typeface="Cambria Math" panose="02040503050406030204" pitchFamily="18" charset="0"/>
                        </a:rPr>
                        <m:t>𝐴𝑐𝑐𝑢𝑟𝑎𝑐𝑦</m:t>
                      </m:r>
                      <m:d>
                        <m:d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fr-CA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A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1(</m:t>
                          </m:r>
                          <m:sSub>
                            <m:sSub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CA" i="1" smtClean="0">
                              <a:latin typeface="Cambria Math" panose="02040503050406030204" pitchFamily="18" charset="0"/>
                            </a:rPr>
                            <m:t> !</m:t>
                          </m:r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fr-CA" dirty="0"/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E6078AE5-AB84-B403-8762-4E13827BA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848" y="2121408"/>
                <a:ext cx="10058400" cy="3277443"/>
              </a:xfrm>
              <a:prstGeom prst="rect">
                <a:avLst/>
              </a:prstGeom>
              <a:blipFill>
                <a:blip r:embed="rId8"/>
                <a:stretch>
                  <a:fillRect l="-303" t="-185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4654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793C9-8E6F-49F7-B0BB-FDFF23438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True</a:t>
            </a:r>
            <a:r>
              <a:rPr lang="fr-CA" dirty="0"/>
              <a:t>/False positives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BE3AF7-DFDB-4600-9116-06F9F8F3EB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Another way to express accuracy is to do it based on</a:t>
                </a:r>
              </a:p>
              <a:p>
                <a:pPr lvl="1"/>
                <a:r>
                  <a:rPr lang="fr-CA" dirty="0" err="1">
                    <a:solidFill>
                      <a:schemeClr val="accent1"/>
                    </a:solidFill>
                  </a:rPr>
                  <a:t>True</a:t>
                </a:r>
                <a:r>
                  <a:rPr lang="fr-CA" dirty="0">
                    <a:solidFill>
                      <a:schemeClr val="accent1"/>
                    </a:solidFill>
                  </a:rPr>
                  <a:t> positive/</a:t>
                </a:r>
                <a:r>
                  <a:rPr lang="fr-CA" dirty="0" err="1">
                    <a:solidFill>
                      <a:schemeClr val="accent1"/>
                    </a:solidFill>
                  </a:rPr>
                  <a:t>negative</a:t>
                </a:r>
                <a:r>
                  <a:rPr lang="fr-CA" dirty="0"/>
                  <a:t>: </a:t>
                </a:r>
                <a:r>
                  <a:rPr lang="en-US" dirty="0"/>
                  <a:t>correctly classified positive (TP) or negative (TN) instances</a:t>
                </a:r>
              </a:p>
              <a:p>
                <a:pPr lvl="1"/>
                <a:r>
                  <a:rPr lang="fr-CA" dirty="0">
                    <a:solidFill>
                      <a:schemeClr val="accent1"/>
                    </a:solidFill>
                  </a:rPr>
                  <a:t>False positive/</a:t>
                </a:r>
                <a:r>
                  <a:rPr lang="fr-CA" dirty="0" err="1">
                    <a:solidFill>
                      <a:schemeClr val="accent1"/>
                    </a:solidFill>
                  </a:rPr>
                  <a:t>negative</a:t>
                </a:r>
                <a:r>
                  <a:rPr lang="en-US" dirty="0"/>
                  <a:t>: incorrectly classified positive (FP) or negative (FN) instances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fr-CA" dirty="0"/>
              </a:p>
              <a:p>
                <a:r>
                  <a:rPr lang="en-US" dirty="0"/>
                  <a:t>We can also derive the True/False positive rates, which are useful in cases where our classes are less well balanced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𝑇𝑃𝑅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den>
                    </m:f>
                  </m:oMath>
                </a14:m>
                <a:r>
                  <a:rPr lang="fr-CA" dirty="0"/>
                  <a:t>	 </a:t>
                </a:r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𝐹𝑃𝑅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den>
                    </m:f>
                  </m:oMath>
                </a14:m>
                <a:endParaRPr lang="fr-CA" dirty="0"/>
              </a:p>
              <a:p>
                <a:pPr marL="0" indent="0">
                  <a:buNone/>
                </a:pPr>
                <a:endParaRPr lang="fr-CA" dirty="0"/>
              </a:p>
              <a:p>
                <a:pPr marL="0" indent="0">
                  <a:buNone/>
                </a:pPr>
                <a:endParaRPr lang="fr-CA" dirty="0"/>
              </a:p>
              <a:p>
                <a:pPr lvl="1"/>
                <a:endParaRPr lang="fr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BE3AF7-DFDB-4600-9116-06F9F8F3EB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15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DB6AC-7A28-4BD8-8361-F25D88FDF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BF2F55-3BFC-4744-91DD-3616FBF79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1469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793C9-8E6F-49F7-B0BB-FDFF23438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Precision</a:t>
            </a:r>
            <a:r>
              <a:rPr lang="fr-CA" dirty="0"/>
              <a:t> and </a:t>
            </a:r>
            <a:r>
              <a:rPr lang="fr-CA" dirty="0" err="1"/>
              <a:t>Recall</a:t>
            </a:r>
            <a:endParaRPr lang="fr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BE3AF7-DFDB-4600-9116-06F9F8F3EB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CA" dirty="0" err="1"/>
                  <a:t>Similarly</a:t>
                </a:r>
                <a:r>
                  <a:rPr lang="fr-CA" dirty="0"/>
                  <a:t>, </a:t>
                </a:r>
                <a:r>
                  <a:rPr lang="fr-CA" dirty="0" err="1"/>
                  <a:t>we</a:t>
                </a:r>
                <a:r>
                  <a:rPr lang="fr-CA" dirty="0"/>
                  <a:t> have the </a:t>
                </a:r>
                <a:r>
                  <a:rPr lang="fr-CA" dirty="0" err="1"/>
                  <a:t>precision</a:t>
                </a:r>
                <a:r>
                  <a:rPr lang="fr-CA" dirty="0"/>
                  <a:t> and the </a:t>
                </a:r>
                <a:r>
                  <a:rPr lang="fr-CA" dirty="0" err="1"/>
                  <a:t>recall</a:t>
                </a:r>
                <a:endParaRPr lang="fr-CA" dirty="0"/>
              </a:p>
              <a:p>
                <a:pPr lvl="1"/>
                <a:r>
                  <a:rPr lang="en-US" dirty="0"/>
                  <a:t>Precision is the number of true positives over the total number of instances identified as positive (not identifying a negative as positive)</a:t>
                </a:r>
              </a:p>
              <a:p>
                <a:pPr lvl="1"/>
                <a:r>
                  <a:rPr lang="en-US" dirty="0"/>
                  <a:t>Recall is the number of true positives over the total number of instances that are actually positive (finding all the positives)</a:t>
                </a:r>
                <a:endParaRPr lang="fr-CA" b="0" i="1" dirty="0">
                  <a:latin typeface="Cambria Math" panose="02040503050406030204" pitchFamily="18" charset="0"/>
                </a:endParaRPr>
              </a:p>
              <a:p>
                <a:pPr marL="274320" lvl="1" indent="0" algn="ctr">
                  <a:buNone/>
                </a:pPr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𝑃𝑟𝑒𝑐𝑖𝑠𝑖𝑜𝑛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fr-CA" dirty="0"/>
                  <a:t>	</a:t>
                </a:r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𝑅𝑒𝑐𝑎𝑙𝑙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𝑇𝑃𝑅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den>
                    </m:f>
                  </m:oMath>
                </a14:m>
                <a:endParaRPr lang="fr-CA" dirty="0"/>
              </a:p>
              <a:p>
                <a:endParaRPr lang="fr-CA" dirty="0"/>
              </a:p>
              <a:p>
                <a:r>
                  <a:rPr lang="en-US" dirty="0"/>
                  <a:t>Scikit-Learn also offers balanced accuracy to mitigate the problem of imbalanced instances</a:t>
                </a:r>
                <a:endParaRPr lang="fr-CA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𝐴𝑐𝑐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𝑏𝑎𝑙𝑎𝑛𝑐𝑒𝑑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𝑇𝑃𝑅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𝑇𝑁</m:t>
                              </m:r>
                            </m:num>
                            <m:den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𝑇𝑁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𝐹𝑃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fr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BE3AF7-DFDB-4600-9116-06F9F8F3EB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15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DB6AC-7A28-4BD8-8361-F25D88FDF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BF2F55-3BFC-4744-91DD-3616FBF79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4489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7093B-F68C-447D-97B2-BC8C3BFCC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/>
              <a:t>F-Score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0AA3BC-75E5-44F2-97D9-B584FA3F84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F-Score is based on precision and recall.</a:t>
                </a:r>
              </a:p>
              <a:p>
                <a:r>
                  <a:rPr lang="en-US" dirty="0"/>
                  <a:t>It is a very popular measure, which gives the same importance to precision as to </a:t>
                </a:r>
                <a:r>
                  <a:rPr lang="fr-CA" dirty="0" err="1"/>
                  <a:t>recall</a:t>
                </a:r>
                <a:endParaRPr lang="fr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CA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d>
                            <m:d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p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𝑃𝑟𝑒𝑐𝑖𝑠𝑖𝑜𝑛</m:t>
                              </m:r>
                            </m:e>
                          </m:d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𝑟𝑒𝑐𝑎𝑙𝑙</m:t>
                          </m:r>
                        </m:den>
                      </m:f>
                    </m:oMath>
                  </m:oMathPara>
                </a14:m>
                <a:endParaRPr lang="fr-CA" dirty="0"/>
              </a:p>
              <a:p>
                <a:r>
                  <a:rPr lang="fr-CA" dirty="0"/>
                  <a:t>The F1 (</a:t>
                </a:r>
                <a:r>
                  <a:rPr lang="fr-CA" dirty="0" err="1"/>
                  <a:t>most</a:t>
                </a:r>
                <a:r>
                  <a:rPr lang="fr-CA" dirty="0"/>
                  <a:t> </a:t>
                </a:r>
                <a:r>
                  <a:rPr lang="fr-CA" dirty="0" err="1"/>
                  <a:t>popular</a:t>
                </a:r>
                <a:r>
                  <a:rPr lang="fr-CA" dirty="0"/>
                  <a:t>) </a:t>
                </a:r>
                <a:r>
                  <a:rPr lang="fr-CA" dirty="0" err="1"/>
                  <a:t>is</a:t>
                </a:r>
                <a:r>
                  <a:rPr lang="fr-CA" dirty="0"/>
                  <a:t> </a:t>
                </a:r>
                <a:r>
                  <a:rPr lang="fr-CA" dirty="0" err="1"/>
                  <a:t>therefore</a:t>
                </a:r>
                <a:r>
                  <a:rPr lang="fr-CA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CA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fr-CA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𝑒𝑐𝑎𝑙𝑙</m:t>
                          </m:r>
                        </m:den>
                      </m:f>
                    </m:oMath>
                  </m:oMathPara>
                </a14:m>
                <a:endParaRPr lang="fr-CA" dirty="0"/>
              </a:p>
              <a:p>
                <a:endParaRPr lang="fr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0AA3BC-75E5-44F2-97D9-B584FA3F84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3" t="-15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519286-0625-4BA8-9DC6-FD4CB59C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44AC94-E4D8-407E-9B2F-7FC438E0C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0006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CC953-4A42-8FEE-796E-3333E90B2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08658-C953-DC22-9561-E0A149DA8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Let’s consider we test 100 people for a disease</a:t>
            </a:r>
          </a:p>
          <a:p>
            <a:pPr lvl="1"/>
            <a:r>
              <a:rPr lang="en-CA" dirty="0"/>
              <a:t>20 have the disease (positive class)</a:t>
            </a:r>
          </a:p>
          <a:p>
            <a:pPr lvl="1"/>
            <a:r>
              <a:rPr lang="en-CA" dirty="0"/>
              <a:t>80 do not (negative class)</a:t>
            </a:r>
          </a:p>
          <a:p>
            <a:r>
              <a:rPr lang="en-US" dirty="0"/>
              <a:t>Of those who actually have the disease:</a:t>
            </a:r>
          </a:p>
          <a:p>
            <a:pPr lvl="1"/>
            <a:r>
              <a:rPr lang="en-US" dirty="0"/>
              <a:t>15 were correctly identified as having the disease (True Positives, TP)</a:t>
            </a:r>
          </a:p>
          <a:p>
            <a:pPr lvl="1"/>
            <a:r>
              <a:rPr lang="en-US" dirty="0"/>
              <a:t>5 were incorrectly identified as not having the disease (False Negatives, FN)</a:t>
            </a:r>
          </a:p>
          <a:p>
            <a:r>
              <a:rPr lang="en-US" dirty="0"/>
              <a:t>Of those who do not have the disease:</a:t>
            </a:r>
          </a:p>
          <a:p>
            <a:pPr lvl="1"/>
            <a:r>
              <a:rPr lang="en-US" dirty="0"/>
              <a:t>70 were correctly identified as not having the disease (True Negatives, TN)</a:t>
            </a:r>
          </a:p>
          <a:p>
            <a:pPr lvl="1"/>
            <a:r>
              <a:rPr lang="en-US" dirty="0"/>
              <a:t>10 were incorrectly identified as having the disease (False Positives, FP)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F550EE-85BD-4636-7A7F-6D8013CA0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0D008A-A6E9-1284-53E8-8F5B35164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9812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C137E-118B-37C4-FB51-605D17E79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AE61A2-2BFD-C8CA-1083-4E2A21FF3C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The accuracy would be:</a:t>
                </a:r>
                <a:br>
                  <a:rPr lang="en-CA" dirty="0"/>
                </a:br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𝐴𝑐𝑐𝑢𝑟𝑎𝑐𝑦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15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70</m:t>
                        </m:r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15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70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85</m:t>
                        </m:r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fr-CA" b="0" i="1" smtClean="0">
                        <a:latin typeface="Cambria Math" panose="02040503050406030204" pitchFamily="18" charset="0"/>
                      </a:rPr>
                      <m:t>=0.85</m:t>
                    </m:r>
                  </m:oMath>
                </a14:m>
                <a:endParaRPr lang="en-CA" dirty="0"/>
              </a:p>
              <a:p>
                <a:r>
                  <a:rPr lang="en-CA" dirty="0"/>
                  <a:t>To calculate the recall or the TPR we have: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𝑇𝑃𝑅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15+5</m:t>
                          </m:r>
                        </m:den>
                      </m:f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=0.75</m:t>
                      </m:r>
                    </m:oMath>
                  </m:oMathPara>
                </a14:m>
                <a:endParaRPr lang="en-CA" dirty="0"/>
              </a:p>
              <a:p>
                <a:r>
                  <a:rPr lang="en-CA" dirty="0"/>
                  <a:t>To calculate the FPR: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num>
                        <m:den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den>
                      </m:f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10+70</m:t>
                          </m:r>
                        </m:den>
                      </m:f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num>
                        <m:den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80</m:t>
                          </m:r>
                        </m:den>
                      </m:f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=0.125</m:t>
                      </m:r>
                    </m:oMath>
                  </m:oMathPara>
                </a14:m>
                <a:endParaRPr lang="en-CA" dirty="0"/>
              </a:p>
              <a:p>
                <a:endParaRPr lang="en-CA" dirty="0"/>
              </a:p>
              <a:p>
                <a:r>
                  <a:rPr lang="en-CA" dirty="0"/>
                  <a:t>This is a very good accuracy, but let’s see other metrics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AE61A2-2BFD-C8CA-1083-4E2A21FF3C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03" t="-15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AAB1A6-050F-D9BA-B751-5CF39E144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EBAF16-84CA-F527-8B2C-0CC0D611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899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BAA6C-1915-D4D3-5108-D1A31F370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4334C4-A466-772E-54DC-07FB3BAD23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CA" dirty="0"/>
                  <a:t>The balanced accuracy would be a bit lower: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𝐴𝑐𝑐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𝑏𝑎𝑙𝑎𝑛𝑐𝑒𝑑</m:t>
                          </m:r>
                        </m:sub>
                      </m:sSub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𝑇𝑃𝑅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𝑇𝑁</m:t>
                              </m:r>
                            </m:num>
                            <m:den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𝑇𝑁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𝐹𝑃</m:t>
                              </m:r>
                            </m:den>
                          </m:f>
                        </m:e>
                      </m:d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0.75</m:t>
                          </m:r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70</m:t>
                              </m:r>
                            </m:num>
                            <m:den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70</m:t>
                              </m:r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0.75+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0.875</m:t>
                          </m:r>
                        </m:e>
                      </m:d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=0,8125</m:t>
                      </m:r>
                    </m:oMath>
                  </m:oMathPara>
                </a14:m>
                <a:endParaRPr lang="en-CA" dirty="0"/>
              </a:p>
              <a:p>
                <a:endParaRPr lang="en-CA" dirty="0"/>
              </a:p>
              <a:p>
                <a:r>
                  <a:rPr lang="en-CA" dirty="0"/>
                  <a:t>Precision: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den>
                      </m:f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CA" dirty="0"/>
              </a:p>
              <a:p>
                <a:r>
                  <a:rPr lang="en-CA" dirty="0"/>
                  <a:t>The F1-Score: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CA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fr-CA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𝑒𝑐𝑎𝑙𝑙</m:t>
                          </m:r>
                        </m:den>
                      </m:f>
                      <m:r>
                        <a:rPr lang="fr-CA" i="1">
                          <a:latin typeface="Cambria Math" panose="02040503050406030204" pitchFamily="18" charset="0"/>
                        </a:rPr>
                        <m:t>=2∗</m:t>
                      </m:r>
                      <m:f>
                        <m:f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0.6</m:t>
                          </m:r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0.75</m:t>
                          </m:r>
                        </m:num>
                        <m:den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0.6</m:t>
                          </m:r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0.75</m:t>
                          </m:r>
                        </m:den>
                      </m:f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=2∗</m:t>
                      </m:r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0.45</m:t>
                          </m:r>
                        </m:num>
                        <m:den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1.35</m:t>
                          </m:r>
                        </m:den>
                      </m:f>
                      <m:r>
                        <a:rPr lang="fr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fr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0,6666</m:t>
                      </m:r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Precision and F1 aren’t that good with our classifier, especially compared to accuracy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4334C4-A466-772E-54DC-07FB3BAD23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504" b="-120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55EBE7-50F7-6CA2-C3CC-08903E976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C9D190-A2CB-96E5-EB24-9F51B3BB5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602D6-36C8-4247-8F95-FE9D8C4F108F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6503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5">
    <wetp:webextensionref xmlns:r="http://schemas.openxmlformats.org/officeDocument/2006/relationships" r:id="rId1"/>
  </wetp:taskpane>
  <wetp:taskpane dockstate="right" visibility="0" width="525" row="1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178AA6C8-8044-49C3-9F90-C3E44A67992B}">
  <we:reference id="e849ddb8-6bbd-4833-bd4b-59030099d63e" version="1.0.0.0" store="EXCatalog" storeType="EXCatalog"/>
  <we:alternateReferences>
    <we:reference id="WA200000113" version="1.0.0.0" store="fr-CA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936933AA-2DE6-4AF8-98D6-EB46940CD8B8}">
  <we:reference id="4b785c87-866c-4bad-85d8-5d1ae467ac9a" version="3.12.2.0" store="EXCatalog" storeType="EXCatalog"/>
  <we:alternateReferences>
    <we:reference id="WA104381909" version="3.12.2.0" store="fr-CA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8644</TotalTime>
  <Words>2031</Words>
  <Application>Microsoft Office PowerPoint</Application>
  <PresentationFormat>Widescreen</PresentationFormat>
  <Paragraphs>238</Paragraphs>
  <Slides>27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</vt:lpstr>
      <vt:lpstr>Calibri</vt:lpstr>
      <vt:lpstr>Cambria Math</vt:lpstr>
      <vt:lpstr>Rockwell</vt:lpstr>
      <vt:lpstr>Rockwell Condensed</vt:lpstr>
      <vt:lpstr>Rockwell Extra Bold</vt:lpstr>
      <vt:lpstr>Verdana</vt:lpstr>
      <vt:lpstr>Wingdings</vt:lpstr>
      <vt:lpstr>Wood Type</vt:lpstr>
      <vt:lpstr>Machine Learning for data science and business intelligence – 8IAR403</vt:lpstr>
      <vt:lpstr>Summary of lesson #9</vt:lpstr>
      <vt:lpstr>Accuracy</vt:lpstr>
      <vt:lpstr>True/False positives</vt:lpstr>
      <vt:lpstr>Precision and Recall</vt:lpstr>
      <vt:lpstr>F-Score</vt:lpstr>
      <vt:lpstr>Example</vt:lpstr>
      <vt:lpstr>Example</vt:lpstr>
      <vt:lpstr>Example</vt:lpstr>
      <vt:lpstr>Kappa</vt:lpstr>
      <vt:lpstr>Kappa</vt:lpstr>
      <vt:lpstr>Using our previous example</vt:lpstr>
      <vt:lpstr>Multiple classes?</vt:lpstr>
      <vt:lpstr>Multiple classes?</vt:lpstr>
      <vt:lpstr>Confusion Matrices</vt:lpstr>
      <vt:lpstr>Matrices de Confusion</vt:lpstr>
      <vt:lpstr>Receiver Operator Curve (ROC)</vt:lpstr>
      <vt:lpstr>Receiver Operator Curve (ROC)</vt:lpstr>
      <vt:lpstr>Test methodology</vt:lpstr>
      <vt:lpstr>Splitting the dataset</vt:lpstr>
      <vt:lpstr>Why three sets?</vt:lpstr>
      <vt:lpstr>Maximizing our labeled data</vt:lpstr>
      <vt:lpstr>Holdout cross-validation</vt:lpstr>
      <vt:lpstr>K-Fold cross-validation</vt:lpstr>
      <vt:lpstr>K-Fold Cross-validation</vt:lpstr>
      <vt:lpstr>Leave-One-Out (LOO)</vt:lpstr>
      <vt:lpstr>Main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Apprentissage Machine</dc:title>
  <dc:creator>Kevin Bouchard</dc:creator>
  <cp:lastModifiedBy>Kevin Bouchard</cp:lastModifiedBy>
  <cp:revision>117</cp:revision>
  <dcterms:created xsi:type="dcterms:W3CDTF">2018-04-28T18:28:28Z</dcterms:created>
  <dcterms:modified xsi:type="dcterms:W3CDTF">2024-02-01T03:44:34Z</dcterms:modified>
</cp:coreProperties>
</file>