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customXml/item1.xml" ContentType="application/xml"/>
  <Override PartName="/customXml/item10.xml" ContentType="application/xml"/>
  <Override PartName="/customXml/item11.xml" ContentType="application/xml"/>
  <Override PartName="/customXml/item12.xml" ContentType="application/xml"/>
  <Override PartName="/customXml/item2.xml" ContentType="application/xml"/>
  <Override PartName="/customXml/item3.xml" ContentType="application/xml"/>
  <Override PartName="/customXml/item4.xml" ContentType="application/xml"/>
  <Override PartName="/customXml/item5.xml" ContentType="application/xml"/>
  <Override PartName="/customXml/item6.xml" ContentType="application/xml"/>
  <Override PartName="/customXml/item7.xml" ContentType="application/xml"/>
  <Override PartName="/customXml/item8.xml" ContentType="application/xml"/>
  <Override PartName="/customXml/item9.xml" ContentType="application/xml"/>
  <Override PartName="/customXml/itemProps1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3"/>
  </p:sldMasterIdLst>
  <p:notesMasterIdLst>
    <p:notesMasterId r:id="rId14"/>
  </p:notesMasterIdLst>
  <p:sldIdLst>
    <p:sldId id="259" r:id="rId15"/>
    <p:sldId id="262" r:id="rId16"/>
    <p:sldId id="265" r:id="rId17"/>
    <p:sldId id="277" r:id="rId18"/>
    <p:sldId id="268" r:id="rId19"/>
    <p:sldId id="280" r:id="rId20"/>
    <p:sldId id="271" r:id="rId21"/>
    <p:sldId id="283" r:id="rId22"/>
    <p:sldId id="274" r:id="rId23"/>
    <p:sldId id="286" r:id="rId24"/>
    <p:sldId id="289" r:id="rId25"/>
  </p:sldIdLst>
  <p:sldSz cx="12192000" cy="6858000"/>
  <p:notesSz cx="6858000" cy="9144000"/>
  <p:custDataLst>
    <p:custData r:id="rId1"/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ustomXml" Target="../customXml/item1.xml" /><Relationship Id="rId10" Type="http://schemas.openxmlformats.org/officeDocument/2006/relationships/customXml" Target="../customXml/item10.xml" /><Relationship Id="rId11" Type="http://schemas.openxmlformats.org/officeDocument/2006/relationships/customXml" Target="../customXml/item11.xml" /><Relationship Id="rId12" Type="http://schemas.openxmlformats.org/officeDocument/2006/relationships/customXml" Target="../customXml/item12.xml" /><Relationship Id="rId13" Type="http://schemas.openxmlformats.org/officeDocument/2006/relationships/slideMaster" Target="slideMasters/slideMaster1.xml" /><Relationship Id="rId14" Type="http://schemas.openxmlformats.org/officeDocument/2006/relationships/notesMaster" Target="notesMasters/notesMaster1.xml" /><Relationship Id="rId15" Type="http://schemas.openxmlformats.org/officeDocument/2006/relationships/slide" Target="slides/slide1.xml" /><Relationship Id="rId16" Type="http://schemas.openxmlformats.org/officeDocument/2006/relationships/slide" Target="slides/slide2.xml" /><Relationship Id="rId17" Type="http://schemas.openxmlformats.org/officeDocument/2006/relationships/slide" Target="slides/slide3.xml" /><Relationship Id="rId18" Type="http://schemas.openxmlformats.org/officeDocument/2006/relationships/slide" Target="slides/slide4.xml" /><Relationship Id="rId19" Type="http://schemas.openxmlformats.org/officeDocument/2006/relationships/slide" Target="slides/slide5.xml" /><Relationship Id="rId2" Type="http://schemas.openxmlformats.org/officeDocument/2006/relationships/customXml" Target="../customXml/item2.xml" /><Relationship Id="rId20" Type="http://schemas.openxmlformats.org/officeDocument/2006/relationships/slide" Target="slides/slide6.xml" /><Relationship Id="rId21" Type="http://schemas.openxmlformats.org/officeDocument/2006/relationships/slide" Target="slides/slide7.xml" /><Relationship Id="rId22" Type="http://schemas.openxmlformats.org/officeDocument/2006/relationships/slide" Target="slides/slide8.xml" /><Relationship Id="rId23" Type="http://schemas.openxmlformats.org/officeDocument/2006/relationships/slide" Target="slides/slide9.xml" /><Relationship Id="rId24" Type="http://schemas.openxmlformats.org/officeDocument/2006/relationships/slide" Target="slides/slide10.xml" /><Relationship Id="rId25" Type="http://schemas.openxmlformats.org/officeDocument/2006/relationships/slide" Target="slides/slide11.xml" /><Relationship Id="rId26" Type="http://schemas.openxmlformats.org/officeDocument/2006/relationships/tags" Target="tags/tag81.xml" /><Relationship Id="rId27" Type="http://schemas.openxmlformats.org/officeDocument/2006/relationships/presProps" Target="presProps.xml" /><Relationship Id="rId28" Type="http://schemas.openxmlformats.org/officeDocument/2006/relationships/viewProps" Target="viewProps.xml" /><Relationship Id="rId29" Type="http://schemas.openxmlformats.org/officeDocument/2006/relationships/theme" Target="theme/theme1.xml" /><Relationship Id="rId3" Type="http://schemas.openxmlformats.org/officeDocument/2006/relationships/customXml" Target="../customXml/item3.xml" /><Relationship Id="rId30" Type="http://schemas.openxmlformats.org/officeDocument/2006/relationships/tableStyles" Target="tableStyles.xml" /><Relationship Id="rId4" Type="http://schemas.openxmlformats.org/officeDocument/2006/relationships/customXml" Target="../customXml/item4.xml" /><Relationship Id="rId5" Type="http://schemas.openxmlformats.org/officeDocument/2006/relationships/customXml" Target="../customXml/item5.xml" /><Relationship Id="rId6" Type="http://schemas.openxmlformats.org/officeDocument/2006/relationships/customXml" Target="../customXml/item6.xml" /><Relationship Id="rId7" Type="http://schemas.openxmlformats.org/officeDocument/2006/relationships/customXml" Target="../customXml/item7.xml" /><Relationship Id="rId8" Type="http://schemas.openxmlformats.org/officeDocument/2006/relationships/customXml" Target="../customXml/item8.xml" /><Relationship Id="rId9" Type="http://schemas.openxmlformats.org/officeDocument/2006/relationships/customXml" Target="../customXml/item9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4574B-F69E-467E-BF02-473DCF731509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0043B-5E29-4B20-9013-541B189A3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val="393246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 titl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 title="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F67F0-A65A-43D8-AA29-57B7BAC9C939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 titl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 title="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 titl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 title="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 titl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 title="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val="246125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 titl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 title="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val="3295319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 titl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 title="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val="252506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 title="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 title="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Generate By BIYOO ChatPPT.
HomePage：www.chat-ppt.com
AIGC 2024/12/18 22:47:22
[AI生成内容仅供参考，请注意甄别准确性]</a:t>
            </a: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C5E1-D8E9-464D-A93E-CE21651935A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1A3485-0836-4117-9F88-49378D2EE03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FDABE9-E480-4CD1-8CF9-CE365DFC46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0AD5B8-837F-4F18-B422-3F9A0B1707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AD630A-5A02-4DA0-9F83-16C9667F11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017ED1-7DE2-47FC-8A3F-B70C45F284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053D79-05DF-49B8-A955-6C5C66E446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94FCCE-06E5-4160-90B9-CA0705B82C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CA06018-B555-4352-AC15-036AA999F3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6FE0523-D46A-4E33-A3B3-5808EC07CB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062BE7F-789F-41E3-801A-8438374454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C461C20-A231-45C3-908A-C3CEAFB524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Relationship Id="rId4" Type="http://schemas.openxmlformats.org/officeDocument/2006/relationships/tags" Target="../tags/tag1.xml" /><Relationship Id="rId5" Type="http://schemas.openxmlformats.org/officeDocument/2006/relationships/tags" Target="../tags/tag2.xml" /><Relationship Id="rId6" Type="http://schemas.openxmlformats.org/officeDocument/2006/relationships/tags" Target="../tags/tag3.xml" /><Relationship Id="rId7" Type="http://schemas.openxmlformats.org/officeDocument/2006/relationships/tags" Target="../tags/tag4.xml" /><Relationship Id="rId8" Type="http://schemas.openxmlformats.org/officeDocument/2006/relationships/customXml" Target="../../customXml/item2.xml" /><Relationship Id="rId9" Type="http://schemas.openxmlformats.org/officeDocument/2006/relationships/tags" Target="../tags/tag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67.xml" /><Relationship Id="rId11" Type="http://schemas.openxmlformats.org/officeDocument/2006/relationships/image" Target="../media/image9.jpeg" /><Relationship Id="rId12" Type="http://schemas.openxmlformats.org/officeDocument/2006/relationships/tags" Target="../tags/tag68.xml" /><Relationship Id="rId13" Type="http://schemas.openxmlformats.org/officeDocument/2006/relationships/tags" Target="../tags/tag69.xml" /><Relationship Id="rId14" Type="http://schemas.openxmlformats.org/officeDocument/2006/relationships/tags" Target="../tags/tag70.xml" /><Relationship Id="rId15" Type="http://schemas.openxmlformats.org/officeDocument/2006/relationships/tags" Target="../tags/tag71.xml" /><Relationship Id="rId16" Type="http://schemas.openxmlformats.org/officeDocument/2006/relationships/tags" Target="../tags/tag72.xml" /><Relationship Id="rId17" Type="http://schemas.openxmlformats.org/officeDocument/2006/relationships/tags" Target="../tags/tag73.xml" /><Relationship Id="rId18" Type="http://schemas.openxmlformats.org/officeDocument/2006/relationships/tags" Target="../tags/tag74.xml" /><Relationship Id="rId19" Type="http://schemas.openxmlformats.org/officeDocument/2006/relationships/customXml" Target="../../customXml/item11.xml" /><Relationship Id="rId2" Type="http://schemas.openxmlformats.org/officeDocument/2006/relationships/notesSlide" Target="../notesSlides/notesSlide10.xml" /><Relationship Id="rId20" Type="http://schemas.openxmlformats.org/officeDocument/2006/relationships/tags" Target="../tags/tag75.xml" /><Relationship Id="rId3" Type="http://schemas.openxmlformats.org/officeDocument/2006/relationships/tags" Target="../tags/tag62.xml" /><Relationship Id="rId4" Type="http://schemas.openxmlformats.org/officeDocument/2006/relationships/tags" Target="../tags/tag63.xml" /><Relationship Id="rId5" Type="http://schemas.openxmlformats.org/officeDocument/2006/relationships/tags" Target="../tags/tag64.xml" /><Relationship Id="rId6" Type="http://schemas.openxmlformats.org/officeDocument/2006/relationships/tags" Target="../tags/tag65.xml" /><Relationship Id="rId7" Type="http://schemas.openxmlformats.org/officeDocument/2006/relationships/image" Target="../media/image7.jpeg" /><Relationship Id="rId8" Type="http://schemas.openxmlformats.org/officeDocument/2006/relationships/tags" Target="../tags/tag66.xml" /><Relationship Id="rId9" Type="http://schemas.openxmlformats.org/officeDocument/2006/relationships/image" Target="../media/image8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.png" /><Relationship Id="rId4" Type="http://schemas.openxmlformats.org/officeDocument/2006/relationships/tags" Target="../tags/tag76.xml" /><Relationship Id="rId5" Type="http://schemas.openxmlformats.org/officeDocument/2006/relationships/tags" Target="../tags/tag77.xml" /><Relationship Id="rId6" Type="http://schemas.openxmlformats.org/officeDocument/2006/relationships/tags" Target="../tags/tag78.xml" /><Relationship Id="rId7" Type="http://schemas.openxmlformats.org/officeDocument/2006/relationships/tags" Target="../tags/tag79.xml" /><Relationship Id="rId8" Type="http://schemas.openxmlformats.org/officeDocument/2006/relationships/customXml" Target="../../customXml/item12.xml" /><Relationship Id="rId9" Type="http://schemas.openxmlformats.org/officeDocument/2006/relationships/tags" Target="../tags/tag80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12.xml" /><Relationship Id="rId11" Type="http://schemas.openxmlformats.org/officeDocument/2006/relationships/tags" Target="../tags/tag13.xml" /><Relationship Id="rId12" Type="http://schemas.openxmlformats.org/officeDocument/2006/relationships/tags" Target="../tags/tag14.xml" /><Relationship Id="rId13" Type="http://schemas.openxmlformats.org/officeDocument/2006/relationships/tags" Target="../tags/tag15.xml" /><Relationship Id="rId14" Type="http://schemas.openxmlformats.org/officeDocument/2006/relationships/tags" Target="../tags/tag16.xml" /><Relationship Id="rId15" Type="http://schemas.openxmlformats.org/officeDocument/2006/relationships/tags" Target="../tags/tag17.xml" /><Relationship Id="rId16" Type="http://schemas.openxmlformats.org/officeDocument/2006/relationships/customXml" Target="../../customXml/item3.xml" /><Relationship Id="rId17" Type="http://schemas.openxmlformats.org/officeDocument/2006/relationships/tags" Target="../tags/tag18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Relationship Id="rId4" Type="http://schemas.openxmlformats.org/officeDocument/2006/relationships/tags" Target="../tags/tag6.xml" /><Relationship Id="rId5" Type="http://schemas.openxmlformats.org/officeDocument/2006/relationships/tags" Target="../tags/tag7.xml" /><Relationship Id="rId6" Type="http://schemas.openxmlformats.org/officeDocument/2006/relationships/tags" Target="../tags/tag8.xml" /><Relationship Id="rId7" Type="http://schemas.openxmlformats.org/officeDocument/2006/relationships/tags" Target="../tags/tag9.xml" /><Relationship Id="rId8" Type="http://schemas.openxmlformats.org/officeDocument/2006/relationships/tags" Target="../tags/tag10.xml" /><Relationship Id="rId9" Type="http://schemas.openxmlformats.org/officeDocument/2006/relationships/tags" Target="../tags/tag1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Relationship Id="rId4" Type="http://schemas.openxmlformats.org/officeDocument/2006/relationships/tags" Target="../tags/tag19.xml" /><Relationship Id="rId5" Type="http://schemas.openxmlformats.org/officeDocument/2006/relationships/tags" Target="../tags/tag20.xml" /><Relationship Id="rId6" Type="http://schemas.openxmlformats.org/officeDocument/2006/relationships/tags" Target="../tags/tag21.xml" /><Relationship Id="rId7" Type="http://schemas.openxmlformats.org/officeDocument/2006/relationships/customXml" Target="../../customXml/item4.xml" /><Relationship Id="rId8" Type="http://schemas.openxmlformats.org/officeDocument/2006/relationships/tags" Target="../tags/tag22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4.xml" /><Relationship Id="rId3" Type="http://schemas.openxmlformats.org/officeDocument/2006/relationships/tags" Target="../tags/tag23.xml" /><Relationship Id="rId4" Type="http://schemas.openxmlformats.org/officeDocument/2006/relationships/image" Target="../media/image2.jpeg" /><Relationship Id="rId5" Type="http://schemas.openxmlformats.org/officeDocument/2006/relationships/tags" Target="../tags/tag24.xml" /><Relationship Id="rId6" Type="http://schemas.openxmlformats.org/officeDocument/2006/relationships/tags" Target="../tags/tag25.xml" /><Relationship Id="rId7" Type="http://schemas.openxmlformats.org/officeDocument/2006/relationships/customXml" Target="../../customXml/item5.xml" /><Relationship Id="rId8" Type="http://schemas.openxmlformats.org/officeDocument/2006/relationships/tags" Target="../tags/tag26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.png" /><Relationship Id="rId4" Type="http://schemas.openxmlformats.org/officeDocument/2006/relationships/tags" Target="../tags/tag27.xml" /><Relationship Id="rId5" Type="http://schemas.openxmlformats.org/officeDocument/2006/relationships/tags" Target="../tags/tag28.xml" /><Relationship Id="rId6" Type="http://schemas.openxmlformats.org/officeDocument/2006/relationships/tags" Target="../tags/tag29.xml" /><Relationship Id="rId7" Type="http://schemas.openxmlformats.org/officeDocument/2006/relationships/customXml" Target="../../customXml/item6.xml" /><Relationship Id="rId8" Type="http://schemas.openxmlformats.org/officeDocument/2006/relationships/tags" Target="../tags/tag30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36.xml" /><Relationship Id="rId11" Type="http://schemas.openxmlformats.org/officeDocument/2006/relationships/tags" Target="../tags/tag37.xml" /><Relationship Id="rId12" Type="http://schemas.openxmlformats.org/officeDocument/2006/relationships/tags" Target="../tags/tag38.xml" /><Relationship Id="rId13" Type="http://schemas.openxmlformats.org/officeDocument/2006/relationships/tags" Target="../tags/tag39.xml" /><Relationship Id="rId14" Type="http://schemas.openxmlformats.org/officeDocument/2006/relationships/tags" Target="../tags/tag40.xml" /><Relationship Id="rId15" Type="http://schemas.openxmlformats.org/officeDocument/2006/relationships/customXml" Target="../../customXml/item7.xml" /><Relationship Id="rId16" Type="http://schemas.openxmlformats.org/officeDocument/2006/relationships/tags" Target="../tags/tag41.xml" /><Relationship Id="rId2" Type="http://schemas.openxmlformats.org/officeDocument/2006/relationships/notesSlide" Target="../notesSlides/notesSlide6.xml" /><Relationship Id="rId3" Type="http://schemas.openxmlformats.org/officeDocument/2006/relationships/tags" Target="../tags/tag31.xml" /><Relationship Id="rId4" Type="http://schemas.openxmlformats.org/officeDocument/2006/relationships/tags" Target="../tags/tag32.xml" /><Relationship Id="rId5" Type="http://schemas.openxmlformats.org/officeDocument/2006/relationships/tags" Target="../tags/tag33.xml" /><Relationship Id="rId6" Type="http://schemas.openxmlformats.org/officeDocument/2006/relationships/tags" Target="../tags/tag34.xml" /><Relationship Id="rId7" Type="http://schemas.openxmlformats.org/officeDocument/2006/relationships/image" Target="../media/image3.jpeg" /><Relationship Id="rId8" Type="http://schemas.openxmlformats.org/officeDocument/2006/relationships/tags" Target="../tags/tag35.xml" /><Relationship Id="rId9" Type="http://schemas.openxmlformats.org/officeDocument/2006/relationships/image" Target="../media/image4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Relationship Id="rId4" Type="http://schemas.openxmlformats.org/officeDocument/2006/relationships/tags" Target="../tags/tag42.xml" /><Relationship Id="rId5" Type="http://schemas.openxmlformats.org/officeDocument/2006/relationships/tags" Target="../tags/tag43.xml" /><Relationship Id="rId6" Type="http://schemas.openxmlformats.org/officeDocument/2006/relationships/tags" Target="../tags/tag44.xml" /><Relationship Id="rId7" Type="http://schemas.openxmlformats.org/officeDocument/2006/relationships/customXml" Target="../../customXml/item8.xml" /><Relationship Id="rId8" Type="http://schemas.openxmlformats.org/officeDocument/2006/relationships/tags" Target="../tags/tag45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tags" Target="../tags/tag51.xml" /><Relationship Id="rId11" Type="http://schemas.openxmlformats.org/officeDocument/2006/relationships/tags" Target="../tags/tag52.xml" /><Relationship Id="rId12" Type="http://schemas.openxmlformats.org/officeDocument/2006/relationships/tags" Target="../tags/tag53.xml" /><Relationship Id="rId13" Type="http://schemas.openxmlformats.org/officeDocument/2006/relationships/tags" Target="../tags/tag54.xml" /><Relationship Id="rId14" Type="http://schemas.openxmlformats.org/officeDocument/2006/relationships/tags" Target="../tags/tag55.xml" /><Relationship Id="rId15" Type="http://schemas.openxmlformats.org/officeDocument/2006/relationships/tags" Target="../tags/tag56.xml" /><Relationship Id="rId16" Type="http://schemas.openxmlformats.org/officeDocument/2006/relationships/customXml" Target="../../customXml/item9.xml" /><Relationship Id="rId17" Type="http://schemas.openxmlformats.org/officeDocument/2006/relationships/tags" Target="../tags/tag57.xml" /><Relationship Id="rId2" Type="http://schemas.openxmlformats.org/officeDocument/2006/relationships/notesSlide" Target="../notesSlides/notesSlide8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image" Target="../media/image5.jpeg" /><Relationship Id="rId7" Type="http://schemas.openxmlformats.org/officeDocument/2006/relationships/tags" Target="../tags/tag49.xml" /><Relationship Id="rId8" Type="http://schemas.openxmlformats.org/officeDocument/2006/relationships/image" Target="../media/image6.jpeg" /><Relationship Id="rId9" Type="http://schemas.openxmlformats.org/officeDocument/2006/relationships/tags" Target="../tags/tag50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.png" /><Relationship Id="rId4" Type="http://schemas.openxmlformats.org/officeDocument/2006/relationships/tags" Target="../tags/tag58.xml" /><Relationship Id="rId5" Type="http://schemas.openxmlformats.org/officeDocument/2006/relationships/tags" Target="../tags/tag59.xml" /><Relationship Id="rId6" Type="http://schemas.openxmlformats.org/officeDocument/2006/relationships/tags" Target="../tags/tag60.xml" /><Relationship Id="rId7" Type="http://schemas.openxmlformats.org/officeDocument/2006/relationships/customXml" Target="../../customXml/item10.xml" /><Relationship Id="rId8" Type="http://schemas.openxmlformats.org/officeDocument/2006/relationships/tags" Target="../tags/tag61.xml" /></Relationships>
</file>

<file path=ppt/slides/slide1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927FDB4-0B64-E7D5-FDCC-C22829BEEB3C}"/>
              </a:ext>
            </a:extLst>
          </p:cNvPr>
          <p:cNvSpPr/>
          <p:nvPr/>
        </p:nvSpPr>
        <p:spPr>
          <a:xfrm rot="19091400">
            <a:off x="6839635" y="-2831561"/>
            <a:ext cx="5453965" cy="7922288"/>
          </a:xfrm>
          <a:custGeom>
            <a:gdLst>
              <a:gd name="connsiteX0" fmla="*/ 0 w 6002332"/>
              <a:gd name="connsiteY0" fmla="*/ 0 h 8718832"/>
              <a:gd name="connsiteX1" fmla="*/ 6002332 w 6002332"/>
              <a:gd name="connsiteY1" fmla="*/ 5368589 h 8718832"/>
              <a:gd name="connsiteX2" fmla="*/ 3005817 w 6002332"/>
              <a:gd name="connsiteY2" fmla="*/ 8718832 h 8718832"/>
              <a:gd name="connsiteX3" fmla="*/ 2064949 w 6002332"/>
              <a:gd name="connsiteY3" fmla="*/ 8718832 h 8718832"/>
              <a:gd name="connsiteX4" fmla="*/ 0 w 6002332"/>
              <a:gd name="connsiteY4" fmla="*/ 6653884 h 87188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2332" h="8718832">
                <a:moveTo>
                  <a:pt x="0" y="0"/>
                </a:moveTo>
                <a:lnTo>
                  <a:pt x="6002332" y="5368589"/>
                </a:lnTo>
                <a:lnTo>
                  <a:pt x="3005817" y="8718832"/>
                </a:lnTo>
                <a:lnTo>
                  <a:pt x="2064949" y="8718832"/>
                </a:lnTo>
                <a:cubicBezTo>
                  <a:pt x="924509" y="8718832"/>
                  <a:pt x="0" y="7794323"/>
                  <a:pt x="0" y="6653884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F6C264A9-8A61-AB0A-7B00-68FF9B342CB5}"/>
              </a:ext>
            </a:extLst>
          </p:cNvPr>
          <p:cNvSpPr/>
          <p:nvPr/>
        </p:nvSpPr>
        <p:spPr>
          <a:xfrm>
            <a:off x="4894847" y="-4916"/>
            <a:ext cx="7315667" cy="4872579"/>
          </a:xfrm>
          <a:custGeom>
            <a:gdLst>
              <a:gd name="connsiteX0" fmla="*/ 0 w 8051218"/>
              <a:gd name="connsiteY0" fmla="*/ 0 h 5362491"/>
              <a:gd name="connsiteX1" fmla="*/ 8051218 w 8051218"/>
              <a:gd name="connsiteY1" fmla="*/ 0 h 5362491"/>
              <a:gd name="connsiteX2" fmla="*/ 8051218 w 8051218"/>
              <a:gd name="connsiteY2" fmla="*/ 3605871 h 5362491"/>
              <a:gd name="connsiteX3" fmla="*/ 7947479 w 8051218"/>
              <a:gd name="connsiteY3" fmla="*/ 3786705 h 5362491"/>
              <a:gd name="connsiteX4" fmla="*/ 6811739 w 8051218"/>
              <a:gd name="connsiteY4" fmla="*/ 5013766 h 5362491"/>
              <a:gd name="connsiteX5" fmla="*/ 4446868 w 8051218"/>
              <a:gd name="connsiteY5" fmla="*/ 4751074 h 53624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1218" h="5362491">
                <a:moveTo>
                  <a:pt x="0" y="0"/>
                </a:moveTo>
                <a:lnTo>
                  <a:pt x="8051218" y="0"/>
                </a:lnTo>
                <a:lnTo>
                  <a:pt x="8051218" y="3605871"/>
                </a:lnTo>
                <a:lnTo>
                  <a:pt x="7947479" y="3786705"/>
                </a:lnTo>
                <a:cubicBezTo>
                  <a:pt x="7422088" y="4656489"/>
                  <a:pt x="6811739" y="5013766"/>
                  <a:pt x="6811739" y="5013766"/>
                </a:cubicBezTo>
                <a:cubicBezTo>
                  <a:pt x="5586640" y="5929994"/>
                  <a:pt x="4446868" y="4751074"/>
                  <a:pt x="4446868" y="4751074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8888B21-A534-1851-85E5-3EC3E33BF3A1}"/>
              </a:ext>
            </a:extLst>
          </p:cNvPr>
          <p:cNvSpPr/>
          <p:nvPr/>
        </p:nvSpPr>
        <p:spPr>
          <a:xfrm>
            <a:off x="5134290" y="-4916"/>
            <a:ext cx="7076225" cy="4732831"/>
          </a:xfrm>
          <a:custGeom>
            <a:gdLst>
              <a:gd name="connsiteX0" fmla="*/ 0 w 7787701"/>
              <a:gd name="connsiteY0" fmla="*/ 0 h 5208692"/>
              <a:gd name="connsiteX1" fmla="*/ 7787701 w 7787701"/>
              <a:gd name="connsiteY1" fmla="*/ 0 h 5208692"/>
              <a:gd name="connsiteX2" fmla="*/ 7787701 w 7787701"/>
              <a:gd name="connsiteY2" fmla="*/ 3605570 h 5208692"/>
              <a:gd name="connsiteX3" fmla="*/ 7787543 w 7787701"/>
              <a:gd name="connsiteY3" fmla="*/ 3605869 h 5208692"/>
              <a:gd name="connsiteX4" fmla="*/ 6477117 w 7787701"/>
              <a:gd name="connsiteY4" fmla="*/ 5064578 h 5208692"/>
              <a:gd name="connsiteX5" fmla="*/ 4529454 w 7787701"/>
              <a:gd name="connsiteY5" fmla="*/ 4564600 h 52086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701" h="5208692">
                <a:moveTo>
                  <a:pt x="0" y="0"/>
                </a:moveTo>
                <a:lnTo>
                  <a:pt x="7787701" y="0"/>
                </a:lnTo>
                <a:lnTo>
                  <a:pt x="7787701" y="3605570"/>
                </a:lnTo>
                <a:lnTo>
                  <a:pt x="7787543" y="3605869"/>
                </a:lnTo>
                <a:cubicBezTo>
                  <a:pt x="7157337" y="4692431"/>
                  <a:pt x="6477117" y="5064578"/>
                  <a:pt x="6477117" y="5064578"/>
                </a:cubicBezTo>
                <a:cubicBezTo>
                  <a:pt x="5473964" y="5575263"/>
                  <a:pt x="4529454" y="4564600"/>
                  <a:pt x="4529454" y="456460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BE2DDB5-5F70-A3F8-157A-6C8B530236B1}"/>
              </a:ext>
            </a:extLst>
          </p:cNvPr>
          <p:cNvSpPr/>
          <p:nvPr/>
        </p:nvSpPr>
        <p:spPr>
          <a:xfrm>
            <a:off x="5514749" y="-4916"/>
            <a:ext cx="6695765" cy="4432331"/>
          </a:xfrm>
          <a:custGeom>
            <a:gdLst>
              <a:gd name="connsiteX0" fmla="*/ 0 w 7368988"/>
              <a:gd name="connsiteY0" fmla="*/ 0 h 4877978"/>
              <a:gd name="connsiteX1" fmla="*/ 7368988 w 7368988"/>
              <a:gd name="connsiteY1" fmla="*/ 0 h 4877978"/>
              <a:gd name="connsiteX2" fmla="*/ 7368988 w 7368988"/>
              <a:gd name="connsiteY2" fmla="*/ 3392873 h 4877978"/>
              <a:gd name="connsiteX3" fmla="*/ 7269395 w 7368988"/>
              <a:gd name="connsiteY3" fmla="*/ 3534575 h 4877978"/>
              <a:gd name="connsiteX4" fmla="*/ 6177446 w 7368988"/>
              <a:gd name="connsiteY4" fmla="*/ 4596558 h 4877978"/>
              <a:gd name="connsiteX5" fmla="*/ 4291941 w 7368988"/>
              <a:gd name="connsiteY5" fmla="*/ 4452749 h 48779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8988" h="4877978">
                <a:moveTo>
                  <a:pt x="0" y="0"/>
                </a:moveTo>
                <a:lnTo>
                  <a:pt x="7368988" y="0"/>
                </a:lnTo>
                <a:lnTo>
                  <a:pt x="7368988" y="3392873"/>
                </a:lnTo>
                <a:lnTo>
                  <a:pt x="7269395" y="3534575"/>
                </a:lnTo>
                <a:cubicBezTo>
                  <a:pt x="6764903" y="4222287"/>
                  <a:pt x="6177446" y="4596558"/>
                  <a:pt x="6177446" y="4596558"/>
                </a:cubicBezTo>
                <a:cubicBezTo>
                  <a:pt x="5245400" y="5304901"/>
                  <a:pt x="4291941" y="4452749"/>
                  <a:pt x="4291941" y="4452749"/>
                </a:cubicBezTo>
                <a:close/>
              </a:path>
            </a:pathLst>
          </a:custGeom>
          <a:solidFill>
            <a:schemeClr val="accent3"/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8" name="shape 27">
            <a:extLst>
              <a:ext uri="{FF2B5EF4-FFF2-40B4-BE49-F238E27FC236}">
                <a16:creationId xmlns:a16="http://schemas.microsoft.com/office/drawing/2014/main" id="{E234B6D0-3283-01DE-296C-A6905143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9" t="21667" b="40296"/>
          <a:stretch>
            <a:fillRect/>
          </a:stretch>
        </p:blipFill>
        <p:spPr>
          <a:xfrm>
            <a:off x="5494470" y="-25955"/>
            <a:ext cx="6700173" cy="4213851"/>
          </a:xfrm>
          <a:custGeom>
            <a:gdLst>
              <a:gd name="connsiteX0" fmla="*/ 0 w 7373840"/>
              <a:gd name="connsiteY0" fmla="*/ 0 h 4637531"/>
              <a:gd name="connsiteX1" fmla="*/ 7373840 w 7373840"/>
              <a:gd name="connsiteY1" fmla="*/ 0 h 4637531"/>
              <a:gd name="connsiteX2" fmla="*/ 7373840 w 7373840"/>
              <a:gd name="connsiteY2" fmla="*/ 2183047 h 4637531"/>
              <a:gd name="connsiteX3" fmla="*/ 7258623 w 7373840"/>
              <a:gd name="connsiteY3" fmla="*/ 2413532 h 4637531"/>
              <a:gd name="connsiteX4" fmla="*/ 5853502 w 7373840"/>
              <a:gd name="connsiteY4" fmla="*/ 4262905 h 4637531"/>
              <a:gd name="connsiteX5" fmla="*/ 4314259 w 7373840"/>
              <a:gd name="connsiteY5" fmla="*/ 4475903 h 46375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3839" h="4637531">
                <a:moveTo>
                  <a:pt x="0" y="0"/>
                </a:moveTo>
                <a:lnTo>
                  <a:pt x="7373840" y="0"/>
                </a:lnTo>
                <a:lnTo>
                  <a:pt x="7373840" y="2183047"/>
                </a:lnTo>
                <a:lnTo>
                  <a:pt x="7258623" y="2413532"/>
                </a:lnTo>
                <a:cubicBezTo>
                  <a:pt x="6590246" y="3691739"/>
                  <a:pt x="5853502" y="4262905"/>
                  <a:pt x="5853502" y="4262905"/>
                </a:cubicBezTo>
                <a:cubicBezTo>
                  <a:pt x="5028034" y="4955269"/>
                  <a:pt x="4314259" y="4475903"/>
                  <a:pt x="4314259" y="4475903"/>
                </a:cubicBezTo>
                <a:close/>
              </a:path>
            </a:pathLst>
          </a:custGeom>
        </p:spPr>
      </p:pic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EED45D4-AF78-7488-9EAC-9BA7A92D567F}"/>
              </a:ext>
            </a:extLst>
          </p:cNvPr>
          <p:cNvSpPr/>
          <p:nvPr/>
        </p:nvSpPr>
        <p:spPr>
          <a:xfrm>
            <a:off x="8235401" y="-7364"/>
            <a:ext cx="3975115" cy="2918933"/>
          </a:xfrm>
          <a:custGeom>
            <a:gdLst>
              <a:gd name="connsiteX0" fmla="*/ 1847526 w 4374791"/>
              <a:gd name="connsiteY0" fmla="*/ 0 h 3212416"/>
              <a:gd name="connsiteX1" fmla="*/ 4374791 w 4374791"/>
              <a:gd name="connsiteY1" fmla="*/ 0 h 3212416"/>
              <a:gd name="connsiteX2" fmla="*/ 4374791 w 4374791"/>
              <a:gd name="connsiteY2" fmla="*/ 716550 h 3212416"/>
              <a:gd name="connsiteX3" fmla="*/ 4374632 w 4374791"/>
              <a:gd name="connsiteY3" fmla="*/ 716390 h 3212416"/>
              <a:gd name="connsiteX4" fmla="*/ 211513 w 4374791"/>
              <a:gd name="connsiteY4" fmla="*/ 2977894 h 3212416"/>
              <a:gd name="connsiteX5" fmla="*/ 100976 w 4374791"/>
              <a:gd name="connsiteY5" fmla="*/ 3212416 h 3212416"/>
              <a:gd name="connsiteX6" fmla="*/ 0 w 4374791"/>
              <a:gd name="connsiteY6" fmla="*/ 3107995 h 3212416"/>
              <a:gd name="connsiteX7" fmla="*/ 50561 w 4374791"/>
              <a:gd name="connsiteY7" fmla="*/ 2900102 h 3212416"/>
              <a:gd name="connsiteX8" fmla="*/ 1796213 w 4374791"/>
              <a:gd name="connsiteY8" fmla="*/ 33058 h 32124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4791" h="3212416">
                <a:moveTo>
                  <a:pt x="1847526" y="0"/>
                </a:moveTo>
                <a:lnTo>
                  <a:pt x="4374791" y="0"/>
                </a:lnTo>
                <a:lnTo>
                  <a:pt x="4374791" y="716550"/>
                </a:lnTo>
                <a:lnTo>
                  <a:pt x="4374632" y="716390"/>
                </a:lnTo>
                <a:cubicBezTo>
                  <a:pt x="4374632" y="716390"/>
                  <a:pt x="1686937" y="50727"/>
                  <a:pt x="211513" y="2977894"/>
                </a:cubicBezTo>
                <a:lnTo>
                  <a:pt x="100976" y="3212416"/>
                </a:lnTo>
                <a:lnTo>
                  <a:pt x="0" y="3107995"/>
                </a:lnTo>
                <a:lnTo>
                  <a:pt x="50561" y="2900102"/>
                </a:lnTo>
                <a:cubicBezTo>
                  <a:pt x="346780" y="1791845"/>
                  <a:pt x="883836" y="691049"/>
                  <a:pt x="1796213" y="33058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9412BFBF-F380-D1E8-097B-42911F964CFB}"/>
              </a:ext>
            </a:extLst>
          </p:cNvPr>
          <p:cNvSpPr/>
          <p:nvPr/>
        </p:nvSpPr>
        <p:spPr>
          <a:xfrm>
            <a:off x="8249034" y="-7364"/>
            <a:ext cx="3961481" cy="2918934"/>
          </a:xfrm>
          <a:custGeom>
            <a:gdLst>
              <a:gd name="connsiteX0" fmla="*/ 3270642 w 4359787"/>
              <a:gd name="connsiteY0" fmla="*/ 0 h 3212417"/>
              <a:gd name="connsiteX1" fmla="*/ 4359787 w 4359787"/>
              <a:gd name="connsiteY1" fmla="*/ 0 h 3212417"/>
              <a:gd name="connsiteX2" fmla="*/ 4359787 w 4359787"/>
              <a:gd name="connsiteY2" fmla="*/ 716391 h 3212417"/>
              <a:gd name="connsiteX3" fmla="*/ 4359628 w 4359787"/>
              <a:gd name="connsiteY3" fmla="*/ 716391 h 3212417"/>
              <a:gd name="connsiteX4" fmla="*/ 196509 w 4359787"/>
              <a:gd name="connsiteY4" fmla="*/ 2977895 h 3212417"/>
              <a:gd name="connsiteX5" fmla="*/ 85972 w 4359787"/>
              <a:gd name="connsiteY5" fmla="*/ 3212417 h 3212417"/>
              <a:gd name="connsiteX6" fmla="*/ 0 w 4359787"/>
              <a:gd name="connsiteY6" fmla="*/ 3123511 h 3212417"/>
              <a:gd name="connsiteX7" fmla="*/ 76125 w 4359787"/>
              <a:gd name="connsiteY7" fmla="*/ 2914036 h 3212417"/>
              <a:gd name="connsiteX8" fmla="*/ 3031576 w 4359787"/>
              <a:gd name="connsiteY8" fmla="*/ 36401 h 32124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9787" h="3212417">
                <a:moveTo>
                  <a:pt x="3270642" y="0"/>
                </a:moveTo>
                <a:lnTo>
                  <a:pt x="4359787" y="0"/>
                </a:lnTo>
                <a:lnTo>
                  <a:pt x="4359787" y="716391"/>
                </a:lnTo>
                <a:lnTo>
                  <a:pt x="4359628" y="716391"/>
                </a:lnTo>
                <a:cubicBezTo>
                  <a:pt x="4359628" y="716391"/>
                  <a:pt x="1671933" y="50728"/>
                  <a:pt x="196509" y="2977895"/>
                </a:cubicBezTo>
                <a:lnTo>
                  <a:pt x="85972" y="3212417"/>
                </a:lnTo>
                <a:lnTo>
                  <a:pt x="0" y="3123511"/>
                </a:lnTo>
                <a:lnTo>
                  <a:pt x="76125" y="2914036"/>
                </a:lnTo>
                <a:cubicBezTo>
                  <a:pt x="629786" y="1494429"/>
                  <a:pt x="1548172" y="331492"/>
                  <a:pt x="3031576" y="36401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04AFA1F-7D29-4009-5D39-061DA6E69221}"/>
              </a:ext>
            </a:extLst>
          </p:cNvPr>
          <p:cNvSpPr/>
          <p:nvPr/>
        </p:nvSpPr>
        <p:spPr>
          <a:xfrm>
            <a:off x="8254199" y="301412"/>
            <a:ext cx="3956316" cy="2610156"/>
          </a:xfrm>
          <a:custGeom>
            <a:gdLst>
              <a:gd name="connsiteX0" fmla="*/ 4354102 w 4354102"/>
              <a:gd name="connsiteY0" fmla="*/ 265 h 2872593"/>
              <a:gd name="connsiteX1" fmla="*/ 4354102 w 4354102"/>
              <a:gd name="connsiteY1" fmla="*/ 376727 h 2872593"/>
              <a:gd name="connsiteX2" fmla="*/ 4353943 w 4354102"/>
              <a:gd name="connsiteY2" fmla="*/ 376567 h 2872593"/>
              <a:gd name="connsiteX3" fmla="*/ 190823 w 4354102"/>
              <a:gd name="connsiteY3" fmla="*/ 2638071 h 2872593"/>
              <a:gd name="connsiteX4" fmla="*/ 80287 w 4354102"/>
              <a:gd name="connsiteY4" fmla="*/ 2872593 h 2872593"/>
              <a:gd name="connsiteX5" fmla="*/ 0 w 4354102"/>
              <a:gd name="connsiteY5" fmla="*/ 2789568 h 2872593"/>
              <a:gd name="connsiteX6" fmla="*/ 79183 w 4354102"/>
              <a:gd name="connsiteY6" fmla="*/ 2598971 h 2872593"/>
              <a:gd name="connsiteX7" fmla="*/ 4354102 w 4354102"/>
              <a:gd name="connsiteY7" fmla="*/ 265 h 28725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4102" h="2872593">
                <a:moveTo>
                  <a:pt x="4354102" y="265"/>
                </a:moveTo>
                <a:lnTo>
                  <a:pt x="4354102" y="376727"/>
                </a:lnTo>
                <a:lnTo>
                  <a:pt x="4353943" y="376567"/>
                </a:lnTo>
                <a:cubicBezTo>
                  <a:pt x="4353943" y="376567"/>
                  <a:pt x="1666248" y="-289096"/>
                  <a:pt x="190823" y="2638071"/>
                </a:cubicBezTo>
                <a:lnTo>
                  <a:pt x="80287" y="2872593"/>
                </a:lnTo>
                <a:lnTo>
                  <a:pt x="0" y="2789568"/>
                </a:lnTo>
                <a:lnTo>
                  <a:pt x="79183" y="2598971"/>
                </a:lnTo>
                <a:cubicBezTo>
                  <a:pt x="826888" y="940571"/>
                  <a:pt x="2172689" y="-18311"/>
                  <a:pt x="4354102" y="265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Text1">
            <a:extLst>
              <a:ext uri="{FF2B5EF4-FFF2-40B4-BE49-F238E27FC236}">
                <a16:creationId xmlns:a16="http://schemas.microsoft.com/office/drawing/2014/main" id="{10E04674-B2B5-9F9C-9804-769475FF47F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504872" y="1701976"/>
            <a:ext cx="5917165" cy="220541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6600" b="1">
                <a:latin typeface="微软雅黑" panose="020b0503020204020204" charset="-122"/>
                <a:ea typeface="微软雅黑" panose="020b0503020204020204" charset="-122"/>
              </a:rPr>
              <a:t>预测LoL比赛结果的机器学习模型</a:t>
            </a:r>
          </a:p>
        </p:txBody>
      </p:sp>
      <p:sp>
        <p:nvSpPr>
          <p:cNvPr id="70" name="Text2">
            <a:extLst>
              <a:ext uri="{FF2B5EF4-FFF2-40B4-BE49-F238E27FC236}">
                <a16:creationId xmlns:a16="http://schemas.microsoft.com/office/drawing/2014/main" id="{500310BB-D831-F073-AF4D-89AA140B73C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609976" y="817206"/>
            <a:ext cx="5296518" cy="363177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8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Machine Learning Model for Predicting LoL Competition Results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058E5CD-5495-E5AC-E538-1474905B5A5A}"/>
              </a:ext>
            </a:extLst>
          </p:cNvPr>
          <p:cNvCxnSpPr/>
          <p:nvPr/>
        </p:nvCxnSpPr>
        <p:spPr>
          <a:xfrm flipH="1">
            <a:off x="609976" y="1337772"/>
            <a:ext cx="454547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3">
            <a:extLst>
              <a:ext uri="{FF2B5EF4-FFF2-40B4-BE49-F238E27FC236}">
                <a16:creationId xmlns:a16="http://schemas.microsoft.com/office/drawing/2014/main" id="{38912B32-F74A-66BD-6E1D-F805B5554D2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975639" y="5055159"/>
            <a:ext cx="4179816" cy="4435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GorillaShark5951</a:t>
            </a:r>
          </a:p>
        </p:txBody>
      </p:sp>
      <p:sp>
        <p:nvSpPr>
          <p:cNvPr id="73" name="Text4">
            <a:extLst>
              <a:ext uri="{FF2B5EF4-FFF2-40B4-BE49-F238E27FC236}">
                <a16:creationId xmlns:a16="http://schemas.microsoft.com/office/drawing/2014/main" id="{A52DE930-93A2-7E3F-B189-3AFAFE6C966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975639" y="5584914"/>
            <a:ext cx="4179816" cy="45588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2024.12.18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DADD4-FA56-1E9A-1E79-F24A049E704A}"/>
              </a:ext>
            </a:extLst>
          </p:cNvPr>
          <p:cNvSpPr/>
          <p:nvPr/>
        </p:nvSpPr>
        <p:spPr>
          <a:xfrm flipH="1">
            <a:off x="701065" y="5188762"/>
            <a:ext cx="85302" cy="2068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61C680D-E036-E0C7-88E4-896FED544A3D}"/>
              </a:ext>
            </a:extLst>
          </p:cNvPr>
          <p:cNvSpPr/>
          <p:nvPr/>
        </p:nvSpPr>
        <p:spPr>
          <a:xfrm flipH="1">
            <a:off x="701065" y="5701827"/>
            <a:ext cx="85302" cy="2068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6C0EE18D-4706-C02D-5A39-C1AA5231D5B3}"/>
              </a:ext>
            </a:extLst>
          </p:cNvPr>
          <p:cNvSpPr/>
          <p:nvPr/>
        </p:nvSpPr>
        <p:spPr>
          <a:xfrm rot="-2508600">
            <a:off x="10461754" y="5792122"/>
            <a:ext cx="2376303" cy="1338635"/>
          </a:xfrm>
          <a:custGeom>
            <a:gdLst>
              <a:gd name="connsiteX0" fmla="*/ 2347906 w 2376303"/>
              <a:gd name="connsiteY0" fmla="*/ 147410 h 1338635"/>
              <a:gd name="connsiteX1" fmla="*/ 2376303 w 2376303"/>
              <a:gd name="connsiteY1" fmla="*/ 181828 h 1338635"/>
              <a:gd name="connsiteX2" fmla="*/ 1341635 w 2376303"/>
              <a:gd name="connsiteY2" fmla="*/ 1338635 h 1338635"/>
              <a:gd name="connsiteX3" fmla="*/ 0 w 2376303"/>
              <a:gd name="connsiteY3" fmla="*/ 138653 h 1338635"/>
              <a:gd name="connsiteX4" fmla="*/ 63872 w 2376303"/>
              <a:gd name="connsiteY4" fmla="*/ 85954 h 1338635"/>
              <a:gd name="connsiteX5" fmla="*/ 345266 w 2376303"/>
              <a:gd name="connsiteY5" fmla="*/ 0 h 1338635"/>
              <a:gd name="connsiteX6" fmla="*/ 1992026 w 2376303"/>
              <a:gd name="connsiteY6" fmla="*/ 0 h 1338635"/>
              <a:gd name="connsiteX7" fmla="*/ 2347906 w 2376303"/>
              <a:gd name="connsiteY7" fmla="*/ 147410 h 13386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6303" h="1338635">
                <a:moveTo>
                  <a:pt x="2347906" y="147410"/>
                </a:moveTo>
                <a:lnTo>
                  <a:pt x="2376303" y="181828"/>
                </a:lnTo>
                <a:lnTo>
                  <a:pt x="1341635" y="1338635"/>
                </a:lnTo>
                <a:lnTo>
                  <a:pt x="0" y="138653"/>
                </a:lnTo>
                <a:lnTo>
                  <a:pt x="63872" y="85954"/>
                </a:lnTo>
                <a:cubicBezTo>
                  <a:pt x="144198" y="31687"/>
                  <a:pt x="241031" y="0"/>
                  <a:pt x="345266" y="0"/>
                </a:cubicBezTo>
                <a:lnTo>
                  <a:pt x="1992026" y="0"/>
                </a:lnTo>
                <a:cubicBezTo>
                  <a:pt x="2131006" y="0"/>
                  <a:pt x="2256828" y="56333"/>
                  <a:pt x="2347906" y="14741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38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图形 89">
            <a:extLst>
              <a:ext uri="{FF2B5EF4-FFF2-40B4-BE49-F238E27FC236}">
                <a16:creationId xmlns:a16="http://schemas.microsoft.com/office/drawing/2014/main" id="{BF9D9794-9CFF-554C-51C6-26C32F216892}"/>
              </a:ext>
            </a:extLst>
          </p:cNvPr>
          <p:cNvSpPr/>
          <p:nvPr/>
        </p:nvSpPr>
        <p:spPr>
          <a:xfrm rot="15378120">
            <a:off x="6519974" y="3464838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5" name="图形 90">
            <a:extLst>
              <a:ext uri="{FF2B5EF4-FFF2-40B4-BE49-F238E27FC236}">
                <a16:creationId xmlns:a16="http://schemas.microsoft.com/office/drawing/2014/main" id="{2240FE02-A9D9-24A0-0E83-D39D2E5D5FBC}"/>
              </a:ext>
            </a:extLst>
          </p:cNvPr>
          <p:cNvSpPr/>
          <p:nvPr/>
        </p:nvSpPr>
        <p:spPr>
          <a:xfrm rot="3963999">
            <a:off x="7896901" y="4006671"/>
            <a:ext cx="368477" cy="368477"/>
          </a:xfrm>
          <a:custGeom>
            <a:gdLst>
              <a:gd name="connsiteX0" fmla="*/ 298584 w 368477"/>
              <a:gd name="connsiteY0" fmla="*/ 0 h 368477"/>
              <a:gd name="connsiteX1" fmla="*/ 368478 w 368477"/>
              <a:gd name="connsiteY1" fmla="*/ 69893 h 368477"/>
              <a:gd name="connsiteX2" fmla="*/ 368478 w 368477"/>
              <a:gd name="connsiteY2" fmla="*/ 298584 h 368477"/>
              <a:gd name="connsiteX3" fmla="*/ 298584 w 368477"/>
              <a:gd name="connsiteY3" fmla="*/ 368478 h 368477"/>
              <a:gd name="connsiteX4" fmla="*/ 69893 w 368477"/>
              <a:gd name="connsiteY4" fmla="*/ 368478 h 368477"/>
              <a:gd name="connsiteX5" fmla="*/ 0 w 368477"/>
              <a:gd name="connsiteY5" fmla="*/ 298584 h 368477"/>
              <a:gd name="connsiteX6" fmla="*/ 0 w 368477"/>
              <a:gd name="connsiteY6" fmla="*/ 69893 h 368477"/>
              <a:gd name="connsiteX7" fmla="*/ 69893 w 368477"/>
              <a:gd name="connsiteY7" fmla="*/ 0 h 3684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77" h="368477">
                <a:moveTo>
                  <a:pt x="298584" y="0"/>
                </a:moveTo>
                <a:cubicBezTo>
                  <a:pt x="337185" y="0"/>
                  <a:pt x="368478" y="31292"/>
                  <a:pt x="368478" y="69893"/>
                </a:cubicBezTo>
                <a:lnTo>
                  <a:pt x="368478" y="298584"/>
                </a:lnTo>
                <a:cubicBezTo>
                  <a:pt x="368478" y="337185"/>
                  <a:pt x="337185" y="368478"/>
                  <a:pt x="298584" y="368478"/>
                </a:cubicBezTo>
                <a:lnTo>
                  <a:pt x="69893" y="368478"/>
                </a:lnTo>
                <a:cubicBezTo>
                  <a:pt x="31292" y="368478"/>
                  <a:pt x="0" y="337185"/>
                  <a:pt x="0" y="298584"/>
                </a:cubicBezTo>
                <a:lnTo>
                  <a:pt x="0" y="69893"/>
                </a:lnTo>
                <a:cubicBezTo>
                  <a:pt x="0" y="31292"/>
                  <a:pt x="31292" y="0"/>
                  <a:pt x="69893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534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图形 91">
            <a:extLst>
              <a:ext uri="{FF2B5EF4-FFF2-40B4-BE49-F238E27FC236}">
                <a16:creationId xmlns:a16="http://schemas.microsoft.com/office/drawing/2014/main" id="{3E02F807-6E45-C614-C6E1-C8587862139F}"/>
              </a:ext>
            </a:extLst>
          </p:cNvPr>
          <p:cNvSpPr/>
          <p:nvPr/>
        </p:nvSpPr>
        <p:spPr>
          <a:xfrm rot="15378120">
            <a:off x="8045529" y="5063759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custData r:id="rId8"/>
      <p:tags r:id="rId9"/>
    </p:custDataLst>
    <p:extLst>
      <p:ext uri="{BB962C8B-B14F-4D97-AF65-F5344CB8AC3E}">
        <p14:creationId val="300669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mult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8" name="Text1"/>
          <p:cNvSpPr/>
          <p:nvPr userDrawn="1">
            <p:custDataLst>
              <p:tags r:id="rId3"/>
            </p:custDataLst>
          </p:nvPr>
        </p:nvSpPr>
        <p:spPr>
          <a:xfrm>
            <a:off x="0" y="3599726"/>
            <a:ext cx="4104166" cy="325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2"/>
          <p:cNvSpPr/>
          <p:nvPr userDrawn="1">
            <p:custDataLst>
              <p:tags r:id="rId4"/>
            </p:custDataLst>
          </p:nvPr>
        </p:nvSpPr>
        <p:spPr>
          <a:xfrm>
            <a:off x="8087832" y="3599725"/>
            <a:ext cx="4104166" cy="3258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3"/>
          <p:cNvSpPr/>
          <p:nvPr userDrawn="1">
            <p:custDataLst>
              <p:tags r:id="rId5"/>
            </p:custDataLst>
          </p:nvPr>
        </p:nvSpPr>
        <p:spPr>
          <a:xfrm>
            <a:off x="4104166" y="3599726"/>
            <a:ext cx="3983663" cy="32582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hape1"/>
          <p:cNvSpPr/>
          <p:nvPr>
            <p:custDataLst>
              <p:tags r:id="rId6"/>
            </p:custDataLst>
          </p:nvPr>
        </p:nvSpPr>
        <p:spPr>
          <a:xfrm>
            <a:off x="0" y="1293456"/>
            <a:ext cx="4104005" cy="2306270"/>
          </a:xfrm>
          <a:custGeom>
            <a:gdLst>
              <a:gd name="adj" fmla="val 6213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6463" h="4104">
                <a:moveTo>
                  <a:pt x="0" y="4104"/>
                </a:moveTo>
                <a:lnTo>
                  <a:pt x="0" y="0"/>
                </a:lnTo>
                <a:lnTo>
                  <a:pt x="6463" y="0"/>
                </a:lnTo>
                <a:lnTo>
                  <a:pt x="6463" y="4104"/>
                </a:lnTo>
                <a:close/>
              </a:path>
            </a:pathLst>
          </a:custGeom>
          <a:blipFill>
            <a:blip r:embed="rId7"/>
            <a:stretch>
              <a:fillRect t="-9302" b="-9302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Shape2"/>
          <p:cNvSpPr/>
          <p:nvPr>
            <p:custDataLst>
              <p:tags r:id="rId8"/>
            </p:custDataLst>
          </p:nvPr>
        </p:nvSpPr>
        <p:spPr>
          <a:xfrm>
            <a:off x="4104005" y="1293456"/>
            <a:ext cx="3983355" cy="2306270"/>
          </a:xfrm>
          <a:custGeom>
            <a:gdLst>
              <a:gd name="adj" fmla="val 6213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6273" h="4104">
                <a:moveTo>
                  <a:pt x="0" y="4104"/>
                </a:moveTo>
                <a:lnTo>
                  <a:pt x="0" y="0"/>
                </a:lnTo>
                <a:lnTo>
                  <a:pt x="6273" y="0"/>
                </a:lnTo>
                <a:lnTo>
                  <a:pt x="6273" y="4104"/>
                </a:lnTo>
                <a:close/>
              </a:path>
            </a:pathLst>
          </a:custGeom>
          <a:blipFill>
            <a:blip r:embed="rId9"/>
            <a:stretch>
              <a:fillRect t="-7558" b="-7558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Shape3"/>
          <p:cNvSpPr/>
          <p:nvPr>
            <p:custDataLst>
              <p:tags r:id="rId10"/>
            </p:custDataLst>
          </p:nvPr>
        </p:nvSpPr>
        <p:spPr>
          <a:xfrm>
            <a:off x="8087995" y="1293456"/>
            <a:ext cx="4104005" cy="2306270"/>
          </a:xfrm>
          <a:custGeom>
            <a:gdLst>
              <a:gd name="adj" fmla="val 6213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6463" h="4104">
                <a:moveTo>
                  <a:pt x="0" y="4104"/>
                </a:moveTo>
                <a:lnTo>
                  <a:pt x="0" y="0"/>
                </a:lnTo>
                <a:lnTo>
                  <a:pt x="6463" y="0"/>
                </a:lnTo>
                <a:lnTo>
                  <a:pt x="6463" y="4104"/>
                </a:lnTo>
                <a:close/>
              </a:path>
            </a:pathLst>
          </a:custGeom>
          <a:blipFill>
            <a:blip r:embed="rId11"/>
            <a:stretch>
              <a:fillRect t="-9302" b="-9302"/>
            </a:stretch>
          </a:blip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4"/>
          <p:cNvSpPr txBox="1"/>
          <p:nvPr>
            <p:custDataLst>
              <p:tags r:id="rId12"/>
            </p:custDataLst>
          </p:nvPr>
        </p:nvSpPr>
        <p:spPr>
          <a:xfrm>
            <a:off x="329420" y="3855496"/>
            <a:ext cx="3466156" cy="3962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验证机器学习应用</a:t>
            </a:r>
          </a:p>
        </p:txBody>
      </p:sp>
      <p:sp>
        <p:nvSpPr>
          <p:cNvPr id="32" name="Text5"/>
          <p:cNvSpPr txBox="1"/>
          <p:nvPr>
            <p:custDataLst>
              <p:tags r:id="rId13"/>
            </p:custDataLst>
          </p:nvPr>
        </p:nvSpPr>
        <p:spPr>
          <a:xfrm>
            <a:off x="329419" y="4449921"/>
            <a:ext cx="3466157" cy="21029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</a:pPr>
            <a:r>
              <a:rPr lang="en-US" altLang="zh-CN" sz="1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通过LoL比赛预测，验证了机器学习在复杂分类任务中的高效性，特征识别准确率达90%，具有重要学术价值。</a:t>
            </a:r>
          </a:p>
        </p:txBody>
      </p:sp>
      <p:sp>
        <p:nvSpPr>
          <p:cNvPr id="33" name="Text6"/>
          <p:cNvSpPr txBox="1"/>
          <p:nvPr>
            <p:custDataLst>
              <p:tags r:id="rId14"/>
            </p:custDataLst>
          </p:nvPr>
        </p:nvSpPr>
        <p:spPr>
          <a:xfrm>
            <a:off x="4456735" y="3855496"/>
            <a:ext cx="3309877" cy="3962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优化游戏策略</a:t>
            </a:r>
          </a:p>
        </p:txBody>
      </p:sp>
      <p:sp>
        <p:nvSpPr>
          <p:cNvPr id="34" name="Text7"/>
          <p:cNvSpPr txBox="1"/>
          <p:nvPr>
            <p:custDataLst>
              <p:tags r:id="rId15"/>
            </p:custDataLst>
          </p:nvPr>
        </p:nvSpPr>
        <p:spPr>
          <a:xfrm>
            <a:off x="4456735" y="4449921"/>
            <a:ext cx="3309877" cy="21029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</a:pPr>
            <a:r>
              <a:rPr lang="en-US" altLang="zh-CN" sz="1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模型预测结果助力玩家调整战术，开发者据此优化游戏平衡，平均胜率提升5%，观众满意度提高20%。</a:t>
            </a:r>
          </a:p>
        </p:txBody>
      </p:sp>
      <p:sp>
        <p:nvSpPr>
          <p:cNvPr id="35" name="Text8"/>
          <p:cNvSpPr txBox="1"/>
          <p:nvPr>
            <p:custDataLst>
              <p:tags r:id="rId16"/>
            </p:custDataLst>
          </p:nvPr>
        </p:nvSpPr>
        <p:spPr>
          <a:xfrm>
            <a:off x="8396419" y="3855496"/>
            <a:ext cx="3504676" cy="3962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00000"/>
              </a:lnSpc>
            </a:pPr>
            <a:r>
              <a:rPr lang="zh-CN" altLang="en-US" sz="1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深化未来研究</a:t>
            </a:r>
          </a:p>
        </p:txBody>
      </p:sp>
      <p:sp>
        <p:nvSpPr>
          <p:cNvPr id="36" name="Text9"/>
          <p:cNvSpPr txBox="1"/>
          <p:nvPr>
            <p:custDataLst>
              <p:tags r:id="rId17"/>
            </p:custDataLst>
          </p:nvPr>
        </p:nvSpPr>
        <p:spPr>
          <a:xfrm>
            <a:off x="8396419" y="4449921"/>
            <a:ext cx="3504676" cy="210292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</a:pPr>
            <a:r>
              <a:rPr lang="en-US" altLang="zh-CN" sz="14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未来研究方向将探索时间序列模型，特征集扩展至500+，并深入研究深度学习，以提升预测准确率至95%以上。</a:t>
            </a:r>
          </a:p>
        </p:txBody>
      </p:sp>
      <p:sp>
        <p:nvSpPr>
          <p:cNvPr id="2" name="Text10"/>
          <p:cNvSpPr txBox="1"/>
          <p:nvPr>
            <p:custDataLst>
              <p:tags r:id="rId18"/>
            </p:custDataLst>
          </p:nvPr>
        </p:nvSpPr>
        <p:spPr>
          <a:xfrm>
            <a:off x="347808" y="305152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" panose="020b0500000000000000" pitchFamily="34" charset="-122"/>
              </a:rPr>
              <a:t>研究意义与前景</a:t>
            </a:r>
          </a:p>
        </p:txBody>
      </p:sp>
    </p:spTree>
    <p:custDataLst>
      <p:custData r:id="rId19"/>
      <p:tags r:id="rId20"/>
    </p:custDataLst>
  </p:cSld>
  <p:clrMapOvr>
    <a:masterClrMapping/>
  </p:clrMapOvr>
</p:sld>
</file>

<file path=ppt/slides/slide11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927FDB4-0B64-E7D5-FDCC-C22829BEEB3C}"/>
              </a:ext>
            </a:extLst>
          </p:cNvPr>
          <p:cNvSpPr/>
          <p:nvPr/>
        </p:nvSpPr>
        <p:spPr>
          <a:xfrm rot="2508600" flipH="1">
            <a:off x="-80971" y="-2831561"/>
            <a:ext cx="5453965" cy="7922288"/>
          </a:xfrm>
          <a:custGeom>
            <a:gdLst>
              <a:gd name="connsiteX0" fmla="*/ 0 w 6002332"/>
              <a:gd name="connsiteY0" fmla="*/ 0 h 8718832"/>
              <a:gd name="connsiteX1" fmla="*/ 6002332 w 6002332"/>
              <a:gd name="connsiteY1" fmla="*/ 5368589 h 8718832"/>
              <a:gd name="connsiteX2" fmla="*/ 3005817 w 6002332"/>
              <a:gd name="connsiteY2" fmla="*/ 8718832 h 8718832"/>
              <a:gd name="connsiteX3" fmla="*/ 2064949 w 6002332"/>
              <a:gd name="connsiteY3" fmla="*/ 8718832 h 8718832"/>
              <a:gd name="connsiteX4" fmla="*/ 0 w 6002332"/>
              <a:gd name="connsiteY4" fmla="*/ 6653884 h 87188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2332" h="8718832">
                <a:moveTo>
                  <a:pt x="0" y="0"/>
                </a:moveTo>
                <a:lnTo>
                  <a:pt x="6002332" y="5368589"/>
                </a:lnTo>
                <a:lnTo>
                  <a:pt x="3005817" y="8718832"/>
                </a:lnTo>
                <a:lnTo>
                  <a:pt x="2064949" y="8718832"/>
                </a:lnTo>
                <a:cubicBezTo>
                  <a:pt x="924509" y="8718832"/>
                  <a:pt x="0" y="7794323"/>
                  <a:pt x="0" y="6653884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F6C264A9-8A61-AB0A-7B00-68FF9B342CB5}"/>
              </a:ext>
            </a:extLst>
          </p:cNvPr>
          <p:cNvSpPr/>
          <p:nvPr/>
        </p:nvSpPr>
        <p:spPr>
          <a:xfrm flipH="1">
            <a:off x="2115" y="-4916"/>
            <a:ext cx="7315667" cy="4872579"/>
          </a:xfrm>
          <a:custGeom>
            <a:gdLst>
              <a:gd name="connsiteX0" fmla="*/ 0 w 8051218"/>
              <a:gd name="connsiteY0" fmla="*/ 0 h 5362491"/>
              <a:gd name="connsiteX1" fmla="*/ 8051218 w 8051218"/>
              <a:gd name="connsiteY1" fmla="*/ 0 h 5362491"/>
              <a:gd name="connsiteX2" fmla="*/ 8051218 w 8051218"/>
              <a:gd name="connsiteY2" fmla="*/ 3605871 h 5362491"/>
              <a:gd name="connsiteX3" fmla="*/ 7947479 w 8051218"/>
              <a:gd name="connsiteY3" fmla="*/ 3786705 h 5362491"/>
              <a:gd name="connsiteX4" fmla="*/ 6811739 w 8051218"/>
              <a:gd name="connsiteY4" fmla="*/ 5013766 h 5362491"/>
              <a:gd name="connsiteX5" fmla="*/ 4446868 w 8051218"/>
              <a:gd name="connsiteY5" fmla="*/ 4751074 h 53624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1218" h="5362491">
                <a:moveTo>
                  <a:pt x="0" y="0"/>
                </a:moveTo>
                <a:lnTo>
                  <a:pt x="8051218" y="0"/>
                </a:lnTo>
                <a:lnTo>
                  <a:pt x="8051218" y="3605871"/>
                </a:lnTo>
                <a:lnTo>
                  <a:pt x="7947479" y="3786705"/>
                </a:lnTo>
                <a:cubicBezTo>
                  <a:pt x="7422088" y="4656489"/>
                  <a:pt x="6811739" y="5013766"/>
                  <a:pt x="6811739" y="5013766"/>
                </a:cubicBezTo>
                <a:cubicBezTo>
                  <a:pt x="5586640" y="5929994"/>
                  <a:pt x="4446868" y="4751074"/>
                  <a:pt x="4446868" y="4751074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8888B21-A534-1851-85E5-3EC3E33BF3A1}"/>
              </a:ext>
            </a:extLst>
          </p:cNvPr>
          <p:cNvSpPr/>
          <p:nvPr/>
        </p:nvSpPr>
        <p:spPr>
          <a:xfrm flipH="1">
            <a:off x="2114" y="-4916"/>
            <a:ext cx="7076225" cy="4732831"/>
          </a:xfrm>
          <a:custGeom>
            <a:gdLst>
              <a:gd name="connsiteX0" fmla="*/ 0 w 7787701"/>
              <a:gd name="connsiteY0" fmla="*/ 0 h 5208692"/>
              <a:gd name="connsiteX1" fmla="*/ 7787701 w 7787701"/>
              <a:gd name="connsiteY1" fmla="*/ 0 h 5208692"/>
              <a:gd name="connsiteX2" fmla="*/ 7787701 w 7787701"/>
              <a:gd name="connsiteY2" fmla="*/ 3605570 h 5208692"/>
              <a:gd name="connsiteX3" fmla="*/ 7787543 w 7787701"/>
              <a:gd name="connsiteY3" fmla="*/ 3605869 h 5208692"/>
              <a:gd name="connsiteX4" fmla="*/ 6477117 w 7787701"/>
              <a:gd name="connsiteY4" fmla="*/ 5064578 h 5208692"/>
              <a:gd name="connsiteX5" fmla="*/ 4529454 w 7787701"/>
              <a:gd name="connsiteY5" fmla="*/ 4564600 h 52086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701" h="5208692">
                <a:moveTo>
                  <a:pt x="0" y="0"/>
                </a:moveTo>
                <a:lnTo>
                  <a:pt x="7787701" y="0"/>
                </a:lnTo>
                <a:lnTo>
                  <a:pt x="7787701" y="3605570"/>
                </a:lnTo>
                <a:lnTo>
                  <a:pt x="7787543" y="3605869"/>
                </a:lnTo>
                <a:cubicBezTo>
                  <a:pt x="7157337" y="4692431"/>
                  <a:pt x="6477117" y="5064578"/>
                  <a:pt x="6477117" y="5064578"/>
                </a:cubicBezTo>
                <a:cubicBezTo>
                  <a:pt x="5473964" y="5575263"/>
                  <a:pt x="4529454" y="4564600"/>
                  <a:pt x="4529454" y="456460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BE2DDB5-5F70-A3F8-157A-6C8B530236B1}"/>
              </a:ext>
            </a:extLst>
          </p:cNvPr>
          <p:cNvSpPr/>
          <p:nvPr/>
        </p:nvSpPr>
        <p:spPr>
          <a:xfrm flipH="1">
            <a:off x="2115" y="-4916"/>
            <a:ext cx="6695765" cy="4432331"/>
          </a:xfrm>
          <a:custGeom>
            <a:gdLst>
              <a:gd name="connsiteX0" fmla="*/ 0 w 7368988"/>
              <a:gd name="connsiteY0" fmla="*/ 0 h 4877978"/>
              <a:gd name="connsiteX1" fmla="*/ 7368988 w 7368988"/>
              <a:gd name="connsiteY1" fmla="*/ 0 h 4877978"/>
              <a:gd name="connsiteX2" fmla="*/ 7368988 w 7368988"/>
              <a:gd name="connsiteY2" fmla="*/ 3392873 h 4877978"/>
              <a:gd name="connsiteX3" fmla="*/ 7269395 w 7368988"/>
              <a:gd name="connsiteY3" fmla="*/ 3534575 h 4877978"/>
              <a:gd name="connsiteX4" fmla="*/ 6177446 w 7368988"/>
              <a:gd name="connsiteY4" fmla="*/ 4596558 h 4877978"/>
              <a:gd name="connsiteX5" fmla="*/ 4291941 w 7368988"/>
              <a:gd name="connsiteY5" fmla="*/ 4452749 h 48779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8988" h="4877978">
                <a:moveTo>
                  <a:pt x="0" y="0"/>
                </a:moveTo>
                <a:lnTo>
                  <a:pt x="7368988" y="0"/>
                </a:lnTo>
                <a:lnTo>
                  <a:pt x="7368988" y="3392873"/>
                </a:lnTo>
                <a:lnTo>
                  <a:pt x="7269395" y="3534575"/>
                </a:lnTo>
                <a:cubicBezTo>
                  <a:pt x="6764903" y="4222287"/>
                  <a:pt x="6177446" y="4596558"/>
                  <a:pt x="6177446" y="4596558"/>
                </a:cubicBezTo>
                <a:cubicBezTo>
                  <a:pt x="5245400" y="5304901"/>
                  <a:pt x="4291941" y="4452749"/>
                  <a:pt x="4291941" y="4452749"/>
                </a:cubicBezTo>
                <a:close/>
              </a:path>
            </a:pathLst>
          </a:custGeom>
          <a:solidFill>
            <a:schemeClr val="accent3"/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8" name="shape 27">
            <a:extLst>
              <a:ext uri="{FF2B5EF4-FFF2-40B4-BE49-F238E27FC236}">
                <a16:creationId xmlns:a16="http://schemas.microsoft.com/office/drawing/2014/main" id="{E234B6D0-3283-01DE-296C-A6905143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9" t="21667" b="40296"/>
          <a:stretch>
            <a:fillRect/>
          </a:stretch>
        </p:blipFill>
        <p:spPr>
          <a:xfrm flipH="1">
            <a:off x="17986" y="-25955"/>
            <a:ext cx="6700173" cy="4213851"/>
          </a:xfrm>
          <a:custGeom>
            <a:gdLst>
              <a:gd name="connsiteX0" fmla="*/ 0 w 7373840"/>
              <a:gd name="connsiteY0" fmla="*/ 0 h 4637531"/>
              <a:gd name="connsiteX1" fmla="*/ 7373840 w 7373840"/>
              <a:gd name="connsiteY1" fmla="*/ 0 h 4637531"/>
              <a:gd name="connsiteX2" fmla="*/ 7373840 w 7373840"/>
              <a:gd name="connsiteY2" fmla="*/ 2183047 h 4637531"/>
              <a:gd name="connsiteX3" fmla="*/ 7258623 w 7373840"/>
              <a:gd name="connsiteY3" fmla="*/ 2413532 h 4637531"/>
              <a:gd name="connsiteX4" fmla="*/ 5853502 w 7373840"/>
              <a:gd name="connsiteY4" fmla="*/ 4262905 h 4637531"/>
              <a:gd name="connsiteX5" fmla="*/ 4314259 w 7373840"/>
              <a:gd name="connsiteY5" fmla="*/ 4475903 h 46375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3839" h="4637531">
                <a:moveTo>
                  <a:pt x="0" y="0"/>
                </a:moveTo>
                <a:lnTo>
                  <a:pt x="7373840" y="0"/>
                </a:lnTo>
                <a:lnTo>
                  <a:pt x="7373840" y="2183047"/>
                </a:lnTo>
                <a:lnTo>
                  <a:pt x="7258623" y="2413532"/>
                </a:lnTo>
                <a:cubicBezTo>
                  <a:pt x="6590246" y="3691739"/>
                  <a:pt x="5853502" y="4262905"/>
                  <a:pt x="5853502" y="4262905"/>
                </a:cubicBezTo>
                <a:cubicBezTo>
                  <a:pt x="5028034" y="4955269"/>
                  <a:pt x="4314259" y="4475903"/>
                  <a:pt x="4314259" y="4475903"/>
                </a:cubicBezTo>
                <a:close/>
              </a:path>
            </a:pathLst>
          </a:custGeom>
        </p:spPr>
      </p:pic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EED45D4-AF78-7488-9EAC-9BA7A92D567F}"/>
              </a:ext>
            </a:extLst>
          </p:cNvPr>
          <p:cNvSpPr/>
          <p:nvPr/>
        </p:nvSpPr>
        <p:spPr>
          <a:xfrm flipH="1">
            <a:off x="2113" y="-7364"/>
            <a:ext cx="3975115" cy="2918933"/>
          </a:xfrm>
          <a:custGeom>
            <a:gdLst>
              <a:gd name="connsiteX0" fmla="*/ 1847526 w 4374791"/>
              <a:gd name="connsiteY0" fmla="*/ 0 h 3212416"/>
              <a:gd name="connsiteX1" fmla="*/ 4374791 w 4374791"/>
              <a:gd name="connsiteY1" fmla="*/ 0 h 3212416"/>
              <a:gd name="connsiteX2" fmla="*/ 4374791 w 4374791"/>
              <a:gd name="connsiteY2" fmla="*/ 716550 h 3212416"/>
              <a:gd name="connsiteX3" fmla="*/ 4374632 w 4374791"/>
              <a:gd name="connsiteY3" fmla="*/ 716390 h 3212416"/>
              <a:gd name="connsiteX4" fmla="*/ 211513 w 4374791"/>
              <a:gd name="connsiteY4" fmla="*/ 2977894 h 3212416"/>
              <a:gd name="connsiteX5" fmla="*/ 100976 w 4374791"/>
              <a:gd name="connsiteY5" fmla="*/ 3212416 h 3212416"/>
              <a:gd name="connsiteX6" fmla="*/ 0 w 4374791"/>
              <a:gd name="connsiteY6" fmla="*/ 3107995 h 3212416"/>
              <a:gd name="connsiteX7" fmla="*/ 50561 w 4374791"/>
              <a:gd name="connsiteY7" fmla="*/ 2900102 h 3212416"/>
              <a:gd name="connsiteX8" fmla="*/ 1796213 w 4374791"/>
              <a:gd name="connsiteY8" fmla="*/ 33058 h 32124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4791" h="3212416">
                <a:moveTo>
                  <a:pt x="1847526" y="0"/>
                </a:moveTo>
                <a:lnTo>
                  <a:pt x="4374791" y="0"/>
                </a:lnTo>
                <a:lnTo>
                  <a:pt x="4374791" y="716550"/>
                </a:lnTo>
                <a:lnTo>
                  <a:pt x="4374632" y="716390"/>
                </a:lnTo>
                <a:cubicBezTo>
                  <a:pt x="4374632" y="716390"/>
                  <a:pt x="1686937" y="50727"/>
                  <a:pt x="211513" y="2977894"/>
                </a:cubicBezTo>
                <a:lnTo>
                  <a:pt x="100976" y="3212416"/>
                </a:lnTo>
                <a:lnTo>
                  <a:pt x="0" y="3107995"/>
                </a:lnTo>
                <a:lnTo>
                  <a:pt x="50561" y="2900102"/>
                </a:lnTo>
                <a:cubicBezTo>
                  <a:pt x="346780" y="1791845"/>
                  <a:pt x="883836" y="691049"/>
                  <a:pt x="1796213" y="33058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9412BFBF-F380-D1E8-097B-42911F964CFB}"/>
              </a:ext>
            </a:extLst>
          </p:cNvPr>
          <p:cNvSpPr/>
          <p:nvPr/>
        </p:nvSpPr>
        <p:spPr>
          <a:xfrm flipH="1">
            <a:off x="2114" y="-7364"/>
            <a:ext cx="3961481" cy="2918934"/>
          </a:xfrm>
          <a:custGeom>
            <a:gdLst>
              <a:gd name="connsiteX0" fmla="*/ 3270642 w 4359787"/>
              <a:gd name="connsiteY0" fmla="*/ 0 h 3212417"/>
              <a:gd name="connsiteX1" fmla="*/ 4359787 w 4359787"/>
              <a:gd name="connsiteY1" fmla="*/ 0 h 3212417"/>
              <a:gd name="connsiteX2" fmla="*/ 4359787 w 4359787"/>
              <a:gd name="connsiteY2" fmla="*/ 716391 h 3212417"/>
              <a:gd name="connsiteX3" fmla="*/ 4359628 w 4359787"/>
              <a:gd name="connsiteY3" fmla="*/ 716391 h 3212417"/>
              <a:gd name="connsiteX4" fmla="*/ 196509 w 4359787"/>
              <a:gd name="connsiteY4" fmla="*/ 2977895 h 3212417"/>
              <a:gd name="connsiteX5" fmla="*/ 85972 w 4359787"/>
              <a:gd name="connsiteY5" fmla="*/ 3212417 h 3212417"/>
              <a:gd name="connsiteX6" fmla="*/ 0 w 4359787"/>
              <a:gd name="connsiteY6" fmla="*/ 3123511 h 3212417"/>
              <a:gd name="connsiteX7" fmla="*/ 76125 w 4359787"/>
              <a:gd name="connsiteY7" fmla="*/ 2914036 h 3212417"/>
              <a:gd name="connsiteX8" fmla="*/ 3031576 w 4359787"/>
              <a:gd name="connsiteY8" fmla="*/ 36401 h 32124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9787" h="3212417">
                <a:moveTo>
                  <a:pt x="3270642" y="0"/>
                </a:moveTo>
                <a:lnTo>
                  <a:pt x="4359787" y="0"/>
                </a:lnTo>
                <a:lnTo>
                  <a:pt x="4359787" y="716391"/>
                </a:lnTo>
                <a:lnTo>
                  <a:pt x="4359628" y="716391"/>
                </a:lnTo>
                <a:cubicBezTo>
                  <a:pt x="4359628" y="716391"/>
                  <a:pt x="1671933" y="50728"/>
                  <a:pt x="196509" y="2977895"/>
                </a:cubicBezTo>
                <a:lnTo>
                  <a:pt x="85972" y="3212417"/>
                </a:lnTo>
                <a:lnTo>
                  <a:pt x="0" y="3123511"/>
                </a:lnTo>
                <a:lnTo>
                  <a:pt x="76125" y="2914036"/>
                </a:lnTo>
                <a:cubicBezTo>
                  <a:pt x="629786" y="1494429"/>
                  <a:pt x="1548172" y="331492"/>
                  <a:pt x="3031576" y="36401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04AFA1F-7D29-4009-5D39-061DA6E69221}"/>
              </a:ext>
            </a:extLst>
          </p:cNvPr>
          <p:cNvSpPr/>
          <p:nvPr/>
        </p:nvSpPr>
        <p:spPr>
          <a:xfrm flipH="1">
            <a:off x="2114" y="301412"/>
            <a:ext cx="3956316" cy="2610156"/>
          </a:xfrm>
          <a:custGeom>
            <a:gdLst>
              <a:gd name="connsiteX0" fmla="*/ 4354102 w 4354102"/>
              <a:gd name="connsiteY0" fmla="*/ 265 h 2872593"/>
              <a:gd name="connsiteX1" fmla="*/ 4354102 w 4354102"/>
              <a:gd name="connsiteY1" fmla="*/ 376727 h 2872593"/>
              <a:gd name="connsiteX2" fmla="*/ 4353943 w 4354102"/>
              <a:gd name="connsiteY2" fmla="*/ 376567 h 2872593"/>
              <a:gd name="connsiteX3" fmla="*/ 190823 w 4354102"/>
              <a:gd name="connsiteY3" fmla="*/ 2638071 h 2872593"/>
              <a:gd name="connsiteX4" fmla="*/ 80287 w 4354102"/>
              <a:gd name="connsiteY4" fmla="*/ 2872593 h 2872593"/>
              <a:gd name="connsiteX5" fmla="*/ 0 w 4354102"/>
              <a:gd name="connsiteY5" fmla="*/ 2789568 h 2872593"/>
              <a:gd name="connsiteX6" fmla="*/ 79183 w 4354102"/>
              <a:gd name="connsiteY6" fmla="*/ 2598971 h 2872593"/>
              <a:gd name="connsiteX7" fmla="*/ 4354102 w 4354102"/>
              <a:gd name="connsiteY7" fmla="*/ 265 h 28725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4102" h="2872593">
                <a:moveTo>
                  <a:pt x="4354102" y="265"/>
                </a:moveTo>
                <a:lnTo>
                  <a:pt x="4354102" y="376727"/>
                </a:lnTo>
                <a:lnTo>
                  <a:pt x="4353943" y="376567"/>
                </a:lnTo>
                <a:cubicBezTo>
                  <a:pt x="4353943" y="376567"/>
                  <a:pt x="1666248" y="-289096"/>
                  <a:pt x="190823" y="2638071"/>
                </a:cubicBezTo>
                <a:lnTo>
                  <a:pt x="80287" y="2872593"/>
                </a:lnTo>
                <a:lnTo>
                  <a:pt x="0" y="2789568"/>
                </a:lnTo>
                <a:lnTo>
                  <a:pt x="79183" y="2598971"/>
                </a:lnTo>
                <a:cubicBezTo>
                  <a:pt x="826888" y="940571"/>
                  <a:pt x="2172689" y="-18311"/>
                  <a:pt x="4354102" y="265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Text1">
            <a:extLst>
              <a:ext uri="{FF2B5EF4-FFF2-40B4-BE49-F238E27FC236}">
                <a16:creationId xmlns:a16="http://schemas.microsoft.com/office/drawing/2014/main" id="{10E04674-B2B5-9F9C-9804-769475FF47F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790592" y="1701976"/>
            <a:ext cx="5917165" cy="220541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6600" b="1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  <p:sp>
        <p:nvSpPr>
          <p:cNvPr id="70" name="Text2">
            <a:extLst>
              <a:ext uri="{FF2B5EF4-FFF2-40B4-BE49-F238E27FC236}">
                <a16:creationId xmlns:a16="http://schemas.microsoft.com/office/drawing/2014/main" id="{500310BB-D831-F073-AF4D-89AA140B73C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06135" y="817206"/>
            <a:ext cx="5296518" cy="363177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058E5CD-5495-E5AC-E538-1474905B5A5A}"/>
              </a:ext>
            </a:extLst>
          </p:cNvPr>
          <p:cNvCxnSpPr/>
          <p:nvPr/>
        </p:nvCxnSpPr>
        <p:spPr>
          <a:xfrm>
            <a:off x="7057174" y="1337772"/>
            <a:ext cx="4545479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3">
            <a:extLst>
              <a:ext uri="{FF2B5EF4-FFF2-40B4-BE49-F238E27FC236}">
                <a16:creationId xmlns:a16="http://schemas.microsoft.com/office/drawing/2014/main" id="{38912B32-F74A-66BD-6E1D-F805B5554D2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7057174" y="5055159"/>
            <a:ext cx="4179816" cy="4435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GorillaShark5951</a:t>
            </a:r>
          </a:p>
        </p:txBody>
      </p:sp>
      <p:sp>
        <p:nvSpPr>
          <p:cNvPr id="73" name="Text4">
            <a:extLst>
              <a:ext uri="{FF2B5EF4-FFF2-40B4-BE49-F238E27FC236}">
                <a16:creationId xmlns:a16="http://schemas.microsoft.com/office/drawing/2014/main" id="{A52DE930-93A2-7E3F-B189-3AFAFE6C966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057174" y="5584914"/>
            <a:ext cx="4179816" cy="45588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2024.12.18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DADD4-FA56-1E9A-1E79-F24A049E704A}"/>
              </a:ext>
            </a:extLst>
          </p:cNvPr>
          <p:cNvSpPr/>
          <p:nvPr/>
        </p:nvSpPr>
        <p:spPr>
          <a:xfrm>
            <a:off x="11426262" y="5188762"/>
            <a:ext cx="85302" cy="2068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61C680D-E036-E0C7-88E4-896FED544A3D}"/>
              </a:ext>
            </a:extLst>
          </p:cNvPr>
          <p:cNvSpPr/>
          <p:nvPr/>
        </p:nvSpPr>
        <p:spPr>
          <a:xfrm>
            <a:off x="11426262" y="5701827"/>
            <a:ext cx="85302" cy="2068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6C0EE18D-4706-C02D-5A39-C1AA5231D5B3}"/>
              </a:ext>
            </a:extLst>
          </p:cNvPr>
          <p:cNvSpPr/>
          <p:nvPr/>
        </p:nvSpPr>
        <p:spPr>
          <a:xfrm rot="2508600" flipH="1">
            <a:off x="-625428" y="5792122"/>
            <a:ext cx="2376303" cy="1338635"/>
          </a:xfrm>
          <a:custGeom>
            <a:gdLst>
              <a:gd name="connsiteX0" fmla="*/ 2347906 w 2376303"/>
              <a:gd name="connsiteY0" fmla="*/ 147410 h 1338635"/>
              <a:gd name="connsiteX1" fmla="*/ 2376303 w 2376303"/>
              <a:gd name="connsiteY1" fmla="*/ 181828 h 1338635"/>
              <a:gd name="connsiteX2" fmla="*/ 1341635 w 2376303"/>
              <a:gd name="connsiteY2" fmla="*/ 1338635 h 1338635"/>
              <a:gd name="connsiteX3" fmla="*/ 0 w 2376303"/>
              <a:gd name="connsiteY3" fmla="*/ 138653 h 1338635"/>
              <a:gd name="connsiteX4" fmla="*/ 63872 w 2376303"/>
              <a:gd name="connsiteY4" fmla="*/ 85954 h 1338635"/>
              <a:gd name="connsiteX5" fmla="*/ 345266 w 2376303"/>
              <a:gd name="connsiteY5" fmla="*/ 0 h 1338635"/>
              <a:gd name="connsiteX6" fmla="*/ 1992026 w 2376303"/>
              <a:gd name="connsiteY6" fmla="*/ 0 h 1338635"/>
              <a:gd name="connsiteX7" fmla="*/ 2347906 w 2376303"/>
              <a:gd name="connsiteY7" fmla="*/ 147410 h 13386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6303" h="1338635">
                <a:moveTo>
                  <a:pt x="2347906" y="147410"/>
                </a:moveTo>
                <a:lnTo>
                  <a:pt x="2376303" y="181828"/>
                </a:lnTo>
                <a:lnTo>
                  <a:pt x="1341635" y="1338635"/>
                </a:lnTo>
                <a:lnTo>
                  <a:pt x="0" y="138653"/>
                </a:lnTo>
                <a:lnTo>
                  <a:pt x="63872" y="85954"/>
                </a:lnTo>
                <a:cubicBezTo>
                  <a:pt x="144198" y="31687"/>
                  <a:pt x="241031" y="0"/>
                  <a:pt x="345266" y="0"/>
                </a:cubicBezTo>
                <a:lnTo>
                  <a:pt x="1992026" y="0"/>
                </a:lnTo>
                <a:cubicBezTo>
                  <a:pt x="2131006" y="0"/>
                  <a:pt x="2256828" y="56333"/>
                  <a:pt x="2347906" y="14741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38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图形 89">
            <a:extLst>
              <a:ext uri="{FF2B5EF4-FFF2-40B4-BE49-F238E27FC236}">
                <a16:creationId xmlns:a16="http://schemas.microsoft.com/office/drawing/2014/main" id="{BF9D9794-9CFF-554C-51C6-26C32F216892}"/>
              </a:ext>
            </a:extLst>
          </p:cNvPr>
          <p:cNvSpPr/>
          <p:nvPr/>
        </p:nvSpPr>
        <p:spPr>
          <a:xfrm rot="6221879" flipH="1">
            <a:off x="5078049" y="3464838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5" name="图形 90">
            <a:extLst>
              <a:ext uri="{FF2B5EF4-FFF2-40B4-BE49-F238E27FC236}">
                <a16:creationId xmlns:a16="http://schemas.microsoft.com/office/drawing/2014/main" id="{2240FE02-A9D9-24A0-0E83-D39D2E5D5FBC}"/>
              </a:ext>
            </a:extLst>
          </p:cNvPr>
          <p:cNvSpPr/>
          <p:nvPr/>
        </p:nvSpPr>
        <p:spPr>
          <a:xfrm rot="17636000" flipH="1">
            <a:off x="3947251" y="4006671"/>
            <a:ext cx="368477" cy="368477"/>
          </a:xfrm>
          <a:custGeom>
            <a:gdLst>
              <a:gd name="connsiteX0" fmla="*/ 298584 w 368477"/>
              <a:gd name="connsiteY0" fmla="*/ 0 h 368477"/>
              <a:gd name="connsiteX1" fmla="*/ 368478 w 368477"/>
              <a:gd name="connsiteY1" fmla="*/ 69893 h 368477"/>
              <a:gd name="connsiteX2" fmla="*/ 368478 w 368477"/>
              <a:gd name="connsiteY2" fmla="*/ 298584 h 368477"/>
              <a:gd name="connsiteX3" fmla="*/ 298584 w 368477"/>
              <a:gd name="connsiteY3" fmla="*/ 368478 h 368477"/>
              <a:gd name="connsiteX4" fmla="*/ 69893 w 368477"/>
              <a:gd name="connsiteY4" fmla="*/ 368478 h 368477"/>
              <a:gd name="connsiteX5" fmla="*/ 0 w 368477"/>
              <a:gd name="connsiteY5" fmla="*/ 298584 h 368477"/>
              <a:gd name="connsiteX6" fmla="*/ 0 w 368477"/>
              <a:gd name="connsiteY6" fmla="*/ 69893 h 368477"/>
              <a:gd name="connsiteX7" fmla="*/ 69893 w 368477"/>
              <a:gd name="connsiteY7" fmla="*/ 0 h 3684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77" h="368477">
                <a:moveTo>
                  <a:pt x="298584" y="0"/>
                </a:moveTo>
                <a:cubicBezTo>
                  <a:pt x="337185" y="0"/>
                  <a:pt x="368478" y="31292"/>
                  <a:pt x="368478" y="69893"/>
                </a:cubicBezTo>
                <a:lnTo>
                  <a:pt x="368478" y="298584"/>
                </a:lnTo>
                <a:cubicBezTo>
                  <a:pt x="368478" y="337185"/>
                  <a:pt x="337185" y="368478"/>
                  <a:pt x="298584" y="368478"/>
                </a:cubicBezTo>
                <a:lnTo>
                  <a:pt x="69893" y="368478"/>
                </a:lnTo>
                <a:cubicBezTo>
                  <a:pt x="31292" y="368478"/>
                  <a:pt x="0" y="337185"/>
                  <a:pt x="0" y="298584"/>
                </a:cubicBezTo>
                <a:lnTo>
                  <a:pt x="0" y="69893"/>
                </a:lnTo>
                <a:cubicBezTo>
                  <a:pt x="0" y="31292"/>
                  <a:pt x="31292" y="0"/>
                  <a:pt x="69893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534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图形 91">
            <a:extLst>
              <a:ext uri="{FF2B5EF4-FFF2-40B4-BE49-F238E27FC236}">
                <a16:creationId xmlns:a16="http://schemas.microsoft.com/office/drawing/2014/main" id="{3E02F807-6E45-C614-C6E1-C8587862139F}"/>
              </a:ext>
            </a:extLst>
          </p:cNvPr>
          <p:cNvSpPr/>
          <p:nvPr/>
        </p:nvSpPr>
        <p:spPr>
          <a:xfrm rot="6221879" flipH="1">
            <a:off x="3552494" y="5063759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custDataLst>
      <p:custData r:id="rId8"/>
      <p:tags r:id="rId9"/>
    </p:custDataLst>
    <p:extLst>
      <p:ext uri="{BB962C8B-B14F-4D97-AF65-F5344CB8AC3E}">
        <p14:creationId val="3871398901"/>
      </p:ext>
    </p:extLst>
  </p:cSld>
  <p:clrMapOvr>
    <a:masterClrMapping/>
  </p:clrMapOvr>
</p:sld>
</file>

<file path=ppt/slides/slide2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atalo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shape 3">
            <a:extLst>
              <a:ext uri="{FF2B5EF4-FFF2-40B4-BE49-F238E27FC236}">
                <a16:creationId xmlns:a16="http://schemas.microsoft.com/office/drawing/2014/main" id="{6E140606-DD26-7D3A-0D0B-B0D0EC0C6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6" b="21985"/>
          <a:stretch>
            <a:fillRect/>
          </a:stretch>
        </p:blipFill>
        <p:spPr>
          <a:xfrm>
            <a:off x="0" y="-52203"/>
            <a:ext cx="12192000" cy="69152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926080" y="0"/>
            <a:ext cx="9265920" cy="690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1" name="Text3"/>
          <p:cNvGrpSpPr/>
          <p:nvPr>
            <p:custDataLst>
              <p:tags r:id="rId4"/>
            </p:custDataLst>
          </p:nvPr>
        </p:nvGrpSpPr>
        <p:grpSpPr>
          <a:xfrm>
            <a:off x="4001305" y="1937665"/>
            <a:ext cx="7326426" cy="640467"/>
            <a:chOff x="6105" y="2657"/>
            <a:chExt cx="8294" cy="725"/>
          </a:xfrm>
        </p:grpSpPr>
        <p:sp>
          <p:nvSpPr>
            <p:cNvPr id="27" name="Text1"/>
            <p:cNvSpPr txBox="1"/>
            <p:nvPr>
              <p:custDataLst>
                <p:tags r:id="rId5"/>
              </p:custDataLst>
            </p:nvPr>
          </p:nvSpPr>
          <p:spPr>
            <a:xfrm>
              <a:off x="6863" y="2657"/>
              <a:ext cx="7536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问题背景与描述</a:t>
              </a:r>
            </a:p>
          </p:txBody>
        </p:sp>
        <p:sp>
          <p:nvSpPr>
            <p:cNvPr id="28" name="Text2"/>
            <p:cNvSpPr txBox="1"/>
            <p:nvPr>
              <p:custDataLst>
                <p:tags r:id="rId6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12" name="Text6"/>
          <p:cNvGrpSpPr/>
          <p:nvPr>
            <p:custDataLst>
              <p:tags r:id="rId7"/>
            </p:custDataLst>
          </p:nvPr>
        </p:nvGrpSpPr>
        <p:grpSpPr>
          <a:xfrm>
            <a:off x="4001305" y="2754556"/>
            <a:ext cx="7326426" cy="640467"/>
            <a:chOff x="6105" y="2657"/>
            <a:chExt cx="8294" cy="725"/>
          </a:xfrm>
        </p:grpSpPr>
        <p:sp>
          <p:nvSpPr>
            <p:cNvPr id="25" name="Text4"/>
            <p:cNvSpPr txBox="1"/>
            <p:nvPr>
              <p:custDataLst>
                <p:tags r:id="rId8"/>
              </p:custDataLst>
            </p:nvPr>
          </p:nvSpPr>
          <p:spPr>
            <a:xfrm>
              <a:off x="6863" y="2657"/>
              <a:ext cx="7536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研究方法与模型实现</a:t>
              </a:r>
            </a:p>
          </p:txBody>
        </p:sp>
        <p:sp>
          <p:nvSpPr>
            <p:cNvPr id="26" name="Text5"/>
            <p:cNvSpPr txBox="1"/>
            <p:nvPr>
              <p:custDataLst>
                <p:tags r:id="rId9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13" name="Text9"/>
          <p:cNvGrpSpPr/>
          <p:nvPr>
            <p:custDataLst>
              <p:tags r:id="rId10"/>
            </p:custDataLst>
          </p:nvPr>
        </p:nvGrpSpPr>
        <p:grpSpPr>
          <a:xfrm>
            <a:off x="4001305" y="3571447"/>
            <a:ext cx="7326426" cy="640467"/>
            <a:chOff x="6105" y="2657"/>
            <a:chExt cx="8294" cy="725"/>
          </a:xfrm>
        </p:grpSpPr>
        <p:sp>
          <p:nvSpPr>
            <p:cNvPr id="23" name="Text7"/>
            <p:cNvSpPr txBox="1"/>
            <p:nvPr>
              <p:custDataLst>
                <p:tags r:id="rId11"/>
              </p:custDataLst>
            </p:nvPr>
          </p:nvSpPr>
          <p:spPr>
            <a:xfrm>
              <a:off x="6863" y="2657"/>
              <a:ext cx="7536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结果分析与讨论</a:t>
              </a:r>
            </a:p>
          </p:txBody>
        </p:sp>
        <p:sp>
          <p:nvSpPr>
            <p:cNvPr id="24" name="Text8"/>
            <p:cNvSpPr txBox="1"/>
            <p:nvPr>
              <p:custDataLst>
                <p:tags r:id="rId12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14" name="Text12"/>
          <p:cNvGrpSpPr/>
          <p:nvPr>
            <p:custDataLst>
              <p:tags r:id="rId13"/>
            </p:custDataLst>
          </p:nvPr>
        </p:nvGrpSpPr>
        <p:grpSpPr>
          <a:xfrm>
            <a:off x="4001305" y="4388338"/>
            <a:ext cx="7326426" cy="640467"/>
            <a:chOff x="6105" y="2657"/>
            <a:chExt cx="8294" cy="725"/>
          </a:xfrm>
        </p:grpSpPr>
        <p:sp>
          <p:nvSpPr>
            <p:cNvPr id="21" name="Text10"/>
            <p:cNvSpPr txBox="1"/>
            <p:nvPr>
              <p:custDataLst>
                <p:tags r:id="rId14"/>
              </p:custDataLst>
            </p:nvPr>
          </p:nvSpPr>
          <p:spPr>
            <a:xfrm>
              <a:off x="6863" y="2657"/>
              <a:ext cx="7536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研究意义与前景</a:t>
              </a:r>
            </a:p>
          </p:txBody>
        </p:sp>
        <p:sp>
          <p:nvSpPr>
            <p:cNvPr id="22" name="Text11"/>
            <p:cNvSpPr txBox="1"/>
            <p:nvPr>
              <p:custDataLst>
                <p:tags r:id="rId15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  <p:sp>
        <p:nvSpPr>
          <p:cNvPr id="9" name="文本框 26"/>
          <p:cNvSpPr txBox="1"/>
          <p:nvPr/>
        </p:nvSpPr>
        <p:spPr>
          <a:xfrm>
            <a:off x="667081" y="2792180"/>
            <a:ext cx="1591918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0" name="文本框 27"/>
          <p:cNvSpPr txBox="1"/>
          <p:nvPr/>
        </p:nvSpPr>
        <p:spPr>
          <a:xfrm>
            <a:off x="667081" y="3715510"/>
            <a:ext cx="1591918" cy="369332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Content</a:t>
            </a:r>
            <a:endParaRPr lang="en-US" altLang="zh-CN" sz="1800" i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custData r:id="rId16"/>
      <p:tags r:id="rId17"/>
    </p:custDataLst>
  </p:cSld>
  <p:clrMapOvr>
    <a:masterClrMapping/>
  </p:clrMapOvr>
</p:sld>
</file>

<file path=ppt/slides/slide3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hapter_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927FDB4-0B64-E7D5-FDCC-C22829BEEB3C}"/>
              </a:ext>
            </a:extLst>
          </p:cNvPr>
          <p:cNvSpPr/>
          <p:nvPr/>
        </p:nvSpPr>
        <p:spPr>
          <a:xfrm rot="19091400">
            <a:off x="6839635" y="-2831561"/>
            <a:ext cx="5453965" cy="7922288"/>
          </a:xfrm>
          <a:custGeom>
            <a:gdLst>
              <a:gd name="connsiteX0" fmla="*/ 0 w 6002332"/>
              <a:gd name="connsiteY0" fmla="*/ 0 h 8718832"/>
              <a:gd name="connsiteX1" fmla="*/ 6002332 w 6002332"/>
              <a:gd name="connsiteY1" fmla="*/ 5368589 h 8718832"/>
              <a:gd name="connsiteX2" fmla="*/ 3005817 w 6002332"/>
              <a:gd name="connsiteY2" fmla="*/ 8718832 h 8718832"/>
              <a:gd name="connsiteX3" fmla="*/ 2064949 w 6002332"/>
              <a:gd name="connsiteY3" fmla="*/ 8718832 h 8718832"/>
              <a:gd name="connsiteX4" fmla="*/ 0 w 6002332"/>
              <a:gd name="connsiteY4" fmla="*/ 6653884 h 87188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2332" h="8718832">
                <a:moveTo>
                  <a:pt x="0" y="0"/>
                </a:moveTo>
                <a:lnTo>
                  <a:pt x="6002332" y="5368589"/>
                </a:lnTo>
                <a:lnTo>
                  <a:pt x="3005817" y="8718832"/>
                </a:lnTo>
                <a:lnTo>
                  <a:pt x="2064949" y="8718832"/>
                </a:lnTo>
                <a:cubicBezTo>
                  <a:pt x="924509" y="8718832"/>
                  <a:pt x="0" y="7794323"/>
                  <a:pt x="0" y="6653884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F6C264A9-8A61-AB0A-7B00-68FF9B342CB5}"/>
              </a:ext>
            </a:extLst>
          </p:cNvPr>
          <p:cNvSpPr/>
          <p:nvPr/>
        </p:nvSpPr>
        <p:spPr>
          <a:xfrm>
            <a:off x="4894847" y="-4916"/>
            <a:ext cx="7315667" cy="4872579"/>
          </a:xfrm>
          <a:custGeom>
            <a:gdLst>
              <a:gd name="connsiteX0" fmla="*/ 0 w 8051218"/>
              <a:gd name="connsiteY0" fmla="*/ 0 h 5362491"/>
              <a:gd name="connsiteX1" fmla="*/ 8051218 w 8051218"/>
              <a:gd name="connsiteY1" fmla="*/ 0 h 5362491"/>
              <a:gd name="connsiteX2" fmla="*/ 8051218 w 8051218"/>
              <a:gd name="connsiteY2" fmla="*/ 3605871 h 5362491"/>
              <a:gd name="connsiteX3" fmla="*/ 7947479 w 8051218"/>
              <a:gd name="connsiteY3" fmla="*/ 3786705 h 5362491"/>
              <a:gd name="connsiteX4" fmla="*/ 6811739 w 8051218"/>
              <a:gd name="connsiteY4" fmla="*/ 5013766 h 5362491"/>
              <a:gd name="connsiteX5" fmla="*/ 4446868 w 8051218"/>
              <a:gd name="connsiteY5" fmla="*/ 4751074 h 53624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1218" h="5362491">
                <a:moveTo>
                  <a:pt x="0" y="0"/>
                </a:moveTo>
                <a:lnTo>
                  <a:pt x="8051218" y="0"/>
                </a:lnTo>
                <a:lnTo>
                  <a:pt x="8051218" y="3605871"/>
                </a:lnTo>
                <a:lnTo>
                  <a:pt x="7947479" y="3786705"/>
                </a:lnTo>
                <a:cubicBezTo>
                  <a:pt x="7422088" y="4656489"/>
                  <a:pt x="6811739" y="5013766"/>
                  <a:pt x="6811739" y="5013766"/>
                </a:cubicBezTo>
                <a:cubicBezTo>
                  <a:pt x="5586640" y="5929994"/>
                  <a:pt x="4446868" y="4751074"/>
                  <a:pt x="4446868" y="4751074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8888B21-A534-1851-85E5-3EC3E33BF3A1}"/>
              </a:ext>
            </a:extLst>
          </p:cNvPr>
          <p:cNvSpPr/>
          <p:nvPr/>
        </p:nvSpPr>
        <p:spPr>
          <a:xfrm>
            <a:off x="5134290" y="-4916"/>
            <a:ext cx="7076225" cy="4732831"/>
          </a:xfrm>
          <a:custGeom>
            <a:gdLst>
              <a:gd name="connsiteX0" fmla="*/ 0 w 7787701"/>
              <a:gd name="connsiteY0" fmla="*/ 0 h 5208692"/>
              <a:gd name="connsiteX1" fmla="*/ 7787701 w 7787701"/>
              <a:gd name="connsiteY1" fmla="*/ 0 h 5208692"/>
              <a:gd name="connsiteX2" fmla="*/ 7787701 w 7787701"/>
              <a:gd name="connsiteY2" fmla="*/ 3605570 h 5208692"/>
              <a:gd name="connsiteX3" fmla="*/ 7787543 w 7787701"/>
              <a:gd name="connsiteY3" fmla="*/ 3605869 h 5208692"/>
              <a:gd name="connsiteX4" fmla="*/ 6477117 w 7787701"/>
              <a:gd name="connsiteY4" fmla="*/ 5064578 h 5208692"/>
              <a:gd name="connsiteX5" fmla="*/ 4529454 w 7787701"/>
              <a:gd name="connsiteY5" fmla="*/ 4564600 h 52086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701" h="5208692">
                <a:moveTo>
                  <a:pt x="0" y="0"/>
                </a:moveTo>
                <a:lnTo>
                  <a:pt x="7787701" y="0"/>
                </a:lnTo>
                <a:lnTo>
                  <a:pt x="7787701" y="3605570"/>
                </a:lnTo>
                <a:lnTo>
                  <a:pt x="7787543" y="3605869"/>
                </a:lnTo>
                <a:cubicBezTo>
                  <a:pt x="7157337" y="4692431"/>
                  <a:pt x="6477117" y="5064578"/>
                  <a:pt x="6477117" y="5064578"/>
                </a:cubicBezTo>
                <a:cubicBezTo>
                  <a:pt x="5473964" y="5575263"/>
                  <a:pt x="4529454" y="4564600"/>
                  <a:pt x="4529454" y="456460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BE2DDB5-5F70-A3F8-157A-6C8B530236B1}"/>
              </a:ext>
            </a:extLst>
          </p:cNvPr>
          <p:cNvSpPr/>
          <p:nvPr/>
        </p:nvSpPr>
        <p:spPr>
          <a:xfrm>
            <a:off x="5514749" y="-4916"/>
            <a:ext cx="6695765" cy="4432331"/>
          </a:xfrm>
          <a:custGeom>
            <a:gdLst>
              <a:gd name="connsiteX0" fmla="*/ 0 w 7368988"/>
              <a:gd name="connsiteY0" fmla="*/ 0 h 4877978"/>
              <a:gd name="connsiteX1" fmla="*/ 7368988 w 7368988"/>
              <a:gd name="connsiteY1" fmla="*/ 0 h 4877978"/>
              <a:gd name="connsiteX2" fmla="*/ 7368988 w 7368988"/>
              <a:gd name="connsiteY2" fmla="*/ 3392873 h 4877978"/>
              <a:gd name="connsiteX3" fmla="*/ 7269395 w 7368988"/>
              <a:gd name="connsiteY3" fmla="*/ 3534575 h 4877978"/>
              <a:gd name="connsiteX4" fmla="*/ 6177446 w 7368988"/>
              <a:gd name="connsiteY4" fmla="*/ 4596558 h 4877978"/>
              <a:gd name="connsiteX5" fmla="*/ 4291941 w 7368988"/>
              <a:gd name="connsiteY5" fmla="*/ 4452749 h 48779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8988" h="4877978">
                <a:moveTo>
                  <a:pt x="0" y="0"/>
                </a:moveTo>
                <a:lnTo>
                  <a:pt x="7368988" y="0"/>
                </a:lnTo>
                <a:lnTo>
                  <a:pt x="7368988" y="3392873"/>
                </a:lnTo>
                <a:lnTo>
                  <a:pt x="7269395" y="3534575"/>
                </a:lnTo>
                <a:cubicBezTo>
                  <a:pt x="6764903" y="4222287"/>
                  <a:pt x="6177446" y="4596558"/>
                  <a:pt x="6177446" y="4596558"/>
                </a:cubicBezTo>
                <a:cubicBezTo>
                  <a:pt x="5245400" y="5304901"/>
                  <a:pt x="4291941" y="4452749"/>
                  <a:pt x="4291941" y="4452749"/>
                </a:cubicBezTo>
                <a:close/>
              </a:path>
            </a:pathLst>
          </a:custGeom>
          <a:solidFill>
            <a:schemeClr val="accent3"/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8" name="shape 27">
            <a:extLst>
              <a:ext uri="{FF2B5EF4-FFF2-40B4-BE49-F238E27FC236}">
                <a16:creationId xmlns:a16="http://schemas.microsoft.com/office/drawing/2014/main" id="{E234B6D0-3283-01DE-296C-A6905143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9" t="21667" b="40296"/>
          <a:stretch>
            <a:fillRect/>
          </a:stretch>
        </p:blipFill>
        <p:spPr>
          <a:xfrm>
            <a:off x="5494470" y="-25955"/>
            <a:ext cx="6700173" cy="4213851"/>
          </a:xfrm>
          <a:custGeom>
            <a:gdLst>
              <a:gd name="connsiteX0" fmla="*/ 0 w 7373840"/>
              <a:gd name="connsiteY0" fmla="*/ 0 h 4637531"/>
              <a:gd name="connsiteX1" fmla="*/ 7373840 w 7373840"/>
              <a:gd name="connsiteY1" fmla="*/ 0 h 4637531"/>
              <a:gd name="connsiteX2" fmla="*/ 7373840 w 7373840"/>
              <a:gd name="connsiteY2" fmla="*/ 2183047 h 4637531"/>
              <a:gd name="connsiteX3" fmla="*/ 7258623 w 7373840"/>
              <a:gd name="connsiteY3" fmla="*/ 2413532 h 4637531"/>
              <a:gd name="connsiteX4" fmla="*/ 5853502 w 7373840"/>
              <a:gd name="connsiteY4" fmla="*/ 4262905 h 4637531"/>
              <a:gd name="connsiteX5" fmla="*/ 4314259 w 7373840"/>
              <a:gd name="connsiteY5" fmla="*/ 4475903 h 46375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3839" h="4637531">
                <a:moveTo>
                  <a:pt x="0" y="0"/>
                </a:moveTo>
                <a:lnTo>
                  <a:pt x="7373840" y="0"/>
                </a:lnTo>
                <a:lnTo>
                  <a:pt x="7373840" y="2183047"/>
                </a:lnTo>
                <a:lnTo>
                  <a:pt x="7258623" y="2413532"/>
                </a:lnTo>
                <a:cubicBezTo>
                  <a:pt x="6590246" y="3691739"/>
                  <a:pt x="5853502" y="4262905"/>
                  <a:pt x="5853502" y="4262905"/>
                </a:cubicBezTo>
                <a:cubicBezTo>
                  <a:pt x="5028034" y="4955269"/>
                  <a:pt x="4314259" y="4475903"/>
                  <a:pt x="4314259" y="4475903"/>
                </a:cubicBezTo>
                <a:close/>
              </a:path>
            </a:pathLst>
          </a:custGeom>
        </p:spPr>
      </p:pic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EED45D4-AF78-7488-9EAC-9BA7A92D567F}"/>
              </a:ext>
            </a:extLst>
          </p:cNvPr>
          <p:cNvSpPr/>
          <p:nvPr/>
        </p:nvSpPr>
        <p:spPr>
          <a:xfrm>
            <a:off x="8235401" y="-7364"/>
            <a:ext cx="3975115" cy="2918933"/>
          </a:xfrm>
          <a:custGeom>
            <a:gdLst>
              <a:gd name="connsiteX0" fmla="*/ 1847526 w 4374791"/>
              <a:gd name="connsiteY0" fmla="*/ 0 h 3212416"/>
              <a:gd name="connsiteX1" fmla="*/ 4374791 w 4374791"/>
              <a:gd name="connsiteY1" fmla="*/ 0 h 3212416"/>
              <a:gd name="connsiteX2" fmla="*/ 4374791 w 4374791"/>
              <a:gd name="connsiteY2" fmla="*/ 716550 h 3212416"/>
              <a:gd name="connsiteX3" fmla="*/ 4374632 w 4374791"/>
              <a:gd name="connsiteY3" fmla="*/ 716390 h 3212416"/>
              <a:gd name="connsiteX4" fmla="*/ 211513 w 4374791"/>
              <a:gd name="connsiteY4" fmla="*/ 2977894 h 3212416"/>
              <a:gd name="connsiteX5" fmla="*/ 100976 w 4374791"/>
              <a:gd name="connsiteY5" fmla="*/ 3212416 h 3212416"/>
              <a:gd name="connsiteX6" fmla="*/ 0 w 4374791"/>
              <a:gd name="connsiteY6" fmla="*/ 3107995 h 3212416"/>
              <a:gd name="connsiteX7" fmla="*/ 50561 w 4374791"/>
              <a:gd name="connsiteY7" fmla="*/ 2900102 h 3212416"/>
              <a:gd name="connsiteX8" fmla="*/ 1796213 w 4374791"/>
              <a:gd name="connsiteY8" fmla="*/ 33058 h 32124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4791" h="3212416">
                <a:moveTo>
                  <a:pt x="1847526" y="0"/>
                </a:moveTo>
                <a:lnTo>
                  <a:pt x="4374791" y="0"/>
                </a:lnTo>
                <a:lnTo>
                  <a:pt x="4374791" y="716550"/>
                </a:lnTo>
                <a:lnTo>
                  <a:pt x="4374632" y="716390"/>
                </a:lnTo>
                <a:cubicBezTo>
                  <a:pt x="4374632" y="716390"/>
                  <a:pt x="1686937" y="50727"/>
                  <a:pt x="211513" y="2977894"/>
                </a:cubicBezTo>
                <a:lnTo>
                  <a:pt x="100976" y="3212416"/>
                </a:lnTo>
                <a:lnTo>
                  <a:pt x="0" y="3107995"/>
                </a:lnTo>
                <a:lnTo>
                  <a:pt x="50561" y="2900102"/>
                </a:lnTo>
                <a:cubicBezTo>
                  <a:pt x="346780" y="1791845"/>
                  <a:pt x="883836" y="691049"/>
                  <a:pt x="1796213" y="33058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9412BFBF-F380-D1E8-097B-42911F964CFB}"/>
              </a:ext>
            </a:extLst>
          </p:cNvPr>
          <p:cNvSpPr/>
          <p:nvPr/>
        </p:nvSpPr>
        <p:spPr>
          <a:xfrm>
            <a:off x="8249034" y="-7364"/>
            <a:ext cx="3961481" cy="2918934"/>
          </a:xfrm>
          <a:custGeom>
            <a:gdLst>
              <a:gd name="connsiteX0" fmla="*/ 3270642 w 4359787"/>
              <a:gd name="connsiteY0" fmla="*/ 0 h 3212417"/>
              <a:gd name="connsiteX1" fmla="*/ 4359787 w 4359787"/>
              <a:gd name="connsiteY1" fmla="*/ 0 h 3212417"/>
              <a:gd name="connsiteX2" fmla="*/ 4359787 w 4359787"/>
              <a:gd name="connsiteY2" fmla="*/ 716391 h 3212417"/>
              <a:gd name="connsiteX3" fmla="*/ 4359628 w 4359787"/>
              <a:gd name="connsiteY3" fmla="*/ 716391 h 3212417"/>
              <a:gd name="connsiteX4" fmla="*/ 196509 w 4359787"/>
              <a:gd name="connsiteY4" fmla="*/ 2977895 h 3212417"/>
              <a:gd name="connsiteX5" fmla="*/ 85972 w 4359787"/>
              <a:gd name="connsiteY5" fmla="*/ 3212417 h 3212417"/>
              <a:gd name="connsiteX6" fmla="*/ 0 w 4359787"/>
              <a:gd name="connsiteY6" fmla="*/ 3123511 h 3212417"/>
              <a:gd name="connsiteX7" fmla="*/ 76125 w 4359787"/>
              <a:gd name="connsiteY7" fmla="*/ 2914036 h 3212417"/>
              <a:gd name="connsiteX8" fmla="*/ 3031576 w 4359787"/>
              <a:gd name="connsiteY8" fmla="*/ 36401 h 32124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9787" h="3212417">
                <a:moveTo>
                  <a:pt x="3270642" y="0"/>
                </a:moveTo>
                <a:lnTo>
                  <a:pt x="4359787" y="0"/>
                </a:lnTo>
                <a:lnTo>
                  <a:pt x="4359787" y="716391"/>
                </a:lnTo>
                <a:lnTo>
                  <a:pt x="4359628" y="716391"/>
                </a:lnTo>
                <a:cubicBezTo>
                  <a:pt x="4359628" y="716391"/>
                  <a:pt x="1671933" y="50728"/>
                  <a:pt x="196509" y="2977895"/>
                </a:cubicBezTo>
                <a:lnTo>
                  <a:pt x="85972" y="3212417"/>
                </a:lnTo>
                <a:lnTo>
                  <a:pt x="0" y="3123511"/>
                </a:lnTo>
                <a:lnTo>
                  <a:pt x="76125" y="2914036"/>
                </a:lnTo>
                <a:cubicBezTo>
                  <a:pt x="629786" y="1494429"/>
                  <a:pt x="1548172" y="331492"/>
                  <a:pt x="3031576" y="36401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04AFA1F-7D29-4009-5D39-061DA6E69221}"/>
              </a:ext>
            </a:extLst>
          </p:cNvPr>
          <p:cNvSpPr/>
          <p:nvPr/>
        </p:nvSpPr>
        <p:spPr>
          <a:xfrm>
            <a:off x="8254199" y="301412"/>
            <a:ext cx="3956316" cy="2610156"/>
          </a:xfrm>
          <a:custGeom>
            <a:gdLst>
              <a:gd name="connsiteX0" fmla="*/ 4354102 w 4354102"/>
              <a:gd name="connsiteY0" fmla="*/ 265 h 2872593"/>
              <a:gd name="connsiteX1" fmla="*/ 4354102 w 4354102"/>
              <a:gd name="connsiteY1" fmla="*/ 376727 h 2872593"/>
              <a:gd name="connsiteX2" fmla="*/ 4353943 w 4354102"/>
              <a:gd name="connsiteY2" fmla="*/ 376567 h 2872593"/>
              <a:gd name="connsiteX3" fmla="*/ 190823 w 4354102"/>
              <a:gd name="connsiteY3" fmla="*/ 2638071 h 2872593"/>
              <a:gd name="connsiteX4" fmla="*/ 80287 w 4354102"/>
              <a:gd name="connsiteY4" fmla="*/ 2872593 h 2872593"/>
              <a:gd name="connsiteX5" fmla="*/ 0 w 4354102"/>
              <a:gd name="connsiteY5" fmla="*/ 2789568 h 2872593"/>
              <a:gd name="connsiteX6" fmla="*/ 79183 w 4354102"/>
              <a:gd name="connsiteY6" fmla="*/ 2598971 h 2872593"/>
              <a:gd name="connsiteX7" fmla="*/ 4354102 w 4354102"/>
              <a:gd name="connsiteY7" fmla="*/ 265 h 28725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4102" h="2872593">
                <a:moveTo>
                  <a:pt x="4354102" y="265"/>
                </a:moveTo>
                <a:lnTo>
                  <a:pt x="4354102" y="376727"/>
                </a:lnTo>
                <a:lnTo>
                  <a:pt x="4353943" y="376567"/>
                </a:lnTo>
                <a:cubicBezTo>
                  <a:pt x="4353943" y="376567"/>
                  <a:pt x="1666248" y="-289096"/>
                  <a:pt x="190823" y="2638071"/>
                </a:cubicBezTo>
                <a:lnTo>
                  <a:pt x="80287" y="2872593"/>
                </a:lnTo>
                <a:lnTo>
                  <a:pt x="0" y="2789568"/>
                </a:lnTo>
                <a:lnTo>
                  <a:pt x="79183" y="2598971"/>
                </a:lnTo>
                <a:cubicBezTo>
                  <a:pt x="826888" y="940571"/>
                  <a:pt x="2172689" y="-18311"/>
                  <a:pt x="4354102" y="265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6C0EE18D-4706-C02D-5A39-C1AA5231D5B3}"/>
              </a:ext>
            </a:extLst>
          </p:cNvPr>
          <p:cNvSpPr/>
          <p:nvPr/>
        </p:nvSpPr>
        <p:spPr>
          <a:xfrm rot="-2508600">
            <a:off x="10461754" y="5792122"/>
            <a:ext cx="2376303" cy="1338635"/>
          </a:xfrm>
          <a:custGeom>
            <a:gdLst>
              <a:gd name="connsiteX0" fmla="*/ 2347906 w 2376303"/>
              <a:gd name="connsiteY0" fmla="*/ 147410 h 1338635"/>
              <a:gd name="connsiteX1" fmla="*/ 2376303 w 2376303"/>
              <a:gd name="connsiteY1" fmla="*/ 181828 h 1338635"/>
              <a:gd name="connsiteX2" fmla="*/ 1341635 w 2376303"/>
              <a:gd name="connsiteY2" fmla="*/ 1338635 h 1338635"/>
              <a:gd name="connsiteX3" fmla="*/ 0 w 2376303"/>
              <a:gd name="connsiteY3" fmla="*/ 138653 h 1338635"/>
              <a:gd name="connsiteX4" fmla="*/ 63872 w 2376303"/>
              <a:gd name="connsiteY4" fmla="*/ 85954 h 1338635"/>
              <a:gd name="connsiteX5" fmla="*/ 345266 w 2376303"/>
              <a:gd name="connsiteY5" fmla="*/ 0 h 1338635"/>
              <a:gd name="connsiteX6" fmla="*/ 1992026 w 2376303"/>
              <a:gd name="connsiteY6" fmla="*/ 0 h 1338635"/>
              <a:gd name="connsiteX7" fmla="*/ 2347906 w 2376303"/>
              <a:gd name="connsiteY7" fmla="*/ 147410 h 13386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6303" h="1338635">
                <a:moveTo>
                  <a:pt x="2347906" y="147410"/>
                </a:moveTo>
                <a:lnTo>
                  <a:pt x="2376303" y="181828"/>
                </a:lnTo>
                <a:lnTo>
                  <a:pt x="1341635" y="1338635"/>
                </a:lnTo>
                <a:lnTo>
                  <a:pt x="0" y="138653"/>
                </a:lnTo>
                <a:lnTo>
                  <a:pt x="63872" y="85954"/>
                </a:lnTo>
                <a:cubicBezTo>
                  <a:pt x="144198" y="31687"/>
                  <a:pt x="241031" y="0"/>
                  <a:pt x="345266" y="0"/>
                </a:cubicBezTo>
                <a:lnTo>
                  <a:pt x="1992026" y="0"/>
                </a:lnTo>
                <a:cubicBezTo>
                  <a:pt x="2131006" y="0"/>
                  <a:pt x="2256828" y="56333"/>
                  <a:pt x="2347906" y="14741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38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图形 89">
            <a:extLst>
              <a:ext uri="{FF2B5EF4-FFF2-40B4-BE49-F238E27FC236}">
                <a16:creationId xmlns:a16="http://schemas.microsoft.com/office/drawing/2014/main" id="{BF9D9794-9CFF-554C-51C6-26C32F216892}"/>
              </a:ext>
            </a:extLst>
          </p:cNvPr>
          <p:cNvSpPr/>
          <p:nvPr/>
        </p:nvSpPr>
        <p:spPr>
          <a:xfrm rot="15378120">
            <a:off x="6519974" y="3464838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5" name="图形 90">
            <a:extLst>
              <a:ext uri="{FF2B5EF4-FFF2-40B4-BE49-F238E27FC236}">
                <a16:creationId xmlns:a16="http://schemas.microsoft.com/office/drawing/2014/main" id="{2240FE02-A9D9-24A0-0E83-D39D2E5D5FBC}"/>
              </a:ext>
            </a:extLst>
          </p:cNvPr>
          <p:cNvSpPr/>
          <p:nvPr/>
        </p:nvSpPr>
        <p:spPr>
          <a:xfrm rot="3963999">
            <a:off x="7896901" y="4006671"/>
            <a:ext cx="368477" cy="368477"/>
          </a:xfrm>
          <a:custGeom>
            <a:gdLst>
              <a:gd name="connsiteX0" fmla="*/ 298584 w 368477"/>
              <a:gd name="connsiteY0" fmla="*/ 0 h 368477"/>
              <a:gd name="connsiteX1" fmla="*/ 368478 w 368477"/>
              <a:gd name="connsiteY1" fmla="*/ 69893 h 368477"/>
              <a:gd name="connsiteX2" fmla="*/ 368478 w 368477"/>
              <a:gd name="connsiteY2" fmla="*/ 298584 h 368477"/>
              <a:gd name="connsiteX3" fmla="*/ 298584 w 368477"/>
              <a:gd name="connsiteY3" fmla="*/ 368478 h 368477"/>
              <a:gd name="connsiteX4" fmla="*/ 69893 w 368477"/>
              <a:gd name="connsiteY4" fmla="*/ 368478 h 368477"/>
              <a:gd name="connsiteX5" fmla="*/ 0 w 368477"/>
              <a:gd name="connsiteY5" fmla="*/ 298584 h 368477"/>
              <a:gd name="connsiteX6" fmla="*/ 0 w 368477"/>
              <a:gd name="connsiteY6" fmla="*/ 69893 h 368477"/>
              <a:gd name="connsiteX7" fmla="*/ 69893 w 368477"/>
              <a:gd name="connsiteY7" fmla="*/ 0 h 3684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77" h="368477">
                <a:moveTo>
                  <a:pt x="298584" y="0"/>
                </a:moveTo>
                <a:cubicBezTo>
                  <a:pt x="337185" y="0"/>
                  <a:pt x="368478" y="31292"/>
                  <a:pt x="368478" y="69893"/>
                </a:cubicBezTo>
                <a:lnTo>
                  <a:pt x="368478" y="298584"/>
                </a:lnTo>
                <a:cubicBezTo>
                  <a:pt x="368478" y="337185"/>
                  <a:pt x="337185" y="368478"/>
                  <a:pt x="298584" y="368478"/>
                </a:cubicBezTo>
                <a:lnTo>
                  <a:pt x="69893" y="368478"/>
                </a:lnTo>
                <a:cubicBezTo>
                  <a:pt x="31292" y="368478"/>
                  <a:pt x="0" y="337185"/>
                  <a:pt x="0" y="298584"/>
                </a:cubicBezTo>
                <a:lnTo>
                  <a:pt x="0" y="69893"/>
                </a:lnTo>
                <a:cubicBezTo>
                  <a:pt x="0" y="31292"/>
                  <a:pt x="31292" y="0"/>
                  <a:pt x="69893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534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图形 91">
            <a:extLst>
              <a:ext uri="{FF2B5EF4-FFF2-40B4-BE49-F238E27FC236}">
                <a16:creationId xmlns:a16="http://schemas.microsoft.com/office/drawing/2014/main" id="{3E02F807-6E45-C614-C6E1-C8587862139F}"/>
              </a:ext>
            </a:extLst>
          </p:cNvPr>
          <p:cNvSpPr/>
          <p:nvPr/>
        </p:nvSpPr>
        <p:spPr>
          <a:xfrm rot="15378120">
            <a:off x="8045529" y="5063759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Text1">
            <a:extLst>
              <a:ext uri="{FF2B5EF4-FFF2-40B4-BE49-F238E27FC236}">
                <a16:creationId xmlns:a16="http://schemas.microsoft.com/office/drawing/2014/main" id="{5CAA7E31-6CB9-4734-B8F6-39356FEE333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404494" y="3134360"/>
            <a:ext cx="7315667" cy="130048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问题背景与描述</a:t>
            </a:r>
          </a:p>
        </p:txBody>
      </p:sp>
      <p:sp>
        <p:nvSpPr>
          <p:cNvPr id="3" name="Text2">
            <a:extLst>
              <a:ext uri="{FF2B5EF4-FFF2-40B4-BE49-F238E27FC236}">
                <a16:creationId xmlns:a16="http://schemas.microsoft.com/office/drawing/2014/main" id="{FF4371C5-0002-778B-5303-E54907E9B33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404495" y="4571365"/>
            <a:ext cx="5239708" cy="110680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Background and description of the problem</a:t>
            </a:r>
          </a:p>
        </p:txBody>
      </p:sp>
      <p:sp>
        <p:nvSpPr>
          <p:cNvPr id="4" name="Text3">
            <a:extLst>
              <a:ext uri="{FF2B5EF4-FFF2-40B4-BE49-F238E27FC236}">
                <a16:creationId xmlns:a16="http://schemas.microsoft.com/office/drawing/2014/main" id="{EEB9A306-811A-063C-1192-3DA0069BEA1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404495" y="1257926"/>
            <a:ext cx="1611989" cy="1452596"/>
          </a:xfrm>
          <a:prstGeom prst="rect">
            <a:avLst/>
          </a:prstGeom>
          <a:noFill/>
        </p:spPr>
        <p:txBody>
          <a:bodyPr wrap="square" rtlCol="0" anchor="ctr">
            <a:normAutofit fontScale="9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362278-A0AB-9DC3-51A7-DA9BA04A5F2D}"/>
              </a:ext>
            </a:extLst>
          </p:cNvPr>
          <p:cNvSpPr/>
          <p:nvPr/>
        </p:nvSpPr>
        <p:spPr>
          <a:xfrm flipH="1" flipV="1">
            <a:off x="617468" y="2710522"/>
            <a:ext cx="1062436" cy="16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custData r:id="rId7"/>
      <p:tags r:id="rId8"/>
    </p:custDataLst>
    <p:extLst>
      <p:ext uri="{BB962C8B-B14F-4D97-AF65-F5344CB8AC3E}">
        <p14:creationId val="2148595501"/>
      </p:ext>
    </p:extLst>
  </p:cSld>
  <p:clrMapOvr>
    <a:masterClrMapping/>
  </p:clrMapOvr>
</p:sld>
</file>

<file path=ppt/slides/slide4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Shape1">
            <a:extLst>
              <a:ext uri="{FF2B5EF4-FFF2-40B4-BE49-F238E27FC236}">
                <a16:creationId xmlns:a16="http://schemas.microsoft.com/office/drawing/2014/main" id="{7A550853-B87B-2B22-C694-C9B840C11CB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40547" y="0"/>
            <a:ext cx="5851453" cy="6169306"/>
          </a:xfrm>
          <a:custGeom>
            <a:gdLst>
              <a:gd name="connsiteX0" fmla="*/ 147291 w 5851453"/>
              <a:gd name="connsiteY0" fmla="*/ 0 h 6169306"/>
              <a:gd name="connsiteX1" fmla="*/ 5851453 w 5851453"/>
              <a:gd name="connsiteY1" fmla="*/ 0 h 6169306"/>
              <a:gd name="connsiteX2" fmla="*/ 5851453 w 5851453"/>
              <a:gd name="connsiteY2" fmla="*/ 6090264 h 6169306"/>
              <a:gd name="connsiteX3" fmla="*/ 5605857 w 5851453"/>
              <a:gd name="connsiteY3" fmla="*/ 6129356 h 6169306"/>
              <a:gd name="connsiteX4" fmla="*/ 4972537 w 5851453"/>
              <a:gd name="connsiteY4" fmla="*/ 6169306 h 6169306"/>
              <a:gd name="connsiteX5" fmla="*/ 0 w 5851453"/>
              <a:gd name="connsiteY5" fmla="*/ 1196768 h 6169306"/>
              <a:gd name="connsiteX6" fmla="*/ 127332 w 5851453"/>
              <a:gd name="connsiteY6" fmla="*/ 73785 h 61693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53" h="6169306">
                <a:moveTo>
                  <a:pt x="147291" y="0"/>
                </a:moveTo>
                <a:lnTo>
                  <a:pt x="5851453" y="0"/>
                </a:lnTo>
                <a:lnTo>
                  <a:pt x="5851453" y="6090264"/>
                </a:lnTo>
                <a:lnTo>
                  <a:pt x="5605857" y="6129356"/>
                </a:lnTo>
                <a:cubicBezTo>
                  <a:pt x="5398466" y="6155718"/>
                  <a:pt x="5187089" y="6169306"/>
                  <a:pt x="4972537" y="6169306"/>
                </a:cubicBezTo>
                <a:cubicBezTo>
                  <a:pt x="2226279" y="6169306"/>
                  <a:pt x="0" y="3943025"/>
                  <a:pt x="0" y="1196768"/>
                </a:cubicBezTo>
                <a:cubicBezTo>
                  <a:pt x="0" y="810576"/>
                  <a:pt x="44026" y="434666"/>
                  <a:pt x="127332" y="73785"/>
                </a:cubicBezTo>
                <a:close/>
              </a:path>
            </a:pathLst>
          </a:custGeom>
          <a:blipFill>
            <a:blip r:embed="rId4"/>
            <a:stretch>
              <a:fillRect l="-29094" r="-2909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ext1">
            <a:extLst>
              <a:ext uri="{FF2B5EF4-FFF2-40B4-BE49-F238E27FC236}">
                <a16:creationId xmlns:a16="http://schemas.microsoft.com/office/drawing/2014/main" id="{E3882D14-1CB9-3FB2-74AF-E56A169F58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8598" y="635732"/>
            <a:ext cx="5604024" cy="129577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问题背景与描述</a:t>
            </a:r>
          </a:p>
        </p:txBody>
      </p:sp>
      <p:sp>
        <p:nvSpPr>
          <p:cNvPr id="3" name="Text2">
            <a:extLst>
              <a:ext uri="{FF2B5EF4-FFF2-40B4-BE49-F238E27FC236}">
                <a16:creationId xmlns:a16="http://schemas.microsoft.com/office/drawing/2014/main" id="{35C58F26-A3B4-6132-5570-7DE035AF247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8599" y="2111616"/>
            <a:ext cx="5611250" cy="422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1.LoL行业增长迅猛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LoL行业迅速扩张，比赛预测对玩家和分析师提升决策准确性、增强游戏体验至关重要，影响广泛。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2.HighDiamond数据丰富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使用HighDiamond的9879场比赛数据预测蓝队胜率，数据集规模庞大，为模型训练提供坚实基础。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3.研究核心多元深入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特征选择、模型优化、数据平衡及可解释性是研究核心，确保预测模型既准确又实用，提升模型综合性能。</a:t>
            </a:r>
          </a:p>
        </p:txBody>
      </p:sp>
    </p:spTree>
    <p:custDataLst>
      <p:custData r:id="rId7"/>
      <p:tags r:id="rId8"/>
    </p:custDataLst>
  </p:cSld>
  <p:clrMapOvr>
    <a:masterClrMapping/>
  </p:clrMapOvr>
  <mc:AlternateContent>
    <mc:Choice xmlns:p14="http://schemas.microsoft.com/office/powerpoint/2010/main" Requires="p14"/>
    <mc:Fallback>
      <p:transition spd="slow">
        <p:cover dir="lu"/>
      </p:transition>
    </mc:Fallback>
  </mc:AlternateContent>
</p:sld>
</file>

<file path=ppt/slides/slide5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hapter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927FDB4-0B64-E7D5-FDCC-C22829BEEB3C}"/>
              </a:ext>
            </a:extLst>
          </p:cNvPr>
          <p:cNvSpPr/>
          <p:nvPr/>
        </p:nvSpPr>
        <p:spPr>
          <a:xfrm rot="19091400">
            <a:off x="6839635" y="-2831561"/>
            <a:ext cx="5453965" cy="7922288"/>
          </a:xfrm>
          <a:custGeom>
            <a:gdLst>
              <a:gd name="connsiteX0" fmla="*/ 0 w 6002332"/>
              <a:gd name="connsiteY0" fmla="*/ 0 h 8718832"/>
              <a:gd name="connsiteX1" fmla="*/ 6002332 w 6002332"/>
              <a:gd name="connsiteY1" fmla="*/ 5368589 h 8718832"/>
              <a:gd name="connsiteX2" fmla="*/ 3005817 w 6002332"/>
              <a:gd name="connsiteY2" fmla="*/ 8718832 h 8718832"/>
              <a:gd name="connsiteX3" fmla="*/ 2064949 w 6002332"/>
              <a:gd name="connsiteY3" fmla="*/ 8718832 h 8718832"/>
              <a:gd name="connsiteX4" fmla="*/ 0 w 6002332"/>
              <a:gd name="connsiteY4" fmla="*/ 6653884 h 87188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2332" h="8718832">
                <a:moveTo>
                  <a:pt x="0" y="0"/>
                </a:moveTo>
                <a:lnTo>
                  <a:pt x="6002332" y="5368589"/>
                </a:lnTo>
                <a:lnTo>
                  <a:pt x="3005817" y="8718832"/>
                </a:lnTo>
                <a:lnTo>
                  <a:pt x="2064949" y="8718832"/>
                </a:lnTo>
                <a:cubicBezTo>
                  <a:pt x="924509" y="8718832"/>
                  <a:pt x="0" y="7794323"/>
                  <a:pt x="0" y="6653884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F6C264A9-8A61-AB0A-7B00-68FF9B342CB5}"/>
              </a:ext>
            </a:extLst>
          </p:cNvPr>
          <p:cNvSpPr/>
          <p:nvPr/>
        </p:nvSpPr>
        <p:spPr>
          <a:xfrm>
            <a:off x="4894847" y="-4916"/>
            <a:ext cx="7315667" cy="4872579"/>
          </a:xfrm>
          <a:custGeom>
            <a:gdLst>
              <a:gd name="connsiteX0" fmla="*/ 0 w 8051218"/>
              <a:gd name="connsiteY0" fmla="*/ 0 h 5362491"/>
              <a:gd name="connsiteX1" fmla="*/ 8051218 w 8051218"/>
              <a:gd name="connsiteY1" fmla="*/ 0 h 5362491"/>
              <a:gd name="connsiteX2" fmla="*/ 8051218 w 8051218"/>
              <a:gd name="connsiteY2" fmla="*/ 3605871 h 5362491"/>
              <a:gd name="connsiteX3" fmla="*/ 7947479 w 8051218"/>
              <a:gd name="connsiteY3" fmla="*/ 3786705 h 5362491"/>
              <a:gd name="connsiteX4" fmla="*/ 6811739 w 8051218"/>
              <a:gd name="connsiteY4" fmla="*/ 5013766 h 5362491"/>
              <a:gd name="connsiteX5" fmla="*/ 4446868 w 8051218"/>
              <a:gd name="connsiteY5" fmla="*/ 4751074 h 53624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1218" h="5362491">
                <a:moveTo>
                  <a:pt x="0" y="0"/>
                </a:moveTo>
                <a:lnTo>
                  <a:pt x="8051218" y="0"/>
                </a:lnTo>
                <a:lnTo>
                  <a:pt x="8051218" y="3605871"/>
                </a:lnTo>
                <a:lnTo>
                  <a:pt x="7947479" y="3786705"/>
                </a:lnTo>
                <a:cubicBezTo>
                  <a:pt x="7422088" y="4656489"/>
                  <a:pt x="6811739" y="5013766"/>
                  <a:pt x="6811739" y="5013766"/>
                </a:cubicBezTo>
                <a:cubicBezTo>
                  <a:pt x="5586640" y="5929994"/>
                  <a:pt x="4446868" y="4751074"/>
                  <a:pt x="4446868" y="4751074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8888B21-A534-1851-85E5-3EC3E33BF3A1}"/>
              </a:ext>
            </a:extLst>
          </p:cNvPr>
          <p:cNvSpPr/>
          <p:nvPr/>
        </p:nvSpPr>
        <p:spPr>
          <a:xfrm>
            <a:off x="5134290" y="-4916"/>
            <a:ext cx="7076225" cy="4732831"/>
          </a:xfrm>
          <a:custGeom>
            <a:gdLst>
              <a:gd name="connsiteX0" fmla="*/ 0 w 7787701"/>
              <a:gd name="connsiteY0" fmla="*/ 0 h 5208692"/>
              <a:gd name="connsiteX1" fmla="*/ 7787701 w 7787701"/>
              <a:gd name="connsiteY1" fmla="*/ 0 h 5208692"/>
              <a:gd name="connsiteX2" fmla="*/ 7787701 w 7787701"/>
              <a:gd name="connsiteY2" fmla="*/ 3605570 h 5208692"/>
              <a:gd name="connsiteX3" fmla="*/ 7787543 w 7787701"/>
              <a:gd name="connsiteY3" fmla="*/ 3605869 h 5208692"/>
              <a:gd name="connsiteX4" fmla="*/ 6477117 w 7787701"/>
              <a:gd name="connsiteY4" fmla="*/ 5064578 h 5208692"/>
              <a:gd name="connsiteX5" fmla="*/ 4529454 w 7787701"/>
              <a:gd name="connsiteY5" fmla="*/ 4564600 h 52086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701" h="5208692">
                <a:moveTo>
                  <a:pt x="0" y="0"/>
                </a:moveTo>
                <a:lnTo>
                  <a:pt x="7787701" y="0"/>
                </a:lnTo>
                <a:lnTo>
                  <a:pt x="7787701" y="3605570"/>
                </a:lnTo>
                <a:lnTo>
                  <a:pt x="7787543" y="3605869"/>
                </a:lnTo>
                <a:cubicBezTo>
                  <a:pt x="7157337" y="4692431"/>
                  <a:pt x="6477117" y="5064578"/>
                  <a:pt x="6477117" y="5064578"/>
                </a:cubicBezTo>
                <a:cubicBezTo>
                  <a:pt x="5473964" y="5575263"/>
                  <a:pt x="4529454" y="4564600"/>
                  <a:pt x="4529454" y="456460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BE2DDB5-5F70-A3F8-157A-6C8B530236B1}"/>
              </a:ext>
            </a:extLst>
          </p:cNvPr>
          <p:cNvSpPr/>
          <p:nvPr/>
        </p:nvSpPr>
        <p:spPr>
          <a:xfrm>
            <a:off x="5514749" y="-4916"/>
            <a:ext cx="6695765" cy="4432331"/>
          </a:xfrm>
          <a:custGeom>
            <a:gdLst>
              <a:gd name="connsiteX0" fmla="*/ 0 w 7368988"/>
              <a:gd name="connsiteY0" fmla="*/ 0 h 4877978"/>
              <a:gd name="connsiteX1" fmla="*/ 7368988 w 7368988"/>
              <a:gd name="connsiteY1" fmla="*/ 0 h 4877978"/>
              <a:gd name="connsiteX2" fmla="*/ 7368988 w 7368988"/>
              <a:gd name="connsiteY2" fmla="*/ 3392873 h 4877978"/>
              <a:gd name="connsiteX3" fmla="*/ 7269395 w 7368988"/>
              <a:gd name="connsiteY3" fmla="*/ 3534575 h 4877978"/>
              <a:gd name="connsiteX4" fmla="*/ 6177446 w 7368988"/>
              <a:gd name="connsiteY4" fmla="*/ 4596558 h 4877978"/>
              <a:gd name="connsiteX5" fmla="*/ 4291941 w 7368988"/>
              <a:gd name="connsiteY5" fmla="*/ 4452749 h 48779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8988" h="4877978">
                <a:moveTo>
                  <a:pt x="0" y="0"/>
                </a:moveTo>
                <a:lnTo>
                  <a:pt x="7368988" y="0"/>
                </a:lnTo>
                <a:lnTo>
                  <a:pt x="7368988" y="3392873"/>
                </a:lnTo>
                <a:lnTo>
                  <a:pt x="7269395" y="3534575"/>
                </a:lnTo>
                <a:cubicBezTo>
                  <a:pt x="6764903" y="4222287"/>
                  <a:pt x="6177446" y="4596558"/>
                  <a:pt x="6177446" y="4596558"/>
                </a:cubicBezTo>
                <a:cubicBezTo>
                  <a:pt x="5245400" y="5304901"/>
                  <a:pt x="4291941" y="4452749"/>
                  <a:pt x="4291941" y="4452749"/>
                </a:cubicBezTo>
                <a:close/>
              </a:path>
            </a:pathLst>
          </a:custGeom>
          <a:solidFill>
            <a:schemeClr val="accent3"/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8" name="shape 27">
            <a:extLst>
              <a:ext uri="{FF2B5EF4-FFF2-40B4-BE49-F238E27FC236}">
                <a16:creationId xmlns:a16="http://schemas.microsoft.com/office/drawing/2014/main" id="{E234B6D0-3283-01DE-296C-A6905143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9" t="21667" b="40296"/>
          <a:stretch>
            <a:fillRect/>
          </a:stretch>
        </p:blipFill>
        <p:spPr>
          <a:xfrm>
            <a:off x="5494470" y="-25955"/>
            <a:ext cx="6700173" cy="4213851"/>
          </a:xfrm>
          <a:custGeom>
            <a:gdLst>
              <a:gd name="connsiteX0" fmla="*/ 0 w 7373840"/>
              <a:gd name="connsiteY0" fmla="*/ 0 h 4637531"/>
              <a:gd name="connsiteX1" fmla="*/ 7373840 w 7373840"/>
              <a:gd name="connsiteY1" fmla="*/ 0 h 4637531"/>
              <a:gd name="connsiteX2" fmla="*/ 7373840 w 7373840"/>
              <a:gd name="connsiteY2" fmla="*/ 2183047 h 4637531"/>
              <a:gd name="connsiteX3" fmla="*/ 7258623 w 7373840"/>
              <a:gd name="connsiteY3" fmla="*/ 2413532 h 4637531"/>
              <a:gd name="connsiteX4" fmla="*/ 5853502 w 7373840"/>
              <a:gd name="connsiteY4" fmla="*/ 4262905 h 4637531"/>
              <a:gd name="connsiteX5" fmla="*/ 4314259 w 7373840"/>
              <a:gd name="connsiteY5" fmla="*/ 4475903 h 46375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3839" h="4637531">
                <a:moveTo>
                  <a:pt x="0" y="0"/>
                </a:moveTo>
                <a:lnTo>
                  <a:pt x="7373840" y="0"/>
                </a:lnTo>
                <a:lnTo>
                  <a:pt x="7373840" y="2183047"/>
                </a:lnTo>
                <a:lnTo>
                  <a:pt x="7258623" y="2413532"/>
                </a:lnTo>
                <a:cubicBezTo>
                  <a:pt x="6590246" y="3691739"/>
                  <a:pt x="5853502" y="4262905"/>
                  <a:pt x="5853502" y="4262905"/>
                </a:cubicBezTo>
                <a:cubicBezTo>
                  <a:pt x="5028034" y="4955269"/>
                  <a:pt x="4314259" y="4475903"/>
                  <a:pt x="4314259" y="4475903"/>
                </a:cubicBezTo>
                <a:close/>
              </a:path>
            </a:pathLst>
          </a:custGeom>
        </p:spPr>
      </p:pic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EED45D4-AF78-7488-9EAC-9BA7A92D567F}"/>
              </a:ext>
            </a:extLst>
          </p:cNvPr>
          <p:cNvSpPr/>
          <p:nvPr/>
        </p:nvSpPr>
        <p:spPr>
          <a:xfrm>
            <a:off x="8235401" y="-7364"/>
            <a:ext cx="3975115" cy="2918933"/>
          </a:xfrm>
          <a:custGeom>
            <a:gdLst>
              <a:gd name="connsiteX0" fmla="*/ 1847526 w 4374791"/>
              <a:gd name="connsiteY0" fmla="*/ 0 h 3212416"/>
              <a:gd name="connsiteX1" fmla="*/ 4374791 w 4374791"/>
              <a:gd name="connsiteY1" fmla="*/ 0 h 3212416"/>
              <a:gd name="connsiteX2" fmla="*/ 4374791 w 4374791"/>
              <a:gd name="connsiteY2" fmla="*/ 716550 h 3212416"/>
              <a:gd name="connsiteX3" fmla="*/ 4374632 w 4374791"/>
              <a:gd name="connsiteY3" fmla="*/ 716390 h 3212416"/>
              <a:gd name="connsiteX4" fmla="*/ 211513 w 4374791"/>
              <a:gd name="connsiteY4" fmla="*/ 2977894 h 3212416"/>
              <a:gd name="connsiteX5" fmla="*/ 100976 w 4374791"/>
              <a:gd name="connsiteY5" fmla="*/ 3212416 h 3212416"/>
              <a:gd name="connsiteX6" fmla="*/ 0 w 4374791"/>
              <a:gd name="connsiteY6" fmla="*/ 3107995 h 3212416"/>
              <a:gd name="connsiteX7" fmla="*/ 50561 w 4374791"/>
              <a:gd name="connsiteY7" fmla="*/ 2900102 h 3212416"/>
              <a:gd name="connsiteX8" fmla="*/ 1796213 w 4374791"/>
              <a:gd name="connsiteY8" fmla="*/ 33058 h 32124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4791" h="3212416">
                <a:moveTo>
                  <a:pt x="1847526" y="0"/>
                </a:moveTo>
                <a:lnTo>
                  <a:pt x="4374791" y="0"/>
                </a:lnTo>
                <a:lnTo>
                  <a:pt x="4374791" y="716550"/>
                </a:lnTo>
                <a:lnTo>
                  <a:pt x="4374632" y="716390"/>
                </a:lnTo>
                <a:cubicBezTo>
                  <a:pt x="4374632" y="716390"/>
                  <a:pt x="1686937" y="50727"/>
                  <a:pt x="211513" y="2977894"/>
                </a:cubicBezTo>
                <a:lnTo>
                  <a:pt x="100976" y="3212416"/>
                </a:lnTo>
                <a:lnTo>
                  <a:pt x="0" y="3107995"/>
                </a:lnTo>
                <a:lnTo>
                  <a:pt x="50561" y="2900102"/>
                </a:lnTo>
                <a:cubicBezTo>
                  <a:pt x="346780" y="1791845"/>
                  <a:pt x="883836" y="691049"/>
                  <a:pt x="1796213" y="33058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9412BFBF-F380-D1E8-097B-42911F964CFB}"/>
              </a:ext>
            </a:extLst>
          </p:cNvPr>
          <p:cNvSpPr/>
          <p:nvPr/>
        </p:nvSpPr>
        <p:spPr>
          <a:xfrm>
            <a:off x="8249034" y="-7364"/>
            <a:ext cx="3961481" cy="2918934"/>
          </a:xfrm>
          <a:custGeom>
            <a:gdLst>
              <a:gd name="connsiteX0" fmla="*/ 3270642 w 4359787"/>
              <a:gd name="connsiteY0" fmla="*/ 0 h 3212417"/>
              <a:gd name="connsiteX1" fmla="*/ 4359787 w 4359787"/>
              <a:gd name="connsiteY1" fmla="*/ 0 h 3212417"/>
              <a:gd name="connsiteX2" fmla="*/ 4359787 w 4359787"/>
              <a:gd name="connsiteY2" fmla="*/ 716391 h 3212417"/>
              <a:gd name="connsiteX3" fmla="*/ 4359628 w 4359787"/>
              <a:gd name="connsiteY3" fmla="*/ 716391 h 3212417"/>
              <a:gd name="connsiteX4" fmla="*/ 196509 w 4359787"/>
              <a:gd name="connsiteY4" fmla="*/ 2977895 h 3212417"/>
              <a:gd name="connsiteX5" fmla="*/ 85972 w 4359787"/>
              <a:gd name="connsiteY5" fmla="*/ 3212417 h 3212417"/>
              <a:gd name="connsiteX6" fmla="*/ 0 w 4359787"/>
              <a:gd name="connsiteY6" fmla="*/ 3123511 h 3212417"/>
              <a:gd name="connsiteX7" fmla="*/ 76125 w 4359787"/>
              <a:gd name="connsiteY7" fmla="*/ 2914036 h 3212417"/>
              <a:gd name="connsiteX8" fmla="*/ 3031576 w 4359787"/>
              <a:gd name="connsiteY8" fmla="*/ 36401 h 32124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9787" h="3212417">
                <a:moveTo>
                  <a:pt x="3270642" y="0"/>
                </a:moveTo>
                <a:lnTo>
                  <a:pt x="4359787" y="0"/>
                </a:lnTo>
                <a:lnTo>
                  <a:pt x="4359787" y="716391"/>
                </a:lnTo>
                <a:lnTo>
                  <a:pt x="4359628" y="716391"/>
                </a:lnTo>
                <a:cubicBezTo>
                  <a:pt x="4359628" y="716391"/>
                  <a:pt x="1671933" y="50728"/>
                  <a:pt x="196509" y="2977895"/>
                </a:cubicBezTo>
                <a:lnTo>
                  <a:pt x="85972" y="3212417"/>
                </a:lnTo>
                <a:lnTo>
                  <a:pt x="0" y="3123511"/>
                </a:lnTo>
                <a:lnTo>
                  <a:pt x="76125" y="2914036"/>
                </a:lnTo>
                <a:cubicBezTo>
                  <a:pt x="629786" y="1494429"/>
                  <a:pt x="1548172" y="331492"/>
                  <a:pt x="3031576" y="36401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04AFA1F-7D29-4009-5D39-061DA6E69221}"/>
              </a:ext>
            </a:extLst>
          </p:cNvPr>
          <p:cNvSpPr/>
          <p:nvPr/>
        </p:nvSpPr>
        <p:spPr>
          <a:xfrm>
            <a:off x="8254199" y="301412"/>
            <a:ext cx="3956316" cy="2610156"/>
          </a:xfrm>
          <a:custGeom>
            <a:gdLst>
              <a:gd name="connsiteX0" fmla="*/ 4354102 w 4354102"/>
              <a:gd name="connsiteY0" fmla="*/ 265 h 2872593"/>
              <a:gd name="connsiteX1" fmla="*/ 4354102 w 4354102"/>
              <a:gd name="connsiteY1" fmla="*/ 376727 h 2872593"/>
              <a:gd name="connsiteX2" fmla="*/ 4353943 w 4354102"/>
              <a:gd name="connsiteY2" fmla="*/ 376567 h 2872593"/>
              <a:gd name="connsiteX3" fmla="*/ 190823 w 4354102"/>
              <a:gd name="connsiteY3" fmla="*/ 2638071 h 2872593"/>
              <a:gd name="connsiteX4" fmla="*/ 80287 w 4354102"/>
              <a:gd name="connsiteY4" fmla="*/ 2872593 h 2872593"/>
              <a:gd name="connsiteX5" fmla="*/ 0 w 4354102"/>
              <a:gd name="connsiteY5" fmla="*/ 2789568 h 2872593"/>
              <a:gd name="connsiteX6" fmla="*/ 79183 w 4354102"/>
              <a:gd name="connsiteY6" fmla="*/ 2598971 h 2872593"/>
              <a:gd name="connsiteX7" fmla="*/ 4354102 w 4354102"/>
              <a:gd name="connsiteY7" fmla="*/ 265 h 28725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4102" h="2872593">
                <a:moveTo>
                  <a:pt x="4354102" y="265"/>
                </a:moveTo>
                <a:lnTo>
                  <a:pt x="4354102" y="376727"/>
                </a:lnTo>
                <a:lnTo>
                  <a:pt x="4353943" y="376567"/>
                </a:lnTo>
                <a:cubicBezTo>
                  <a:pt x="4353943" y="376567"/>
                  <a:pt x="1666248" y="-289096"/>
                  <a:pt x="190823" y="2638071"/>
                </a:cubicBezTo>
                <a:lnTo>
                  <a:pt x="80287" y="2872593"/>
                </a:lnTo>
                <a:lnTo>
                  <a:pt x="0" y="2789568"/>
                </a:lnTo>
                <a:lnTo>
                  <a:pt x="79183" y="2598971"/>
                </a:lnTo>
                <a:cubicBezTo>
                  <a:pt x="826888" y="940571"/>
                  <a:pt x="2172689" y="-18311"/>
                  <a:pt x="4354102" y="265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6C0EE18D-4706-C02D-5A39-C1AA5231D5B3}"/>
              </a:ext>
            </a:extLst>
          </p:cNvPr>
          <p:cNvSpPr/>
          <p:nvPr/>
        </p:nvSpPr>
        <p:spPr>
          <a:xfrm rot="-2508600">
            <a:off x="10461754" y="5792122"/>
            <a:ext cx="2376303" cy="1338635"/>
          </a:xfrm>
          <a:custGeom>
            <a:gdLst>
              <a:gd name="connsiteX0" fmla="*/ 2347906 w 2376303"/>
              <a:gd name="connsiteY0" fmla="*/ 147410 h 1338635"/>
              <a:gd name="connsiteX1" fmla="*/ 2376303 w 2376303"/>
              <a:gd name="connsiteY1" fmla="*/ 181828 h 1338635"/>
              <a:gd name="connsiteX2" fmla="*/ 1341635 w 2376303"/>
              <a:gd name="connsiteY2" fmla="*/ 1338635 h 1338635"/>
              <a:gd name="connsiteX3" fmla="*/ 0 w 2376303"/>
              <a:gd name="connsiteY3" fmla="*/ 138653 h 1338635"/>
              <a:gd name="connsiteX4" fmla="*/ 63872 w 2376303"/>
              <a:gd name="connsiteY4" fmla="*/ 85954 h 1338635"/>
              <a:gd name="connsiteX5" fmla="*/ 345266 w 2376303"/>
              <a:gd name="connsiteY5" fmla="*/ 0 h 1338635"/>
              <a:gd name="connsiteX6" fmla="*/ 1992026 w 2376303"/>
              <a:gd name="connsiteY6" fmla="*/ 0 h 1338635"/>
              <a:gd name="connsiteX7" fmla="*/ 2347906 w 2376303"/>
              <a:gd name="connsiteY7" fmla="*/ 147410 h 13386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6303" h="1338635">
                <a:moveTo>
                  <a:pt x="2347906" y="147410"/>
                </a:moveTo>
                <a:lnTo>
                  <a:pt x="2376303" y="181828"/>
                </a:lnTo>
                <a:lnTo>
                  <a:pt x="1341635" y="1338635"/>
                </a:lnTo>
                <a:lnTo>
                  <a:pt x="0" y="138653"/>
                </a:lnTo>
                <a:lnTo>
                  <a:pt x="63872" y="85954"/>
                </a:lnTo>
                <a:cubicBezTo>
                  <a:pt x="144198" y="31687"/>
                  <a:pt x="241031" y="0"/>
                  <a:pt x="345266" y="0"/>
                </a:cubicBezTo>
                <a:lnTo>
                  <a:pt x="1992026" y="0"/>
                </a:lnTo>
                <a:cubicBezTo>
                  <a:pt x="2131006" y="0"/>
                  <a:pt x="2256828" y="56333"/>
                  <a:pt x="2347906" y="14741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38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图形 89">
            <a:extLst>
              <a:ext uri="{FF2B5EF4-FFF2-40B4-BE49-F238E27FC236}">
                <a16:creationId xmlns:a16="http://schemas.microsoft.com/office/drawing/2014/main" id="{BF9D9794-9CFF-554C-51C6-26C32F216892}"/>
              </a:ext>
            </a:extLst>
          </p:cNvPr>
          <p:cNvSpPr/>
          <p:nvPr/>
        </p:nvSpPr>
        <p:spPr>
          <a:xfrm rot="15378120">
            <a:off x="6519974" y="3464838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5" name="图形 90">
            <a:extLst>
              <a:ext uri="{FF2B5EF4-FFF2-40B4-BE49-F238E27FC236}">
                <a16:creationId xmlns:a16="http://schemas.microsoft.com/office/drawing/2014/main" id="{2240FE02-A9D9-24A0-0E83-D39D2E5D5FBC}"/>
              </a:ext>
            </a:extLst>
          </p:cNvPr>
          <p:cNvSpPr/>
          <p:nvPr/>
        </p:nvSpPr>
        <p:spPr>
          <a:xfrm rot="3963999">
            <a:off x="7896901" y="4006671"/>
            <a:ext cx="368477" cy="368477"/>
          </a:xfrm>
          <a:custGeom>
            <a:gdLst>
              <a:gd name="connsiteX0" fmla="*/ 298584 w 368477"/>
              <a:gd name="connsiteY0" fmla="*/ 0 h 368477"/>
              <a:gd name="connsiteX1" fmla="*/ 368478 w 368477"/>
              <a:gd name="connsiteY1" fmla="*/ 69893 h 368477"/>
              <a:gd name="connsiteX2" fmla="*/ 368478 w 368477"/>
              <a:gd name="connsiteY2" fmla="*/ 298584 h 368477"/>
              <a:gd name="connsiteX3" fmla="*/ 298584 w 368477"/>
              <a:gd name="connsiteY3" fmla="*/ 368478 h 368477"/>
              <a:gd name="connsiteX4" fmla="*/ 69893 w 368477"/>
              <a:gd name="connsiteY4" fmla="*/ 368478 h 368477"/>
              <a:gd name="connsiteX5" fmla="*/ 0 w 368477"/>
              <a:gd name="connsiteY5" fmla="*/ 298584 h 368477"/>
              <a:gd name="connsiteX6" fmla="*/ 0 w 368477"/>
              <a:gd name="connsiteY6" fmla="*/ 69893 h 368477"/>
              <a:gd name="connsiteX7" fmla="*/ 69893 w 368477"/>
              <a:gd name="connsiteY7" fmla="*/ 0 h 3684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77" h="368477">
                <a:moveTo>
                  <a:pt x="298584" y="0"/>
                </a:moveTo>
                <a:cubicBezTo>
                  <a:pt x="337185" y="0"/>
                  <a:pt x="368478" y="31292"/>
                  <a:pt x="368478" y="69893"/>
                </a:cubicBezTo>
                <a:lnTo>
                  <a:pt x="368478" y="298584"/>
                </a:lnTo>
                <a:cubicBezTo>
                  <a:pt x="368478" y="337185"/>
                  <a:pt x="337185" y="368478"/>
                  <a:pt x="298584" y="368478"/>
                </a:cubicBezTo>
                <a:lnTo>
                  <a:pt x="69893" y="368478"/>
                </a:lnTo>
                <a:cubicBezTo>
                  <a:pt x="31292" y="368478"/>
                  <a:pt x="0" y="337185"/>
                  <a:pt x="0" y="298584"/>
                </a:cubicBezTo>
                <a:lnTo>
                  <a:pt x="0" y="69893"/>
                </a:lnTo>
                <a:cubicBezTo>
                  <a:pt x="0" y="31292"/>
                  <a:pt x="31292" y="0"/>
                  <a:pt x="69893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534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图形 91">
            <a:extLst>
              <a:ext uri="{FF2B5EF4-FFF2-40B4-BE49-F238E27FC236}">
                <a16:creationId xmlns:a16="http://schemas.microsoft.com/office/drawing/2014/main" id="{3E02F807-6E45-C614-C6E1-C8587862139F}"/>
              </a:ext>
            </a:extLst>
          </p:cNvPr>
          <p:cNvSpPr/>
          <p:nvPr/>
        </p:nvSpPr>
        <p:spPr>
          <a:xfrm rot="15378120">
            <a:off x="8045529" y="5063759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Text1">
            <a:extLst>
              <a:ext uri="{FF2B5EF4-FFF2-40B4-BE49-F238E27FC236}">
                <a16:creationId xmlns:a16="http://schemas.microsoft.com/office/drawing/2014/main" id="{5CAA7E31-6CB9-4734-B8F6-39356FEE333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404494" y="3134360"/>
            <a:ext cx="7315667" cy="130048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研究方法与模型实现</a:t>
            </a:r>
          </a:p>
        </p:txBody>
      </p:sp>
      <p:sp>
        <p:nvSpPr>
          <p:cNvPr id="3" name="Text2">
            <a:extLst>
              <a:ext uri="{FF2B5EF4-FFF2-40B4-BE49-F238E27FC236}">
                <a16:creationId xmlns:a16="http://schemas.microsoft.com/office/drawing/2014/main" id="{FF4371C5-0002-778B-5303-E54907E9B33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404495" y="4571365"/>
            <a:ext cx="5239708" cy="110680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Research Methods and Model Implementation</a:t>
            </a:r>
          </a:p>
        </p:txBody>
      </p:sp>
      <p:sp>
        <p:nvSpPr>
          <p:cNvPr id="4" name="Text3">
            <a:extLst>
              <a:ext uri="{FF2B5EF4-FFF2-40B4-BE49-F238E27FC236}">
                <a16:creationId xmlns:a16="http://schemas.microsoft.com/office/drawing/2014/main" id="{EEB9A306-811A-063C-1192-3DA0069BEA1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404495" y="1257926"/>
            <a:ext cx="1611989" cy="1452596"/>
          </a:xfrm>
          <a:prstGeom prst="rect">
            <a:avLst/>
          </a:prstGeom>
          <a:noFill/>
        </p:spPr>
        <p:txBody>
          <a:bodyPr wrap="square" rtlCol="0" anchor="ctr">
            <a:normAutofit fontScale="9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362278-A0AB-9DC3-51A7-DA9BA04A5F2D}"/>
              </a:ext>
            </a:extLst>
          </p:cNvPr>
          <p:cNvSpPr/>
          <p:nvPr/>
        </p:nvSpPr>
        <p:spPr>
          <a:xfrm flipH="1" flipV="1">
            <a:off x="617468" y="2710522"/>
            <a:ext cx="1062436" cy="16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custData r:id="rId7"/>
      <p:tags r:id="rId8"/>
    </p:custDataLst>
    <p:extLst>
      <p:ext uri="{BB962C8B-B14F-4D97-AF65-F5344CB8AC3E}">
        <p14:creationId val="2148595501"/>
      </p:ext>
    </p:extLst>
  </p:cSld>
  <p:clrMapOvr>
    <a:masterClrMapping/>
  </p:clrMapOvr>
</p:sld>
</file>

<file path=ppt/slides/slide6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!!平滑1">
            <a:extLst>
              <a:ext uri="{FF2B5EF4-FFF2-40B4-BE49-F238E27FC236}">
                <a16:creationId xmlns:a16="http://schemas.microsoft.com/office/drawing/2014/main" id="{C890AB2D-37E5-6477-7C54-2A75658E13D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96" y="2892870"/>
            <a:ext cx="3615604" cy="3965130"/>
          </a:xfrm>
          <a:prstGeom prst="round1Rect">
            <a:avLst>
              <a:gd name="adj" fmla="val 301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877F9235-6BFE-01B0-E028-1EB1C7A0BEC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866256" y="774628"/>
            <a:ext cx="5406354" cy="129577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研究方法与模型实现</a:t>
            </a:r>
          </a:p>
        </p:txBody>
      </p:sp>
      <p:sp>
        <p:nvSpPr>
          <p:cNvPr id="10" name="Text2">
            <a:extLst>
              <a:ext uri="{FF2B5EF4-FFF2-40B4-BE49-F238E27FC236}">
                <a16:creationId xmlns:a16="http://schemas.microsoft.com/office/drawing/2014/main" id="{97616EA0-7ADE-01E4-1A3F-40120FEA491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886399" y="2250512"/>
            <a:ext cx="5385931" cy="362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1.LR模型调优提升性能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使用GridSearchCV调优LogisticRegression模型，通过5折交叉验证，特征重要性计算后，模型准确率提升至85%。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2.XGBoost优于RandomForest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XGBoost通过ensemble方法将准确度提升至90%，优于RandomForest的87%，GridSearchCV调优后效果更佳。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3.NaiveBayes高效但精度低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NaiveBayes模型基于特征独立假设，分类高效但准确度仅78%，低于XGBoost的90%。</a:t>
            </a:r>
          </a:p>
        </p:txBody>
      </p:sp>
      <p:sp>
        <p:nvSpPr>
          <p:cNvPr id="11" name="Shape1">
            <a:extLst>
              <a:ext uri="{FF2B5EF4-FFF2-40B4-BE49-F238E27FC236}">
                <a16:creationId xmlns:a16="http://schemas.microsoft.com/office/drawing/2014/main" id="{B157D032-DD6B-46F8-AC78-DC594D518B0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88960" y="778492"/>
            <a:ext cx="2984008" cy="2984572"/>
          </a:xfrm>
          <a:prstGeom prst="ellipse">
            <a:avLst/>
          </a:prstGeom>
          <a:blipFill>
            <a:blip r:embed="rId7"/>
            <a:stretch>
              <a:fillRect l="-25033" r="-250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Shape2">
            <a:extLst>
              <a:ext uri="{FF2B5EF4-FFF2-40B4-BE49-F238E27FC236}">
                <a16:creationId xmlns:a16="http://schemas.microsoft.com/office/drawing/2014/main" id="{EBF1AC29-31AF-CFB1-B452-3466B012069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341485" y="2892307"/>
            <a:ext cx="2985135" cy="2985135"/>
          </a:xfrm>
          <a:prstGeom prst="ellipse">
            <a:avLst/>
          </a:prstGeom>
          <a:blipFill>
            <a:blip r:embed="rId9"/>
            <a:stretch>
              <a:fillRect t="-25019" b="-25019"/>
            </a:stretch>
          </a:blipFill>
          <a:ln>
            <a:noFill/>
          </a:ln>
          <a:effectLst>
            <a:outerShdw blurRad="88900" dist="88900" dir="13500000" sx="99000" sy="99000" algn="b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4534A1-65BC-EF44-64C1-95FE3106372F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844110" y="6114332"/>
            <a:ext cx="907897" cy="202620"/>
            <a:chOff x="10568408" y="5902539"/>
            <a:chExt cx="907897" cy="20262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A49D085-0A70-41A5-2903-7F1E51A783D3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 rot="18900000">
              <a:off x="10568408" y="5902539"/>
              <a:ext cx="202620" cy="2026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D6D385B-4D32-E088-59D9-3B8C70D10FD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rot="18900000">
              <a:off x="10803500" y="5902539"/>
              <a:ext cx="202620" cy="2026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D695AE3-5535-B37B-A36A-E42A1E4E88B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rot="18900000">
              <a:off x="11038592" y="5902539"/>
              <a:ext cx="202620" cy="2026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BBC3D8E-8EAB-F0EE-7C3A-2B945C1A3487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8900000">
              <a:off x="11273685" y="5902539"/>
              <a:ext cx="202620" cy="2026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custData r:id="rId15"/>
      <p:tags r:id="rId16"/>
    </p:custDataLst>
    <p:extLst>
      <p:ext uri="{BB962C8B-B14F-4D97-AF65-F5344CB8AC3E}">
        <p14:creationId val="2987181873"/>
      </p:ext>
    </p:extLst>
  </p:cSld>
  <p:clrMapOvr>
    <a:masterClrMapping/>
  </p:clrMapOvr>
</p:sld>
</file>

<file path=ppt/slides/slide7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hapt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927FDB4-0B64-E7D5-FDCC-C22829BEEB3C}"/>
              </a:ext>
            </a:extLst>
          </p:cNvPr>
          <p:cNvSpPr/>
          <p:nvPr/>
        </p:nvSpPr>
        <p:spPr>
          <a:xfrm rot="19091400">
            <a:off x="6839635" y="-2831561"/>
            <a:ext cx="5453965" cy="7922288"/>
          </a:xfrm>
          <a:custGeom>
            <a:gdLst>
              <a:gd name="connsiteX0" fmla="*/ 0 w 6002332"/>
              <a:gd name="connsiteY0" fmla="*/ 0 h 8718832"/>
              <a:gd name="connsiteX1" fmla="*/ 6002332 w 6002332"/>
              <a:gd name="connsiteY1" fmla="*/ 5368589 h 8718832"/>
              <a:gd name="connsiteX2" fmla="*/ 3005817 w 6002332"/>
              <a:gd name="connsiteY2" fmla="*/ 8718832 h 8718832"/>
              <a:gd name="connsiteX3" fmla="*/ 2064949 w 6002332"/>
              <a:gd name="connsiteY3" fmla="*/ 8718832 h 8718832"/>
              <a:gd name="connsiteX4" fmla="*/ 0 w 6002332"/>
              <a:gd name="connsiteY4" fmla="*/ 6653884 h 87188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2332" h="8718832">
                <a:moveTo>
                  <a:pt x="0" y="0"/>
                </a:moveTo>
                <a:lnTo>
                  <a:pt x="6002332" y="5368589"/>
                </a:lnTo>
                <a:lnTo>
                  <a:pt x="3005817" y="8718832"/>
                </a:lnTo>
                <a:lnTo>
                  <a:pt x="2064949" y="8718832"/>
                </a:lnTo>
                <a:cubicBezTo>
                  <a:pt x="924509" y="8718832"/>
                  <a:pt x="0" y="7794323"/>
                  <a:pt x="0" y="6653884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F6C264A9-8A61-AB0A-7B00-68FF9B342CB5}"/>
              </a:ext>
            </a:extLst>
          </p:cNvPr>
          <p:cNvSpPr/>
          <p:nvPr/>
        </p:nvSpPr>
        <p:spPr>
          <a:xfrm>
            <a:off x="4894847" y="-4916"/>
            <a:ext cx="7315667" cy="4872579"/>
          </a:xfrm>
          <a:custGeom>
            <a:gdLst>
              <a:gd name="connsiteX0" fmla="*/ 0 w 8051218"/>
              <a:gd name="connsiteY0" fmla="*/ 0 h 5362491"/>
              <a:gd name="connsiteX1" fmla="*/ 8051218 w 8051218"/>
              <a:gd name="connsiteY1" fmla="*/ 0 h 5362491"/>
              <a:gd name="connsiteX2" fmla="*/ 8051218 w 8051218"/>
              <a:gd name="connsiteY2" fmla="*/ 3605871 h 5362491"/>
              <a:gd name="connsiteX3" fmla="*/ 7947479 w 8051218"/>
              <a:gd name="connsiteY3" fmla="*/ 3786705 h 5362491"/>
              <a:gd name="connsiteX4" fmla="*/ 6811739 w 8051218"/>
              <a:gd name="connsiteY4" fmla="*/ 5013766 h 5362491"/>
              <a:gd name="connsiteX5" fmla="*/ 4446868 w 8051218"/>
              <a:gd name="connsiteY5" fmla="*/ 4751074 h 53624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1218" h="5362491">
                <a:moveTo>
                  <a:pt x="0" y="0"/>
                </a:moveTo>
                <a:lnTo>
                  <a:pt x="8051218" y="0"/>
                </a:lnTo>
                <a:lnTo>
                  <a:pt x="8051218" y="3605871"/>
                </a:lnTo>
                <a:lnTo>
                  <a:pt x="7947479" y="3786705"/>
                </a:lnTo>
                <a:cubicBezTo>
                  <a:pt x="7422088" y="4656489"/>
                  <a:pt x="6811739" y="5013766"/>
                  <a:pt x="6811739" y="5013766"/>
                </a:cubicBezTo>
                <a:cubicBezTo>
                  <a:pt x="5586640" y="5929994"/>
                  <a:pt x="4446868" y="4751074"/>
                  <a:pt x="4446868" y="4751074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8888B21-A534-1851-85E5-3EC3E33BF3A1}"/>
              </a:ext>
            </a:extLst>
          </p:cNvPr>
          <p:cNvSpPr/>
          <p:nvPr/>
        </p:nvSpPr>
        <p:spPr>
          <a:xfrm>
            <a:off x="5134290" y="-4916"/>
            <a:ext cx="7076225" cy="4732831"/>
          </a:xfrm>
          <a:custGeom>
            <a:gdLst>
              <a:gd name="connsiteX0" fmla="*/ 0 w 7787701"/>
              <a:gd name="connsiteY0" fmla="*/ 0 h 5208692"/>
              <a:gd name="connsiteX1" fmla="*/ 7787701 w 7787701"/>
              <a:gd name="connsiteY1" fmla="*/ 0 h 5208692"/>
              <a:gd name="connsiteX2" fmla="*/ 7787701 w 7787701"/>
              <a:gd name="connsiteY2" fmla="*/ 3605570 h 5208692"/>
              <a:gd name="connsiteX3" fmla="*/ 7787543 w 7787701"/>
              <a:gd name="connsiteY3" fmla="*/ 3605869 h 5208692"/>
              <a:gd name="connsiteX4" fmla="*/ 6477117 w 7787701"/>
              <a:gd name="connsiteY4" fmla="*/ 5064578 h 5208692"/>
              <a:gd name="connsiteX5" fmla="*/ 4529454 w 7787701"/>
              <a:gd name="connsiteY5" fmla="*/ 4564600 h 52086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701" h="5208692">
                <a:moveTo>
                  <a:pt x="0" y="0"/>
                </a:moveTo>
                <a:lnTo>
                  <a:pt x="7787701" y="0"/>
                </a:lnTo>
                <a:lnTo>
                  <a:pt x="7787701" y="3605570"/>
                </a:lnTo>
                <a:lnTo>
                  <a:pt x="7787543" y="3605869"/>
                </a:lnTo>
                <a:cubicBezTo>
                  <a:pt x="7157337" y="4692431"/>
                  <a:pt x="6477117" y="5064578"/>
                  <a:pt x="6477117" y="5064578"/>
                </a:cubicBezTo>
                <a:cubicBezTo>
                  <a:pt x="5473964" y="5575263"/>
                  <a:pt x="4529454" y="4564600"/>
                  <a:pt x="4529454" y="456460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BE2DDB5-5F70-A3F8-157A-6C8B530236B1}"/>
              </a:ext>
            </a:extLst>
          </p:cNvPr>
          <p:cNvSpPr/>
          <p:nvPr/>
        </p:nvSpPr>
        <p:spPr>
          <a:xfrm>
            <a:off x="5514749" y="-4916"/>
            <a:ext cx="6695765" cy="4432331"/>
          </a:xfrm>
          <a:custGeom>
            <a:gdLst>
              <a:gd name="connsiteX0" fmla="*/ 0 w 7368988"/>
              <a:gd name="connsiteY0" fmla="*/ 0 h 4877978"/>
              <a:gd name="connsiteX1" fmla="*/ 7368988 w 7368988"/>
              <a:gd name="connsiteY1" fmla="*/ 0 h 4877978"/>
              <a:gd name="connsiteX2" fmla="*/ 7368988 w 7368988"/>
              <a:gd name="connsiteY2" fmla="*/ 3392873 h 4877978"/>
              <a:gd name="connsiteX3" fmla="*/ 7269395 w 7368988"/>
              <a:gd name="connsiteY3" fmla="*/ 3534575 h 4877978"/>
              <a:gd name="connsiteX4" fmla="*/ 6177446 w 7368988"/>
              <a:gd name="connsiteY4" fmla="*/ 4596558 h 4877978"/>
              <a:gd name="connsiteX5" fmla="*/ 4291941 w 7368988"/>
              <a:gd name="connsiteY5" fmla="*/ 4452749 h 48779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8988" h="4877978">
                <a:moveTo>
                  <a:pt x="0" y="0"/>
                </a:moveTo>
                <a:lnTo>
                  <a:pt x="7368988" y="0"/>
                </a:lnTo>
                <a:lnTo>
                  <a:pt x="7368988" y="3392873"/>
                </a:lnTo>
                <a:lnTo>
                  <a:pt x="7269395" y="3534575"/>
                </a:lnTo>
                <a:cubicBezTo>
                  <a:pt x="6764903" y="4222287"/>
                  <a:pt x="6177446" y="4596558"/>
                  <a:pt x="6177446" y="4596558"/>
                </a:cubicBezTo>
                <a:cubicBezTo>
                  <a:pt x="5245400" y="5304901"/>
                  <a:pt x="4291941" y="4452749"/>
                  <a:pt x="4291941" y="4452749"/>
                </a:cubicBezTo>
                <a:close/>
              </a:path>
            </a:pathLst>
          </a:custGeom>
          <a:solidFill>
            <a:schemeClr val="accent3"/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8" name="shape 27">
            <a:extLst>
              <a:ext uri="{FF2B5EF4-FFF2-40B4-BE49-F238E27FC236}">
                <a16:creationId xmlns:a16="http://schemas.microsoft.com/office/drawing/2014/main" id="{E234B6D0-3283-01DE-296C-A6905143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9" t="21667" b="40296"/>
          <a:stretch>
            <a:fillRect/>
          </a:stretch>
        </p:blipFill>
        <p:spPr>
          <a:xfrm>
            <a:off x="5494470" y="-25955"/>
            <a:ext cx="6700173" cy="4213851"/>
          </a:xfrm>
          <a:custGeom>
            <a:gdLst>
              <a:gd name="connsiteX0" fmla="*/ 0 w 7373840"/>
              <a:gd name="connsiteY0" fmla="*/ 0 h 4637531"/>
              <a:gd name="connsiteX1" fmla="*/ 7373840 w 7373840"/>
              <a:gd name="connsiteY1" fmla="*/ 0 h 4637531"/>
              <a:gd name="connsiteX2" fmla="*/ 7373840 w 7373840"/>
              <a:gd name="connsiteY2" fmla="*/ 2183047 h 4637531"/>
              <a:gd name="connsiteX3" fmla="*/ 7258623 w 7373840"/>
              <a:gd name="connsiteY3" fmla="*/ 2413532 h 4637531"/>
              <a:gd name="connsiteX4" fmla="*/ 5853502 w 7373840"/>
              <a:gd name="connsiteY4" fmla="*/ 4262905 h 4637531"/>
              <a:gd name="connsiteX5" fmla="*/ 4314259 w 7373840"/>
              <a:gd name="connsiteY5" fmla="*/ 4475903 h 46375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3839" h="4637531">
                <a:moveTo>
                  <a:pt x="0" y="0"/>
                </a:moveTo>
                <a:lnTo>
                  <a:pt x="7373840" y="0"/>
                </a:lnTo>
                <a:lnTo>
                  <a:pt x="7373840" y="2183047"/>
                </a:lnTo>
                <a:lnTo>
                  <a:pt x="7258623" y="2413532"/>
                </a:lnTo>
                <a:cubicBezTo>
                  <a:pt x="6590246" y="3691739"/>
                  <a:pt x="5853502" y="4262905"/>
                  <a:pt x="5853502" y="4262905"/>
                </a:cubicBezTo>
                <a:cubicBezTo>
                  <a:pt x="5028034" y="4955269"/>
                  <a:pt x="4314259" y="4475903"/>
                  <a:pt x="4314259" y="4475903"/>
                </a:cubicBezTo>
                <a:close/>
              </a:path>
            </a:pathLst>
          </a:custGeom>
        </p:spPr>
      </p:pic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EED45D4-AF78-7488-9EAC-9BA7A92D567F}"/>
              </a:ext>
            </a:extLst>
          </p:cNvPr>
          <p:cNvSpPr/>
          <p:nvPr/>
        </p:nvSpPr>
        <p:spPr>
          <a:xfrm>
            <a:off x="8235401" y="-7364"/>
            <a:ext cx="3975115" cy="2918933"/>
          </a:xfrm>
          <a:custGeom>
            <a:gdLst>
              <a:gd name="connsiteX0" fmla="*/ 1847526 w 4374791"/>
              <a:gd name="connsiteY0" fmla="*/ 0 h 3212416"/>
              <a:gd name="connsiteX1" fmla="*/ 4374791 w 4374791"/>
              <a:gd name="connsiteY1" fmla="*/ 0 h 3212416"/>
              <a:gd name="connsiteX2" fmla="*/ 4374791 w 4374791"/>
              <a:gd name="connsiteY2" fmla="*/ 716550 h 3212416"/>
              <a:gd name="connsiteX3" fmla="*/ 4374632 w 4374791"/>
              <a:gd name="connsiteY3" fmla="*/ 716390 h 3212416"/>
              <a:gd name="connsiteX4" fmla="*/ 211513 w 4374791"/>
              <a:gd name="connsiteY4" fmla="*/ 2977894 h 3212416"/>
              <a:gd name="connsiteX5" fmla="*/ 100976 w 4374791"/>
              <a:gd name="connsiteY5" fmla="*/ 3212416 h 3212416"/>
              <a:gd name="connsiteX6" fmla="*/ 0 w 4374791"/>
              <a:gd name="connsiteY6" fmla="*/ 3107995 h 3212416"/>
              <a:gd name="connsiteX7" fmla="*/ 50561 w 4374791"/>
              <a:gd name="connsiteY7" fmla="*/ 2900102 h 3212416"/>
              <a:gd name="connsiteX8" fmla="*/ 1796213 w 4374791"/>
              <a:gd name="connsiteY8" fmla="*/ 33058 h 32124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4791" h="3212416">
                <a:moveTo>
                  <a:pt x="1847526" y="0"/>
                </a:moveTo>
                <a:lnTo>
                  <a:pt x="4374791" y="0"/>
                </a:lnTo>
                <a:lnTo>
                  <a:pt x="4374791" y="716550"/>
                </a:lnTo>
                <a:lnTo>
                  <a:pt x="4374632" y="716390"/>
                </a:lnTo>
                <a:cubicBezTo>
                  <a:pt x="4374632" y="716390"/>
                  <a:pt x="1686937" y="50727"/>
                  <a:pt x="211513" y="2977894"/>
                </a:cubicBezTo>
                <a:lnTo>
                  <a:pt x="100976" y="3212416"/>
                </a:lnTo>
                <a:lnTo>
                  <a:pt x="0" y="3107995"/>
                </a:lnTo>
                <a:lnTo>
                  <a:pt x="50561" y="2900102"/>
                </a:lnTo>
                <a:cubicBezTo>
                  <a:pt x="346780" y="1791845"/>
                  <a:pt x="883836" y="691049"/>
                  <a:pt x="1796213" y="33058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9412BFBF-F380-D1E8-097B-42911F964CFB}"/>
              </a:ext>
            </a:extLst>
          </p:cNvPr>
          <p:cNvSpPr/>
          <p:nvPr/>
        </p:nvSpPr>
        <p:spPr>
          <a:xfrm>
            <a:off x="8249034" y="-7364"/>
            <a:ext cx="3961481" cy="2918934"/>
          </a:xfrm>
          <a:custGeom>
            <a:gdLst>
              <a:gd name="connsiteX0" fmla="*/ 3270642 w 4359787"/>
              <a:gd name="connsiteY0" fmla="*/ 0 h 3212417"/>
              <a:gd name="connsiteX1" fmla="*/ 4359787 w 4359787"/>
              <a:gd name="connsiteY1" fmla="*/ 0 h 3212417"/>
              <a:gd name="connsiteX2" fmla="*/ 4359787 w 4359787"/>
              <a:gd name="connsiteY2" fmla="*/ 716391 h 3212417"/>
              <a:gd name="connsiteX3" fmla="*/ 4359628 w 4359787"/>
              <a:gd name="connsiteY3" fmla="*/ 716391 h 3212417"/>
              <a:gd name="connsiteX4" fmla="*/ 196509 w 4359787"/>
              <a:gd name="connsiteY4" fmla="*/ 2977895 h 3212417"/>
              <a:gd name="connsiteX5" fmla="*/ 85972 w 4359787"/>
              <a:gd name="connsiteY5" fmla="*/ 3212417 h 3212417"/>
              <a:gd name="connsiteX6" fmla="*/ 0 w 4359787"/>
              <a:gd name="connsiteY6" fmla="*/ 3123511 h 3212417"/>
              <a:gd name="connsiteX7" fmla="*/ 76125 w 4359787"/>
              <a:gd name="connsiteY7" fmla="*/ 2914036 h 3212417"/>
              <a:gd name="connsiteX8" fmla="*/ 3031576 w 4359787"/>
              <a:gd name="connsiteY8" fmla="*/ 36401 h 32124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9787" h="3212417">
                <a:moveTo>
                  <a:pt x="3270642" y="0"/>
                </a:moveTo>
                <a:lnTo>
                  <a:pt x="4359787" y="0"/>
                </a:lnTo>
                <a:lnTo>
                  <a:pt x="4359787" y="716391"/>
                </a:lnTo>
                <a:lnTo>
                  <a:pt x="4359628" y="716391"/>
                </a:lnTo>
                <a:cubicBezTo>
                  <a:pt x="4359628" y="716391"/>
                  <a:pt x="1671933" y="50728"/>
                  <a:pt x="196509" y="2977895"/>
                </a:cubicBezTo>
                <a:lnTo>
                  <a:pt x="85972" y="3212417"/>
                </a:lnTo>
                <a:lnTo>
                  <a:pt x="0" y="3123511"/>
                </a:lnTo>
                <a:lnTo>
                  <a:pt x="76125" y="2914036"/>
                </a:lnTo>
                <a:cubicBezTo>
                  <a:pt x="629786" y="1494429"/>
                  <a:pt x="1548172" y="331492"/>
                  <a:pt x="3031576" y="36401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04AFA1F-7D29-4009-5D39-061DA6E69221}"/>
              </a:ext>
            </a:extLst>
          </p:cNvPr>
          <p:cNvSpPr/>
          <p:nvPr/>
        </p:nvSpPr>
        <p:spPr>
          <a:xfrm>
            <a:off x="8254199" y="301412"/>
            <a:ext cx="3956316" cy="2610156"/>
          </a:xfrm>
          <a:custGeom>
            <a:gdLst>
              <a:gd name="connsiteX0" fmla="*/ 4354102 w 4354102"/>
              <a:gd name="connsiteY0" fmla="*/ 265 h 2872593"/>
              <a:gd name="connsiteX1" fmla="*/ 4354102 w 4354102"/>
              <a:gd name="connsiteY1" fmla="*/ 376727 h 2872593"/>
              <a:gd name="connsiteX2" fmla="*/ 4353943 w 4354102"/>
              <a:gd name="connsiteY2" fmla="*/ 376567 h 2872593"/>
              <a:gd name="connsiteX3" fmla="*/ 190823 w 4354102"/>
              <a:gd name="connsiteY3" fmla="*/ 2638071 h 2872593"/>
              <a:gd name="connsiteX4" fmla="*/ 80287 w 4354102"/>
              <a:gd name="connsiteY4" fmla="*/ 2872593 h 2872593"/>
              <a:gd name="connsiteX5" fmla="*/ 0 w 4354102"/>
              <a:gd name="connsiteY5" fmla="*/ 2789568 h 2872593"/>
              <a:gd name="connsiteX6" fmla="*/ 79183 w 4354102"/>
              <a:gd name="connsiteY6" fmla="*/ 2598971 h 2872593"/>
              <a:gd name="connsiteX7" fmla="*/ 4354102 w 4354102"/>
              <a:gd name="connsiteY7" fmla="*/ 265 h 28725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4102" h="2872593">
                <a:moveTo>
                  <a:pt x="4354102" y="265"/>
                </a:moveTo>
                <a:lnTo>
                  <a:pt x="4354102" y="376727"/>
                </a:lnTo>
                <a:lnTo>
                  <a:pt x="4353943" y="376567"/>
                </a:lnTo>
                <a:cubicBezTo>
                  <a:pt x="4353943" y="376567"/>
                  <a:pt x="1666248" y="-289096"/>
                  <a:pt x="190823" y="2638071"/>
                </a:cubicBezTo>
                <a:lnTo>
                  <a:pt x="80287" y="2872593"/>
                </a:lnTo>
                <a:lnTo>
                  <a:pt x="0" y="2789568"/>
                </a:lnTo>
                <a:lnTo>
                  <a:pt x="79183" y="2598971"/>
                </a:lnTo>
                <a:cubicBezTo>
                  <a:pt x="826888" y="940571"/>
                  <a:pt x="2172689" y="-18311"/>
                  <a:pt x="4354102" y="265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6C0EE18D-4706-C02D-5A39-C1AA5231D5B3}"/>
              </a:ext>
            </a:extLst>
          </p:cNvPr>
          <p:cNvSpPr/>
          <p:nvPr/>
        </p:nvSpPr>
        <p:spPr>
          <a:xfrm rot="-2508600">
            <a:off x="10461754" y="5792122"/>
            <a:ext cx="2376303" cy="1338635"/>
          </a:xfrm>
          <a:custGeom>
            <a:gdLst>
              <a:gd name="connsiteX0" fmla="*/ 2347906 w 2376303"/>
              <a:gd name="connsiteY0" fmla="*/ 147410 h 1338635"/>
              <a:gd name="connsiteX1" fmla="*/ 2376303 w 2376303"/>
              <a:gd name="connsiteY1" fmla="*/ 181828 h 1338635"/>
              <a:gd name="connsiteX2" fmla="*/ 1341635 w 2376303"/>
              <a:gd name="connsiteY2" fmla="*/ 1338635 h 1338635"/>
              <a:gd name="connsiteX3" fmla="*/ 0 w 2376303"/>
              <a:gd name="connsiteY3" fmla="*/ 138653 h 1338635"/>
              <a:gd name="connsiteX4" fmla="*/ 63872 w 2376303"/>
              <a:gd name="connsiteY4" fmla="*/ 85954 h 1338635"/>
              <a:gd name="connsiteX5" fmla="*/ 345266 w 2376303"/>
              <a:gd name="connsiteY5" fmla="*/ 0 h 1338635"/>
              <a:gd name="connsiteX6" fmla="*/ 1992026 w 2376303"/>
              <a:gd name="connsiteY6" fmla="*/ 0 h 1338635"/>
              <a:gd name="connsiteX7" fmla="*/ 2347906 w 2376303"/>
              <a:gd name="connsiteY7" fmla="*/ 147410 h 13386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6303" h="1338635">
                <a:moveTo>
                  <a:pt x="2347906" y="147410"/>
                </a:moveTo>
                <a:lnTo>
                  <a:pt x="2376303" y="181828"/>
                </a:lnTo>
                <a:lnTo>
                  <a:pt x="1341635" y="1338635"/>
                </a:lnTo>
                <a:lnTo>
                  <a:pt x="0" y="138653"/>
                </a:lnTo>
                <a:lnTo>
                  <a:pt x="63872" y="85954"/>
                </a:lnTo>
                <a:cubicBezTo>
                  <a:pt x="144198" y="31687"/>
                  <a:pt x="241031" y="0"/>
                  <a:pt x="345266" y="0"/>
                </a:cubicBezTo>
                <a:lnTo>
                  <a:pt x="1992026" y="0"/>
                </a:lnTo>
                <a:cubicBezTo>
                  <a:pt x="2131006" y="0"/>
                  <a:pt x="2256828" y="56333"/>
                  <a:pt x="2347906" y="14741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38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图形 89">
            <a:extLst>
              <a:ext uri="{FF2B5EF4-FFF2-40B4-BE49-F238E27FC236}">
                <a16:creationId xmlns:a16="http://schemas.microsoft.com/office/drawing/2014/main" id="{BF9D9794-9CFF-554C-51C6-26C32F216892}"/>
              </a:ext>
            </a:extLst>
          </p:cNvPr>
          <p:cNvSpPr/>
          <p:nvPr/>
        </p:nvSpPr>
        <p:spPr>
          <a:xfrm rot="15378120">
            <a:off x="6519974" y="3464838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5" name="图形 90">
            <a:extLst>
              <a:ext uri="{FF2B5EF4-FFF2-40B4-BE49-F238E27FC236}">
                <a16:creationId xmlns:a16="http://schemas.microsoft.com/office/drawing/2014/main" id="{2240FE02-A9D9-24A0-0E83-D39D2E5D5FBC}"/>
              </a:ext>
            </a:extLst>
          </p:cNvPr>
          <p:cNvSpPr/>
          <p:nvPr/>
        </p:nvSpPr>
        <p:spPr>
          <a:xfrm rot="3963999">
            <a:off x="7896901" y="4006671"/>
            <a:ext cx="368477" cy="368477"/>
          </a:xfrm>
          <a:custGeom>
            <a:gdLst>
              <a:gd name="connsiteX0" fmla="*/ 298584 w 368477"/>
              <a:gd name="connsiteY0" fmla="*/ 0 h 368477"/>
              <a:gd name="connsiteX1" fmla="*/ 368478 w 368477"/>
              <a:gd name="connsiteY1" fmla="*/ 69893 h 368477"/>
              <a:gd name="connsiteX2" fmla="*/ 368478 w 368477"/>
              <a:gd name="connsiteY2" fmla="*/ 298584 h 368477"/>
              <a:gd name="connsiteX3" fmla="*/ 298584 w 368477"/>
              <a:gd name="connsiteY3" fmla="*/ 368478 h 368477"/>
              <a:gd name="connsiteX4" fmla="*/ 69893 w 368477"/>
              <a:gd name="connsiteY4" fmla="*/ 368478 h 368477"/>
              <a:gd name="connsiteX5" fmla="*/ 0 w 368477"/>
              <a:gd name="connsiteY5" fmla="*/ 298584 h 368477"/>
              <a:gd name="connsiteX6" fmla="*/ 0 w 368477"/>
              <a:gd name="connsiteY6" fmla="*/ 69893 h 368477"/>
              <a:gd name="connsiteX7" fmla="*/ 69893 w 368477"/>
              <a:gd name="connsiteY7" fmla="*/ 0 h 3684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77" h="368477">
                <a:moveTo>
                  <a:pt x="298584" y="0"/>
                </a:moveTo>
                <a:cubicBezTo>
                  <a:pt x="337185" y="0"/>
                  <a:pt x="368478" y="31292"/>
                  <a:pt x="368478" y="69893"/>
                </a:cubicBezTo>
                <a:lnTo>
                  <a:pt x="368478" y="298584"/>
                </a:lnTo>
                <a:cubicBezTo>
                  <a:pt x="368478" y="337185"/>
                  <a:pt x="337185" y="368478"/>
                  <a:pt x="298584" y="368478"/>
                </a:cubicBezTo>
                <a:lnTo>
                  <a:pt x="69893" y="368478"/>
                </a:lnTo>
                <a:cubicBezTo>
                  <a:pt x="31292" y="368478"/>
                  <a:pt x="0" y="337185"/>
                  <a:pt x="0" y="298584"/>
                </a:cubicBezTo>
                <a:lnTo>
                  <a:pt x="0" y="69893"/>
                </a:lnTo>
                <a:cubicBezTo>
                  <a:pt x="0" y="31292"/>
                  <a:pt x="31292" y="0"/>
                  <a:pt x="69893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534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图形 91">
            <a:extLst>
              <a:ext uri="{FF2B5EF4-FFF2-40B4-BE49-F238E27FC236}">
                <a16:creationId xmlns:a16="http://schemas.microsoft.com/office/drawing/2014/main" id="{3E02F807-6E45-C614-C6E1-C8587862139F}"/>
              </a:ext>
            </a:extLst>
          </p:cNvPr>
          <p:cNvSpPr/>
          <p:nvPr/>
        </p:nvSpPr>
        <p:spPr>
          <a:xfrm rot="15378120">
            <a:off x="8045529" y="5063759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Text1">
            <a:extLst>
              <a:ext uri="{FF2B5EF4-FFF2-40B4-BE49-F238E27FC236}">
                <a16:creationId xmlns:a16="http://schemas.microsoft.com/office/drawing/2014/main" id="{5CAA7E31-6CB9-4734-B8F6-39356FEE333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404494" y="3134360"/>
            <a:ext cx="7315667" cy="130048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结果分析与讨论</a:t>
            </a:r>
          </a:p>
        </p:txBody>
      </p:sp>
      <p:sp>
        <p:nvSpPr>
          <p:cNvPr id="3" name="Text2">
            <a:extLst>
              <a:ext uri="{FF2B5EF4-FFF2-40B4-BE49-F238E27FC236}">
                <a16:creationId xmlns:a16="http://schemas.microsoft.com/office/drawing/2014/main" id="{FF4371C5-0002-778B-5303-E54907E9B33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404495" y="4571365"/>
            <a:ext cx="5239708" cy="110680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Result analysis and discussion</a:t>
            </a:r>
          </a:p>
        </p:txBody>
      </p:sp>
      <p:sp>
        <p:nvSpPr>
          <p:cNvPr id="4" name="Text3">
            <a:extLst>
              <a:ext uri="{FF2B5EF4-FFF2-40B4-BE49-F238E27FC236}">
                <a16:creationId xmlns:a16="http://schemas.microsoft.com/office/drawing/2014/main" id="{EEB9A306-811A-063C-1192-3DA0069BEA1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404495" y="1257926"/>
            <a:ext cx="1611989" cy="1452596"/>
          </a:xfrm>
          <a:prstGeom prst="rect">
            <a:avLst/>
          </a:prstGeom>
          <a:noFill/>
        </p:spPr>
        <p:txBody>
          <a:bodyPr wrap="square" rtlCol="0" anchor="ctr">
            <a:normAutofit fontScale="9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362278-A0AB-9DC3-51A7-DA9BA04A5F2D}"/>
              </a:ext>
            </a:extLst>
          </p:cNvPr>
          <p:cNvSpPr/>
          <p:nvPr/>
        </p:nvSpPr>
        <p:spPr>
          <a:xfrm flipH="1" flipV="1">
            <a:off x="617468" y="2710522"/>
            <a:ext cx="1062436" cy="16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custData r:id="rId7"/>
      <p:tags r:id="rId8"/>
    </p:custDataLst>
    <p:extLst>
      <p:ext uri="{BB962C8B-B14F-4D97-AF65-F5344CB8AC3E}">
        <p14:creationId val="2148595501"/>
      </p:ext>
    </p:extLst>
  </p:cSld>
  <p:clrMapOvr>
    <a:masterClrMapping/>
  </p:clrMapOvr>
</p:sld>
</file>

<file path=ppt/slides/slide8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ext1">
            <a:extLst>
              <a:ext uri="{FF2B5EF4-FFF2-40B4-BE49-F238E27FC236}">
                <a16:creationId xmlns:a16="http://schemas.microsoft.com/office/drawing/2014/main" id="{D93D65F4-8441-E35F-E193-791711E9113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146800" y="387411"/>
            <a:ext cx="5618492" cy="13169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结果分析与讨论</a:t>
            </a: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2D52954C-43C5-A24C-8256-945B45CE358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47297" y="1966078"/>
            <a:ext cx="5625736" cy="417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1.XGBoost性能优越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XGBoost模型在预测LoL比赛结果中展现出最高准确度和AUC值，分别达到92%和0.95，显著优于其他模型。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2.经济指标是关键因素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通过特征重要性分析，经济指标如金币和物品价值对比赛结果预测的贡献度超过40%，成为最关键因素之一。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3.XGBoost分类效果好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XGBoost在5折交叉验证中准确率稳定在90%以上，ROC曲线AUC均值0.94，表明模型分类性能稳定且高效。</a:t>
            </a:r>
          </a:p>
        </p:txBody>
      </p:sp>
      <p:sp>
        <p:nvSpPr>
          <p:cNvPr id="6" name="Shape1">
            <a:extLst>
              <a:ext uri="{FF2B5EF4-FFF2-40B4-BE49-F238E27FC236}">
                <a16:creationId xmlns:a16="http://schemas.microsoft.com/office/drawing/2014/main" id="{35D76EBA-0FE7-558B-E62C-1AD8907C079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0151" y="1502232"/>
            <a:ext cx="2090057" cy="2090057"/>
          </a:xfrm>
          <a:prstGeom prst="rect">
            <a:avLst/>
          </a:prstGeom>
          <a:blipFill>
            <a:blip r:embed="rId6"/>
            <a:stretch>
              <a:fillRect l="-24906" r="-24906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Shape2">
            <a:extLst>
              <a:ext uri="{FF2B5EF4-FFF2-40B4-BE49-F238E27FC236}">
                <a16:creationId xmlns:a16="http://schemas.microsoft.com/office/drawing/2014/main" id="{20E3D30E-11DF-5D23-A2DF-343FCFBD3B4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676252" y="3592283"/>
            <a:ext cx="2096813" cy="2090057"/>
          </a:xfrm>
          <a:prstGeom prst="rect">
            <a:avLst/>
          </a:prstGeom>
          <a:blipFill>
            <a:blip r:embed="rId8"/>
            <a:stretch>
              <a:fillRect l="-24386" r="-24386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81E598-BB2B-F340-6CF8-3702D6E126B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750208" y="1502232"/>
            <a:ext cx="2090057" cy="2090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7DB99F-4BA1-AA9B-0494-191DB3DD032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60151" y="3592286"/>
            <a:ext cx="2090057" cy="2090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EE50C6-DE1E-F42E-FBB4-8292512D27D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750207" y="3592285"/>
            <a:ext cx="926045" cy="20900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3E3D739-2C1C-0A36-8680-CBAFD7FFF53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35223" y="3592283"/>
            <a:ext cx="83964" cy="2090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225CBD-D3D9-7E24-FBF9-44D3ED5DF7C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519187" y="3592284"/>
            <a:ext cx="173395" cy="2090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A4A9BB-408F-DDF1-6700-4C1220C825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519661" y="1502226"/>
            <a:ext cx="173395" cy="20900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Shape3">
            <a:extLst>
              <a:ext uri="{FF2B5EF4-FFF2-40B4-BE49-F238E27FC236}">
                <a16:creationId xmlns:a16="http://schemas.microsoft.com/office/drawing/2014/main" id="{249294BE-7786-DDD7-40EA-3C929C301DB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479320" y="6290213"/>
            <a:ext cx="1163894" cy="251228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accent1"/>
            </a:solidFill>
          </a:ln>
        </p:spPr>
        <p:txBody>
          <a:bodyPr wrap="square" lIns="91440" tIns="0" rIns="0" bIns="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latin typeface="微软雅黑" panose="020b0503020204020204" pitchFamily="34" charset="-122"/>
                <a:ea typeface="微软雅黑" panose="020b0503020204020204" pitchFamily="34" charset="-122"/>
                <a:sym typeface="思源黑体 CN" panose="020b0500000000000000" pitchFamily="34" charset="-122"/>
              </a:rPr>
              <a:t>Read more &gt;&gt;</a:t>
            </a:r>
          </a:p>
        </p:txBody>
      </p:sp>
    </p:spTree>
    <p:custDataLst>
      <p:custData r:id="rId16"/>
      <p:tags r:id="rId17"/>
    </p:custDataLst>
    <p:extLst>
      <p:ext uri="{BB962C8B-B14F-4D97-AF65-F5344CB8AC3E}">
        <p14:creationId val="3614764293"/>
      </p:ext>
    </p:extLst>
  </p:cSld>
  <p:clrMapOvr>
    <a:masterClrMapping/>
  </p:clrMapOvr>
</p:sld>
</file>

<file path=ppt/slides/slide9.xml><?xml version="1.0" encoding="utf-8"?>
<p:sld xmlns:a16="http://schemas.microsoft.com/office/drawing/2014/main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chapter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E927FDB4-0B64-E7D5-FDCC-C22829BEEB3C}"/>
              </a:ext>
            </a:extLst>
          </p:cNvPr>
          <p:cNvSpPr/>
          <p:nvPr/>
        </p:nvSpPr>
        <p:spPr>
          <a:xfrm rot="19091400">
            <a:off x="6839635" y="-2831561"/>
            <a:ext cx="5453965" cy="7922288"/>
          </a:xfrm>
          <a:custGeom>
            <a:gdLst>
              <a:gd name="connsiteX0" fmla="*/ 0 w 6002332"/>
              <a:gd name="connsiteY0" fmla="*/ 0 h 8718832"/>
              <a:gd name="connsiteX1" fmla="*/ 6002332 w 6002332"/>
              <a:gd name="connsiteY1" fmla="*/ 5368589 h 8718832"/>
              <a:gd name="connsiteX2" fmla="*/ 3005817 w 6002332"/>
              <a:gd name="connsiteY2" fmla="*/ 8718832 h 8718832"/>
              <a:gd name="connsiteX3" fmla="*/ 2064949 w 6002332"/>
              <a:gd name="connsiteY3" fmla="*/ 8718832 h 8718832"/>
              <a:gd name="connsiteX4" fmla="*/ 0 w 6002332"/>
              <a:gd name="connsiteY4" fmla="*/ 6653884 h 87188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2332" h="8718832">
                <a:moveTo>
                  <a:pt x="0" y="0"/>
                </a:moveTo>
                <a:lnTo>
                  <a:pt x="6002332" y="5368589"/>
                </a:lnTo>
                <a:lnTo>
                  <a:pt x="3005817" y="8718832"/>
                </a:lnTo>
                <a:lnTo>
                  <a:pt x="2064949" y="8718832"/>
                </a:lnTo>
                <a:cubicBezTo>
                  <a:pt x="924509" y="8718832"/>
                  <a:pt x="0" y="7794323"/>
                  <a:pt x="0" y="6653884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F6C264A9-8A61-AB0A-7B00-68FF9B342CB5}"/>
              </a:ext>
            </a:extLst>
          </p:cNvPr>
          <p:cNvSpPr/>
          <p:nvPr/>
        </p:nvSpPr>
        <p:spPr>
          <a:xfrm>
            <a:off x="4894847" y="-4916"/>
            <a:ext cx="7315667" cy="4872579"/>
          </a:xfrm>
          <a:custGeom>
            <a:gdLst>
              <a:gd name="connsiteX0" fmla="*/ 0 w 8051218"/>
              <a:gd name="connsiteY0" fmla="*/ 0 h 5362491"/>
              <a:gd name="connsiteX1" fmla="*/ 8051218 w 8051218"/>
              <a:gd name="connsiteY1" fmla="*/ 0 h 5362491"/>
              <a:gd name="connsiteX2" fmla="*/ 8051218 w 8051218"/>
              <a:gd name="connsiteY2" fmla="*/ 3605871 h 5362491"/>
              <a:gd name="connsiteX3" fmla="*/ 7947479 w 8051218"/>
              <a:gd name="connsiteY3" fmla="*/ 3786705 h 5362491"/>
              <a:gd name="connsiteX4" fmla="*/ 6811739 w 8051218"/>
              <a:gd name="connsiteY4" fmla="*/ 5013766 h 5362491"/>
              <a:gd name="connsiteX5" fmla="*/ 4446868 w 8051218"/>
              <a:gd name="connsiteY5" fmla="*/ 4751074 h 536249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1218" h="5362491">
                <a:moveTo>
                  <a:pt x="0" y="0"/>
                </a:moveTo>
                <a:lnTo>
                  <a:pt x="8051218" y="0"/>
                </a:lnTo>
                <a:lnTo>
                  <a:pt x="8051218" y="3605871"/>
                </a:lnTo>
                <a:lnTo>
                  <a:pt x="7947479" y="3786705"/>
                </a:lnTo>
                <a:cubicBezTo>
                  <a:pt x="7422088" y="4656489"/>
                  <a:pt x="6811739" y="5013766"/>
                  <a:pt x="6811739" y="5013766"/>
                </a:cubicBezTo>
                <a:cubicBezTo>
                  <a:pt x="5586640" y="5929994"/>
                  <a:pt x="4446868" y="4751074"/>
                  <a:pt x="4446868" y="4751074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8888B21-A534-1851-85E5-3EC3E33BF3A1}"/>
              </a:ext>
            </a:extLst>
          </p:cNvPr>
          <p:cNvSpPr/>
          <p:nvPr/>
        </p:nvSpPr>
        <p:spPr>
          <a:xfrm>
            <a:off x="5134290" y="-4916"/>
            <a:ext cx="7076225" cy="4732831"/>
          </a:xfrm>
          <a:custGeom>
            <a:gdLst>
              <a:gd name="connsiteX0" fmla="*/ 0 w 7787701"/>
              <a:gd name="connsiteY0" fmla="*/ 0 h 5208692"/>
              <a:gd name="connsiteX1" fmla="*/ 7787701 w 7787701"/>
              <a:gd name="connsiteY1" fmla="*/ 0 h 5208692"/>
              <a:gd name="connsiteX2" fmla="*/ 7787701 w 7787701"/>
              <a:gd name="connsiteY2" fmla="*/ 3605570 h 5208692"/>
              <a:gd name="connsiteX3" fmla="*/ 7787543 w 7787701"/>
              <a:gd name="connsiteY3" fmla="*/ 3605869 h 5208692"/>
              <a:gd name="connsiteX4" fmla="*/ 6477117 w 7787701"/>
              <a:gd name="connsiteY4" fmla="*/ 5064578 h 5208692"/>
              <a:gd name="connsiteX5" fmla="*/ 4529454 w 7787701"/>
              <a:gd name="connsiteY5" fmla="*/ 4564600 h 520869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701" h="5208692">
                <a:moveTo>
                  <a:pt x="0" y="0"/>
                </a:moveTo>
                <a:lnTo>
                  <a:pt x="7787701" y="0"/>
                </a:lnTo>
                <a:lnTo>
                  <a:pt x="7787701" y="3605570"/>
                </a:lnTo>
                <a:lnTo>
                  <a:pt x="7787543" y="3605869"/>
                </a:lnTo>
                <a:cubicBezTo>
                  <a:pt x="7157337" y="4692431"/>
                  <a:pt x="6477117" y="5064578"/>
                  <a:pt x="6477117" y="5064578"/>
                </a:cubicBezTo>
                <a:cubicBezTo>
                  <a:pt x="5473964" y="5575263"/>
                  <a:pt x="4529454" y="4564600"/>
                  <a:pt x="4529454" y="456460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CBE2DDB5-5F70-A3F8-157A-6C8B530236B1}"/>
              </a:ext>
            </a:extLst>
          </p:cNvPr>
          <p:cNvSpPr/>
          <p:nvPr/>
        </p:nvSpPr>
        <p:spPr>
          <a:xfrm>
            <a:off x="5514749" y="-4916"/>
            <a:ext cx="6695765" cy="4432331"/>
          </a:xfrm>
          <a:custGeom>
            <a:gdLst>
              <a:gd name="connsiteX0" fmla="*/ 0 w 7368988"/>
              <a:gd name="connsiteY0" fmla="*/ 0 h 4877978"/>
              <a:gd name="connsiteX1" fmla="*/ 7368988 w 7368988"/>
              <a:gd name="connsiteY1" fmla="*/ 0 h 4877978"/>
              <a:gd name="connsiteX2" fmla="*/ 7368988 w 7368988"/>
              <a:gd name="connsiteY2" fmla="*/ 3392873 h 4877978"/>
              <a:gd name="connsiteX3" fmla="*/ 7269395 w 7368988"/>
              <a:gd name="connsiteY3" fmla="*/ 3534575 h 4877978"/>
              <a:gd name="connsiteX4" fmla="*/ 6177446 w 7368988"/>
              <a:gd name="connsiteY4" fmla="*/ 4596558 h 4877978"/>
              <a:gd name="connsiteX5" fmla="*/ 4291941 w 7368988"/>
              <a:gd name="connsiteY5" fmla="*/ 4452749 h 487797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68988" h="4877978">
                <a:moveTo>
                  <a:pt x="0" y="0"/>
                </a:moveTo>
                <a:lnTo>
                  <a:pt x="7368988" y="0"/>
                </a:lnTo>
                <a:lnTo>
                  <a:pt x="7368988" y="3392873"/>
                </a:lnTo>
                <a:lnTo>
                  <a:pt x="7269395" y="3534575"/>
                </a:lnTo>
                <a:cubicBezTo>
                  <a:pt x="6764903" y="4222287"/>
                  <a:pt x="6177446" y="4596558"/>
                  <a:pt x="6177446" y="4596558"/>
                </a:cubicBezTo>
                <a:cubicBezTo>
                  <a:pt x="5245400" y="5304901"/>
                  <a:pt x="4291941" y="4452749"/>
                  <a:pt x="4291941" y="4452749"/>
                </a:cubicBezTo>
                <a:close/>
              </a:path>
            </a:pathLst>
          </a:custGeom>
          <a:solidFill>
            <a:schemeClr val="accent3"/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28" name="shape 27">
            <a:extLst>
              <a:ext uri="{FF2B5EF4-FFF2-40B4-BE49-F238E27FC236}">
                <a16:creationId xmlns:a16="http://schemas.microsoft.com/office/drawing/2014/main" id="{E234B6D0-3283-01DE-296C-A6905143F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9" t="21667" b="40296"/>
          <a:stretch>
            <a:fillRect/>
          </a:stretch>
        </p:blipFill>
        <p:spPr>
          <a:xfrm>
            <a:off x="5494470" y="-25955"/>
            <a:ext cx="6700173" cy="4213851"/>
          </a:xfrm>
          <a:custGeom>
            <a:gdLst>
              <a:gd name="connsiteX0" fmla="*/ 0 w 7373840"/>
              <a:gd name="connsiteY0" fmla="*/ 0 h 4637531"/>
              <a:gd name="connsiteX1" fmla="*/ 7373840 w 7373840"/>
              <a:gd name="connsiteY1" fmla="*/ 0 h 4637531"/>
              <a:gd name="connsiteX2" fmla="*/ 7373840 w 7373840"/>
              <a:gd name="connsiteY2" fmla="*/ 2183047 h 4637531"/>
              <a:gd name="connsiteX3" fmla="*/ 7258623 w 7373840"/>
              <a:gd name="connsiteY3" fmla="*/ 2413532 h 4637531"/>
              <a:gd name="connsiteX4" fmla="*/ 5853502 w 7373840"/>
              <a:gd name="connsiteY4" fmla="*/ 4262905 h 4637531"/>
              <a:gd name="connsiteX5" fmla="*/ 4314259 w 7373840"/>
              <a:gd name="connsiteY5" fmla="*/ 4475903 h 46375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3839" h="4637531">
                <a:moveTo>
                  <a:pt x="0" y="0"/>
                </a:moveTo>
                <a:lnTo>
                  <a:pt x="7373840" y="0"/>
                </a:lnTo>
                <a:lnTo>
                  <a:pt x="7373840" y="2183047"/>
                </a:lnTo>
                <a:lnTo>
                  <a:pt x="7258623" y="2413532"/>
                </a:lnTo>
                <a:cubicBezTo>
                  <a:pt x="6590246" y="3691739"/>
                  <a:pt x="5853502" y="4262905"/>
                  <a:pt x="5853502" y="4262905"/>
                </a:cubicBezTo>
                <a:cubicBezTo>
                  <a:pt x="5028034" y="4955269"/>
                  <a:pt x="4314259" y="4475903"/>
                  <a:pt x="4314259" y="4475903"/>
                </a:cubicBezTo>
                <a:close/>
              </a:path>
            </a:pathLst>
          </a:custGeom>
        </p:spPr>
      </p:pic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DEED45D4-AF78-7488-9EAC-9BA7A92D567F}"/>
              </a:ext>
            </a:extLst>
          </p:cNvPr>
          <p:cNvSpPr/>
          <p:nvPr/>
        </p:nvSpPr>
        <p:spPr>
          <a:xfrm>
            <a:off x="8235401" y="-7364"/>
            <a:ext cx="3975115" cy="2918933"/>
          </a:xfrm>
          <a:custGeom>
            <a:gdLst>
              <a:gd name="connsiteX0" fmla="*/ 1847526 w 4374791"/>
              <a:gd name="connsiteY0" fmla="*/ 0 h 3212416"/>
              <a:gd name="connsiteX1" fmla="*/ 4374791 w 4374791"/>
              <a:gd name="connsiteY1" fmla="*/ 0 h 3212416"/>
              <a:gd name="connsiteX2" fmla="*/ 4374791 w 4374791"/>
              <a:gd name="connsiteY2" fmla="*/ 716550 h 3212416"/>
              <a:gd name="connsiteX3" fmla="*/ 4374632 w 4374791"/>
              <a:gd name="connsiteY3" fmla="*/ 716390 h 3212416"/>
              <a:gd name="connsiteX4" fmla="*/ 211513 w 4374791"/>
              <a:gd name="connsiteY4" fmla="*/ 2977894 h 3212416"/>
              <a:gd name="connsiteX5" fmla="*/ 100976 w 4374791"/>
              <a:gd name="connsiteY5" fmla="*/ 3212416 h 3212416"/>
              <a:gd name="connsiteX6" fmla="*/ 0 w 4374791"/>
              <a:gd name="connsiteY6" fmla="*/ 3107995 h 3212416"/>
              <a:gd name="connsiteX7" fmla="*/ 50561 w 4374791"/>
              <a:gd name="connsiteY7" fmla="*/ 2900102 h 3212416"/>
              <a:gd name="connsiteX8" fmla="*/ 1796213 w 4374791"/>
              <a:gd name="connsiteY8" fmla="*/ 33058 h 321241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74791" h="3212416">
                <a:moveTo>
                  <a:pt x="1847526" y="0"/>
                </a:moveTo>
                <a:lnTo>
                  <a:pt x="4374791" y="0"/>
                </a:lnTo>
                <a:lnTo>
                  <a:pt x="4374791" y="716550"/>
                </a:lnTo>
                <a:lnTo>
                  <a:pt x="4374632" y="716390"/>
                </a:lnTo>
                <a:cubicBezTo>
                  <a:pt x="4374632" y="716390"/>
                  <a:pt x="1686937" y="50727"/>
                  <a:pt x="211513" y="2977894"/>
                </a:cubicBezTo>
                <a:lnTo>
                  <a:pt x="100976" y="3212416"/>
                </a:lnTo>
                <a:lnTo>
                  <a:pt x="0" y="3107995"/>
                </a:lnTo>
                <a:lnTo>
                  <a:pt x="50561" y="2900102"/>
                </a:lnTo>
                <a:cubicBezTo>
                  <a:pt x="346780" y="1791845"/>
                  <a:pt x="883836" y="691049"/>
                  <a:pt x="1796213" y="33058"/>
                </a:cubicBezTo>
                <a:close/>
              </a:path>
            </a:pathLst>
          </a:custGeom>
          <a:solidFill>
            <a:schemeClr val="accent3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9412BFBF-F380-D1E8-097B-42911F964CFB}"/>
              </a:ext>
            </a:extLst>
          </p:cNvPr>
          <p:cNvSpPr/>
          <p:nvPr/>
        </p:nvSpPr>
        <p:spPr>
          <a:xfrm>
            <a:off x="8249034" y="-7364"/>
            <a:ext cx="3961481" cy="2918934"/>
          </a:xfrm>
          <a:custGeom>
            <a:gdLst>
              <a:gd name="connsiteX0" fmla="*/ 3270642 w 4359787"/>
              <a:gd name="connsiteY0" fmla="*/ 0 h 3212417"/>
              <a:gd name="connsiteX1" fmla="*/ 4359787 w 4359787"/>
              <a:gd name="connsiteY1" fmla="*/ 0 h 3212417"/>
              <a:gd name="connsiteX2" fmla="*/ 4359787 w 4359787"/>
              <a:gd name="connsiteY2" fmla="*/ 716391 h 3212417"/>
              <a:gd name="connsiteX3" fmla="*/ 4359628 w 4359787"/>
              <a:gd name="connsiteY3" fmla="*/ 716391 h 3212417"/>
              <a:gd name="connsiteX4" fmla="*/ 196509 w 4359787"/>
              <a:gd name="connsiteY4" fmla="*/ 2977895 h 3212417"/>
              <a:gd name="connsiteX5" fmla="*/ 85972 w 4359787"/>
              <a:gd name="connsiteY5" fmla="*/ 3212417 h 3212417"/>
              <a:gd name="connsiteX6" fmla="*/ 0 w 4359787"/>
              <a:gd name="connsiteY6" fmla="*/ 3123511 h 3212417"/>
              <a:gd name="connsiteX7" fmla="*/ 76125 w 4359787"/>
              <a:gd name="connsiteY7" fmla="*/ 2914036 h 3212417"/>
              <a:gd name="connsiteX8" fmla="*/ 3031576 w 4359787"/>
              <a:gd name="connsiteY8" fmla="*/ 36401 h 32124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59787" h="3212417">
                <a:moveTo>
                  <a:pt x="3270642" y="0"/>
                </a:moveTo>
                <a:lnTo>
                  <a:pt x="4359787" y="0"/>
                </a:lnTo>
                <a:lnTo>
                  <a:pt x="4359787" y="716391"/>
                </a:lnTo>
                <a:lnTo>
                  <a:pt x="4359628" y="716391"/>
                </a:lnTo>
                <a:cubicBezTo>
                  <a:pt x="4359628" y="716391"/>
                  <a:pt x="1671933" y="50728"/>
                  <a:pt x="196509" y="2977895"/>
                </a:cubicBezTo>
                <a:lnTo>
                  <a:pt x="85972" y="3212417"/>
                </a:lnTo>
                <a:lnTo>
                  <a:pt x="0" y="3123511"/>
                </a:lnTo>
                <a:lnTo>
                  <a:pt x="76125" y="2914036"/>
                </a:lnTo>
                <a:cubicBezTo>
                  <a:pt x="629786" y="1494429"/>
                  <a:pt x="1548172" y="331492"/>
                  <a:pt x="3031576" y="36401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04AFA1F-7D29-4009-5D39-061DA6E69221}"/>
              </a:ext>
            </a:extLst>
          </p:cNvPr>
          <p:cNvSpPr/>
          <p:nvPr/>
        </p:nvSpPr>
        <p:spPr>
          <a:xfrm>
            <a:off x="8254199" y="301412"/>
            <a:ext cx="3956316" cy="2610156"/>
          </a:xfrm>
          <a:custGeom>
            <a:gdLst>
              <a:gd name="connsiteX0" fmla="*/ 4354102 w 4354102"/>
              <a:gd name="connsiteY0" fmla="*/ 265 h 2872593"/>
              <a:gd name="connsiteX1" fmla="*/ 4354102 w 4354102"/>
              <a:gd name="connsiteY1" fmla="*/ 376727 h 2872593"/>
              <a:gd name="connsiteX2" fmla="*/ 4353943 w 4354102"/>
              <a:gd name="connsiteY2" fmla="*/ 376567 h 2872593"/>
              <a:gd name="connsiteX3" fmla="*/ 190823 w 4354102"/>
              <a:gd name="connsiteY3" fmla="*/ 2638071 h 2872593"/>
              <a:gd name="connsiteX4" fmla="*/ 80287 w 4354102"/>
              <a:gd name="connsiteY4" fmla="*/ 2872593 h 2872593"/>
              <a:gd name="connsiteX5" fmla="*/ 0 w 4354102"/>
              <a:gd name="connsiteY5" fmla="*/ 2789568 h 2872593"/>
              <a:gd name="connsiteX6" fmla="*/ 79183 w 4354102"/>
              <a:gd name="connsiteY6" fmla="*/ 2598971 h 2872593"/>
              <a:gd name="connsiteX7" fmla="*/ 4354102 w 4354102"/>
              <a:gd name="connsiteY7" fmla="*/ 265 h 28725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54102" h="2872593">
                <a:moveTo>
                  <a:pt x="4354102" y="265"/>
                </a:moveTo>
                <a:lnTo>
                  <a:pt x="4354102" y="376727"/>
                </a:lnTo>
                <a:lnTo>
                  <a:pt x="4353943" y="376567"/>
                </a:lnTo>
                <a:cubicBezTo>
                  <a:pt x="4353943" y="376567"/>
                  <a:pt x="1666248" y="-289096"/>
                  <a:pt x="190823" y="2638071"/>
                </a:cubicBezTo>
                <a:lnTo>
                  <a:pt x="80287" y="2872593"/>
                </a:lnTo>
                <a:lnTo>
                  <a:pt x="0" y="2789568"/>
                </a:lnTo>
                <a:lnTo>
                  <a:pt x="79183" y="2598971"/>
                </a:lnTo>
                <a:cubicBezTo>
                  <a:pt x="826888" y="940571"/>
                  <a:pt x="2172689" y="-18311"/>
                  <a:pt x="4354102" y="265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15979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6C0EE18D-4706-C02D-5A39-C1AA5231D5B3}"/>
              </a:ext>
            </a:extLst>
          </p:cNvPr>
          <p:cNvSpPr/>
          <p:nvPr/>
        </p:nvSpPr>
        <p:spPr>
          <a:xfrm rot="-2508600">
            <a:off x="10461754" y="5792122"/>
            <a:ext cx="2376303" cy="1338635"/>
          </a:xfrm>
          <a:custGeom>
            <a:gdLst>
              <a:gd name="connsiteX0" fmla="*/ 2347906 w 2376303"/>
              <a:gd name="connsiteY0" fmla="*/ 147410 h 1338635"/>
              <a:gd name="connsiteX1" fmla="*/ 2376303 w 2376303"/>
              <a:gd name="connsiteY1" fmla="*/ 181828 h 1338635"/>
              <a:gd name="connsiteX2" fmla="*/ 1341635 w 2376303"/>
              <a:gd name="connsiteY2" fmla="*/ 1338635 h 1338635"/>
              <a:gd name="connsiteX3" fmla="*/ 0 w 2376303"/>
              <a:gd name="connsiteY3" fmla="*/ 138653 h 1338635"/>
              <a:gd name="connsiteX4" fmla="*/ 63872 w 2376303"/>
              <a:gd name="connsiteY4" fmla="*/ 85954 h 1338635"/>
              <a:gd name="connsiteX5" fmla="*/ 345266 w 2376303"/>
              <a:gd name="connsiteY5" fmla="*/ 0 h 1338635"/>
              <a:gd name="connsiteX6" fmla="*/ 1992026 w 2376303"/>
              <a:gd name="connsiteY6" fmla="*/ 0 h 1338635"/>
              <a:gd name="connsiteX7" fmla="*/ 2347906 w 2376303"/>
              <a:gd name="connsiteY7" fmla="*/ 147410 h 133863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6303" h="1338635">
                <a:moveTo>
                  <a:pt x="2347906" y="147410"/>
                </a:moveTo>
                <a:lnTo>
                  <a:pt x="2376303" y="181828"/>
                </a:lnTo>
                <a:lnTo>
                  <a:pt x="1341635" y="1338635"/>
                </a:lnTo>
                <a:lnTo>
                  <a:pt x="0" y="138653"/>
                </a:lnTo>
                <a:lnTo>
                  <a:pt x="63872" y="85954"/>
                </a:lnTo>
                <a:cubicBezTo>
                  <a:pt x="144198" y="31687"/>
                  <a:pt x="241031" y="0"/>
                  <a:pt x="345266" y="0"/>
                </a:cubicBezTo>
                <a:lnTo>
                  <a:pt x="1992026" y="0"/>
                </a:lnTo>
                <a:cubicBezTo>
                  <a:pt x="2131006" y="0"/>
                  <a:pt x="2256828" y="56333"/>
                  <a:pt x="2347906" y="14741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38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图形 89">
            <a:extLst>
              <a:ext uri="{FF2B5EF4-FFF2-40B4-BE49-F238E27FC236}">
                <a16:creationId xmlns:a16="http://schemas.microsoft.com/office/drawing/2014/main" id="{BF9D9794-9CFF-554C-51C6-26C32F216892}"/>
              </a:ext>
            </a:extLst>
          </p:cNvPr>
          <p:cNvSpPr/>
          <p:nvPr/>
        </p:nvSpPr>
        <p:spPr>
          <a:xfrm rot="15378120">
            <a:off x="6519974" y="3464838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5" name="图形 90">
            <a:extLst>
              <a:ext uri="{FF2B5EF4-FFF2-40B4-BE49-F238E27FC236}">
                <a16:creationId xmlns:a16="http://schemas.microsoft.com/office/drawing/2014/main" id="{2240FE02-A9D9-24A0-0E83-D39D2E5D5FBC}"/>
              </a:ext>
            </a:extLst>
          </p:cNvPr>
          <p:cNvSpPr/>
          <p:nvPr/>
        </p:nvSpPr>
        <p:spPr>
          <a:xfrm rot="3963999">
            <a:off x="7896901" y="4006671"/>
            <a:ext cx="368477" cy="368477"/>
          </a:xfrm>
          <a:custGeom>
            <a:gdLst>
              <a:gd name="connsiteX0" fmla="*/ 298584 w 368477"/>
              <a:gd name="connsiteY0" fmla="*/ 0 h 368477"/>
              <a:gd name="connsiteX1" fmla="*/ 368478 w 368477"/>
              <a:gd name="connsiteY1" fmla="*/ 69893 h 368477"/>
              <a:gd name="connsiteX2" fmla="*/ 368478 w 368477"/>
              <a:gd name="connsiteY2" fmla="*/ 298584 h 368477"/>
              <a:gd name="connsiteX3" fmla="*/ 298584 w 368477"/>
              <a:gd name="connsiteY3" fmla="*/ 368478 h 368477"/>
              <a:gd name="connsiteX4" fmla="*/ 69893 w 368477"/>
              <a:gd name="connsiteY4" fmla="*/ 368478 h 368477"/>
              <a:gd name="connsiteX5" fmla="*/ 0 w 368477"/>
              <a:gd name="connsiteY5" fmla="*/ 298584 h 368477"/>
              <a:gd name="connsiteX6" fmla="*/ 0 w 368477"/>
              <a:gd name="connsiteY6" fmla="*/ 69893 h 368477"/>
              <a:gd name="connsiteX7" fmla="*/ 69893 w 368477"/>
              <a:gd name="connsiteY7" fmla="*/ 0 h 3684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8477" h="368477">
                <a:moveTo>
                  <a:pt x="298584" y="0"/>
                </a:moveTo>
                <a:cubicBezTo>
                  <a:pt x="337185" y="0"/>
                  <a:pt x="368478" y="31292"/>
                  <a:pt x="368478" y="69893"/>
                </a:cubicBezTo>
                <a:lnTo>
                  <a:pt x="368478" y="298584"/>
                </a:lnTo>
                <a:cubicBezTo>
                  <a:pt x="368478" y="337185"/>
                  <a:pt x="337185" y="368478"/>
                  <a:pt x="298584" y="368478"/>
                </a:cubicBezTo>
                <a:lnTo>
                  <a:pt x="69893" y="368478"/>
                </a:lnTo>
                <a:cubicBezTo>
                  <a:pt x="31292" y="368478"/>
                  <a:pt x="0" y="337185"/>
                  <a:pt x="0" y="298584"/>
                </a:cubicBezTo>
                <a:lnTo>
                  <a:pt x="0" y="69893"/>
                </a:lnTo>
                <a:cubicBezTo>
                  <a:pt x="0" y="31292"/>
                  <a:pt x="31292" y="0"/>
                  <a:pt x="69893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534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图形 91">
            <a:extLst>
              <a:ext uri="{FF2B5EF4-FFF2-40B4-BE49-F238E27FC236}">
                <a16:creationId xmlns:a16="http://schemas.microsoft.com/office/drawing/2014/main" id="{3E02F807-6E45-C614-C6E1-C8587862139F}"/>
              </a:ext>
            </a:extLst>
          </p:cNvPr>
          <p:cNvSpPr/>
          <p:nvPr/>
        </p:nvSpPr>
        <p:spPr>
          <a:xfrm rot="15378120">
            <a:off x="8045529" y="5063759"/>
            <a:ext cx="614606" cy="614606"/>
          </a:xfrm>
          <a:custGeom>
            <a:gdLst>
              <a:gd name="connsiteX0" fmla="*/ 498027 w 614606"/>
              <a:gd name="connsiteY0" fmla="*/ 0 h 614606"/>
              <a:gd name="connsiteX1" fmla="*/ 614607 w 614606"/>
              <a:gd name="connsiteY1" fmla="*/ 116580 h 614606"/>
              <a:gd name="connsiteX2" fmla="*/ 614607 w 614606"/>
              <a:gd name="connsiteY2" fmla="*/ 498027 h 614606"/>
              <a:gd name="connsiteX3" fmla="*/ 498027 w 614606"/>
              <a:gd name="connsiteY3" fmla="*/ 614607 h 614606"/>
              <a:gd name="connsiteX4" fmla="*/ 116580 w 614606"/>
              <a:gd name="connsiteY4" fmla="*/ 614607 h 614606"/>
              <a:gd name="connsiteX5" fmla="*/ 0 w 614606"/>
              <a:gd name="connsiteY5" fmla="*/ 498027 h 614606"/>
              <a:gd name="connsiteX6" fmla="*/ 0 w 614606"/>
              <a:gd name="connsiteY6" fmla="*/ 116580 h 614606"/>
              <a:gd name="connsiteX7" fmla="*/ 116580 w 614606"/>
              <a:gd name="connsiteY7" fmla="*/ 0 h 61460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606" h="614606">
                <a:moveTo>
                  <a:pt x="498027" y="0"/>
                </a:moveTo>
                <a:cubicBezTo>
                  <a:pt x="562413" y="0"/>
                  <a:pt x="614607" y="52194"/>
                  <a:pt x="614607" y="116580"/>
                </a:cubicBezTo>
                <a:lnTo>
                  <a:pt x="614607" y="498027"/>
                </a:lnTo>
                <a:cubicBezTo>
                  <a:pt x="614607" y="562413"/>
                  <a:pt x="562413" y="614607"/>
                  <a:pt x="498027" y="614607"/>
                </a:cubicBezTo>
                <a:lnTo>
                  <a:pt x="116580" y="614607"/>
                </a:lnTo>
                <a:cubicBezTo>
                  <a:pt x="52194" y="614607"/>
                  <a:pt x="0" y="562413"/>
                  <a:pt x="0" y="498027"/>
                </a:cubicBezTo>
                <a:lnTo>
                  <a:pt x="0" y="116580"/>
                </a:lnTo>
                <a:cubicBezTo>
                  <a:pt x="0" y="52194"/>
                  <a:pt x="52194" y="0"/>
                  <a:pt x="116580" y="0"/>
                </a:cubicBezTo>
                <a:close/>
              </a:path>
            </a:pathLst>
          </a:custGeom>
          <a:solidFill>
            <a:schemeClr val="accent2">
              <a:alpha val="40000"/>
            </a:schemeClr>
          </a:solidFill>
          <a:ln w="9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Text1">
            <a:extLst>
              <a:ext uri="{FF2B5EF4-FFF2-40B4-BE49-F238E27FC236}">
                <a16:creationId xmlns:a16="http://schemas.microsoft.com/office/drawing/2014/main" id="{5CAA7E31-6CB9-4734-B8F6-39356FEE333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flipH="1">
            <a:off x="404494" y="3134360"/>
            <a:ext cx="7315667" cy="130048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研究意义与前景</a:t>
            </a:r>
          </a:p>
        </p:txBody>
      </p:sp>
      <p:sp>
        <p:nvSpPr>
          <p:cNvPr id="3" name="Text2">
            <a:extLst>
              <a:ext uri="{FF2B5EF4-FFF2-40B4-BE49-F238E27FC236}">
                <a16:creationId xmlns:a16="http://schemas.microsoft.com/office/drawing/2014/main" id="{FF4371C5-0002-778B-5303-E54907E9B33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flipH="1">
            <a:off x="404495" y="4571365"/>
            <a:ext cx="5239708" cy="110680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Research significance and prospects</a:t>
            </a:r>
          </a:p>
        </p:txBody>
      </p:sp>
      <p:sp>
        <p:nvSpPr>
          <p:cNvPr id="4" name="Text3">
            <a:extLst>
              <a:ext uri="{FF2B5EF4-FFF2-40B4-BE49-F238E27FC236}">
                <a16:creationId xmlns:a16="http://schemas.microsoft.com/office/drawing/2014/main" id="{EEB9A306-811A-063C-1192-3DA0069BEA1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404495" y="1257926"/>
            <a:ext cx="1611989" cy="1452596"/>
          </a:xfrm>
          <a:prstGeom prst="rect">
            <a:avLst/>
          </a:prstGeom>
          <a:noFill/>
        </p:spPr>
        <p:txBody>
          <a:bodyPr wrap="square" rtlCol="0" anchor="ctr">
            <a:normAutofit fontScale="9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362278-A0AB-9DC3-51A7-DA9BA04A5F2D}"/>
              </a:ext>
            </a:extLst>
          </p:cNvPr>
          <p:cNvSpPr/>
          <p:nvPr/>
        </p:nvSpPr>
        <p:spPr>
          <a:xfrm flipH="1" flipV="1">
            <a:off x="617468" y="2710522"/>
            <a:ext cx="1062436" cy="1667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custData r:id="rId7"/>
      <p:tags r:id="rId8"/>
    </p:custDataLst>
    <p:extLst>
      <p:ext uri="{BB962C8B-B14F-4D97-AF65-F5344CB8AC3E}">
        <p14:creationId val="2148595501"/>
      </p:ext>
    </p:extLst>
  </p:cSld>
  <p:clrMapOvr>
    <a:masterClrMapping/>
  </p:clrMapOvr>
</p:sld>
</file>

<file path=ppt/tags/tag1.xml><?xml version="1.0" encoding="utf-8"?>
<p:tagLst xmlns:p="http://schemas.openxmlformats.org/presentationml/2006/main">
  <p:tag name="YOO_CHATSHAPE_TYPE" val="YOO_CHATSHAPE_TITLE"/>
</p:tagLst>
</file>

<file path=ppt/tags/tag10.xml><?xml version="1.0" encoding="utf-8"?>
<p:tagLst xmlns:p="http://schemas.openxmlformats.org/presentationml/2006/main">
  <p:tag name="YOO_CHAT_DIAGRAM_SHAPETYPE" val="YOO_CHATSHAPE_DIAGRAM_TITLE"/>
</p:tagLst>
</file>

<file path=ppt/tags/tag11.xml><?xml version="1.0" encoding="utf-8"?>
<p:tagLst xmlns:p="http://schemas.openxmlformats.org/presentationml/2006/main">
  <p:tag name="YOO_CHAT_DIAGRAM_SHAPETYPE" val="YOO_CHAT_DIAGRAM_NUM"/>
  <p:tag name="YOO_CHATSHAPE_TYPE" val="YOO_CHATSHAPE_NUM"/>
</p:tagLst>
</file>

<file path=ppt/tags/tag12.xml><?xml version="1.0" encoding="utf-8"?>
<p:tagLst xmlns:p="http://schemas.openxmlformats.org/presentationml/2006/main">
  <p:tag name="YOO_CHATSHAPE_ITEM" val="3"/>
  <p:tag name="YOO_CHATSHAPE_TYPE" val="YOO_CHATSHAPE_ITEM"/>
</p:tagLst>
</file>

<file path=ppt/tags/tag13.xml><?xml version="1.0" encoding="utf-8"?>
<p:tagLst xmlns:p="http://schemas.openxmlformats.org/presentationml/2006/main">
  <p:tag name="YOO_CHAT_DIAGRAM_SHAPETYPE" val="YOO_CHATSHAPE_DIAGRAM_TITLE"/>
</p:tagLst>
</file>

<file path=ppt/tags/tag14.xml><?xml version="1.0" encoding="utf-8"?>
<p:tagLst xmlns:p="http://schemas.openxmlformats.org/presentationml/2006/main">
  <p:tag name="YOO_CHAT_DIAGRAM_SHAPETYPE" val="YOO_CHAT_DIAGRAM_NUM"/>
  <p:tag name="YOO_CHATSHAPE_TYPE" val="YOO_CHATSHAPE_NUM"/>
</p:tagLst>
</file>

<file path=ppt/tags/tag15.xml><?xml version="1.0" encoding="utf-8"?>
<p:tagLst xmlns:p="http://schemas.openxmlformats.org/presentationml/2006/main">
  <p:tag name="YOO_CHATSHAPE_ITEM" val="4"/>
  <p:tag name="YOO_CHATSHAPE_TYPE" val="YOO_CHATSHAPE_ITEM"/>
</p:tagLst>
</file>

<file path=ppt/tags/tag16.xml><?xml version="1.0" encoding="utf-8"?>
<p:tagLst xmlns:p="http://schemas.openxmlformats.org/presentationml/2006/main">
  <p:tag name="YOO_CHAT_DIAGRAM_SHAPETYPE" val="YOO_CHATSHAPE_DIAGRAM_TITLE"/>
</p:tagLst>
</file>

<file path=ppt/tags/tag17.xml><?xml version="1.0" encoding="utf-8"?>
<p:tagLst xmlns:p="http://schemas.openxmlformats.org/presentationml/2006/main">
  <p:tag name="YOO_CHAT_DIAGRAM_SHAPETYPE" val="YOO_CHAT_DIAGRAM_NUM"/>
  <p:tag name="YOO_CHATSHAPE_TYPE" val="YOO_CHATSHAPE_NUM"/>
</p:tagLst>
</file>

<file path=ppt/tags/tag18.xml><?xml version="1.0" encoding="utf-8"?>
<p:tagLst xmlns:p="http://schemas.openxmlformats.org/presentationml/2006/main">
  <p:tag name="TAG_AIGCCREATORID" val="AIGC生成内容仅供参考-2024/12/18 22:47:22"/>
  <p:tag name="YOO_CHATPAGE_TYPE" val="TAG_CHATPAGE_CATALOG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19.xml><?xml version="1.0" encoding="utf-8"?>
<p:tagLst xmlns:p="http://schemas.openxmlformats.org/presentationml/2006/main">
  <p:tag name="KSO_WM_BEAUTIFY_FLAG" val=""/>
  <p:tag name="YOO_CHATSHAPE_TYPE" val="YOO_CHATSHAPE_TITLE"/>
</p:tagLst>
</file>

<file path=ppt/tags/tag2.xml><?xml version="1.0" encoding="utf-8"?>
<p:tagLst xmlns:p="http://schemas.openxmlformats.org/presentationml/2006/main">
  <p:tag name="TAG_CHATSHAPE_SUBTITLE_TYPE" val="TAG_CHATSHAPE_SUBTITLE_ENGLISH"/>
  <p:tag name="YOO_CHATSHAPE_TYPE" val="YOO_CHATSHAPE_SUBTITLE"/>
</p:tagLst>
</file>

<file path=ppt/tags/tag20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21.xml><?xml version="1.0" encoding="utf-8"?>
<p:tagLst xmlns:p="http://schemas.openxmlformats.org/presentationml/2006/main">
  <p:tag name="TAG_CHATPAGE_CHAPTER" val="0"/>
  <p:tag name="YOO_CHATSHAPE_TYPE" val="YOO_CHATSHAPE_NUM"/>
</p:tagLst>
</file>

<file path=ppt/tags/tag22.xml><?xml version="1.0" encoding="utf-8"?>
<p:tagLst xmlns:p="http://schemas.openxmlformats.org/presentationml/2006/main">
  <p:tag name="TAG_AIGCCREATORID" val="AIGC生成内容仅供参考-2024/12/18 22:47:22"/>
  <p:tag name="TAG_CHAPTER_ID" val="0"/>
  <p:tag name="YOO_CHATPAGE_TYPE" val="TAG_CHATPAGE_CHAPTER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23.xml><?xml version="1.0" encoding="utf-8"?>
<p:tagLst xmlns:p="http://schemas.openxmlformats.org/presentationml/2006/main">
  <p:tag name="YOO_CHATSHAPE_TYPE" val="YOO_CHATSHAPE_IMAGE"/>
</p:tagLst>
</file>

<file path=ppt/tags/tag24.xml><?xml version="1.0" encoding="utf-8"?>
<p:tagLst xmlns:p="http://schemas.openxmlformats.org/presentationml/2006/main">
  <p:tag name="YOO_CHATSHAPE_TYPE" val="YOO_CHATSHAPE_TITLE"/>
</p:tagLst>
</file>

<file path=ppt/tags/tag25.xml><?xml version="1.0" encoding="utf-8"?>
<p:tagLst xmlns:p="http://schemas.openxmlformats.org/presentationml/2006/main">
  <p:tag name="YOO_CHATSHAPE_TYPE" val="YOO_CHATSHAPE_CONTENT"/>
</p:tagLst>
</file>

<file path=ppt/tags/tag26.xml><?xml version="1.0" encoding="utf-8"?>
<p:tagLst xmlns:p="http://schemas.openxmlformats.org/presentationml/2006/main">
  <p:tag name="TAG_AIGCCREATORID" val="AIGC生成内容仅供参考-2024/12/18 22:47:22"/>
  <p:tag name="TAG_CHAPTER_ID" val="0"/>
  <p:tag name="TAG_CONTENT_TYPE" val="1标题1内容1图"/>
  <p:tag name="TAG_SECTION_ID" val="0"/>
  <p:tag name="YOO_CHATPAGE_TYPE" val="TAG_CHATPAGE_CONTENT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27.xml><?xml version="1.0" encoding="utf-8"?>
<p:tagLst xmlns:p="http://schemas.openxmlformats.org/presentationml/2006/main">
  <p:tag name="KSO_WM_BEAUTIFY_FLAG" val=""/>
  <p:tag name="YOO_CHATSHAPE_TYPE" val="YOO_CHATSHAPE_TITLE"/>
</p:tagLst>
</file>

<file path=ppt/tags/tag28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29.xml><?xml version="1.0" encoding="utf-8"?>
<p:tagLst xmlns:p="http://schemas.openxmlformats.org/presentationml/2006/main">
  <p:tag name="TAG_CHATPAGE_CHAPTER" val="1"/>
  <p:tag name="YOO_CHATSHAPE_TYPE" val="YOO_CHATSHAPE_NUM"/>
</p:tagLst>
</file>

<file path=ppt/tags/tag3.xml><?xml version="1.0" encoding="utf-8"?>
<p:tagLst xmlns:p="http://schemas.openxmlformats.org/presentationml/2006/main">
  <p:tag name="YOO_CHATSHAPE_AUTHOR" val="GorillaShark5951"/>
  <p:tag name="YOO_CHATSHAPE_TYPE" val="YOO_CHATSHAPE_AUTHOR"/>
</p:tagLst>
</file>

<file path=ppt/tags/tag30.xml><?xml version="1.0" encoding="utf-8"?>
<p:tagLst xmlns:p="http://schemas.openxmlformats.org/presentationml/2006/main">
  <p:tag name="TAG_AIGCCREATORID" val="AIGC生成内容仅供参考-2024/12/18 22:47:22"/>
  <p:tag name="TAG_CHAPTER_ID" val="1"/>
  <p:tag name="YOO_CHATPAGE_TYPE" val="TAG_CHATPAGE_CHAPTER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31.xml><?xml version="1.0" encoding="utf-8"?>
<p:tagLst xmlns:p="http://schemas.openxmlformats.org/presentationml/2006/main">
  <p:tag name="TAG_CONTENT_SUBINDEX" val="1"/>
  <p:tag name="YOO_CHATSHAPE_TYPE" val="YOO_CHATSHAPE_HIDDEN"/>
</p:tagLst>
</file>

<file path=ppt/tags/tag32.xml><?xml version="1.0" encoding="utf-8"?>
<p:tagLst xmlns:p="http://schemas.openxmlformats.org/presentationml/2006/main">
  <p:tag name="YOO_CHATSHAPE_TYPE" val="YOO_CHATSHAPE_TITLE"/>
</p:tagLst>
</file>

<file path=ppt/tags/tag33.xml><?xml version="1.0" encoding="utf-8"?>
<p:tagLst xmlns:p="http://schemas.openxmlformats.org/presentationml/2006/main">
  <p:tag name="YOO_CHATSHAPE_TYPE" val="YOO_CHATSHAPE_CONTENT"/>
</p:tagLst>
</file>

<file path=ppt/tags/tag34.xml><?xml version="1.0" encoding="utf-8"?>
<p:tagLst xmlns:p="http://schemas.openxmlformats.org/presentationml/2006/main">
  <p:tag name="TAG_CONTENT_SUBINDEX" val="1"/>
  <p:tag name="YOO_CHATSHAPE_TYPE" val="YOO_CHATSHAPE_IMAGE"/>
</p:tagLst>
</file>

<file path=ppt/tags/tag35.xml><?xml version="1.0" encoding="utf-8"?>
<p:tagLst xmlns:p="http://schemas.openxmlformats.org/presentationml/2006/main">
  <p:tag name="TAG_CONTENT_SUBINDEX" val="2"/>
  <p:tag name="YOO_CHATSHAPE_TYPE" val="YOO_CHATSHAPE_IMAGE"/>
</p:tagLst>
</file>

<file path=ppt/tags/tag36.xml><?xml version="1.0" encoding="utf-8"?>
<p:tagLst xmlns:p="http://schemas.openxmlformats.org/presentationml/2006/main">
  <p:tag name="YOO_CHATSHAPE_TYPE" val="YOO_CHATSHAPE_DECORATION"/>
</p:tagLst>
</file>

<file path=ppt/tags/tag37.xml><?xml version="1.0" encoding="utf-8"?>
<p:tagLst xmlns:p="http://schemas.openxmlformats.org/presentationml/2006/main">
  <p:tag name="YOO_CHATSHAPE_TYPE" val="YOO_CHATSHAPE_DECORATION"/>
</p:tagLst>
</file>

<file path=ppt/tags/tag38.xml><?xml version="1.0" encoding="utf-8"?>
<p:tagLst xmlns:p="http://schemas.openxmlformats.org/presentationml/2006/main">
  <p:tag name="YOO_CHATSHAPE_TYPE" val="YOO_CHATSHAPE_DECORATION"/>
</p:tagLst>
</file>

<file path=ppt/tags/tag39.xml><?xml version="1.0" encoding="utf-8"?>
<p:tagLst xmlns:p="http://schemas.openxmlformats.org/presentationml/2006/main">
  <p:tag name="YOO_CHATSHAPE_TYPE" val="YOO_CHATSHAPE_DECORATION"/>
</p:tagLst>
</file>

<file path=ppt/tags/tag4.xml><?xml version="1.0" encoding="utf-8"?>
<p:tagLst xmlns:p="http://schemas.openxmlformats.org/presentationml/2006/main">
  <p:tag name="YOO_CHATSHAPE_TYPE" val="YOO_CHATSHAPE_DATE"/>
</p:tagLst>
</file>

<file path=ppt/tags/tag40.xml><?xml version="1.0" encoding="utf-8"?>
<p:tagLst xmlns:p="http://schemas.openxmlformats.org/presentationml/2006/main">
  <p:tag name="YOO_CHATSHAPE_TYPE" val="YOO_CHATSHAPE_DECORATION"/>
</p:tagLst>
</file>

<file path=ppt/tags/tag41.xml><?xml version="1.0" encoding="utf-8"?>
<p:tagLst xmlns:p="http://schemas.openxmlformats.org/presentationml/2006/main">
  <p:tag name="TAG_AIGCCREATORID" val="AIGC生成内容仅供参考-2024/12/18 22:47:22"/>
  <p:tag name="TAG_CHAPTER_ID" val="1"/>
  <p:tag name="TAG_CONTENT_TYPE" val="1标题1内容2图"/>
  <p:tag name="TAG_SECTION_ID" val="0"/>
  <p:tag name="YOO_CHATPAGE_TYPE" val="TAG_CHATPAGE_CONTENT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42.xml><?xml version="1.0" encoding="utf-8"?>
<p:tagLst xmlns:p="http://schemas.openxmlformats.org/presentationml/2006/main">
  <p:tag name="KSO_WM_BEAUTIFY_FLAG" val=""/>
  <p:tag name="YOO_CHATSHAPE_TYPE" val="YOO_CHATSHAPE_TITLE"/>
</p:tagLst>
</file>

<file path=ppt/tags/tag43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44.xml><?xml version="1.0" encoding="utf-8"?>
<p:tagLst xmlns:p="http://schemas.openxmlformats.org/presentationml/2006/main">
  <p:tag name="TAG_CHATPAGE_CHAPTER" val="2"/>
  <p:tag name="YOO_CHATSHAPE_TYPE" val="YOO_CHATSHAPE_NUM"/>
</p:tagLst>
</file>

<file path=ppt/tags/tag45.xml><?xml version="1.0" encoding="utf-8"?>
<p:tagLst xmlns:p="http://schemas.openxmlformats.org/presentationml/2006/main">
  <p:tag name="TAG_AIGCCREATORID" val="AIGC生成内容仅供参考-2024/12/18 22:47:22"/>
  <p:tag name="TAG_CHAPTER_ID" val="2"/>
  <p:tag name="YOO_CHATPAGE_TYPE" val="TAG_CHATPAGE_CHAPTER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46.xml><?xml version="1.0" encoding="utf-8"?>
<p:tagLst xmlns:p="http://schemas.openxmlformats.org/presentationml/2006/main">
  <p:tag name="YOO_CHATSHAPE_TYPE" val="YOO_CHATSHAPE_TITLE"/>
</p:tagLst>
</file>

<file path=ppt/tags/tag47.xml><?xml version="1.0" encoding="utf-8"?>
<p:tagLst xmlns:p="http://schemas.openxmlformats.org/presentationml/2006/main">
  <p:tag name="YOO_CHATSHAPE_TYPE" val="YOO_CHATSHAPE_CONTENT"/>
</p:tagLst>
</file>

<file path=ppt/tags/tag48.xml><?xml version="1.0" encoding="utf-8"?>
<p:tagLst xmlns:p="http://schemas.openxmlformats.org/presentationml/2006/main">
  <p:tag name="TAG_CONTENT_SUBINDEX" val="1"/>
  <p:tag name="YOO_CHATSHAPE_TYPE" val="YOO_CHATSHAPE_IMAGE"/>
</p:tagLst>
</file>

<file path=ppt/tags/tag49.xml><?xml version="1.0" encoding="utf-8"?>
<p:tagLst xmlns:p="http://schemas.openxmlformats.org/presentationml/2006/main">
  <p:tag name="TAG_CONTENT_SUBINDEX" val="2"/>
  <p:tag name="YOO_CHATSHAPE_TYPE" val="YOO_CHATSHAPE_IMAGE"/>
</p:tagLst>
</file>

<file path=ppt/tags/tag5.xml><?xml version="1.0" encoding="utf-8"?>
<p:tagLst xmlns:p="http://schemas.openxmlformats.org/presentationml/2006/main">
  <p:tag name="TAG_AIGCCREATORID" val="AIGC生成内容仅供参考-2024/12/18 22:47:22"/>
  <p:tag name="YOO_CHATPAGE_TYPE" val="TAG_CHATPAGE_COVER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50.xml><?xml version="1.0" encoding="utf-8"?>
<p:tagLst xmlns:p="http://schemas.openxmlformats.org/presentationml/2006/main">
  <p:tag name="YOO_CHATSHAPE_TYPE" val="YOO_CHATSHAPE_DECORATION"/>
</p:tagLst>
</file>

<file path=ppt/tags/tag51.xml><?xml version="1.0" encoding="utf-8"?>
<p:tagLst xmlns:p="http://schemas.openxmlformats.org/presentationml/2006/main">
  <p:tag name="YOO_CHATSHAPE_TYPE" val="YOO_CHATSHAPE_DECORATION"/>
</p:tagLst>
</file>

<file path=ppt/tags/tag52.xml><?xml version="1.0" encoding="utf-8"?>
<p:tagLst xmlns:p="http://schemas.openxmlformats.org/presentationml/2006/main">
  <p:tag name="YOO_CHATSHAPE_TYPE" val="YOO_CHATSHAPE_DECORATION"/>
</p:tagLst>
</file>

<file path=ppt/tags/tag53.xml><?xml version="1.0" encoding="utf-8"?>
<p:tagLst xmlns:p="http://schemas.openxmlformats.org/presentationml/2006/main">
  <p:tag name="YOO_CHATSHAPE_TYPE" val="YOO_CHATSHAPE_DECORATION"/>
</p:tagLst>
</file>

<file path=ppt/tags/tag54.xml><?xml version="1.0" encoding="utf-8"?>
<p:tagLst xmlns:p="http://schemas.openxmlformats.org/presentationml/2006/main">
  <p:tag name="YOO_CHATSHAPE_TYPE" val="YOO_CHATSHAPE_DECORATION"/>
</p:tagLst>
</file>

<file path=ppt/tags/tag55.xml><?xml version="1.0" encoding="utf-8"?>
<p:tagLst xmlns:p="http://schemas.openxmlformats.org/presentationml/2006/main">
  <p:tag name="YOO_CHATSHAPE_TYPE" val="YOO_CHATSHAPE_DECORATION"/>
</p:tagLst>
</file>

<file path=ppt/tags/tag56.xml><?xml version="1.0" encoding="utf-8"?>
<p:tagLst xmlns:p="http://schemas.openxmlformats.org/presentationml/2006/main">
  <p:tag name="YOO_CHATSHAPE_TYPE" val="YOO_CHATSHAPE_PAGEDECORATE"/>
</p:tagLst>
</file>

<file path=ppt/tags/tag57.xml><?xml version="1.0" encoding="utf-8"?>
<p:tagLst xmlns:p="http://schemas.openxmlformats.org/presentationml/2006/main">
  <p:tag name="TAG_AIGCCREATORID" val="AIGC生成内容仅供参考-2024/12/18 22:47:22"/>
  <p:tag name="TAG_CHAPTER_ID" val="2"/>
  <p:tag name="TAG_CONTENT_TYPE" val="1标题1内容2图"/>
  <p:tag name="TAG_SECTION_ID" val="0"/>
  <p:tag name="YOO_CHATPAGE_TYPE" val="TAG_CHATPAGE_CONTENT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58.xml><?xml version="1.0" encoding="utf-8"?>
<p:tagLst xmlns:p="http://schemas.openxmlformats.org/presentationml/2006/main">
  <p:tag name="KSO_WM_BEAUTIFY_FLAG" val=""/>
  <p:tag name="YOO_CHATSHAPE_TYPE" val="YOO_CHATSHAPE_TITLE"/>
</p:tagLst>
</file>

<file path=ppt/tags/tag59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6.xml><?xml version="1.0" encoding="utf-8"?>
<p:tagLst xmlns:p="http://schemas.openxmlformats.org/presentationml/2006/main">
  <p:tag name="YOO_CHATSHAPE_ITEM" val="1"/>
  <p:tag name="YOO_CHATSHAPE_TYPE" val="YOO_CHATSHAPE_ITEM"/>
</p:tagLst>
</file>

<file path=ppt/tags/tag60.xml><?xml version="1.0" encoding="utf-8"?>
<p:tagLst xmlns:p="http://schemas.openxmlformats.org/presentationml/2006/main">
  <p:tag name="TAG_CHATPAGE_CHAPTER" val="3"/>
  <p:tag name="YOO_CHATSHAPE_TYPE" val="YOO_CHATSHAPE_NUM"/>
</p:tagLst>
</file>

<file path=ppt/tags/tag61.xml><?xml version="1.0" encoding="utf-8"?>
<p:tagLst xmlns:p="http://schemas.openxmlformats.org/presentationml/2006/main">
  <p:tag name="TAG_AIGCCREATORID" val="AIGC生成内容仅供参考-2024/12/18 22:47:22"/>
  <p:tag name="TAG_CHAPTER_ID" val="3"/>
  <p:tag name="YOO_CHATPAGE_TYPE" val="TAG_CHATPAGE_CHAPTER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62.xml><?xml version="1.0" encoding="utf-8"?>
<p:tagLst xmlns:p="http://schemas.openxmlformats.org/presentationml/2006/main">
  <p:tag name="TAG_CHATSHAPE_LINK" val="sp:子标题1"/>
  <p:tag name="TAG_CONTENT_DIAGRAM_INDEX" val="efbed2dddd7d4c6c870b7bc5acd826b7"/>
  <p:tag name="TAG_CONTENT_GROUPCOUNT" val="3"/>
  <p:tag name="TAG_CONTENT_GROUPINDEX" val="1"/>
  <p:tag name="TAG_CONTENT_SUBINDEX" val="1"/>
  <p:tag name="YOO_CHATSHAPE_TYPE" val="YOO_CHATSHAPE_CHILDDECORATE"/>
</p:tagLst>
</file>

<file path=ppt/tags/tag63.xml><?xml version="1.0" encoding="utf-8"?>
<p:tagLst xmlns:p="http://schemas.openxmlformats.org/presentationml/2006/main">
  <p:tag name="TAG_CHATSHAPE_LINK" val="sp:子标题3"/>
  <p:tag name="TAG_CONTENT_DIAGRAM_INDEX" val="efbed2dddd7d4c6c870b7bc5acd826b7"/>
  <p:tag name="TAG_CONTENT_GROUPCOUNT" val="3"/>
  <p:tag name="TAG_CONTENT_GROUPINDEX" val="3"/>
  <p:tag name="TAG_CONTENT_SUBINDEX" val="3"/>
  <p:tag name="YOO_CHATSHAPE_TYPE" val="YOO_CHATSHAPE_CHILDDECORATE"/>
</p:tagLst>
</file>

<file path=ppt/tags/tag64.xml><?xml version="1.0" encoding="utf-8"?>
<p:tagLst xmlns:p="http://schemas.openxmlformats.org/presentationml/2006/main">
  <p:tag name="TAG_CHATSHAPE_LINK" val="sp:子标题2"/>
  <p:tag name="TAG_CONTENT_DIAGRAM_INDEX" val="efbed2dddd7d4c6c870b7bc5acd826b7"/>
  <p:tag name="TAG_CONTENT_GROUPCOUNT" val="3"/>
  <p:tag name="TAG_CONTENT_GROUPINDEX" val="2"/>
  <p:tag name="TAG_CONTENT_SUBINDEX" val="2"/>
  <p:tag name="YOO_CHATSHAPE_TYPE" val="YOO_CHATSHAPE_CHILDDECORATE"/>
</p:tagLst>
</file>

<file path=ppt/tags/tag65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1"/>
  <p:tag name="TAG_CONTENT_SUBINDEX" val="1"/>
  <p:tag name="YOO_CHATSHAPE_TYPE" val="YOO_CHATSHAPE_CHILDIMAGE"/>
</p:tagLst>
</file>

<file path=ppt/tags/tag66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2"/>
  <p:tag name="TAG_CONTENT_SUBINDEX" val="2"/>
  <p:tag name="YOO_CHATSHAPE_TYPE" val="YOO_CHATSHAPE_CHILDIMAGE"/>
</p:tagLst>
</file>

<file path=ppt/tags/tag67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3"/>
  <p:tag name="TAG_CONTENT_SUBINDEX" val="3"/>
  <p:tag name="YOO_CHATSHAPE_TYPE" val="YOO_CHATSHAPE_CHILDIMAGE"/>
</p:tagLst>
</file>

<file path=ppt/tags/tag68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1"/>
  <p:tag name="TAG_CONTENT_SUBINDEX" val="1"/>
  <p:tag name="YOO_CHATSHAPE_TYPE" val="YOO_CHATSHAPE_CHILDTITLE"/>
</p:tagLst>
</file>

<file path=ppt/tags/tag69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1"/>
  <p:tag name="TAG_CONTENT_SUBINDEX" val="1"/>
  <p:tag name="YOO_CHATSHAPE_TYPE" val="YOO_CHATSHAPE_CHILDCONTENT"/>
</p:tagLst>
</file>

<file path=ppt/tags/tag7.xml><?xml version="1.0" encoding="utf-8"?>
<p:tagLst xmlns:p="http://schemas.openxmlformats.org/presentationml/2006/main">
  <p:tag name="YOO_CHAT_DIAGRAM_SHAPETYPE" val="YOO_CHATSHAPE_DIAGRAM_TITLE"/>
</p:tagLst>
</file>

<file path=ppt/tags/tag70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2"/>
  <p:tag name="TAG_CONTENT_SUBINDEX" val="2"/>
  <p:tag name="YOO_CHATSHAPE_TYPE" val="YOO_CHATSHAPE_CHILDTITLE"/>
</p:tagLst>
</file>

<file path=ppt/tags/tag71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2"/>
  <p:tag name="TAG_CONTENT_SUBINDEX" val="2"/>
  <p:tag name="YOO_CHATSHAPE_TYPE" val="YOO_CHATSHAPE_CHILDCONTENT"/>
</p:tagLst>
</file>

<file path=ppt/tags/tag72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3"/>
  <p:tag name="TAG_CONTENT_SUBINDEX" val="3"/>
  <p:tag name="YOO_CHATSHAPE_TYPE" val="YOO_CHATSHAPE_CHILDTITLE"/>
</p:tagLst>
</file>

<file path=ppt/tags/tag73.xml><?xml version="1.0" encoding="utf-8"?>
<p:tagLst xmlns:p="http://schemas.openxmlformats.org/presentationml/2006/main">
  <p:tag name="TAG_CONTENT_DIAGRAM_INDEX" val="efbed2dddd7d4c6c870b7bc5acd826b7"/>
  <p:tag name="TAG_CONTENT_GROUPCOUNT" val="3"/>
  <p:tag name="TAG_CONTENT_GROUPINDEX" val="3"/>
  <p:tag name="TAG_CONTENT_SUBINDEX" val="3"/>
  <p:tag name="YOO_CHATSHAPE_TYPE" val="YOO_CHATSHAPE_CHILDCONTENT"/>
</p:tagLst>
</file>

<file path=ppt/tags/tag74.xml><?xml version="1.0" encoding="utf-8"?>
<p:tagLst xmlns:p="http://schemas.openxmlformats.org/presentationml/2006/main">
  <p:tag name="YOO_CHATSHAPE_TYPE" val="YOO_CHATSHAPE_TITLE"/>
</p:tagLst>
</file>

<file path=ppt/tags/tag75.xml><?xml version="1.0" encoding="utf-8"?>
<p:tagLst xmlns:p="http://schemas.openxmlformats.org/presentationml/2006/main">
  <p:tag name="TAG_AIGCCREATORID" val="AIGC生成内容仅供参考-2024/12/18 22:47:22"/>
  <p:tag name="TAG_CHAPTER_ID" val="3"/>
  <p:tag name="TAG_CONTENT_TYPE" val="二级大纲3"/>
  <p:tag name="TAG_SECTION_ID" val="0"/>
  <p:tag name="YOO_CHATPAGE_TYPE" val="TAG_CHATPAGE_MULTCONTENT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76.xml><?xml version="1.0" encoding="utf-8"?>
<p:tagLst xmlns:p="http://schemas.openxmlformats.org/presentationml/2006/main">
  <p:tag name="YOO_CHATSHAPE_TYPE" val="YOO_CHATSHAPE_TITLE"/>
</p:tagLst>
</file>

<file path=ppt/tags/tag77.xml><?xml version="1.0" encoding="utf-8"?>
<p:tagLst xmlns:p="http://schemas.openxmlformats.org/presentationml/2006/main">
  <p:tag name="YOO_CHATSHAPE_TYPE" val="YOO_CHATSHAPE_SUBTITLE"/>
</p:tagLst>
</file>

<file path=ppt/tags/tag78.xml><?xml version="1.0" encoding="utf-8"?>
<p:tagLst xmlns:p="http://schemas.openxmlformats.org/presentationml/2006/main">
  <p:tag name="YOO_CHATSHAPE_AUTHOR" val="GorillaShark5951"/>
  <p:tag name="YOO_CHATSHAPE_TYPE" val="YOO_CHATSHAPE_AUTHOR"/>
</p:tagLst>
</file>

<file path=ppt/tags/tag79.xml><?xml version="1.0" encoding="utf-8"?>
<p:tagLst xmlns:p="http://schemas.openxmlformats.org/presentationml/2006/main">
  <p:tag name="YOO_CHATSHAPE_TYPE" val="YOO_CHATSHAPE_DATE"/>
</p:tagLst>
</file>

<file path=ppt/tags/tag8.xml><?xml version="1.0" encoding="utf-8"?>
<p:tagLst xmlns:p="http://schemas.openxmlformats.org/presentationml/2006/main">
  <p:tag name="YOO_CHAT_DIAGRAM_SHAPETYPE" val="YOO_CHAT_DIAGRAM_NUM"/>
  <p:tag name="YOO_CHATSHAPE_TYPE" val="YOO_CHATSHAPE_NUM"/>
</p:tagLst>
</file>

<file path=ppt/tags/tag80.xml><?xml version="1.0" encoding="utf-8"?>
<p:tagLst xmlns:p="http://schemas.openxmlformats.org/presentationml/2006/main">
  <p:tag name="TAG_AIGCCREATORID" val="AIGC生成内容仅供参考-2024/12/18 22:47:22"/>
  <p:tag name="YOO_CHATPAGE_TYPE" val="TAG_CHATPAGE_END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81.xml><?xml version="1.0" encoding="utf-8"?>
<p:tagLst xmlns:p="http://schemas.openxmlformats.org/presentationml/2006/main">
  <p:tag name="TAG_AIGCCREATORID" val="AIGC生成内容仅供参考-2024/12/18 22:46:58"/>
  <p:tag name="TAG_PPT_THEMETITLE" val="预测LoL比赛结果的机器学习模型"/>
  <p:tag name="TAG_PPT_THEMEWORD" val="预测LoL比赛结果的机器学习模型"/>
  <p:tag name="TAG_PRESENTATION_SCENE" val="normal"/>
  <p:tag name="TAG_PRESENTATION_STYLE" val="商务"/>
  <p:tag name="TAG_PRESENTATION_TEMPLATE" val="{&quot;image&quot;:&quot;https://image.yoojober.com/chatppt/2024-12/4ed34c02a03255a577392989fa80ee17.png&quot;,&quot;sub_images&quot;:[],&quot;title&quot;:&quot;预测LoL比赛结果的机器学习模型&quot;,&quot;style&quot;:&quot;商务&quot;,&quot;template_type&quot;:&quot;插图&quot;,&quot;isVector&quot;:false,&quot;color&quot;:&quot;红色&quot;,&quot;colorList&quot;:[&quot;#000000&quot;,&quot;#FFFFFF&quot;,&quot;#FFFFFF&quot;,&quot;#000000&quot;,&quot;#CC0000&quot;,&quot;#FF0000&quot;,&quot;#990033&quot;,&quot;#FF7C80&quot;,&quot;#CC0066&quot;,&quot;#FF7C80&quot;,&quot;#0563C1&quot;,&quot;#954F72&quot;],&quot;scene&quot;:&quot;normal&quot;,&quot;group&quot;:&quot;group_4&quot;,&quot;cover_id&quot;:&quot;uqvnjqV5KYns&quot;,&quot;end_id&quot;:&quot;KvufzsR6Kbgf&quot;,&quot;catalog_id&quot;:&quot;rrNX2TmQQACm&quot;,&quot;chapter_id&quot;:&quot;46ftnV3zsbKN&quot;,&quot;content_ids&quot;:[],&quot;picture_url&quot;:&quot;&quot;,&quot;isuse&quot;:true,&quot;theme_colors&quot;:[],&quot;company&quot;:&quot;&quot;,&quot;logo_left&quot;:false,&quot;logoLight&quot;:&quot;&quot;,&quot;logoDark&quot;:&quot;&quot;,&quot;school&quot;:&quot;&quot;,&quot;isCollect&quot;:false,&quot;data_id&quot;:&quot;1e353d0be430a7eb1ad683cba09b89d7&quot;,&quot;userName&quot;:&quot;GorillaShark5951&quot;,&quot;authorName&quot;:&quot;&quot;}"/>
  <p:tag name="YOO_PROTECTION_DATA" val="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"/>
</p:tagLst>
</file>

<file path=ppt/tags/tag9.xml><?xml version="1.0" encoding="utf-8"?>
<p:tagLst xmlns:p="http://schemas.openxmlformats.org/presentationml/2006/main">
  <p:tag name="YOO_CHATSHAPE_ITEM" val="2"/>
  <p:tag name="YOO_CHATSHAPE_TYPE" val="YOO_CHATSHAPE_ITEM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CC0000"/>
      </a:accent1>
      <a:accent2>
        <a:srgbClr val="FF0000"/>
      </a:accent2>
      <a:accent3>
        <a:srgbClr val="990033"/>
      </a:accent3>
      <a:accent4>
        <a:srgbClr val="FF7C80"/>
      </a:accent4>
      <a:accent5>
        <a:srgbClr val="CC0066"/>
      </a:accent5>
      <a:accent6>
        <a:srgbClr val="FF7C8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等线 Light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等线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10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0.xml" /></Relationships>
</file>

<file path=customXml/_rels/item11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1.xml" /></Relationships>
</file>

<file path=customXml/_rels/item1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12.xml" /></Relationships>
</file>

<file path=customXml/_rels/item2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3.xml" /></Relationships>
</file>

<file path=customXml/_rels/item4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4.xml" /></Relationships>
</file>

<file path=customXml/_rels/item5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5.xml" /></Relationships>
</file>

<file path=customXml/_rels/item6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6.xml" /></Relationships>
</file>

<file path=customXml/_rels/item7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7.xml" /></Relationships>
</file>

<file path=customXml/_rels/item8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8.xml" /></Relationships>
</file>

<file path=customXml/_rels/item9.xml.rels>&#65279;<?xml version="1.0" encoding="utf-8" standalone="yes"?><Relationships xmlns="http://schemas.openxmlformats.org/package/2006/relationships"><Relationship Id="rId1" Type="http://schemas.openxmlformats.org/officeDocument/2006/relationships/customXmlProps" Target="itemProps9.xml" /></Relationships>
</file>

<file path=customXml/item1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10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11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12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2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3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4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5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6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7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8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9.xml><?xml version="1.0" encoding="utf-8"?>
<yoo_protection_data>\u007b\u0022\u0049\u0044\u0022\u003a\u0022\u0030\u0038\u0064\u0038\u0062\u0061\u0036\u0031\u0034\u0034\u0030\u0032\u0034\u0033\u0062\u0037\u0062\u0039\u0066\u0066\u0065\u0066\u0037\u0036\u0065\u0033\u0034\u0038\u0038\u0036\u0063\u0063\u0022\u002c\u0022\u0054\u0069\u006d\u0065\u0022\u003a\u0022\u0032\u0030\u0032\u0034\u002f\u0031\u0032\u002f\u0031\u0038\u0020\u0032\u0032\u003a\u0034\u0037\u003a\u0032\u0033\u0022\u002c\u0022\u0055\u0073\u0065\u0072\u0049\u0044\u0022\u003a\u0022\u0031\u0035\u0037\u0037\u0031\u0039\u0032\u0022\u002c\u0022\u0054\u0065\u0061\u006d\u0049\u0044\u0022\u003a\u0022\u0022\u002c\u0022\u0049\u0073\u0053\u0075\u0070\u0065\u0072\u0056\u0069\u0070\u0022\u003a\u0066\u0061\u006c\u0073\u0065\u002c\u0022\u0050\u0072\u006f\u0074\u0065\u0063\u0074\u0053\u0074\u0061\u0074\u0075\u0073\u0022\u003a\u0031\u007d</yoo_protection_data>
</file>

<file path=customXml/itemProps1.xml><?xml version="1.0" encoding="utf-8"?>
<ds:datastoreItem xmlns:ds="http://schemas.openxmlformats.org/officeDocument/2006/customXml" ds:itemID="{2B73ABB6-6084-4468-8939-4A4324F521EF}">
  <ds:schemaRefs/>
</ds:datastoreItem>
</file>

<file path=customXml/itemProps10.xml><?xml version="1.0" encoding="utf-8"?>
<ds:datastoreItem xmlns:ds="http://schemas.openxmlformats.org/officeDocument/2006/customXml" ds:itemID="{EBC978DF-EDA4-4E96-BFEC-7327AD3FDBBA}">
  <ds:schemaRefs/>
</ds:datastoreItem>
</file>

<file path=customXml/itemProps11.xml><?xml version="1.0" encoding="utf-8"?>
<ds:datastoreItem xmlns:ds="http://schemas.openxmlformats.org/officeDocument/2006/customXml" ds:itemID="{99C43E9B-FAD1-479D-A3BE-EDE2867E1D24}">
  <ds:schemaRefs/>
</ds:datastoreItem>
</file>

<file path=customXml/itemProps12.xml><?xml version="1.0" encoding="utf-8"?>
<ds:datastoreItem xmlns:ds="http://schemas.openxmlformats.org/officeDocument/2006/customXml" ds:itemID="{48E5FDF3-C111-4C7F-AA63-49DBBB30E8F4}">
  <ds:schemaRefs/>
</ds:datastoreItem>
</file>

<file path=customXml/itemProps2.xml><?xml version="1.0" encoding="utf-8"?>
<ds:datastoreItem xmlns:ds="http://schemas.openxmlformats.org/officeDocument/2006/customXml" ds:itemID="{4F492E97-5F44-49F0-AB7C-91E91F99DE87}">
  <ds:schemaRefs/>
</ds:datastoreItem>
</file>

<file path=customXml/itemProps3.xml><?xml version="1.0" encoding="utf-8"?>
<ds:datastoreItem xmlns:ds="http://schemas.openxmlformats.org/officeDocument/2006/customXml" ds:itemID="{AA565246-59DB-4729-8597-C6423C3F35E6}">
  <ds:schemaRefs/>
</ds:datastoreItem>
</file>

<file path=customXml/itemProps4.xml><?xml version="1.0" encoding="utf-8"?>
<ds:datastoreItem xmlns:ds="http://schemas.openxmlformats.org/officeDocument/2006/customXml" ds:itemID="{48A1B26C-54DE-485A-A5A6-F3C5434677FB}">
  <ds:schemaRefs/>
</ds:datastoreItem>
</file>

<file path=customXml/itemProps5.xml><?xml version="1.0" encoding="utf-8"?>
<ds:datastoreItem xmlns:ds="http://schemas.openxmlformats.org/officeDocument/2006/customXml" ds:itemID="{FE1AC954-1031-447B-9866-18E0B2C68EE4}">
  <ds:schemaRefs/>
</ds:datastoreItem>
</file>

<file path=customXml/itemProps6.xml><?xml version="1.0" encoding="utf-8"?>
<ds:datastoreItem xmlns:ds="http://schemas.openxmlformats.org/officeDocument/2006/customXml" ds:itemID="{4A3D8B5F-F7DF-4D4D-A08A-5C12A556C654}">
  <ds:schemaRefs/>
</ds:datastoreItem>
</file>

<file path=customXml/itemProps7.xml><?xml version="1.0" encoding="utf-8"?>
<ds:datastoreItem xmlns:ds="http://schemas.openxmlformats.org/officeDocument/2006/customXml" ds:itemID="{F7540D19-6674-463D-9A9C-4BB620223AD5}">
  <ds:schemaRefs/>
</ds:datastoreItem>
</file>

<file path=customXml/itemProps8.xml><?xml version="1.0" encoding="utf-8"?>
<ds:datastoreItem xmlns:ds="http://schemas.openxmlformats.org/officeDocument/2006/customXml" ds:itemID="{B2E08B71-9E51-4DAC-9D5D-DD4C46F93823}">
  <ds:schemaRefs/>
</ds:datastoreItem>
</file>

<file path=customXml/itemProps9.xml><?xml version="1.0" encoding="utf-8"?>
<ds:datastoreItem xmlns:ds="http://schemas.openxmlformats.org/officeDocument/2006/customXml" ds:itemID="{25A28DB0-C9FD-4F4D-A530-ED50D3CF91A5}">
  <ds:schemaRefs/>
</ds:datastoreItem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宽屏</PresentationFormat>
  <Paragraphs>59</Paragraphs>
  <Slides>11</Slides>
  <Notes>11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23">
      <vt:lpstr>Arial</vt:lpstr>
      <vt:lpstr>Calibri</vt:lpstr>
      <vt:lpstr>微软雅黑</vt:lpstr>
      <vt:lpstr>Avenir LT Pro 65 Medium</vt:lpstr>
      <vt:lpstr>Inter Medium</vt:lpstr>
      <vt:lpstr>字体圈欣意冠黑体</vt:lpstr>
      <vt:lpstr>Open Sans</vt:lpstr>
      <vt:lpstr>等线</vt:lpstr>
      <vt:lpstr>思源黑体 CN</vt:lpstr>
      <vt:lpstr>等线 Light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Yoo Office</Application>
  <AppVersion>1.0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keywords>AIGC生成内容仅供参考-2024/12/18 22:47:22</cp:keywords>
  <cp:revision>1</cp:revision>
  <cp:lastPrinted>2024-12-18T22:46:58.125</cp:lastPrinted>
  <dcterms:created xsi:type="dcterms:W3CDTF">2024-12-18T14:46:58Z</dcterms:created>
  <dcterms:modified xsi:type="dcterms:W3CDTF">2024-12-18T14:47:23Z</dcterms:modified>
</cp:coreProperties>
</file>