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61" r:id="rId3"/>
    <p:sldId id="282" r:id="rId4"/>
    <p:sldId id="370" r:id="rId5"/>
    <p:sldId id="341" r:id="rId6"/>
    <p:sldId id="345" r:id="rId7"/>
    <p:sldId id="372" r:id="rId8"/>
    <p:sldId id="373" r:id="rId9"/>
    <p:sldId id="374" r:id="rId10"/>
    <p:sldId id="377" r:id="rId11"/>
    <p:sldId id="375" r:id="rId12"/>
    <p:sldId id="367" r:id="rId13"/>
    <p:sldId id="378" r:id="rId14"/>
    <p:sldId id="368" r:id="rId15"/>
    <p:sldId id="376" r:id="rId1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黑体" panose="02010609060101010101" pitchFamily="49" charset="-122"/>
      <p:regular r:id="rId19"/>
    </p:embeddedFont>
    <p:embeddedFont>
      <p:font typeface="宋体" panose="02010600030101010101" pitchFamily="2" charset="-122"/>
      <p:regular r:id="rId20"/>
    </p:embeddedFont>
    <p:embeddedFont>
      <p:font typeface="Microsoft YaHei" panose="020B0503020204020204" pitchFamily="34" charset="-122"/>
      <p:regular r:id="rId21"/>
      <p:bold r:id="rId22"/>
    </p:embeddedFont>
    <p:embeddedFont>
      <p:font typeface="Impact" panose="020B0806030902050204" pitchFamily="34" charset="0"/>
      <p:regular r:id="rId23"/>
    </p:embeddedFont>
    <p:embeddedFont>
      <p:font typeface="STXihei" panose="02010600040101010101" pitchFamily="2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1" d="100"/>
          <a:sy n="81" d="100"/>
        </p:scale>
        <p:origin x="-4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y%20papers\L2H\experiments\exp-jf-6-top20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05118110236199"/>
          <c:y val="6.8356663750364505E-2"/>
          <c:w val="0.78986548556430403"/>
          <c:h val="0.7081099327901929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'combination curve'!$A$1:$A$21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'combination curve'!$B$1:$B$21</c:f>
              <c:numCache>
                <c:formatCode>General</c:formatCode>
                <c:ptCount val="21"/>
                <c:pt idx="0">
                  <c:v>1</c:v>
                </c:pt>
                <c:pt idx="1">
                  <c:v>20</c:v>
                </c:pt>
                <c:pt idx="2">
                  <c:v>190</c:v>
                </c:pt>
                <c:pt idx="3">
                  <c:v>1140</c:v>
                </c:pt>
                <c:pt idx="4">
                  <c:v>4845</c:v>
                </c:pt>
                <c:pt idx="5">
                  <c:v>15503.999999999998</c:v>
                </c:pt>
                <c:pt idx="6">
                  <c:v>38760</c:v>
                </c:pt>
                <c:pt idx="7">
                  <c:v>77520</c:v>
                </c:pt>
                <c:pt idx="8">
                  <c:v>125970.00000000001</c:v>
                </c:pt>
                <c:pt idx="9">
                  <c:v>167960</c:v>
                </c:pt>
                <c:pt idx="10">
                  <c:v>184756</c:v>
                </c:pt>
                <c:pt idx="11">
                  <c:v>167960</c:v>
                </c:pt>
                <c:pt idx="12">
                  <c:v>125970.00000000001</c:v>
                </c:pt>
                <c:pt idx="13">
                  <c:v>77520</c:v>
                </c:pt>
                <c:pt idx="14">
                  <c:v>38760</c:v>
                </c:pt>
                <c:pt idx="15">
                  <c:v>15503.999999999998</c:v>
                </c:pt>
                <c:pt idx="16">
                  <c:v>4845</c:v>
                </c:pt>
                <c:pt idx="17">
                  <c:v>1140</c:v>
                </c:pt>
                <c:pt idx="18">
                  <c:v>190</c:v>
                </c:pt>
                <c:pt idx="19">
                  <c:v>20</c:v>
                </c:pt>
                <c:pt idx="20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26944"/>
        <c:axId val="181772864"/>
      </c:scatterChart>
      <c:valAx>
        <c:axId val="153826944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 dirty="0"/>
                  <a:t>Hamming </a:t>
                </a:r>
                <a:r>
                  <a:rPr lang="en-US" sz="1800" b="0" dirty="0" smtClean="0"/>
                  <a:t>distance</a:t>
                </a:r>
                <a:endParaRPr lang="en-US" sz="1800" b="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1772864"/>
        <c:crosses val="autoZero"/>
        <c:crossBetween val="midCat"/>
        <c:majorUnit val="4"/>
      </c:valAx>
      <c:valAx>
        <c:axId val="181772864"/>
        <c:scaling>
          <c:orientation val="minMax"/>
          <c:max val="2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 dirty="0"/>
                  <a:t> #buckets in </a:t>
                </a:r>
                <a:r>
                  <a:rPr lang="en-US" sz="1800" b="0" dirty="0" smtClean="0"/>
                  <a:t>10000s</a:t>
                </a:r>
                <a:endParaRPr lang="en-US" sz="1800" b="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3826944"/>
        <c:crosses val="autoZero"/>
        <c:crossBetween val="midCat"/>
        <c:majorUnit val="40000"/>
        <c:dispUnits>
          <c:builtInUnit val="tenThousands"/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7183508311461"/>
          <c:y val="5.1400554097404502E-2"/>
          <c:w val="0.78235826771653505"/>
          <c:h val="0.711964264629186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sh!$V$8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sh!$U$9:$U$80</c:f>
              <c:numCache>
                <c:formatCode>General</c:formatCode>
                <c:ptCount val="72"/>
                <c:pt idx="0">
                  <c:v>2.98</c:v>
                </c:pt>
                <c:pt idx="1">
                  <c:v>2.98</c:v>
                </c:pt>
                <c:pt idx="2">
                  <c:v>2.98</c:v>
                </c:pt>
                <c:pt idx="3">
                  <c:v>2.98</c:v>
                </c:pt>
                <c:pt idx="4">
                  <c:v>2.98</c:v>
                </c:pt>
                <c:pt idx="5">
                  <c:v>2.98</c:v>
                </c:pt>
                <c:pt idx="6">
                  <c:v>2.99</c:v>
                </c:pt>
                <c:pt idx="7">
                  <c:v>3</c:v>
                </c:pt>
                <c:pt idx="8">
                  <c:v>3.03</c:v>
                </c:pt>
                <c:pt idx="9">
                  <c:v>3.14</c:v>
                </c:pt>
                <c:pt idx="10">
                  <c:v>3.38</c:v>
                </c:pt>
                <c:pt idx="11">
                  <c:v>3.86</c:v>
                </c:pt>
                <c:pt idx="12">
                  <c:v>5.01</c:v>
                </c:pt>
                <c:pt idx="13">
                  <c:v>7.28</c:v>
                </c:pt>
                <c:pt idx="14">
                  <c:v>11.19</c:v>
                </c:pt>
                <c:pt idx="15">
                  <c:v>19.649999999999999</c:v>
                </c:pt>
                <c:pt idx="16">
                  <c:v>36.47</c:v>
                </c:pt>
                <c:pt idx="17">
                  <c:v>70.040000000000006</c:v>
                </c:pt>
                <c:pt idx="18">
                  <c:v>136.12</c:v>
                </c:pt>
                <c:pt idx="19">
                  <c:v>268.77999999999997</c:v>
                </c:pt>
                <c:pt idx="20">
                  <c:v>534.54</c:v>
                </c:pt>
                <c:pt idx="21">
                  <c:v>1070.8800000000001</c:v>
                </c:pt>
                <c:pt idx="25">
                  <c:v>2.99</c:v>
                </c:pt>
                <c:pt idx="26">
                  <c:v>2.99</c:v>
                </c:pt>
                <c:pt idx="27">
                  <c:v>2.99</c:v>
                </c:pt>
                <c:pt idx="28">
                  <c:v>2.99</c:v>
                </c:pt>
                <c:pt idx="29">
                  <c:v>2.99</c:v>
                </c:pt>
                <c:pt idx="30">
                  <c:v>2.99</c:v>
                </c:pt>
                <c:pt idx="31">
                  <c:v>3</c:v>
                </c:pt>
                <c:pt idx="32">
                  <c:v>3.01</c:v>
                </c:pt>
                <c:pt idx="33">
                  <c:v>3.05</c:v>
                </c:pt>
                <c:pt idx="34">
                  <c:v>3.12</c:v>
                </c:pt>
                <c:pt idx="35">
                  <c:v>3.3</c:v>
                </c:pt>
                <c:pt idx="36">
                  <c:v>3.74</c:v>
                </c:pt>
                <c:pt idx="37">
                  <c:v>4.8499999999999996</c:v>
                </c:pt>
                <c:pt idx="38">
                  <c:v>6.76</c:v>
                </c:pt>
                <c:pt idx="39">
                  <c:v>11.17</c:v>
                </c:pt>
                <c:pt idx="40">
                  <c:v>19.34</c:v>
                </c:pt>
                <c:pt idx="41">
                  <c:v>36.21</c:v>
                </c:pt>
                <c:pt idx="42">
                  <c:v>69.75</c:v>
                </c:pt>
                <c:pt idx="43">
                  <c:v>135.47</c:v>
                </c:pt>
                <c:pt idx="44">
                  <c:v>268.29000000000002</c:v>
                </c:pt>
                <c:pt idx="45">
                  <c:v>534.02</c:v>
                </c:pt>
                <c:pt idx="46">
                  <c:v>1067.8900000000001</c:v>
                </c:pt>
                <c:pt idx="47">
                  <c:v>2156.5100000000002</c:v>
                </c:pt>
                <c:pt idx="48">
                  <c:v>7.8900000000000006</c:v>
                </c:pt>
                <c:pt idx="49">
                  <c:v>7.8900000000000006</c:v>
                </c:pt>
                <c:pt idx="50">
                  <c:v>7.8900000000000006</c:v>
                </c:pt>
                <c:pt idx="51">
                  <c:v>7.8900000000000006</c:v>
                </c:pt>
                <c:pt idx="52">
                  <c:v>7.8900000000000006</c:v>
                </c:pt>
                <c:pt idx="53">
                  <c:v>7.8900000000000006</c:v>
                </c:pt>
                <c:pt idx="54">
                  <c:v>7.8900000000000006</c:v>
                </c:pt>
                <c:pt idx="55">
                  <c:v>7.9</c:v>
                </c:pt>
                <c:pt idx="56">
                  <c:v>7.93</c:v>
                </c:pt>
                <c:pt idx="57">
                  <c:v>8.01</c:v>
                </c:pt>
                <c:pt idx="58">
                  <c:v>8.16</c:v>
                </c:pt>
                <c:pt idx="59">
                  <c:v>8.56</c:v>
                </c:pt>
                <c:pt idx="60">
                  <c:v>9.7100000000000009</c:v>
                </c:pt>
                <c:pt idx="61">
                  <c:v>11.850000000000001</c:v>
                </c:pt>
                <c:pt idx="62">
                  <c:v>15.92</c:v>
                </c:pt>
                <c:pt idx="63">
                  <c:v>24.130000000000003</c:v>
                </c:pt>
                <c:pt idx="64">
                  <c:v>40.64</c:v>
                </c:pt>
                <c:pt idx="65">
                  <c:v>74.39</c:v>
                </c:pt>
                <c:pt idx="66">
                  <c:v>141.04</c:v>
                </c:pt>
                <c:pt idx="67">
                  <c:v>273.71999999999997</c:v>
                </c:pt>
                <c:pt idx="68">
                  <c:v>539.77</c:v>
                </c:pt>
                <c:pt idx="69">
                  <c:v>1073.47</c:v>
                </c:pt>
                <c:pt idx="70">
                  <c:v>2159.92</c:v>
                </c:pt>
                <c:pt idx="71">
                  <c:v>2603.6</c:v>
                </c:pt>
              </c:numCache>
            </c:numRef>
          </c:xVal>
          <c:yVal>
            <c:numRef>
              <c:f>sh!$V$9:$V$80</c:f>
              <c:numCache>
                <c:formatCode>General</c:formatCode>
                <c:ptCount val="72"/>
                <c:pt idx="0">
                  <c:v>0.12265</c:v>
                </c:pt>
                <c:pt idx="1">
                  <c:v>0.12265</c:v>
                </c:pt>
                <c:pt idx="2">
                  <c:v>0.1227</c:v>
                </c:pt>
                <c:pt idx="3">
                  <c:v>0.1227</c:v>
                </c:pt>
                <c:pt idx="4">
                  <c:v>0.12285</c:v>
                </c:pt>
                <c:pt idx="5">
                  <c:v>0.12315</c:v>
                </c:pt>
                <c:pt idx="6">
                  <c:v>0.12454999999999999</c:v>
                </c:pt>
                <c:pt idx="7">
                  <c:v>0.1265</c:v>
                </c:pt>
                <c:pt idx="8">
                  <c:v>0.13075000000000001</c:v>
                </c:pt>
                <c:pt idx="9">
                  <c:v>0.13975000000000001</c:v>
                </c:pt>
                <c:pt idx="10">
                  <c:v>0.15440000000000001</c:v>
                </c:pt>
                <c:pt idx="11">
                  <c:v>0.17535000000000001</c:v>
                </c:pt>
                <c:pt idx="12">
                  <c:v>0.21045</c:v>
                </c:pt>
                <c:pt idx="13">
                  <c:v>0.26550000000000001</c:v>
                </c:pt>
                <c:pt idx="14">
                  <c:v>0.33405000000000001</c:v>
                </c:pt>
                <c:pt idx="15">
                  <c:v>0.42220000000000002</c:v>
                </c:pt>
                <c:pt idx="16">
                  <c:v>0.53680000000000005</c:v>
                </c:pt>
                <c:pt idx="17">
                  <c:v>0.67779999999999996</c:v>
                </c:pt>
                <c:pt idx="18">
                  <c:v>0.81160100000000002</c:v>
                </c:pt>
                <c:pt idx="19">
                  <c:v>0.91520199999999996</c:v>
                </c:pt>
                <c:pt idx="20">
                  <c:v>0.97455099999999995</c:v>
                </c:pt>
                <c:pt idx="21">
                  <c:v>0.99609999999999999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sh!$W$8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sh!$U$9:$U$80</c:f>
              <c:numCache>
                <c:formatCode>General</c:formatCode>
                <c:ptCount val="72"/>
                <c:pt idx="0">
                  <c:v>2.98</c:v>
                </c:pt>
                <c:pt idx="1">
                  <c:v>2.98</c:v>
                </c:pt>
                <c:pt idx="2">
                  <c:v>2.98</c:v>
                </c:pt>
                <c:pt idx="3">
                  <c:v>2.98</c:v>
                </c:pt>
                <c:pt idx="4">
                  <c:v>2.98</c:v>
                </c:pt>
                <c:pt idx="5">
                  <c:v>2.98</c:v>
                </c:pt>
                <c:pt idx="6">
                  <c:v>2.99</c:v>
                </c:pt>
                <c:pt idx="7">
                  <c:v>3</c:v>
                </c:pt>
                <c:pt idx="8">
                  <c:v>3.03</c:v>
                </c:pt>
                <c:pt idx="9">
                  <c:v>3.14</c:v>
                </c:pt>
                <c:pt idx="10">
                  <c:v>3.38</c:v>
                </c:pt>
                <c:pt idx="11">
                  <c:v>3.86</c:v>
                </c:pt>
                <c:pt idx="12">
                  <c:v>5.01</c:v>
                </c:pt>
                <c:pt idx="13">
                  <c:v>7.28</c:v>
                </c:pt>
                <c:pt idx="14">
                  <c:v>11.19</c:v>
                </c:pt>
                <c:pt idx="15">
                  <c:v>19.649999999999999</c:v>
                </c:pt>
                <c:pt idx="16">
                  <c:v>36.47</c:v>
                </c:pt>
                <c:pt idx="17">
                  <c:v>70.040000000000006</c:v>
                </c:pt>
                <c:pt idx="18">
                  <c:v>136.12</c:v>
                </c:pt>
                <c:pt idx="19">
                  <c:v>268.77999999999997</c:v>
                </c:pt>
                <c:pt idx="20">
                  <c:v>534.54</c:v>
                </c:pt>
                <c:pt idx="21">
                  <c:v>1070.8800000000001</c:v>
                </c:pt>
                <c:pt idx="25">
                  <c:v>2.99</c:v>
                </c:pt>
                <c:pt idx="26">
                  <c:v>2.99</c:v>
                </c:pt>
                <c:pt idx="27">
                  <c:v>2.99</c:v>
                </c:pt>
                <c:pt idx="28">
                  <c:v>2.99</c:v>
                </c:pt>
                <c:pt idx="29">
                  <c:v>2.99</c:v>
                </c:pt>
                <c:pt idx="30">
                  <c:v>2.99</c:v>
                </c:pt>
                <c:pt idx="31">
                  <c:v>3</c:v>
                </c:pt>
                <c:pt idx="32">
                  <c:v>3.01</c:v>
                </c:pt>
                <c:pt idx="33">
                  <c:v>3.05</c:v>
                </c:pt>
                <c:pt idx="34">
                  <c:v>3.12</c:v>
                </c:pt>
                <c:pt idx="35">
                  <c:v>3.3</c:v>
                </c:pt>
                <c:pt idx="36">
                  <c:v>3.74</c:v>
                </c:pt>
                <c:pt idx="37">
                  <c:v>4.8499999999999996</c:v>
                </c:pt>
                <c:pt idx="38">
                  <c:v>6.76</c:v>
                </c:pt>
                <c:pt idx="39">
                  <c:v>11.17</c:v>
                </c:pt>
                <c:pt idx="40">
                  <c:v>19.34</c:v>
                </c:pt>
                <c:pt idx="41">
                  <c:v>36.21</c:v>
                </c:pt>
                <c:pt idx="42">
                  <c:v>69.75</c:v>
                </c:pt>
                <c:pt idx="43">
                  <c:v>135.47</c:v>
                </c:pt>
                <c:pt idx="44">
                  <c:v>268.29000000000002</c:v>
                </c:pt>
                <c:pt idx="45">
                  <c:v>534.02</c:v>
                </c:pt>
                <c:pt idx="46">
                  <c:v>1067.8900000000001</c:v>
                </c:pt>
                <c:pt idx="47">
                  <c:v>2156.5100000000002</c:v>
                </c:pt>
                <c:pt idx="48">
                  <c:v>7.8900000000000006</c:v>
                </c:pt>
                <c:pt idx="49">
                  <c:v>7.8900000000000006</c:v>
                </c:pt>
                <c:pt idx="50">
                  <c:v>7.8900000000000006</c:v>
                </c:pt>
                <c:pt idx="51">
                  <c:v>7.8900000000000006</c:v>
                </c:pt>
                <c:pt idx="52">
                  <c:v>7.8900000000000006</c:v>
                </c:pt>
                <c:pt idx="53">
                  <c:v>7.8900000000000006</c:v>
                </c:pt>
                <c:pt idx="54">
                  <c:v>7.8900000000000006</c:v>
                </c:pt>
                <c:pt idx="55">
                  <c:v>7.9</c:v>
                </c:pt>
                <c:pt idx="56">
                  <c:v>7.93</c:v>
                </c:pt>
                <c:pt idx="57">
                  <c:v>8.01</c:v>
                </c:pt>
                <c:pt idx="58">
                  <c:v>8.16</c:v>
                </c:pt>
                <c:pt idx="59">
                  <c:v>8.56</c:v>
                </c:pt>
                <c:pt idx="60">
                  <c:v>9.7100000000000009</c:v>
                </c:pt>
                <c:pt idx="61">
                  <c:v>11.850000000000001</c:v>
                </c:pt>
                <c:pt idx="62">
                  <c:v>15.92</c:v>
                </c:pt>
                <c:pt idx="63">
                  <c:v>24.130000000000003</c:v>
                </c:pt>
                <c:pt idx="64">
                  <c:v>40.64</c:v>
                </c:pt>
                <c:pt idx="65">
                  <c:v>74.39</c:v>
                </c:pt>
                <c:pt idx="66">
                  <c:v>141.04</c:v>
                </c:pt>
                <c:pt idx="67">
                  <c:v>273.71999999999997</c:v>
                </c:pt>
                <c:pt idx="68">
                  <c:v>539.77</c:v>
                </c:pt>
                <c:pt idx="69">
                  <c:v>1073.47</c:v>
                </c:pt>
                <c:pt idx="70">
                  <c:v>2159.92</c:v>
                </c:pt>
                <c:pt idx="71">
                  <c:v>2603.6</c:v>
                </c:pt>
              </c:numCache>
            </c:numRef>
          </c:xVal>
          <c:yVal>
            <c:numRef>
              <c:f>sh!$W$9:$W$80</c:f>
              <c:numCache>
                <c:formatCode>General</c:formatCode>
                <c:ptCount val="72"/>
                <c:pt idx="25">
                  <c:v>0.12265</c:v>
                </c:pt>
                <c:pt idx="26">
                  <c:v>0.12265</c:v>
                </c:pt>
                <c:pt idx="27">
                  <c:v>0.12265</c:v>
                </c:pt>
                <c:pt idx="28">
                  <c:v>0.12265</c:v>
                </c:pt>
                <c:pt idx="29">
                  <c:v>0.1227</c:v>
                </c:pt>
                <c:pt idx="30">
                  <c:v>0.12280000000000001</c:v>
                </c:pt>
                <c:pt idx="31">
                  <c:v>0.12305000000000001</c:v>
                </c:pt>
                <c:pt idx="32">
                  <c:v>0.12354999999999999</c:v>
                </c:pt>
                <c:pt idx="33">
                  <c:v>0.12584999999999999</c:v>
                </c:pt>
                <c:pt idx="34">
                  <c:v>0.12914999999999999</c:v>
                </c:pt>
                <c:pt idx="35">
                  <c:v>0.13619999999999999</c:v>
                </c:pt>
                <c:pt idx="36">
                  <c:v>0.14824999999999999</c:v>
                </c:pt>
                <c:pt idx="37">
                  <c:v>0.16655</c:v>
                </c:pt>
                <c:pt idx="38">
                  <c:v>0.19685</c:v>
                </c:pt>
                <c:pt idx="39">
                  <c:v>0.24129999999999999</c:v>
                </c:pt>
                <c:pt idx="40">
                  <c:v>0.29820000000000002</c:v>
                </c:pt>
                <c:pt idx="41">
                  <c:v>0.38469999999999999</c:v>
                </c:pt>
                <c:pt idx="42">
                  <c:v>0.4929</c:v>
                </c:pt>
                <c:pt idx="43">
                  <c:v>0.61914999999999998</c:v>
                </c:pt>
                <c:pt idx="44">
                  <c:v>0.75265099999999996</c:v>
                </c:pt>
                <c:pt idx="45">
                  <c:v>0.87165099999999995</c:v>
                </c:pt>
                <c:pt idx="46">
                  <c:v>0.96100200000000002</c:v>
                </c:pt>
                <c:pt idx="47">
                  <c:v>0.99780000000000002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sh!$X$8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sh!$U$9:$U$80</c:f>
              <c:numCache>
                <c:formatCode>General</c:formatCode>
                <c:ptCount val="72"/>
                <c:pt idx="0">
                  <c:v>2.98</c:v>
                </c:pt>
                <c:pt idx="1">
                  <c:v>2.98</c:v>
                </c:pt>
                <c:pt idx="2">
                  <c:v>2.98</c:v>
                </c:pt>
                <c:pt idx="3">
                  <c:v>2.98</c:v>
                </c:pt>
                <c:pt idx="4">
                  <c:v>2.98</c:v>
                </c:pt>
                <c:pt idx="5">
                  <c:v>2.98</c:v>
                </c:pt>
                <c:pt idx="6">
                  <c:v>2.99</c:v>
                </c:pt>
                <c:pt idx="7">
                  <c:v>3</c:v>
                </c:pt>
                <c:pt idx="8">
                  <c:v>3.03</c:v>
                </c:pt>
                <c:pt idx="9">
                  <c:v>3.14</c:v>
                </c:pt>
                <c:pt idx="10">
                  <c:v>3.38</c:v>
                </c:pt>
                <c:pt idx="11">
                  <c:v>3.86</c:v>
                </c:pt>
                <c:pt idx="12">
                  <c:v>5.01</c:v>
                </c:pt>
                <c:pt idx="13">
                  <c:v>7.28</c:v>
                </c:pt>
                <c:pt idx="14">
                  <c:v>11.19</c:v>
                </c:pt>
                <c:pt idx="15">
                  <c:v>19.649999999999999</c:v>
                </c:pt>
                <c:pt idx="16">
                  <c:v>36.47</c:v>
                </c:pt>
                <c:pt idx="17">
                  <c:v>70.040000000000006</c:v>
                </c:pt>
                <c:pt idx="18">
                  <c:v>136.12</c:v>
                </c:pt>
                <c:pt idx="19">
                  <c:v>268.77999999999997</c:v>
                </c:pt>
                <c:pt idx="20">
                  <c:v>534.54</c:v>
                </c:pt>
                <c:pt idx="21">
                  <c:v>1070.8800000000001</c:v>
                </c:pt>
                <c:pt idx="25">
                  <c:v>2.99</c:v>
                </c:pt>
                <c:pt idx="26">
                  <c:v>2.99</c:v>
                </c:pt>
                <c:pt idx="27">
                  <c:v>2.99</c:v>
                </c:pt>
                <c:pt idx="28">
                  <c:v>2.99</c:v>
                </c:pt>
                <c:pt idx="29">
                  <c:v>2.99</c:v>
                </c:pt>
                <c:pt idx="30">
                  <c:v>2.99</c:v>
                </c:pt>
                <c:pt idx="31">
                  <c:v>3</c:v>
                </c:pt>
                <c:pt idx="32">
                  <c:v>3.01</c:v>
                </c:pt>
                <c:pt idx="33">
                  <c:v>3.05</c:v>
                </c:pt>
                <c:pt idx="34">
                  <c:v>3.12</c:v>
                </c:pt>
                <c:pt idx="35">
                  <c:v>3.3</c:v>
                </c:pt>
                <c:pt idx="36">
                  <c:v>3.74</c:v>
                </c:pt>
                <c:pt idx="37">
                  <c:v>4.8499999999999996</c:v>
                </c:pt>
                <c:pt idx="38">
                  <c:v>6.76</c:v>
                </c:pt>
                <c:pt idx="39">
                  <c:v>11.17</c:v>
                </c:pt>
                <c:pt idx="40">
                  <c:v>19.34</c:v>
                </c:pt>
                <c:pt idx="41">
                  <c:v>36.21</c:v>
                </c:pt>
                <c:pt idx="42">
                  <c:v>69.75</c:v>
                </c:pt>
                <c:pt idx="43">
                  <c:v>135.47</c:v>
                </c:pt>
                <c:pt idx="44">
                  <c:v>268.29000000000002</c:v>
                </c:pt>
                <c:pt idx="45">
                  <c:v>534.02</c:v>
                </c:pt>
                <c:pt idx="46">
                  <c:v>1067.8900000000001</c:v>
                </c:pt>
                <c:pt idx="47">
                  <c:v>2156.5100000000002</c:v>
                </c:pt>
                <c:pt idx="48">
                  <c:v>7.8900000000000006</c:v>
                </c:pt>
                <c:pt idx="49">
                  <c:v>7.8900000000000006</c:v>
                </c:pt>
                <c:pt idx="50">
                  <c:v>7.8900000000000006</c:v>
                </c:pt>
                <c:pt idx="51">
                  <c:v>7.8900000000000006</c:v>
                </c:pt>
                <c:pt idx="52">
                  <c:v>7.8900000000000006</c:v>
                </c:pt>
                <c:pt idx="53">
                  <c:v>7.8900000000000006</c:v>
                </c:pt>
                <c:pt idx="54">
                  <c:v>7.8900000000000006</c:v>
                </c:pt>
                <c:pt idx="55">
                  <c:v>7.9</c:v>
                </c:pt>
                <c:pt idx="56">
                  <c:v>7.93</c:v>
                </c:pt>
                <c:pt idx="57">
                  <c:v>8.01</c:v>
                </c:pt>
                <c:pt idx="58">
                  <c:v>8.16</c:v>
                </c:pt>
                <c:pt idx="59">
                  <c:v>8.56</c:v>
                </c:pt>
                <c:pt idx="60">
                  <c:v>9.7100000000000009</c:v>
                </c:pt>
                <c:pt idx="61">
                  <c:v>11.850000000000001</c:v>
                </c:pt>
                <c:pt idx="62">
                  <c:v>15.92</c:v>
                </c:pt>
                <c:pt idx="63">
                  <c:v>24.130000000000003</c:v>
                </c:pt>
                <c:pt idx="64">
                  <c:v>40.64</c:v>
                </c:pt>
                <c:pt idx="65">
                  <c:v>74.39</c:v>
                </c:pt>
                <c:pt idx="66">
                  <c:v>141.04</c:v>
                </c:pt>
                <c:pt idx="67">
                  <c:v>273.71999999999997</c:v>
                </c:pt>
                <c:pt idx="68">
                  <c:v>539.77</c:v>
                </c:pt>
                <c:pt idx="69">
                  <c:v>1073.47</c:v>
                </c:pt>
                <c:pt idx="70">
                  <c:v>2159.92</c:v>
                </c:pt>
                <c:pt idx="71">
                  <c:v>2603.6</c:v>
                </c:pt>
              </c:numCache>
            </c:numRef>
          </c:xVal>
          <c:yVal>
            <c:numRef>
              <c:f>sh!$X$9:$X$80</c:f>
              <c:numCache>
                <c:formatCode>General</c:formatCode>
                <c:ptCount val="72"/>
                <c:pt idx="48">
                  <c:v>0.12265</c:v>
                </c:pt>
                <c:pt idx="49">
                  <c:v>0.12265</c:v>
                </c:pt>
                <c:pt idx="50">
                  <c:v>0.12265</c:v>
                </c:pt>
                <c:pt idx="51">
                  <c:v>0.1227</c:v>
                </c:pt>
                <c:pt idx="52">
                  <c:v>0.12275</c:v>
                </c:pt>
                <c:pt idx="53">
                  <c:v>0.123</c:v>
                </c:pt>
                <c:pt idx="54">
                  <c:v>0.12354999999999999</c:v>
                </c:pt>
                <c:pt idx="55">
                  <c:v>0.12465</c:v>
                </c:pt>
                <c:pt idx="56">
                  <c:v>0.12670000000000001</c:v>
                </c:pt>
                <c:pt idx="57">
                  <c:v>0.13025</c:v>
                </c:pt>
                <c:pt idx="58">
                  <c:v>0.13819999999999999</c:v>
                </c:pt>
                <c:pt idx="59">
                  <c:v>0.15040000000000001</c:v>
                </c:pt>
                <c:pt idx="60">
                  <c:v>0.1726</c:v>
                </c:pt>
                <c:pt idx="61">
                  <c:v>0.20294999999999999</c:v>
                </c:pt>
                <c:pt idx="62">
                  <c:v>0.25269999999999998</c:v>
                </c:pt>
                <c:pt idx="63">
                  <c:v>0.31374999999999997</c:v>
                </c:pt>
                <c:pt idx="64">
                  <c:v>0.39879999999999999</c:v>
                </c:pt>
                <c:pt idx="65">
                  <c:v>0.5111</c:v>
                </c:pt>
                <c:pt idx="66">
                  <c:v>0.64215</c:v>
                </c:pt>
                <c:pt idx="67">
                  <c:v>0.76834999999999998</c:v>
                </c:pt>
                <c:pt idx="68">
                  <c:v>0.88575099999999996</c:v>
                </c:pt>
                <c:pt idx="69">
                  <c:v>0.96600200000000003</c:v>
                </c:pt>
                <c:pt idx="70">
                  <c:v>0.99804999999999999</c:v>
                </c:pt>
                <c:pt idx="71">
                  <c:v>0.99890000000000001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73152"/>
        <c:axId val="157673728"/>
      </c:scatterChart>
      <c:valAx>
        <c:axId val="15767315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7673728"/>
        <c:crosses val="autoZero"/>
        <c:crossBetween val="midCat"/>
        <c:majorUnit val="40"/>
      </c:valAx>
      <c:valAx>
        <c:axId val="15767372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7673152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847178477690295"/>
          <c:y val="0.33261482939632497"/>
          <c:w val="0.26655577427821497"/>
          <c:h val="0.4191972878390199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440573053368299"/>
          <c:y val="5.1400554097404502E-2"/>
          <c:w val="0.78513604549431304"/>
          <c:h val="0.716665118222767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sh!$AF$8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sh!$AE$9:$AE$75</c:f>
              <c:numCache>
                <c:formatCode>General</c:formatCode>
                <c:ptCount val="67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0.04</c:v>
                </c:pt>
                <c:pt idx="7">
                  <c:v>0.06</c:v>
                </c:pt>
                <c:pt idx="8">
                  <c:v>0.1</c:v>
                </c:pt>
                <c:pt idx="9">
                  <c:v>0.18</c:v>
                </c:pt>
                <c:pt idx="10">
                  <c:v>0.33</c:v>
                </c:pt>
                <c:pt idx="11">
                  <c:v>0.65</c:v>
                </c:pt>
                <c:pt idx="12">
                  <c:v>1.27</c:v>
                </c:pt>
                <c:pt idx="13">
                  <c:v>2.52</c:v>
                </c:pt>
                <c:pt idx="14">
                  <c:v>5.0199999999999996</c:v>
                </c:pt>
                <c:pt idx="15">
                  <c:v>10.08</c:v>
                </c:pt>
                <c:pt idx="16">
                  <c:v>20.32</c:v>
                </c:pt>
                <c:pt idx="17">
                  <c:v>41.21</c:v>
                </c:pt>
                <c:pt idx="18">
                  <c:v>84.03</c:v>
                </c:pt>
                <c:pt idx="19">
                  <c:v>172.12</c:v>
                </c:pt>
                <c:pt idx="20">
                  <c:v>353.43</c:v>
                </c:pt>
                <c:pt idx="21">
                  <c:v>0.03</c:v>
                </c:pt>
                <c:pt idx="22">
                  <c:v>0.03</c:v>
                </c:pt>
                <c:pt idx="23">
                  <c:v>0.03</c:v>
                </c:pt>
                <c:pt idx="24">
                  <c:v>0.03</c:v>
                </c:pt>
                <c:pt idx="25">
                  <c:v>0.03</c:v>
                </c:pt>
                <c:pt idx="26">
                  <c:v>0.04</c:v>
                </c:pt>
                <c:pt idx="27">
                  <c:v>0.04</c:v>
                </c:pt>
                <c:pt idx="28">
                  <c:v>0.06</c:v>
                </c:pt>
                <c:pt idx="29">
                  <c:v>0.1</c:v>
                </c:pt>
                <c:pt idx="30">
                  <c:v>0.18</c:v>
                </c:pt>
                <c:pt idx="31">
                  <c:v>0.34</c:v>
                </c:pt>
                <c:pt idx="32">
                  <c:v>0.64</c:v>
                </c:pt>
                <c:pt idx="33">
                  <c:v>1.26</c:v>
                </c:pt>
                <c:pt idx="34">
                  <c:v>2.4900000000000002</c:v>
                </c:pt>
                <c:pt idx="35">
                  <c:v>4.9400000000000004</c:v>
                </c:pt>
                <c:pt idx="36">
                  <c:v>9.84</c:v>
                </c:pt>
                <c:pt idx="37">
                  <c:v>19.59</c:v>
                </c:pt>
                <c:pt idx="38">
                  <c:v>39.049999999999997</c:v>
                </c:pt>
                <c:pt idx="39">
                  <c:v>77.930000000000007</c:v>
                </c:pt>
                <c:pt idx="40">
                  <c:v>155.74</c:v>
                </c:pt>
                <c:pt idx="41">
                  <c:v>311.43</c:v>
                </c:pt>
                <c:pt idx="42">
                  <c:v>623.35</c:v>
                </c:pt>
                <c:pt idx="43">
                  <c:v>1248.24</c:v>
                </c:pt>
                <c:pt idx="44">
                  <c:v>20.010000000000002</c:v>
                </c:pt>
                <c:pt idx="45">
                  <c:v>20.010000000000002</c:v>
                </c:pt>
                <c:pt idx="46">
                  <c:v>20.010000000000002</c:v>
                </c:pt>
                <c:pt idx="47">
                  <c:v>20.02</c:v>
                </c:pt>
                <c:pt idx="48">
                  <c:v>20.059999999999999</c:v>
                </c:pt>
                <c:pt idx="49">
                  <c:v>20.12</c:v>
                </c:pt>
                <c:pt idx="50">
                  <c:v>20.22</c:v>
                </c:pt>
                <c:pt idx="51">
                  <c:v>20.38</c:v>
                </c:pt>
                <c:pt idx="52">
                  <c:v>20.6</c:v>
                </c:pt>
                <c:pt idx="53">
                  <c:v>20.9</c:v>
                </c:pt>
                <c:pt idx="54">
                  <c:v>21.259999999999998</c:v>
                </c:pt>
                <c:pt idx="55">
                  <c:v>21.78</c:v>
                </c:pt>
                <c:pt idx="56">
                  <c:v>22.69</c:v>
                </c:pt>
                <c:pt idx="57">
                  <c:v>24.41</c:v>
                </c:pt>
                <c:pt idx="58">
                  <c:v>28.009999999999998</c:v>
                </c:pt>
                <c:pt idx="59">
                  <c:v>34.950000000000003</c:v>
                </c:pt>
                <c:pt idx="60">
                  <c:v>48.010000000000005</c:v>
                </c:pt>
                <c:pt idx="61">
                  <c:v>72.94</c:v>
                </c:pt>
                <c:pt idx="62">
                  <c:v>120.2</c:v>
                </c:pt>
                <c:pt idx="63">
                  <c:v>213.18</c:v>
                </c:pt>
                <c:pt idx="64">
                  <c:v>396.79999999999995</c:v>
                </c:pt>
                <c:pt idx="65">
                  <c:v>759.34</c:v>
                </c:pt>
                <c:pt idx="66">
                  <c:v>1516.36</c:v>
                </c:pt>
              </c:numCache>
            </c:numRef>
          </c:xVal>
          <c:yVal>
            <c:numRef>
              <c:f>sh!$AF$9:$AF$75</c:f>
              <c:numCache>
                <c:formatCode>General</c:formatCode>
                <c:ptCount val="67"/>
                <c:pt idx="0">
                  <c:v>3.5299900000000002E-2</c:v>
                </c:pt>
                <c:pt idx="1">
                  <c:v>3.5299900000000002E-2</c:v>
                </c:pt>
                <c:pt idx="2">
                  <c:v>3.5449899999999999E-2</c:v>
                </c:pt>
                <c:pt idx="3">
                  <c:v>3.6099899999999997E-2</c:v>
                </c:pt>
                <c:pt idx="4">
                  <c:v>3.7449900000000001E-2</c:v>
                </c:pt>
                <c:pt idx="5">
                  <c:v>4.2399899999999997E-2</c:v>
                </c:pt>
                <c:pt idx="6">
                  <c:v>5.2199799999999998E-2</c:v>
                </c:pt>
                <c:pt idx="7">
                  <c:v>7.1099899999999994E-2</c:v>
                </c:pt>
                <c:pt idx="8">
                  <c:v>0.10365000000000001</c:v>
                </c:pt>
                <c:pt idx="9">
                  <c:v>0.15415000000000001</c:v>
                </c:pt>
                <c:pt idx="10">
                  <c:v>0.22869999999999999</c:v>
                </c:pt>
                <c:pt idx="11">
                  <c:v>0.3342</c:v>
                </c:pt>
                <c:pt idx="12">
                  <c:v>0.45550000000000002</c:v>
                </c:pt>
                <c:pt idx="13">
                  <c:v>0.59424999999999994</c:v>
                </c:pt>
                <c:pt idx="14">
                  <c:v>0.72070100000000004</c:v>
                </c:pt>
                <c:pt idx="15">
                  <c:v>0.83105099999999998</c:v>
                </c:pt>
                <c:pt idx="16">
                  <c:v>0.91045100000000001</c:v>
                </c:pt>
                <c:pt idx="17">
                  <c:v>0.95965100000000003</c:v>
                </c:pt>
                <c:pt idx="18">
                  <c:v>0.98520099999999999</c:v>
                </c:pt>
                <c:pt idx="19">
                  <c:v>0.99595</c:v>
                </c:pt>
                <c:pt idx="20">
                  <c:v>0.99904999999999999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sh!$AG$8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sh!$AE$9:$AE$75</c:f>
              <c:numCache>
                <c:formatCode>General</c:formatCode>
                <c:ptCount val="67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0.04</c:v>
                </c:pt>
                <c:pt idx="7">
                  <c:v>0.06</c:v>
                </c:pt>
                <c:pt idx="8">
                  <c:v>0.1</c:v>
                </c:pt>
                <c:pt idx="9">
                  <c:v>0.18</c:v>
                </c:pt>
                <c:pt idx="10">
                  <c:v>0.33</c:v>
                </c:pt>
                <c:pt idx="11">
                  <c:v>0.65</c:v>
                </c:pt>
                <c:pt idx="12">
                  <c:v>1.27</c:v>
                </c:pt>
                <c:pt idx="13">
                  <c:v>2.52</c:v>
                </c:pt>
                <c:pt idx="14">
                  <c:v>5.0199999999999996</c:v>
                </c:pt>
                <c:pt idx="15">
                  <c:v>10.08</c:v>
                </c:pt>
                <c:pt idx="16">
                  <c:v>20.32</c:v>
                </c:pt>
                <c:pt idx="17">
                  <c:v>41.21</c:v>
                </c:pt>
                <c:pt idx="18">
                  <c:v>84.03</c:v>
                </c:pt>
                <c:pt idx="19">
                  <c:v>172.12</c:v>
                </c:pt>
                <c:pt idx="20">
                  <c:v>353.43</c:v>
                </c:pt>
                <c:pt idx="21">
                  <c:v>0.03</c:v>
                </c:pt>
                <c:pt idx="22">
                  <c:v>0.03</c:v>
                </c:pt>
                <c:pt idx="23">
                  <c:v>0.03</c:v>
                </c:pt>
                <c:pt idx="24">
                  <c:v>0.03</c:v>
                </c:pt>
                <c:pt idx="25">
                  <c:v>0.03</c:v>
                </c:pt>
                <c:pt idx="26">
                  <c:v>0.04</c:v>
                </c:pt>
                <c:pt idx="27">
                  <c:v>0.04</c:v>
                </c:pt>
                <c:pt idx="28">
                  <c:v>0.06</c:v>
                </c:pt>
                <c:pt idx="29">
                  <c:v>0.1</c:v>
                </c:pt>
                <c:pt idx="30">
                  <c:v>0.18</c:v>
                </c:pt>
                <c:pt idx="31">
                  <c:v>0.34</c:v>
                </c:pt>
                <c:pt idx="32">
                  <c:v>0.64</c:v>
                </c:pt>
                <c:pt idx="33">
                  <c:v>1.26</c:v>
                </c:pt>
                <c:pt idx="34">
                  <c:v>2.4900000000000002</c:v>
                </c:pt>
                <c:pt idx="35">
                  <c:v>4.9400000000000004</c:v>
                </c:pt>
                <c:pt idx="36">
                  <c:v>9.84</c:v>
                </c:pt>
                <c:pt idx="37">
                  <c:v>19.59</c:v>
                </c:pt>
                <c:pt idx="38">
                  <c:v>39.049999999999997</c:v>
                </c:pt>
                <c:pt idx="39">
                  <c:v>77.930000000000007</c:v>
                </c:pt>
                <c:pt idx="40">
                  <c:v>155.74</c:v>
                </c:pt>
                <c:pt idx="41">
                  <c:v>311.43</c:v>
                </c:pt>
                <c:pt idx="42">
                  <c:v>623.35</c:v>
                </c:pt>
                <c:pt idx="43">
                  <c:v>1248.24</c:v>
                </c:pt>
                <c:pt idx="44">
                  <c:v>20.010000000000002</c:v>
                </c:pt>
                <c:pt idx="45">
                  <c:v>20.010000000000002</c:v>
                </c:pt>
                <c:pt idx="46">
                  <c:v>20.010000000000002</c:v>
                </c:pt>
                <c:pt idx="47">
                  <c:v>20.02</c:v>
                </c:pt>
                <c:pt idx="48">
                  <c:v>20.059999999999999</c:v>
                </c:pt>
                <c:pt idx="49">
                  <c:v>20.12</c:v>
                </c:pt>
                <c:pt idx="50">
                  <c:v>20.22</c:v>
                </c:pt>
                <c:pt idx="51">
                  <c:v>20.38</c:v>
                </c:pt>
                <c:pt idx="52">
                  <c:v>20.6</c:v>
                </c:pt>
                <c:pt idx="53">
                  <c:v>20.9</c:v>
                </c:pt>
                <c:pt idx="54">
                  <c:v>21.259999999999998</c:v>
                </c:pt>
                <c:pt idx="55">
                  <c:v>21.78</c:v>
                </c:pt>
                <c:pt idx="56">
                  <c:v>22.69</c:v>
                </c:pt>
                <c:pt idx="57">
                  <c:v>24.41</c:v>
                </c:pt>
                <c:pt idx="58">
                  <c:v>28.009999999999998</c:v>
                </c:pt>
                <c:pt idx="59">
                  <c:v>34.950000000000003</c:v>
                </c:pt>
                <c:pt idx="60">
                  <c:v>48.010000000000005</c:v>
                </c:pt>
                <c:pt idx="61">
                  <c:v>72.94</c:v>
                </c:pt>
                <c:pt idx="62">
                  <c:v>120.2</c:v>
                </c:pt>
                <c:pt idx="63">
                  <c:v>213.18</c:v>
                </c:pt>
                <c:pt idx="64">
                  <c:v>396.79999999999995</c:v>
                </c:pt>
                <c:pt idx="65">
                  <c:v>759.34</c:v>
                </c:pt>
                <c:pt idx="66">
                  <c:v>1516.36</c:v>
                </c:pt>
              </c:numCache>
            </c:numRef>
          </c:xVal>
          <c:yVal>
            <c:numRef>
              <c:f>sh!$AG$9:$AG$75</c:f>
              <c:numCache>
                <c:formatCode>General</c:formatCode>
                <c:ptCount val="67"/>
                <c:pt idx="21">
                  <c:v>3.5249900000000001E-2</c:v>
                </c:pt>
                <c:pt idx="22">
                  <c:v>3.5249900000000001E-2</c:v>
                </c:pt>
                <c:pt idx="23">
                  <c:v>3.5349899999999997E-2</c:v>
                </c:pt>
                <c:pt idx="24">
                  <c:v>3.5549900000000002E-2</c:v>
                </c:pt>
                <c:pt idx="25">
                  <c:v>3.6249900000000002E-2</c:v>
                </c:pt>
                <c:pt idx="26">
                  <c:v>3.8299899999999998E-2</c:v>
                </c:pt>
                <c:pt idx="27">
                  <c:v>4.1849900000000002E-2</c:v>
                </c:pt>
                <c:pt idx="28">
                  <c:v>4.9949899999999998E-2</c:v>
                </c:pt>
                <c:pt idx="29">
                  <c:v>6.3599799999999998E-2</c:v>
                </c:pt>
                <c:pt idx="30">
                  <c:v>9.5150100000000001E-2</c:v>
                </c:pt>
                <c:pt idx="31">
                  <c:v>0.13535</c:v>
                </c:pt>
                <c:pt idx="32">
                  <c:v>0.18945000000000001</c:v>
                </c:pt>
                <c:pt idx="33">
                  <c:v>0.26305000000000001</c:v>
                </c:pt>
                <c:pt idx="34">
                  <c:v>0.35830000000000001</c:v>
                </c:pt>
                <c:pt idx="35">
                  <c:v>0.45960000000000001</c:v>
                </c:pt>
                <c:pt idx="36">
                  <c:v>0.57625000000000004</c:v>
                </c:pt>
                <c:pt idx="37">
                  <c:v>0.68169999999999997</c:v>
                </c:pt>
                <c:pt idx="38">
                  <c:v>0.78615100000000004</c:v>
                </c:pt>
                <c:pt idx="39">
                  <c:v>0.86960199999999999</c:v>
                </c:pt>
                <c:pt idx="40">
                  <c:v>0.931952</c:v>
                </c:pt>
                <c:pt idx="41">
                  <c:v>0.97170100000000004</c:v>
                </c:pt>
                <c:pt idx="42">
                  <c:v>0.99225099999999999</c:v>
                </c:pt>
                <c:pt idx="43">
                  <c:v>0.99895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sh!$AH$8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ymbol val="triangle"/>
            <c:size val="7"/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sh!$AE$9:$AE$75</c:f>
              <c:numCache>
                <c:formatCode>General</c:formatCode>
                <c:ptCount val="67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0.04</c:v>
                </c:pt>
                <c:pt idx="7">
                  <c:v>0.06</c:v>
                </c:pt>
                <c:pt idx="8">
                  <c:v>0.1</c:v>
                </c:pt>
                <c:pt idx="9">
                  <c:v>0.18</c:v>
                </c:pt>
                <c:pt idx="10">
                  <c:v>0.33</c:v>
                </c:pt>
                <c:pt idx="11">
                  <c:v>0.65</c:v>
                </c:pt>
                <c:pt idx="12">
                  <c:v>1.27</c:v>
                </c:pt>
                <c:pt idx="13">
                  <c:v>2.52</c:v>
                </c:pt>
                <c:pt idx="14">
                  <c:v>5.0199999999999996</c:v>
                </c:pt>
                <c:pt idx="15">
                  <c:v>10.08</c:v>
                </c:pt>
                <c:pt idx="16">
                  <c:v>20.32</c:v>
                </c:pt>
                <c:pt idx="17">
                  <c:v>41.21</c:v>
                </c:pt>
                <c:pt idx="18">
                  <c:v>84.03</c:v>
                </c:pt>
                <c:pt idx="19">
                  <c:v>172.12</c:v>
                </c:pt>
                <c:pt idx="20">
                  <c:v>353.43</c:v>
                </c:pt>
                <c:pt idx="21">
                  <c:v>0.03</c:v>
                </c:pt>
                <c:pt idx="22">
                  <c:v>0.03</c:v>
                </c:pt>
                <c:pt idx="23">
                  <c:v>0.03</c:v>
                </c:pt>
                <c:pt idx="24">
                  <c:v>0.03</c:v>
                </c:pt>
                <c:pt idx="25">
                  <c:v>0.03</c:v>
                </c:pt>
                <c:pt idx="26">
                  <c:v>0.04</c:v>
                </c:pt>
                <c:pt idx="27">
                  <c:v>0.04</c:v>
                </c:pt>
                <c:pt idx="28">
                  <c:v>0.06</c:v>
                </c:pt>
                <c:pt idx="29">
                  <c:v>0.1</c:v>
                </c:pt>
                <c:pt idx="30">
                  <c:v>0.18</c:v>
                </c:pt>
                <c:pt idx="31">
                  <c:v>0.34</c:v>
                </c:pt>
                <c:pt idx="32">
                  <c:v>0.64</c:v>
                </c:pt>
                <c:pt idx="33">
                  <c:v>1.26</c:v>
                </c:pt>
                <c:pt idx="34">
                  <c:v>2.4900000000000002</c:v>
                </c:pt>
                <c:pt idx="35">
                  <c:v>4.9400000000000004</c:v>
                </c:pt>
                <c:pt idx="36">
                  <c:v>9.84</c:v>
                </c:pt>
                <c:pt idx="37">
                  <c:v>19.59</c:v>
                </c:pt>
                <c:pt idx="38">
                  <c:v>39.049999999999997</c:v>
                </c:pt>
                <c:pt idx="39">
                  <c:v>77.930000000000007</c:v>
                </c:pt>
                <c:pt idx="40">
                  <c:v>155.74</c:v>
                </c:pt>
                <c:pt idx="41">
                  <c:v>311.43</c:v>
                </c:pt>
                <c:pt idx="42">
                  <c:v>623.35</c:v>
                </c:pt>
                <c:pt idx="43">
                  <c:v>1248.24</c:v>
                </c:pt>
                <c:pt idx="44">
                  <c:v>20.010000000000002</c:v>
                </c:pt>
                <c:pt idx="45">
                  <c:v>20.010000000000002</c:v>
                </c:pt>
                <c:pt idx="46">
                  <c:v>20.010000000000002</c:v>
                </c:pt>
                <c:pt idx="47">
                  <c:v>20.02</c:v>
                </c:pt>
                <c:pt idx="48">
                  <c:v>20.059999999999999</c:v>
                </c:pt>
                <c:pt idx="49">
                  <c:v>20.12</c:v>
                </c:pt>
                <c:pt idx="50">
                  <c:v>20.22</c:v>
                </c:pt>
                <c:pt idx="51">
                  <c:v>20.38</c:v>
                </c:pt>
                <c:pt idx="52">
                  <c:v>20.6</c:v>
                </c:pt>
                <c:pt idx="53">
                  <c:v>20.9</c:v>
                </c:pt>
                <c:pt idx="54">
                  <c:v>21.259999999999998</c:v>
                </c:pt>
                <c:pt idx="55">
                  <c:v>21.78</c:v>
                </c:pt>
                <c:pt idx="56">
                  <c:v>22.69</c:v>
                </c:pt>
                <c:pt idx="57">
                  <c:v>24.41</c:v>
                </c:pt>
                <c:pt idx="58">
                  <c:v>28.009999999999998</c:v>
                </c:pt>
                <c:pt idx="59">
                  <c:v>34.950000000000003</c:v>
                </c:pt>
                <c:pt idx="60">
                  <c:v>48.010000000000005</c:v>
                </c:pt>
                <c:pt idx="61">
                  <c:v>72.94</c:v>
                </c:pt>
                <c:pt idx="62">
                  <c:v>120.2</c:v>
                </c:pt>
                <c:pt idx="63">
                  <c:v>213.18</c:v>
                </c:pt>
                <c:pt idx="64">
                  <c:v>396.79999999999995</c:v>
                </c:pt>
                <c:pt idx="65">
                  <c:v>759.34</c:v>
                </c:pt>
                <c:pt idx="66">
                  <c:v>1516.36</c:v>
                </c:pt>
              </c:numCache>
            </c:numRef>
          </c:xVal>
          <c:yVal>
            <c:numRef>
              <c:f>sh!$AH$9:$AH$75</c:f>
              <c:numCache>
                <c:formatCode>General</c:formatCode>
                <c:ptCount val="67"/>
                <c:pt idx="44">
                  <c:v>3.5299900000000002E-2</c:v>
                </c:pt>
                <c:pt idx="45">
                  <c:v>3.5299900000000002E-2</c:v>
                </c:pt>
                <c:pt idx="46">
                  <c:v>3.5399899999999998E-2</c:v>
                </c:pt>
                <c:pt idx="47">
                  <c:v>3.5549900000000002E-2</c:v>
                </c:pt>
                <c:pt idx="48">
                  <c:v>3.6349899999999997E-2</c:v>
                </c:pt>
                <c:pt idx="49">
                  <c:v>3.7599899999999999E-2</c:v>
                </c:pt>
                <c:pt idx="50">
                  <c:v>4.2799900000000002E-2</c:v>
                </c:pt>
                <c:pt idx="51">
                  <c:v>5.2499799999999999E-2</c:v>
                </c:pt>
                <c:pt idx="52">
                  <c:v>6.88999E-2</c:v>
                </c:pt>
                <c:pt idx="53">
                  <c:v>9.8300100000000001E-2</c:v>
                </c:pt>
                <c:pt idx="54">
                  <c:v>0.14230000000000001</c:v>
                </c:pt>
                <c:pt idx="55">
                  <c:v>0.20215</c:v>
                </c:pt>
                <c:pt idx="56">
                  <c:v>0.27779999999999999</c:v>
                </c:pt>
                <c:pt idx="57">
                  <c:v>0.37240000000000001</c:v>
                </c:pt>
                <c:pt idx="58">
                  <c:v>0.4763</c:v>
                </c:pt>
                <c:pt idx="59">
                  <c:v>0.5917</c:v>
                </c:pt>
                <c:pt idx="60">
                  <c:v>0.69615000000000005</c:v>
                </c:pt>
                <c:pt idx="61">
                  <c:v>0.79880099999999998</c:v>
                </c:pt>
                <c:pt idx="62">
                  <c:v>0.87815100000000001</c:v>
                </c:pt>
                <c:pt idx="63">
                  <c:v>0.93785200000000002</c:v>
                </c:pt>
                <c:pt idx="64">
                  <c:v>0.97555099999999995</c:v>
                </c:pt>
                <c:pt idx="65">
                  <c:v>0.99235099999999998</c:v>
                </c:pt>
                <c:pt idx="66">
                  <c:v>0.999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0727680"/>
        <c:axId val="230728256"/>
      </c:scatterChart>
      <c:valAx>
        <c:axId val="230727680"/>
        <c:scaling>
          <c:orientation val="minMax"/>
          <c:max val="125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30728256"/>
        <c:crosses val="autoZero"/>
        <c:crossBetween val="midCat"/>
        <c:majorUnit val="25"/>
      </c:valAx>
      <c:valAx>
        <c:axId val="23072825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30727680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137445319335098"/>
          <c:y val="0.34621864975211403"/>
          <c:w val="0.27708377077865298"/>
          <c:h val="0.4055931029454650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394728783901999"/>
          <c:y val="5.1400554097404502E-2"/>
          <c:w val="0.75180271216098005"/>
          <c:h val="0.71196426462918605"/>
        </c:manualLayout>
      </c:layout>
      <c:scatterChart>
        <c:scatterStyle val="smoothMarker"/>
        <c:varyColors val="0"/>
        <c:ser>
          <c:idx val="0"/>
          <c:order val="0"/>
          <c:tx>
            <c:v>GQR</c:v>
          </c:tx>
          <c:xVal>
            <c:numRef>
              <c:f>pcah!$U$158:$U$205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</c:v>
                </c:pt>
                <c:pt idx="25">
                  <c:v>2</c:v>
                </c:pt>
                <c:pt idx="26">
                  <c:v>4</c:v>
                </c:pt>
                <c:pt idx="27">
                  <c:v>8</c:v>
                </c:pt>
                <c:pt idx="28">
                  <c:v>16</c:v>
                </c:pt>
                <c:pt idx="29">
                  <c:v>32</c:v>
                </c:pt>
                <c:pt idx="30">
                  <c:v>64</c:v>
                </c:pt>
                <c:pt idx="31">
                  <c:v>128</c:v>
                </c:pt>
                <c:pt idx="32">
                  <c:v>256</c:v>
                </c:pt>
                <c:pt idx="33">
                  <c:v>512</c:v>
                </c:pt>
                <c:pt idx="34">
                  <c:v>1024</c:v>
                </c:pt>
                <c:pt idx="35">
                  <c:v>2048</c:v>
                </c:pt>
                <c:pt idx="36">
                  <c:v>4096</c:v>
                </c:pt>
                <c:pt idx="37">
                  <c:v>8192</c:v>
                </c:pt>
                <c:pt idx="38">
                  <c:v>16384</c:v>
                </c:pt>
                <c:pt idx="39">
                  <c:v>32768</c:v>
                </c:pt>
                <c:pt idx="40">
                  <c:v>65536</c:v>
                </c:pt>
                <c:pt idx="41">
                  <c:v>131072</c:v>
                </c:pt>
                <c:pt idx="42">
                  <c:v>262144</c:v>
                </c:pt>
                <c:pt idx="43">
                  <c:v>524288</c:v>
                </c:pt>
                <c:pt idx="44">
                  <c:v>1048576</c:v>
                </c:pt>
                <c:pt idx="45">
                  <c:v>2097152</c:v>
                </c:pt>
                <c:pt idx="46">
                  <c:v>4194304</c:v>
                </c:pt>
                <c:pt idx="47">
                  <c:v>8388608</c:v>
                </c:pt>
              </c:numCache>
            </c:numRef>
          </c:xVal>
          <c:yVal>
            <c:numRef>
              <c:f>pcah!$V$158:$V$205</c:f>
              <c:numCache>
                <c:formatCode>General</c:formatCode>
                <c:ptCount val="48"/>
                <c:pt idx="0">
                  <c:v>1.6150000000000001E-2</c:v>
                </c:pt>
                <c:pt idx="1">
                  <c:v>1.6150000000000001E-2</c:v>
                </c:pt>
                <c:pt idx="2">
                  <c:v>1.6150000000000001E-2</c:v>
                </c:pt>
                <c:pt idx="3">
                  <c:v>1.635E-2</c:v>
                </c:pt>
                <c:pt idx="4">
                  <c:v>1.7350000000000001E-2</c:v>
                </c:pt>
                <c:pt idx="5">
                  <c:v>2.0899999999999998E-2</c:v>
                </c:pt>
                <c:pt idx="6">
                  <c:v>2.7349999999999999E-2</c:v>
                </c:pt>
                <c:pt idx="7">
                  <c:v>3.81499E-2</c:v>
                </c:pt>
                <c:pt idx="8">
                  <c:v>5.6799799999999998E-2</c:v>
                </c:pt>
                <c:pt idx="9">
                  <c:v>8.2150100000000004E-2</c:v>
                </c:pt>
                <c:pt idx="10">
                  <c:v>0.1212</c:v>
                </c:pt>
                <c:pt idx="11">
                  <c:v>0.17965</c:v>
                </c:pt>
                <c:pt idx="12">
                  <c:v>0.26595000000000002</c:v>
                </c:pt>
                <c:pt idx="13">
                  <c:v>0.37090000000000001</c:v>
                </c:pt>
                <c:pt idx="14">
                  <c:v>0.49980000000000002</c:v>
                </c:pt>
                <c:pt idx="15">
                  <c:v>0.63570000000000004</c:v>
                </c:pt>
                <c:pt idx="16">
                  <c:v>0.76119999999999999</c:v>
                </c:pt>
                <c:pt idx="17">
                  <c:v>0.86560099999999995</c:v>
                </c:pt>
                <c:pt idx="18">
                  <c:v>0.93650199999999995</c:v>
                </c:pt>
                <c:pt idx="19">
                  <c:v>0.97760100000000005</c:v>
                </c:pt>
                <c:pt idx="20">
                  <c:v>0.99610100000000001</c:v>
                </c:pt>
                <c:pt idx="21">
                  <c:v>0.99985000000000002</c:v>
                </c:pt>
                <c:pt idx="22">
                  <c:v>1</c:v>
                </c:pt>
                <c:pt idx="23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HR</c:v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ln>
                <a:solidFill>
                  <a:srgbClr val="00B050"/>
                </a:solidFill>
              </a:ln>
            </c:spPr>
          </c:marker>
          <c:xVal>
            <c:numRef>
              <c:f>pcah!$U$158:$U$205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</c:v>
                </c:pt>
                <c:pt idx="25">
                  <c:v>2</c:v>
                </c:pt>
                <c:pt idx="26">
                  <c:v>4</c:v>
                </c:pt>
                <c:pt idx="27">
                  <c:v>8</c:v>
                </c:pt>
                <c:pt idx="28">
                  <c:v>16</c:v>
                </c:pt>
                <c:pt idx="29">
                  <c:v>32</c:v>
                </c:pt>
                <c:pt idx="30">
                  <c:v>64</c:v>
                </c:pt>
                <c:pt idx="31">
                  <c:v>128</c:v>
                </c:pt>
                <c:pt idx="32">
                  <c:v>256</c:v>
                </c:pt>
                <c:pt idx="33">
                  <c:v>512</c:v>
                </c:pt>
                <c:pt idx="34">
                  <c:v>1024</c:v>
                </c:pt>
                <c:pt idx="35">
                  <c:v>2048</c:v>
                </c:pt>
                <c:pt idx="36">
                  <c:v>4096</c:v>
                </c:pt>
                <c:pt idx="37">
                  <c:v>8192</c:v>
                </c:pt>
                <c:pt idx="38">
                  <c:v>16384</c:v>
                </c:pt>
                <c:pt idx="39">
                  <c:v>32768</c:v>
                </c:pt>
                <c:pt idx="40">
                  <c:v>65536</c:v>
                </c:pt>
                <c:pt idx="41">
                  <c:v>131072</c:v>
                </c:pt>
                <c:pt idx="42">
                  <c:v>262144</c:v>
                </c:pt>
                <c:pt idx="43">
                  <c:v>524288</c:v>
                </c:pt>
                <c:pt idx="44">
                  <c:v>1048576</c:v>
                </c:pt>
                <c:pt idx="45">
                  <c:v>2097152</c:v>
                </c:pt>
                <c:pt idx="46">
                  <c:v>4194304</c:v>
                </c:pt>
                <c:pt idx="47">
                  <c:v>8388608</c:v>
                </c:pt>
              </c:numCache>
            </c:numRef>
          </c:xVal>
          <c:yVal>
            <c:numRef>
              <c:f>pcah!$W$158:$W$205</c:f>
              <c:numCache>
                <c:formatCode>General</c:formatCode>
                <c:ptCount val="48"/>
                <c:pt idx="24">
                  <c:v>1.6150000000000001E-2</c:v>
                </c:pt>
                <c:pt idx="25">
                  <c:v>1.6150000000000001E-2</c:v>
                </c:pt>
                <c:pt idx="26">
                  <c:v>1.6150000000000001E-2</c:v>
                </c:pt>
                <c:pt idx="27">
                  <c:v>1.6449999999999999E-2</c:v>
                </c:pt>
                <c:pt idx="28">
                  <c:v>1.6899999999999998E-2</c:v>
                </c:pt>
                <c:pt idx="29">
                  <c:v>1.865E-2</c:v>
                </c:pt>
                <c:pt idx="30">
                  <c:v>2.3300000000000001E-2</c:v>
                </c:pt>
                <c:pt idx="31">
                  <c:v>3.0399900000000001E-2</c:v>
                </c:pt>
                <c:pt idx="32">
                  <c:v>4.3249900000000001E-2</c:v>
                </c:pt>
                <c:pt idx="33">
                  <c:v>6.0249799999999999E-2</c:v>
                </c:pt>
                <c:pt idx="34">
                  <c:v>8.48E-2</c:v>
                </c:pt>
                <c:pt idx="35">
                  <c:v>0.12055</c:v>
                </c:pt>
                <c:pt idx="36">
                  <c:v>0.1661</c:v>
                </c:pt>
                <c:pt idx="37">
                  <c:v>0.2298</c:v>
                </c:pt>
                <c:pt idx="38">
                  <c:v>0.31530000000000002</c:v>
                </c:pt>
                <c:pt idx="39">
                  <c:v>0.41720000000000002</c:v>
                </c:pt>
                <c:pt idx="40">
                  <c:v>0.53439999999999999</c:v>
                </c:pt>
                <c:pt idx="41">
                  <c:v>0.65600000000000003</c:v>
                </c:pt>
                <c:pt idx="42">
                  <c:v>0.77325100000000002</c:v>
                </c:pt>
                <c:pt idx="43">
                  <c:v>0.875251</c:v>
                </c:pt>
                <c:pt idx="44">
                  <c:v>0.948102</c:v>
                </c:pt>
                <c:pt idx="45">
                  <c:v>0.98775100000000005</c:v>
                </c:pt>
                <c:pt idx="46">
                  <c:v>0.99960000000000004</c:v>
                </c:pt>
                <c:pt idx="4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0464"/>
        <c:axId val="31461312"/>
      </c:scatterChart>
      <c:valAx>
        <c:axId val="31510464"/>
        <c:scaling>
          <c:orientation val="minMax"/>
          <c:max val="500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# retrieved items (50000x)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1461312"/>
        <c:crosses val="autoZero"/>
        <c:crossBetween val="midCat"/>
        <c:majorUnit val="100000"/>
        <c:dispUnits>
          <c:builtInUnit val="hundredThousands"/>
        </c:dispUnits>
      </c:valAx>
      <c:valAx>
        <c:axId val="3146131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1510464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9081889763779527"/>
          <c:y val="0.48731575657647003"/>
          <c:w val="0.32029221347331582"/>
          <c:h val="0.2866963495608790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839173228346456"/>
          <c:y val="5.1400554097404502E-2"/>
          <c:w val="0.75735826771653547"/>
          <c:h val="0.73511227763196263"/>
        </c:manualLayout>
      </c:layout>
      <c:scatterChart>
        <c:scatterStyle val="smoothMarker"/>
        <c:varyColors val="0"/>
        <c:ser>
          <c:idx val="0"/>
          <c:order val="0"/>
          <c:tx>
            <c:v>GQR</c:v>
          </c:tx>
          <c:xVal>
            <c:numRef>
              <c:f>pcah!$AE$158:$AE$207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10000000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8</c:v>
                </c:pt>
                <c:pt idx="29">
                  <c:v>16</c:v>
                </c:pt>
                <c:pt idx="30">
                  <c:v>32</c:v>
                </c:pt>
                <c:pt idx="31">
                  <c:v>64</c:v>
                </c:pt>
                <c:pt idx="32">
                  <c:v>128</c:v>
                </c:pt>
                <c:pt idx="33">
                  <c:v>256</c:v>
                </c:pt>
                <c:pt idx="34">
                  <c:v>512</c:v>
                </c:pt>
                <c:pt idx="35">
                  <c:v>1024</c:v>
                </c:pt>
                <c:pt idx="36">
                  <c:v>2048</c:v>
                </c:pt>
                <c:pt idx="37">
                  <c:v>4096</c:v>
                </c:pt>
                <c:pt idx="38">
                  <c:v>8192</c:v>
                </c:pt>
                <c:pt idx="39">
                  <c:v>16384</c:v>
                </c:pt>
                <c:pt idx="40">
                  <c:v>32768</c:v>
                </c:pt>
                <c:pt idx="41">
                  <c:v>65536</c:v>
                </c:pt>
                <c:pt idx="42">
                  <c:v>131072</c:v>
                </c:pt>
                <c:pt idx="43">
                  <c:v>262144</c:v>
                </c:pt>
                <c:pt idx="44">
                  <c:v>524288</c:v>
                </c:pt>
                <c:pt idx="45">
                  <c:v>1048576</c:v>
                </c:pt>
                <c:pt idx="46">
                  <c:v>2097152</c:v>
                </c:pt>
                <c:pt idx="47">
                  <c:v>4194304</c:v>
                </c:pt>
                <c:pt idx="48">
                  <c:v>8388608</c:v>
                </c:pt>
                <c:pt idx="49">
                  <c:v>10000000</c:v>
                </c:pt>
              </c:numCache>
            </c:numRef>
          </c:xVal>
          <c:yVal>
            <c:numRef>
              <c:f>pcah!$AF$158:$AF$207</c:f>
              <c:numCache>
                <c:formatCode>General</c:formatCode>
                <c:ptCount val="50"/>
                <c:pt idx="0">
                  <c:v>3.0450000000000001E-2</c:v>
                </c:pt>
                <c:pt idx="1">
                  <c:v>3.0450000000000001E-2</c:v>
                </c:pt>
                <c:pt idx="2">
                  <c:v>3.075E-2</c:v>
                </c:pt>
                <c:pt idx="3">
                  <c:v>3.1600000000000003E-2</c:v>
                </c:pt>
                <c:pt idx="4">
                  <c:v>3.3700000000000001E-2</c:v>
                </c:pt>
                <c:pt idx="5">
                  <c:v>3.9749899999999998E-2</c:v>
                </c:pt>
                <c:pt idx="6">
                  <c:v>5.2949900000000001E-2</c:v>
                </c:pt>
                <c:pt idx="7">
                  <c:v>7.4549900000000002E-2</c:v>
                </c:pt>
                <c:pt idx="8">
                  <c:v>0.11105</c:v>
                </c:pt>
                <c:pt idx="9">
                  <c:v>0.16714999999999999</c:v>
                </c:pt>
                <c:pt idx="10">
                  <c:v>0.24865000000000001</c:v>
                </c:pt>
                <c:pt idx="11">
                  <c:v>0.35370000000000001</c:v>
                </c:pt>
                <c:pt idx="12">
                  <c:v>0.48320000000000002</c:v>
                </c:pt>
                <c:pt idx="13">
                  <c:v>0.62155000000000005</c:v>
                </c:pt>
                <c:pt idx="14">
                  <c:v>0.75180100000000005</c:v>
                </c:pt>
                <c:pt idx="15">
                  <c:v>0.856101</c:v>
                </c:pt>
                <c:pt idx="16">
                  <c:v>0.93010199999999998</c:v>
                </c:pt>
                <c:pt idx="17">
                  <c:v>0.97335099999999997</c:v>
                </c:pt>
                <c:pt idx="18">
                  <c:v>0.99075100000000005</c:v>
                </c:pt>
                <c:pt idx="19">
                  <c:v>0.99790000000000001</c:v>
                </c:pt>
                <c:pt idx="20">
                  <c:v>0.99990000000000001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HR</c:v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ln>
                <a:solidFill>
                  <a:srgbClr val="00B050"/>
                </a:solidFill>
              </a:ln>
            </c:spPr>
          </c:marker>
          <c:xVal>
            <c:numRef>
              <c:f>pcah!$AE$158:$AE$207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10000000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8</c:v>
                </c:pt>
                <c:pt idx="29">
                  <c:v>16</c:v>
                </c:pt>
                <c:pt idx="30">
                  <c:v>32</c:v>
                </c:pt>
                <c:pt idx="31">
                  <c:v>64</c:v>
                </c:pt>
                <c:pt idx="32">
                  <c:v>128</c:v>
                </c:pt>
                <c:pt idx="33">
                  <c:v>256</c:v>
                </c:pt>
                <c:pt idx="34">
                  <c:v>512</c:v>
                </c:pt>
                <c:pt idx="35">
                  <c:v>1024</c:v>
                </c:pt>
                <c:pt idx="36">
                  <c:v>2048</c:v>
                </c:pt>
                <c:pt idx="37">
                  <c:v>4096</c:v>
                </c:pt>
                <c:pt idx="38">
                  <c:v>8192</c:v>
                </c:pt>
                <c:pt idx="39">
                  <c:v>16384</c:v>
                </c:pt>
                <c:pt idx="40">
                  <c:v>32768</c:v>
                </c:pt>
                <c:pt idx="41">
                  <c:v>65536</c:v>
                </c:pt>
                <c:pt idx="42">
                  <c:v>131072</c:v>
                </c:pt>
                <c:pt idx="43">
                  <c:v>262144</c:v>
                </c:pt>
                <c:pt idx="44">
                  <c:v>524288</c:v>
                </c:pt>
                <c:pt idx="45">
                  <c:v>1048576</c:v>
                </c:pt>
                <c:pt idx="46">
                  <c:v>2097152</c:v>
                </c:pt>
                <c:pt idx="47">
                  <c:v>4194304</c:v>
                </c:pt>
                <c:pt idx="48">
                  <c:v>8388608</c:v>
                </c:pt>
                <c:pt idx="49">
                  <c:v>10000000</c:v>
                </c:pt>
              </c:numCache>
            </c:numRef>
          </c:xVal>
          <c:yVal>
            <c:numRef>
              <c:f>pcah!$AG$158:$AG$207</c:f>
              <c:numCache>
                <c:formatCode>General</c:formatCode>
                <c:ptCount val="50"/>
                <c:pt idx="25">
                  <c:v>3.0450000000000001E-2</c:v>
                </c:pt>
                <c:pt idx="26">
                  <c:v>3.0450000000000001E-2</c:v>
                </c:pt>
                <c:pt idx="27">
                  <c:v>3.0499999999999999E-2</c:v>
                </c:pt>
                <c:pt idx="28">
                  <c:v>3.075E-2</c:v>
                </c:pt>
                <c:pt idx="29">
                  <c:v>3.2199999999999999E-2</c:v>
                </c:pt>
                <c:pt idx="30">
                  <c:v>3.4849999999999999E-2</c:v>
                </c:pt>
                <c:pt idx="31">
                  <c:v>4.1699899999999998E-2</c:v>
                </c:pt>
                <c:pt idx="32">
                  <c:v>5.5199900000000003E-2</c:v>
                </c:pt>
                <c:pt idx="33">
                  <c:v>7.8399899999999995E-2</c:v>
                </c:pt>
                <c:pt idx="34">
                  <c:v>0.1115</c:v>
                </c:pt>
                <c:pt idx="35">
                  <c:v>0.15909999999999999</c:v>
                </c:pt>
                <c:pt idx="36">
                  <c:v>0.2225</c:v>
                </c:pt>
                <c:pt idx="37">
                  <c:v>0.30759999999999998</c:v>
                </c:pt>
                <c:pt idx="38">
                  <c:v>0.40405000000000002</c:v>
                </c:pt>
                <c:pt idx="39">
                  <c:v>0.51600000000000001</c:v>
                </c:pt>
                <c:pt idx="40">
                  <c:v>0.623</c:v>
                </c:pt>
                <c:pt idx="41">
                  <c:v>0.737201</c:v>
                </c:pt>
                <c:pt idx="42">
                  <c:v>0.82425099999999996</c:v>
                </c:pt>
                <c:pt idx="43">
                  <c:v>0.90340200000000004</c:v>
                </c:pt>
                <c:pt idx="44">
                  <c:v>0.952152</c:v>
                </c:pt>
                <c:pt idx="45">
                  <c:v>0.98090200000000005</c:v>
                </c:pt>
                <c:pt idx="46">
                  <c:v>0.995201</c:v>
                </c:pt>
                <c:pt idx="47">
                  <c:v>0.99970000000000003</c:v>
                </c:pt>
                <c:pt idx="48">
                  <c:v>1</c:v>
                </c:pt>
                <c:pt idx="4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35424"/>
        <c:axId val="42938880"/>
      </c:scatterChart>
      <c:valAx>
        <c:axId val="42935424"/>
        <c:scaling>
          <c:orientation val="minMax"/>
          <c:max val="100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# retrieved items (10000x)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2938880"/>
        <c:crosses val="autoZero"/>
        <c:crossBetween val="midCat"/>
        <c:majorUnit val="20000"/>
        <c:dispUnits>
          <c:builtInUnit val="tenThousands"/>
        </c:dispUnits>
      </c:valAx>
      <c:valAx>
        <c:axId val="4293888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2935424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9637445319335081"/>
          <c:y val="0.48731575657647003"/>
          <c:w val="0.31473665791776029"/>
          <c:h val="0.2866963495608790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318192864780791"/>
          <c:y val="5.1400554097404502E-2"/>
          <c:w val="0.76075337804996601"/>
          <c:h val="0.706820096562003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pcah!$V$8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pcah!$U$9:$U$80</c:f>
              <c:numCache>
                <c:formatCode>General</c:formatCode>
                <c:ptCount val="72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0.04</c:v>
                </c:pt>
                <c:pt idx="6">
                  <c:v>0.06</c:v>
                </c:pt>
                <c:pt idx="7">
                  <c:v>0.11</c:v>
                </c:pt>
                <c:pt idx="8">
                  <c:v>0.19</c:v>
                </c:pt>
                <c:pt idx="9">
                  <c:v>0.36</c:v>
                </c:pt>
                <c:pt idx="10">
                  <c:v>0.69</c:v>
                </c:pt>
                <c:pt idx="11">
                  <c:v>1.36</c:v>
                </c:pt>
                <c:pt idx="12">
                  <c:v>2.67</c:v>
                </c:pt>
                <c:pt idx="13">
                  <c:v>5.31</c:v>
                </c:pt>
                <c:pt idx="14">
                  <c:v>10.56</c:v>
                </c:pt>
                <c:pt idx="15">
                  <c:v>21.06</c:v>
                </c:pt>
                <c:pt idx="16">
                  <c:v>42.1</c:v>
                </c:pt>
                <c:pt idx="17">
                  <c:v>84.47</c:v>
                </c:pt>
                <c:pt idx="18">
                  <c:v>169.79</c:v>
                </c:pt>
                <c:pt idx="19">
                  <c:v>341.83</c:v>
                </c:pt>
                <c:pt idx="24">
                  <c:v>0.1</c:v>
                </c:pt>
                <c:pt idx="25">
                  <c:v>0.18</c:v>
                </c:pt>
                <c:pt idx="26">
                  <c:v>0.26</c:v>
                </c:pt>
                <c:pt idx="27">
                  <c:v>0.34</c:v>
                </c:pt>
                <c:pt idx="28">
                  <c:v>0.42</c:v>
                </c:pt>
                <c:pt idx="29">
                  <c:v>0.51</c:v>
                </c:pt>
                <c:pt idx="30">
                  <c:v>0.6</c:v>
                </c:pt>
                <c:pt idx="31">
                  <c:v>0.72</c:v>
                </c:pt>
                <c:pt idx="32">
                  <c:v>0.88</c:v>
                </c:pt>
                <c:pt idx="33">
                  <c:v>1.1000000000000001</c:v>
                </c:pt>
                <c:pt idx="34">
                  <c:v>1.47</c:v>
                </c:pt>
                <c:pt idx="35">
                  <c:v>2.14</c:v>
                </c:pt>
                <c:pt idx="36">
                  <c:v>3.39</c:v>
                </c:pt>
                <c:pt idx="37">
                  <c:v>5.8</c:v>
                </c:pt>
                <c:pt idx="38">
                  <c:v>10.52</c:v>
                </c:pt>
                <c:pt idx="39">
                  <c:v>19.850000000000001</c:v>
                </c:pt>
                <c:pt idx="40">
                  <c:v>38.369999999999997</c:v>
                </c:pt>
                <c:pt idx="41">
                  <c:v>74.87</c:v>
                </c:pt>
                <c:pt idx="42">
                  <c:v>145.97999999999999</c:v>
                </c:pt>
                <c:pt idx="43">
                  <c:v>277.07</c:v>
                </c:pt>
                <c:pt idx="48">
                  <c:v>6.1</c:v>
                </c:pt>
                <c:pt idx="49">
                  <c:v>6.18</c:v>
                </c:pt>
                <c:pt idx="50">
                  <c:v>6.26</c:v>
                </c:pt>
                <c:pt idx="51">
                  <c:v>6.34</c:v>
                </c:pt>
                <c:pt idx="52">
                  <c:v>6.42</c:v>
                </c:pt>
                <c:pt idx="53">
                  <c:v>6.51</c:v>
                </c:pt>
                <c:pt idx="54">
                  <c:v>6.6</c:v>
                </c:pt>
                <c:pt idx="55">
                  <c:v>6.7200000000000006</c:v>
                </c:pt>
                <c:pt idx="56">
                  <c:v>6.8800000000000008</c:v>
                </c:pt>
                <c:pt idx="57">
                  <c:v>7.1</c:v>
                </c:pt>
                <c:pt idx="58">
                  <c:v>7.4700000000000006</c:v>
                </c:pt>
                <c:pt idx="59">
                  <c:v>8.14</c:v>
                </c:pt>
                <c:pt idx="60">
                  <c:v>9.39</c:v>
                </c:pt>
                <c:pt idx="61">
                  <c:v>11.8</c:v>
                </c:pt>
                <c:pt idx="62">
                  <c:v>16.52</c:v>
                </c:pt>
                <c:pt idx="63">
                  <c:v>25.85</c:v>
                </c:pt>
                <c:pt idx="64">
                  <c:v>44.37</c:v>
                </c:pt>
                <c:pt idx="65">
                  <c:v>80.87</c:v>
                </c:pt>
                <c:pt idx="66">
                  <c:v>151.97999999999999</c:v>
                </c:pt>
                <c:pt idx="67">
                  <c:v>283.07</c:v>
                </c:pt>
              </c:numCache>
            </c:numRef>
          </c:xVal>
          <c:yVal>
            <c:numRef>
              <c:f>pcah!$V$9:$V$80</c:f>
              <c:numCache>
                <c:formatCode>General</c:formatCode>
                <c:ptCount val="72"/>
                <c:pt idx="0">
                  <c:v>6.4099500000000004E-2</c:v>
                </c:pt>
                <c:pt idx="1">
                  <c:v>6.4099500000000004E-2</c:v>
                </c:pt>
                <c:pt idx="2">
                  <c:v>6.4099500000000004E-2</c:v>
                </c:pt>
                <c:pt idx="3">
                  <c:v>6.4449500000000007E-2</c:v>
                </c:pt>
                <c:pt idx="4">
                  <c:v>6.5499500000000002E-2</c:v>
                </c:pt>
                <c:pt idx="5">
                  <c:v>6.8999699999999997E-2</c:v>
                </c:pt>
                <c:pt idx="6">
                  <c:v>7.4999899999999994E-2</c:v>
                </c:pt>
                <c:pt idx="7">
                  <c:v>8.6199999999999999E-2</c:v>
                </c:pt>
                <c:pt idx="8">
                  <c:v>0.10340000000000001</c:v>
                </c:pt>
                <c:pt idx="9">
                  <c:v>0.12870000000000001</c:v>
                </c:pt>
                <c:pt idx="10">
                  <c:v>0.16825000000000001</c:v>
                </c:pt>
                <c:pt idx="11">
                  <c:v>0.22775000000000001</c:v>
                </c:pt>
                <c:pt idx="12">
                  <c:v>0.30925000000000002</c:v>
                </c:pt>
                <c:pt idx="13">
                  <c:v>0.41120000000000001</c:v>
                </c:pt>
                <c:pt idx="14">
                  <c:v>0.52944999999999998</c:v>
                </c:pt>
                <c:pt idx="15">
                  <c:v>0.66025100000000003</c:v>
                </c:pt>
                <c:pt idx="16">
                  <c:v>0.78185099999999996</c:v>
                </c:pt>
                <c:pt idx="17">
                  <c:v>0.882301</c:v>
                </c:pt>
                <c:pt idx="18">
                  <c:v>0.94760200000000006</c:v>
                </c:pt>
                <c:pt idx="19">
                  <c:v>0.98375100000000004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pcah!$W$8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pcah!$U$33:$U$52</c:f>
              <c:numCache>
                <c:formatCode>General</c:formatCode>
                <c:ptCount val="20"/>
                <c:pt idx="0">
                  <c:v>0.1</c:v>
                </c:pt>
                <c:pt idx="1">
                  <c:v>0.18</c:v>
                </c:pt>
                <c:pt idx="2">
                  <c:v>0.26</c:v>
                </c:pt>
                <c:pt idx="3">
                  <c:v>0.34</c:v>
                </c:pt>
                <c:pt idx="4">
                  <c:v>0.42</c:v>
                </c:pt>
                <c:pt idx="5">
                  <c:v>0.51</c:v>
                </c:pt>
                <c:pt idx="6">
                  <c:v>0.6</c:v>
                </c:pt>
                <c:pt idx="7">
                  <c:v>0.72</c:v>
                </c:pt>
                <c:pt idx="8">
                  <c:v>0.88</c:v>
                </c:pt>
                <c:pt idx="9">
                  <c:v>1.1000000000000001</c:v>
                </c:pt>
                <c:pt idx="10">
                  <c:v>1.47</c:v>
                </c:pt>
                <c:pt idx="11">
                  <c:v>2.14</c:v>
                </c:pt>
                <c:pt idx="12">
                  <c:v>3.39</c:v>
                </c:pt>
                <c:pt idx="13">
                  <c:v>5.8</c:v>
                </c:pt>
                <c:pt idx="14">
                  <c:v>10.52</c:v>
                </c:pt>
                <c:pt idx="15">
                  <c:v>19.850000000000001</c:v>
                </c:pt>
                <c:pt idx="16">
                  <c:v>38.369999999999997</c:v>
                </c:pt>
                <c:pt idx="17">
                  <c:v>74.87</c:v>
                </c:pt>
                <c:pt idx="18">
                  <c:v>145.97999999999999</c:v>
                </c:pt>
                <c:pt idx="19">
                  <c:v>277.07</c:v>
                </c:pt>
              </c:numCache>
            </c:numRef>
          </c:xVal>
          <c:yVal>
            <c:numRef>
              <c:f>pcah!$W$33:$W$52</c:f>
              <c:numCache>
                <c:formatCode>General</c:formatCode>
                <c:ptCount val="20"/>
                <c:pt idx="0">
                  <c:v>1.6150000000000001E-2</c:v>
                </c:pt>
                <c:pt idx="1">
                  <c:v>1.6150000000000001E-2</c:v>
                </c:pt>
                <c:pt idx="2">
                  <c:v>1.6150000000000001E-2</c:v>
                </c:pt>
                <c:pt idx="3">
                  <c:v>1.6449999999999999E-2</c:v>
                </c:pt>
                <c:pt idx="4">
                  <c:v>1.6899999999999998E-2</c:v>
                </c:pt>
                <c:pt idx="5">
                  <c:v>1.865E-2</c:v>
                </c:pt>
                <c:pt idx="6">
                  <c:v>2.3300000000000001E-2</c:v>
                </c:pt>
                <c:pt idx="7">
                  <c:v>3.0399900000000001E-2</c:v>
                </c:pt>
                <c:pt idx="8">
                  <c:v>4.3249900000000001E-2</c:v>
                </c:pt>
                <c:pt idx="9">
                  <c:v>6.0249799999999999E-2</c:v>
                </c:pt>
                <c:pt idx="10">
                  <c:v>8.48E-2</c:v>
                </c:pt>
                <c:pt idx="11">
                  <c:v>0.12055</c:v>
                </c:pt>
                <c:pt idx="12">
                  <c:v>0.1661</c:v>
                </c:pt>
                <c:pt idx="13">
                  <c:v>0.2298</c:v>
                </c:pt>
                <c:pt idx="14">
                  <c:v>0.31530000000000002</c:v>
                </c:pt>
                <c:pt idx="15">
                  <c:v>0.41720000000000002</c:v>
                </c:pt>
                <c:pt idx="16">
                  <c:v>0.53439999999999999</c:v>
                </c:pt>
                <c:pt idx="17">
                  <c:v>0.65600000000000003</c:v>
                </c:pt>
                <c:pt idx="18">
                  <c:v>0.77325100000000002</c:v>
                </c:pt>
                <c:pt idx="19">
                  <c:v>0.875251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pcah!$X$8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pcah!$U$57:$U$76</c:f>
              <c:numCache>
                <c:formatCode>General</c:formatCode>
                <c:ptCount val="20"/>
                <c:pt idx="0">
                  <c:v>6.1</c:v>
                </c:pt>
                <c:pt idx="1">
                  <c:v>6.18</c:v>
                </c:pt>
                <c:pt idx="2">
                  <c:v>6.26</c:v>
                </c:pt>
                <c:pt idx="3">
                  <c:v>6.34</c:v>
                </c:pt>
                <c:pt idx="4">
                  <c:v>6.42</c:v>
                </c:pt>
                <c:pt idx="5">
                  <c:v>6.51</c:v>
                </c:pt>
                <c:pt idx="6">
                  <c:v>6.6</c:v>
                </c:pt>
                <c:pt idx="7">
                  <c:v>6.7200000000000006</c:v>
                </c:pt>
                <c:pt idx="8">
                  <c:v>6.8800000000000008</c:v>
                </c:pt>
                <c:pt idx="9">
                  <c:v>7.1</c:v>
                </c:pt>
                <c:pt idx="10">
                  <c:v>7.4700000000000006</c:v>
                </c:pt>
                <c:pt idx="11">
                  <c:v>8.14</c:v>
                </c:pt>
                <c:pt idx="12">
                  <c:v>9.39</c:v>
                </c:pt>
                <c:pt idx="13">
                  <c:v>11.8</c:v>
                </c:pt>
                <c:pt idx="14">
                  <c:v>16.52</c:v>
                </c:pt>
                <c:pt idx="15">
                  <c:v>25.85</c:v>
                </c:pt>
                <c:pt idx="16">
                  <c:v>44.37</c:v>
                </c:pt>
                <c:pt idx="17">
                  <c:v>80.87</c:v>
                </c:pt>
                <c:pt idx="18">
                  <c:v>151.97999999999999</c:v>
                </c:pt>
                <c:pt idx="19">
                  <c:v>283.07</c:v>
                </c:pt>
              </c:numCache>
            </c:numRef>
          </c:xVal>
          <c:yVal>
            <c:numRef>
              <c:f>pcah!$X$57:$X$76</c:f>
              <c:numCache>
                <c:formatCode>General</c:formatCode>
                <c:ptCount val="20"/>
                <c:pt idx="0">
                  <c:v>1.6150000000000001E-2</c:v>
                </c:pt>
                <c:pt idx="1">
                  <c:v>1.6150000000000001E-2</c:v>
                </c:pt>
                <c:pt idx="2">
                  <c:v>1.6150000000000001E-2</c:v>
                </c:pt>
                <c:pt idx="3">
                  <c:v>1.6449999999999999E-2</c:v>
                </c:pt>
                <c:pt idx="4">
                  <c:v>1.6899999999999998E-2</c:v>
                </c:pt>
                <c:pt idx="5">
                  <c:v>1.865E-2</c:v>
                </c:pt>
                <c:pt idx="6">
                  <c:v>2.3300000000000001E-2</c:v>
                </c:pt>
                <c:pt idx="7">
                  <c:v>3.0399900000000001E-2</c:v>
                </c:pt>
                <c:pt idx="8">
                  <c:v>4.3249900000000001E-2</c:v>
                </c:pt>
                <c:pt idx="9">
                  <c:v>6.0249799999999999E-2</c:v>
                </c:pt>
                <c:pt idx="10">
                  <c:v>8.48E-2</c:v>
                </c:pt>
                <c:pt idx="11">
                  <c:v>0.12055</c:v>
                </c:pt>
                <c:pt idx="12">
                  <c:v>0.1661</c:v>
                </c:pt>
                <c:pt idx="13">
                  <c:v>0.2298</c:v>
                </c:pt>
                <c:pt idx="14">
                  <c:v>0.31530000000000002</c:v>
                </c:pt>
                <c:pt idx="15">
                  <c:v>0.41720000000000002</c:v>
                </c:pt>
                <c:pt idx="16">
                  <c:v>0.53439999999999999</c:v>
                </c:pt>
                <c:pt idx="17">
                  <c:v>0.65600000000000003</c:v>
                </c:pt>
                <c:pt idx="18">
                  <c:v>0.77325100000000002</c:v>
                </c:pt>
                <c:pt idx="19">
                  <c:v>0.875251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38496"/>
        <c:axId val="206739072"/>
      </c:scatterChart>
      <c:valAx>
        <c:axId val="20673849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6739072"/>
        <c:crosses val="autoZero"/>
        <c:crossBetween val="midCat"/>
        <c:majorUnit val="40"/>
      </c:valAx>
      <c:valAx>
        <c:axId val="2067390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6738496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847178477690295"/>
          <c:y val="0.33261482939632497"/>
          <c:w val="0.26655577427821497"/>
          <c:h val="0.4191972878390199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274982988237582"/>
          <c:y val="5.1400554097404502E-2"/>
          <c:w val="0.75118547681539805"/>
          <c:h val="0.7063769806551958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pcah!$AF$8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pcah!$AF$9:$AF$83</c:f>
              <c:numCache>
                <c:formatCode>General</c:formatCode>
                <c:ptCount val="75"/>
                <c:pt idx="0">
                  <c:v>3.0450000000000001E-2</c:v>
                </c:pt>
                <c:pt idx="1">
                  <c:v>3.0450000000000001E-2</c:v>
                </c:pt>
                <c:pt idx="2">
                  <c:v>3.075E-2</c:v>
                </c:pt>
                <c:pt idx="3">
                  <c:v>3.1600000000000003E-2</c:v>
                </c:pt>
                <c:pt idx="4">
                  <c:v>3.3700000000000001E-2</c:v>
                </c:pt>
                <c:pt idx="5">
                  <c:v>3.9749899999999998E-2</c:v>
                </c:pt>
                <c:pt idx="6">
                  <c:v>5.2949900000000001E-2</c:v>
                </c:pt>
                <c:pt idx="7">
                  <c:v>7.4549900000000002E-2</c:v>
                </c:pt>
                <c:pt idx="8">
                  <c:v>0.11105</c:v>
                </c:pt>
                <c:pt idx="9">
                  <c:v>0.16714999999999999</c:v>
                </c:pt>
                <c:pt idx="10">
                  <c:v>0.24865000000000001</c:v>
                </c:pt>
                <c:pt idx="11">
                  <c:v>0.35370000000000001</c:v>
                </c:pt>
                <c:pt idx="12">
                  <c:v>0.48320000000000002</c:v>
                </c:pt>
                <c:pt idx="13">
                  <c:v>0.62155000000000005</c:v>
                </c:pt>
                <c:pt idx="14">
                  <c:v>0.75180100000000005</c:v>
                </c:pt>
                <c:pt idx="15">
                  <c:v>0.856101</c:v>
                </c:pt>
                <c:pt idx="16">
                  <c:v>0.93010199999999998</c:v>
                </c:pt>
                <c:pt idx="17">
                  <c:v>0.97335099999999997</c:v>
                </c:pt>
                <c:pt idx="18">
                  <c:v>0.99075100000000005</c:v>
                </c:pt>
                <c:pt idx="19">
                  <c:v>0.99790000000000001</c:v>
                </c:pt>
                <c:pt idx="20">
                  <c:v>0.99990000000000001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pcah!$AG$8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pcah!$AG$9:$AG$83</c:f>
              <c:numCache>
                <c:formatCode>General</c:formatCode>
                <c:ptCount val="75"/>
                <c:pt idx="25">
                  <c:v>3.0450000000000001E-2</c:v>
                </c:pt>
                <c:pt idx="26">
                  <c:v>3.0450000000000001E-2</c:v>
                </c:pt>
                <c:pt idx="27">
                  <c:v>3.0499999999999999E-2</c:v>
                </c:pt>
                <c:pt idx="28">
                  <c:v>3.075E-2</c:v>
                </c:pt>
                <c:pt idx="29">
                  <c:v>3.2199999999999999E-2</c:v>
                </c:pt>
                <c:pt idx="30">
                  <c:v>3.4849999999999999E-2</c:v>
                </c:pt>
                <c:pt idx="31">
                  <c:v>4.1699899999999998E-2</c:v>
                </c:pt>
                <c:pt idx="32">
                  <c:v>5.5199900000000003E-2</c:v>
                </c:pt>
                <c:pt idx="33">
                  <c:v>7.8399899999999995E-2</c:v>
                </c:pt>
                <c:pt idx="34">
                  <c:v>0.1115</c:v>
                </c:pt>
                <c:pt idx="35">
                  <c:v>0.15909999999999999</c:v>
                </c:pt>
                <c:pt idx="36">
                  <c:v>0.2225</c:v>
                </c:pt>
                <c:pt idx="37">
                  <c:v>0.30759999999999998</c:v>
                </c:pt>
                <c:pt idx="38">
                  <c:v>0.40405000000000002</c:v>
                </c:pt>
                <c:pt idx="39">
                  <c:v>0.51600000000000001</c:v>
                </c:pt>
                <c:pt idx="40">
                  <c:v>0.623</c:v>
                </c:pt>
                <c:pt idx="41">
                  <c:v>0.737201</c:v>
                </c:pt>
                <c:pt idx="42">
                  <c:v>0.82425099999999996</c:v>
                </c:pt>
                <c:pt idx="43">
                  <c:v>0.90340200000000004</c:v>
                </c:pt>
                <c:pt idx="44">
                  <c:v>0.952152</c:v>
                </c:pt>
                <c:pt idx="45">
                  <c:v>0.98090200000000005</c:v>
                </c:pt>
                <c:pt idx="46">
                  <c:v>0.995201</c:v>
                </c:pt>
                <c:pt idx="47">
                  <c:v>0.99970000000000003</c:v>
                </c:pt>
                <c:pt idx="48">
                  <c:v>1</c:v>
                </c:pt>
                <c:pt idx="49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pcah!$AH$8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ymbol val="triangle"/>
            <c:size val="7"/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pcah!$AH$9:$AH$83</c:f>
              <c:numCache>
                <c:formatCode>General</c:formatCode>
                <c:ptCount val="75"/>
                <c:pt idx="50">
                  <c:v>3.0450000000000001E-2</c:v>
                </c:pt>
                <c:pt idx="51">
                  <c:v>3.0450000000000001E-2</c:v>
                </c:pt>
                <c:pt idx="52">
                  <c:v>3.0450000000000001E-2</c:v>
                </c:pt>
                <c:pt idx="53">
                  <c:v>3.0700000000000002E-2</c:v>
                </c:pt>
                <c:pt idx="54">
                  <c:v>3.1399999999999997E-2</c:v>
                </c:pt>
                <c:pt idx="55">
                  <c:v>3.4049999999999997E-2</c:v>
                </c:pt>
                <c:pt idx="56">
                  <c:v>3.95999E-2</c:v>
                </c:pt>
                <c:pt idx="57">
                  <c:v>4.9399899999999997E-2</c:v>
                </c:pt>
                <c:pt idx="58">
                  <c:v>7.0249900000000004E-2</c:v>
                </c:pt>
                <c:pt idx="59">
                  <c:v>0.1022</c:v>
                </c:pt>
                <c:pt idx="60">
                  <c:v>0.14735000000000001</c:v>
                </c:pt>
                <c:pt idx="61">
                  <c:v>0.20874999999999999</c:v>
                </c:pt>
                <c:pt idx="62">
                  <c:v>0.29170000000000001</c:v>
                </c:pt>
                <c:pt idx="63">
                  <c:v>0.38755000000000001</c:v>
                </c:pt>
                <c:pt idx="64">
                  <c:v>0.49804999999999999</c:v>
                </c:pt>
                <c:pt idx="65">
                  <c:v>0.60460000000000003</c:v>
                </c:pt>
                <c:pt idx="66">
                  <c:v>0.72015099999999999</c:v>
                </c:pt>
                <c:pt idx="67">
                  <c:v>0.81095099999999998</c:v>
                </c:pt>
                <c:pt idx="68">
                  <c:v>0.89885199999999998</c:v>
                </c:pt>
                <c:pt idx="69">
                  <c:v>0.94595200000000002</c:v>
                </c:pt>
                <c:pt idx="70">
                  <c:v>0.97675199999999995</c:v>
                </c:pt>
                <c:pt idx="71">
                  <c:v>0.99410100000000001</c:v>
                </c:pt>
                <c:pt idx="72">
                  <c:v>0.99965000000000004</c:v>
                </c:pt>
                <c:pt idx="73">
                  <c:v>1</c:v>
                </c:pt>
                <c:pt idx="74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00544"/>
        <c:axId val="206701120"/>
      </c:scatterChart>
      <c:valAx>
        <c:axId val="206700544"/>
        <c:scaling>
          <c:orientation val="minMax"/>
          <c:max val="125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6701120"/>
        <c:crosses val="autoZero"/>
        <c:crossBetween val="midCat"/>
        <c:majorUnit val="25"/>
      </c:valAx>
      <c:valAx>
        <c:axId val="20670112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6700544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137445319335098"/>
          <c:y val="0.34621864975211403"/>
          <c:w val="0.27708377077865298"/>
          <c:h val="0.4055931029454650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897224652473995"/>
          <c:y val="5.9097404491105301E-2"/>
          <c:w val="0.76718455331972391"/>
          <c:h val="0.716272560837302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pcah!$P$99</c:f>
              <c:strCache>
                <c:ptCount val="1"/>
                <c:pt idx="0">
                  <c:v>HR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</c:spPr>
          <c:invertIfNegative val="0"/>
          <c:cat>
            <c:numRef>
              <c:f>pcah!$Q$98:$T$98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pcah!$Q$99:$T$99</c:f>
              <c:numCache>
                <c:formatCode>General</c:formatCode>
                <c:ptCount val="4"/>
                <c:pt idx="0">
                  <c:v>232.09</c:v>
                </c:pt>
                <c:pt idx="1">
                  <c:v>316.04000000000002</c:v>
                </c:pt>
                <c:pt idx="2">
                  <c:v>408.12</c:v>
                </c:pt>
                <c:pt idx="3">
                  <c:v>807.14</c:v>
                </c:pt>
              </c:numCache>
            </c:numRef>
          </c:val>
        </c:ser>
        <c:ser>
          <c:idx val="1"/>
          <c:order val="1"/>
          <c:tx>
            <c:strRef>
              <c:f>pcah!$P$100</c:f>
              <c:strCache>
                <c:ptCount val="1"/>
                <c:pt idx="0">
                  <c:v>GHR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</c:spPr>
          <c:invertIfNegative val="0"/>
          <c:cat>
            <c:numRef>
              <c:f>pcah!$Q$98:$T$98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pcah!$Q$100:$T$100</c:f>
              <c:numCache>
                <c:formatCode>General</c:formatCode>
                <c:ptCount val="4"/>
                <c:pt idx="0">
                  <c:v>228.09</c:v>
                </c:pt>
                <c:pt idx="1">
                  <c:v>312.04000000000002</c:v>
                </c:pt>
                <c:pt idx="2">
                  <c:v>404.12</c:v>
                </c:pt>
                <c:pt idx="3">
                  <c:v>803.14</c:v>
                </c:pt>
              </c:numCache>
            </c:numRef>
          </c:val>
        </c:ser>
        <c:ser>
          <c:idx val="2"/>
          <c:order val="2"/>
          <c:tx>
            <c:strRef>
              <c:f>pcah!$P$101</c:f>
              <c:strCache>
                <c:ptCount val="1"/>
                <c:pt idx="0">
                  <c:v>GQR</c:v>
                </c:pt>
              </c:strCache>
            </c:strRef>
          </c:tx>
          <c:spPr>
            <a:solidFill>
              <a:sysClr val="windowText" lastClr="000000"/>
            </a:solidFill>
          </c:spPr>
          <c:invertIfNegative val="0"/>
          <c:cat>
            <c:numRef>
              <c:f>pcah!$Q$98:$T$98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pcah!$Q$101:$T$101</c:f>
              <c:numCache>
                <c:formatCode>General</c:formatCode>
                <c:ptCount val="4"/>
                <c:pt idx="0">
                  <c:v>44.1</c:v>
                </c:pt>
                <c:pt idx="1">
                  <c:v>60.15</c:v>
                </c:pt>
                <c:pt idx="2">
                  <c:v>92.38</c:v>
                </c:pt>
                <c:pt idx="3">
                  <c:v>162.65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326464"/>
        <c:axId val="4543552"/>
      </c:barChart>
      <c:catAx>
        <c:axId val="139326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0%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43552"/>
        <c:crosses val="autoZero"/>
        <c:auto val="1"/>
        <c:lblAlgn val="ctr"/>
        <c:lblOffset val="100"/>
        <c:noMultiLvlLbl val="0"/>
      </c:catAx>
      <c:valAx>
        <c:axId val="4543552"/>
        <c:scaling>
          <c:orientation val="minMax"/>
          <c:max val="1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noFill/>
        </c:spPr>
        <c:txPr>
          <a:bodyPr/>
          <a:lstStyle/>
          <a:p>
            <a:pPr>
              <a:defRPr sz="1600"/>
            </a:pPr>
            <a:endParaRPr lang="en-US"/>
          </a:p>
        </c:txPr>
        <c:crossAx val="139326464"/>
        <c:crosses val="autoZero"/>
        <c:crossBetween val="between"/>
        <c:majorUnit val="300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9086198600175"/>
          <c:y val="7.3690215806357498E-2"/>
          <c:w val="0.582176509186352"/>
          <c:h val="0.126581364829396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323150578399922"/>
          <c:y val="5.9097404491105301E-2"/>
          <c:w val="0.78292529406046463"/>
          <c:h val="0.70084046207187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pcah!$X$99</c:f>
              <c:strCache>
                <c:ptCount val="1"/>
                <c:pt idx="0">
                  <c:v>HR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</c:spPr>
          <c:invertIfNegative val="0"/>
          <c:cat>
            <c:numRef>
              <c:f>pcah!$Y$98:$AB$98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pcah!$Y$99:$AB$99</c:f>
              <c:numCache>
                <c:formatCode>General</c:formatCode>
                <c:ptCount val="4"/>
                <c:pt idx="0">
                  <c:v>79.22</c:v>
                </c:pt>
                <c:pt idx="1">
                  <c:v>95.26</c:v>
                </c:pt>
                <c:pt idx="2">
                  <c:v>111.3</c:v>
                </c:pt>
                <c:pt idx="3">
                  <c:v>160.79</c:v>
                </c:pt>
              </c:numCache>
            </c:numRef>
          </c:val>
        </c:ser>
        <c:ser>
          <c:idx val="1"/>
          <c:order val="1"/>
          <c:tx>
            <c:strRef>
              <c:f>pcah!$X$100</c:f>
              <c:strCache>
                <c:ptCount val="1"/>
                <c:pt idx="0">
                  <c:v>GHR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</c:spPr>
          <c:invertIfNegative val="0"/>
          <c:cat>
            <c:numRef>
              <c:f>pcah!$Y$98:$AB$98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pcah!$Y$100:$AB$100</c:f>
              <c:numCache>
                <c:formatCode>General</c:formatCode>
                <c:ptCount val="4"/>
                <c:pt idx="0">
                  <c:v>36.18</c:v>
                </c:pt>
                <c:pt idx="1">
                  <c:v>59.18</c:v>
                </c:pt>
                <c:pt idx="2">
                  <c:v>70.400000000000006</c:v>
                </c:pt>
                <c:pt idx="3">
                  <c:v>119.56</c:v>
                </c:pt>
              </c:numCache>
            </c:numRef>
          </c:val>
        </c:ser>
        <c:ser>
          <c:idx val="2"/>
          <c:order val="2"/>
          <c:tx>
            <c:strRef>
              <c:f>pcah!$X$101</c:f>
              <c:strCache>
                <c:ptCount val="1"/>
                <c:pt idx="0">
                  <c:v>GQR</c:v>
                </c:pt>
              </c:strCache>
            </c:strRef>
          </c:tx>
          <c:spPr>
            <a:solidFill>
              <a:sysClr val="windowText" lastClr="000000"/>
            </a:solidFill>
          </c:spPr>
          <c:invertIfNegative val="0"/>
          <c:cat>
            <c:numRef>
              <c:f>pcah!$Y$98:$AB$98</c:f>
              <c:numCache>
                <c:formatCode>0%</c:formatCode>
                <c:ptCount val="4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</c:numCache>
            </c:numRef>
          </c:cat>
          <c:val>
            <c:numRef>
              <c:f>pcah!$Y$101:$AB$101</c:f>
              <c:numCache>
                <c:formatCode>General</c:formatCode>
                <c:ptCount val="4"/>
                <c:pt idx="0">
                  <c:v>10.07</c:v>
                </c:pt>
                <c:pt idx="1">
                  <c:v>12.53</c:v>
                </c:pt>
                <c:pt idx="2">
                  <c:v>16.510000000000002</c:v>
                </c:pt>
                <c:pt idx="3">
                  <c:v>26.13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993792"/>
        <c:axId val="74056832"/>
      </c:barChart>
      <c:catAx>
        <c:axId val="144993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0%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4056832"/>
        <c:crosses val="autoZero"/>
        <c:auto val="1"/>
        <c:lblAlgn val="ctr"/>
        <c:lblOffset val="100"/>
        <c:noMultiLvlLbl val="0"/>
      </c:catAx>
      <c:valAx>
        <c:axId val="74056832"/>
        <c:scaling>
          <c:orientation val="minMax"/>
          <c:max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time ( 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noFill/>
        </c:spPr>
        <c:txPr>
          <a:bodyPr/>
          <a:lstStyle/>
          <a:p>
            <a:pPr>
              <a:defRPr sz="1600"/>
            </a:pPr>
            <a:endParaRPr lang="en-US"/>
          </a:p>
        </c:txPr>
        <c:crossAx val="144993792"/>
        <c:crosses val="autoZero"/>
        <c:crossBetween val="between"/>
        <c:majorUnit val="40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6308420822397199"/>
          <c:y val="7.8319845435987204E-2"/>
          <c:w val="0.582176509186352"/>
          <c:h val="0.126581364829396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7183508311461"/>
          <c:y val="5.1400554097404502E-2"/>
          <c:w val="0.78235826771653505"/>
          <c:h val="0.711964264629186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compare!$V$131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compare!$U$132:$U$203</c:f>
              <c:numCache>
                <c:formatCode>General</c:formatCode>
                <c:ptCount val="72"/>
                <c:pt idx="0">
                  <c:v>16.920000000000002</c:v>
                </c:pt>
                <c:pt idx="1">
                  <c:v>17</c:v>
                </c:pt>
                <c:pt idx="2">
                  <c:v>17.09</c:v>
                </c:pt>
                <c:pt idx="3">
                  <c:v>17.170000000000002</c:v>
                </c:pt>
                <c:pt idx="4">
                  <c:v>17.260000000000002</c:v>
                </c:pt>
                <c:pt idx="5">
                  <c:v>17.350000000000001</c:v>
                </c:pt>
                <c:pt idx="6">
                  <c:v>17.45</c:v>
                </c:pt>
                <c:pt idx="7">
                  <c:v>17.559999999999999</c:v>
                </c:pt>
                <c:pt idx="8">
                  <c:v>17.73</c:v>
                </c:pt>
                <c:pt idx="9">
                  <c:v>17.96</c:v>
                </c:pt>
                <c:pt idx="10">
                  <c:v>18.29</c:v>
                </c:pt>
                <c:pt idx="11">
                  <c:v>18.96</c:v>
                </c:pt>
                <c:pt idx="12">
                  <c:v>20.47</c:v>
                </c:pt>
                <c:pt idx="13">
                  <c:v>24.2</c:v>
                </c:pt>
                <c:pt idx="14">
                  <c:v>29.99</c:v>
                </c:pt>
                <c:pt idx="15">
                  <c:v>41.39</c:v>
                </c:pt>
                <c:pt idx="16">
                  <c:v>58.69</c:v>
                </c:pt>
                <c:pt idx="17">
                  <c:v>88.3</c:v>
                </c:pt>
                <c:pt idx="18">
                  <c:v>131.68</c:v>
                </c:pt>
                <c:pt idx="19">
                  <c:v>194.87</c:v>
                </c:pt>
                <c:pt idx="20">
                  <c:v>264.26</c:v>
                </c:pt>
                <c:pt idx="21">
                  <c:v>293.29000000000002</c:v>
                </c:pt>
                <c:pt idx="22">
                  <c:v>298.3</c:v>
                </c:pt>
                <c:pt idx="23">
                  <c:v>298.39999999999998</c:v>
                </c:pt>
                <c:pt idx="24">
                  <c:v>16.95</c:v>
                </c:pt>
                <c:pt idx="25">
                  <c:v>17.03</c:v>
                </c:pt>
                <c:pt idx="26">
                  <c:v>17.11</c:v>
                </c:pt>
                <c:pt idx="27">
                  <c:v>17.190000000000001</c:v>
                </c:pt>
                <c:pt idx="28">
                  <c:v>17.27</c:v>
                </c:pt>
                <c:pt idx="29">
                  <c:v>17.350000000000001</c:v>
                </c:pt>
                <c:pt idx="30">
                  <c:v>17.440000000000001</c:v>
                </c:pt>
                <c:pt idx="31">
                  <c:v>17.55</c:v>
                </c:pt>
                <c:pt idx="32">
                  <c:v>17.68</c:v>
                </c:pt>
                <c:pt idx="33">
                  <c:v>17.87</c:v>
                </c:pt>
                <c:pt idx="34">
                  <c:v>18.23</c:v>
                </c:pt>
                <c:pt idx="35">
                  <c:v>18.86</c:v>
                </c:pt>
                <c:pt idx="36">
                  <c:v>19.93</c:v>
                </c:pt>
                <c:pt idx="37">
                  <c:v>22.66</c:v>
                </c:pt>
                <c:pt idx="38">
                  <c:v>27.94</c:v>
                </c:pt>
                <c:pt idx="39">
                  <c:v>39.32</c:v>
                </c:pt>
                <c:pt idx="40">
                  <c:v>58.05</c:v>
                </c:pt>
                <c:pt idx="41">
                  <c:v>90.02</c:v>
                </c:pt>
                <c:pt idx="42">
                  <c:v>148.18</c:v>
                </c:pt>
                <c:pt idx="43">
                  <c:v>246.95</c:v>
                </c:pt>
                <c:pt idx="44">
                  <c:v>405.78</c:v>
                </c:pt>
                <c:pt idx="45">
                  <c:v>567.72</c:v>
                </c:pt>
                <c:pt idx="46">
                  <c:v>633.02</c:v>
                </c:pt>
                <c:pt idx="47">
                  <c:v>633.1</c:v>
                </c:pt>
                <c:pt idx="48">
                  <c:v>25.37</c:v>
                </c:pt>
                <c:pt idx="49">
                  <c:v>25.45</c:v>
                </c:pt>
                <c:pt idx="50">
                  <c:v>25.53</c:v>
                </c:pt>
                <c:pt idx="51">
                  <c:v>25.61</c:v>
                </c:pt>
                <c:pt idx="52">
                  <c:v>25.69</c:v>
                </c:pt>
                <c:pt idx="53">
                  <c:v>25.77</c:v>
                </c:pt>
                <c:pt idx="54">
                  <c:v>25.86</c:v>
                </c:pt>
                <c:pt idx="55">
                  <c:v>25.96</c:v>
                </c:pt>
                <c:pt idx="56">
                  <c:v>26.09</c:v>
                </c:pt>
                <c:pt idx="57">
                  <c:v>26.29</c:v>
                </c:pt>
                <c:pt idx="58">
                  <c:v>26.61</c:v>
                </c:pt>
                <c:pt idx="59">
                  <c:v>27.18</c:v>
                </c:pt>
                <c:pt idx="60">
                  <c:v>28.29</c:v>
                </c:pt>
                <c:pt idx="61">
                  <c:v>30.669999999999998</c:v>
                </c:pt>
                <c:pt idx="62">
                  <c:v>37.17</c:v>
                </c:pt>
                <c:pt idx="63">
                  <c:v>46.54</c:v>
                </c:pt>
                <c:pt idx="64">
                  <c:v>66.39</c:v>
                </c:pt>
                <c:pt idx="65">
                  <c:v>98.91</c:v>
                </c:pt>
                <c:pt idx="66">
                  <c:v>156.28</c:v>
                </c:pt>
                <c:pt idx="67">
                  <c:v>253.02</c:v>
                </c:pt>
                <c:pt idx="68">
                  <c:v>411.28000000000003</c:v>
                </c:pt>
                <c:pt idx="69">
                  <c:v>569.9799999999999</c:v>
                </c:pt>
                <c:pt idx="70">
                  <c:v>632.56999999999994</c:v>
                </c:pt>
                <c:pt idx="71">
                  <c:v>633.04999999999995</c:v>
                </c:pt>
              </c:numCache>
            </c:numRef>
          </c:xVal>
          <c:yVal>
            <c:numRef>
              <c:f>compare!$V$132:$V$203</c:f>
              <c:numCache>
                <c:formatCode>General</c:formatCode>
                <c:ptCount val="72"/>
                <c:pt idx="0">
                  <c:v>0.14099999999999999</c:v>
                </c:pt>
                <c:pt idx="1">
                  <c:v>0.14099999999999999</c:v>
                </c:pt>
                <c:pt idx="2">
                  <c:v>0.1411</c:v>
                </c:pt>
                <c:pt idx="3">
                  <c:v>0.14169999999999999</c:v>
                </c:pt>
                <c:pt idx="4">
                  <c:v>0.14265</c:v>
                </c:pt>
                <c:pt idx="5">
                  <c:v>0.14455000000000001</c:v>
                </c:pt>
                <c:pt idx="6">
                  <c:v>0.14810000000000001</c:v>
                </c:pt>
                <c:pt idx="7">
                  <c:v>0.15440000000000001</c:v>
                </c:pt>
                <c:pt idx="8">
                  <c:v>0.16980000000000001</c:v>
                </c:pt>
                <c:pt idx="9">
                  <c:v>0.19159999999999999</c:v>
                </c:pt>
                <c:pt idx="10">
                  <c:v>0.22175</c:v>
                </c:pt>
                <c:pt idx="11">
                  <c:v>0.27384999999999998</c:v>
                </c:pt>
                <c:pt idx="12">
                  <c:v>0.33844999999999997</c:v>
                </c:pt>
                <c:pt idx="13">
                  <c:v>0.4284</c:v>
                </c:pt>
                <c:pt idx="14">
                  <c:v>0.53125</c:v>
                </c:pt>
                <c:pt idx="15">
                  <c:v>0.6381</c:v>
                </c:pt>
                <c:pt idx="16">
                  <c:v>0.747201</c:v>
                </c:pt>
                <c:pt idx="17">
                  <c:v>0.84055199999999997</c:v>
                </c:pt>
                <c:pt idx="18">
                  <c:v>0.91085099999999997</c:v>
                </c:pt>
                <c:pt idx="19">
                  <c:v>0.97250099999999995</c:v>
                </c:pt>
                <c:pt idx="20">
                  <c:v>0.99604999999999999</c:v>
                </c:pt>
                <c:pt idx="21">
                  <c:v>0.99980000000000002</c:v>
                </c:pt>
                <c:pt idx="22">
                  <c:v>1</c:v>
                </c:pt>
                <c:pt idx="23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compare!$W$131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compare!$U$132:$U$203</c:f>
              <c:numCache>
                <c:formatCode>General</c:formatCode>
                <c:ptCount val="72"/>
                <c:pt idx="0">
                  <c:v>16.920000000000002</c:v>
                </c:pt>
                <c:pt idx="1">
                  <c:v>17</c:v>
                </c:pt>
                <c:pt idx="2">
                  <c:v>17.09</c:v>
                </c:pt>
                <c:pt idx="3">
                  <c:v>17.170000000000002</c:v>
                </c:pt>
                <c:pt idx="4">
                  <c:v>17.260000000000002</c:v>
                </c:pt>
                <c:pt idx="5">
                  <c:v>17.350000000000001</c:v>
                </c:pt>
                <c:pt idx="6">
                  <c:v>17.45</c:v>
                </c:pt>
                <c:pt idx="7">
                  <c:v>17.559999999999999</c:v>
                </c:pt>
                <c:pt idx="8">
                  <c:v>17.73</c:v>
                </c:pt>
                <c:pt idx="9">
                  <c:v>17.96</c:v>
                </c:pt>
                <c:pt idx="10">
                  <c:v>18.29</c:v>
                </c:pt>
                <c:pt idx="11">
                  <c:v>18.96</c:v>
                </c:pt>
                <c:pt idx="12">
                  <c:v>20.47</c:v>
                </c:pt>
                <c:pt idx="13">
                  <c:v>24.2</c:v>
                </c:pt>
                <c:pt idx="14">
                  <c:v>29.99</c:v>
                </c:pt>
                <c:pt idx="15">
                  <c:v>41.39</c:v>
                </c:pt>
                <c:pt idx="16">
                  <c:v>58.69</c:v>
                </c:pt>
                <c:pt idx="17">
                  <c:v>88.3</c:v>
                </c:pt>
                <c:pt idx="18">
                  <c:v>131.68</c:v>
                </c:pt>
                <c:pt idx="19">
                  <c:v>194.87</c:v>
                </c:pt>
                <c:pt idx="20">
                  <c:v>264.26</c:v>
                </c:pt>
                <c:pt idx="21">
                  <c:v>293.29000000000002</c:v>
                </c:pt>
                <c:pt idx="22">
                  <c:v>298.3</c:v>
                </c:pt>
                <c:pt idx="23">
                  <c:v>298.39999999999998</c:v>
                </c:pt>
                <c:pt idx="24">
                  <c:v>16.95</c:v>
                </c:pt>
                <c:pt idx="25">
                  <c:v>17.03</c:v>
                </c:pt>
                <c:pt idx="26">
                  <c:v>17.11</c:v>
                </c:pt>
                <c:pt idx="27">
                  <c:v>17.190000000000001</c:v>
                </c:pt>
                <c:pt idx="28">
                  <c:v>17.27</c:v>
                </c:pt>
                <c:pt idx="29">
                  <c:v>17.350000000000001</c:v>
                </c:pt>
                <c:pt idx="30">
                  <c:v>17.440000000000001</c:v>
                </c:pt>
                <c:pt idx="31">
                  <c:v>17.55</c:v>
                </c:pt>
                <c:pt idx="32">
                  <c:v>17.68</c:v>
                </c:pt>
                <c:pt idx="33">
                  <c:v>17.87</c:v>
                </c:pt>
                <c:pt idx="34">
                  <c:v>18.23</c:v>
                </c:pt>
                <c:pt idx="35">
                  <c:v>18.86</c:v>
                </c:pt>
                <c:pt idx="36">
                  <c:v>19.93</c:v>
                </c:pt>
                <c:pt idx="37">
                  <c:v>22.66</c:v>
                </c:pt>
                <c:pt idx="38">
                  <c:v>27.94</c:v>
                </c:pt>
                <c:pt idx="39">
                  <c:v>39.32</c:v>
                </c:pt>
                <c:pt idx="40">
                  <c:v>58.05</c:v>
                </c:pt>
                <c:pt idx="41">
                  <c:v>90.02</c:v>
                </c:pt>
                <c:pt idx="42">
                  <c:v>148.18</c:v>
                </c:pt>
                <c:pt idx="43">
                  <c:v>246.95</c:v>
                </c:pt>
                <c:pt idx="44">
                  <c:v>405.78</c:v>
                </c:pt>
                <c:pt idx="45">
                  <c:v>567.72</c:v>
                </c:pt>
                <c:pt idx="46">
                  <c:v>633.02</c:v>
                </c:pt>
                <c:pt idx="47">
                  <c:v>633.1</c:v>
                </c:pt>
                <c:pt idx="48">
                  <c:v>25.37</c:v>
                </c:pt>
                <c:pt idx="49">
                  <c:v>25.45</c:v>
                </c:pt>
                <c:pt idx="50">
                  <c:v>25.53</c:v>
                </c:pt>
                <c:pt idx="51">
                  <c:v>25.61</c:v>
                </c:pt>
                <c:pt idx="52">
                  <c:v>25.69</c:v>
                </c:pt>
                <c:pt idx="53">
                  <c:v>25.77</c:v>
                </c:pt>
                <c:pt idx="54">
                  <c:v>25.86</c:v>
                </c:pt>
                <c:pt idx="55">
                  <c:v>25.96</c:v>
                </c:pt>
                <c:pt idx="56">
                  <c:v>26.09</c:v>
                </c:pt>
                <c:pt idx="57">
                  <c:v>26.29</c:v>
                </c:pt>
                <c:pt idx="58">
                  <c:v>26.61</c:v>
                </c:pt>
                <c:pt idx="59">
                  <c:v>27.18</c:v>
                </c:pt>
                <c:pt idx="60">
                  <c:v>28.29</c:v>
                </c:pt>
                <c:pt idx="61">
                  <c:v>30.669999999999998</c:v>
                </c:pt>
                <c:pt idx="62">
                  <c:v>37.17</c:v>
                </c:pt>
                <c:pt idx="63">
                  <c:v>46.54</c:v>
                </c:pt>
                <c:pt idx="64">
                  <c:v>66.39</c:v>
                </c:pt>
                <c:pt idx="65">
                  <c:v>98.91</c:v>
                </c:pt>
                <c:pt idx="66">
                  <c:v>156.28</c:v>
                </c:pt>
                <c:pt idx="67">
                  <c:v>253.02</c:v>
                </c:pt>
                <c:pt idx="68">
                  <c:v>411.28000000000003</c:v>
                </c:pt>
                <c:pt idx="69">
                  <c:v>569.9799999999999</c:v>
                </c:pt>
                <c:pt idx="70">
                  <c:v>632.56999999999994</c:v>
                </c:pt>
                <c:pt idx="71">
                  <c:v>633.04999999999995</c:v>
                </c:pt>
              </c:numCache>
            </c:numRef>
          </c:xVal>
          <c:yVal>
            <c:numRef>
              <c:f>compare!$W$132:$W$203</c:f>
              <c:numCache>
                <c:formatCode>General</c:formatCode>
                <c:ptCount val="72"/>
                <c:pt idx="24">
                  <c:v>0.14099999999999999</c:v>
                </c:pt>
                <c:pt idx="25">
                  <c:v>0.14099999999999999</c:v>
                </c:pt>
                <c:pt idx="26">
                  <c:v>0.14105000000000001</c:v>
                </c:pt>
                <c:pt idx="27">
                  <c:v>0.14105000000000001</c:v>
                </c:pt>
                <c:pt idx="28">
                  <c:v>0.14124999999999999</c:v>
                </c:pt>
                <c:pt idx="29">
                  <c:v>0.14230000000000001</c:v>
                </c:pt>
                <c:pt idx="30">
                  <c:v>0.14435000000000001</c:v>
                </c:pt>
                <c:pt idx="31">
                  <c:v>0.14715</c:v>
                </c:pt>
                <c:pt idx="32">
                  <c:v>0.15545</c:v>
                </c:pt>
                <c:pt idx="33">
                  <c:v>0.16819999999999999</c:v>
                </c:pt>
                <c:pt idx="34">
                  <c:v>0.18634999999999999</c:v>
                </c:pt>
                <c:pt idx="35">
                  <c:v>0.22040000000000001</c:v>
                </c:pt>
                <c:pt idx="36">
                  <c:v>0.26440000000000002</c:v>
                </c:pt>
                <c:pt idx="37">
                  <c:v>0.32445000000000002</c:v>
                </c:pt>
                <c:pt idx="38">
                  <c:v>0.4047</c:v>
                </c:pt>
                <c:pt idx="39">
                  <c:v>0.50139999999999996</c:v>
                </c:pt>
                <c:pt idx="40">
                  <c:v>0.60714999999999997</c:v>
                </c:pt>
                <c:pt idx="41">
                  <c:v>0.71060100000000004</c:v>
                </c:pt>
                <c:pt idx="42">
                  <c:v>0.80885099999999999</c:v>
                </c:pt>
                <c:pt idx="43">
                  <c:v>0.900451</c:v>
                </c:pt>
                <c:pt idx="44">
                  <c:v>0.96865100000000004</c:v>
                </c:pt>
                <c:pt idx="45">
                  <c:v>0.99629999999999996</c:v>
                </c:pt>
                <c:pt idx="46">
                  <c:v>1</c:v>
                </c:pt>
                <c:pt idx="47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compare!$X$131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compare!$U$132:$U$203</c:f>
              <c:numCache>
                <c:formatCode>General</c:formatCode>
                <c:ptCount val="72"/>
                <c:pt idx="0">
                  <c:v>16.920000000000002</c:v>
                </c:pt>
                <c:pt idx="1">
                  <c:v>17</c:v>
                </c:pt>
                <c:pt idx="2">
                  <c:v>17.09</c:v>
                </c:pt>
                <c:pt idx="3">
                  <c:v>17.170000000000002</c:v>
                </c:pt>
                <c:pt idx="4">
                  <c:v>17.260000000000002</c:v>
                </c:pt>
                <c:pt idx="5">
                  <c:v>17.350000000000001</c:v>
                </c:pt>
                <c:pt idx="6">
                  <c:v>17.45</c:v>
                </c:pt>
                <c:pt idx="7">
                  <c:v>17.559999999999999</c:v>
                </c:pt>
                <c:pt idx="8">
                  <c:v>17.73</c:v>
                </c:pt>
                <c:pt idx="9">
                  <c:v>17.96</c:v>
                </c:pt>
                <c:pt idx="10">
                  <c:v>18.29</c:v>
                </c:pt>
                <c:pt idx="11">
                  <c:v>18.96</c:v>
                </c:pt>
                <c:pt idx="12">
                  <c:v>20.47</c:v>
                </c:pt>
                <c:pt idx="13">
                  <c:v>24.2</c:v>
                </c:pt>
                <c:pt idx="14">
                  <c:v>29.99</c:v>
                </c:pt>
                <c:pt idx="15">
                  <c:v>41.39</c:v>
                </c:pt>
                <c:pt idx="16">
                  <c:v>58.69</c:v>
                </c:pt>
                <c:pt idx="17">
                  <c:v>88.3</c:v>
                </c:pt>
                <c:pt idx="18">
                  <c:v>131.68</c:v>
                </c:pt>
                <c:pt idx="19">
                  <c:v>194.87</c:v>
                </c:pt>
                <c:pt idx="20">
                  <c:v>264.26</c:v>
                </c:pt>
                <c:pt idx="21">
                  <c:v>293.29000000000002</c:v>
                </c:pt>
                <c:pt idx="22">
                  <c:v>298.3</c:v>
                </c:pt>
                <c:pt idx="23">
                  <c:v>298.39999999999998</c:v>
                </c:pt>
                <c:pt idx="24">
                  <c:v>16.95</c:v>
                </c:pt>
                <c:pt idx="25">
                  <c:v>17.03</c:v>
                </c:pt>
                <c:pt idx="26">
                  <c:v>17.11</c:v>
                </c:pt>
                <c:pt idx="27">
                  <c:v>17.190000000000001</c:v>
                </c:pt>
                <c:pt idx="28">
                  <c:v>17.27</c:v>
                </c:pt>
                <c:pt idx="29">
                  <c:v>17.350000000000001</c:v>
                </c:pt>
                <c:pt idx="30">
                  <c:v>17.440000000000001</c:v>
                </c:pt>
                <c:pt idx="31">
                  <c:v>17.55</c:v>
                </c:pt>
                <c:pt idx="32">
                  <c:v>17.68</c:v>
                </c:pt>
                <c:pt idx="33">
                  <c:v>17.87</c:v>
                </c:pt>
                <c:pt idx="34">
                  <c:v>18.23</c:v>
                </c:pt>
                <c:pt idx="35">
                  <c:v>18.86</c:v>
                </c:pt>
                <c:pt idx="36">
                  <c:v>19.93</c:v>
                </c:pt>
                <c:pt idx="37">
                  <c:v>22.66</c:v>
                </c:pt>
                <c:pt idx="38">
                  <c:v>27.94</c:v>
                </c:pt>
                <c:pt idx="39">
                  <c:v>39.32</c:v>
                </c:pt>
                <c:pt idx="40">
                  <c:v>58.05</c:v>
                </c:pt>
                <c:pt idx="41">
                  <c:v>90.02</c:v>
                </c:pt>
                <c:pt idx="42">
                  <c:v>148.18</c:v>
                </c:pt>
                <c:pt idx="43">
                  <c:v>246.95</c:v>
                </c:pt>
                <c:pt idx="44">
                  <c:v>405.78</c:v>
                </c:pt>
                <c:pt idx="45">
                  <c:v>567.72</c:v>
                </c:pt>
                <c:pt idx="46">
                  <c:v>633.02</c:v>
                </c:pt>
                <c:pt idx="47">
                  <c:v>633.1</c:v>
                </c:pt>
                <c:pt idx="48">
                  <c:v>25.37</c:v>
                </c:pt>
                <c:pt idx="49">
                  <c:v>25.45</c:v>
                </c:pt>
                <c:pt idx="50">
                  <c:v>25.53</c:v>
                </c:pt>
                <c:pt idx="51">
                  <c:v>25.61</c:v>
                </c:pt>
                <c:pt idx="52">
                  <c:v>25.69</c:v>
                </c:pt>
                <c:pt idx="53">
                  <c:v>25.77</c:v>
                </c:pt>
                <c:pt idx="54">
                  <c:v>25.86</c:v>
                </c:pt>
                <c:pt idx="55">
                  <c:v>25.96</c:v>
                </c:pt>
                <c:pt idx="56">
                  <c:v>26.09</c:v>
                </c:pt>
                <c:pt idx="57">
                  <c:v>26.29</c:v>
                </c:pt>
                <c:pt idx="58">
                  <c:v>26.61</c:v>
                </c:pt>
                <c:pt idx="59">
                  <c:v>27.18</c:v>
                </c:pt>
                <c:pt idx="60">
                  <c:v>28.29</c:v>
                </c:pt>
                <c:pt idx="61">
                  <c:v>30.669999999999998</c:v>
                </c:pt>
                <c:pt idx="62">
                  <c:v>37.17</c:v>
                </c:pt>
                <c:pt idx="63">
                  <c:v>46.54</c:v>
                </c:pt>
                <c:pt idx="64">
                  <c:v>66.39</c:v>
                </c:pt>
                <c:pt idx="65">
                  <c:v>98.91</c:v>
                </c:pt>
                <c:pt idx="66">
                  <c:v>156.28</c:v>
                </c:pt>
                <c:pt idx="67">
                  <c:v>253.02</c:v>
                </c:pt>
                <c:pt idx="68">
                  <c:v>411.28000000000003</c:v>
                </c:pt>
                <c:pt idx="69">
                  <c:v>569.9799999999999</c:v>
                </c:pt>
                <c:pt idx="70">
                  <c:v>632.56999999999994</c:v>
                </c:pt>
                <c:pt idx="71">
                  <c:v>633.04999999999995</c:v>
                </c:pt>
              </c:numCache>
            </c:numRef>
          </c:xVal>
          <c:yVal>
            <c:numRef>
              <c:f>compare!$X$132:$X$203</c:f>
              <c:numCache>
                <c:formatCode>General</c:formatCode>
                <c:ptCount val="72"/>
                <c:pt idx="48">
                  <c:v>0.14099999999999999</c:v>
                </c:pt>
                <c:pt idx="49">
                  <c:v>0.14099999999999999</c:v>
                </c:pt>
                <c:pt idx="50">
                  <c:v>0.14105000000000001</c:v>
                </c:pt>
                <c:pt idx="51">
                  <c:v>0.14130000000000001</c:v>
                </c:pt>
                <c:pt idx="52">
                  <c:v>0.14165</c:v>
                </c:pt>
                <c:pt idx="53">
                  <c:v>0.14224999999999999</c:v>
                </c:pt>
                <c:pt idx="54">
                  <c:v>0.14424999999999999</c:v>
                </c:pt>
                <c:pt idx="55">
                  <c:v>0.14835000000000001</c:v>
                </c:pt>
                <c:pt idx="56">
                  <c:v>0.1542</c:v>
                </c:pt>
                <c:pt idx="57">
                  <c:v>0.16814999999999999</c:v>
                </c:pt>
                <c:pt idx="58">
                  <c:v>0.18759999999999999</c:v>
                </c:pt>
                <c:pt idx="59">
                  <c:v>0.22134999999999999</c:v>
                </c:pt>
                <c:pt idx="60">
                  <c:v>0.26369999999999999</c:v>
                </c:pt>
                <c:pt idx="61">
                  <c:v>0.32250000000000001</c:v>
                </c:pt>
                <c:pt idx="62">
                  <c:v>0.40789999999999998</c:v>
                </c:pt>
                <c:pt idx="63">
                  <c:v>0.50405100000000003</c:v>
                </c:pt>
                <c:pt idx="64">
                  <c:v>0.61309999999999998</c:v>
                </c:pt>
                <c:pt idx="65">
                  <c:v>0.71789999999999998</c:v>
                </c:pt>
                <c:pt idx="66">
                  <c:v>0.81365100000000001</c:v>
                </c:pt>
                <c:pt idx="67">
                  <c:v>0.89970099999999997</c:v>
                </c:pt>
                <c:pt idx="68">
                  <c:v>0.969001</c:v>
                </c:pt>
                <c:pt idx="69">
                  <c:v>0.99634999999999996</c:v>
                </c:pt>
                <c:pt idx="70">
                  <c:v>0.99995000000000001</c:v>
                </c:pt>
                <c:pt idx="71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67776"/>
        <c:axId val="80668928"/>
      </c:scatterChart>
      <c:valAx>
        <c:axId val="8066777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0668928"/>
        <c:crosses val="autoZero"/>
        <c:crossBetween val="midCat"/>
        <c:majorUnit val="40"/>
      </c:valAx>
      <c:valAx>
        <c:axId val="8066892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0667776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847178477690295"/>
          <c:y val="0.33261482939632497"/>
          <c:w val="0.26655577427821497"/>
          <c:h val="0.4191972878390199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440573053368299"/>
          <c:y val="5.1400554097404502E-2"/>
          <c:w val="0.78513604549431304"/>
          <c:h val="0.716665118222767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compare!$AF$131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compare!$AE$132:$AE$206</c:f>
              <c:numCache>
                <c:formatCode>General</c:formatCode>
                <c:ptCount val="75"/>
                <c:pt idx="0">
                  <c:v>0.5</c:v>
                </c:pt>
                <c:pt idx="1">
                  <c:v>0.66</c:v>
                </c:pt>
                <c:pt idx="2">
                  <c:v>0.81</c:v>
                </c:pt>
                <c:pt idx="3">
                  <c:v>0.97</c:v>
                </c:pt>
                <c:pt idx="4">
                  <c:v>1.1200000000000001</c:v>
                </c:pt>
                <c:pt idx="5">
                  <c:v>1.28</c:v>
                </c:pt>
                <c:pt idx="6">
                  <c:v>1.44</c:v>
                </c:pt>
                <c:pt idx="7">
                  <c:v>1.62</c:v>
                </c:pt>
                <c:pt idx="8">
                  <c:v>1.81</c:v>
                </c:pt>
                <c:pt idx="9">
                  <c:v>2.0499999999999998</c:v>
                </c:pt>
                <c:pt idx="10">
                  <c:v>2.38</c:v>
                </c:pt>
                <c:pt idx="11">
                  <c:v>2.86</c:v>
                </c:pt>
                <c:pt idx="12">
                  <c:v>3.59</c:v>
                </c:pt>
                <c:pt idx="13">
                  <c:v>4.95</c:v>
                </c:pt>
                <c:pt idx="14">
                  <c:v>7.29</c:v>
                </c:pt>
                <c:pt idx="15">
                  <c:v>11.48</c:v>
                </c:pt>
                <c:pt idx="16">
                  <c:v>18.260000000000002</c:v>
                </c:pt>
                <c:pt idx="17">
                  <c:v>28.18</c:v>
                </c:pt>
                <c:pt idx="18">
                  <c:v>38.92</c:v>
                </c:pt>
                <c:pt idx="19">
                  <c:v>46.91</c:v>
                </c:pt>
                <c:pt idx="20">
                  <c:v>50.99</c:v>
                </c:pt>
                <c:pt idx="21">
                  <c:v>52.53</c:v>
                </c:pt>
                <c:pt idx="22">
                  <c:v>52.69</c:v>
                </c:pt>
                <c:pt idx="23">
                  <c:v>52.84</c:v>
                </c:pt>
                <c:pt idx="24">
                  <c:v>52.99</c:v>
                </c:pt>
                <c:pt idx="25">
                  <c:v>0.51</c:v>
                </c:pt>
                <c:pt idx="26">
                  <c:v>0.67</c:v>
                </c:pt>
                <c:pt idx="27">
                  <c:v>0.82</c:v>
                </c:pt>
                <c:pt idx="28">
                  <c:v>0.98</c:v>
                </c:pt>
                <c:pt idx="29">
                  <c:v>1.1299999999999999</c:v>
                </c:pt>
                <c:pt idx="30">
                  <c:v>1.29</c:v>
                </c:pt>
                <c:pt idx="31">
                  <c:v>1.46</c:v>
                </c:pt>
                <c:pt idx="32">
                  <c:v>1.62</c:v>
                </c:pt>
                <c:pt idx="33">
                  <c:v>1.81</c:v>
                </c:pt>
                <c:pt idx="34">
                  <c:v>2.0499999999999998</c:v>
                </c:pt>
                <c:pt idx="35">
                  <c:v>2.35</c:v>
                </c:pt>
                <c:pt idx="36">
                  <c:v>2.84</c:v>
                </c:pt>
                <c:pt idx="37">
                  <c:v>3.59</c:v>
                </c:pt>
                <c:pt idx="38">
                  <c:v>4.95</c:v>
                </c:pt>
                <c:pt idx="39">
                  <c:v>7.45</c:v>
                </c:pt>
                <c:pt idx="40">
                  <c:v>12.19</c:v>
                </c:pt>
                <c:pt idx="41">
                  <c:v>21.1</c:v>
                </c:pt>
                <c:pt idx="42">
                  <c:v>37.14</c:v>
                </c:pt>
                <c:pt idx="43">
                  <c:v>64.540000000000006</c:v>
                </c:pt>
                <c:pt idx="44">
                  <c:v>104.47</c:v>
                </c:pt>
                <c:pt idx="45">
                  <c:v>151.69</c:v>
                </c:pt>
                <c:pt idx="46">
                  <c:v>190.67</c:v>
                </c:pt>
                <c:pt idx="47">
                  <c:v>214.56</c:v>
                </c:pt>
                <c:pt idx="48">
                  <c:v>220.94</c:v>
                </c:pt>
                <c:pt idx="49">
                  <c:v>221.1</c:v>
                </c:pt>
                <c:pt idx="50">
                  <c:v>27.73</c:v>
                </c:pt>
                <c:pt idx="51">
                  <c:v>27.89</c:v>
                </c:pt>
                <c:pt idx="52">
                  <c:v>28.04</c:v>
                </c:pt>
                <c:pt idx="53">
                  <c:v>28.2</c:v>
                </c:pt>
                <c:pt idx="54">
                  <c:v>28.36</c:v>
                </c:pt>
                <c:pt idx="55">
                  <c:v>28.509999999999998</c:v>
                </c:pt>
                <c:pt idx="56">
                  <c:v>28.68</c:v>
                </c:pt>
                <c:pt idx="57">
                  <c:v>28.849999999999998</c:v>
                </c:pt>
                <c:pt idx="58">
                  <c:v>29.04</c:v>
                </c:pt>
                <c:pt idx="59">
                  <c:v>29.279999999999998</c:v>
                </c:pt>
                <c:pt idx="60">
                  <c:v>29.599999999999998</c:v>
                </c:pt>
                <c:pt idx="61">
                  <c:v>30.06</c:v>
                </c:pt>
                <c:pt idx="62">
                  <c:v>30.81</c:v>
                </c:pt>
                <c:pt idx="63">
                  <c:v>32.119999999999997</c:v>
                </c:pt>
                <c:pt idx="64">
                  <c:v>34.549999999999997</c:v>
                </c:pt>
                <c:pt idx="65">
                  <c:v>39.06</c:v>
                </c:pt>
                <c:pt idx="66">
                  <c:v>47.629999999999995</c:v>
                </c:pt>
                <c:pt idx="67">
                  <c:v>63.16</c:v>
                </c:pt>
                <c:pt idx="68">
                  <c:v>89.37</c:v>
                </c:pt>
                <c:pt idx="69">
                  <c:v>127.71</c:v>
                </c:pt>
                <c:pt idx="70">
                  <c:v>173.35999999999999</c:v>
                </c:pt>
                <c:pt idx="71">
                  <c:v>211.46</c:v>
                </c:pt>
                <c:pt idx="72">
                  <c:v>235.66</c:v>
                </c:pt>
                <c:pt idx="73">
                  <c:v>240.49</c:v>
                </c:pt>
                <c:pt idx="74">
                  <c:v>240.65</c:v>
                </c:pt>
              </c:numCache>
            </c:numRef>
          </c:xVal>
          <c:yVal>
            <c:numRef>
              <c:f>compare!$AF$132:$AF$206</c:f>
              <c:numCache>
                <c:formatCode>General</c:formatCode>
                <c:ptCount val="75"/>
                <c:pt idx="0">
                  <c:v>9.7150100000000003E-2</c:v>
                </c:pt>
                <c:pt idx="1">
                  <c:v>9.7150100000000003E-2</c:v>
                </c:pt>
                <c:pt idx="2">
                  <c:v>9.7500000000000003E-2</c:v>
                </c:pt>
                <c:pt idx="3">
                  <c:v>9.7949999999999995E-2</c:v>
                </c:pt>
                <c:pt idx="4">
                  <c:v>0.1007</c:v>
                </c:pt>
                <c:pt idx="5">
                  <c:v>0.10514999999999999</c:v>
                </c:pt>
                <c:pt idx="6">
                  <c:v>0.11244999999999999</c:v>
                </c:pt>
                <c:pt idx="7">
                  <c:v>0.12834999999999999</c:v>
                </c:pt>
                <c:pt idx="8">
                  <c:v>0.15554999999999999</c:v>
                </c:pt>
                <c:pt idx="9">
                  <c:v>0.19505</c:v>
                </c:pt>
                <c:pt idx="10">
                  <c:v>0.26415</c:v>
                </c:pt>
                <c:pt idx="11">
                  <c:v>0.35794999999999999</c:v>
                </c:pt>
                <c:pt idx="12">
                  <c:v>0.47270000000000001</c:v>
                </c:pt>
                <c:pt idx="13">
                  <c:v>0.60109999999999997</c:v>
                </c:pt>
                <c:pt idx="14">
                  <c:v>0.72555099999999995</c:v>
                </c:pt>
                <c:pt idx="15">
                  <c:v>0.83650000000000002</c:v>
                </c:pt>
                <c:pt idx="16">
                  <c:v>0.919902</c:v>
                </c:pt>
                <c:pt idx="17">
                  <c:v>0.97235099999999997</c:v>
                </c:pt>
                <c:pt idx="18">
                  <c:v>0.99265099999999995</c:v>
                </c:pt>
                <c:pt idx="19">
                  <c:v>0.99850000000000005</c:v>
                </c:pt>
                <c:pt idx="20">
                  <c:v>0.99980000000000002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compare!$AG$131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compare!$AE$132:$AE$206</c:f>
              <c:numCache>
                <c:formatCode>General</c:formatCode>
                <c:ptCount val="75"/>
                <c:pt idx="0">
                  <c:v>0.5</c:v>
                </c:pt>
                <c:pt idx="1">
                  <c:v>0.66</c:v>
                </c:pt>
                <c:pt idx="2">
                  <c:v>0.81</c:v>
                </c:pt>
                <c:pt idx="3">
                  <c:v>0.97</c:v>
                </c:pt>
                <c:pt idx="4">
                  <c:v>1.1200000000000001</c:v>
                </c:pt>
                <c:pt idx="5">
                  <c:v>1.28</c:v>
                </c:pt>
                <c:pt idx="6">
                  <c:v>1.44</c:v>
                </c:pt>
                <c:pt idx="7">
                  <c:v>1.62</c:v>
                </c:pt>
                <c:pt idx="8">
                  <c:v>1.81</c:v>
                </c:pt>
                <c:pt idx="9">
                  <c:v>2.0499999999999998</c:v>
                </c:pt>
                <c:pt idx="10">
                  <c:v>2.38</c:v>
                </c:pt>
                <c:pt idx="11">
                  <c:v>2.86</c:v>
                </c:pt>
                <c:pt idx="12">
                  <c:v>3.59</c:v>
                </c:pt>
                <c:pt idx="13">
                  <c:v>4.95</c:v>
                </c:pt>
                <c:pt idx="14">
                  <c:v>7.29</c:v>
                </c:pt>
                <c:pt idx="15">
                  <c:v>11.48</c:v>
                </c:pt>
                <c:pt idx="16">
                  <c:v>18.260000000000002</c:v>
                </c:pt>
                <c:pt idx="17">
                  <c:v>28.18</c:v>
                </c:pt>
                <c:pt idx="18">
                  <c:v>38.92</c:v>
                </c:pt>
                <c:pt idx="19">
                  <c:v>46.91</c:v>
                </c:pt>
                <c:pt idx="20">
                  <c:v>50.99</c:v>
                </c:pt>
                <c:pt idx="21">
                  <c:v>52.53</c:v>
                </c:pt>
                <c:pt idx="22">
                  <c:v>52.69</c:v>
                </c:pt>
                <c:pt idx="23">
                  <c:v>52.84</c:v>
                </c:pt>
                <c:pt idx="24">
                  <c:v>52.99</c:v>
                </c:pt>
                <c:pt idx="25">
                  <c:v>0.51</c:v>
                </c:pt>
                <c:pt idx="26">
                  <c:v>0.67</c:v>
                </c:pt>
                <c:pt idx="27">
                  <c:v>0.82</c:v>
                </c:pt>
                <c:pt idx="28">
                  <c:v>0.98</c:v>
                </c:pt>
                <c:pt idx="29">
                  <c:v>1.1299999999999999</c:v>
                </c:pt>
                <c:pt idx="30">
                  <c:v>1.29</c:v>
                </c:pt>
                <c:pt idx="31">
                  <c:v>1.46</c:v>
                </c:pt>
                <c:pt idx="32">
                  <c:v>1.62</c:v>
                </c:pt>
                <c:pt idx="33">
                  <c:v>1.81</c:v>
                </c:pt>
                <c:pt idx="34">
                  <c:v>2.0499999999999998</c:v>
                </c:pt>
                <c:pt idx="35">
                  <c:v>2.35</c:v>
                </c:pt>
                <c:pt idx="36">
                  <c:v>2.84</c:v>
                </c:pt>
                <c:pt idx="37">
                  <c:v>3.59</c:v>
                </c:pt>
                <c:pt idx="38">
                  <c:v>4.95</c:v>
                </c:pt>
                <c:pt idx="39">
                  <c:v>7.45</c:v>
                </c:pt>
                <c:pt idx="40">
                  <c:v>12.19</c:v>
                </c:pt>
                <c:pt idx="41">
                  <c:v>21.1</c:v>
                </c:pt>
                <c:pt idx="42">
                  <c:v>37.14</c:v>
                </c:pt>
                <c:pt idx="43">
                  <c:v>64.540000000000006</c:v>
                </c:pt>
                <c:pt idx="44">
                  <c:v>104.47</c:v>
                </c:pt>
                <c:pt idx="45">
                  <c:v>151.69</c:v>
                </c:pt>
                <c:pt idx="46">
                  <c:v>190.67</c:v>
                </c:pt>
                <c:pt idx="47">
                  <c:v>214.56</c:v>
                </c:pt>
                <c:pt idx="48">
                  <c:v>220.94</c:v>
                </c:pt>
                <c:pt idx="49">
                  <c:v>221.1</c:v>
                </c:pt>
                <c:pt idx="50">
                  <c:v>27.73</c:v>
                </c:pt>
                <c:pt idx="51">
                  <c:v>27.89</c:v>
                </c:pt>
                <c:pt idx="52">
                  <c:v>28.04</c:v>
                </c:pt>
                <c:pt idx="53">
                  <c:v>28.2</c:v>
                </c:pt>
                <c:pt idx="54">
                  <c:v>28.36</c:v>
                </c:pt>
                <c:pt idx="55">
                  <c:v>28.509999999999998</c:v>
                </c:pt>
                <c:pt idx="56">
                  <c:v>28.68</c:v>
                </c:pt>
                <c:pt idx="57">
                  <c:v>28.849999999999998</c:v>
                </c:pt>
                <c:pt idx="58">
                  <c:v>29.04</c:v>
                </c:pt>
                <c:pt idx="59">
                  <c:v>29.279999999999998</c:v>
                </c:pt>
                <c:pt idx="60">
                  <c:v>29.599999999999998</c:v>
                </c:pt>
                <c:pt idx="61">
                  <c:v>30.06</c:v>
                </c:pt>
                <c:pt idx="62">
                  <c:v>30.81</c:v>
                </c:pt>
                <c:pt idx="63">
                  <c:v>32.119999999999997</c:v>
                </c:pt>
                <c:pt idx="64">
                  <c:v>34.549999999999997</c:v>
                </c:pt>
                <c:pt idx="65">
                  <c:v>39.06</c:v>
                </c:pt>
                <c:pt idx="66">
                  <c:v>47.629999999999995</c:v>
                </c:pt>
                <c:pt idx="67">
                  <c:v>63.16</c:v>
                </c:pt>
                <c:pt idx="68">
                  <c:v>89.37</c:v>
                </c:pt>
                <c:pt idx="69">
                  <c:v>127.71</c:v>
                </c:pt>
                <c:pt idx="70">
                  <c:v>173.35999999999999</c:v>
                </c:pt>
                <c:pt idx="71">
                  <c:v>211.46</c:v>
                </c:pt>
                <c:pt idx="72">
                  <c:v>235.66</c:v>
                </c:pt>
                <c:pt idx="73">
                  <c:v>240.49</c:v>
                </c:pt>
                <c:pt idx="74">
                  <c:v>240.65</c:v>
                </c:pt>
              </c:numCache>
            </c:numRef>
          </c:xVal>
          <c:yVal>
            <c:numRef>
              <c:f>compare!$AG$132:$AG$206</c:f>
              <c:numCache>
                <c:formatCode>General</c:formatCode>
                <c:ptCount val="75"/>
                <c:pt idx="25">
                  <c:v>9.7150100000000003E-2</c:v>
                </c:pt>
                <c:pt idx="26">
                  <c:v>9.7150100000000003E-2</c:v>
                </c:pt>
                <c:pt idx="27">
                  <c:v>9.7250100000000006E-2</c:v>
                </c:pt>
                <c:pt idx="28">
                  <c:v>9.7449999999999995E-2</c:v>
                </c:pt>
                <c:pt idx="29">
                  <c:v>9.8949999999999996E-2</c:v>
                </c:pt>
                <c:pt idx="30">
                  <c:v>0.10085</c:v>
                </c:pt>
                <c:pt idx="31">
                  <c:v>0.106</c:v>
                </c:pt>
                <c:pt idx="32">
                  <c:v>0.1128</c:v>
                </c:pt>
                <c:pt idx="33">
                  <c:v>0.12745000000000001</c:v>
                </c:pt>
                <c:pt idx="34">
                  <c:v>0.15160000000000001</c:v>
                </c:pt>
                <c:pt idx="35">
                  <c:v>0.19034999999999999</c:v>
                </c:pt>
                <c:pt idx="36">
                  <c:v>0.24709999999999999</c:v>
                </c:pt>
                <c:pt idx="37">
                  <c:v>0.32090000000000002</c:v>
                </c:pt>
                <c:pt idx="38">
                  <c:v>0.41510000000000002</c:v>
                </c:pt>
                <c:pt idx="39">
                  <c:v>0.5302</c:v>
                </c:pt>
                <c:pt idx="40">
                  <c:v>0.64095000000000002</c:v>
                </c:pt>
                <c:pt idx="41">
                  <c:v>0.75545099999999998</c:v>
                </c:pt>
                <c:pt idx="42">
                  <c:v>0.84914999999999996</c:v>
                </c:pt>
                <c:pt idx="43">
                  <c:v>0.92135100000000003</c:v>
                </c:pt>
                <c:pt idx="44">
                  <c:v>0.96800200000000003</c:v>
                </c:pt>
                <c:pt idx="45">
                  <c:v>0.98975100000000005</c:v>
                </c:pt>
                <c:pt idx="46">
                  <c:v>0.99739999999999995</c:v>
                </c:pt>
                <c:pt idx="47">
                  <c:v>0.99970000000000003</c:v>
                </c:pt>
                <c:pt idx="48">
                  <c:v>1</c:v>
                </c:pt>
                <c:pt idx="49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compare!$AH$131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ymbol val="triangle"/>
            <c:size val="7"/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compare!$AE$132:$AE$206</c:f>
              <c:numCache>
                <c:formatCode>General</c:formatCode>
                <c:ptCount val="75"/>
                <c:pt idx="0">
                  <c:v>0.5</c:v>
                </c:pt>
                <c:pt idx="1">
                  <c:v>0.66</c:v>
                </c:pt>
                <c:pt idx="2">
                  <c:v>0.81</c:v>
                </c:pt>
                <c:pt idx="3">
                  <c:v>0.97</c:v>
                </c:pt>
                <c:pt idx="4">
                  <c:v>1.1200000000000001</c:v>
                </c:pt>
                <c:pt idx="5">
                  <c:v>1.28</c:v>
                </c:pt>
                <c:pt idx="6">
                  <c:v>1.44</c:v>
                </c:pt>
                <c:pt idx="7">
                  <c:v>1.62</c:v>
                </c:pt>
                <c:pt idx="8">
                  <c:v>1.81</c:v>
                </c:pt>
                <c:pt idx="9">
                  <c:v>2.0499999999999998</c:v>
                </c:pt>
                <c:pt idx="10">
                  <c:v>2.38</c:v>
                </c:pt>
                <c:pt idx="11">
                  <c:v>2.86</c:v>
                </c:pt>
                <c:pt idx="12">
                  <c:v>3.59</c:v>
                </c:pt>
                <c:pt idx="13">
                  <c:v>4.95</c:v>
                </c:pt>
                <c:pt idx="14">
                  <c:v>7.29</c:v>
                </c:pt>
                <c:pt idx="15">
                  <c:v>11.48</c:v>
                </c:pt>
                <c:pt idx="16">
                  <c:v>18.260000000000002</c:v>
                </c:pt>
                <c:pt idx="17">
                  <c:v>28.18</c:v>
                </c:pt>
                <c:pt idx="18">
                  <c:v>38.92</c:v>
                </c:pt>
                <c:pt idx="19">
                  <c:v>46.91</c:v>
                </c:pt>
                <c:pt idx="20">
                  <c:v>50.99</c:v>
                </c:pt>
                <c:pt idx="21">
                  <c:v>52.53</c:v>
                </c:pt>
                <c:pt idx="22">
                  <c:v>52.69</c:v>
                </c:pt>
                <c:pt idx="23">
                  <c:v>52.84</c:v>
                </c:pt>
                <c:pt idx="24">
                  <c:v>52.99</c:v>
                </c:pt>
                <c:pt idx="25">
                  <c:v>0.51</c:v>
                </c:pt>
                <c:pt idx="26">
                  <c:v>0.67</c:v>
                </c:pt>
                <c:pt idx="27">
                  <c:v>0.82</c:v>
                </c:pt>
                <c:pt idx="28">
                  <c:v>0.98</c:v>
                </c:pt>
                <c:pt idx="29">
                  <c:v>1.1299999999999999</c:v>
                </c:pt>
                <c:pt idx="30">
                  <c:v>1.29</c:v>
                </c:pt>
                <c:pt idx="31">
                  <c:v>1.46</c:v>
                </c:pt>
                <c:pt idx="32">
                  <c:v>1.62</c:v>
                </c:pt>
                <c:pt idx="33">
                  <c:v>1.81</c:v>
                </c:pt>
                <c:pt idx="34">
                  <c:v>2.0499999999999998</c:v>
                </c:pt>
                <c:pt idx="35">
                  <c:v>2.35</c:v>
                </c:pt>
                <c:pt idx="36">
                  <c:v>2.84</c:v>
                </c:pt>
                <c:pt idx="37">
                  <c:v>3.59</c:v>
                </c:pt>
                <c:pt idx="38">
                  <c:v>4.95</c:v>
                </c:pt>
                <c:pt idx="39">
                  <c:v>7.45</c:v>
                </c:pt>
                <c:pt idx="40">
                  <c:v>12.19</c:v>
                </c:pt>
                <c:pt idx="41">
                  <c:v>21.1</c:v>
                </c:pt>
                <c:pt idx="42">
                  <c:v>37.14</c:v>
                </c:pt>
                <c:pt idx="43">
                  <c:v>64.540000000000006</c:v>
                </c:pt>
                <c:pt idx="44">
                  <c:v>104.47</c:v>
                </c:pt>
                <c:pt idx="45">
                  <c:v>151.69</c:v>
                </c:pt>
                <c:pt idx="46">
                  <c:v>190.67</c:v>
                </c:pt>
                <c:pt idx="47">
                  <c:v>214.56</c:v>
                </c:pt>
                <c:pt idx="48">
                  <c:v>220.94</c:v>
                </c:pt>
                <c:pt idx="49">
                  <c:v>221.1</c:v>
                </c:pt>
                <c:pt idx="50">
                  <c:v>27.73</c:v>
                </c:pt>
                <c:pt idx="51">
                  <c:v>27.89</c:v>
                </c:pt>
                <c:pt idx="52">
                  <c:v>28.04</c:v>
                </c:pt>
                <c:pt idx="53">
                  <c:v>28.2</c:v>
                </c:pt>
                <c:pt idx="54">
                  <c:v>28.36</c:v>
                </c:pt>
                <c:pt idx="55">
                  <c:v>28.509999999999998</c:v>
                </c:pt>
                <c:pt idx="56">
                  <c:v>28.68</c:v>
                </c:pt>
                <c:pt idx="57">
                  <c:v>28.849999999999998</c:v>
                </c:pt>
                <c:pt idx="58">
                  <c:v>29.04</c:v>
                </c:pt>
                <c:pt idx="59">
                  <c:v>29.279999999999998</c:v>
                </c:pt>
                <c:pt idx="60">
                  <c:v>29.599999999999998</c:v>
                </c:pt>
                <c:pt idx="61">
                  <c:v>30.06</c:v>
                </c:pt>
                <c:pt idx="62">
                  <c:v>30.81</c:v>
                </c:pt>
                <c:pt idx="63">
                  <c:v>32.119999999999997</c:v>
                </c:pt>
                <c:pt idx="64">
                  <c:v>34.549999999999997</c:v>
                </c:pt>
                <c:pt idx="65">
                  <c:v>39.06</c:v>
                </c:pt>
                <c:pt idx="66">
                  <c:v>47.629999999999995</c:v>
                </c:pt>
                <c:pt idx="67">
                  <c:v>63.16</c:v>
                </c:pt>
                <c:pt idx="68">
                  <c:v>89.37</c:v>
                </c:pt>
                <c:pt idx="69">
                  <c:v>127.71</c:v>
                </c:pt>
                <c:pt idx="70">
                  <c:v>173.35999999999999</c:v>
                </c:pt>
                <c:pt idx="71">
                  <c:v>211.46</c:v>
                </c:pt>
                <c:pt idx="72">
                  <c:v>235.66</c:v>
                </c:pt>
                <c:pt idx="73">
                  <c:v>240.49</c:v>
                </c:pt>
                <c:pt idx="74">
                  <c:v>240.65</c:v>
                </c:pt>
              </c:numCache>
            </c:numRef>
          </c:xVal>
          <c:yVal>
            <c:numRef>
              <c:f>compare!$AH$132:$AH$206</c:f>
              <c:numCache>
                <c:formatCode>General</c:formatCode>
                <c:ptCount val="75"/>
                <c:pt idx="50">
                  <c:v>9.7150100000000003E-2</c:v>
                </c:pt>
                <c:pt idx="51">
                  <c:v>9.7200099999999998E-2</c:v>
                </c:pt>
                <c:pt idx="52">
                  <c:v>9.7250100000000006E-2</c:v>
                </c:pt>
                <c:pt idx="53">
                  <c:v>9.7600099999999995E-2</c:v>
                </c:pt>
                <c:pt idx="54">
                  <c:v>9.8450099999999999E-2</c:v>
                </c:pt>
                <c:pt idx="55">
                  <c:v>0.10059999999999999</c:v>
                </c:pt>
                <c:pt idx="56">
                  <c:v>0.10445</c:v>
                </c:pt>
                <c:pt idx="57">
                  <c:v>0.11345</c:v>
                </c:pt>
                <c:pt idx="58">
                  <c:v>0.12970000000000001</c:v>
                </c:pt>
                <c:pt idx="59">
                  <c:v>0.15225</c:v>
                </c:pt>
                <c:pt idx="60">
                  <c:v>0.19220000000000001</c:v>
                </c:pt>
                <c:pt idx="61">
                  <c:v>0.24965000000000001</c:v>
                </c:pt>
                <c:pt idx="62">
                  <c:v>0.32565</c:v>
                </c:pt>
                <c:pt idx="63">
                  <c:v>0.41589999999999999</c:v>
                </c:pt>
                <c:pt idx="64">
                  <c:v>0.5252</c:v>
                </c:pt>
                <c:pt idx="65">
                  <c:v>0.636351</c:v>
                </c:pt>
                <c:pt idx="66">
                  <c:v>0.74955000000000005</c:v>
                </c:pt>
                <c:pt idx="67">
                  <c:v>0.84580100000000003</c:v>
                </c:pt>
                <c:pt idx="68">
                  <c:v>0.92195099999999996</c:v>
                </c:pt>
                <c:pt idx="69">
                  <c:v>0.966252</c:v>
                </c:pt>
                <c:pt idx="70">
                  <c:v>0.99010100000000001</c:v>
                </c:pt>
                <c:pt idx="71">
                  <c:v>0.99750000000000005</c:v>
                </c:pt>
                <c:pt idx="72">
                  <c:v>0.99980000000000002</c:v>
                </c:pt>
                <c:pt idx="73">
                  <c:v>1</c:v>
                </c:pt>
                <c:pt idx="74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71232"/>
        <c:axId val="80672384"/>
      </c:scatterChart>
      <c:valAx>
        <c:axId val="80671232"/>
        <c:scaling>
          <c:orientation val="minMax"/>
          <c:max val="125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0672384"/>
        <c:crosses val="autoZero"/>
        <c:crossBetween val="midCat"/>
        <c:majorUnit val="25"/>
      </c:valAx>
      <c:valAx>
        <c:axId val="8067238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0671232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7137445319335098"/>
          <c:y val="0.34621864975211403"/>
          <c:w val="0.27708377077865298"/>
          <c:h val="0.4055931029454650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0.18182</cdr:x>
      <cdr:y>0.34343</cdr:y>
    </cdr:from>
    <cdr:to>
      <cdr:x>0.24242</cdr:x>
      <cdr:y>0.53535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1272" y="942108"/>
          <a:ext cx="277091" cy="5264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0.18182</cdr:x>
      <cdr:y>0.34343</cdr:y>
    </cdr:from>
    <cdr:to>
      <cdr:x>0.24242</cdr:x>
      <cdr:y>0.53535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1272" y="942108"/>
          <a:ext cx="277091" cy="5264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DC90-FAC8-42E3-AC70-3C3AA47CED8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D3BF-5548-42E1-A886-0E66B964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exhibit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tradeoffs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</a:p>
          <a:p>
            <a:endParaRPr lang="en-US" dirty="0" smtClean="0"/>
          </a:p>
          <a:p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en-US" dirty="0" smtClean="0"/>
          </a:p>
          <a:p>
            <a:r>
              <a:rPr lang="en-US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</a:p>
          <a:p>
            <a:endParaRPr lang="en-US" dirty="0" smtClean="0"/>
          </a:p>
          <a:p>
            <a:r>
              <a:rPr lang="en-US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dirty="0" smtClean="0"/>
              <a:t>Suit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scenas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400" smtClean="0">
              <a:solidFill>
                <a:srgbClr val="969696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57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393700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3401A-C4F2-4C93-9E1E-7B73586D6BDF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6263" y="6265863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42088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99C42-0F7F-4F22-9044-20192E985F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6E571-CE83-4503-89C5-A1A2B187F81D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51039-2926-4A0B-86EE-E798E525A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2F617-8C82-4373-870C-ED1D94EA7187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56E8-CF42-43BF-A57C-6F7956A768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6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2A03A-52C7-43BF-A84E-CC8F98268753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B5FE1-C869-4102-8FDF-826DEABF63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3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55D5-D4E1-4AD7-9AEC-63D840B1B890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EB6C-7970-4C42-9ACE-7106ABE3D7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6877D-47D5-4690-8242-0D73A1C49325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36554-1C97-4051-8183-3B463184F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79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3E806-2C65-4D09-830E-BA6B64BB33FF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E2EB-5BB4-47B4-BE39-B08AB9CA9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80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DBE8-7EBC-4005-977F-3CDA94BB4324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D69E-78ED-4B89-A019-7C40DE863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09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047B6-FF58-4261-8B59-0D4FC640E4C3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068E-7067-439A-8F87-C08773A1C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2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A720-241A-4527-85E2-F35E12F7188B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CC21-C492-40FC-8B89-ECC42E3A0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644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BAD2B-74A4-4DF8-96FD-C85E930AF78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F4E8-03A6-476D-9696-776A46044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94A36-9A0B-46BE-A741-A033F2F0FE84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8CCA8-12BE-43F9-A7A8-9AC3550629E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442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424E-2397-4743-AD68-499B39F81BB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FB15-E12B-41F5-8BF9-A0FCFE8F2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391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F343-83F1-4653-9126-35E14AC4F2CB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A161-A908-418C-A292-EFD96C6AA8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06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066F4-9A28-475E-B4FD-E68B917416B3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C2AF-C23D-4B30-834E-72BF28D2DC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4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A8BB-72EC-401C-B507-082944B1B7CB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0603B-0F1A-49C4-95EE-CAAEDD666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0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C7D0-B3B3-4360-BD61-DA2D17687CF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67CF6-7022-4DCE-B008-4FBDB02BF8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2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7FD3-7957-434B-906F-6B61E11AD4ED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846AD-D853-440D-8ED7-CAF9ED29B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4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6BBD-9AAE-4338-9ED0-DA5AC215A102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FDFA5-65F3-48F1-B6F9-9D73920CCC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9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4727-7C3C-430C-B831-C18049B6CF41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09D2-82B3-4A65-9650-317438145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4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17F1F-249E-4DDF-A105-53A252D13D10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EDAA-8CE1-4A8B-9AC0-57A6CF9DF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6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3327-E75B-4A5C-8968-42882528879E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90C6-3BC6-43EE-B761-990392B38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nordridesign.cn/index.php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400" smtClean="0">
              <a:solidFill>
                <a:srgbClr val="969696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039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fld id="{6D68132A-57D9-4881-AF2D-6307AE614F93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0396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039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fld id="{2525D0BE-EFBA-4CB3-B01D-DCB307F977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SimHei" pitchFamily="49" charset="-122"/>
          <a:ea typeface="SimHei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741F15-8A89-4697-89B8-1484A4683F6F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5B5C49-AA68-4BEE-AFCE-FCD8A1D5B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3" name="Text Box 7"/>
          <p:cNvSpPr txBox="1">
            <a:spLocks noChangeArrowheads="1"/>
          </p:cNvSpPr>
          <p:nvPr userDrawn="1"/>
        </p:nvSpPr>
        <p:spPr bwMode="auto">
          <a:xfrm>
            <a:off x="381317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P</a:t>
            </a:r>
          </a:p>
        </p:txBody>
      </p:sp>
      <p:sp>
        <p:nvSpPr>
          <p:cNvPr id="19464" name="Text Box 8"/>
          <p:cNvSpPr txBox="1">
            <a:spLocks noChangeArrowheads="1"/>
          </p:cNvSpPr>
          <p:nvPr userDrawn="1"/>
        </p:nvSpPr>
        <p:spPr bwMode="auto">
          <a:xfrm>
            <a:off x="402907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o</a:t>
            </a:r>
          </a:p>
        </p:txBody>
      </p:sp>
      <p:sp>
        <p:nvSpPr>
          <p:cNvPr id="19465" name="Text Box 9"/>
          <p:cNvSpPr txBox="1">
            <a:spLocks noChangeArrowheads="1"/>
          </p:cNvSpPr>
          <p:nvPr userDrawn="1"/>
        </p:nvSpPr>
        <p:spPr bwMode="auto">
          <a:xfrm>
            <a:off x="425608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w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 userDrawn="1"/>
        </p:nvSpPr>
        <p:spPr bwMode="auto">
          <a:xfrm>
            <a:off x="454342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e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 userDrawn="1"/>
        </p:nvSpPr>
        <p:spPr bwMode="auto">
          <a:xfrm>
            <a:off x="475773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 userDrawn="1"/>
        </p:nvSpPr>
        <p:spPr bwMode="auto">
          <a:xfrm>
            <a:off x="503713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B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 userDrawn="1"/>
        </p:nvSpPr>
        <p:spPr bwMode="auto">
          <a:xfrm>
            <a:off x="5264150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a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 userDrawn="1"/>
        </p:nvSpPr>
        <p:spPr bwMode="auto">
          <a:xfrm>
            <a:off x="5478463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r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 userDrawn="1"/>
        </p:nvSpPr>
        <p:spPr bwMode="auto">
          <a:xfrm>
            <a:off x="3808413" y="3019425"/>
            <a:ext cx="2005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>
                <a:ea typeface="Microsoft YaHei" pitchFamily="34" charset="-122"/>
              </a:rPr>
              <a:t>中国专业</a:t>
            </a:r>
            <a:r>
              <a:rPr lang="en-US" altLang="zh-CN" sz="1200">
                <a:ea typeface="Microsoft YaHei" pitchFamily="34" charset="-122"/>
              </a:rPr>
              <a:t>PPT</a:t>
            </a:r>
            <a:r>
              <a:rPr lang="zh-CN" altLang="en-US" sz="1200">
                <a:ea typeface="Microsoft YaHei" pitchFamily="34" charset="-122"/>
              </a:rPr>
              <a:t>设计交流论坛</a:t>
            </a:r>
          </a:p>
        </p:txBody>
      </p:sp>
      <p:pic>
        <p:nvPicPr>
          <p:cNvPr id="19472" name="Picture 16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525713"/>
            <a:ext cx="7826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7" descr="logo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2347913"/>
            <a:ext cx="38290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6" name="Rectangle 18">
            <a:hlinkClick r:id="rId15"/>
          </p:cNvPr>
          <p:cNvSpPr>
            <a:spLocks noChangeArrowheads="1"/>
          </p:cNvSpPr>
          <p:nvPr userDrawn="1"/>
        </p:nvSpPr>
        <p:spPr bwMode="auto">
          <a:xfrm>
            <a:off x="2484438" y="2060575"/>
            <a:ext cx="3987800" cy="16557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3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16667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 -4.07407E-6 L -4.72222E-6 -4.07407E-6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hart" Target="../charts/char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black">
          <a:xfrm>
            <a:off x="323850" y="1989138"/>
            <a:ext cx="8280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Arial" charset="0"/>
                <a:ea typeface="宋体" charset="-122"/>
              </a:rPr>
              <a:t>A General and Efficient Querying Method for Learning to Hash </a:t>
            </a:r>
            <a:endParaRPr lang="zh-CN" altLang="en-US" sz="3600" b="1" dirty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black">
          <a:xfrm>
            <a:off x="611560" y="3573463"/>
            <a:ext cx="8064896" cy="10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Arial" charset="0"/>
              </a:rPr>
              <a:t>Jinfeng</a:t>
            </a:r>
            <a:r>
              <a:rPr lang="en-US" altLang="zh-CN" sz="2400" b="1" dirty="0">
                <a:latin typeface="Arial" charset="0"/>
              </a:rPr>
              <a:t> Li, Xiao Yan, Jian Zhang, An Xu, James Cheng, </a:t>
            </a:r>
            <a:r>
              <a:rPr lang="en-US" altLang="zh-CN" sz="2400" b="1" dirty="0" err="1">
                <a:latin typeface="Arial" charset="0"/>
              </a:rPr>
              <a:t>Jie</a:t>
            </a:r>
            <a:r>
              <a:rPr lang="en-US" altLang="zh-CN" sz="2400" b="1" dirty="0">
                <a:latin typeface="Arial" charset="0"/>
              </a:rPr>
              <a:t> Liu, Kelvin Ng, </a:t>
            </a:r>
            <a:r>
              <a:rPr lang="en-US" altLang="zh-CN" sz="2400" b="1" dirty="0" err="1" smtClean="0">
                <a:latin typeface="Arial" charset="0"/>
              </a:rPr>
              <a:t>Ti</a:t>
            </a:r>
            <a:r>
              <a:rPr lang="en-US" altLang="zh-CN" sz="2400" b="1" dirty="0" smtClean="0">
                <a:latin typeface="Arial" charset="0"/>
              </a:rPr>
              <a:t>-Chung </a:t>
            </a:r>
            <a:r>
              <a:rPr lang="en-US" altLang="zh-CN" sz="2400" b="1" dirty="0">
                <a:latin typeface="Arial" charset="0"/>
              </a:rPr>
              <a:t>Cheng </a:t>
            </a:r>
            <a:endParaRPr lang="en-US" altLang="zh-CN" sz="2400" b="1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99C42-0F7F-4F22-9044-20192E985F24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SIGMOD 2018, Houston</a:t>
            </a:r>
            <a:endParaRPr lang="en-US" b="1" dirty="0"/>
          </a:p>
        </p:txBody>
      </p:sp>
      <p:pic>
        <p:nvPicPr>
          <p:cNvPr id="7" name="Picture 24" descr="cuhk logo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4" y="5410200"/>
            <a:ext cx="5788026" cy="1041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>–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113114"/>
          </a:xfrm>
        </p:spPr>
        <p:txBody>
          <a:bodyPr/>
          <a:lstStyle/>
          <a:p>
            <a:r>
              <a:rPr lang="en-US" dirty="0" smtClean="0"/>
              <a:t>PCAH on Tiny5M (left) and SIFT10M(right)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196066"/>
              </p:ext>
            </p:extLst>
          </p:nvPr>
        </p:nvGraphicFramePr>
        <p:xfrm>
          <a:off x="179512" y="1556792"/>
          <a:ext cx="41148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674648"/>
              </p:ext>
            </p:extLst>
          </p:nvPr>
        </p:nvGraphicFramePr>
        <p:xfrm>
          <a:off x="4355976" y="1556792"/>
          <a:ext cx="4258816" cy="254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903412"/>
              </p:ext>
            </p:extLst>
          </p:nvPr>
        </p:nvGraphicFramePr>
        <p:xfrm>
          <a:off x="107504" y="4103962"/>
          <a:ext cx="41148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9043"/>
              </p:ext>
            </p:extLst>
          </p:nvPr>
        </p:nvGraphicFramePr>
        <p:xfrm>
          <a:off x="4355976" y="4149080"/>
          <a:ext cx="4248472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95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</a:t>
            </a:r>
            <a:r>
              <a:rPr lang="en-US" dirty="0" smtClean="0"/>
              <a:t>Benefits to 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Quantization Hashing (ITQ) on Tiny5M (left) and SIFT10M(right)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528815"/>
              </p:ext>
            </p:extLst>
          </p:nvPr>
        </p:nvGraphicFramePr>
        <p:xfrm>
          <a:off x="35496" y="27089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888228"/>
              </p:ext>
            </p:extLst>
          </p:nvPr>
        </p:nvGraphicFramePr>
        <p:xfrm>
          <a:off x="4427984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Benefits to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Hashing (SH) </a:t>
            </a:r>
            <a:r>
              <a:rPr lang="en-US" dirty="0"/>
              <a:t>on Tiny5M (left) and SIFT10M(right)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675401"/>
              </p:ext>
            </p:extLst>
          </p:nvPr>
        </p:nvGraphicFramePr>
        <p:xfrm>
          <a:off x="107504" y="28529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887539"/>
              </p:ext>
            </p:extLst>
          </p:nvPr>
        </p:nvGraphicFramePr>
        <p:xfrm>
          <a:off x="4572000" y="28529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85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 Distance</a:t>
            </a:r>
          </a:p>
          <a:p>
            <a:r>
              <a:rPr lang="en-US" dirty="0" smtClean="0"/>
              <a:t>Generate-to-probe algorithm</a:t>
            </a:r>
          </a:p>
          <a:p>
            <a:r>
              <a:rPr lang="en-US" dirty="0" smtClean="0"/>
              <a:t>GQR is able to improves the performance of various learning to hash algorithms</a:t>
            </a:r>
          </a:p>
          <a:p>
            <a:r>
              <a:rPr lang="en-US" dirty="0" smtClean="0"/>
              <a:t>No extra overhead to the learning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3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6563072" cy="4967758"/>
          </a:xfrm>
        </p:spPr>
        <p:txBody>
          <a:bodyPr/>
          <a:lstStyle/>
          <a:p>
            <a:r>
              <a:rPr lang="en-US" dirty="0" smtClean="0"/>
              <a:t>GQR is open-source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Support different learning to hash algorithms (e.g. ITQ, PCAH, SH, </a:t>
            </a:r>
            <a:r>
              <a:rPr lang="en-US" dirty="0" err="1" smtClean="0"/>
              <a:t>Sperical</a:t>
            </a:r>
            <a:r>
              <a:rPr lang="en-US" dirty="0" smtClean="0"/>
              <a:t> Hashing, </a:t>
            </a:r>
            <a:r>
              <a:rPr lang="en-US" dirty="0" err="1" smtClean="0"/>
              <a:t>Kmeans</a:t>
            </a:r>
            <a:r>
              <a:rPr lang="en-US" dirty="0" smtClean="0"/>
              <a:t> Hashing, Isotropic Hashing,…)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Distributed GQR has been released on </a:t>
            </a:r>
            <a:r>
              <a:rPr lang="en-US" dirty="0" err="1"/>
              <a:t>LoSHa</a:t>
            </a:r>
            <a:r>
              <a:rPr lang="en-US" dirty="0"/>
              <a:t> </a:t>
            </a:r>
            <a:r>
              <a:rPr lang="en-US" dirty="0" smtClean="0"/>
              <a:t>(a distributed system for similarity search)</a:t>
            </a:r>
          </a:p>
          <a:p>
            <a:endParaRPr lang="en-US" dirty="0" smtClean="0"/>
          </a:p>
          <a:p>
            <a:r>
              <a:rPr lang="en-US" dirty="0" smtClean="0"/>
              <a:t>I am looking for a job in distributed computing systems or large-scale similarity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96752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07707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types of real-world data are represented as </a:t>
            </a:r>
            <a:r>
              <a:rPr lang="en-US" dirty="0" smtClean="0">
                <a:solidFill>
                  <a:schemeClr val="accent2"/>
                </a:solidFill>
              </a:rPr>
              <a:t>high-dimensional vectors</a:t>
            </a:r>
          </a:p>
          <a:p>
            <a:pPr lvl="1"/>
            <a:r>
              <a:rPr lang="en-US" dirty="0" smtClean="0"/>
              <a:t>Texts, images, audios, </a:t>
            </a:r>
            <a:r>
              <a:rPr lang="en-US" dirty="0" smtClean="0"/>
              <a:t>artificial neurons, </a:t>
            </a:r>
            <a:r>
              <a:rPr lang="en-US" dirty="0" smtClean="0"/>
              <a:t>DNA </a:t>
            </a:r>
            <a:r>
              <a:rPr lang="en-US" dirty="0" smtClean="0"/>
              <a:t>sequences, …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9DD9"/>
                </a:solidFill>
              </a:rPr>
              <a:t>Similarity search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009DD9"/>
                </a:solidFill>
              </a:rPr>
              <a:t>high-dimensional data</a:t>
            </a:r>
            <a:r>
              <a:rPr lang="en-US" dirty="0" smtClean="0"/>
              <a:t> </a:t>
            </a:r>
            <a:r>
              <a:rPr lang="en-US" dirty="0" smtClean="0"/>
              <a:t>has extensive applications</a:t>
            </a:r>
            <a:endParaRPr lang="en-US" dirty="0" smtClean="0"/>
          </a:p>
          <a:p>
            <a:pPr lvl="1"/>
            <a:r>
              <a:rPr lang="en-US" dirty="0" smtClean="0"/>
              <a:t>Recommendation</a:t>
            </a:r>
            <a:endParaRPr lang="en-US" dirty="0" smtClean="0"/>
          </a:p>
          <a:p>
            <a:pPr lvl="1"/>
            <a:r>
              <a:rPr lang="en-US" dirty="0" smtClean="0"/>
              <a:t>Neural network </a:t>
            </a:r>
            <a:r>
              <a:rPr lang="en-US" dirty="0"/>
              <a:t>d</a:t>
            </a:r>
            <a:r>
              <a:rPr lang="en-US" dirty="0" smtClean="0"/>
              <a:t>ropout</a:t>
            </a:r>
          </a:p>
          <a:p>
            <a:pPr lvl="1"/>
            <a:r>
              <a:rPr lang="en-US" dirty="0" smtClean="0"/>
              <a:t>Entity resolution</a:t>
            </a:r>
          </a:p>
          <a:p>
            <a:pPr lvl="1"/>
            <a:r>
              <a:rPr lang="en-US" dirty="0"/>
              <a:t>Multi-class prediction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marL="400050" lvl="2" indent="0">
              <a:buNone/>
            </a:pPr>
            <a:endParaRPr lang="en-US" sz="2400" dirty="0" smtClean="0"/>
          </a:p>
          <a:p>
            <a:pPr marL="742950" lvl="2" indent="-342900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5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Hash </a:t>
            </a:r>
            <a:r>
              <a:rPr lang="en-US" dirty="0" smtClean="0"/>
              <a:t>for Similarity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Hashing </a:t>
            </a:r>
            <a:r>
              <a:rPr lang="en-US" dirty="0"/>
              <a:t>based similarity search is a well-recognized solution due to sublinear query </a:t>
            </a:r>
            <a:r>
              <a:rPr lang="en-US" dirty="0" smtClean="0"/>
              <a:t>complexity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Learning to Hash tailors hash functions to a given dataset</a:t>
            </a:r>
          </a:p>
          <a:p>
            <a:pPr lvl="1"/>
            <a:r>
              <a:rPr lang="en-US" dirty="0" smtClean="0"/>
              <a:t>Unsupervised Hashing</a:t>
            </a:r>
          </a:p>
          <a:p>
            <a:pPr lvl="1"/>
            <a:r>
              <a:rPr lang="en-US" dirty="0" smtClean="0"/>
              <a:t>Supervised Hashing</a:t>
            </a:r>
          </a:p>
          <a:p>
            <a:pPr lvl="1"/>
            <a:r>
              <a:rPr lang="en-US" dirty="0" smtClean="0"/>
              <a:t>Online Hashing</a:t>
            </a:r>
          </a:p>
          <a:p>
            <a:pPr lvl="1"/>
            <a:r>
              <a:rPr lang="en-US" dirty="0" smtClean="0"/>
              <a:t>Distributed Hashing</a:t>
            </a:r>
          </a:p>
          <a:p>
            <a:pPr lvl="1"/>
            <a:r>
              <a:rPr lang="en-US" dirty="0" smtClean="0"/>
              <a:t>Deep Hashing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2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Hash - Key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5538"/>
            <a:ext cx="6378051" cy="50397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Projects an item to an low-dimensional vector of real numbers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Discretizes the projected vector into a binary code by thresholding</a:t>
            </a:r>
          </a:p>
          <a:p>
            <a:endParaRPr lang="en-US" dirty="0" smtClean="0"/>
          </a:p>
          <a:p>
            <a:r>
              <a:rPr lang="en-US" dirty="0" smtClean="0"/>
              <a:t>Items similar in the original space tend to have similar binary codes (within small hamming distance)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31" name="Group 30"/>
          <p:cNvGrpSpPr/>
          <p:nvPr/>
        </p:nvGrpSpPr>
        <p:grpSpPr>
          <a:xfrm>
            <a:off x="6861916" y="2028982"/>
            <a:ext cx="1442558" cy="2264114"/>
            <a:chOff x="6861916" y="1668942"/>
            <a:chExt cx="1442558" cy="2264114"/>
          </a:xfrm>
        </p:grpSpPr>
        <p:sp>
          <p:nvSpPr>
            <p:cNvPr id="7" name="线条"/>
            <p:cNvSpPr/>
            <p:nvPr/>
          </p:nvSpPr>
          <p:spPr>
            <a:xfrm flipV="1">
              <a:off x="7072612" y="1668942"/>
              <a:ext cx="1231862" cy="2057906"/>
            </a:xfrm>
            <a:prstGeom prst="line">
              <a:avLst/>
            </a:prstGeom>
            <a:ln w="12700">
              <a:solidFill>
                <a:srgbClr val="000000">
                  <a:alpha val="80183"/>
                </a:srgbClr>
              </a:solidFill>
              <a:miter lim="400000"/>
            </a:ln>
          </p:spPr>
          <p:txBody>
            <a:bodyPr wrap="square" lIns="32146" tIns="32146" rIns="32146" bIns="32146"/>
            <a:lstStyle/>
            <a:p>
              <a:pPr algn="ctr" defTabSz="410765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" name="h"/>
            <p:cNvSpPr txBox="1"/>
            <p:nvPr/>
          </p:nvSpPr>
          <p:spPr>
            <a:xfrm>
              <a:off x="6861916" y="3583923"/>
              <a:ext cx="187550" cy="3491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8" tIns="35718" rIns="35718" bIns="35718" anchor="ctr">
              <a:spAutoFit/>
            </a:bodyPr>
            <a:lstStyle>
              <a:lvl1pPr algn="ctr" defTabSz="410765">
                <a:defRPr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h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19943" y="2624247"/>
            <a:ext cx="2385155" cy="1488261"/>
            <a:chOff x="6150894" y="2502176"/>
            <a:chExt cx="2385155" cy="1488261"/>
          </a:xfrm>
        </p:grpSpPr>
        <p:sp>
          <p:nvSpPr>
            <p:cNvPr id="9" name="线条"/>
            <p:cNvSpPr/>
            <p:nvPr/>
          </p:nvSpPr>
          <p:spPr>
            <a:xfrm>
              <a:off x="6150894" y="2502176"/>
              <a:ext cx="2223427" cy="1331863"/>
            </a:xfrm>
            <a:prstGeom prst="line">
              <a:avLst/>
            </a:prstGeom>
            <a:ln w="25400" cap="rnd">
              <a:solidFill>
                <a:srgbClr val="00A2FF"/>
              </a:solidFill>
              <a:custDash>
                <a:ds d="100000" sp="200000"/>
              </a:custDash>
            </a:ln>
          </p:spPr>
          <p:txBody>
            <a:bodyPr wrap="square" lIns="32146" tIns="32146" rIns="32146" bIns="32146"/>
            <a:lstStyle/>
            <a:p>
              <a:pPr algn="ctr" defTabSz="410765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0"/>
            <p:cNvSpPr txBox="1"/>
            <p:nvPr/>
          </p:nvSpPr>
          <p:spPr>
            <a:xfrm>
              <a:off x="8361323" y="3672082"/>
              <a:ext cx="174726" cy="3183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8" tIns="35718" rIns="35718" bIns="35718" anchor="ctr">
              <a:spAutoFit/>
            </a:bodyPr>
            <a:lstStyle>
              <a:lvl1pPr algn="ctr" defTabSz="410765">
                <a:defRPr sz="1600" i="1">
                  <a:solidFill>
                    <a:srgbClr val="0076B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04301" y="2366518"/>
            <a:ext cx="1498321" cy="1399137"/>
            <a:chOff x="6835252" y="2244447"/>
            <a:chExt cx="1498321" cy="1399137"/>
          </a:xfrm>
        </p:grpSpPr>
        <p:sp>
          <p:nvSpPr>
            <p:cNvPr id="14" name="线条"/>
            <p:cNvSpPr/>
            <p:nvPr/>
          </p:nvSpPr>
          <p:spPr>
            <a:xfrm>
              <a:off x="7147899" y="3444027"/>
              <a:ext cx="333434" cy="199557"/>
            </a:xfrm>
            <a:prstGeom prst="line">
              <a:avLst/>
            </a:prstGeom>
            <a:ln w="25400">
              <a:solidFill>
                <a:srgbClr val="61D836"/>
              </a:solidFill>
              <a:prstDash val="sysDot"/>
              <a:miter lim="400000"/>
            </a:ln>
          </p:spPr>
          <p:txBody>
            <a:bodyPr wrap="square" lIns="32146" tIns="32146" rIns="32146" bIns="32146"/>
            <a:lstStyle/>
            <a:p>
              <a:pPr algn="ctr" defTabSz="410765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" name="线条"/>
            <p:cNvSpPr/>
            <p:nvPr/>
          </p:nvSpPr>
          <p:spPr>
            <a:xfrm>
              <a:off x="7450710" y="2917454"/>
              <a:ext cx="144612" cy="86548"/>
            </a:xfrm>
            <a:prstGeom prst="line">
              <a:avLst/>
            </a:prstGeom>
            <a:ln w="25400">
              <a:solidFill>
                <a:srgbClr val="F7BA01"/>
              </a:solidFill>
              <a:prstDash val="sysDot"/>
              <a:miter lim="400000"/>
            </a:ln>
          </p:spPr>
          <p:txBody>
            <a:bodyPr wrap="square" lIns="32146" tIns="32146" rIns="32146" bIns="32146"/>
            <a:lstStyle/>
            <a:p>
              <a:pPr algn="ctr" defTabSz="410765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" name="线条"/>
            <p:cNvSpPr/>
            <p:nvPr/>
          </p:nvSpPr>
          <p:spPr>
            <a:xfrm>
              <a:off x="7740352" y="2420888"/>
              <a:ext cx="593221" cy="355037"/>
            </a:xfrm>
            <a:prstGeom prst="line">
              <a:avLst/>
            </a:prstGeom>
            <a:ln w="25400">
              <a:solidFill>
                <a:srgbClr val="F7BA01"/>
              </a:solidFill>
              <a:prstDash val="sysDot"/>
              <a:miter lim="400000"/>
            </a:ln>
          </p:spPr>
          <p:txBody>
            <a:bodyPr wrap="square" lIns="32146" tIns="32146" rIns="32146" bIns="32146"/>
            <a:lstStyle/>
            <a:p>
              <a:pPr algn="ctr" defTabSz="410765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" name="0.1"/>
            <p:cNvSpPr txBox="1"/>
            <p:nvPr/>
          </p:nvSpPr>
          <p:spPr>
            <a:xfrm>
              <a:off x="6835252" y="3251910"/>
              <a:ext cx="315790" cy="256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8" tIns="35718" rIns="35718" bIns="35718" anchor="ctr">
              <a:spAutoFit/>
            </a:bodyPr>
            <a:lstStyle>
              <a:lvl1pPr algn="ctr" defTabSz="410765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 smtClean="0"/>
                <a:t>-</a:t>
              </a:r>
              <a:r>
                <a:rPr dirty="0" smtClean="0"/>
                <a:t>0.1</a:t>
              </a:r>
              <a:endParaRPr dirty="0"/>
            </a:p>
          </p:txBody>
        </p:sp>
        <p:sp>
          <p:nvSpPr>
            <p:cNvPr id="18" name="0.1"/>
            <p:cNvSpPr txBox="1"/>
            <p:nvPr/>
          </p:nvSpPr>
          <p:spPr>
            <a:xfrm>
              <a:off x="7177296" y="2734656"/>
              <a:ext cx="274639" cy="2554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8" tIns="35718" rIns="35718" bIns="35718" anchor="ctr">
              <a:spAutoFit/>
            </a:bodyPr>
            <a:lstStyle>
              <a:lvl1pPr algn="ctr" defTabSz="410765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0.1</a:t>
              </a:r>
            </a:p>
          </p:txBody>
        </p:sp>
        <p:sp>
          <p:nvSpPr>
            <p:cNvPr id="19" name="0.6"/>
            <p:cNvSpPr txBox="1"/>
            <p:nvPr/>
          </p:nvSpPr>
          <p:spPr>
            <a:xfrm>
              <a:off x="7380312" y="2244447"/>
              <a:ext cx="264495" cy="256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8" tIns="35718" rIns="35718" bIns="35718" anchor="ctr">
              <a:spAutoFit/>
            </a:bodyPr>
            <a:lstStyle>
              <a:lvl1pPr algn="ctr" defTabSz="410765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 smtClean="0"/>
                <a:t>0.</a:t>
              </a:r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19057" y="2805792"/>
            <a:ext cx="1245431" cy="1306716"/>
            <a:chOff x="7450008" y="2683721"/>
            <a:chExt cx="1245431" cy="13067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50008" y="3594848"/>
              <a:ext cx="419643" cy="395589"/>
              <a:chOff x="7450008" y="3594848"/>
              <a:chExt cx="419643" cy="395589"/>
            </a:xfrm>
          </p:grpSpPr>
          <p:sp>
            <p:nvSpPr>
              <p:cNvPr id="13" name="圆形"/>
              <p:cNvSpPr/>
              <p:nvPr/>
            </p:nvSpPr>
            <p:spPr>
              <a:xfrm>
                <a:off x="7450008" y="3594848"/>
                <a:ext cx="139982" cy="142650"/>
              </a:xfrm>
              <a:prstGeom prst="ellipse">
                <a:avLst/>
              </a:prstGeom>
              <a:solidFill>
                <a:srgbClr val="61D836"/>
              </a:solidFill>
              <a:ln w="12700">
                <a:miter lim="400000"/>
              </a:ln>
            </p:spPr>
            <p:txBody>
              <a:bodyPr wrap="square" lIns="35718" tIns="35718" rIns="35718" bIns="35718" anchor="ctr"/>
              <a:lstStyle/>
              <a:p>
                <a:pPr algn="ctr" defTabSz="410765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" name="O1"/>
              <p:cNvSpPr txBox="1"/>
              <p:nvPr/>
            </p:nvSpPr>
            <p:spPr>
              <a:xfrm>
                <a:off x="7581111" y="3672082"/>
                <a:ext cx="288540" cy="3183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/>
              <a:p>
                <a:pPr algn="ctr" defTabSz="410765">
                  <a:defRPr sz="1600">
                    <a:solidFill>
                      <a:srgbClr val="61D8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dirty="0"/>
                  <a:t>O</a:t>
                </a:r>
                <a:r>
                  <a:rPr baseline="-5998" dirty="0"/>
                  <a:t>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73576" y="2935496"/>
              <a:ext cx="456810" cy="318355"/>
              <a:chOff x="7573576" y="2935496"/>
              <a:chExt cx="456810" cy="318355"/>
            </a:xfrm>
          </p:grpSpPr>
          <p:sp>
            <p:nvSpPr>
              <p:cNvPr id="12" name="圆形"/>
              <p:cNvSpPr/>
              <p:nvPr/>
            </p:nvSpPr>
            <p:spPr>
              <a:xfrm>
                <a:off x="7573576" y="2960841"/>
                <a:ext cx="139982" cy="142649"/>
              </a:xfrm>
              <a:prstGeom prst="ellipse">
                <a:avLst/>
              </a:prstGeom>
              <a:solidFill>
                <a:srgbClr val="F7BA01"/>
              </a:solidFill>
              <a:ln w="12700">
                <a:miter lim="400000"/>
              </a:ln>
            </p:spPr>
            <p:txBody>
              <a:bodyPr wrap="square" lIns="35718" tIns="35718" rIns="35718" bIns="35718" anchor="ctr"/>
              <a:lstStyle/>
              <a:p>
                <a:pPr algn="ctr" defTabSz="410765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" name="O2"/>
              <p:cNvSpPr txBox="1"/>
              <p:nvPr/>
            </p:nvSpPr>
            <p:spPr>
              <a:xfrm>
                <a:off x="7741846" y="2935496"/>
                <a:ext cx="288540" cy="3183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/>
              <a:p>
                <a:pPr algn="ctr" defTabSz="410765">
                  <a:defRPr sz="1600">
                    <a:solidFill>
                      <a:srgbClr val="F7BA0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O</a:t>
                </a:r>
                <a:r>
                  <a:rPr baseline="-5998"/>
                  <a:t>2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247559" y="2683721"/>
              <a:ext cx="447880" cy="318355"/>
              <a:chOff x="8247559" y="2683721"/>
              <a:chExt cx="447880" cy="318355"/>
            </a:xfrm>
          </p:grpSpPr>
          <p:sp>
            <p:nvSpPr>
              <p:cNvPr id="11" name="圆形"/>
              <p:cNvSpPr/>
              <p:nvPr/>
            </p:nvSpPr>
            <p:spPr>
              <a:xfrm>
                <a:off x="8247559" y="2686854"/>
                <a:ext cx="139982" cy="142650"/>
              </a:xfrm>
              <a:prstGeom prst="ellipse">
                <a:avLst/>
              </a:prstGeom>
              <a:solidFill>
                <a:srgbClr val="F7BA01"/>
              </a:solidFill>
              <a:ln w="12700">
                <a:miter lim="400000"/>
              </a:ln>
            </p:spPr>
            <p:txBody>
              <a:bodyPr wrap="square" lIns="35718" tIns="35718" rIns="35718" bIns="35718" anchor="ctr"/>
              <a:lstStyle/>
              <a:p>
                <a:pPr algn="ctr" defTabSz="410765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" name="O3"/>
              <p:cNvSpPr txBox="1"/>
              <p:nvPr/>
            </p:nvSpPr>
            <p:spPr>
              <a:xfrm>
                <a:off x="8406899" y="2683721"/>
                <a:ext cx="288540" cy="3183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/>
              <a:p>
                <a:pPr algn="ctr" defTabSz="410765">
                  <a:defRPr sz="1600">
                    <a:solidFill>
                      <a:srgbClr val="F7BA0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O</a:t>
                </a:r>
                <a:r>
                  <a:rPr baseline="-5998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by Hamming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240" cy="5039766"/>
          </a:xfrm>
        </p:spPr>
        <p:txBody>
          <a:bodyPr/>
          <a:lstStyle/>
          <a:p>
            <a:r>
              <a:rPr lang="en-US" dirty="0" smtClean="0"/>
              <a:t>Items with the same binary code are organized </a:t>
            </a:r>
            <a:r>
              <a:rPr lang="en-US" dirty="0" smtClean="0"/>
              <a:t>into</a:t>
            </a:r>
            <a:r>
              <a:rPr lang="en-US" dirty="0" smtClean="0"/>
              <a:t> the same bucket </a:t>
            </a:r>
            <a:endParaRPr lang="en-US" dirty="0" smtClean="0"/>
          </a:p>
          <a:p>
            <a:r>
              <a:rPr lang="en-US" dirty="0" smtClean="0"/>
              <a:t>A query probes buckets </a:t>
            </a:r>
            <a:r>
              <a:rPr lang="en-US" dirty="0" smtClean="0"/>
              <a:t>with smaller </a:t>
            </a:r>
            <a:r>
              <a:rPr lang="en-US" dirty="0"/>
              <a:t>hamming distance </a:t>
            </a:r>
            <a:r>
              <a:rPr lang="en-US" dirty="0" smtClean="0"/>
              <a:t>first</a:t>
            </a:r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6" name="Group 89"/>
          <p:cNvGrpSpPr/>
          <p:nvPr/>
        </p:nvGrpSpPr>
        <p:grpSpPr>
          <a:xfrm>
            <a:off x="179512" y="3250894"/>
            <a:ext cx="3505207" cy="3430352"/>
            <a:chOff x="-1" y="-1"/>
            <a:chExt cx="3733798" cy="3657603"/>
          </a:xfrm>
        </p:grpSpPr>
        <p:sp>
          <p:nvSpPr>
            <p:cNvPr id="14" name="Straight Connector 46"/>
            <p:cNvSpPr/>
            <p:nvPr/>
          </p:nvSpPr>
          <p:spPr>
            <a:xfrm>
              <a:off x="76200" y="3657601"/>
              <a:ext cx="365759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traight Connector 47"/>
            <p:cNvSpPr/>
            <p:nvPr/>
          </p:nvSpPr>
          <p:spPr>
            <a:xfrm flipV="1">
              <a:off x="76199" y="-1"/>
              <a:ext cx="1" cy="36576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48"/>
            <p:cNvSpPr/>
            <p:nvPr/>
          </p:nvSpPr>
          <p:spPr>
            <a:xfrm>
              <a:off x="76200" y="-1"/>
              <a:ext cx="365759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traight Connector 49"/>
            <p:cNvSpPr/>
            <p:nvPr/>
          </p:nvSpPr>
          <p:spPr>
            <a:xfrm flipV="1">
              <a:off x="3733796" y="-1"/>
              <a:ext cx="1" cy="36576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traight Connector 50"/>
            <p:cNvSpPr/>
            <p:nvPr/>
          </p:nvSpPr>
          <p:spPr>
            <a:xfrm>
              <a:off x="76200" y="1828801"/>
              <a:ext cx="3657597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traight Connector 51"/>
            <p:cNvSpPr/>
            <p:nvPr/>
          </p:nvSpPr>
          <p:spPr>
            <a:xfrm flipV="1">
              <a:off x="1904998" y="-1"/>
              <a:ext cx="1" cy="36576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76199" y="3048001"/>
              <a:ext cx="1100495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dirty="0"/>
                <a:t>(0, 0)</a:t>
              </a:r>
            </a:p>
          </p:txBody>
        </p:sp>
        <p:sp>
          <p:nvSpPr>
            <p:cNvPr id="21" name="TextBox 53"/>
            <p:cNvSpPr txBox="1"/>
            <p:nvPr/>
          </p:nvSpPr>
          <p:spPr>
            <a:xfrm>
              <a:off x="1904997" y="3048001"/>
              <a:ext cx="1100495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dirty="0"/>
                <a:t>(1, 0)</a:t>
              </a:r>
            </a:p>
          </p:txBody>
        </p:sp>
        <p:sp>
          <p:nvSpPr>
            <p:cNvPr id="22" name="TextBox 54"/>
            <p:cNvSpPr txBox="1"/>
            <p:nvPr/>
          </p:nvSpPr>
          <p:spPr>
            <a:xfrm>
              <a:off x="76199" y="1244025"/>
              <a:ext cx="1100495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t>(0, 1)</a:t>
              </a:r>
            </a:p>
          </p:txBody>
        </p:sp>
        <p:sp>
          <p:nvSpPr>
            <p:cNvPr id="23" name="TextBox 55"/>
            <p:cNvSpPr txBox="1"/>
            <p:nvPr/>
          </p:nvSpPr>
          <p:spPr>
            <a:xfrm>
              <a:off x="1866548" y="1244025"/>
              <a:ext cx="1100495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t>(1, 1)</a:t>
              </a:r>
            </a:p>
          </p:txBody>
        </p:sp>
        <p:sp>
          <p:nvSpPr>
            <p:cNvPr id="24" name="Oval 75"/>
            <p:cNvSpPr/>
            <p:nvPr/>
          </p:nvSpPr>
          <p:spPr>
            <a:xfrm>
              <a:off x="2895597" y="609599"/>
              <a:ext cx="152401" cy="165297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Oval 77"/>
            <p:cNvSpPr/>
            <p:nvPr/>
          </p:nvSpPr>
          <p:spPr>
            <a:xfrm>
              <a:off x="2895597" y="1282505"/>
              <a:ext cx="152401" cy="165297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Oval 57"/>
            <p:cNvSpPr/>
            <p:nvPr/>
          </p:nvSpPr>
          <p:spPr>
            <a:xfrm>
              <a:off x="380999" y="2349306"/>
              <a:ext cx="152401" cy="165297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Oval 68"/>
            <p:cNvSpPr/>
            <p:nvPr/>
          </p:nvSpPr>
          <p:spPr>
            <a:xfrm>
              <a:off x="2362198" y="2273106"/>
              <a:ext cx="152401" cy="165297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Oval 69"/>
            <p:cNvSpPr/>
            <p:nvPr/>
          </p:nvSpPr>
          <p:spPr>
            <a:xfrm>
              <a:off x="2133597" y="2958906"/>
              <a:ext cx="152401" cy="165297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Oval 73"/>
            <p:cNvSpPr/>
            <p:nvPr/>
          </p:nvSpPr>
          <p:spPr>
            <a:xfrm>
              <a:off x="3047997" y="3263706"/>
              <a:ext cx="152401" cy="165297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Oval 61"/>
            <p:cNvSpPr/>
            <p:nvPr/>
          </p:nvSpPr>
          <p:spPr>
            <a:xfrm>
              <a:off x="1295398" y="520505"/>
              <a:ext cx="152401" cy="165297"/>
            </a:xfrm>
            <a:prstGeom prst="ellipse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Oval 62"/>
            <p:cNvSpPr/>
            <p:nvPr/>
          </p:nvSpPr>
          <p:spPr>
            <a:xfrm>
              <a:off x="533399" y="914400"/>
              <a:ext cx="152401" cy="165297"/>
            </a:xfrm>
            <a:prstGeom prst="ellipse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Oval 65"/>
            <p:cNvSpPr/>
            <p:nvPr/>
          </p:nvSpPr>
          <p:spPr>
            <a:xfrm>
              <a:off x="1600198" y="3187506"/>
              <a:ext cx="152401" cy="165297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Oval 67"/>
            <p:cNvSpPr/>
            <p:nvPr/>
          </p:nvSpPr>
          <p:spPr>
            <a:xfrm>
              <a:off x="1142998" y="2362201"/>
              <a:ext cx="152401" cy="165297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" name="TextBox 79"/>
            <p:cNvGrpSpPr/>
            <p:nvPr/>
          </p:nvGrpSpPr>
          <p:grpSpPr>
            <a:xfrm>
              <a:off x="76199" y="1752598"/>
              <a:ext cx="457201" cy="584779"/>
              <a:chOff x="0" y="-1"/>
              <a:chExt cx="457200" cy="584777"/>
            </a:xfrm>
          </p:grpSpPr>
          <p:sp>
            <p:nvSpPr>
              <p:cNvPr id="59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5" name="TextBox 80"/>
            <p:cNvGrpSpPr/>
            <p:nvPr/>
          </p:nvGrpSpPr>
          <p:grpSpPr>
            <a:xfrm>
              <a:off x="761998" y="1777425"/>
              <a:ext cx="457201" cy="584777"/>
              <a:chOff x="0" y="0"/>
              <a:chExt cx="457200" cy="584775"/>
            </a:xfrm>
          </p:grpSpPr>
          <p:sp>
            <p:nvSpPr>
              <p:cNvPr id="57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6" name="TextBox 81"/>
            <p:cNvGrpSpPr/>
            <p:nvPr/>
          </p:nvGrpSpPr>
          <p:grpSpPr>
            <a:xfrm>
              <a:off x="1904998" y="1752600"/>
              <a:ext cx="457201" cy="584777"/>
              <a:chOff x="0" y="0"/>
              <a:chExt cx="457200" cy="584775"/>
            </a:xfrm>
          </p:grpSpPr>
          <p:sp>
            <p:nvSpPr>
              <p:cNvPr id="55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7" name="TextBox 82"/>
            <p:cNvGrpSpPr/>
            <p:nvPr/>
          </p:nvGrpSpPr>
          <p:grpSpPr>
            <a:xfrm>
              <a:off x="1904998" y="2362200"/>
              <a:ext cx="457201" cy="584777"/>
              <a:chOff x="0" y="0"/>
              <a:chExt cx="457200" cy="584775"/>
            </a:xfrm>
          </p:grpSpPr>
          <p:sp>
            <p:nvSpPr>
              <p:cNvPr id="53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8" name="TextBox 84"/>
            <p:cNvGrpSpPr/>
            <p:nvPr/>
          </p:nvGrpSpPr>
          <p:grpSpPr>
            <a:xfrm>
              <a:off x="3047997" y="2743201"/>
              <a:ext cx="457201" cy="584777"/>
              <a:chOff x="0" y="0"/>
              <a:chExt cx="457200" cy="584775"/>
            </a:xfrm>
          </p:grpSpPr>
          <p:sp>
            <p:nvSpPr>
              <p:cNvPr id="51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9" name="TextBox 85"/>
            <p:cNvGrpSpPr/>
            <p:nvPr/>
          </p:nvGrpSpPr>
          <p:grpSpPr>
            <a:xfrm>
              <a:off x="-1" y="482024"/>
              <a:ext cx="457201" cy="584776"/>
              <a:chOff x="0" y="0"/>
              <a:chExt cx="457200" cy="584775"/>
            </a:xfrm>
          </p:grpSpPr>
          <p:sp>
            <p:nvSpPr>
              <p:cNvPr id="49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8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40" name="TextBox 86"/>
            <p:cNvGrpSpPr/>
            <p:nvPr/>
          </p:nvGrpSpPr>
          <p:grpSpPr>
            <a:xfrm>
              <a:off x="761998" y="-1"/>
              <a:ext cx="457201" cy="584776"/>
              <a:chOff x="0" y="0"/>
              <a:chExt cx="457200" cy="584775"/>
            </a:xfrm>
          </p:grpSpPr>
          <p:sp>
            <p:nvSpPr>
              <p:cNvPr id="47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41" name="TextBox 87"/>
            <p:cNvGrpSpPr/>
            <p:nvPr/>
          </p:nvGrpSpPr>
          <p:grpSpPr>
            <a:xfrm>
              <a:off x="2514598" y="-1"/>
              <a:ext cx="457201" cy="584776"/>
              <a:chOff x="0" y="0"/>
              <a:chExt cx="457200" cy="584775"/>
            </a:xfrm>
          </p:grpSpPr>
          <p:sp>
            <p:nvSpPr>
              <p:cNvPr id="45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10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42" name="TextBox 88"/>
            <p:cNvGrpSpPr/>
            <p:nvPr/>
          </p:nvGrpSpPr>
          <p:grpSpPr>
            <a:xfrm>
              <a:off x="3048000" y="863025"/>
              <a:ext cx="457201" cy="584776"/>
              <a:chOff x="0" y="0"/>
              <a:chExt cx="457200" cy="584775"/>
            </a:xfrm>
          </p:grpSpPr>
          <p:sp>
            <p:nvSpPr>
              <p:cNvPr id="43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11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</p:grpSp>
      <p:sp>
        <p:nvSpPr>
          <p:cNvPr id="13" name="文本"/>
          <p:cNvSpPr txBox="1"/>
          <p:nvPr/>
        </p:nvSpPr>
        <p:spPr>
          <a:xfrm>
            <a:off x="1896348" y="3202711"/>
            <a:ext cx="429209" cy="335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dirty="0"/>
              <a:t> 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252534" y="5775473"/>
            <a:ext cx="429209" cy="548445"/>
            <a:chOff x="1252534" y="5775473"/>
            <a:chExt cx="429209" cy="548445"/>
          </a:xfrm>
        </p:grpSpPr>
        <p:sp>
          <p:nvSpPr>
            <p:cNvPr id="10" name="矩形"/>
            <p:cNvSpPr/>
            <p:nvPr/>
          </p:nvSpPr>
          <p:spPr>
            <a:xfrm>
              <a:off x="1252534" y="5775473"/>
              <a:ext cx="429209" cy="548445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文本"/>
            <p:cNvSpPr txBox="1"/>
            <p:nvPr/>
          </p:nvSpPr>
          <p:spPr>
            <a:xfrm>
              <a:off x="1252534" y="5775473"/>
              <a:ext cx="429209" cy="33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44660"/>
            <a:ext cx="57912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9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Hamming Ranking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Hamming distance is too coarse-grained</a:t>
                </a:r>
              </a:p>
              <a:p>
                <a:pPr lvl="1"/>
                <a:r>
                  <a:rPr lang="en-US" dirty="0" smtClean="0"/>
                  <a:t>Bucket (0, 1) and (1, 0) have the same hamming distance 1 to the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5" name="Group 93"/>
          <p:cNvGrpSpPr/>
          <p:nvPr/>
        </p:nvGrpSpPr>
        <p:grpSpPr>
          <a:xfrm>
            <a:off x="338942" y="2678744"/>
            <a:ext cx="3505205" cy="3478534"/>
            <a:chOff x="-1" y="-1"/>
            <a:chExt cx="3733802" cy="3708977"/>
          </a:xfrm>
        </p:grpSpPr>
        <p:grpSp>
          <p:nvGrpSpPr>
            <p:cNvPr id="6" name="Group 89"/>
            <p:cNvGrpSpPr/>
            <p:nvPr/>
          </p:nvGrpSpPr>
          <p:grpSpPr>
            <a:xfrm>
              <a:off x="-1" y="51375"/>
              <a:ext cx="3733802" cy="3657601"/>
              <a:chOff x="0" y="0"/>
              <a:chExt cx="3733800" cy="3657600"/>
            </a:xfrm>
          </p:grpSpPr>
          <p:sp>
            <p:nvSpPr>
              <p:cNvPr id="14" name="Straight Connector 46"/>
              <p:cNvSpPr/>
              <p:nvPr/>
            </p:nvSpPr>
            <p:spPr>
              <a:xfrm>
                <a:off x="76200" y="3657600"/>
                <a:ext cx="365760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Straight Connector 47"/>
              <p:cNvSpPr/>
              <p:nvPr/>
            </p:nvSpPr>
            <p:spPr>
              <a:xfrm flipV="1">
                <a:off x="76199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Straight Connector 48"/>
              <p:cNvSpPr/>
              <p:nvPr/>
            </p:nvSpPr>
            <p:spPr>
              <a:xfrm>
                <a:off x="76200" y="-1"/>
                <a:ext cx="365760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Straight Connector 49"/>
              <p:cNvSpPr/>
              <p:nvPr/>
            </p:nvSpPr>
            <p:spPr>
              <a:xfrm flipV="1">
                <a:off x="3733800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traight Connector 50"/>
              <p:cNvSpPr/>
              <p:nvPr/>
            </p:nvSpPr>
            <p:spPr>
              <a:xfrm>
                <a:off x="76200" y="1828800"/>
                <a:ext cx="3657601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Straight Connector 51"/>
              <p:cNvSpPr/>
              <p:nvPr/>
            </p:nvSpPr>
            <p:spPr>
              <a:xfrm flipV="1">
                <a:off x="1905000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TextBox 52"/>
              <p:cNvSpPr txBox="1"/>
              <p:nvPr/>
            </p:nvSpPr>
            <p:spPr>
              <a:xfrm>
                <a:off x="76199" y="3048000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(0, 0)</a:t>
                </a:r>
              </a:p>
            </p:txBody>
          </p:sp>
          <p:sp>
            <p:nvSpPr>
              <p:cNvPr id="21" name="TextBox 53"/>
              <p:cNvSpPr txBox="1"/>
              <p:nvPr/>
            </p:nvSpPr>
            <p:spPr>
              <a:xfrm>
                <a:off x="1904999" y="3048000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(1, 0)</a:t>
                </a:r>
              </a:p>
            </p:txBody>
          </p:sp>
          <p:sp>
            <p:nvSpPr>
              <p:cNvPr id="22" name="TextBox 54"/>
              <p:cNvSpPr txBox="1"/>
              <p:nvPr/>
            </p:nvSpPr>
            <p:spPr>
              <a:xfrm>
                <a:off x="76199" y="1244024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(0, 1)</a:t>
                </a:r>
              </a:p>
            </p:txBody>
          </p:sp>
          <p:sp>
            <p:nvSpPr>
              <p:cNvPr id="23" name="TextBox 55"/>
              <p:cNvSpPr txBox="1"/>
              <p:nvPr/>
            </p:nvSpPr>
            <p:spPr>
              <a:xfrm>
                <a:off x="1866550" y="1244024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(1, 1)</a:t>
                </a:r>
              </a:p>
            </p:txBody>
          </p:sp>
          <p:sp>
            <p:nvSpPr>
              <p:cNvPr id="24" name="Oval 75"/>
              <p:cNvSpPr/>
              <p:nvPr/>
            </p:nvSpPr>
            <p:spPr>
              <a:xfrm>
                <a:off x="2895600" y="609599"/>
                <a:ext cx="152401" cy="165297"/>
              </a:xfrm>
              <a:prstGeom prst="ellipse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Oval 77"/>
              <p:cNvSpPr/>
              <p:nvPr/>
            </p:nvSpPr>
            <p:spPr>
              <a:xfrm>
                <a:off x="2895600" y="1282504"/>
                <a:ext cx="152401" cy="165297"/>
              </a:xfrm>
              <a:prstGeom prst="ellipse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Oval 57"/>
              <p:cNvSpPr/>
              <p:nvPr/>
            </p:nvSpPr>
            <p:spPr>
              <a:xfrm>
                <a:off x="380999" y="2349305"/>
                <a:ext cx="152401" cy="165297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Oval 68"/>
              <p:cNvSpPr/>
              <p:nvPr/>
            </p:nvSpPr>
            <p:spPr>
              <a:xfrm>
                <a:off x="2362200" y="22731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Oval 69"/>
              <p:cNvSpPr/>
              <p:nvPr/>
            </p:nvSpPr>
            <p:spPr>
              <a:xfrm>
                <a:off x="2133600" y="29589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Oval 73"/>
              <p:cNvSpPr/>
              <p:nvPr/>
            </p:nvSpPr>
            <p:spPr>
              <a:xfrm>
                <a:off x="3048000" y="32637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61"/>
              <p:cNvSpPr/>
              <p:nvPr/>
            </p:nvSpPr>
            <p:spPr>
              <a:xfrm>
                <a:off x="1295399" y="520504"/>
                <a:ext cx="152401" cy="165297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62"/>
              <p:cNvSpPr/>
              <p:nvPr/>
            </p:nvSpPr>
            <p:spPr>
              <a:xfrm>
                <a:off x="533399" y="914399"/>
                <a:ext cx="152401" cy="165297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65"/>
              <p:cNvSpPr/>
              <p:nvPr/>
            </p:nvSpPr>
            <p:spPr>
              <a:xfrm>
                <a:off x="1600199" y="3187505"/>
                <a:ext cx="152401" cy="165297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67"/>
              <p:cNvSpPr/>
              <p:nvPr/>
            </p:nvSpPr>
            <p:spPr>
              <a:xfrm>
                <a:off x="1142999" y="2362200"/>
                <a:ext cx="152401" cy="165297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4" name="TextBox 79"/>
              <p:cNvGrpSpPr/>
              <p:nvPr/>
            </p:nvGrpSpPr>
            <p:grpSpPr>
              <a:xfrm>
                <a:off x="76199" y="1752599"/>
                <a:ext cx="457201" cy="584777"/>
                <a:chOff x="0" y="0"/>
                <a:chExt cx="457200" cy="584775"/>
              </a:xfrm>
            </p:grpSpPr>
            <p:sp>
              <p:nvSpPr>
                <p:cNvPr id="59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3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5" name="TextBox 80"/>
              <p:cNvGrpSpPr/>
              <p:nvPr/>
            </p:nvGrpSpPr>
            <p:grpSpPr>
              <a:xfrm>
                <a:off x="761999" y="1777424"/>
                <a:ext cx="457201" cy="584777"/>
                <a:chOff x="0" y="0"/>
                <a:chExt cx="457200" cy="584775"/>
              </a:xfrm>
            </p:grpSpPr>
            <p:sp>
              <p:nvSpPr>
                <p:cNvPr id="57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4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8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6" name="TextBox 81"/>
              <p:cNvGrpSpPr/>
              <p:nvPr/>
            </p:nvGrpSpPr>
            <p:grpSpPr>
              <a:xfrm>
                <a:off x="1905000" y="1752599"/>
                <a:ext cx="457201" cy="584777"/>
                <a:chOff x="0" y="0"/>
                <a:chExt cx="457200" cy="584775"/>
              </a:xfrm>
            </p:grpSpPr>
            <p:sp>
              <p:nvSpPr>
                <p:cNvPr id="55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5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7" name="TextBox 82"/>
              <p:cNvGrpSpPr/>
              <p:nvPr/>
            </p:nvGrpSpPr>
            <p:grpSpPr>
              <a:xfrm>
                <a:off x="1905000" y="2362199"/>
                <a:ext cx="457201" cy="584777"/>
                <a:chOff x="0" y="0"/>
                <a:chExt cx="457200" cy="584775"/>
              </a:xfrm>
            </p:grpSpPr>
            <p:sp>
              <p:nvSpPr>
                <p:cNvPr id="53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6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4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8" name="TextBox 84"/>
              <p:cNvGrpSpPr/>
              <p:nvPr/>
            </p:nvGrpSpPr>
            <p:grpSpPr>
              <a:xfrm>
                <a:off x="3048000" y="2743199"/>
                <a:ext cx="457201" cy="584777"/>
                <a:chOff x="0" y="0"/>
                <a:chExt cx="457200" cy="584775"/>
              </a:xfrm>
            </p:grpSpPr>
            <p:sp>
              <p:nvSpPr>
                <p:cNvPr id="51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7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9" name="TextBox 85"/>
              <p:cNvGrpSpPr/>
              <p:nvPr/>
            </p:nvGrpSpPr>
            <p:grpSpPr>
              <a:xfrm>
                <a:off x="-1" y="482024"/>
                <a:ext cx="457201" cy="584776"/>
                <a:chOff x="0" y="0"/>
                <a:chExt cx="457200" cy="584775"/>
              </a:xfrm>
            </p:grpSpPr>
            <p:sp>
              <p:nvSpPr>
                <p:cNvPr id="49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8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0" name="TextBox 86"/>
              <p:cNvGrpSpPr/>
              <p:nvPr/>
            </p:nvGrpSpPr>
            <p:grpSpPr>
              <a:xfrm>
                <a:off x="761999" y="-1"/>
                <a:ext cx="457201" cy="584776"/>
                <a:chOff x="0" y="0"/>
                <a:chExt cx="457200" cy="584775"/>
              </a:xfrm>
            </p:grpSpPr>
            <p:sp>
              <p:nvSpPr>
                <p:cNvPr id="47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9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1" name="TextBox 87"/>
              <p:cNvGrpSpPr/>
              <p:nvPr/>
            </p:nvGrpSpPr>
            <p:grpSpPr>
              <a:xfrm>
                <a:off x="2514600" y="-1"/>
                <a:ext cx="457201" cy="584776"/>
                <a:chOff x="0" y="0"/>
                <a:chExt cx="457200" cy="584775"/>
              </a:xfrm>
            </p:grpSpPr>
            <p:sp>
              <p:nvSpPr>
                <p:cNvPr id="45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10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2" name="TextBox 88"/>
              <p:cNvGrpSpPr/>
              <p:nvPr/>
            </p:nvGrpSpPr>
            <p:grpSpPr>
              <a:xfrm>
                <a:off x="3048000" y="863024"/>
                <a:ext cx="457201" cy="584776"/>
                <a:chOff x="0" y="0"/>
                <a:chExt cx="457200" cy="584775"/>
              </a:xfrm>
            </p:grpSpPr>
            <p:sp>
              <p:nvSpPr>
                <p:cNvPr id="43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11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</p:grpSp>
        <p:sp>
          <p:nvSpPr>
            <p:cNvPr id="13" name="文本"/>
            <p:cNvSpPr txBox="1"/>
            <p:nvPr/>
          </p:nvSpPr>
          <p:spPr>
            <a:xfrm>
              <a:off x="1828800" y="-1"/>
              <a:ext cx="457200" cy="358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/>
                <a:t> </a:t>
              </a:r>
            </a:p>
          </p:txBody>
        </p:sp>
        <p:grpSp>
          <p:nvGrpSpPr>
            <p:cNvPr id="9" name="TextBox 92"/>
            <p:cNvGrpSpPr/>
            <p:nvPr/>
          </p:nvGrpSpPr>
          <p:grpSpPr>
            <a:xfrm>
              <a:off x="1142999" y="2743200"/>
              <a:ext cx="457201" cy="584776"/>
              <a:chOff x="0" y="0"/>
              <a:chExt cx="457200" cy="584775"/>
            </a:xfrm>
          </p:grpSpPr>
          <p:sp>
            <p:nvSpPr>
              <p:cNvPr id="10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1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</p:grpSp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842139"/>
              </p:ext>
            </p:extLst>
          </p:nvPr>
        </p:nvGraphicFramePr>
        <p:xfrm>
          <a:off x="4355976" y="2952966"/>
          <a:ext cx="4518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4737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Distance (QD)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Quantization losses some similarity information </a:t>
                </a:r>
              </a:p>
              <a:p>
                <a:r>
                  <a:rPr lang="en-US" dirty="0" smtClean="0"/>
                  <a:t>Quantization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)|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5" name="Group 93"/>
          <p:cNvGrpSpPr/>
          <p:nvPr/>
        </p:nvGrpSpPr>
        <p:grpSpPr>
          <a:xfrm>
            <a:off x="355193" y="3054201"/>
            <a:ext cx="3505205" cy="3478534"/>
            <a:chOff x="-1" y="-1"/>
            <a:chExt cx="3733802" cy="3708977"/>
          </a:xfrm>
        </p:grpSpPr>
        <p:grpSp>
          <p:nvGrpSpPr>
            <p:cNvPr id="6" name="Group 89"/>
            <p:cNvGrpSpPr/>
            <p:nvPr/>
          </p:nvGrpSpPr>
          <p:grpSpPr>
            <a:xfrm>
              <a:off x="-1" y="51375"/>
              <a:ext cx="3733802" cy="3657601"/>
              <a:chOff x="0" y="0"/>
              <a:chExt cx="3733800" cy="3657600"/>
            </a:xfrm>
          </p:grpSpPr>
          <p:sp>
            <p:nvSpPr>
              <p:cNvPr id="14" name="Straight Connector 46"/>
              <p:cNvSpPr/>
              <p:nvPr/>
            </p:nvSpPr>
            <p:spPr>
              <a:xfrm>
                <a:off x="76200" y="3657600"/>
                <a:ext cx="365760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Straight Connector 47"/>
              <p:cNvSpPr/>
              <p:nvPr/>
            </p:nvSpPr>
            <p:spPr>
              <a:xfrm flipV="1">
                <a:off x="76199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Straight Connector 48"/>
              <p:cNvSpPr/>
              <p:nvPr/>
            </p:nvSpPr>
            <p:spPr>
              <a:xfrm>
                <a:off x="76200" y="-1"/>
                <a:ext cx="365760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Straight Connector 49"/>
              <p:cNvSpPr/>
              <p:nvPr/>
            </p:nvSpPr>
            <p:spPr>
              <a:xfrm flipV="1">
                <a:off x="3733800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traight Connector 50"/>
              <p:cNvSpPr/>
              <p:nvPr/>
            </p:nvSpPr>
            <p:spPr>
              <a:xfrm>
                <a:off x="76200" y="1828800"/>
                <a:ext cx="3657601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Straight Connector 51"/>
              <p:cNvSpPr/>
              <p:nvPr/>
            </p:nvSpPr>
            <p:spPr>
              <a:xfrm flipV="1">
                <a:off x="1905000" y="-1"/>
                <a:ext cx="1" cy="3657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TextBox 52"/>
              <p:cNvSpPr txBox="1"/>
              <p:nvPr/>
            </p:nvSpPr>
            <p:spPr>
              <a:xfrm>
                <a:off x="76199" y="3048000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(0, 0)</a:t>
                </a:r>
              </a:p>
            </p:txBody>
          </p:sp>
          <p:sp>
            <p:nvSpPr>
              <p:cNvPr id="21" name="TextBox 53"/>
              <p:cNvSpPr txBox="1"/>
              <p:nvPr/>
            </p:nvSpPr>
            <p:spPr>
              <a:xfrm>
                <a:off x="1904999" y="3048000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(1, 0)</a:t>
                </a:r>
              </a:p>
            </p:txBody>
          </p:sp>
          <p:sp>
            <p:nvSpPr>
              <p:cNvPr id="22" name="TextBox 54"/>
              <p:cNvSpPr txBox="1"/>
              <p:nvPr/>
            </p:nvSpPr>
            <p:spPr>
              <a:xfrm>
                <a:off x="76199" y="1244024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dirty="0"/>
                  <a:t>(0, 1)</a:t>
                </a:r>
              </a:p>
            </p:txBody>
          </p:sp>
          <p:sp>
            <p:nvSpPr>
              <p:cNvPr id="23" name="TextBox 55"/>
              <p:cNvSpPr txBox="1"/>
              <p:nvPr/>
            </p:nvSpPr>
            <p:spPr>
              <a:xfrm>
                <a:off x="1866550" y="1244024"/>
                <a:ext cx="1100496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t>(1, 1)</a:t>
                </a:r>
              </a:p>
            </p:txBody>
          </p:sp>
          <p:sp>
            <p:nvSpPr>
              <p:cNvPr id="24" name="Oval 75"/>
              <p:cNvSpPr/>
              <p:nvPr/>
            </p:nvSpPr>
            <p:spPr>
              <a:xfrm>
                <a:off x="2895600" y="609599"/>
                <a:ext cx="152401" cy="165297"/>
              </a:xfrm>
              <a:prstGeom prst="ellipse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Oval 77"/>
              <p:cNvSpPr/>
              <p:nvPr/>
            </p:nvSpPr>
            <p:spPr>
              <a:xfrm>
                <a:off x="2895600" y="1282504"/>
                <a:ext cx="152401" cy="165297"/>
              </a:xfrm>
              <a:prstGeom prst="ellipse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Oval 57"/>
              <p:cNvSpPr/>
              <p:nvPr/>
            </p:nvSpPr>
            <p:spPr>
              <a:xfrm>
                <a:off x="380999" y="2349305"/>
                <a:ext cx="152401" cy="165297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Oval 68"/>
              <p:cNvSpPr/>
              <p:nvPr/>
            </p:nvSpPr>
            <p:spPr>
              <a:xfrm>
                <a:off x="2362200" y="22731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Oval 69"/>
              <p:cNvSpPr/>
              <p:nvPr/>
            </p:nvSpPr>
            <p:spPr>
              <a:xfrm>
                <a:off x="2133600" y="29589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Oval 73"/>
              <p:cNvSpPr/>
              <p:nvPr/>
            </p:nvSpPr>
            <p:spPr>
              <a:xfrm>
                <a:off x="3048000" y="3263705"/>
                <a:ext cx="152401" cy="165297"/>
              </a:xfrm>
              <a:prstGeom prst="ellipse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61"/>
              <p:cNvSpPr/>
              <p:nvPr/>
            </p:nvSpPr>
            <p:spPr>
              <a:xfrm>
                <a:off x="1295399" y="520504"/>
                <a:ext cx="152401" cy="165297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62"/>
              <p:cNvSpPr/>
              <p:nvPr/>
            </p:nvSpPr>
            <p:spPr>
              <a:xfrm>
                <a:off x="533399" y="914399"/>
                <a:ext cx="152401" cy="165297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65"/>
              <p:cNvSpPr/>
              <p:nvPr/>
            </p:nvSpPr>
            <p:spPr>
              <a:xfrm>
                <a:off x="1600199" y="3187505"/>
                <a:ext cx="152401" cy="165297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67"/>
              <p:cNvSpPr/>
              <p:nvPr/>
            </p:nvSpPr>
            <p:spPr>
              <a:xfrm>
                <a:off x="1142999" y="2362200"/>
                <a:ext cx="152401" cy="165297"/>
              </a:xfrm>
              <a:prstGeom prst="ellipse">
                <a:avLst/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4" name="TextBox 79"/>
              <p:cNvGrpSpPr/>
              <p:nvPr/>
            </p:nvGrpSpPr>
            <p:grpSpPr>
              <a:xfrm>
                <a:off x="76199" y="1752599"/>
                <a:ext cx="457201" cy="584777"/>
                <a:chOff x="0" y="0"/>
                <a:chExt cx="457200" cy="584775"/>
              </a:xfrm>
            </p:grpSpPr>
            <p:sp>
              <p:nvSpPr>
                <p:cNvPr id="59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3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5" name="TextBox 80"/>
              <p:cNvGrpSpPr/>
              <p:nvPr/>
            </p:nvGrpSpPr>
            <p:grpSpPr>
              <a:xfrm>
                <a:off x="761999" y="1777424"/>
                <a:ext cx="457201" cy="584777"/>
                <a:chOff x="0" y="0"/>
                <a:chExt cx="457200" cy="584775"/>
              </a:xfrm>
            </p:grpSpPr>
            <p:sp>
              <p:nvSpPr>
                <p:cNvPr id="57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4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8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6" name="TextBox 81"/>
              <p:cNvGrpSpPr/>
              <p:nvPr/>
            </p:nvGrpSpPr>
            <p:grpSpPr>
              <a:xfrm>
                <a:off x="1905000" y="1752599"/>
                <a:ext cx="457201" cy="584777"/>
                <a:chOff x="0" y="0"/>
                <a:chExt cx="457200" cy="584775"/>
              </a:xfrm>
            </p:grpSpPr>
            <p:sp>
              <p:nvSpPr>
                <p:cNvPr id="55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5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7" name="TextBox 82"/>
              <p:cNvGrpSpPr/>
              <p:nvPr/>
            </p:nvGrpSpPr>
            <p:grpSpPr>
              <a:xfrm>
                <a:off x="1905000" y="2362199"/>
                <a:ext cx="457201" cy="584777"/>
                <a:chOff x="0" y="0"/>
                <a:chExt cx="457200" cy="584775"/>
              </a:xfrm>
            </p:grpSpPr>
            <p:sp>
              <p:nvSpPr>
                <p:cNvPr id="53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6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4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8" name="TextBox 84"/>
              <p:cNvGrpSpPr/>
              <p:nvPr/>
            </p:nvGrpSpPr>
            <p:grpSpPr>
              <a:xfrm>
                <a:off x="3048000" y="2743199"/>
                <a:ext cx="457201" cy="584777"/>
                <a:chOff x="0" y="0"/>
                <a:chExt cx="457200" cy="584775"/>
              </a:xfrm>
            </p:grpSpPr>
            <p:sp>
              <p:nvSpPr>
                <p:cNvPr id="51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7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9" name="TextBox 85"/>
              <p:cNvGrpSpPr/>
              <p:nvPr/>
            </p:nvGrpSpPr>
            <p:grpSpPr>
              <a:xfrm>
                <a:off x="-1" y="482024"/>
                <a:ext cx="457201" cy="584776"/>
                <a:chOff x="0" y="0"/>
                <a:chExt cx="457200" cy="584775"/>
              </a:xfrm>
            </p:grpSpPr>
            <p:sp>
              <p:nvSpPr>
                <p:cNvPr id="49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8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0" name="TextBox 86"/>
              <p:cNvGrpSpPr/>
              <p:nvPr/>
            </p:nvGrpSpPr>
            <p:grpSpPr>
              <a:xfrm>
                <a:off x="761999" y="-1"/>
                <a:ext cx="457201" cy="584776"/>
                <a:chOff x="0" y="0"/>
                <a:chExt cx="457200" cy="584775"/>
              </a:xfrm>
            </p:grpSpPr>
            <p:sp>
              <p:nvSpPr>
                <p:cNvPr id="47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9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1" name="TextBox 87"/>
              <p:cNvGrpSpPr/>
              <p:nvPr/>
            </p:nvGrpSpPr>
            <p:grpSpPr>
              <a:xfrm>
                <a:off x="2514600" y="-1"/>
                <a:ext cx="457201" cy="584776"/>
                <a:chOff x="0" y="0"/>
                <a:chExt cx="457200" cy="584775"/>
              </a:xfrm>
            </p:grpSpPr>
            <p:sp>
              <p:nvSpPr>
                <p:cNvPr id="45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10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42" name="TextBox 88"/>
              <p:cNvGrpSpPr/>
              <p:nvPr/>
            </p:nvGrpSpPr>
            <p:grpSpPr>
              <a:xfrm>
                <a:off x="3048000" y="863024"/>
                <a:ext cx="457201" cy="584776"/>
                <a:chOff x="0" y="0"/>
                <a:chExt cx="457200" cy="584775"/>
              </a:xfrm>
            </p:grpSpPr>
            <p:sp>
              <p:nvSpPr>
                <p:cNvPr id="43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11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" name="文本"/>
                <p:cNvSpPr txBox="1"/>
                <p:nvPr/>
              </p:nvSpPr>
              <p:spPr>
                <a:xfrm>
                  <a:off x="0" y="-1"/>
                  <a:ext cx="45720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</p:grpSp>
        <p:sp>
          <p:nvSpPr>
            <p:cNvPr id="13" name="文本"/>
            <p:cNvSpPr txBox="1"/>
            <p:nvPr/>
          </p:nvSpPr>
          <p:spPr>
            <a:xfrm>
              <a:off x="1828800" y="-1"/>
              <a:ext cx="457200" cy="358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/>
                <a:t> </a:t>
              </a:r>
            </a:p>
          </p:txBody>
        </p:sp>
        <p:grpSp>
          <p:nvGrpSpPr>
            <p:cNvPr id="9" name="TextBox 92"/>
            <p:cNvGrpSpPr/>
            <p:nvPr/>
          </p:nvGrpSpPr>
          <p:grpSpPr>
            <a:xfrm>
              <a:off x="1142999" y="2743200"/>
              <a:ext cx="457201" cy="584776"/>
              <a:chOff x="0" y="0"/>
              <a:chExt cx="457200" cy="584775"/>
            </a:xfrm>
          </p:grpSpPr>
          <p:sp>
            <p:nvSpPr>
              <p:cNvPr id="10" name="矩形"/>
              <p:cNvSpPr/>
              <p:nvPr/>
            </p:nvSpPr>
            <p:spPr>
              <a:xfrm>
                <a:off x="0" y="-1"/>
                <a:ext cx="457200" cy="584777"/>
              </a:xfrm>
              <a:prstGeom prst="rect">
                <a:avLst/>
              </a:prstGeom>
              <a:blipFill rotWithShape="1">
                <a:blip r:embed="rId1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文本"/>
              <p:cNvSpPr txBox="1"/>
              <p:nvPr/>
            </p:nvSpPr>
            <p:spPr>
              <a:xfrm>
                <a:off x="0" y="-1"/>
                <a:ext cx="4572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</p:grp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66049"/>
              </p:ext>
            </p:extLst>
          </p:nvPr>
        </p:nvGraphicFramePr>
        <p:xfrm>
          <a:off x="4427984" y="4365104"/>
          <a:ext cx="4405198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3"/>
                <a:gridCol w="1382653"/>
                <a:gridCol w="1511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Bucket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(0, 0)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(1,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0)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(0, 1)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(1, 1)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TextBox 54"/>
          <p:cNvSpPr txBox="1"/>
          <p:nvPr/>
        </p:nvSpPr>
        <p:spPr>
          <a:xfrm>
            <a:off x="981365" y="5532353"/>
            <a:ext cx="111504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3200"/>
            </a:lvl1pPr>
          </a:lstStyle>
          <a:p>
            <a:r>
              <a:rPr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0.2</a:t>
            </a:r>
            <a:r>
              <a:rPr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0.8</a:t>
            </a:r>
            <a:r>
              <a:rPr sz="2000" dirty="0" smtClean="0">
                <a:solidFill>
                  <a:srgbClr val="FF0000"/>
                </a:solidFill>
              </a:rPr>
              <a:t>)</a:t>
            </a:r>
            <a:endParaRPr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Generate-to-probe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</a:t>
            </a:r>
            <a:r>
              <a:rPr lang="en-US" dirty="0" smtClean="0"/>
              <a:t>many buckets by Quantization </a:t>
            </a:r>
            <a:r>
              <a:rPr lang="en-US" dirty="0"/>
              <a:t>Distance </a:t>
            </a:r>
            <a:r>
              <a:rPr lang="en-US" dirty="0" smtClean="0"/>
              <a:t>is expensive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query generates buckets to probe</a:t>
            </a:r>
          </a:p>
          <a:p>
            <a:pPr lvl="1"/>
            <a:r>
              <a:rPr lang="en-US" dirty="0" smtClean="0"/>
              <a:t>Buckets are generated in ascending order of their quantization distances to the query</a:t>
            </a:r>
          </a:p>
          <a:p>
            <a:pPr lvl="1"/>
            <a:r>
              <a:rPr lang="en-US" dirty="0" smtClean="0"/>
              <a:t>Querying stops after probing a few buckets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2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PCAH on Tiny5M dataset (left) and SIFT10M dataset(right)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893276"/>
              </p:ext>
            </p:extLst>
          </p:nvPr>
        </p:nvGraphicFramePr>
        <p:xfrm>
          <a:off x="179512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45961"/>
              </p:ext>
            </p:extLst>
          </p:nvPr>
        </p:nvGraphicFramePr>
        <p:xfrm>
          <a:off x="457200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6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模板组作品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684</Words>
  <Application>Microsoft Office PowerPoint</Application>
  <PresentationFormat>On-screen Show (4:3)</PresentationFormat>
  <Paragraphs>194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Cambria Math</vt:lpstr>
      <vt:lpstr>黑体</vt:lpstr>
      <vt:lpstr>宋体</vt:lpstr>
      <vt:lpstr>Microsoft YaHei</vt:lpstr>
      <vt:lpstr>Helvetica Neue Medium</vt:lpstr>
      <vt:lpstr>Times New Roman</vt:lpstr>
      <vt:lpstr>Impact</vt:lpstr>
      <vt:lpstr>STXihei</vt:lpstr>
      <vt:lpstr>Calibri</vt:lpstr>
      <vt:lpstr>PB模板组作品</vt:lpstr>
      <vt:lpstr>自定义设计方案</vt:lpstr>
      <vt:lpstr>PowerPoint Presentation</vt:lpstr>
      <vt:lpstr>Similarity Search</vt:lpstr>
      <vt:lpstr>Learning to Hash for Similarity Search</vt:lpstr>
      <vt:lpstr>Learning to Hash - Key Operations</vt:lpstr>
      <vt:lpstr>Querying by Hamming Ranking</vt:lpstr>
      <vt:lpstr>Problem of Hamming Ranking</vt:lpstr>
      <vt:lpstr>Quantization Distance (QD)</vt:lpstr>
      <vt:lpstr>Generate-to-probe Algorithm</vt:lpstr>
      <vt:lpstr>Experiments – Accuracy</vt:lpstr>
      <vt:lpstr>Experiments – Efficiency</vt:lpstr>
      <vt:lpstr>Experiments – Benefits to Other algorithms</vt:lpstr>
      <vt:lpstr>Experiments – Benefits to Other algorithms</vt:lpstr>
      <vt:lpstr>Summary</vt:lpstr>
      <vt:lpstr>More</vt:lpstr>
    </vt:vector>
  </TitlesOfParts>
  <Company>PowerBar</Company>
  <LinksUpToDate>false</LinksUpToDate>
  <SharedDoc>false</SharedDoc>
  <HyperlinkBase>www.nordridesign.cn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PowerBar原创专业PPT模板</dc:title>
  <dc:subject>PowerBar原创专业PPT模板</dc:subject>
  <dc:creator>PowerBar_lxym148</dc:creator>
  <cp:keywords>ppt模板 PPT专业模板 PowerBar 专业PPT论坛</cp:keywords>
  <dc:description>PowerBar：中国专业ppt设计交流论坛，是基于PowerPoint软件，以设计，创意，技巧，讨论，赏析，模板发布内容为主。_x000d_
_x000d_
通过Nordri设计团队并汇集国内优秀PowerPoint设计者/爱好者的原创力量，建立更多与PPT相关的专业内容，为网友共享。</dc:description>
  <cp:lastModifiedBy>jfli</cp:lastModifiedBy>
  <cp:revision>1682</cp:revision>
  <dcterms:modified xsi:type="dcterms:W3CDTF">2018-05-22T07:20:22Z</dcterms:modified>
  <cp:category>ptm1</cp:category>
</cp:coreProperties>
</file>