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8" r:id="rId5"/>
    <p:sldId id="283" r:id="rId6"/>
    <p:sldId id="284" r:id="rId7"/>
    <p:sldId id="289" r:id="rId8"/>
    <p:sldId id="290" r:id="rId9"/>
    <p:sldId id="285" r:id="rId10"/>
    <p:sldId id="292" r:id="rId11"/>
    <p:sldId id="287" r:id="rId12"/>
    <p:sldId id="286" r:id="rId13"/>
    <p:sldId id="288" r:id="rId14"/>
    <p:sldId id="291" r:id="rId15"/>
    <p:sldId id="293" r:id="rId16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C6FD"/>
    <a:srgbClr val="79AE02"/>
    <a:srgbClr val="067F9C"/>
    <a:srgbClr val="014E52"/>
    <a:srgbClr val="0C596D"/>
    <a:srgbClr val="03556D"/>
    <a:srgbClr val="145C72"/>
    <a:srgbClr val="0000A4"/>
    <a:srgbClr val="1ABEEB"/>
    <a:srgbClr val="1DA9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2F6761-5905-4091-9E92-A554426D5ACA}" v="108" dt="2020-07-11T16:10:39.7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yahara Masanori" userId="ad61b69a67048fc9" providerId="LiveId" clId="{F22F6761-5905-4091-9E92-A554426D5ACA}"/>
    <pc:docChg chg="undo redo custSel mod addSld delSld modSld sldOrd">
      <pc:chgData name="Miyahara Masanori" userId="ad61b69a67048fc9" providerId="LiveId" clId="{F22F6761-5905-4091-9E92-A554426D5ACA}" dt="2020-07-13T19:12:12.492" v="2659" actId="47"/>
      <pc:docMkLst>
        <pc:docMk/>
      </pc:docMkLst>
      <pc:sldChg chg="addSp delSp modSp del mod">
        <pc:chgData name="Miyahara Masanori" userId="ad61b69a67048fc9" providerId="LiveId" clId="{F22F6761-5905-4091-9E92-A554426D5ACA}" dt="2020-07-11T09:24:51.678" v="185" actId="47"/>
        <pc:sldMkLst>
          <pc:docMk/>
          <pc:sldMk cId="3830756099" sldId="256"/>
        </pc:sldMkLst>
        <pc:spChg chg="add del mod">
          <ac:chgData name="Miyahara Masanori" userId="ad61b69a67048fc9" providerId="LiveId" clId="{F22F6761-5905-4091-9E92-A554426D5ACA}" dt="2020-07-11T09:23:00.168" v="148" actId="931"/>
          <ac:spMkLst>
            <pc:docMk/>
            <pc:sldMk cId="3830756099" sldId="256"/>
            <ac:spMk id="3" creationId="{B215F6DB-63B7-49C7-A78B-9A778C03DED1}"/>
          </ac:spMkLst>
        </pc:spChg>
        <pc:spChg chg="add mod">
          <ac:chgData name="Miyahara Masanori" userId="ad61b69a67048fc9" providerId="LiveId" clId="{F22F6761-5905-4091-9E92-A554426D5ACA}" dt="2020-07-11T09:23:08.942" v="152" actId="478"/>
          <ac:spMkLst>
            <pc:docMk/>
            <pc:sldMk cId="3830756099" sldId="256"/>
            <ac:spMk id="12" creationId="{96995AD3-BB3A-4D61-9566-9BC6E17C3EAE}"/>
          </ac:spMkLst>
        </pc:spChg>
        <pc:spChg chg="mod">
          <ac:chgData name="Miyahara Masanori" userId="ad61b69a67048fc9" providerId="LiveId" clId="{F22F6761-5905-4091-9E92-A554426D5ACA}" dt="2020-07-11T09:18:47.574" v="97" actId="313"/>
          <ac:spMkLst>
            <pc:docMk/>
            <pc:sldMk cId="3830756099" sldId="256"/>
            <ac:spMk id="51" creationId="{D8694222-4D81-4A9A-93A2-23C89102F234}"/>
          </ac:spMkLst>
        </pc:spChg>
        <pc:picChg chg="add del mod modCrop">
          <ac:chgData name="Miyahara Masanori" userId="ad61b69a67048fc9" providerId="LiveId" clId="{F22F6761-5905-4091-9E92-A554426D5ACA}" dt="2020-07-11T09:22:09.621" v="144" actId="478"/>
          <ac:picMkLst>
            <pc:docMk/>
            <pc:sldMk cId="3830756099" sldId="256"/>
            <ac:picMk id="4" creationId="{F2244438-D9C6-425F-BE42-60A1ABD5E054}"/>
          </ac:picMkLst>
        </pc:picChg>
        <pc:picChg chg="add del">
          <ac:chgData name="Miyahara Masanori" userId="ad61b69a67048fc9" providerId="LiveId" clId="{F22F6761-5905-4091-9E92-A554426D5ACA}" dt="2020-07-11T09:22:00.539" v="142" actId="22"/>
          <ac:picMkLst>
            <pc:docMk/>
            <pc:sldMk cId="3830756099" sldId="256"/>
            <ac:picMk id="5" creationId="{875A6E53-6A62-4DED-AC31-8B4285580E5D}"/>
          </ac:picMkLst>
        </pc:picChg>
        <pc:picChg chg="add del mod">
          <ac:chgData name="Miyahara Masanori" userId="ad61b69a67048fc9" providerId="LiveId" clId="{F22F6761-5905-4091-9E92-A554426D5ACA}" dt="2020-07-11T09:22:46.965" v="147" actId="478"/>
          <ac:picMkLst>
            <pc:docMk/>
            <pc:sldMk cId="3830756099" sldId="256"/>
            <ac:picMk id="8" creationId="{418B5846-F554-49BB-A84A-F73C2B083058}"/>
          </ac:picMkLst>
        </pc:picChg>
        <pc:picChg chg="del">
          <ac:chgData name="Miyahara Masanori" userId="ad61b69a67048fc9" providerId="LiveId" clId="{F22F6761-5905-4091-9E92-A554426D5ACA}" dt="2020-07-11T09:18:50.136" v="98" actId="478"/>
          <ac:picMkLst>
            <pc:docMk/>
            <pc:sldMk cId="3830756099" sldId="256"/>
            <ac:picMk id="9" creationId="{1BF8833C-D907-D24E-949C-65190DF62995}"/>
          </ac:picMkLst>
        </pc:picChg>
        <pc:picChg chg="add del mod">
          <ac:chgData name="Miyahara Masanori" userId="ad61b69a67048fc9" providerId="LiveId" clId="{F22F6761-5905-4091-9E92-A554426D5ACA}" dt="2020-07-11T09:23:08.942" v="152" actId="478"/>
          <ac:picMkLst>
            <pc:docMk/>
            <pc:sldMk cId="3830756099" sldId="256"/>
            <ac:picMk id="10" creationId="{0FF71631-6E35-4174-8B23-3ACC3396DBC0}"/>
          </ac:picMkLst>
        </pc:picChg>
      </pc:sldChg>
      <pc:sldChg chg="addSp delSp modSp mod">
        <pc:chgData name="Miyahara Masanori" userId="ad61b69a67048fc9" providerId="LiveId" clId="{F22F6761-5905-4091-9E92-A554426D5ACA}" dt="2020-07-11T09:25:53.423" v="211" actId="20577"/>
        <pc:sldMkLst>
          <pc:docMk/>
          <pc:sldMk cId="460324024" sldId="258"/>
        </pc:sldMkLst>
        <pc:spChg chg="add del mod">
          <ac:chgData name="Miyahara Masanori" userId="ad61b69a67048fc9" providerId="LiveId" clId="{F22F6761-5905-4091-9E92-A554426D5ACA}" dt="2020-07-11T09:23:32.118" v="154"/>
          <ac:spMkLst>
            <pc:docMk/>
            <pc:sldMk cId="460324024" sldId="258"/>
            <ac:spMk id="3" creationId="{0642A362-6F9A-45A3-AC54-E61C427E3FB7}"/>
          </ac:spMkLst>
        </pc:spChg>
        <pc:spChg chg="add del mod">
          <ac:chgData name="Miyahara Masanori" userId="ad61b69a67048fc9" providerId="LiveId" clId="{F22F6761-5905-4091-9E92-A554426D5ACA}" dt="2020-07-11T09:24:42.405" v="183" actId="478"/>
          <ac:spMkLst>
            <pc:docMk/>
            <pc:sldMk cId="460324024" sldId="258"/>
            <ac:spMk id="7" creationId="{7C596361-650F-4DA2-8953-4AEF4FF3E80B}"/>
          </ac:spMkLst>
        </pc:spChg>
        <pc:spChg chg="mod">
          <ac:chgData name="Miyahara Masanori" userId="ad61b69a67048fc9" providerId="LiveId" clId="{F22F6761-5905-4091-9E92-A554426D5ACA}" dt="2020-07-11T09:23:14.326" v="153"/>
          <ac:spMkLst>
            <pc:docMk/>
            <pc:sldMk cId="460324024" sldId="258"/>
            <ac:spMk id="51" creationId="{D8694222-4D81-4A9A-93A2-23C89102F234}"/>
          </ac:spMkLst>
        </pc:spChg>
        <pc:spChg chg="mod">
          <ac:chgData name="Miyahara Masanori" userId="ad61b69a67048fc9" providerId="LiveId" clId="{F22F6761-5905-4091-9E92-A554426D5ACA}" dt="2020-07-11T09:25:53.423" v="211" actId="20577"/>
          <ac:spMkLst>
            <pc:docMk/>
            <pc:sldMk cId="460324024" sldId="258"/>
            <ac:spMk id="52" creationId="{46FF1827-B46B-4BC4-8665-8914CF45DE0C}"/>
          </ac:spMkLst>
        </pc:spChg>
        <pc:picChg chg="add del mod">
          <ac:chgData name="Miyahara Masanori" userId="ad61b69a67048fc9" providerId="LiveId" clId="{F22F6761-5905-4091-9E92-A554426D5ACA}" dt="2020-07-11T09:23:37.771" v="159" actId="478"/>
          <ac:picMkLst>
            <pc:docMk/>
            <pc:sldMk cId="460324024" sldId="258"/>
            <ac:picMk id="5" creationId="{8A96C5A6-CDA4-4889-806D-EBE2A33F1D4C}"/>
          </ac:picMkLst>
        </pc:picChg>
        <pc:picChg chg="del">
          <ac:chgData name="Miyahara Masanori" userId="ad61b69a67048fc9" providerId="LiveId" clId="{F22F6761-5905-4091-9E92-A554426D5ACA}" dt="2020-07-11T09:22:15.642" v="146" actId="478"/>
          <ac:picMkLst>
            <pc:docMk/>
            <pc:sldMk cId="460324024" sldId="258"/>
            <ac:picMk id="9" creationId="{8557C52B-FF7B-4358-81A2-8E139E5C53DE}"/>
          </ac:picMkLst>
        </pc:picChg>
        <pc:picChg chg="add del mod modCrop">
          <ac:chgData name="Miyahara Masanori" userId="ad61b69a67048fc9" providerId="LiveId" clId="{F22F6761-5905-4091-9E92-A554426D5ACA}" dt="2020-07-11T09:24:11.268" v="173" actId="478"/>
          <ac:picMkLst>
            <pc:docMk/>
            <pc:sldMk cId="460324024" sldId="258"/>
            <ac:picMk id="10" creationId="{C84B4DEE-D8CC-46C3-8FA1-1F363C36747C}"/>
          </ac:picMkLst>
        </pc:picChg>
        <pc:picChg chg="add del">
          <ac:chgData name="Miyahara Masanori" userId="ad61b69a67048fc9" providerId="LiveId" clId="{F22F6761-5905-4091-9E92-A554426D5ACA}" dt="2020-07-11T09:24:08.719" v="171" actId="22"/>
          <ac:picMkLst>
            <pc:docMk/>
            <pc:sldMk cId="460324024" sldId="258"/>
            <ac:picMk id="11" creationId="{2E24B19E-01D8-468F-B0D6-220120AD9006}"/>
          </ac:picMkLst>
        </pc:picChg>
        <pc:picChg chg="add mod modCrop">
          <ac:chgData name="Miyahara Masanori" userId="ad61b69a67048fc9" providerId="LiveId" clId="{F22F6761-5905-4091-9E92-A554426D5ACA}" dt="2020-07-11T09:25:16.233" v="186" actId="732"/>
          <ac:picMkLst>
            <pc:docMk/>
            <pc:sldMk cId="460324024" sldId="258"/>
            <ac:picMk id="14" creationId="{DB26F08E-C941-40E6-BB9E-B0EA6E0C9616}"/>
          </ac:picMkLst>
        </pc:picChg>
      </pc:sldChg>
      <pc:sldChg chg="del">
        <pc:chgData name="Miyahara Masanori" userId="ad61b69a67048fc9" providerId="LiveId" clId="{F22F6761-5905-4091-9E92-A554426D5ACA}" dt="2020-07-11T09:39:38.690" v="455" actId="47"/>
        <pc:sldMkLst>
          <pc:docMk/>
          <pc:sldMk cId="3159085383" sldId="259"/>
        </pc:sldMkLst>
      </pc:sldChg>
      <pc:sldChg chg="del">
        <pc:chgData name="Miyahara Masanori" userId="ad61b69a67048fc9" providerId="LiveId" clId="{F22F6761-5905-4091-9E92-A554426D5ACA}" dt="2020-07-11T09:39:38.690" v="455" actId="47"/>
        <pc:sldMkLst>
          <pc:docMk/>
          <pc:sldMk cId="2190611816" sldId="260"/>
        </pc:sldMkLst>
      </pc:sldChg>
      <pc:sldChg chg="del">
        <pc:chgData name="Miyahara Masanori" userId="ad61b69a67048fc9" providerId="LiveId" clId="{F22F6761-5905-4091-9E92-A554426D5ACA}" dt="2020-07-11T09:39:38.690" v="455" actId="47"/>
        <pc:sldMkLst>
          <pc:docMk/>
          <pc:sldMk cId="2994797083" sldId="261"/>
        </pc:sldMkLst>
      </pc:sldChg>
      <pc:sldChg chg="del">
        <pc:chgData name="Miyahara Masanori" userId="ad61b69a67048fc9" providerId="LiveId" clId="{F22F6761-5905-4091-9E92-A554426D5ACA}" dt="2020-07-11T09:39:38.690" v="455" actId="47"/>
        <pc:sldMkLst>
          <pc:docMk/>
          <pc:sldMk cId="2244405176" sldId="262"/>
        </pc:sldMkLst>
      </pc:sldChg>
      <pc:sldChg chg="del">
        <pc:chgData name="Miyahara Masanori" userId="ad61b69a67048fc9" providerId="LiveId" clId="{F22F6761-5905-4091-9E92-A554426D5ACA}" dt="2020-07-11T09:39:38.690" v="455" actId="47"/>
        <pc:sldMkLst>
          <pc:docMk/>
          <pc:sldMk cId="4284431860" sldId="263"/>
        </pc:sldMkLst>
      </pc:sldChg>
      <pc:sldChg chg="del">
        <pc:chgData name="Miyahara Masanori" userId="ad61b69a67048fc9" providerId="LiveId" clId="{F22F6761-5905-4091-9E92-A554426D5ACA}" dt="2020-07-11T09:39:38.690" v="455" actId="47"/>
        <pc:sldMkLst>
          <pc:docMk/>
          <pc:sldMk cId="1483386381" sldId="264"/>
        </pc:sldMkLst>
      </pc:sldChg>
      <pc:sldChg chg="del">
        <pc:chgData name="Miyahara Masanori" userId="ad61b69a67048fc9" providerId="LiveId" clId="{F22F6761-5905-4091-9E92-A554426D5ACA}" dt="2020-07-11T09:39:38.690" v="455" actId="47"/>
        <pc:sldMkLst>
          <pc:docMk/>
          <pc:sldMk cId="1651428759" sldId="265"/>
        </pc:sldMkLst>
      </pc:sldChg>
      <pc:sldChg chg="del">
        <pc:chgData name="Miyahara Masanori" userId="ad61b69a67048fc9" providerId="LiveId" clId="{F22F6761-5905-4091-9E92-A554426D5ACA}" dt="2020-07-11T09:39:38.690" v="455" actId="47"/>
        <pc:sldMkLst>
          <pc:docMk/>
          <pc:sldMk cId="3727818778" sldId="266"/>
        </pc:sldMkLst>
      </pc:sldChg>
      <pc:sldChg chg="del">
        <pc:chgData name="Miyahara Masanori" userId="ad61b69a67048fc9" providerId="LiveId" clId="{F22F6761-5905-4091-9E92-A554426D5ACA}" dt="2020-07-11T09:39:38.690" v="455" actId="47"/>
        <pc:sldMkLst>
          <pc:docMk/>
          <pc:sldMk cId="2541238256" sldId="267"/>
        </pc:sldMkLst>
      </pc:sldChg>
      <pc:sldChg chg="del">
        <pc:chgData name="Miyahara Masanori" userId="ad61b69a67048fc9" providerId="LiveId" clId="{F22F6761-5905-4091-9E92-A554426D5ACA}" dt="2020-07-11T09:39:38.690" v="455" actId="47"/>
        <pc:sldMkLst>
          <pc:docMk/>
          <pc:sldMk cId="3788758095" sldId="268"/>
        </pc:sldMkLst>
      </pc:sldChg>
      <pc:sldChg chg="del">
        <pc:chgData name="Miyahara Masanori" userId="ad61b69a67048fc9" providerId="LiveId" clId="{F22F6761-5905-4091-9E92-A554426D5ACA}" dt="2020-07-11T09:39:38.690" v="455" actId="47"/>
        <pc:sldMkLst>
          <pc:docMk/>
          <pc:sldMk cId="308218656" sldId="269"/>
        </pc:sldMkLst>
      </pc:sldChg>
      <pc:sldChg chg="del">
        <pc:chgData name="Miyahara Masanori" userId="ad61b69a67048fc9" providerId="LiveId" clId="{F22F6761-5905-4091-9E92-A554426D5ACA}" dt="2020-07-11T09:39:38.690" v="455" actId="47"/>
        <pc:sldMkLst>
          <pc:docMk/>
          <pc:sldMk cId="4030042660" sldId="270"/>
        </pc:sldMkLst>
      </pc:sldChg>
      <pc:sldChg chg="del">
        <pc:chgData name="Miyahara Masanori" userId="ad61b69a67048fc9" providerId="LiveId" clId="{F22F6761-5905-4091-9E92-A554426D5ACA}" dt="2020-07-11T09:39:38.690" v="455" actId="47"/>
        <pc:sldMkLst>
          <pc:docMk/>
          <pc:sldMk cId="59582380" sldId="282"/>
        </pc:sldMkLst>
      </pc:sldChg>
      <pc:sldChg chg="modSp add mod">
        <pc:chgData name="Miyahara Masanori" userId="ad61b69a67048fc9" providerId="LiveId" clId="{F22F6761-5905-4091-9E92-A554426D5ACA}" dt="2020-07-11T10:25:21.216" v="1864" actId="20577"/>
        <pc:sldMkLst>
          <pc:docMk/>
          <pc:sldMk cId="2159795160" sldId="283"/>
        </pc:sldMkLst>
        <pc:spChg chg="mod">
          <ac:chgData name="Miyahara Masanori" userId="ad61b69a67048fc9" providerId="LiveId" clId="{F22F6761-5905-4091-9E92-A554426D5ACA}" dt="2020-07-11T09:26:23.049" v="219" actId="20577"/>
          <ac:spMkLst>
            <pc:docMk/>
            <pc:sldMk cId="2159795160" sldId="283"/>
            <ac:spMk id="10" creationId="{24FAFA63-EF73-4268-8107-6CD20923D700}"/>
          </ac:spMkLst>
        </pc:spChg>
        <pc:spChg chg="mod">
          <ac:chgData name="Miyahara Masanori" userId="ad61b69a67048fc9" providerId="LiveId" clId="{F22F6761-5905-4091-9E92-A554426D5ACA}" dt="2020-07-11T10:25:21.216" v="1864" actId="20577"/>
          <ac:spMkLst>
            <pc:docMk/>
            <pc:sldMk cId="2159795160" sldId="283"/>
            <ac:spMk id="13" creationId="{265BEEEB-C965-402F-B778-B1CD1494ACE6}"/>
          </ac:spMkLst>
        </pc:spChg>
      </pc:sldChg>
      <pc:sldChg chg="addSp modSp new mod">
        <pc:chgData name="Miyahara Masanori" userId="ad61b69a67048fc9" providerId="LiveId" clId="{F22F6761-5905-4091-9E92-A554426D5ACA}" dt="2020-07-13T19:11:11.906" v="2658" actId="20577"/>
        <pc:sldMkLst>
          <pc:docMk/>
          <pc:sldMk cId="2855322168" sldId="284"/>
        </pc:sldMkLst>
        <pc:spChg chg="mod">
          <ac:chgData name="Miyahara Masanori" userId="ad61b69a67048fc9" providerId="LiveId" clId="{F22F6761-5905-4091-9E92-A554426D5ACA}" dt="2020-07-11T09:30:36.411" v="286"/>
          <ac:spMkLst>
            <pc:docMk/>
            <pc:sldMk cId="2855322168" sldId="284"/>
            <ac:spMk id="2" creationId="{7380A368-DB92-4AD4-AE46-FA6E7DE9F041}"/>
          </ac:spMkLst>
        </pc:spChg>
        <pc:spChg chg="mod">
          <ac:chgData name="Miyahara Masanori" userId="ad61b69a67048fc9" providerId="LiveId" clId="{F22F6761-5905-4091-9E92-A554426D5ACA}" dt="2020-07-13T19:11:11.906" v="2658" actId="20577"/>
          <ac:spMkLst>
            <pc:docMk/>
            <pc:sldMk cId="2855322168" sldId="284"/>
            <ac:spMk id="3" creationId="{BEDFCD1E-9FCA-4902-8DE6-ABB1D7A51E84}"/>
          </ac:spMkLst>
        </pc:spChg>
        <pc:spChg chg="add mod">
          <ac:chgData name="Miyahara Masanori" userId="ad61b69a67048fc9" providerId="LiveId" clId="{F22F6761-5905-4091-9E92-A554426D5ACA}" dt="2020-07-11T09:29:58.779" v="281" actId="1076"/>
          <ac:spMkLst>
            <pc:docMk/>
            <pc:sldMk cId="2855322168" sldId="284"/>
            <ac:spMk id="7" creationId="{2F9B5EA9-CD1C-445F-9322-A95AEDAE2F18}"/>
          </ac:spMkLst>
        </pc:spChg>
        <pc:picChg chg="add mod">
          <ac:chgData name="Miyahara Masanori" userId="ad61b69a67048fc9" providerId="LiveId" clId="{F22F6761-5905-4091-9E92-A554426D5ACA}" dt="2020-07-11T09:29:54.403" v="280" actId="1076"/>
          <ac:picMkLst>
            <pc:docMk/>
            <pc:sldMk cId="2855322168" sldId="284"/>
            <ac:picMk id="5" creationId="{56D41F53-ED89-4B7B-8206-21EE12E39F82}"/>
          </ac:picMkLst>
        </pc:picChg>
        <pc:picChg chg="add mod">
          <ac:chgData name="Miyahara Masanori" userId="ad61b69a67048fc9" providerId="LiveId" clId="{F22F6761-5905-4091-9E92-A554426D5ACA}" dt="2020-07-11T09:30:53.335" v="287" actId="1076"/>
          <ac:picMkLst>
            <pc:docMk/>
            <pc:sldMk cId="2855322168" sldId="284"/>
            <ac:picMk id="9" creationId="{83205023-2D93-4C17-9990-DDB58907FA48}"/>
          </ac:picMkLst>
        </pc:picChg>
      </pc:sldChg>
      <pc:sldChg chg="addSp delSp modSp add mod">
        <pc:chgData name="Miyahara Masanori" userId="ad61b69a67048fc9" providerId="LiveId" clId="{F22F6761-5905-4091-9E92-A554426D5ACA}" dt="2020-07-11T10:12:21.562" v="1686" actId="1036"/>
        <pc:sldMkLst>
          <pc:docMk/>
          <pc:sldMk cId="3138569699" sldId="285"/>
        </pc:sldMkLst>
        <pc:spChg chg="mod">
          <ac:chgData name="Miyahara Masanori" userId="ad61b69a67048fc9" providerId="LiveId" clId="{F22F6761-5905-4091-9E92-A554426D5ACA}" dt="2020-07-11T09:40:46.096" v="523" actId="20577"/>
          <ac:spMkLst>
            <pc:docMk/>
            <pc:sldMk cId="3138569699" sldId="285"/>
            <ac:spMk id="2" creationId="{7380A368-DB92-4AD4-AE46-FA6E7DE9F041}"/>
          </ac:spMkLst>
        </pc:spChg>
        <pc:spChg chg="del">
          <ac:chgData name="Miyahara Masanori" userId="ad61b69a67048fc9" providerId="LiveId" clId="{F22F6761-5905-4091-9E92-A554426D5ACA}" dt="2020-07-11T09:32:15.817" v="297" actId="478"/>
          <ac:spMkLst>
            <pc:docMk/>
            <pc:sldMk cId="3138569699" sldId="285"/>
            <ac:spMk id="3" creationId="{BEDFCD1E-9FCA-4902-8DE6-ABB1D7A51E84}"/>
          </ac:spMkLst>
        </pc:spChg>
        <pc:spChg chg="add del mod">
          <ac:chgData name="Miyahara Masanori" userId="ad61b69a67048fc9" providerId="LiveId" clId="{F22F6761-5905-4091-9E92-A554426D5ACA}" dt="2020-07-11T09:32:17.613" v="298" actId="478"/>
          <ac:spMkLst>
            <pc:docMk/>
            <pc:sldMk cId="3138569699" sldId="285"/>
            <ac:spMk id="6" creationId="{E340EED6-5FB7-4044-B1B9-36BFEE965EF1}"/>
          </ac:spMkLst>
        </pc:spChg>
        <pc:spChg chg="del">
          <ac:chgData name="Miyahara Masanori" userId="ad61b69a67048fc9" providerId="LiveId" clId="{F22F6761-5905-4091-9E92-A554426D5ACA}" dt="2020-07-11T09:32:13.636" v="296" actId="478"/>
          <ac:spMkLst>
            <pc:docMk/>
            <pc:sldMk cId="3138569699" sldId="285"/>
            <ac:spMk id="7" creationId="{2F9B5EA9-CD1C-445F-9322-A95AEDAE2F18}"/>
          </ac:spMkLst>
        </pc:spChg>
        <pc:spChg chg="mod">
          <ac:chgData name="Miyahara Masanori" userId="ad61b69a67048fc9" providerId="LiveId" clId="{F22F6761-5905-4091-9E92-A554426D5ACA}" dt="2020-07-11T09:33:14.646" v="313" actId="403"/>
          <ac:spMkLst>
            <pc:docMk/>
            <pc:sldMk cId="3138569699" sldId="285"/>
            <ac:spMk id="11" creationId="{C47740EE-29C6-4B3E-B065-6B0BA21D757D}"/>
          </ac:spMkLst>
        </pc:spChg>
        <pc:spChg chg="mod">
          <ac:chgData name="Miyahara Masanori" userId="ad61b69a67048fc9" providerId="LiveId" clId="{F22F6761-5905-4091-9E92-A554426D5ACA}" dt="2020-07-11T09:33:28.307" v="314" actId="14100"/>
          <ac:spMkLst>
            <pc:docMk/>
            <pc:sldMk cId="3138569699" sldId="285"/>
            <ac:spMk id="12" creationId="{6D3A7990-7F9A-4022-82EB-001229E29E58}"/>
          </ac:spMkLst>
        </pc:spChg>
        <pc:spChg chg="mod">
          <ac:chgData name="Miyahara Masanori" userId="ad61b69a67048fc9" providerId="LiveId" clId="{F22F6761-5905-4091-9E92-A554426D5ACA}" dt="2020-07-11T09:33:50.675" v="319" actId="14100"/>
          <ac:spMkLst>
            <pc:docMk/>
            <pc:sldMk cId="3138569699" sldId="285"/>
            <ac:spMk id="13" creationId="{6DE730E8-E4F6-4C31-81B0-0D653A99A404}"/>
          </ac:spMkLst>
        </pc:spChg>
        <pc:spChg chg="mod">
          <ac:chgData name="Miyahara Masanori" userId="ad61b69a67048fc9" providerId="LiveId" clId="{F22F6761-5905-4091-9E92-A554426D5ACA}" dt="2020-07-11T09:33:28.307" v="314" actId="14100"/>
          <ac:spMkLst>
            <pc:docMk/>
            <pc:sldMk cId="3138569699" sldId="285"/>
            <ac:spMk id="14" creationId="{C9C6FB5E-8379-46A9-9513-CED2221218FD}"/>
          </ac:spMkLst>
        </pc:spChg>
        <pc:spChg chg="mod">
          <ac:chgData name="Miyahara Masanori" userId="ad61b69a67048fc9" providerId="LiveId" clId="{F22F6761-5905-4091-9E92-A554426D5ACA}" dt="2020-07-11T09:33:28.307" v="314" actId="14100"/>
          <ac:spMkLst>
            <pc:docMk/>
            <pc:sldMk cId="3138569699" sldId="285"/>
            <ac:spMk id="15" creationId="{A17E1D13-EA64-4921-9AFE-0D73A733416E}"/>
          </ac:spMkLst>
        </pc:spChg>
        <pc:spChg chg="mod">
          <ac:chgData name="Miyahara Masanori" userId="ad61b69a67048fc9" providerId="LiveId" clId="{F22F6761-5905-4091-9E92-A554426D5ACA}" dt="2020-07-11T09:33:14.646" v="313" actId="403"/>
          <ac:spMkLst>
            <pc:docMk/>
            <pc:sldMk cId="3138569699" sldId="285"/>
            <ac:spMk id="16" creationId="{17314A1E-74E7-47FF-A403-9D8F54609D75}"/>
          </ac:spMkLst>
        </pc:spChg>
        <pc:spChg chg="mod">
          <ac:chgData name="Miyahara Masanori" userId="ad61b69a67048fc9" providerId="LiveId" clId="{F22F6761-5905-4091-9E92-A554426D5ACA}" dt="2020-07-11T09:33:14.646" v="313" actId="403"/>
          <ac:spMkLst>
            <pc:docMk/>
            <pc:sldMk cId="3138569699" sldId="285"/>
            <ac:spMk id="17" creationId="{27D283C7-775B-45AB-B358-E76C020BAF03}"/>
          </ac:spMkLst>
        </pc:spChg>
        <pc:spChg chg="mod">
          <ac:chgData name="Miyahara Masanori" userId="ad61b69a67048fc9" providerId="LiveId" clId="{F22F6761-5905-4091-9E92-A554426D5ACA}" dt="2020-07-11T09:33:14.646" v="313" actId="403"/>
          <ac:spMkLst>
            <pc:docMk/>
            <pc:sldMk cId="3138569699" sldId="285"/>
            <ac:spMk id="18" creationId="{1964249C-DBCA-430C-9486-4869990C1799}"/>
          </ac:spMkLst>
        </pc:spChg>
        <pc:spChg chg="mod">
          <ac:chgData name="Miyahara Masanori" userId="ad61b69a67048fc9" providerId="LiveId" clId="{F22F6761-5905-4091-9E92-A554426D5ACA}" dt="2020-07-11T09:33:14.646" v="313" actId="403"/>
          <ac:spMkLst>
            <pc:docMk/>
            <pc:sldMk cId="3138569699" sldId="285"/>
            <ac:spMk id="19" creationId="{03C29ED1-5897-44B1-87F8-83A5D0183403}"/>
          </ac:spMkLst>
        </pc:spChg>
        <pc:spChg chg="mod">
          <ac:chgData name="Miyahara Masanori" userId="ad61b69a67048fc9" providerId="LiveId" clId="{F22F6761-5905-4091-9E92-A554426D5ACA}" dt="2020-07-11T09:33:14.646" v="313" actId="403"/>
          <ac:spMkLst>
            <pc:docMk/>
            <pc:sldMk cId="3138569699" sldId="285"/>
            <ac:spMk id="20" creationId="{CFDDB6C3-78D1-4ECF-AC09-836EC809DF17}"/>
          </ac:spMkLst>
        </pc:spChg>
        <pc:spChg chg="mod">
          <ac:chgData name="Miyahara Masanori" userId="ad61b69a67048fc9" providerId="LiveId" clId="{F22F6761-5905-4091-9E92-A554426D5ACA}" dt="2020-07-11T09:33:14.646" v="313" actId="403"/>
          <ac:spMkLst>
            <pc:docMk/>
            <pc:sldMk cId="3138569699" sldId="285"/>
            <ac:spMk id="21" creationId="{0528C50C-C8DA-4E47-B68B-941648974B30}"/>
          </ac:spMkLst>
        </pc:spChg>
        <pc:spChg chg="mod">
          <ac:chgData name="Miyahara Masanori" userId="ad61b69a67048fc9" providerId="LiveId" clId="{F22F6761-5905-4091-9E92-A554426D5ACA}" dt="2020-07-11T09:33:14.646" v="313" actId="403"/>
          <ac:spMkLst>
            <pc:docMk/>
            <pc:sldMk cId="3138569699" sldId="285"/>
            <ac:spMk id="22" creationId="{448C1B9F-E41F-4E3D-8DA4-D087462DED36}"/>
          </ac:spMkLst>
        </pc:spChg>
        <pc:spChg chg="mod">
          <ac:chgData name="Miyahara Masanori" userId="ad61b69a67048fc9" providerId="LiveId" clId="{F22F6761-5905-4091-9E92-A554426D5ACA}" dt="2020-07-11T09:33:14.646" v="313" actId="403"/>
          <ac:spMkLst>
            <pc:docMk/>
            <pc:sldMk cId="3138569699" sldId="285"/>
            <ac:spMk id="23" creationId="{E8155F83-4FDB-4AEA-9E9F-0984A6B2A9D0}"/>
          </ac:spMkLst>
        </pc:spChg>
        <pc:spChg chg="mod">
          <ac:chgData name="Miyahara Masanori" userId="ad61b69a67048fc9" providerId="LiveId" clId="{F22F6761-5905-4091-9E92-A554426D5ACA}" dt="2020-07-11T09:33:14.646" v="313" actId="403"/>
          <ac:spMkLst>
            <pc:docMk/>
            <pc:sldMk cId="3138569699" sldId="285"/>
            <ac:spMk id="24" creationId="{B3BBC183-4F69-4A40-8C2F-B8EA270E9179}"/>
          </ac:spMkLst>
        </pc:spChg>
        <pc:spChg chg="mod">
          <ac:chgData name="Miyahara Masanori" userId="ad61b69a67048fc9" providerId="LiveId" clId="{F22F6761-5905-4091-9E92-A554426D5ACA}" dt="2020-07-11T09:33:14.646" v="313" actId="403"/>
          <ac:spMkLst>
            <pc:docMk/>
            <pc:sldMk cId="3138569699" sldId="285"/>
            <ac:spMk id="25" creationId="{B6CBC74C-769D-4109-9EB0-2DA41754FFBA}"/>
          </ac:spMkLst>
        </pc:spChg>
        <pc:spChg chg="mod">
          <ac:chgData name="Miyahara Masanori" userId="ad61b69a67048fc9" providerId="LiveId" clId="{F22F6761-5905-4091-9E92-A554426D5ACA}" dt="2020-07-11T09:33:14.646" v="313" actId="403"/>
          <ac:spMkLst>
            <pc:docMk/>
            <pc:sldMk cId="3138569699" sldId="285"/>
            <ac:spMk id="26" creationId="{80E616F2-7A3C-407A-BDAE-0543A7700D8E}"/>
          </ac:spMkLst>
        </pc:spChg>
        <pc:spChg chg="mod">
          <ac:chgData name="Miyahara Masanori" userId="ad61b69a67048fc9" providerId="LiveId" clId="{F22F6761-5905-4091-9E92-A554426D5ACA}" dt="2020-07-11T09:33:14.646" v="313" actId="403"/>
          <ac:spMkLst>
            <pc:docMk/>
            <pc:sldMk cId="3138569699" sldId="285"/>
            <ac:spMk id="37" creationId="{E6C357D7-BB1E-4D03-B6A8-623114E4A4C6}"/>
          </ac:spMkLst>
        </pc:spChg>
        <pc:spChg chg="mod">
          <ac:chgData name="Miyahara Masanori" userId="ad61b69a67048fc9" providerId="LiveId" clId="{F22F6761-5905-4091-9E92-A554426D5ACA}" dt="2020-07-11T09:33:14.646" v="313" actId="403"/>
          <ac:spMkLst>
            <pc:docMk/>
            <pc:sldMk cId="3138569699" sldId="285"/>
            <ac:spMk id="38" creationId="{0FB249D2-83E5-4B88-AE35-1D5159C6E3CD}"/>
          </ac:spMkLst>
        </pc:spChg>
        <pc:spChg chg="mod">
          <ac:chgData name="Miyahara Masanori" userId="ad61b69a67048fc9" providerId="LiveId" clId="{F22F6761-5905-4091-9E92-A554426D5ACA}" dt="2020-07-11T09:33:14.646" v="313" actId="403"/>
          <ac:spMkLst>
            <pc:docMk/>
            <pc:sldMk cId="3138569699" sldId="285"/>
            <ac:spMk id="39" creationId="{26A6B7A1-C3F9-4C1A-859B-4CB3F6A71470}"/>
          </ac:spMkLst>
        </pc:spChg>
        <pc:spChg chg="mod">
          <ac:chgData name="Miyahara Masanori" userId="ad61b69a67048fc9" providerId="LiveId" clId="{F22F6761-5905-4091-9E92-A554426D5ACA}" dt="2020-07-11T09:33:14.646" v="313" actId="403"/>
          <ac:spMkLst>
            <pc:docMk/>
            <pc:sldMk cId="3138569699" sldId="285"/>
            <ac:spMk id="44" creationId="{330DC012-8F7C-42B6-ADD2-E0C5B8909748}"/>
          </ac:spMkLst>
        </pc:spChg>
        <pc:spChg chg="mod">
          <ac:chgData name="Miyahara Masanori" userId="ad61b69a67048fc9" providerId="LiveId" clId="{F22F6761-5905-4091-9E92-A554426D5ACA}" dt="2020-07-11T09:33:14.646" v="313" actId="403"/>
          <ac:spMkLst>
            <pc:docMk/>
            <pc:sldMk cId="3138569699" sldId="285"/>
            <ac:spMk id="45" creationId="{33911A92-A6E8-4F2F-8742-C3FF0C2A9CF4}"/>
          </ac:spMkLst>
        </pc:spChg>
        <pc:spChg chg="mod">
          <ac:chgData name="Miyahara Masanori" userId="ad61b69a67048fc9" providerId="LiveId" clId="{F22F6761-5905-4091-9E92-A554426D5ACA}" dt="2020-07-11T09:33:14.646" v="313" actId="403"/>
          <ac:spMkLst>
            <pc:docMk/>
            <pc:sldMk cId="3138569699" sldId="285"/>
            <ac:spMk id="46" creationId="{72A3A54A-1CA2-43BF-98EB-9AEFA5C6577B}"/>
          </ac:spMkLst>
        </pc:spChg>
        <pc:spChg chg="mod">
          <ac:chgData name="Miyahara Masanori" userId="ad61b69a67048fc9" providerId="LiveId" clId="{F22F6761-5905-4091-9E92-A554426D5ACA}" dt="2020-07-11T09:33:14.646" v="313" actId="403"/>
          <ac:spMkLst>
            <pc:docMk/>
            <pc:sldMk cId="3138569699" sldId="285"/>
            <ac:spMk id="47" creationId="{90345478-8BF3-4603-9568-AF0FF4BE42E8}"/>
          </ac:spMkLst>
        </pc:spChg>
        <pc:spChg chg="mod">
          <ac:chgData name="Miyahara Masanori" userId="ad61b69a67048fc9" providerId="LiveId" clId="{F22F6761-5905-4091-9E92-A554426D5ACA}" dt="2020-07-11T09:33:14.646" v="313" actId="403"/>
          <ac:spMkLst>
            <pc:docMk/>
            <pc:sldMk cId="3138569699" sldId="285"/>
            <ac:spMk id="55" creationId="{61A6490A-8F60-4112-93F3-FBC5A9ABC4DE}"/>
          </ac:spMkLst>
        </pc:spChg>
        <pc:spChg chg="mod">
          <ac:chgData name="Miyahara Masanori" userId="ad61b69a67048fc9" providerId="LiveId" clId="{F22F6761-5905-4091-9E92-A554426D5ACA}" dt="2020-07-11T09:33:14.646" v="313" actId="403"/>
          <ac:spMkLst>
            <pc:docMk/>
            <pc:sldMk cId="3138569699" sldId="285"/>
            <ac:spMk id="56" creationId="{F94B82A7-4B14-4C5B-8662-C1E51A25F952}"/>
          </ac:spMkLst>
        </pc:spChg>
        <pc:spChg chg="mod">
          <ac:chgData name="Miyahara Masanori" userId="ad61b69a67048fc9" providerId="LiveId" clId="{F22F6761-5905-4091-9E92-A554426D5ACA}" dt="2020-07-11T09:40:44.273" v="519" actId="1035"/>
          <ac:spMkLst>
            <pc:docMk/>
            <pc:sldMk cId="3138569699" sldId="285"/>
            <ac:spMk id="57" creationId="{3780FBA8-3A56-426E-9596-DCB610A61D77}"/>
          </ac:spMkLst>
        </pc:spChg>
        <pc:spChg chg="mod">
          <ac:chgData name="Miyahara Masanori" userId="ad61b69a67048fc9" providerId="LiveId" clId="{F22F6761-5905-4091-9E92-A554426D5ACA}" dt="2020-07-11T09:33:14.646" v="313" actId="403"/>
          <ac:spMkLst>
            <pc:docMk/>
            <pc:sldMk cId="3138569699" sldId="285"/>
            <ac:spMk id="58" creationId="{D16B882C-E5F6-4A09-B600-C03775164056}"/>
          </ac:spMkLst>
        </pc:spChg>
        <pc:spChg chg="mod">
          <ac:chgData name="Miyahara Masanori" userId="ad61b69a67048fc9" providerId="LiveId" clId="{F22F6761-5905-4091-9E92-A554426D5ACA}" dt="2020-07-11T09:33:14.646" v="313" actId="403"/>
          <ac:spMkLst>
            <pc:docMk/>
            <pc:sldMk cId="3138569699" sldId="285"/>
            <ac:spMk id="59" creationId="{EFAE332B-784E-49B0-9F3B-CF53E792AB05}"/>
          </ac:spMkLst>
        </pc:spChg>
        <pc:spChg chg="mod">
          <ac:chgData name="Miyahara Masanori" userId="ad61b69a67048fc9" providerId="LiveId" clId="{F22F6761-5905-4091-9E92-A554426D5ACA}" dt="2020-07-11T09:33:14.646" v="313" actId="403"/>
          <ac:spMkLst>
            <pc:docMk/>
            <pc:sldMk cId="3138569699" sldId="285"/>
            <ac:spMk id="60" creationId="{6D7D7FAD-3C65-4AB8-97D3-0B86CF46DDED}"/>
          </ac:spMkLst>
        </pc:spChg>
        <pc:spChg chg="mod">
          <ac:chgData name="Miyahara Masanori" userId="ad61b69a67048fc9" providerId="LiveId" clId="{F22F6761-5905-4091-9E92-A554426D5ACA}" dt="2020-07-11T10:12:21.562" v="1686" actId="1036"/>
          <ac:spMkLst>
            <pc:docMk/>
            <pc:sldMk cId="3138569699" sldId="285"/>
            <ac:spMk id="62" creationId="{ECACD9AB-6F25-490E-8EC8-6EF8C385117E}"/>
          </ac:spMkLst>
        </pc:spChg>
        <pc:spChg chg="mod">
          <ac:chgData name="Miyahara Masanori" userId="ad61b69a67048fc9" providerId="LiveId" clId="{F22F6761-5905-4091-9E92-A554426D5ACA}" dt="2020-07-11T09:33:14.646" v="313" actId="403"/>
          <ac:spMkLst>
            <pc:docMk/>
            <pc:sldMk cId="3138569699" sldId="285"/>
            <ac:spMk id="63" creationId="{A9BD45D6-29A1-480C-A94D-551C62060F4A}"/>
          </ac:spMkLst>
        </pc:spChg>
        <pc:spChg chg="mod">
          <ac:chgData name="Miyahara Masanori" userId="ad61b69a67048fc9" providerId="LiveId" clId="{F22F6761-5905-4091-9E92-A554426D5ACA}" dt="2020-07-11T09:33:14.646" v="313" actId="403"/>
          <ac:spMkLst>
            <pc:docMk/>
            <pc:sldMk cId="3138569699" sldId="285"/>
            <ac:spMk id="64" creationId="{211B319C-6812-4587-A398-EDB95FEFF0D2}"/>
          </ac:spMkLst>
        </pc:spChg>
        <pc:spChg chg="add del mod">
          <ac:chgData name="Miyahara Masanori" userId="ad61b69a67048fc9" providerId="LiveId" clId="{F22F6761-5905-4091-9E92-A554426D5ACA}" dt="2020-07-11T09:34:04.058" v="320" actId="478"/>
          <ac:spMkLst>
            <pc:docMk/>
            <pc:sldMk cId="3138569699" sldId="285"/>
            <ac:spMk id="65" creationId="{AF692119-B3E8-42F4-85A2-11D8A271CA83}"/>
          </ac:spMkLst>
        </pc:spChg>
        <pc:grpChg chg="add mod">
          <ac:chgData name="Miyahara Masanori" userId="ad61b69a67048fc9" providerId="LiveId" clId="{F22F6761-5905-4091-9E92-A554426D5ACA}" dt="2020-07-11T09:33:45.413" v="318" actId="14100"/>
          <ac:grpSpMkLst>
            <pc:docMk/>
            <pc:sldMk cId="3138569699" sldId="285"/>
            <ac:grpSpMk id="10" creationId="{6766D911-67C6-4A30-9A53-24F53389DB8A}"/>
          </ac:grpSpMkLst>
        </pc:grpChg>
        <pc:picChg chg="del">
          <ac:chgData name="Miyahara Masanori" userId="ad61b69a67048fc9" providerId="LiveId" clId="{F22F6761-5905-4091-9E92-A554426D5ACA}" dt="2020-07-11T09:32:13.636" v="296" actId="478"/>
          <ac:picMkLst>
            <pc:docMk/>
            <pc:sldMk cId="3138569699" sldId="285"/>
            <ac:picMk id="5" creationId="{56D41F53-ED89-4B7B-8206-21EE12E39F82}"/>
          </ac:picMkLst>
        </pc:picChg>
        <pc:picChg chg="del">
          <ac:chgData name="Miyahara Masanori" userId="ad61b69a67048fc9" providerId="LiveId" clId="{F22F6761-5905-4091-9E92-A554426D5ACA}" dt="2020-07-11T09:32:13.636" v="296" actId="478"/>
          <ac:picMkLst>
            <pc:docMk/>
            <pc:sldMk cId="3138569699" sldId="285"/>
            <ac:picMk id="9" creationId="{83205023-2D93-4C17-9990-DDB58907FA48}"/>
          </ac:picMkLst>
        </pc:picChg>
        <pc:picChg chg="mod">
          <ac:chgData name="Miyahara Masanori" userId="ad61b69a67048fc9" providerId="LiveId" clId="{F22F6761-5905-4091-9E92-A554426D5ACA}" dt="2020-07-11T09:40:44.273" v="519" actId="1035"/>
          <ac:picMkLst>
            <pc:docMk/>
            <pc:sldMk cId="3138569699" sldId="285"/>
            <ac:picMk id="53" creationId="{5F3A79C4-D3E7-45D5-AE48-19C80D4762A4}"/>
          </ac:picMkLst>
        </pc:picChg>
        <pc:cxnChg chg="mod">
          <ac:chgData name="Miyahara Masanori" userId="ad61b69a67048fc9" providerId="LiveId" clId="{F22F6761-5905-4091-9E92-A554426D5ACA}" dt="2020-07-11T09:33:14.646" v="313" actId="403"/>
          <ac:cxnSpMkLst>
            <pc:docMk/>
            <pc:sldMk cId="3138569699" sldId="285"/>
            <ac:cxnSpMk id="27" creationId="{65CC1864-6564-4D12-B975-318978D5DE48}"/>
          </ac:cxnSpMkLst>
        </pc:cxnChg>
        <pc:cxnChg chg="mod">
          <ac:chgData name="Miyahara Masanori" userId="ad61b69a67048fc9" providerId="LiveId" clId="{F22F6761-5905-4091-9E92-A554426D5ACA}" dt="2020-07-11T09:33:14.646" v="313" actId="403"/>
          <ac:cxnSpMkLst>
            <pc:docMk/>
            <pc:sldMk cId="3138569699" sldId="285"/>
            <ac:cxnSpMk id="28" creationId="{CB03EC2C-0F9A-4C9B-A5D4-EC9FFE587403}"/>
          </ac:cxnSpMkLst>
        </pc:cxnChg>
        <pc:cxnChg chg="mod">
          <ac:chgData name="Miyahara Masanori" userId="ad61b69a67048fc9" providerId="LiveId" clId="{F22F6761-5905-4091-9E92-A554426D5ACA}" dt="2020-07-11T09:33:14.646" v="313" actId="403"/>
          <ac:cxnSpMkLst>
            <pc:docMk/>
            <pc:sldMk cId="3138569699" sldId="285"/>
            <ac:cxnSpMk id="29" creationId="{712F44B0-43BE-48E9-B18F-FA92D4800B71}"/>
          </ac:cxnSpMkLst>
        </pc:cxnChg>
        <pc:cxnChg chg="mod">
          <ac:chgData name="Miyahara Masanori" userId="ad61b69a67048fc9" providerId="LiveId" clId="{F22F6761-5905-4091-9E92-A554426D5ACA}" dt="2020-07-11T09:33:14.646" v="313" actId="403"/>
          <ac:cxnSpMkLst>
            <pc:docMk/>
            <pc:sldMk cId="3138569699" sldId="285"/>
            <ac:cxnSpMk id="30" creationId="{63F10949-1098-4751-80A9-70B049FAFDD7}"/>
          </ac:cxnSpMkLst>
        </pc:cxnChg>
        <pc:cxnChg chg="mod">
          <ac:chgData name="Miyahara Masanori" userId="ad61b69a67048fc9" providerId="LiveId" clId="{F22F6761-5905-4091-9E92-A554426D5ACA}" dt="2020-07-11T09:33:14.646" v="313" actId="403"/>
          <ac:cxnSpMkLst>
            <pc:docMk/>
            <pc:sldMk cId="3138569699" sldId="285"/>
            <ac:cxnSpMk id="31" creationId="{A4F630CD-35A6-4C26-A087-563FF9B9E0B9}"/>
          </ac:cxnSpMkLst>
        </pc:cxnChg>
        <pc:cxnChg chg="mod">
          <ac:chgData name="Miyahara Masanori" userId="ad61b69a67048fc9" providerId="LiveId" clId="{F22F6761-5905-4091-9E92-A554426D5ACA}" dt="2020-07-11T09:33:14.646" v="313" actId="403"/>
          <ac:cxnSpMkLst>
            <pc:docMk/>
            <pc:sldMk cId="3138569699" sldId="285"/>
            <ac:cxnSpMk id="32" creationId="{B6ED417E-E23A-4E20-932F-3FB779D4D36F}"/>
          </ac:cxnSpMkLst>
        </pc:cxnChg>
        <pc:cxnChg chg="mod">
          <ac:chgData name="Miyahara Masanori" userId="ad61b69a67048fc9" providerId="LiveId" clId="{F22F6761-5905-4091-9E92-A554426D5ACA}" dt="2020-07-11T09:33:14.646" v="313" actId="403"/>
          <ac:cxnSpMkLst>
            <pc:docMk/>
            <pc:sldMk cId="3138569699" sldId="285"/>
            <ac:cxnSpMk id="33" creationId="{1583CF76-E25A-42AD-8D0D-A6F48665787C}"/>
          </ac:cxnSpMkLst>
        </pc:cxnChg>
        <pc:cxnChg chg="mod">
          <ac:chgData name="Miyahara Masanori" userId="ad61b69a67048fc9" providerId="LiveId" clId="{F22F6761-5905-4091-9E92-A554426D5ACA}" dt="2020-07-11T09:33:14.646" v="313" actId="403"/>
          <ac:cxnSpMkLst>
            <pc:docMk/>
            <pc:sldMk cId="3138569699" sldId="285"/>
            <ac:cxnSpMk id="34" creationId="{C8743923-F251-42C3-BF8C-66059B9679B7}"/>
          </ac:cxnSpMkLst>
        </pc:cxnChg>
        <pc:cxnChg chg="mod">
          <ac:chgData name="Miyahara Masanori" userId="ad61b69a67048fc9" providerId="LiveId" clId="{F22F6761-5905-4091-9E92-A554426D5ACA}" dt="2020-07-11T09:33:14.646" v="313" actId="403"/>
          <ac:cxnSpMkLst>
            <pc:docMk/>
            <pc:sldMk cId="3138569699" sldId="285"/>
            <ac:cxnSpMk id="35" creationId="{31292D27-63B5-41F2-98D1-7E2894174170}"/>
          </ac:cxnSpMkLst>
        </pc:cxnChg>
        <pc:cxnChg chg="mod">
          <ac:chgData name="Miyahara Masanori" userId="ad61b69a67048fc9" providerId="LiveId" clId="{F22F6761-5905-4091-9E92-A554426D5ACA}" dt="2020-07-11T09:33:14.646" v="313" actId="403"/>
          <ac:cxnSpMkLst>
            <pc:docMk/>
            <pc:sldMk cId="3138569699" sldId="285"/>
            <ac:cxnSpMk id="36" creationId="{4E52FE69-AB61-4ABC-9983-10EDEC09496C}"/>
          </ac:cxnSpMkLst>
        </pc:cxnChg>
        <pc:cxnChg chg="mod">
          <ac:chgData name="Miyahara Masanori" userId="ad61b69a67048fc9" providerId="LiveId" clId="{F22F6761-5905-4091-9E92-A554426D5ACA}" dt="2020-07-11T09:33:14.646" v="313" actId="403"/>
          <ac:cxnSpMkLst>
            <pc:docMk/>
            <pc:sldMk cId="3138569699" sldId="285"/>
            <ac:cxnSpMk id="40" creationId="{59976B40-8BFC-4102-B95F-A430E4565286}"/>
          </ac:cxnSpMkLst>
        </pc:cxnChg>
        <pc:cxnChg chg="mod">
          <ac:chgData name="Miyahara Masanori" userId="ad61b69a67048fc9" providerId="LiveId" clId="{F22F6761-5905-4091-9E92-A554426D5ACA}" dt="2020-07-11T09:33:14.646" v="313" actId="403"/>
          <ac:cxnSpMkLst>
            <pc:docMk/>
            <pc:sldMk cId="3138569699" sldId="285"/>
            <ac:cxnSpMk id="41" creationId="{AA2B124E-07F8-490E-9A38-089775643C7B}"/>
          </ac:cxnSpMkLst>
        </pc:cxnChg>
        <pc:cxnChg chg="mod">
          <ac:chgData name="Miyahara Masanori" userId="ad61b69a67048fc9" providerId="LiveId" clId="{F22F6761-5905-4091-9E92-A554426D5ACA}" dt="2020-07-11T09:33:14.646" v="313" actId="403"/>
          <ac:cxnSpMkLst>
            <pc:docMk/>
            <pc:sldMk cId="3138569699" sldId="285"/>
            <ac:cxnSpMk id="42" creationId="{60E2E611-4F08-4233-9947-44E72E28315F}"/>
          </ac:cxnSpMkLst>
        </pc:cxnChg>
        <pc:cxnChg chg="mod">
          <ac:chgData name="Miyahara Masanori" userId="ad61b69a67048fc9" providerId="LiveId" clId="{F22F6761-5905-4091-9E92-A554426D5ACA}" dt="2020-07-11T09:33:14.646" v="313" actId="403"/>
          <ac:cxnSpMkLst>
            <pc:docMk/>
            <pc:sldMk cId="3138569699" sldId="285"/>
            <ac:cxnSpMk id="43" creationId="{2BF1CB71-3F91-41AB-8A11-FC57EB947A09}"/>
          </ac:cxnSpMkLst>
        </pc:cxnChg>
        <pc:cxnChg chg="mod">
          <ac:chgData name="Miyahara Masanori" userId="ad61b69a67048fc9" providerId="LiveId" clId="{F22F6761-5905-4091-9E92-A554426D5ACA}" dt="2020-07-11T09:33:14.646" v="313" actId="403"/>
          <ac:cxnSpMkLst>
            <pc:docMk/>
            <pc:sldMk cId="3138569699" sldId="285"/>
            <ac:cxnSpMk id="48" creationId="{FF503174-7A3E-4294-B272-D46D6AD5A8A9}"/>
          </ac:cxnSpMkLst>
        </pc:cxnChg>
        <pc:cxnChg chg="mod">
          <ac:chgData name="Miyahara Masanori" userId="ad61b69a67048fc9" providerId="LiveId" clId="{F22F6761-5905-4091-9E92-A554426D5ACA}" dt="2020-07-11T09:33:14.646" v="313" actId="403"/>
          <ac:cxnSpMkLst>
            <pc:docMk/>
            <pc:sldMk cId="3138569699" sldId="285"/>
            <ac:cxnSpMk id="49" creationId="{415259C2-705B-4FE4-A334-167A42715086}"/>
          </ac:cxnSpMkLst>
        </pc:cxnChg>
        <pc:cxnChg chg="mod">
          <ac:chgData name="Miyahara Masanori" userId="ad61b69a67048fc9" providerId="LiveId" clId="{F22F6761-5905-4091-9E92-A554426D5ACA}" dt="2020-07-11T09:33:14.646" v="313" actId="403"/>
          <ac:cxnSpMkLst>
            <pc:docMk/>
            <pc:sldMk cId="3138569699" sldId="285"/>
            <ac:cxnSpMk id="50" creationId="{760AC997-1080-403A-A4A4-AB01E4FA12BD}"/>
          </ac:cxnSpMkLst>
        </pc:cxnChg>
        <pc:cxnChg chg="mod">
          <ac:chgData name="Miyahara Masanori" userId="ad61b69a67048fc9" providerId="LiveId" clId="{F22F6761-5905-4091-9E92-A554426D5ACA}" dt="2020-07-11T09:33:14.646" v="313" actId="403"/>
          <ac:cxnSpMkLst>
            <pc:docMk/>
            <pc:sldMk cId="3138569699" sldId="285"/>
            <ac:cxnSpMk id="51" creationId="{AF4D5AE5-F17C-43B7-81BE-C80889F92644}"/>
          </ac:cxnSpMkLst>
        </pc:cxnChg>
        <pc:cxnChg chg="mod">
          <ac:chgData name="Miyahara Masanori" userId="ad61b69a67048fc9" providerId="LiveId" clId="{F22F6761-5905-4091-9E92-A554426D5ACA}" dt="2020-07-11T09:32:18.184" v="299"/>
          <ac:cxnSpMkLst>
            <pc:docMk/>
            <pc:sldMk cId="3138569699" sldId="285"/>
            <ac:cxnSpMk id="52" creationId="{1E3B931E-90C7-4944-915C-B93838EBEFD0}"/>
          </ac:cxnSpMkLst>
        </pc:cxnChg>
        <pc:cxnChg chg="mod">
          <ac:chgData name="Miyahara Masanori" userId="ad61b69a67048fc9" providerId="LiveId" clId="{F22F6761-5905-4091-9E92-A554426D5ACA}" dt="2020-07-11T09:32:18.184" v="299"/>
          <ac:cxnSpMkLst>
            <pc:docMk/>
            <pc:sldMk cId="3138569699" sldId="285"/>
            <ac:cxnSpMk id="54" creationId="{849E898E-34A2-4B90-AA52-01922896F925}"/>
          </ac:cxnSpMkLst>
        </pc:cxnChg>
        <pc:cxnChg chg="mod">
          <ac:chgData name="Miyahara Masanori" userId="ad61b69a67048fc9" providerId="LiveId" clId="{F22F6761-5905-4091-9E92-A554426D5ACA}" dt="2020-07-11T09:32:18.184" v="299"/>
          <ac:cxnSpMkLst>
            <pc:docMk/>
            <pc:sldMk cId="3138569699" sldId="285"/>
            <ac:cxnSpMk id="61" creationId="{6BB9C68F-65CD-4928-923D-B0BCE9D7166D}"/>
          </ac:cxnSpMkLst>
        </pc:cxnChg>
      </pc:sldChg>
      <pc:sldChg chg="addSp delSp modSp new mod">
        <pc:chgData name="Miyahara Masanori" userId="ad61b69a67048fc9" providerId="LiveId" clId="{F22F6761-5905-4091-9E92-A554426D5ACA}" dt="2020-07-11T09:35:14.691" v="358" actId="20577"/>
        <pc:sldMkLst>
          <pc:docMk/>
          <pc:sldMk cId="2771750451" sldId="286"/>
        </pc:sldMkLst>
        <pc:spChg chg="mod">
          <ac:chgData name="Miyahara Masanori" userId="ad61b69a67048fc9" providerId="LiveId" clId="{F22F6761-5905-4091-9E92-A554426D5ACA}" dt="2020-07-11T09:35:14.691" v="358" actId="20577"/>
          <ac:spMkLst>
            <pc:docMk/>
            <pc:sldMk cId="2771750451" sldId="286"/>
            <ac:spMk id="2" creationId="{74E8B1DE-9329-46D1-BAD5-8F8F1B2C1720}"/>
          </ac:spMkLst>
        </pc:spChg>
        <pc:spChg chg="del">
          <ac:chgData name="Miyahara Masanori" userId="ad61b69a67048fc9" providerId="LiveId" clId="{F22F6761-5905-4091-9E92-A554426D5ACA}" dt="2020-07-11T09:34:36.589" v="324" actId="22"/>
          <ac:spMkLst>
            <pc:docMk/>
            <pc:sldMk cId="2771750451" sldId="286"/>
            <ac:spMk id="3" creationId="{20AFC7DA-33B8-40CD-9F25-E733654648E3}"/>
          </ac:spMkLst>
        </pc:spChg>
        <pc:spChg chg="add del mod">
          <ac:chgData name="Miyahara Masanori" userId="ad61b69a67048fc9" providerId="LiveId" clId="{F22F6761-5905-4091-9E92-A554426D5ACA}" dt="2020-07-11T09:34:49.108" v="328"/>
          <ac:spMkLst>
            <pc:docMk/>
            <pc:sldMk cId="2771750451" sldId="286"/>
            <ac:spMk id="7" creationId="{979A00AB-A4F1-4F75-BBDC-26C25931F110}"/>
          </ac:spMkLst>
        </pc:spChg>
        <pc:graphicFrameChg chg="add del mod">
          <ac:chgData name="Miyahara Masanori" userId="ad61b69a67048fc9" providerId="LiveId" clId="{F22F6761-5905-4091-9E92-A554426D5ACA}" dt="2020-07-11T09:34:45.571" v="326" actId="21"/>
          <ac:graphicFrameMkLst>
            <pc:docMk/>
            <pc:sldMk cId="2771750451" sldId="286"/>
            <ac:graphicFrameMk id="5" creationId="{780DCA02-8E75-4EEA-8657-619F9A4D6CFB}"/>
          </ac:graphicFrameMkLst>
        </pc:graphicFrameChg>
        <pc:graphicFrameChg chg="add mod">
          <ac:chgData name="Miyahara Masanori" userId="ad61b69a67048fc9" providerId="LiveId" clId="{F22F6761-5905-4091-9E92-A554426D5ACA}" dt="2020-07-11T09:34:58.778" v="330" actId="14100"/>
          <ac:graphicFrameMkLst>
            <pc:docMk/>
            <pc:sldMk cId="2771750451" sldId="286"/>
            <ac:graphicFrameMk id="8" creationId="{7EABFA6E-BCC9-46BC-B9B8-4EF538F02158}"/>
          </ac:graphicFrameMkLst>
        </pc:graphicFrameChg>
      </pc:sldChg>
      <pc:sldChg chg="addSp delSp modSp new mod">
        <pc:chgData name="Miyahara Masanori" userId="ad61b69a67048fc9" providerId="LiveId" clId="{F22F6761-5905-4091-9E92-A554426D5ACA}" dt="2020-07-11T10:31:03.877" v="1938" actId="14100"/>
        <pc:sldMkLst>
          <pc:docMk/>
          <pc:sldMk cId="2361794594" sldId="287"/>
        </pc:sldMkLst>
        <pc:spChg chg="mod">
          <ac:chgData name="Miyahara Masanori" userId="ad61b69a67048fc9" providerId="LiveId" clId="{F22F6761-5905-4091-9E92-A554426D5ACA}" dt="2020-07-11T09:35:46.807" v="369" actId="20577"/>
          <ac:spMkLst>
            <pc:docMk/>
            <pc:sldMk cId="2361794594" sldId="287"/>
            <ac:spMk id="2" creationId="{DDEA9A68-139F-414A-8FE5-8AAFF11A8938}"/>
          </ac:spMkLst>
        </pc:spChg>
        <pc:spChg chg="del">
          <ac:chgData name="Miyahara Masanori" userId="ad61b69a67048fc9" providerId="LiveId" clId="{F22F6761-5905-4091-9E92-A554426D5ACA}" dt="2020-07-11T09:35:58.654" v="370" actId="22"/>
          <ac:spMkLst>
            <pc:docMk/>
            <pc:sldMk cId="2361794594" sldId="287"/>
            <ac:spMk id="3" creationId="{A3549625-3B00-456D-891B-5EF7E467C66C}"/>
          </ac:spMkLst>
        </pc:spChg>
        <pc:spChg chg="add del mod">
          <ac:chgData name="Miyahara Masanori" userId="ad61b69a67048fc9" providerId="LiveId" clId="{F22F6761-5905-4091-9E92-A554426D5ACA}" dt="2020-07-11T09:36:14.864" v="377" actId="478"/>
          <ac:spMkLst>
            <pc:docMk/>
            <pc:sldMk cId="2361794594" sldId="287"/>
            <ac:spMk id="5" creationId="{82CBAD4C-2CCD-4AF9-BEFA-C214B015164E}"/>
          </ac:spMkLst>
        </pc:spChg>
        <pc:spChg chg="add del mod">
          <ac:chgData name="Miyahara Masanori" userId="ad61b69a67048fc9" providerId="LiveId" clId="{F22F6761-5905-4091-9E92-A554426D5ACA}" dt="2020-07-11T09:36:27.104" v="381" actId="478"/>
          <ac:spMkLst>
            <pc:docMk/>
            <pc:sldMk cId="2361794594" sldId="287"/>
            <ac:spMk id="7" creationId="{631E2D9F-1D7C-4B67-885D-4947311F76F3}"/>
          </ac:spMkLst>
        </pc:spChg>
        <pc:spChg chg="add mod">
          <ac:chgData name="Miyahara Masanori" userId="ad61b69a67048fc9" providerId="LiveId" clId="{F22F6761-5905-4091-9E92-A554426D5ACA}" dt="2020-07-11T10:31:03.877" v="1938" actId="14100"/>
          <ac:spMkLst>
            <pc:docMk/>
            <pc:sldMk cId="2361794594" sldId="287"/>
            <ac:spMk id="9" creationId="{0AC06312-5587-440D-BC37-6B4752872CBE}"/>
          </ac:spMkLst>
        </pc:spChg>
      </pc:sldChg>
      <pc:sldChg chg="addSp delSp modSp new add del mod ord">
        <pc:chgData name="Miyahara Masanori" userId="ad61b69a67048fc9" providerId="LiveId" clId="{F22F6761-5905-4091-9E92-A554426D5ACA}" dt="2020-07-11T11:00:01.800" v="2065"/>
        <pc:sldMkLst>
          <pc:docMk/>
          <pc:sldMk cId="1305316073" sldId="288"/>
        </pc:sldMkLst>
        <pc:spChg chg="mod">
          <ac:chgData name="Miyahara Masanori" userId="ad61b69a67048fc9" providerId="LiveId" clId="{F22F6761-5905-4091-9E92-A554426D5ACA}" dt="2020-07-11T10:30:37.837" v="1933" actId="20577"/>
          <ac:spMkLst>
            <pc:docMk/>
            <pc:sldMk cId="1305316073" sldId="288"/>
            <ac:spMk id="2" creationId="{09C793D6-2D11-4100-92D4-897C29B898C1}"/>
          </ac:spMkLst>
        </pc:spChg>
        <pc:spChg chg="del">
          <ac:chgData name="Miyahara Masanori" userId="ad61b69a67048fc9" providerId="LiveId" clId="{F22F6761-5905-4091-9E92-A554426D5ACA}" dt="2020-07-11T10:30:28.272" v="1911" actId="478"/>
          <ac:spMkLst>
            <pc:docMk/>
            <pc:sldMk cId="1305316073" sldId="288"/>
            <ac:spMk id="3" creationId="{816F373A-D6CB-4C62-9CCA-B3EAB07D4D3A}"/>
          </ac:spMkLst>
        </pc:spChg>
        <pc:spChg chg="add del mod">
          <ac:chgData name="Miyahara Masanori" userId="ad61b69a67048fc9" providerId="LiveId" clId="{F22F6761-5905-4091-9E92-A554426D5ACA}" dt="2020-07-11T10:57:06.161" v="2006" actId="478"/>
          <ac:spMkLst>
            <pc:docMk/>
            <pc:sldMk cId="1305316073" sldId="288"/>
            <ac:spMk id="11" creationId="{F6410BE9-8D6D-4C0E-9204-A16288BB722C}"/>
          </ac:spMkLst>
        </pc:spChg>
        <pc:spChg chg="add mod">
          <ac:chgData name="Miyahara Masanori" userId="ad61b69a67048fc9" providerId="LiveId" clId="{F22F6761-5905-4091-9E92-A554426D5ACA}" dt="2020-07-11T10:58:22.274" v="2023" actId="1076"/>
          <ac:spMkLst>
            <pc:docMk/>
            <pc:sldMk cId="1305316073" sldId="288"/>
            <ac:spMk id="13" creationId="{705F4EB5-D1E1-4481-A906-329B44B5D143}"/>
          </ac:spMkLst>
        </pc:spChg>
        <pc:spChg chg="add">
          <ac:chgData name="Miyahara Masanori" userId="ad61b69a67048fc9" providerId="LiveId" clId="{F22F6761-5905-4091-9E92-A554426D5ACA}" dt="2020-07-11T10:58:07.546" v="2011" actId="22"/>
          <ac:spMkLst>
            <pc:docMk/>
            <pc:sldMk cId="1305316073" sldId="288"/>
            <ac:spMk id="15" creationId="{0C8CD5E5-6304-48B4-8CAA-167D229E9594}"/>
          </ac:spMkLst>
        </pc:spChg>
        <pc:spChg chg="add mod">
          <ac:chgData name="Miyahara Masanori" userId="ad61b69a67048fc9" providerId="LiveId" clId="{F22F6761-5905-4091-9E92-A554426D5ACA}" dt="2020-07-11T10:58:53.822" v="2059" actId="1076"/>
          <ac:spMkLst>
            <pc:docMk/>
            <pc:sldMk cId="1305316073" sldId="288"/>
            <ac:spMk id="16" creationId="{7508E8E0-1C6A-411D-AE06-C3232FAA1364}"/>
          </ac:spMkLst>
        </pc:spChg>
        <pc:graphicFrameChg chg="add mod">
          <ac:chgData name="Miyahara Masanori" userId="ad61b69a67048fc9" providerId="LiveId" clId="{F22F6761-5905-4091-9E92-A554426D5ACA}" dt="2020-07-11T10:56:28.465" v="2002" actId="14100"/>
          <ac:graphicFrameMkLst>
            <pc:docMk/>
            <pc:sldMk cId="1305316073" sldId="288"/>
            <ac:graphicFrameMk id="4" creationId="{78B789FC-787A-4B48-B49D-33F875803669}"/>
          </ac:graphicFrameMkLst>
        </pc:graphicFrameChg>
        <pc:graphicFrameChg chg="add del mod">
          <ac:chgData name="Miyahara Masanori" userId="ad61b69a67048fc9" providerId="LiveId" clId="{F22F6761-5905-4091-9E92-A554426D5ACA}" dt="2020-07-11T10:40:35.642" v="1952"/>
          <ac:graphicFrameMkLst>
            <pc:docMk/>
            <pc:sldMk cId="1305316073" sldId="288"/>
            <ac:graphicFrameMk id="5" creationId="{4AF8D3A0-9C7D-4CC5-8EE2-9C404200887C}"/>
          </ac:graphicFrameMkLst>
        </pc:graphicFrameChg>
        <pc:graphicFrameChg chg="add del mod modGraphic">
          <ac:chgData name="Miyahara Masanori" userId="ad61b69a67048fc9" providerId="LiveId" clId="{F22F6761-5905-4091-9E92-A554426D5ACA}" dt="2020-07-11T10:49:39.366" v="1961" actId="478"/>
          <ac:graphicFrameMkLst>
            <pc:docMk/>
            <pc:sldMk cId="1305316073" sldId="288"/>
            <ac:graphicFrameMk id="6" creationId="{315DD8C7-BE64-4020-9740-F2267A7F4016}"/>
          </ac:graphicFrameMkLst>
        </pc:graphicFrameChg>
        <pc:graphicFrameChg chg="add del mod">
          <ac:chgData name="Miyahara Masanori" userId="ad61b69a67048fc9" providerId="LiveId" clId="{F22F6761-5905-4091-9E92-A554426D5ACA}" dt="2020-07-11T10:50:52.487" v="1963"/>
          <ac:graphicFrameMkLst>
            <pc:docMk/>
            <pc:sldMk cId="1305316073" sldId="288"/>
            <ac:graphicFrameMk id="7" creationId="{021F2FFD-0F40-47DC-B6C7-708D1F16F50F}"/>
          </ac:graphicFrameMkLst>
        </pc:graphicFrameChg>
        <pc:graphicFrameChg chg="add mod modGraphic">
          <ac:chgData name="Miyahara Masanori" userId="ad61b69a67048fc9" providerId="LiveId" clId="{F22F6761-5905-4091-9E92-A554426D5ACA}" dt="2020-07-11T10:55:03.072" v="1990" actId="1076"/>
          <ac:graphicFrameMkLst>
            <pc:docMk/>
            <pc:sldMk cId="1305316073" sldId="288"/>
            <ac:graphicFrameMk id="8" creationId="{5AE51079-5CFE-4294-BEFA-4CC39DC7D069}"/>
          </ac:graphicFrameMkLst>
        </pc:graphicFrameChg>
        <pc:cxnChg chg="add del mod">
          <ac:chgData name="Miyahara Masanori" userId="ad61b69a67048fc9" providerId="LiveId" clId="{F22F6761-5905-4091-9E92-A554426D5ACA}" dt="2020-07-11T10:57:03.679" v="2005" actId="478"/>
          <ac:cxnSpMkLst>
            <pc:docMk/>
            <pc:sldMk cId="1305316073" sldId="288"/>
            <ac:cxnSpMk id="10" creationId="{3F4D6DE2-FB82-434C-A5A9-4D97E060CEA6}"/>
          </ac:cxnSpMkLst>
        </pc:cxnChg>
      </pc:sldChg>
      <pc:sldChg chg="addSp delSp modSp new mod ord">
        <pc:chgData name="Miyahara Masanori" userId="ad61b69a67048fc9" providerId="LiveId" clId="{F22F6761-5905-4091-9E92-A554426D5ACA}" dt="2020-07-11T10:20:22.563" v="1747"/>
        <pc:sldMkLst>
          <pc:docMk/>
          <pc:sldMk cId="3193339844" sldId="289"/>
        </pc:sldMkLst>
        <pc:spChg chg="mod">
          <ac:chgData name="Miyahara Masanori" userId="ad61b69a67048fc9" providerId="LiveId" clId="{F22F6761-5905-4091-9E92-A554426D5ACA}" dt="2020-07-11T09:38:44.578" v="396" actId="20577"/>
          <ac:spMkLst>
            <pc:docMk/>
            <pc:sldMk cId="3193339844" sldId="289"/>
            <ac:spMk id="2" creationId="{39887D19-70DA-4D9B-918F-23CC23B1B49A}"/>
          </ac:spMkLst>
        </pc:spChg>
        <pc:spChg chg="del">
          <ac:chgData name="Miyahara Masanori" userId="ad61b69a67048fc9" providerId="LiveId" clId="{F22F6761-5905-4091-9E92-A554426D5ACA}" dt="2020-07-11T09:41:32.266" v="524" actId="478"/>
          <ac:spMkLst>
            <pc:docMk/>
            <pc:sldMk cId="3193339844" sldId="289"/>
            <ac:spMk id="3" creationId="{0BAB889B-7CBC-47B5-9F48-BCE57B9C9325}"/>
          </ac:spMkLst>
        </pc:spChg>
        <pc:spChg chg="add mod">
          <ac:chgData name="Miyahara Masanori" userId="ad61b69a67048fc9" providerId="LiveId" clId="{F22F6761-5905-4091-9E92-A554426D5ACA}" dt="2020-07-11T09:58:19.067" v="1414" actId="1035"/>
          <ac:spMkLst>
            <pc:docMk/>
            <pc:sldMk cId="3193339844" sldId="289"/>
            <ac:spMk id="8" creationId="{4B6A70C4-435C-4559-BF9A-146794E70B2A}"/>
          </ac:spMkLst>
        </pc:spChg>
        <pc:spChg chg="add mod">
          <ac:chgData name="Miyahara Masanori" userId="ad61b69a67048fc9" providerId="LiveId" clId="{F22F6761-5905-4091-9E92-A554426D5ACA}" dt="2020-07-11T09:58:19.067" v="1414" actId="1035"/>
          <ac:spMkLst>
            <pc:docMk/>
            <pc:sldMk cId="3193339844" sldId="289"/>
            <ac:spMk id="10" creationId="{154F9417-4604-4067-87F6-02851A32203C}"/>
          </ac:spMkLst>
        </pc:spChg>
        <pc:spChg chg="add del mod">
          <ac:chgData name="Miyahara Masanori" userId="ad61b69a67048fc9" providerId="LiveId" clId="{F22F6761-5905-4091-9E92-A554426D5ACA}" dt="2020-07-11T09:44:09.605" v="610" actId="478"/>
          <ac:spMkLst>
            <pc:docMk/>
            <pc:sldMk cId="3193339844" sldId="289"/>
            <ac:spMk id="11" creationId="{DC0257D7-F88E-4D61-A23F-2CAAC4D92369}"/>
          </ac:spMkLst>
        </pc:spChg>
        <pc:spChg chg="add mod">
          <ac:chgData name="Miyahara Masanori" userId="ad61b69a67048fc9" providerId="LiveId" clId="{F22F6761-5905-4091-9E92-A554426D5ACA}" dt="2020-07-11T10:10:45.866" v="1657" actId="404"/>
          <ac:spMkLst>
            <pc:docMk/>
            <pc:sldMk cId="3193339844" sldId="289"/>
            <ac:spMk id="13" creationId="{19C7D893-453F-4CC2-AD3A-29574F1E27CC}"/>
          </ac:spMkLst>
        </pc:spChg>
        <pc:spChg chg="add mod">
          <ac:chgData name="Miyahara Masanori" userId="ad61b69a67048fc9" providerId="LiveId" clId="{F22F6761-5905-4091-9E92-A554426D5ACA}" dt="2020-07-11T10:10:51.448" v="1658" actId="404"/>
          <ac:spMkLst>
            <pc:docMk/>
            <pc:sldMk cId="3193339844" sldId="289"/>
            <ac:spMk id="15" creationId="{D0937DE6-52B2-4572-AF04-2A9957648E4F}"/>
          </ac:spMkLst>
        </pc:spChg>
        <pc:spChg chg="add mod">
          <ac:chgData name="Miyahara Masanori" userId="ad61b69a67048fc9" providerId="LiveId" clId="{F22F6761-5905-4091-9E92-A554426D5ACA}" dt="2020-07-11T10:19:28.397" v="1730" actId="20577"/>
          <ac:spMkLst>
            <pc:docMk/>
            <pc:sldMk cId="3193339844" sldId="289"/>
            <ac:spMk id="17" creationId="{62A92597-B863-4D96-9ADD-3E00F96DB9BC}"/>
          </ac:spMkLst>
        </pc:spChg>
        <pc:spChg chg="add mod">
          <ac:chgData name="Miyahara Masanori" userId="ad61b69a67048fc9" providerId="LiveId" clId="{F22F6761-5905-4091-9E92-A554426D5ACA}" dt="2020-07-11T10:10:54.876" v="1659" actId="404"/>
          <ac:spMkLst>
            <pc:docMk/>
            <pc:sldMk cId="3193339844" sldId="289"/>
            <ac:spMk id="19" creationId="{674D2FF6-0298-43CC-B2BD-0A20BD2B3DB3}"/>
          </ac:spMkLst>
        </pc:spChg>
        <pc:spChg chg="add del">
          <ac:chgData name="Miyahara Masanori" userId="ad61b69a67048fc9" providerId="LiveId" clId="{F22F6761-5905-4091-9E92-A554426D5ACA}" dt="2020-07-11T09:58:29.351" v="1416" actId="11529"/>
          <ac:spMkLst>
            <pc:docMk/>
            <pc:sldMk cId="3193339844" sldId="289"/>
            <ac:spMk id="21" creationId="{69331662-3BDB-411A-8F1B-C881BB4E5C00}"/>
          </ac:spMkLst>
        </pc:spChg>
        <pc:spChg chg="add del mod">
          <ac:chgData name="Miyahara Masanori" userId="ad61b69a67048fc9" providerId="LiveId" clId="{F22F6761-5905-4091-9E92-A554426D5ACA}" dt="2020-07-11T09:58:45.617" v="1420" actId="478"/>
          <ac:spMkLst>
            <pc:docMk/>
            <pc:sldMk cId="3193339844" sldId="289"/>
            <ac:spMk id="22" creationId="{574F77A8-E4DA-45E7-9E71-1DD353AE7C62}"/>
          </ac:spMkLst>
        </pc:spChg>
        <pc:spChg chg="add mod">
          <ac:chgData name="Miyahara Masanori" userId="ad61b69a67048fc9" providerId="LiveId" clId="{F22F6761-5905-4091-9E92-A554426D5ACA}" dt="2020-07-11T09:59:32.827" v="1442" actId="1076"/>
          <ac:spMkLst>
            <pc:docMk/>
            <pc:sldMk cId="3193339844" sldId="289"/>
            <ac:spMk id="23" creationId="{2931BF20-C97D-4EAD-B96C-EEBA9294E6BC}"/>
          </ac:spMkLst>
        </pc:spChg>
        <pc:spChg chg="add mod">
          <ac:chgData name="Miyahara Masanori" userId="ad61b69a67048fc9" providerId="LiveId" clId="{F22F6761-5905-4091-9E92-A554426D5ACA}" dt="2020-07-11T09:59:38.120" v="1444" actId="1076"/>
          <ac:spMkLst>
            <pc:docMk/>
            <pc:sldMk cId="3193339844" sldId="289"/>
            <ac:spMk id="25" creationId="{85C1D24E-C52B-4FD3-A2FB-2B58A6227389}"/>
          </ac:spMkLst>
        </pc:spChg>
        <pc:spChg chg="add mod">
          <ac:chgData name="Miyahara Masanori" userId="ad61b69a67048fc9" providerId="LiveId" clId="{F22F6761-5905-4091-9E92-A554426D5ACA}" dt="2020-07-11T09:59:41.825" v="1446" actId="1076"/>
          <ac:spMkLst>
            <pc:docMk/>
            <pc:sldMk cId="3193339844" sldId="289"/>
            <ac:spMk id="27" creationId="{ED99A553-76A2-4B53-8AE5-FB91587993C8}"/>
          </ac:spMkLst>
        </pc:spChg>
        <pc:cxnChg chg="add mod">
          <ac:chgData name="Miyahara Masanori" userId="ad61b69a67048fc9" providerId="LiveId" clId="{F22F6761-5905-4091-9E92-A554426D5ACA}" dt="2020-07-11T09:55:14.973" v="1216" actId="14100"/>
          <ac:cxnSpMkLst>
            <pc:docMk/>
            <pc:sldMk cId="3193339844" sldId="289"/>
            <ac:cxnSpMk id="5" creationId="{876DCC19-D01A-4F21-9599-5F8A680A4345}"/>
          </ac:cxnSpMkLst>
        </pc:cxnChg>
      </pc:sldChg>
      <pc:sldChg chg="addSp delSp modSp new mod modClrScheme chgLayout">
        <pc:chgData name="Miyahara Masanori" userId="ad61b69a67048fc9" providerId="LiveId" clId="{F22F6761-5905-4091-9E92-A554426D5ACA}" dt="2020-07-11T10:21:32.764" v="1755" actId="20577"/>
        <pc:sldMkLst>
          <pc:docMk/>
          <pc:sldMk cId="2211685733" sldId="290"/>
        </pc:sldMkLst>
        <pc:spChg chg="mod">
          <ac:chgData name="Miyahara Masanori" userId="ad61b69a67048fc9" providerId="LiveId" clId="{F22F6761-5905-4091-9E92-A554426D5ACA}" dt="2020-07-11T10:21:32.764" v="1755" actId="20577"/>
          <ac:spMkLst>
            <pc:docMk/>
            <pc:sldMk cId="2211685733" sldId="290"/>
            <ac:spMk id="2" creationId="{8588B82B-16C0-4FBE-B606-A3C2FC323DBE}"/>
          </ac:spMkLst>
        </pc:spChg>
        <pc:spChg chg="add del mod">
          <ac:chgData name="Miyahara Masanori" userId="ad61b69a67048fc9" providerId="LiveId" clId="{F22F6761-5905-4091-9E92-A554426D5ACA}" dt="2020-07-11T10:16:57.606" v="1706" actId="26606"/>
          <ac:spMkLst>
            <pc:docMk/>
            <pc:sldMk cId="2211685733" sldId="290"/>
            <ac:spMk id="3" creationId="{A045A0C6-C18E-47B7-860C-52F6B547CE40}"/>
          </ac:spMkLst>
        </pc:spChg>
        <pc:graphicFrameChg chg="add del mod">
          <ac:chgData name="Miyahara Masanori" userId="ad61b69a67048fc9" providerId="LiveId" clId="{F22F6761-5905-4091-9E92-A554426D5ACA}" dt="2020-07-11T10:16:19.517" v="1701" actId="26606"/>
          <ac:graphicFrameMkLst>
            <pc:docMk/>
            <pc:sldMk cId="2211685733" sldId="290"/>
            <ac:graphicFrameMk id="5" creationId="{BC6D3B52-74C1-44BD-9FDF-42B0872FFEA6}"/>
          </ac:graphicFrameMkLst>
        </pc:graphicFrameChg>
        <pc:graphicFrameChg chg="add mod">
          <ac:chgData name="Miyahara Masanori" userId="ad61b69a67048fc9" providerId="LiveId" clId="{F22F6761-5905-4091-9E92-A554426D5ACA}" dt="2020-07-11T10:17:55.370" v="1721" actId="20577"/>
          <ac:graphicFrameMkLst>
            <pc:docMk/>
            <pc:sldMk cId="2211685733" sldId="290"/>
            <ac:graphicFrameMk id="6" creationId="{310ADDCB-DEDE-4A0C-B84E-89649F8CCCC0}"/>
          </ac:graphicFrameMkLst>
        </pc:graphicFrameChg>
        <pc:graphicFrameChg chg="add del mod">
          <ac:chgData name="Miyahara Masanori" userId="ad61b69a67048fc9" providerId="LiveId" clId="{F22F6761-5905-4091-9E92-A554426D5ACA}" dt="2020-07-11T10:16:29.165" v="1703" actId="26606"/>
          <ac:graphicFrameMkLst>
            <pc:docMk/>
            <pc:sldMk cId="2211685733" sldId="290"/>
            <ac:graphicFrameMk id="7" creationId="{64CBBEAD-37E4-483E-B65E-EFD9F42E24FC}"/>
          </ac:graphicFrameMkLst>
        </pc:graphicFrameChg>
        <pc:graphicFrameChg chg="add del mod">
          <ac:chgData name="Miyahara Masanori" userId="ad61b69a67048fc9" providerId="LiveId" clId="{F22F6761-5905-4091-9E92-A554426D5ACA}" dt="2020-07-11T10:16:48.311" v="1705" actId="26606"/>
          <ac:graphicFrameMkLst>
            <pc:docMk/>
            <pc:sldMk cId="2211685733" sldId="290"/>
            <ac:graphicFrameMk id="9" creationId="{BC6D3B52-74C1-44BD-9FDF-42B0872FFEA6}"/>
          </ac:graphicFrameMkLst>
        </pc:graphicFrameChg>
      </pc:sldChg>
      <pc:sldChg chg="addSp delSp modSp new mod">
        <pc:chgData name="Miyahara Masanori" userId="ad61b69a67048fc9" providerId="LiveId" clId="{F22F6761-5905-4091-9E92-A554426D5ACA}" dt="2020-07-11T11:13:55.862" v="2446" actId="20577"/>
        <pc:sldMkLst>
          <pc:docMk/>
          <pc:sldMk cId="4175068373" sldId="291"/>
        </pc:sldMkLst>
        <pc:spChg chg="mod">
          <ac:chgData name="Miyahara Masanori" userId="ad61b69a67048fc9" providerId="LiveId" clId="{F22F6761-5905-4091-9E92-A554426D5ACA}" dt="2020-07-11T09:40:00.509" v="459"/>
          <ac:spMkLst>
            <pc:docMk/>
            <pc:sldMk cId="4175068373" sldId="291"/>
            <ac:spMk id="2" creationId="{0853FAFB-DCAE-44CD-AD44-E2DE6C281493}"/>
          </ac:spMkLst>
        </pc:spChg>
        <pc:spChg chg="del">
          <ac:chgData name="Miyahara Masanori" userId="ad61b69a67048fc9" providerId="LiveId" clId="{F22F6761-5905-4091-9E92-A554426D5ACA}" dt="2020-07-11T11:01:07.485" v="2066" actId="478"/>
          <ac:spMkLst>
            <pc:docMk/>
            <pc:sldMk cId="4175068373" sldId="291"/>
            <ac:spMk id="3" creationId="{6A6AF672-DC50-41B0-A40B-B7511D206447}"/>
          </ac:spMkLst>
        </pc:spChg>
        <pc:spChg chg="add mod">
          <ac:chgData name="Miyahara Masanori" userId="ad61b69a67048fc9" providerId="LiveId" clId="{F22F6761-5905-4091-9E92-A554426D5ACA}" dt="2020-07-11T11:13:55.862" v="2446" actId="20577"/>
          <ac:spMkLst>
            <pc:docMk/>
            <pc:sldMk cId="4175068373" sldId="291"/>
            <ac:spMk id="4" creationId="{40955AFA-AF5B-4C5D-A0D4-07396908026F}"/>
          </ac:spMkLst>
        </pc:spChg>
        <pc:spChg chg="add del mod">
          <ac:chgData name="Miyahara Masanori" userId="ad61b69a67048fc9" providerId="LiveId" clId="{F22F6761-5905-4091-9E92-A554426D5ACA}" dt="2020-07-11T11:07:29.071" v="2210" actId="478"/>
          <ac:spMkLst>
            <pc:docMk/>
            <pc:sldMk cId="4175068373" sldId="291"/>
            <ac:spMk id="6" creationId="{397123DB-F900-453E-A725-DBF59C530368}"/>
          </ac:spMkLst>
        </pc:spChg>
      </pc:sldChg>
      <pc:sldChg chg="addSp delSp modSp new del mod">
        <pc:chgData name="Miyahara Masanori" userId="ad61b69a67048fc9" providerId="LiveId" clId="{F22F6761-5905-4091-9E92-A554426D5ACA}" dt="2020-07-11T10:20:29.738" v="1748" actId="47"/>
        <pc:sldMkLst>
          <pc:docMk/>
          <pc:sldMk cId="446110202" sldId="292"/>
        </pc:sldMkLst>
        <pc:spChg chg="add del">
          <ac:chgData name="Miyahara Masanori" userId="ad61b69a67048fc9" providerId="LiveId" clId="{F22F6761-5905-4091-9E92-A554426D5ACA}" dt="2020-07-11T10:19:12.728" v="1726" actId="1032"/>
          <ac:spMkLst>
            <pc:docMk/>
            <pc:sldMk cId="446110202" sldId="292"/>
            <ac:spMk id="3" creationId="{A332C3CC-C724-45AB-9FA3-42C4DBF00FA9}"/>
          </ac:spMkLst>
        </pc:spChg>
        <pc:spChg chg="add mod">
          <ac:chgData name="Miyahara Masanori" userId="ad61b69a67048fc9" providerId="LiveId" clId="{F22F6761-5905-4091-9E92-A554426D5ACA}" dt="2020-07-11T10:20:18.088" v="1745" actId="478"/>
          <ac:spMkLst>
            <pc:docMk/>
            <pc:sldMk cId="446110202" sldId="292"/>
            <ac:spMk id="6" creationId="{8652872C-2E54-40FE-B40C-AB9DE05F111A}"/>
          </ac:spMkLst>
        </pc:spChg>
        <pc:graphicFrameChg chg="add del mod modGraphic">
          <ac:chgData name="Miyahara Masanori" userId="ad61b69a67048fc9" providerId="LiveId" clId="{F22F6761-5905-4091-9E92-A554426D5ACA}" dt="2020-07-11T10:20:18.088" v="1745" actId="478"/>
          <ac:graphicFrameMkLst>
            <pc:docMk/>
            <pc:sldMk cId="446110202" sldId="292"/>
            <ac:graphicFrameMk id="4" creationId="{087BE97E-D7E3-450F-8C07-B87DB1D247BF}"/>
          </ac:graphicFrameMkLst>
        </pc:graphicFrameChg>
      </pc:sldChg>
      <pc:sldChg chg="addSp delSp modSp new del mod modClrScheme chgLayout">
        <pc:chgData name="Miyahara Masanori" userId="ad61b69a67048fc9" providerId="LiveId" clId="{F22F6761-5905-4091-9E92-A554426D5ACA}" dt="2020-07-11T10:16:04.155" v="1699" actId="47"/>
        <pc:sldMkLst>
          <pc:docMk/>
          <pc:sldMk cId="1969045737" sldId="292"/>
        </pc:sldMkLst>
        <pc:spChg chg="del mod ord">
          <ac:chgData name="Miyahara Masanori" userId="ad61b69a67048fc9" providerId="LiveId" clId="{F22F6761-5905-4091-9E92-A554426D5ACA}" dt="2020-07-11T10:15:51.635" v="1698" actId="700"/>
          <ac:spMkLst>
            <pc:docMk/>
            <pc:sldMk cId="1969045737" sldId="292"/>
            <ac:spMk id="2" creationId="{D6A13E47-4EBD-4D4F-B2A6-3966FAEED6B4}"/>
          </ac:spMkLst>
        </pc:spChg>
        <pc:spChg chg="del mod ord">
          <ac:chgData name="Miyahara Masanori" userId="ad61b69a67048fc9" providerId="LiveId" clId="{F22F6761-5905-4091-9E92-A554426D5ACA}" dt="2020-07-11T10:15:51.635" v="1698" actId="700"/>
          <ac:spMkLst>
            <pc:docMk/>
            <pc:sldMk cId="1969045737" sldId="292"/>
            <ac:spMk id="3" creationId="{3CC366D1-3859-4E02-AB7F-F1A80662A942}"/>
          </ac:spMkLst>
        </pc:spChg>
        <pc:spChg chg="add mod ord">
          <ac:chgData name="Miyahara Masanori" userId="ad61b69a67048fc9" providerId="LiveId" clId="{F22F6761-5905-4091-9E92-A554426D5ACA}" dt="2020-07-11T10:15:51.635" v="1698" actId="700"/>
          <ac:spMkLst>
            <pc:docMk/>
            <pc:sldMk cId="1969045737" sldId="292"/>
            <ac:spMk id="4" creationId="{0C262923-77DC-4A42-8E31-1D7EE910F50C}"/>
          </ac:spMkLst>
        </pc:spChg>
        <pc:spChg chg="add mod ord">
          <ac:chgData name="Miyahara Masanori" userId="ad61b69a67048fc9" providerId="LiveId" clId="{F22F6761-5905-4091-9E92-A554426D5ACA}" dt="2020-07-11T10:15:51.635" v="1698" actId="700"/>
          <ac:spMkLst>
            <pc:docMk/>
            <pc:sldMk cId="1969045737" sldId="292"/>
            <ac:spMk id="5" creationId="{E46B1C6A-F8E5-4252-84A6-F80213B7F2AC}"/>
          </ac:spMkLst>
        </pc:spChg>
        <pc:spChg chg="add mod ord">
          <ac:chgData name="Miyahara Masanori" userId="ad61b69a67048fc9" providerId="LiveId" clId="{F22F6761-5905-4091-9E92-A554426D5ACA}" dt="2020-07-11T10:15:51.635" v="1698" actId="700"/>
          <ac:spMkLst>
            <pc:docMk/>
            <pc:sldMk cId="1969045737" sldId="292"/>
            <ac:spMk id="6" creationId="{1D00CAFE-03C9-4D4D-A81D-891BB5F77C83}"/>
          </ac:spMkLst>
        </pc:spChg>
        <pc:spChg chg="add mod ord">
          <ac:chgData name="Miyahara Masanori" userId="ad61b69a67048fc9" providerId="LiveId" clId="{F22F6761-5905-4091-9E92-A554426D5ACA}" dt="2020-07-11T10:15:51.635" v="1698" actId="700"/>
          <ac:spMkLst>
            <pc:docMk/>
            <pc:sldMk cId="1969045737" sldId="292"/>
            <ac:spMk id="7" creationId="{F78175F2-600F-48C2-A5A1-A30C5683ABF4}"/>
          </ac:spMkLst>
        </pc:spChg>
        <pc:spChg chg="add mod ord">
          <ac:chgData name="Miyahara Masanori" userId="ad61b69a67048fc9" providerId="LiveId" clId="{F22F6761-5905-4091-9E92-A554426D5ACA}" dt="2020-07-11T10:15:51.635" v="1698" actId="700"/>
          <ac:spMkLst>
            <pc:docMk/>
            <pc:sldMk cId="1969045737" sldId="292"/>
            <ac:spMk id="8" creationId="{B1D7CFEF-2485-402D-9D8A-FA61DD5ABA0C}"/>
          </ac:spMkLst>
        </pc:spChg>
        <pc:spChg chg="add mod ord">
          <ac:chgData name="Miyahara Masanori" userId="ad61b69a67048fc9" providerId="LiveId" clId="{F22F6761-5905-4091-9E92-A554426D5ACA}" dt="2020-07-11T10:15:51.635" v="1698" actId="700"/>
          <ac:spMkLst>
            <pc:docMk/>
            <pc:sldMk cId="1969045737" sldId="292"/>
            <ac:spMk id="9" creationId="{D2290133-88DD-4BE6-BA47-3E8FC50561A3}"/>
          </ac:spMkLst>
        </pc:spChg>
        <pc:spChg chg="add mod ord">
          <ac:chgData name="Miyahara Masanori" userId="ad61b69a67048fc9" providerId="LiveId" clId="{F22F6761-5905-4091-9E92-A554426D5ACA}" dt="2020-07-11T10:15:51.635" v="1698" actId="700"/>
          <ac:spMkLst>
            <pc:docMk/>
            <pc:sldMk cId="1969045737" sldId="292"/>
            <ac:spMk id="10" creationId="{01C95FC6-B276-472F-9D60-C5B9FF34A96A}"/>
          </ac:spMkLst>
        </pc:spChg>
        <pc:spChg chg="add mod ord">
          <ac:chgData name="Miyahara Masanori" userId="ad61b69a67048fc9" providerId="LiveId" clId="{F22F6761-5905-4091-9E92-A554426D5ACA}" dt="2020-07-11T10:15:51.635" v="1698" actId="700"/>
          <ac:spMkLst>
            <pc:docMk/>
            <pc:sldMk cId="1969045737" sldId="292"/>
            <ac:spMk id="11" creationId="{F0833452-D5AA-4CCE-8B71-985CC947F361}"/>
          </ac:spMkLst>
        </pc:spChg>
      </pc:sldChg>
      <pc:sldChg chg="addSp delSp modSp new mod ord">
        <pc:chgData name="Miyahara Masanori" userId="ad61b69a67048fc9" providerId="LiveId" clId="{F22F6761-5905-4091-9E92-A554426D5ACA}" dt="2020-07-11T10:59:57.440" v="2063"/>
        <pc:sldMkLst>
          <pc:docMk/>
          <pc:sldMk cId="3668998898" sldId="292"/>
        </pc:sldMkLst>
        <pc:spChg chg="mod">
          <ac:chgData name="Miyahara Masanori" userId="ad61b69a67048fc9" providerId="LiveId" clId="{F22F6761-5905-4091-9E92-A554426D5ACA}" dt="2020-07-11T10:29:20.219" v="1895" actId="20577"/>
          <ac:spMkLst>
            <pc:docMk/>
            <pc:sldMk cId="3668998898" sldId="292"/>
            <ac:spMk id="2" creationId="{F3679DAC-CC12-4EE9-8E21-CC8DAF1DC6F2}"/>
          </ac:spMkLst>
        </pc:spChg>
        <pc:spChg chg="del">
          <ac:chgData name="Miyahara Masanori" userId="ad61b69a67048fc9" providerId="LiveId" clId="{F22F6761-5905-4091-9E92-A554426D5ACA}" dt="2020-07-11T10:28:25.693" v="1866" actId="478"/>
          <ac:spMkLst>
            <pc:docMk/>
            <pc:sldMk cId="3668998898" sldId="292"/>
            <ac:spMk id="3" creationId="{C04D015E-A964-4C0A-8159-9E4B8455FC46}"/>
          </ac:spMkLst>
        </pc:spChg>
        <pc:spChg chg="mod">
          <ac:chgData name="Miyahara Masanori" userId="ad61b69a67048fc9" providerId="LiveId" clId="{F22F6761-5905-4091-9E92-A554426D5ACA}" dt="2020-07-11T10:29:07.188" v="1882" actId="2711"/>
          <ac:spMkLst>
            <pc:docMk/>
            <pc:sldMk cId="3668998898" sldId="292"/>
            <ac:spMk id="6" creationId="{3C57E080-2109-4DF6-9303-973A2243ED2D}"/>
          </ac:spMkLst>
        </pc:spChg>
        <pc:spChg chg="mod">
          <ac:chgData name="Miyahara Masanori" userId="ad61b69a67048fc9" providerId="LiveId" clId="{F22F6761-5905-4091-9E92-A554426D5ACA}" dt="2020-07-11T10:29:07.188" v="1882" actId="2711"/>
          <ac:spMkLst>
            <pc:docMk/>
            <pc:sldMk cId="3668998898" sldId="292"/>
            <ac:spMk id="10" creationId="{50775D1F-2E16-4F55-AC0A-F8CBCD6C6648}"/>
          </ac:spMkLst>
        </pc:spChg>
        <pc:spChg chg="mod">
          <ac:chgData name="Miyahara Masanori" userId="ad61b69a67048fc9" providerId="LiveId" clId="{F22F6761-5905-4091-9E92-A554426D5ACA}" dt="2020-07-11T10:29:07.188" v="1882" actId="2711"/>
          <ac:spMkLst>
            <pc:docMk/>
            <pc:sldMk cId="3668998898" sldId="292"/>
            <ac:spMk id="14" creationId="{9B8DEE27-9C7E-4F70-BD34-31F42CFF6238}"/>
          </ac:spMkLst>
        </pc:spChg>
        <pc:spChg chg="mod">
          <ac:chgData name="Miyahara Masanori" userId="ad61b69a67048fc9" providerId="LiveId" clId="{F22F6761-5905-4091-9E92-A554426D5ACA}" dt="2020-07-11T10:29:07.188" v="1882" actId="2711"/>
          <ac:spMkLst>
            <pc:docMk/>
            <pc:sldMk cId="3668998898" sldId="292"/>
            <ac:spMk id="18" creationId="{295A7C01-0DAC-4CC1-B863-EFBB754F559A}"/>
          </ac:spMkLst>
        </pc:spChg>
        <pc:spChg chg="mod">
          <ac:chgData name="Miyahara Masanori" userId="ad61b69a67048fc9" providerId="LiveId" clId="{F22F6761-5905-4091-9E92-A554426D5ACA}" dt="2020-07-11T10:29:07.188" v="1882" actId="2711"/>
          <ac:spMkLst>
            <pc:docMk/>
            <pc:sldMk cId="3668998898" sldId="292"/>
            <ac:spMk id="22" creationId="{B8210144-FC6A-4509-B2FF-C384441B8260}"/>
          </ac:spMkLst>
        </pc:spChg>
        <pc:spChg chg="mod">
          <ac:chgData name="Miyahara Masanori" userId="ad61b69a67048fc9" providerId="LiveId" clId="{F22F6761-5905-4091-9E92-A554426D5ACA}" dt="2020-07-11T10:29:07.188" v="1882" actId="2711"/>
          <ac:spMkLst>
            <pc:docMk/>
            <pc:sldMk cId="3668998898" sldId="292"/>
            <ac:spMk id="26" creationId="{E28D3B3C-BCB3-418C-91C3-1A7E3E1A84DA}"/>
          </ac:spMkLst>
        </pc:spChg>
        <pc:spChg chg="mod">
          <ac:chgData name="Miyahara Masanori" userId="ad61b69a67048fc9" providerId="LiveId" clId="{F22F6761-5905-4091-9E92-A554426D5ACA}" dt="2020-07-11T10:29:07.188" v="1882" actId="2711"/>
          <ac:spMkLst>
            <pc:docMk/>
            <pc:sldMk cId="3668998898" sldId="292"/>
            <ac:spMk id="30" creationId="{ACC48125-577B-4638-AEF9-527E17F8E9BB}"/>
          </ac:spMkLst>
        </pc:spChg>
        <pc:spChg chg="mod">
          <ac:chgData name="Miyahara Masanori" userId="ad61b69a67048fc9" providerId="LiveId" clId="{F22F6761-5905-4091-9E92-A554426D5ACA}" dt="2020-07-11T10:29:07.188" v="1882" actId="2711"/>
          <ac:spMkLst>
            <pc:docMk/>
            <pc:sldMk cId="3668998898" sldId="292"/>
            <ac:spMk id="35" creationId="{92D060D8-CEBE-4302-B879-6379A63076BF}"/>
          </ac:spMkLst>
        </pc:spChg>
        <pc:spChg chg="mod">
          <ac:chgData name="Miyahara Masanori" userId="ad61b69a67048fc9" providerId="LiveId" clId="{F22F6761-5905-4091-9E92-A554426D5ACA}" dt="2020-07-11T10:29:07.188" v="1882" actId="2711"/>
          <ac:spMkLst>
            <pc:docMk/>
            <pc:sldMk cId="3668998898" sldId="292"/>
            <ac:spMk id="39" creationId="{155196F9-6445-4B48-9B4A-64AC2D4F9CDB}"/>
          </ac:spMkLst>
        </pc:spChg>
        <pc:spChg chg="mod">
          <ac:chgData name="Miyahara Masanori" userId="ad61b69a67048fc9" providerId="LiveId" clId="{F22F6761-5905-4091-9E92-A554426D5ACA}" dt="2020-07-11T10:29:07.188" v="1882" actId="2711"/>
          <ac:spMkLst>
            <pc:docMk/>
            <pc:sldMk cId="3668998898" sldId="292"/>
            <ac:spMk id="43" creationId="{E26192BA-25A9-4901-895A-3E796B2E85AA}"/>
          </ac:spMkLst>
        </pc:spChg>
        <pc:spChg chg="mod">
          <ac:chgData name="Miyahara Masanori" userId="ad61b69a67048fc9" providerId="LiveId" clId="{F22F6761-5905-4091-9E92-A554426D5ACA}" dt="2020-07-11T10:29:07.188" v="1882" actId="2711"/>
          <ac:spMkLst>
            <pc:docMk/>
            <pc:sldMk cId="3668998898" sldId="292"/>
            <ac:spMk id="47" creationId="{51EE62B6-16AA-472E-A906-368A3CC89BED}"/>
          </ac:spMkLst>
        </pc:spChg>
        <pc:spChg chg="mod">
          <ac:chgData name="Miyahara Masanori" userId="ad61b69a67048fc9" providerId="LiveId" clId="{F22F6761-5905-4091-9E92-A554426D5ACA}" dt="2020-07-11T10:29:07.188" v="1882" actId="2711"/>
          <ac:spMkLst>
            <pc:docMk/>
            <pc:sldMk cId="3668998898" sldId="292"/>
            <ac:spMk id="51" creationId="{46CD1339-A783-4044-BD1D-E8EF17513294}"/>
          </ac:spMkLst>
        </pc:spChg>
        <pc:spChg chg="mod">
          <ac:chgData name="Miyahara Masanori" userId="ad61b69a67048fc9" providerId="LiveId" clId="{F22F6761-5905-4091-9E92-A554426D5ACA}" dt="2020-07-11T10:29:07.188" v="1882" actId="2711"/>
          <ac:spMkLst>
            <pc:docMk/>
            <pc:sldMk cId="3668998898" sldId="292"/>
            <ac:spMk id="55" creationId="{E779D0D1-6E46-4B81-8C27-BA260C57ACB2}"/>
          </ac:spMkLst>
        </pc:spChg>
        <pc:spChg chg="mod">
          <ac:chgData name="Miyahara Masanori" userId="ad61b69a67048fc9" providerId="LiveId" clId="{F22F6761-5905-4091-9E92-A554426D5ACA}" dt="2020-07-11T10:29:07.188" v="1882" actId="2711"/>
          <ac:spMkLst>
            <pc:docMk/>
            <pc:sldMk cId="3668998898" sldId="292"/>
            <ac:spMk id="59" creationId="{6D0B2855-E9E2-4B49-8BCB-84171DB9FC60}"/>
          </ac:spMkLst>
        </pc:spChg>
        <pc:spChg chg="mod">
          <ac:chgData name="Miyahara Masanori" userId="ad61b69a67048fc9" providerId="LiveId" clId="{F22F6761-5905-4091-9E92-A554426D5ACA}" dt="2020-07-11T10:29:07.188" v="1882" actId="2711"/>
          <ac:spMkLst>
            <pc:docMk/>
            <pc:sldMk cId="3668998898" sldId="292"/>
            <ac:spMk id="86" creationId="{E3B3E99E-CF1F-4AB7-9213-70CB7430ED68}"/>
          </ac:spMkLst>
        </pc:spChg>
        <pc:spChg chg="mod">
          <ac:chgData name="Miyahara Masanori" userId="ad61b69a67048fc9" providerId="LiveId" clId="{F22F6761-5905-4091-9E92-A554426D5ACA}" dt="2020-07-11T10:29:07.188" v="1882" actId="2711"/>
          <ac:spMkLst>
            <pc:docMk/>
            <pc:sldMk cId="3668998898" sldId="292"/>
            <ac:spMk id="90" creationId="{186F4252-644B-486B-9E77-CC4CB53191AF}"/>
          </ac:spMkLst>
        </pc:spChg>
        <pc:spChg chg="mod">
          <ac:chgData name="Miyahara Masanori" userId="ad61b69a67048fc9" providerId="LiveId" clId="{F22F6761-5905-4091-9E92-A554426D5ACA}" dt="2020-07-11T10:29:07.188" v="1882" actId="2711"/>
          <ac:spMkLst>
            <pc:docMk/>
            <pc:sldMk cId="3668998898" sldId="292"/>
            <ac:spMk id="94" creationId="{7ED27E5D-0A0E-4AE8-9BE8-A51A5D727196}"/>
          </ac:spMkLst>
        </pc:spChg>
        <pc:spChg chg="mod">
          <ac:chgData name="Miyahara Masanori" userId="ad61b69a67048fc9" providerId="LiveId" clId="{F22F6761-5905-4091-9E92-A554426D5ACA}" dt="2020-07-11T10:29:07.188" v="1882" actId="2711"/>
          <ac:spMkLst>
            <pc:docMk/>
            <pc:sldMk cId="3668998898" sldId="292"/>
            <ac:spMk id="98" creationId="{0F708DFF-9139-4FE8-848A-86185A639F40}"/>
          </ac:spMkLst>
        </pc:spChg>
        <pc:spChg chg="mod">
          <ac:chgData name="Miyahara Masanori" userId="ad61b69a67048fc9" providerId="LiveId" clId="{F22F6761-5905-4091-9E92-A554426D5ACA}" dt="2020-07-11T10:29:07.188" v="1882" actId="2711"/>
          <ac:spMkLst>
            <pc:docMk/>
            <pc:sldMk cId="3668998898" sldId="292"/>
            <ac:spMk id="102" creationId="{A01CD688-9230-4D81-BF8B-B61BF2F27B77}"/>
          </ac:spMkLst>
        </pc:spChg>
        <pc:spChg chg="mod">
          <ac:chgData name="Miyahara Masanori" userId="ad61b69a67048fc9" providerId="LiveId" clId="{F22F6761-5905-4091-9E92-A554426D5ACA}" dt="2020-07-11T10:29:07.188" v="1882" actId="2711"/>
          <ac:spMkLst>
            <pc:docMk/>
            <pc:sldMk cId="3668998898" sldId="292"/>
            <ac:spMk id="106" creationId="{97B09F7F-68BA-4F4D-9B15-7ACA6D272791}"/>
          </ac:spMkLst>
        </pc:spChg>
        <pc:spChg chg="mod">
          <ac:chgData name="Miyahara Masanori" userId="ad61b69a67048fc9" providerId="LiveId" clId="{F22F6761-5905-4091-9E92-A554426D5ACA}" dt="2020-07-11T10:29:07.188" v="1882" actId="2711"/>
          <ac:spMkLst>
            <pc:docMk/>
            <pc:sldMk cId="3668998898" sldId="292"/>
            <ac:spMk id="110" creationId="{EEBBB830-1323-4A54-8D24-04E89AF4905B}"/>
          </ac:spMkLst>
        </pc:spChg>
        <pc:spChg chg="mod">
          <ac:chgData name="Miyahara Masanori" userId="ad61b69a67048fc9" providerId="LiveId" clId="{F22F6761-5905-4091-9E92-A554426D5ACA}" dt="2020-07-11T10:29:07.188" v="1882" actId="2711"/>
          <ac:spMkLst>
            <pc:docMk/>
            <pc:sldMk cId="3668998898" sldId="292"/>
            <ac:spMk id="126" creationId="{8709B04C-F593-4AE1-9DC0-13302C9A287F}"/>
          </ac:spMkLst>
        </pc:spChg>
        <pc:spChg chg="mod">
          <ac:chgData name="Miyahara Masanori" userId="ad61b69a67048fc9" providerId="LiveId" clId="{F22F6761-5905-4091-9E92-A554426D5ACA}" dt="2020-07-11T10:29:07.188" v="1882" actId="2711"/>
          <ac:spMkLst>
            <pc:docMk/>
            <pc:sldMk cId="3668998898" sldId="292"/>
            <ac:spMk id="130" creationId="{D2191C4A-08BE-46C1-A56B-D691E005C11F}"/>
          </ac:spMkLst>
        </pc:spChg>
        <pc:spChg chg="mod">
          <ac:chgData name="Miyahara Masanori" userId="ad61b69a67048fc9" providerId="LiveId" clId="{F22F6761-5905-4091-9E92-A554426D5ACA}" dt="2020-07-11T10:29:07.188" v="1882" actId="2711"/>
          <ac:spMkLst>
            <pc:docMk/>
            <pc:sldMk cId="3668998898" sldId="292"/>
            <ac:spMk id="134" creationId="{6234A3B7-B785-4859-902D-3237B28DD8C8}"/>
          </ac:spMkLst>
        </pc:spChg>
        <pc:spChg chg="mod">
          <ac:chgData name="Miyahara Masanori" userId="ad61b69a67048fc9" providerId="LiveId" clId="{F22F6761-5905-4091-9E92-A554426D5ACA}" dt="2020-07-11T10:29:07.188" v="1882" actId="2711"/>
          <ac:spMkLst>
            <pc:docMk/>
            <pc:sldMk cId="3668998898" sldId="292"/>
            <ac:spMk id="138" creationId="{7825AAC1-F5C4-4598-AF87-0C930237C503}"/>
          </ac:spMkLst>
        </pc:spChg>
        <pc:spChg chg="mod">
          <ac:chgData name="Miyahara Masanori" userId="ad61b69a67048fc9" providerId="LiveId" clId="{F22F6761-5905-4091-9E92-A554426D5ACA}" dt="2020-07-11T10:29:07.188" v="1882" actId="2711"/>
          <ac:spMkLst>
            <pc:docMk/>
            <pc:sldMk cId="3668998898" sldId="292"/>
            <ac:spMk id="142" creationId="{0F7DF2F7-4033-43DF-B693-8E51DBCA0023}"/>
          </ac:spMkLst>
        </pc:spChg>
        <pc:spChg chg="mod">
          <ac:chgData name="Miyahara Masanori" userId="ad61b69a67048fc9" providerId="LiveId" clId="{F22F6761-5905-4091-9E92-A554426D5ACA}" dt="2020-07-11T10:29:07.188" v="1882" actId="2711"/>
          <ac:spMkLst>
            <pc:docMk/>
            <pc:sldMk cId="3668998898" sldId="292"/>
            <ac:spMk id="146" creationId="{56E380EB-7879-4E86-8ABC-5CEE2D64F4AF}"/>
          </ac:spMkLst>
        </pc:spChg>
        <pc:spChg chg="mod">
          <ac:chgData name="Miyahara Masanori" userId="ad61b69a67048fc9" providerId="LiveId" clId="{F22F6761-5905-4091-9E92-A554426D5ACA}" dt="2020-07-11T10:29:07.188" v="1882" actId="2711"/>
          <ac:spMkLst>
            <pc:docMk/>
            <pc:sldMk cId="3668998898" sldId="292"/>
            <ac:spMk id="150" creationId="{C3BC1E82-E256-42B4-94A4-4529430EC585}"/>
          </ac:spMkLst>
        </pc:spChg>
        <pc:spChg chg="mod">
          <ac:chgData name="Miyahara Masanori" userId="ad61b69a67048fc9" providerId="LiveId" clId="{F22F6761-5905-4091-9E92-A554426D5ACA}" dt="2020-07-11T10:29:07.188" v="1882" actId="2711"/>
          <ac:spMkLst>
            <pc:docMk/>
            <pc:sldMk cId="3668998898" sldId="292"/>
            <ac:spMk id="165" creationId="{C0AD5281-A7B8-4CE4-AFDE-921F3E017042}"/>
          </ac:spMkLst>
        </pc:spChg>
        <pc:spChg chg="mod">
          <ac:chgData name="Miyahara Masanori" userId="ad61b69a67048fc9" providerId="LiveId" clId="{F22F6761-5905-4091-9E92-A554426D5ACA}" dt="2020-07-11T10:29:07.188" v="1882" actId="2711"/>
          <ac:spMkLst>
            <pc:docMk/>
            <pc:sldMk cId="3668998898" sldId="292"/>
            <ac:spMk id="166" creationId="{0352D3E8-1355-4763-8BE5-2BA0C0C7DF6A}"/>
          </ac:spMkLst>
        </pc:spChg>
        <pc:spChg chg="mod">
          <ac:chgData name="Miyahara Masanori" userId="ad61b69a67048fc9" providerId="LiveId" clId="{F22F6761-5905-4091-9E92-A554426D5ACA}" dt="2020-07-11T10:29:07.188" v="1882" actId="2711"/>
          <ac:spMkLst>
            <pc:docMk/>
            <pc:sldMk cId="3668998898" sldId="292"/>
            <ac:spMk id="168" creationId="{73E54268-854C-4CF8-AE98-B0C18BB7E5D5}"/>
          </ac:spMkLst>
        </pc:spChg>
        <pc:spChg chg="mod">
          <ac:chgData name="Miyahara Masanori" userId="ad61b69a67048fc9" providerId="LiveId" clId="{F22F6761-5905-4091-9E92-A554426D5ACA}" dt="2020-07-11T10:29:07.188" v="1882" actId="2711"/>
          <ac:spMkLst>
            <pc:docMk/>
            <pc:sldMk cId="3668998898" sldId="292"/>
            <ac:spMk id="169" creationId="{AB15A70E-158F-4431-BD05-AE7AC98C0870}"/>
          </ac:spMkLst>
        </pc:spChg>
        <pc:spChg chg="mod">
          <ac:chgData name="Miyahara Masanori" userId="ad61b69a67048fc9" providerId="LiveId" clId="{F22F6761-5905-4091-9E92-A554426D5ACA}" dt="2020-07-11T10:29:07.188" v="1882" actId="2711"/>
          <ac:spMkLst>
            <pc:docMk/>
            <pc:sldMk cId="3668998898" sldId="292"/>
            <ac:spMk id="171" creationId="{7B95BC46-1F56-488D-A424-34670A9051B8}"/>
          </ac:spMkLst>
        </pc:spChg>
        <pc:spChg chg="mod">
          <ac:chgData name="Miyahara Masanori" userId="ad61b69a67048fc9" providerId="LiveId" clId="{F22F6761-5905-4091-9E92-A554426D5ACA}" dt="2020-07-11T10:29:07.188" v="1882" actId="2711"/>
          <ac:spMkLst>
            <pc:docMk/>
            <pc:sldMk cId="3668998898" sldId="292"/>
            <ac:spMk id="172" creationId="{1A8BF98E-0957-4CDF-BF22-7FC01356F2B4}"/>
          </ac:spMkLst>
        </pc:spChg>
        <pc:spChg chg="mod">
          <ac:chgData name="Miyahara Masanori" userId="ad61b69a67048fc9" providerId="LiveId" clId="{F22F6761-5905-4091-9E92-A554426D5ACA}" dt="2020-07-11T10:29:07.188" v="1882" actId="2711"/>
          <ac:spMkLst>
            <pc:docMk/>
            <pc:sldMk cId="3668998898" sldId="292"/>
            <ac:spMk id="174" creationId="{FA68FCD7-0275-46E9-AA7E-7F83DDD2839B}"/>
          </ac:spMkLst>
        </pc:spChg>
        <pc:spChg chg="mod">
          <ac:chgData name="Miyahara Masanori" userId="ad61b69a67048fc9" providerId="LiveId" clId="{F22F6761-5905-4091-9E92-A554426D5ACA}" dt="2020-07-11T10:29:07.188" v="1882" actId="2711"/>
          <ac:spMkLst>
            <pc:docMk/>
            <pc:sldMk cId="3668998898" sldId="292"/>
            <ac:spMk id="175" creationId="{5C28734F-5F04-4DBF-892C-403564FB9457}"/>
          </ac:spMkLst>
        </pc:spChg>
        <pc:spChg chg="add mod">
          <ac:chgData name="Miyahara Masanori" userId="ad61b69a67048fc9" providerId="LiveId" clId="{F22F6761-5905-4091-9E92-A554426D5ACA}" dt="2020-07-11T10:29:07.188" v="1882" actId="2711"/>
          <ac:spMkLst>
            <pc:docMk/>
            <pc:sldMk cId="3668998898" sldId="292"/>
            <ac:spMk id="176" creationId="{B4E1AEAC-4A52-42A0-A039-3730F4EFFCD3}"/>
          </ac:spMkLst>
        </pc:spChg>
        <pc:spChg chg="add mod">
          <ac:chgData name="Miyahara Masanori" userId="ad61b69a67048fc9" providerId="LiveId" clId="{F22F6761-5905-4091-9E92-A554426D5ACA}" dt="2020-07-11T10:29:07.188" v="1882" actId="2711"/>
          <ac:spMkLst>
            <pc:docMk/>
            <pc:sldMk cId="3668998898" sldId="292"/>
            <ac:spMk id="177" creationId="{8B2944D8-57C3-4D41-9985-A6A3980A3A2F}"/>
          </ac:spMkLst>
        </pc:spChg>
        <pc:spChg chg="add mod">
          <ac:chgData name="Miyahara Masanori" userId="ad61b69a67048fc9" providerId="LiveId" clId="{F22F6761-5905-4091-9E92-A554426D5ACA}" dt="2020-07-11T10:29:07.188" v="1882" actId="2711"/>
          <ac:spMkLst>
            <pc:docMk/>
            <pc:sldMk cId="3668998898" sldId="292"/>
            <ac:spMk id="178" creationId="{AAF69EA6-B7F6-4401-B820-B1F2840993CA}"/>
          </ac:spMkLst>
        </pc:spChg>
        <pc:spChg chg="add mod">
          <ac:chgData name="Miyahara Masanori" userId="ad61b69a67048fc9" providerId="LiveId" clId="{F22F6761-5905-4091-9E92-A554426D5ACA}" dt="2020-07-11T10:29:07.188" v="1882" actId="2711"/>
          <ac:spMkLst>
            <pc:docMk/>
            <pc:sldMk cId="3668998898" sldId="292"/>
            <ac:spMk id="179" creationId="{FA2CA7EA-420A-47E4-8344-9460773A8B0B}"/>
          </ac:spMkLst>
        </pc:spChg>
        <pc:spChg chg="mod">
          <ac:chgData name="Miyahara Masanori" userId="ad61b69a67048fc9" providerId="LiveId" clId="{F22F6761-5905-4091-9E92-A554426D5ACA}" dt="2020-07-11T10:29:07.188" v="1882" actId="2711"/>
          <ac:spMkLst>
            <pc:docMk/>
            <pc:sldMk cId="3668998898" sldId="292"/>
            <ac:spMk id="181" creationId="{1195D0DE-0F37-430F-9E8B-228E65F91499}"/>
          </ac:spMkLst>
        </pc:spChg>
        <pc:spChg chg="mod">
          <ac:chgData name="Miyahara Masanori" userId="ad61b69a67048fc9" providerId="LiveId" clId="{F22F6761-5905-4091-9E92-A554426D5ACA}" dt="2020-07-11T10:29:07.188" v="1882" actId="2711"/>
          <ac:spMkLst>
            <pc:docMk/>
            <pc:sldMk cId="3668998898" sldId="292"/>
            <ac:spMk id="182" creationId="{6C889EDB-4A98-4DB2-BEB7-B2AC4E5692B8}"/>
          </ac:spMkLst>
        </pc:spChg>
        <pc:spChg chg="mod">
          <ac:chgData name="Miyahara Masanori" userId="ad61b69a67048fc9" providerId="LiveId" clId="{F22F6761-5905-4091-9E92-A554426D5ACA}" dt="2020-07-11T10:29:07.188" v="1882" actId="2711"/>
          <ac:spMkLst>
            <pc:docMk/>
            <pc:sldMk cId="3668998898" sldId="292"/>
            <ac:spMk id="184" creationId="{7C4EC456-F6DB-4D3B-AE0B-34A9A8883CB7}"/>
          </ac:spMkLst>
        </pc:spChg>
        <pc:spChg chg="mod">
          <ac:chgData name="Miyahara Masanori" userId="ad61b69a67048fc9" providerId="LiveId" clId="{F22F6761-5905-4091-9E92-A554426D5ACA}" dt="2020-07-11T10:29:07.188" v="1882" actId="2711"/>
          <ac:spMkLst>
            <pc:docMk/>
            <pc:sldMk cId="3668998898" sldId="292"/>
            <ac:spMk id="185" creationId="{07E8FB65-FBE4-47FC-969D-DF453D9DCD4D}"/>
          </ac:spMkLst>
        </pc:spChg>
        <pc:spChg chg="mod">
          <ac:chgData name="Miyahara Masanori" userId="ad61b69a67048fc9" providerId="LiveId" clId="{F22F6761-5905-4091-9E92-A554426D5ACA}" dt="2020-07-11T10:29:07.188" v="1882" actId="2711"/>
          <ac:spMkLst>
            <pc:docMk/>
            <pc:sldMk cId="3668998898" sldId="292"/>
            <ac:spMk id="187" creationId="{B97CE801-43B1-42B5-A6C4-986A57D4EB3E}"/>
          </ac:spMkLst>
        </pc:spChg>
        <pc:spChg chg="mod">
          <ac:chgData name="Miyahara Masanori" userId="ad61b69a67048fc9" providerId="LiveId" clId="{F22F6761-5905-4091-9E92-A554426D5ACA}" dt="2020-07-11T10:29:07.188" v="1882" actId="2711"/>
          <ac:spMkLst>
            <pc:docMk/>
            <pc:sldMk cId="3668998898" sldId="292"/>
            <ac:spMk id="188" creationId="{F96C8C87-AF38-4864-BC66-9E584ED0D1A2}"/>
          </ac:spMkLst>
        </pc:spChg>
        <pc:spChg chg="mod">
          <ac:chgData name="Miyahara Masanori" userId="ad61b69a67048fc9" providerId="LiveId" clId="{F22F6761-5905-4091-9E92-A554426D5ACA}" dt="2020-07-11T10:29:07.188" v="1882" actId="2711"/>
          <ac:spMkLst>
            <pc:docMk/>
            <pc:sldMk cId="3668998898" sldId="292"/>
            <ac:spMk id="190" creationId="{ADAFBFAD-63D6-4C82-855F-328F392245C2}"/>
          </ac:spMkLst>
        </pc:spChg>
        <pc:spChg chg="mod">
          <ac:chgData name="Miyahara Masanori" userId="ad61b69a67048fc9" providerId="LiveId" clId="{F22F6761-5905-4091-9E92-A554426D5ACA}" dt="2020-07-11T10:29:07.188" v="1882" actId="2711"/>
          <ac:spMkLst>
            <pc:docMk/>
            <pc:sldMk cId="3668998898" sldId="292"/>
            <ac:spMk id="191" creationId="{EC3771E0-C9A2-46FC-9EA7-134D987E7909}"/>
          </ac:spMkLst>
        </pc:spChg>
        <pc:spChg chg="mod">
          <ac:chgData name="Miyahara Masanori" userId="ad61b69a67048fc9" providerId="LiveId" clId="{F22F6761-5905-4091-9E92-A554426D5ACA}" dt="2020-07-11T10:29:44.691" v="1898"/>
          <ac:spMkLst>
            <pc:docMk/>
            <pc:sldMk cId="3668998898" sldId="292"/>
            <ac:spMk id="207" creationId="{31167B16-EE8A-40CD-AACD-6FC7432EF998}"/>
          </ac:spMkLst>
        </pc:spChg>
        <pc:spChg chg="mod">
          <ac:chgData name="Miyahara Masanori" userId="ad61b69a67048fc9" providerId="LiveId" clId="{F22F6761-5905-4091-9E92-A554426D5ACA}" dt="2020-07-11T10:29:44.691" v="1898"/>
          <ac:spMkLst>
            <pc:docMk/>
            <pc:sldMk cId="3668998898" sldId="292"/>
            <ac:spMk id="208" creationId="{A37E4FB0-18D9-414C-9A7B-44685663FA8C}"/>
          </ac:spMkLst>
        </pc:spChg>
        <pc:spChg chg="mod">
          <ac:chgData name="Miyahara Masanori" userId="ad61b69a67048fc9" providerId="LiveId" clId="{F22F6761-5905-4091-9E92-A554426D5ACA}" dt="2020-07-11T10:29:44.691" v="1898"/>
          <ac:spMkLst>
            <pc:docMk/>
            <pc:sldMk cId="3668998898" sldId="292"/>
            <ac:spMk id="209" creationId="{1D9864AB-3FAD-495E-BB25-0BE4B97AD387}"/>
          </ac:spMkLst>
        </pc:spChg>
        <pc:spChg chg="mod">
          <ac:chgData name="Miyahara Masanori" userId="ad61b69a67048fc9" providerId="LiveId" clId="{F22F6761-5905-4091-9E92-A554426D5ACA}" dt="2020-07-11T10:29:44.691" v="1898"/>
          <ac:spMkLst>
            <pc:docMk/>
            <pc:sldMk cId="3668998898" sldId="292"/>
            <ac:spMk id="210" creationId="{1D09A46D-46A9-4E3E-A082-4450507D687E}"/>
          </ac:spMkLst>
        </pc:spChg>
        <pc:spChg chg="mod">
          <ac:chgData name="Miyahara Masanori" userId="ad61b69a67048fc9" providerId="LiveId" clId="{F22F6761-5905-4091-9E92-A554426D5ACA}" dt="2020-07-11T10:29:44.691" v="1898"/>
          <ac:spMkLst>
            <pc:docMk/>
            <pc:sldMk cId="3668998898" sldId="292"/>
            <ac:spMk id="239" creationId="{B0AEC00C-B289-4B93-9710-6397066DFF32}"/>
          </ac:spMkLst>
        </pc:spChg>
        <pc:spChg chg="mod">
          <ac:chgData name="Miyahara Masanori" userId="ad61b69a67048fc9" providerId="LiveId" clId="{F22F6761-5905-4091-9E92-A554426D5ACA}" dt="2020-07-11T10:29:44.691" v="1898"/>
          <ac:spMkLst>
            <pc:docMk/>
            <pc:sldMk cId="3668998898" sldId="292"/>
            <ac:spMk id="240" creationId="{D78CC68C-EEEC-4E41-BCDB-738EAD7A6D9E}"/>
          </ac:spMkLst>
        </pc:spChg>
        <pc:spChg chg="mod">
          <ac:chgData name="Miyahara Masanori" userId="ad61b69a67048fc9" providerId="LiveId" clId="{F22F6761-5905-4091-9E92-A554426D5ACA}" dt="2020-07-11T10:29:44.691" v="1898"/>
          <ac:spMkLst>
            <pc:docMk/>
            <pc:sldMk cId="3668998898" sldId="292"/>
            <ac:spMk id="241" creationId="{B8DAAFB0-D109-46B9-8C24-70ACE141A5A6}"/>
          </ac:spMkLst>
        </pc:spChg>
        <pc:spChg chg="mod">
          <ac:chgData name="Miyahara Masanori" userId="ad61b69a67048fc9" providerId="LiveId" clId="{F22F6761-5905-4091-9E92-A554426D5ACA}" dt="2020-07-11T10:29:44.691" v="1898"/>
          <ac:spMkLst>
            <pc:docMk/>
            <pc:sldMk cId="3668998898" sldId="292"/>
            <ac:spMk id="242" creationId="{9C3E41E6-3ED3-448E-9DAF-84D3EA988382}"/>
          </ac:spMkLst>
        </pc:spChg>
        <pc:spChg chg="mod">
          <ac:chgData name="Miyahara Masanori" userId="ad61b69a67048fc9" providerId="LiveId" clId="{F22F6761-5905-4091-9E92-A554426D5ACA}" dt="2020-07-11T10:29:44.691" v="1898"/>
          <ac:spMkLst>
            <pc:docMk/>
            <pc:sldMk cId="3668998898" sldId="292"/>
            <ac:spMk id="243" creationId="{F84C5239-6164-4CBB-848C-9F8B3EA80BFA}"/>
          </ac:spMkLst>
        </pc:spChg>
        <pc:spChg chg="mod">
          <ac:chgData name="Miyahara Masanori" userId="ad61b69a67048fc9" providerId="LiveId" clId="{F22F6761-5905-4091-9E92-A554426D5ACA}" dt="2020-07-11T10:29:44.691" v="1898"/>
          <ac:spMkLst>
            <pc:docMk/>
            <pc:sldMk cId="3668998898" sldId="292"/>
            <ac:spMk id="246" creationId="{2AF554F4-1143-46C3-95FF-4AA9807DC1EA}"/>
          </ac:spMkLst>
        </pc:spChg>
        <pc:spChg chg="mod">
          <ac:chgData name="Miyahara Masanori" userId="ad61b69a67048fc9" providerId="LiveId" clId="{F22F6761-5905-4091-9E92-A554426D5ACA}" dt="2020-07-11T10:29:44.691" v="1898"/>
          <ac:spMkLst>
            <pc:docMk/>
            <pc:sldMk cId="3668998898" sldId="292"/>
            <ac:spMk id="249" creationId="{0895F69B-7A57-49EF-8A33-03D34615D181}"/>
          </ac:spMkLst>
        </pc:spChg>
        <pc:spChg chg="mod">
          <ac:chgData name="Miyahara Masanori" userId="ad61b69a67048fc9" providerId="LiveId" clId="{F22F6761-5905-4091-9E92-A554426D5ACA}" dt="2020-07-11T10:29:44.691" v="1898"/>
          <ac:spMkLst>
            <pc:docMk/>
            <pc:sldMk cId="3668998898" sldId="292"/>
            <ac:spMk id="252" creationId="{EAFC1985-F7AB-4463-BED5-E99FD680CC83}"/>
          </ac:spMkLst>
        </pc:spChg>
        <pc:spChg chg="mod">
          <ac:chgData name="Miyahara Masanori" userId="ad61b69a67048fc9" providerId="LiveId" clId="{F22F6761-5905-4091-9E92-A554426D5ACA}" dt="2020-07-11T10:29:44.691" v="1898"/>
          <ac:spMkLst>
            <pc:docMk/>
            <pc:sldMk cId="3668998898" sldId="292"/>
            <ac:spMk id="255" creationId="{3CEE7CF0-59BB-4C45-AA87-88E85FF03C48}"/>
          </ac:spMkLst>
        </pc:spChg>
        <pc:spChg chg="mod">
          <ac:chgData name="Miyahara Masanori" userId="ad61b69a67048fc9" providerId="LiveId" clId="{F22F6761-5905-4091-9E92-A554426D5ACA}" dt="2020-07-11T10:29:44.691" v="1898"/>
          <ac:spMkLst>
            <pc:docMk/>
            <pc:sldMk cId="3668998898" sldId="292"/>
            <ac:spMk id="258" creationId="{0690F7C4-22A1-4FF7-943E-D228945C12D6}"/>
          </ac:spMkLst>
        </pc:spChg>
        <pc:spChg chg="mod">
          <ac:chgData name="Miyahara Masanori" userId="ad61b69a67048fc9" providerId="LiveId" clId="{F22F6761-5905-4091-9E92-A554426D5ACA}" dt="2020-07-11T10:29:44.691" v="1898"/>
          <ac:spMkLst>
            <pc:docMk/>
            <pc:sldMk cId="3668998898" sldId="292"/>
            <ac:spMk id="261" creationId="{EE2859AF-425B-4978-B400-2A8E878284CB}"/>
          </ac:spMkLst>
        </pc:spChg>
        <pc:spChg chg="mod">
          <ac:chgData name="Miyahara Masanori" userId="ad61b69a67048fc9" providerId="LiveId" clId="{F22F6761-5905-4091-9E92-A554426D5ACA}" dt="2020-07-11T10:29:44.691" v="1898"/>
          <ac:spMkLst>
            <pc:docMk/>
            <pc:sldMk cId="3668998898" sldId="292"/>
            <ac:spMk id="264" creationId="{ABCE47F8-D0C6-4E5A-8402-A48701D2CC7D}"/>
          </ac:spMkLst>
        </pc:spChg>
        <pc:spChg chg="mod">
          <ac:chgData name="Miyahara Masanori" userId="ad61b69a67048fc9" providerId="LiveId" clId="{F22F6761-5905-4091-9E92-A554426D5ACA}" dt="2020-07-11T10:29:44.691" v="1898"/>
          <ac:spMkLst>
            <pc:docMk/>
            <pc:sldMk cId="3668998898" sldId="292"/>
            <ac:spMk id="265" creationId="{5B1B84E8-138B-4A2A-8407-E56107081905}"/>
          </ac:spMkLst>
        </pc:spChg>
        <pc:spChg chg="mod">
          <ac:chgData name="Miyahara Masanori" userId="ad61b69a67048fc9" providerId="LiveId" clId="{F22F6761-5905-4091-9E92-A554426D5ACA}" dt="2020-07-11T10:29:44.691" v="1898"/>
          <ac:spMkLst>
            <pc:docMk/>
            <pc:sldMk cId="3668998898" sldId="292"/>
            <ac:spMk id="266" creationId="{0FE2CADE-39AE-4CE3-93BD-B890FDDC2582}"/>
          </ac:spMkLst>
        </pc:spChg>
        <pc:spChg chg="mod">
          <ac:chgData name="Miyahara Masanori" userId="ad61b69a67048fc9" providerId="LiveId" clId="{F22F6761-5905-4091-9E92-A554426D5ACA}" dt="2020-07-11T10:29:44.691" v="1898"/>
          <ac:spMkLst>
            <pc:docMk/>
            <pc:sldMk cId="3668998898" sldId="292"/>
            <ac:spMk id="267" creationId="{914B7005-2081-43A0-86C1-D4942046F46F}"/>
          </ac:spMkLst>
        </pc:spChg>
        <pc:spChg chg="mod">
          <ac:chgData name="Miyahara Masanori" userId="ad61b69a67048fc9" providerId="LiveId" clId="{F22F6761-5905-4091-9E92-A554426D5ACA}" dt="2020-07-11T10:29:44.691" v="1898"/>
          <ac:spMkLst>
            <pc:docMk/>
            <pc:sldMk cId="3668998898" sldId="292"/>
            <ac:spMk id="268" creationId="{9404D2C2-C882-4E90-BA4D-79EE3951CD45}"/>
          </ac:spMkLst>
        </pc:spChg>
        <pc:spChg chg="mod">
          <ac:chgData name="Miyahara Masanori" userId="ad61b69a67048fc9" providerId="LiveId" clId="{F22F6761-5905-4091-9E92-A554426D5ACA}" dt="2020-07-11T10:29:44.691" v="1898"/>
          <ac:spMkLst>
            <pc:docMk/>
            <pc:sldMk cId="3668998898" sldId="292"/>
            <ac:spMk id="271" creationId="{DE900ECA-865A-4D26-B999-7C9418A782FB}"/>
          </ac:spMkLst>
        </pc:spChg>
        <pc:spChg chg="mod">
          <ac:chgData name="Miyahara Masanori" userId="ad61b69a67048fc9" providerId="LiveId" clId="{F22F6761-5905-4091-9E92-A554426D5ACA}" dt="2020-07-11T10:29:44.691" v="1898"/>
          <ac:spMkLst>
            <pc:docMk/>
            <pc:sldMk cId="3668998898" sldId="292"/>
            <ac:spMk id="274" creationId="{3F5F9F2D-3FA2-42AE-8266-B81D644974FB}"/>
          </ac:spMkLst>
        </pc:spChg>
        <pc:spChg chg="mod">
          <ac:chgData name="Miyahara Masanori" userId="ad61b69a67048fc9" providerId="LiveId" clId="{F22F6761-5905-4091-9E92-A554426D5ACA}" dt="2020-07-11T10:29:44.691" v="1898"/>
          <ac:spMkLst>
            <pc:docMk/>
            <pc:sldMk cId="3668998898" sldId="292"/>
            <ac:spMk id="277" creationId="{5E4974A0-5640-415A-AC48-FBEDC3293989}"/>
          </ac:spMkLst>
        </pc:spChg>
        <pc:spChg chg="mod">
          <ac:chgData name="Miyahara Masanori" userId="ad61b69a67048fc9" providerId="LiveId" clId="{F22F6761-5905-4091-9E92-A554426D5ACA}" dt="2020-07-11T10:29:44.691" v="1898"/>
          <ac:spMkLst>
            <pc:docMk/>
            <pc:sldMk cId="3668998898" sldId="292"/>
            <ac:spMk id="280" creationId="{D73CCB35-2063-4BBA-8865-8DB4072484B0}"/>
          </ac:spMkLst>
        </pc:spChg>
        <pc:spChg chg="mod">
          <ac:chgData name="Miyahara Masanori" userId="ad61b69a67048fc9" providerId="LiveId" clId="{F22F6761-5905-4091-9E92-A554426D5ACA}" dt="2020-07-11T10:29:44.691" v="1898"/>
          <ac:spMkLst>
            <pc:docMk/>
            <pc:sldMk cId="3668998898" sldId="292"/>
            <ac:spMk id="283" creationId="{69A4F563-93F4-42D3-97F9-A652D1E9780E}"/>
          </ac:spMkLst>
        </pc:spChg>
        <pc:spChg chg="mod">
          <ac:chgData name="Miyahara Masanori" userId="ad61b69a67048fc9" providerId="LiveId" clId="{F22F6761-5905-4091-9E92-A554426D5ACA}" dt="2020-07-11T10:29:44.691" v="1898"/>
          <ac:spMkLst>
            <pc:docMk/>
            <pc:sldMk cId="3668998898" sldId="292"/>
            <ac:spMk id="286" creationId="{23AA50DD-3227-4499-94CC-9775309C1FBD}"/>
          </ac:spMkLst>
        </pc:spChg>
        <pc:spChg chg="mod">
          <ac:chgData name="Miyahara Masanori" userId="ad61b69a67048fc9" providerId="LiveId" clId="{F22F6761-5905-4091-9E92-A554426D5ACA}" dt="2020-07-11T10:29:44.691" v="1898"/>
          <ac:spMkLst>
            <pc:docMk/>
            <pc:sldMk cId="3668998898" sldId="292"/>
            <ac:spMk id="289" creationId="{D7E682C7-8AAA-4650-AB9F-8E31D3C13853}"/>
          </ac:spMkLst>
        </pc:spChg>
        <pc:spChg chg="mod">
          <ac:chgData name="Miyahara Masanori" userId="ad61b69a67048fc9" providerId="LiveId" clId="{F22F6761-5905-4091-9E92-A554426D5ACA}" dt="2020-07-11T10:29:44.691" v="1898"/>
          <ac:spMkLst>
            <pc:docMk/>
            <pc:sldMk cId="3668998898" sldId="292"/>
            <ac:spMk id="290" creationId="{3430F7CE-2A48-4028-88E9-C1EC42E9E113}"/>
          </ac:spMkLst>
        </pc:spChg>
        <pc:spChg chg="mod">
          <ac:chgData name="Miyahara Masanori" userId="ad61b69a67048fc9" providerId="LiveId" clId="{F22F6761-5905-4091-9E92-A554426D5ACA}" dt="2020-07-11T10:29:44.691" v="1898"/>
          <ac:spMkLst>
            <pc:docMk/>
            <pc:sldMk cId="3668998898" sldId="292"/>
            <ac:spMk id="291" creationId="{2A8A9A89-FE5A-4C6E-96CE-5C4C8EAF6BB9}"/>
          </ac:spMkLst>
        </pc:spChg>
        <pc:spChg chg="mod">
          <ac:chgData name="Miyahara Masanori" userId="ad61b69a67048fc9" providerId="LiveId" clId="{F22F6761-5905-4091-9E92-A554426D5ACA}" dt="2020-07-11T10:29:44.691" v="1898"/>
          <ac:spMkLst>
            <pc:docMk/>
            <pc:sldMk cId="3668998898" sldId="292"/>
            <ac:spMk id="292" creationId="{4F4B12D2-B0B2-4C52-B7FC-DA5B2F5F19CA}"/>
          </ac:spMkLst>
        </pc:spChg>
        <pc:spChg chg="mod">
          <ac:chgData name="Miyahara Masanori" userId="ad61b69a67048fc9" providerId="LiveId" clId="{F22F6761-5905-4091-9E92-A554426D5ACA}" dt="2020-07-11T10:29:44.691" v="1898"/>
          <ac:spMkLst>
            <pc:docMk/>
            <pc:sldMk cId="3668998898" sldId="292"/>
            <ac:spMk id="293" creationId="{19BED43B-954B-4492-ABF6-305ADF3F89C0}"/>
          </ac:spMkLst>
        </pc:spChg>
        <pc:spChg chg="mod">
          <ac:chgData name="Miyahara Masanori" userId="ad61b69a67048fc9" providerId="LiveId" clId="{F22F6761-5905-4091-9E92-A554426D5ACA}" dt="2020-07-11T10:29:44.691" v="1898"/>
          <ac:spMkLst>
            <pc:docMk/>
            <pc:sldMk cId="3668998898" sldId="292"/>
            <ac:spMk id="296" creationId="{5849A32E-2A62-4E38-9925-40B1326F37F4}"/>
          </ac:spMkLst>
        </pc:spChg>
        <pc:spChg chg="mod">
          <ac:chgData name="Miyahara Masanori" userId="ad61b69a67048fc9" providerId="LiveId" clId="{F22F6761-5905-4091-9E92-A554426D5ACA}" dt="2020-07-11T10:29:44.691" v="1898"/>
          <ac:spMkLst>
            <pc:docMk/>
            <pc:sldMk cId="3668998898" sldId="292"/>
            <ac:spMk id="299" creationId="{245C465B-9EA0-4688-AC9F-8294464CBB82}"/>
          </ac:spMkLst>
        </pc:spChg>
        <pc:spChg chg="mod">
          <ac:chgData name="Miyahara Masanori" userId="ad61b69a67048fc9" providerId="LiveId" clId="{F22F6761-5905-4091-9E92-A554426D5ACA}" dt="2020-07-11T10:29:44.691" v="1898"/>
          <ac:spMkLst>
            <pc:docMk/>
            <pc:sldMk cId="3668998898" sldId="292"/>
            <ac:spMk id="302" creationId="{29EF31D8-6A96-4EFB-88EA-5AFD9363A15F}"/>
          </ac:spMkLst>
        </pc:spChg>
        <pc:spChg chg="mod">
          <ac:chgData name="Miyahara Masanori" userId="ad61b69a67048fc9" providerId="LiveId" clId="{F22F6761-5905-4091-9E92-A554426D5ACA}" dt="2020-07-11T10:29:44.691" v="1898"/>
          <ac:spMkLst>
            <pc:docMk/>
            <pc:sldMk cId="3668998898" sldId="292"/>
            <ac:spMk id="305" creationId="{BB6C7FDA-CFC0-4CD2-BC7B-EFF7F7EC3949}"/>
          </ac:spMkLst>
        </pc:spChg>
        <pc:spChg chg="mod">
          <ac:chgData name="Miyahara Masanori" userId="ad61b69a67048fc9" providerId="LiveId" clId="{F22F6761-5905-4091-9E92-A554426D5ACA}" dt="2020-07-11T10:29:44.691" v="1898"/>
          <ac:spMkLst>
            <pc:docMk/>
            <pc:sldMk cId="3668998898" sldId="292"/>
            <ac:spMk id="308" creationId="{F8677E7A-F806-4F4B-8B02-8D24B5DD4956}"/>
          </ac:spMkLst>
        </pc:spChg>
        <pc:spChg chg="mod">
          <ac:chgData name="Miyahara Masanori" userId="ad61b69a67048fc9" providerId="LiveId" clId="{F22F6761-5905-4091-9E92-A554426D5ACA}" dt="2020-07-11T10:29:44.691" v="1898"/>
          <ac:spMkLst>
            <pc:docMk/>
            <pc:sldMk cId="3668998898" sldId="292"/>
            <ac:spMk id="311" creationId="{D9769C27-4E82-49FD-B2A3-892084252A09}"/>
          </ac:spMkLst>
        </pc:spChg>
        <pc:spChg chg="mod">
          <ac:chgData name="Miyahara Masanori" userId="ad61b69a67048fc9" providerId="LiveId" clId="{F22F6761-5905-4091-9E92-A554426D5ACA}" dt="2020-07-11T10:29:44.691" v="1898"/>
          <ac:spMkLst>
            <pc:docMk/>
            <pc:sldMk cId="3668998898" sldId="292"/>
            <ac:spMk id="314" creationId="{154CDD75-D0D5-4227-9541-CA7D78094195}"/>
          </ac:spMkLst>
        </pc:spChg>
        <pc:spChg chg="mod">
          <ac:chgData name="Miyahara Masanori" userId="ad61b69a67048fc9" providerId="LiveId" clId="{F22F6761-5905-4091-9E92-A554426D5ACA}" dt="2020-07-11T10:29:44.691" v="1898"/>
          <ac:spMkLst>
            <pc:docMk/>
            <pc:sldMk cId="3668998898" sldId="292"/>
            <ac:spMk id="315" creationId="{59C2042C-02AB-46F2-AF27-0CBE6208BD5F}"/>
          </ac:spMkLst>
        </pc:spChg>
        <pc:spChg chg="mod">
          <ac:chgData name="Miyahara Masanori" userId="ad61b69a67048fc9" providerId="LiveId" clId="{F22F6761-5905-4091-9E92-A554426D5ACA}" dt="2020-07-11T10:29:44.691" v="1898"/>
          <ac:spMkLst>
            <pc:docMk/>
            <pc:sldMk cId="3668998898" sldId="292"/>
            <ac:spMk id="316" creationId="{A186908B-3CDD-4721-A6E3-A31D171BCA97}"/>
          </ac:spMkLst>
        </pc:spChg>
        <pc:spChg chg="mod">
          <ac:chgData name="Miyahara Masanori" userId="ad61b69a67048fc9" providerId="LiveId" clId="{F22F6761-5905-4091-9E92-A554426D5ACA}" dt="2020-07-11T10:29:44.691" v="1898"/>
          <ac:spMkLst>
            <pc:docMk/>
            <pc:sldMk cId="3668998898" sldId="292"/>
            <ac:spMk id="317" creationId="{F9523835-4CC0-4BB5-B4BF-75C821021C19}"/>
          </ac:spMkLst>
        </pc:spChg>
        <pc:spChg chg="mod">
          <ac:chgData name="Miyahara Masanori" userId="ad61b69a67048fc9" providerId="LiveId" clId="{F22F6761-5905-4091-9E92-A554426D5ACA}" dt="2020-07-11T10:29:44.691" v="1898"/>
          <ac:spMkLst>
            <pc:docMk/>
            <pc:sldMk cId="3668998898" sldId="292"/>
            <ac:spMk id="350" creationId="{039088A0-58BF-49D7-9AAB-CE47A790343A}"/>
          </ac:spMkLst>
        </pc:spChg>
        <pc:spChg chg="mod">
          <ac:chgData name="Miyahara Masanori" userId="ad61b69a67048fc9" providerId="LiveId" clId="{F22F6761-5905-4091-9E92-A554426D5ACA}" dt="2020-07-11T10:29:44.691" v="1898"/>
          <ac:spMkLst>
            <pc:docMk/>
            <pc:sldMk cId="3668998898" sldId="292"/>
            <ac:spMk id="353" creationId="{DAF2FE91-3F1A-4AB7-ABEF-16456BBCBFAB}"/>
          </ac:spMkLst>
        </pc:spChg>
        <pc:spChg chg="mod">
          <ac:chgData name="Miyahara Masanori" userId="ad61b69a67048fc9" providerId="LiveId" clId="{F22F6761-5905-4091-9E92-A554426D5ACA}" dt="2020-07-11T10:29:44.691" v="1898"/>
          <ac:spMkLst>
            <pc:docMk/>
            <pc:sldMk cId="3668998898" sldId="292"/>
            <ac:spMk id="356" creationId="{580D99BA-8941-4159-9522-F915A0DBA97E}"/>
          </ac:spMkLst>
        </pc:spChg>
        <pc:spChg chg="mod">
          <ac:chgData name="Miyahara Masanori" userId="ad61b69a67048fc9" providerId="LiveId" clId="{F22F6761-5905-4091-9E92-A554426D5ACA}" dt="2020-07-11T10:29:44.691" v="1898"/>
          <ac:spMkLst>
            <pc:docMk/>
            <pc:sldMk cId="3668998898" sldId="292"/>
            <ac:spMk id="359" creationId="{13935C8E-0A72-463A-8977-E5A382B52B69}"/>
          </ac:spMkLst>
        </pc:spChg>
        <pc:spChg chg="mod">
          <ac:chgData name="Miyahara Masanori" userId="ad61b69a67048fc9" providerId="LiveId" clId="{F22F6761-5905-4091-9E92-A554426D5ACA}" dt="2020-07-11T10:29:44.691" v="1898"/>
          <ac:spMkLst>
            <pc:docMk/>
            <pc:sldMk cId="3668998898" sldId="292"/>
            <ac:spMk id="362" creationId="{5581FD41-46D2-4674-920B-761C98B4B06F}"/>
          </ac:spMkLst>
        </pc:spChg>
        <pc:spChg chg="mod">
          <ac:chgData name="Miyahara Masanori" userId="ad61b69a67048fc9" providerId="LiveId" clId="{F22F6761-5905-4091-9E92-A554426D5ACA}" dt="2020-07-11T10:29:44.691" v="1898"/>
          <ac:spMkLst>
            <pc:docMk/>
            <pc:sldMk cId="3668998898" sldId="292"/>
            <ac:spMk id="365" creationId="{2EB3DD07-20B5-4686-95EC-415EFE5B327D}"/>
          </ac:spMkLst>
        </pc:spChg>
        <pc:spChg chg="mod">
          <ac:chgData name="Miyahara Masanori" userId="ad61b69a67048fc9" providerId="LiveId" clId="{F22F6761-5905-4091-9E92-A554426D5ACA}" dt="2020-07-11T10:29:44.691" v="1898"/>
          <ac:spMkLst>
            <pc:docMk/>
            <pc:sldMk cId="3668998898" sldId="292"/>
            <ac:spMk id="368" creationId="{8B61FBCB-E836-4A13-99B0-C03F2FD63258}"/>
          </ac:spMkLst>
        </pc:spChg>
        <pc:spChg chg="mod">
          <ac:chgData name="Miyahara Masanori" userId="ad61b69a67048fc9" providerId="LiveId" clId="{F22F6761-5905-4091-9E92-A554426D5ACA}" dt="2020-07-11T10:30:09.293" v="1910" actId="404"/>
          <ac:spMkLst>
            <pc:docMk/>
            <pc:sldMk cId="3668998898" sldId="292"/>
            <ac:spMk id="385" creationId="{7478F683-21F4-47F6-BD66-A3FA35C2A00B}"/>
          </ac:spMkLst>
        </pc:spChg>
        <pc:spChg chg="mod">
          <ac:chgData name="Miyahara Masanori" userId="ad61b69a67048fc9" providerId="LiveId" clId="{F22F6761-5905-4091-9E92-A554426D5ACA}" dt="2020-07-11T10:30:09.293" v="1910" actId="404"/>
          <ac:spMkLst>
            <pc:docMk/>
            <pc:sldMk cId="3668998898" sldId="292"/>
            <ac:spMk id="386" creationId="{ED690932-768B-4CDF-B21B-A33CE7E26F6F}"/>
          </ac:spMkLst>
        </pc:spChg>
        <pc:spChg chg="mod">
          <ac:chgData name="Miyahara Masanori" userId="ad61b69a67048fc9" providerId="LiveId" clId="{F22F6761-5905-4091-9E92-A554426D5ACA}" dt="2020-07-11T10:30:09.293" v="1910" actId="404"/>
          <ac:spMkLst>
            <pc:docMk/>
            <pc:sldMk cId="3668998898" sldId="292"/>
            <ac:spMk id="387" creationId="{F6293E22-8131-4AA7-A9A8-8D6601D861E8}"/>
          </ac:spMkLst>
        </pc:spChg>
        <pc:spChg chg="mod">
          <ac:chgData name="Miyahara Masanori" userId="ad61b69a67048fc9" providerId="LiveId" clId="{F22F6761-5905-4091-9E92-A554426D5ACA}" dt="2020-07-11T10:30:09.293" v="1910" actId="404"/>
          <ac:spMkLst>
            <pc:docMk/>
            <pc:sldMk cId="3668998898" sldId="292"/>
            <ac:spMk id="388" creationId="{D71F8F6A-BB54-43B1-8A33-6627074B5A2C}"/>
          </ac:spMkLst>
        </pc:spChg>
        <pc:spChg chg="mod">
          <ac:chgData name="Miyahara Masanori" userId="ad61b69a67048fc9" providerId="LiveId" clId="{F22F6761-5905-4091-9E92-A554426D5ACA}" dt="2020-07-11T10:30:09.293" v="1910" actId="404"/>
          <ac:spMkLst>
            <pc:docMk/>
            <pc:sldMk cId="3668998898" sldId="292"/>
            <ac:spMk id="417" creationId="{135A2486-3479-40D0-BCAF-2F75A35BA7B9}"/>
          </ac:spMkLst>
        </pc:spChg>
        <pc:spChg chg="mod">
          <ac:chgData name="Miyahara Masanori" userId="ad61b69a67048fc9" providerId="LiveId" clId="{F22F6761-5905-4091-9E92-A554426D5ACA}" dt="2020-07-11T10:30:09.293" v="1910" actId="404"/>
          <ac:spMkLst>
            <pc:docMk/>
            <pc:sldMk cId="3668998898" sldId="292"/>
            <ac:spMk id="418" creationId="{2370588B-DBFC-4B7B-B82E-9C33D0CA69CB}"/>
          </ac:spMkLst>
        </pc:spChg>
        <pc:spChg chg="mod">
          <ac:chgData name="Miyahara Masanori" userId="ad61b69a67048fc9" providerId="LiveId" clId="{F22F6761-5905-4091-9E92-A554426D5ACA}" dt="2020-07-11T10:30:09.293" v="1910" actId="404"/>
          <ac:spMkLst>
            <pc:docMk/>
            <pc:sldMk cId="3668998898" sldId="292"/>
            <ac:spMk id="419" creationId="{A84AE9B2-4345-44CE-A2C7-F68BCCC0B9A6}"/>
          </ac:spMkLst>
        </pc:spChg>
        <pc:spChg chg="mod">
          <ac:chgData name="Miyahara Masanori" userId="ad61b69a67048fc9" providerId="LiveId" clId="{F22F6761-5905-4091-9E92-A554426D5ACA}" dt="2020-07-11T10:30:09.293" v="1910" actId="404"/>
          <ac:spMkLst>
            <pc:docMk/>
            <pc:sldMk cId="3668998898" sldId="292"/>
            <ac:spMk id="420" creationId="{C947DCC3-248D-49C2-918F-F8483F33D796}"/>
          </ac:spMkLst>
        </pc:spChg>
        <pc:spChg chg="mod">
          <ac:chgData name="Miyahara Masanori" userId="ad61b69a67048fc9" providerId="LiveId" clId="{F22F6761-5905-4091-9E92-A554426D5ACA}" dt="2020-07-11T10:30:09.293" v="1910" actId="404"/>
          <ac:spMkLst>
            <pc:docMk/>
            <pc:sldMk cId="3668998898" sldId="292"/>
            <ac:spMk id="421" creationId="{D2A72DAB-D1BC-414C-A276-6AAEF91DF393}"/>
          </ac:spMkLst>
        </pc:spChg>
        <pc:spChg chg="mod">
          <ac:chgData name="Miyahara Masanori" userId="ad61b69a67048fc9" providerId="LiveId" clId="{F22F6761-5905-4091-9E92-A554426D5ACA}" dt="2020-07-11T10:30:09.293" v="1910" actId="404"/>
          <ac:spMkLst>
            <pc:docMk/>
            <pc:sldMk cId="3668998898" sldId="292"/>
            <ac:spMk id="424" creationId="{E1031F0E-D84C-4FD0-A215-86304E104215}"/>
          </ac:spMkLst>
        </pc:spChg>
        <pc:spChg chg="mod">
          <ac:chgData name="Miyahara Masanori" userId="ad61b69a67048fc9" providerId="LiveId" clId="{F22F6761-5905-4091-9E92-A554426D5ACA}" dt="2020-07-11T10:30:09.293" v="1910" actId="404"/>
          <ac:spMkLst>
            <pc:docMk/>
            <pc:sldMk cId="3668998898" sldId="292"/>
            <ac:spMk id="427" creationId="{8F116EE5-13ED-4DD9-9BA5-2BD649ECE588}"/>
          </ac:spMkLst>
        </pc:spChg>
        <pc:spChg chg="mod">
          <ac:chgData name="Miyahara Masanori" userId="ad61b69a67048fc9" providerId="LiveId" clId="{F22F6761-5905-4091-9E92-A554426D5ACA}" dt="2020-07-11T10:30:09.293" v="1910" actId="404"/>
          <ac:spMkLst>
            <pc:docMk/>
            <pc:sldMk cId="3668998898" sldId="292"/>
            <ac:spMk id="430" creationId="{348065F5-704B-4AB5-8A1C-17569A50EFE4}"/>
          </ac:spMkLst>
        </pc:spChg>
        <pc:spChg chg="mod">
          <ac:chgData name="Miyahara Masanori" userId="ad61b69a67048fc9" providerId="LiveId" clId="{F22F6761-5905-4091-9E92-A554426D5ACA}" dt="2020-07-11T10:30:09.293" v="1910" actId="404"/>
          <ac:spMkLst>
            <pc:docMk/>
            <pc:sldMk cId="3668998898" sldId="292"/>
            <ac:spMk id="433" creationId="{BB6A9B6F-C8E9-4705-AD7C-267AA7347684}"/>
          </ac:spMkLst>
        </pc:spChg>
        <pc:spChg chg="mod">
          <ac:chgData name="Miyahara Masanori" userId="ad61b69a67048fc9" providerId="LiveId" clId="{F22F6761-5905-4091-9E92-A554426D5ACA}" dt="2020-07-11T10:30:09.293" v="1910" actId="404"/>
          <ac:spMkLst>
            <pc:docMk/>
            <pc:sldMk cId="3668998898" sldId="292"/>
            <ac:spMk id="436" creationId="{94ABCFA5-4BD8-4D1D-86B2-57972BB2E335}"/>
          </ac:spMkLst>
        </pc:spChg>
        <pc:spChg chg="mod">
          <ac:chgData name="Miyahara Masanori" userId="ad61b69a67048fc9" providerId="LiveId" clId="{F22F6761-5905-4091-9E92-A554426D5ACA}" dt="2020-07-11T10:30:09.293" v="1910" actId="404"/>
          <ac:spMkLst>
            <pc:docMk/>
            <pc:sldMk cId="3668998898" sldId="292"/>
            <ac:spMk id="439" creationId="{2E0F9AD4-4A71-4C3C-82D9-F43F58CFB388}"/>
          </ac:spMkLst>
        </pc:spChg>
        <pc:spChg chg="mod">
          <ac:chgData name="Miyahara Masanori" userId="ad61b69a67048fc9" providerId="LiveId" clId="{F22F6761-5905-4091-9E92-A554426D5ACA}" dt="2020-07-11T10:30:09.293" v="1910" actId="404"/>
          <ac:spMkLst>
            <pc:docMk/>
            <pc:sldMk cId="3668998898" sldId="292"/>
            <ac:spMk id="442" creationId="{E14D7B6C-0935-471B-8792-E8D48B032CE2}"/>
          </ac:spMkLst>
        </pc:spChg>
        <pc:spChg chg="mod">
          <ac:chgData name="Miyahara Masanori" userId="ad61b69a67048fc9" providerId="LiveId" clId="{F22F6761-5905-4091-9E92-A554426D5ACA}" dt="2020-07-11T10:30:09.293" v="1910" actId="404"/>
          <ac:spMkLst>
            <pc:docMk/>
            <pc:sldMk cId="3668998898" sldId="292"/>
            <ac:spMk id="443" creationId="{AF7577BD-3CD1-4FF5-93EF-4103BC8F5DB9}"/>
          </ac:spMkLst>
        </pc:spChg>
        <pc:spChg chg="mod">
          <ac:chgData name="Miyahara Masanori" userId="ad61b69a67048fc9" providerId="LiveId" clId="{F22F6761-5905-4091-9E92-A554426D5ACA}" dt="2020-07-11T10:30:09.293" v="1910" actId="404"/>
          <ac:spMkLst>
            <pc:docMk/>
            <pc:sldMk cId="3668998898" sldId="292"/>
            <ac:spMk id="444" creationId="{4DC3CADC-C284-4596-8A6C-69A2C4798D7D}"/>
          </ac:spMkLst>
        </pc:spChg>
        <pc:spChg chg="mod">
          <ac:chgData name="Miyahara Masanori" userId="ad61b69a67048fc9" providerId="LiveId" clId="{F22F6761-5905-4091-9E92-A554426D5ACA}" dt="2020-07-11T10:30:09.293" v="1910" actId="404"/>
          <ac:spMkLst>
            <pc:docMk/>
            <pc:sldMk cId="3668998898" sldId="292"/>
            <ac:spMk id="445" creationId="{4849323A-D501-4C72-90D1-EEF6DEED4AEE}"/>
          </ac:spMkLst>
        </pc:spChg>
        <pc:spChg chg="mod">
          <ac:chgData name="Miyahara Masanori" userId="ad61b69a67048fc9" providerId="LiveId" clId="{F22F6761-5905-4091-9E92-A554426D5ACA}" dt="2020-07-11T10:30:09.293" v="1910" actId="404"/>
          <ac:spMkLst>
            <pc:docMk/>
            <pc:sldMk cId="3668998898" sldId="292"/>
            <ac:spMk id="446" creationId="{BD2F9815-F91D-439C-AD66-22268705650C}"/>
          </ac:spMkLst>
        </pc:spChg>
        <pc:spChg chg="mod">
          <ac:chgData name="Miyahara Masanori" userId="ad61b69a67048fc9" providerId="LiveId" clId="{F22F6761-5905-4091-9E92-A554426D5ACA}" dt="2020-07-11T10:30:09.293" v="1910" actId="404"/>
          <ac:spMkLst>
            <pc:docMk/>
            <pc:sldMk cId="3668998898" sldId="292"/>
            <ac:spMk id="449" creationId="{8AA78532-E50D-49F0-AB56-18BADF33B588}"/>
          </ac:spMkLst>
        </pc:spChg>
        <pc:spChg chg="mod">
          <ac:chgData name="Miyahara Masanori" userId="ad61b69a67048fc9" providerId="LiveId" clId="{F22F6761-5905-4091-9E92-A554426D5ACA}" dt="2020-07-11T10:30:09.293" v="1910" actId="404"/>
          <ac:spMkLst>
            <pc:docMk/>
            <pc:sldMk cId="3668998898" sldId="292"/>
            <ac:spMk id="452" creationId="{8691FF56-858C-4F91-8302-C37417082CA5}"/>
          </ac:spMkLst>
        </pc:spChg>
        <pc:spChg chg="mod">
          <ac:chgData name="Miyahara Masanori" userId="ad61b69a67048fc9" providerId="LiveId" clId="{F22F6761-5905-4091-9E92-A554426D5ACA}" dt="2020-07-11T10:30:09.293" v="1910" actId="404"/>
          <ac:spMkLst>
            <pc:docMk/>
            <pc:sldMk cId="3668998898" sldId="292"/>
            <ac:spMk id="455" creationId="{57E216AE-84AF-48FB-98AB-015E8CC04BB1}"/>
          </ac:spMkLst>
        </pc:spChg>
        <pc:spChg chg="mod">
          <ac:chgData name="Miyahara Masanori" userId="ad61b69a67048fc9" providerId="LiveId" clId="{F22F6761-5905-4091-9E92-A554426D5ACA}" dt="2020-07-11T10:30:09.293" v="1910" actId="404"/>
          <ac:spMkLst>
            <pc:docMk/>
            <pc:sldMk cId="3668998898" sldId="292"/>
            <ac:spMk id="458" creationId="{FB0A8D79-58C3-41B6-9360-485783F63E1C}"/>
          </ac:spMkLst>
        </pc:spChg>
        <pc:spChg chg="mod">
          <ac:chgData name="Miyahara Masanori" userId="ad61b69a67048fc9" providerId="LiveId" clId="{F22F6761-5905-4091-9E92-A554426D5ACA}" dt="2020-07-11T10:30:09.293" v="1910" actId="404"/>
          <ac:spMkLst>
            <pc:docMk/>
            <pc:sldMk cId="3668998898" sldId="292"/>
            <ac:spMk id="461" creationId="{CEE078E2-381D-425A-8DF9-CE61B0C08529}"/>
          </ac:spMkLst>
        </pc:spChg>
        <pc:spChg chg="mod">
          <ac:chgData name="Miyahara Masanori" userId="ad61b69a67048fc9" providerId="LiveId" clId="{F22F6761-5905-4091-9E92-A554426D5ACA}" dt="2020-07-11T10:30:09.293" v="1910" actId="404"/>
          <ac:spMkLst>
            <pc:docMk/>
            <pc:sldMk cId="3668998898" sldId="292"/>
            <ac:spMk id="464" creationId="{BAEC81B3-CB88-451E-A6FA-59F65B9192C6}"/>
          </ac:spMkLst>
        </pc:spChg>
        <pc:spChg chg="mod">
          <ac:chgData name="Miyahara Masanori" userId="ad61b69a67048fc9" providerId="LiveId" clId="{F22F6761-5905-4091-9E92-A554426D5ACA}" dt="2020-07-11T10:30:09.293" v="1910" actId="404"/>
          <ac:spMkLst>
            <pc:docMk/>
            <pc:sldMk cId="3668998898" sldId="292"/>
            <ac:spMk id="467" creationId="{B84D8589-542D-4313-8F44-B2D10BD5087E}"/>
          </ac:spMkLst>
        </pc:spChg>
        <pc:spChg chg="mod">
          <ac:chgData name="Miyahara Masanori" userId="ad61b69a67048fc9" providerId="LiveId" clId="{F22F6761-5905-4091-9E92-A554426D5ACA}" dt="2020-07-11T10:30:09.293" v="1910" actId="404"/>
          <ac:spMkLst>
            <pc:docMk/>
            <pc:sldMk cId="3668998898" sldId="292"/>
            <ac:spMk id="468" creationId="{367CFDF8-7A9C-4390-915E-7C02068DDCFF}"/>
          </ac:spMkLst>
        </pc:spChg>
        <pc:spChg chg="mod">
          <ac:chgData name="Miyahara Masanori" userId="ad61b69a67048fc9" providerId="LiveId" clId="{F22F6761-5905-4091-9E92-A554426D5ACA}" dt="2020-07-11T10:30:09.293" v="1910" actId="404"/>
          <ac:spMkLst>
            <pc:docMk/>
            <pc:sldMk cId="3668998898" sldId="292"/>
            <ac:spMk id="469" creationId="{0DC0FF37-19B8-41CE-A4A1-2AB55A619119}"/>
          </ac:spMkLst>
        </pc:spChg>
        <pc:spChg chg="mod">
          <ac:chgData name="Miyahara Masanori" userId="ad61b69a67048fc9" providerId="LiveId" clId="{F22F6761-5905-4091-9E92-A554426D5ACA}" dt="2020-07-11T10:30:09.293" v="1910" actId="404"/>
          <ac:spMkLst>
            <pc:docMk/>
            <pc:sldMk cId="3668998898" sldId="292"/>
            <ac:spMk id="470" creationId="{387A5D37-E64F-46C2-83AD-1E23EBBB1789}"/>
          </ac:spMkLst>
        </pc:spChg>
        <pc:spChg chg="mod">
          <ac:chgData name="Miyahara Masanori" userId="ad61b69a67048fc9" providerId="LiveId" clId="{F22F6761-5905-4091-9E92-A554426D5ACA}" dt="2020-07-11T10:30:09.293" v="1910" actId="404"/>
          <ac:spMkLst>
            <pc:docMk/>
            <pc:sldMk cId="3668998898" sldId="292"/>
            <ac:spMk id="471" creationId="{A2B73626-839E-4D90-9991-F156C47A06F1}"/>
          </ac:spMkLst>
        </pc:spChg>
        <pc:spChg chg="mod">
          <ac:chgData name="Miyahara Masanori" userId="ad61b69a67048fc9" providerId="LiveId" clId="{F22F6761-5905-4091-9E92-A554426D5ACA}" dt="2020-07-11T10:30:09.293" v="1910" actId="404"/>
          <ac:spMkLst>
            <pc:docMk/>
            <pc:sldMk cId="3668998898" sldId="292"/>
            <ac:spMk id="474" creationId="{253461EF-4DEC-4A12-BA90-A0DF941AF259}"/>
          </ac:spMkLst>
        </pc:spChg>
        <pc:spChg chg="mod">
          <ac:chgData name="Miyahara Masanori" userId="ad61b69a67048fc9" providerId="LiveId" clId="{F22F6761-5905-4091-9E92-A554426D5ACA}" dt="2020-07-11T10:30:09.293" v="1910" actId="404"/>
          <ac:spMkLst>
            <pc:docMk/>
            <pc:sldMk cId="3668998898" sldId="292"/>
            <ac:spMk id="477" creationId="{13470BBA-E5BE-4B99-8F6C-1BE53CE4FBE2}"/>
          </ac:spMkLst>
        </pc:spChg>
        <pc:spChg chg="mod">
          <ac:chgData name="Miyahara Masanori" userId="ad61b69a67048fc9" providerId="LiveId" clId="{F22F6761-5905-4091-9E92-A554426D5ACA}" dt="2020-07-11T10:30:09.293" v="1910" actId="404"/>
          <ac:spMkLst>
            <pc:docMk/>
            <pc:sldMk cId="3668998898" sldId="292"/>
            <ac:spMk id="480" creationId="{DC806892-D00F-41F5-B995-085EB25BE21F}"/>
          </ac:spMkLst>
        </pc:spChg>
        <pc:spChg chg="mod">
          <ac:chgData name="Miyahara Masanori" userId="ad61b69a67048fc9" providerId="LiveId" clId="{F22F6761-5905-4091-9E92-A554426D5ACA}" dt="2020-07-11T10:30:09.293" v="1910" actId="404"/>
          <ac:spMkLst>
            <pc:docMk/>
            <pc:sldMk cId="3668998898" sldId="292"/>
            <ac:spMk id="483" creationId="{7FFA16F6-DC4C-43A7-93A4-5725F81DF7DF}"/>
          </ac:spMkLst>
        </pc:spChg>
        <pc:spChg chg="mod">
          <ac:chgData name="Miyahara Masanori" userId="ad61b69a67048fc9" providerId="LiveId" clId="{F22F6761-5905-4091-9E92-A554426D5ACA}" dt="2020-07-11T10:30:09.293" v="1910" actId="404"/>
          <ac:spMkLst>
            <pc:docMk/>
            <pc:sldMk cId="3668998898" sldId="292"/>
            <ac:spMk id="486" creationId="{D86A4B03-2AF0-4EE6-B313-45528E0B80D8}"/>
          </ac:spMkLst>
        </pc:spChg>
        <pc:spChg chg="mod">
          <ac:chgData name="Miyahara Masanori" userId="ad61b69a67048fc9" providerId="LiveId" clId="{F22F6761-5905-4091-9E92-A554426D5ACA}" dt="2020-07-11T10:30:09.293" v="1910" actId="404"/>
          <ac:spMkLst>
            <pc:docMk/>
            <pc:sldMk cId="3668998898" sldId="292"/>
            <ac:spMk id="489" creationId="{830DB0AB-6FD4-45CB-B39C-3BE01E7F3BF3}"/>
          </ac:spMkLst>
        </pc:spChg>
        <pc:spChg chg="mod">
          <ac:chgData name="Miyahara Masanori" userId="ad61b69a67048fc9" providerId="LiveId" clId="{F22F6761-5905-4091-9E92-A554426D5ACA}" dt="2020-07-11T10:30:09.293" v="1910" actId="404"/>
          <ac:spMkLst>
            <pc:docMk/>
            <pc:sldMk cId="3668998898" sldId="292"/>
            <ac:spMk id="492" creationId="{5EEC7789-935A-441F-9D56-B59D54F94F06}"/>
          </ac:spMkLst>
        </pc:spChg>
        <pc:spChg chg="mod">
          <ac:chgData name="Miyahara Masanori" userId="ad61b69a67048fc9" providerId="LiveId" clId="{F22F6761-5905-4091-9E92-A554426D5ACA}" dt="2020-07-11T10:30:09.293" v="1910" actId="404"/>
          <ac:spMkLst>
            <pc:docMk/>
            <pc:sldMk cId="3668998898" sldId="292"/>
            <ac:spMk id="493" creationId="{57F76A98-E7D1-474A-BCB4-E98A06F05274}"/>
          </ac:spMkLst>
        </pc:spChg>
        <pc:spChg chg="mod">
          <ac:chgData name="Miyahara Masanori" userId="ad61b69a67048fc9" providerId="LiveId" clId="{F22F6761-5905-4091-9E92-A554426D5ACA}" dt="2020-07-11T10:30:09.293" v="1910" actId="404"/>
          <ac:spMkLst>
            <pc:docMk/>
            <pc:sldMk cId="3668998898" sldId="292"/>
            <ac:spMk id="494" creationId="{F317C69D-2828-4AA5-8D85-BE86B02F4C5C}"/>
          </ac:spMkLst>
        </pc:spChg>
        <pc:spChg chg="mod">
          <ac:chgData name="Miyahara Masanori" userId="ad61b69a67048fc9" providerId="LiveId" clId="{F22F6761-5905-4091-9E92-A554426D5ACA}" dt="2020-07-11T10:30:09.293" v="1910" actId="404"/>
          <ac:spMkLst>
            <pc:docMk/>
            <pc:sldMk cId="3668998898" sldId="292"/>
            <ac:spMk id="495" creationId="{C4FA5B99-098C-491F-A409-E1A182F626B2}"/>
          </ac:spMkLst>
        </pc:spChg>
        <pc:spChg chg="mod">
          <ac:chgData name="Miyahara Masanori" userId="ad61b69a67048fc9" providerId="LiveId" clId="{F22F6761-5905-4091-9E92-A554426D5ACA}" dt="2020-07-11T10:30:09.293" v="1910" actId="404"/>
          <ac:spMkLst>
            <pc:docMk/>
            <pc:sldMk cId="3668998898" sldId="292"/>
            <ac:spMk id="528" creationId="{3D2F2E70-FCCC-466E-8D0B-17F0C47A2017}"/>
          </ac:spMkLst>
        </pc:spChg>
        <pc:spChg chg="mod">
          <ac:chgData name="Miyahara Masanori" userId="ad61b69a67048fc9" providerId="LiveId" clId="{F22F6761-5905-4091-9E92-A554426D5ACA}" dt="2020-07-11T10:30:09.293" v="1910" actId="404"/>
          <ac:spMkLst>
            <pc:docMk/>
            <pc:sldMk cId="3668998898" sldId="292"/>
            <ac:spMk id="531" creationId="{D5DDA1E4-E8D3-4C72-9922-E66F31E2E2A1}"/>
          </ac:spMkLst>
        </pc:spChg>
        <pc:spChg chg="mod">
          <ac:chgData name="Miyahara Masanori" userId="ad61b69a67048fc9" providerId="LiveId" clId="{F22F6761-5905-4091-9E92-A554426D5ACA}" dt="2020-07-11T10:30:09.293" v="1910" actId="404"/>
          <ac:spMkLst>
            <pc:docMk/>
            <pc:sldMk cId="3668998898" sldId="292"/>
            <ac:spMk id="534" creationId="{2E208E73-70C0-4EE6-941B-3F0484D964E3}"/>
          </ac:spMkLst>
        </pc:spChg>
        <pc:spChg chg="mod">
          <ac:chgData name="Miyahara Masanori" userId="ad61b69a67048fc9" providerId="LiveId" clId="{F22F6761-5905-4091-9E92-A554426D5ACA}" dt="2020-07-11T10:30:09.293" v="1910" actId="404"/>
          <ac:spMkLst>
            <pc:docMk/>
            <pc:sldMk cId="3668998898" sldId="292"/>
            <ac:spMk id="537" creationId="{C407AD77-B328-467E-B86D-96815FBA9529}"/>
          </ac:spMkLst>
        </pc:spChg>
        <pc:spChg chg="mod">
          <ac:chgData name="Miyahara Masanori" userId="ad61b69a67048fc9" providerId="LiveId" clId="{F22F6761-5905-4091-9E92-A554426D5ACA}" dt="2020-07-11T10:30:09.293" v="1910" actId="404"/>
          <ac:spMkLst>
            <pc:docMk/>
            <pc:sldMk cId="3668998898" sldId="292"/>
            <ac:spMk id="540" creationId="{DFA8B5B7-71B8-465A-AF49-A611AE93573F}"/>
          </ac:spMkLst>
        </pc:spChg>
        <pc:spChg chg="mod">
          <ac:chgData name="Miyahara Masanori" userId="ad61b69a67048fc9" providerId="LiveId" clId="{F22F6761-5905-4091-9E92-A554426D5ACA}" dt="2020-07-11T10:30:09.293" v="1910" actId="404"/>
          <ac:spMkLst>
            <pc:docMk/>
            <pc:sldMk cId="3668998898" sldId="292"/>
            <ac:spMk id="543" creationId="{C6CE1517-BF63-4168-A52B-91427855644C}"/>
          </ac:spMkLst>
        </pc:spChg>
        <pc:spChg chg="mod">
          <ac:chgData name="Miyahara Masanori" userId="ad61b69a67048fc9" providerId="LiveId" clId="{F22F6761-5905-4091-9E92-A554426D5ACA}" dt="2020-07-11T10:30:09.293" v="1910" actId="404"/>
          <ac:spMkLst>
            <pc:docMk/>
            <pc:sldMk cId="3668998898" sldId="292"/>
            <ac:spMk id="546" creationId="{C2DDA33F-5A43-4775-8662-B9E5A2F2EE5C}"/>
          </ac:spMkLst>
        </pc:spChg>
        <pc:grpChg chg="add mod">
          <ac:chgData name="Miyahara Masanori" userId="ad61b69a67048fc9" providerId="LiveId" clId="{F22F6761-5905-4091-9E92-A554426D5ACA}" dt="2020-07-11T10:28:33.335" v="1868" actId="164"/>
          <ac:grpSpMkLst>
            <pc:docMk/>
            <pc:sldMk cId="3668998898" sldId="292"/>
            <ac:grpSpMk id="5" creationId="{E7D89B5A-408F-4418-82D2-09C5208635FD}"/>
          </ac:grpSpMkLst>
        </pc:grpChg>
        <pc:grpChg chg="add mod">
          <ac:chgData name="Miyahara Masanori" userId="ad61b69a67048fc9" providerId="LiveId" clId="{F22F6761-5905-4091-9E92-A554426D5ACA}" dt="2020-07-11T10:28:33.335" v="1868" actId="164"/>
          <ac:grpSpMkLst>
            <pc:docMk/>
            <pc:sldMk cId="3668998898" sldId="292"/>
            <ac:grpSpMk id="9" creationId="{5FC58375-ED52-412F-AA20-6D8DDF0DE693}"/>
          </ac:grpSpMkLst>
        </pc:grpChg>
        <pc:grpChg chg="add mod">
          <ac:chgData name="Miyahara Masanori" userId="ad61b69a67048fc9" providerId="LiveId" clId="{F22F6761-5905-4091-9E92-A554426D5ACA}" dt="2020-07-11T10:28:33.335" v="1868" actId="164"/>
          <ac:grpSpMkLst>
            <pc:docMk/>
            <pc:sldMk cId="3668998898" sldId="292"/>
            <ac:grpSpMk id="13" creationId="{902D7A67-049F-46A0-BE8C-7546F30BA51A}"/>
          </ac:grpSpMkLst>
        </pc:grpChg>
        <pc:grpChg chg="add mod">
          <ac:chgData name="Miyahara Masanori" userId="ad61b69a67048fc9" providerId="LiveId" clId="{F22F6761-5905-4091-9E92-A554426D5ACA}" dt="2020-07-11T10:28:33.335" v="1868" actId="164"/>
          <ac:grpSpMkLst>
            <pc:docMk/>
            <pc:sldMk cId="3668998898" sldId="292"/>
            <ac:grpSpMk id="17" creationId="{7FA81CF9-60D5-405A-81E8-BD2BEA01F0AF}"/>
          </ac:grpSpMkLst>
        </pc:grpChg>
        <pc:grpChg chg="add mod">
          <ac:chgData name="Miyahara Masanori" userId="ad61b69a67048fc9" providerId="LiveId" clId="{F22F6761-5905-4091-9E92-A554426D5ACA}" dt="2020-07-11T10:28:33.335" v="1868" actId="164"/>
          <ac:grpSpMkLst>
            <pc:docMk/>
            <pc:sldMk cId="3668998898" sldId="292"/>
            <ac:grpSpMk id="21" creationId="{D835227C-95D2-41E2-84C2-930EC85CE5D9}"/>
          </ac:grpSpMkLst>
        </pc:grpChg>
        <pc:grpChg chg="add mod">
          <ac:chgData name="Miyahara Masanori" userId="ad61b69a67048fc9" providerId="LiveId" clId="{F22F6761-5905-4091-9E92-A554426D5ACA}" dt="2020-07-11T10:28:33.335" v="1868" actId="164"/>
          <ac:grpSpMkLst>
            <pc:docMk/>
            <pc:sldMk cId="3668998898" sldId="292"/>
            <ac:grpSpMk id="25" creationId="{7DBB9B72-1C75-4BD3-946A-4EAF3BFBA426}"/>
          </ac:grpSpMkLst>
        </pc:grpChg>
        <pc:grpChg chg="add mod">
          <ac:chgData name="Miyahara Masanori" userId="ad61b69a67048fc9" providerId="LiveId" clId="{F22F6761-5905-4091-9E92-A554426D5ACA}" dt="2020-07-11T10:28:33.335" v="1868" actId="164"/>
          <ac:grpSpMkLst>
            <pc:docMk/>
            <pc:sldMk cId="3668998898" sldId="292"/>
            <ac:grpSpMk id="29" creationId="{96F8D9B3-EB18-4449-83F0-4650CDF32702}"/>
          </ac:grpSpMkLst>
        </pc:grpChg>
        <pc:grpChg chg="add mod">
          <ac:chgData name="Miyahara Masanori" userId="ad61b69a67048fc9" providerId="LiveId" clId="{F22F6761-5905-4091-9E92-A554426D5ACA}" dt="2020-07-11T10:28:33.335" v="1868" actId="164"/>
          <ac:grpSpMkLst>
            <pc:docMk/>
            <pc:sldMk cId="3668998898" sldId="292"/>
            <ac:grpSpMk id="34" creationId="{53B5F8EF-920E-416D-9032-CFB1F743379C}"/>
          </ac:grpSpMkLst>
        </pc:grpChg>
        <pc:grpChg chg="add mod">
          <ac:chgData name="Miyahara Masanori" userId="ad61b69a67048fc9" providerId="LiveId" clId="{F22F6761-5905-4091-9E92-A554426D5ACA}" dt="2020-07-11T10:28:33.335" v="1868" actId="164"/>
          <ac:grpSpMkLst>
            <pc:docMk/>
            <pc:sldMk cId="3668998898" sldId="292"/>
            <ac:grpSpMk id="38" creationId="{31D51824-2282-44C6-A420-C558758AE48B}"/>
          </ac:grpSpMkLst>
        </pc:grpChg>
        <pc:grpChg chg="add mod">
          <ac:chgData name="Miyahara Masanori" userId="ad61b69a67048fc9" providerId="LiveId" clId="{F22F6761-5905-4091-9E92-A554426D5ACA}" dt="2020-07-11T10:28:33.335" v="1868" actId="164"/>
          <ac:grpSpMkLst>
            <pc:docMk/>
            <pc:sldMk cId="3668998898" sldId="292"/>
            <ac:grpSpMk id="42" creationId="{EED0F920-B4CB-4E2D-96C6-F90A1E1F23A3}"/>
          </ac:grpSpMkLst>
        </pc:grpChg>
        <pc:grpChg chg="add mod">
          <ac:chgData name="Miyahara Masanori" userId="ad61b69a67048fc9" providerId="LiveId" clId="{F22F6761-5905-4091-9E92-A554426D5ACA}" dt="2020-07-11T10:28:33.335" v="1868" actId="164"/>
          <ac:grpSpMkLst>
            <pc:docMk/>
            <pc:sldMk cId="3668998898" sldId="292"/>
            <ac:grpSpMk id="46" creationId="{3606F169-3AF1-49E5-933E-73D078299D7F}"/>
          </ac:grpSpMkLst>
        </pc:grpChg>
        <pc:grpChg chg="add mod">
          <ac:chgData name="Miyahara Masanori" userId="ad61b69a67048fc9" providerId="LiveId" clId="{F22F6761-5905-4091-9E92-A554426D5ACA}" dt="2020-07-11T10:28:33.335" v="1868" actId="164"/>
          <ac:grpSpMkLst>
            <pc:docMk/>
            <pc:sldMk cId="3668998898" sldId="292"/>
            <ac:grpSpMk id="50" creationId="{A70D9E1C-1859-4EDA-916A-77DB5981E5C9}"/>
          </ac:grpSpMkLst>
        </pc:grpChg>
        <pc:grpChg chg="add mod">
          <ac:chgData name="Miyahara Masanori" userId="ad61b69a67048fc9" providerId="LiveId" clId="{F22F6761-5905-4091-9E92-A554426D5ACA}" dt="2020-07-11T10:28:33.335" v="1868" actId="164"/>
          <ac:grpSpMkLst>
            <pc:docMk/>
            <pc:sldMk cId="3668998898" sldId="292"/>
            <ac:grpSpMk id="54" creationId="{4B01E593-2D32-4478-8D0D-A689329A607F}"/>
          </ac:grpSpMkLst>
        </pc:grpChg>
        <pc:grpChg chg="add mod">
          <ac:chgData name="Miyahara Masanori" userId="ad61b69a67048fc9" providerId="LiveId" clId="{F22F6761-5905-4091-9E92-A554426D5ACA}" dt="2020-07-11T10:28:33.335" v="1868" actId="164"/>
          <ac:grpSpMkLst>
            <pc:docMk/>
            <pc:sldMk cId="3668998898" sldId="292"/>
            <ac:grpSpMk id="58" creationId="{0468DA77-2BAF-4B36-A3BA-1742C838F388}"/>
          </ac:grpSpMkLst>
        </pc:grpChg>
        <pc:grpChg chg="add mod">
          <ac:chgData name="Miyahara Masanori" userId="ad61b69a67048fc9" providerId="LiveId" clId="{F22F6761-5905-4091-9E92-A554426D5ACA}" dt="2020-07-11T10:28:33.335" v="1868" actId="164"/>
          <ac:grpSpMkLst>
            <pc:docMk/>
            <pc:sldMk cId="3668998898" sldId="292"/>
            <ac:grpSpMk id="62" creationId="{E8B7C555-0B10-4837-97AE-66E7B98E8D26}"/>
          </ac:grpSpMkLst>
        </pc:grpChg>
        <pc:grpChg chg="add mod">
          <ac:chgData name="Miyahara Masanori" userId="ad61b69a67048fc9" providerId="LiveId" clId="{F22F6761-5905-4091-9E92-A554426D5ACA}" dt="2020-07-11T10:28:33.335" v="1868" actId="164"/>
          <ac:grpSpMkLst>
            <pc:docMk/>
            <pc:sldMk cId="3668998898" sldId="292"/>
            <ac:grpSpMk id="73" creationId="{10EFDB99-3465-42BB-944D-DEE93E9A4564}"/>
          </ac:grpSpMkLst>
        </pc:grpChg>
        <pc:grpChg chg="add mod">
          <ac:chgData name="Miyahara Masanori" userId="ad61b69a67048fc9" providerId="LiveId" clId="{F22F6761-5905-4091-9E92-A554426D5ACA}" dt="2020-07-11T10:28:33.335" v="1868" actId="164"/>
          <ac:grpSpMkLst>
            <pc:docMk/>
            <pc:sldMk cId="3668998898" sldId="292"/>
            <ac:grpSpMk id="85" creationId="{B918E164-2F2B-4C95-BD26-A72D84608FE0}"/>
          </ac:grpSpMkLst>
        </pc:grpChg>
        <pc:grpChg chg="add mod">
          <ac:chgData name="Miyahara Masanori" userId="ad61b69a67048fc9" providerId="LiveId" clId="{F22F6761-5905-4091-9E92-A554426D5ACA}" dt="2020-07-11T10:28:33.335" v="1868" actId="164"/>
          <ac:grpSpMkLst>
            <pc:docMk/>
            <pc:sldMk cId="3668998898" sldId="292"/>
            <ac:grpSpMk id="89" creationId="{CE798DDE-0861-4606-AF1D-1776000F543C}"/>
          </ac:grpSpMkLst>
        </pc:grpChg>
        <pc:grpChg chg="add mod">
          <ac:chgData name="Miyahara Masanori" userId="ad61b69a67048fc9" providerId="LiveId" clId="{F22F6761-5905-4091-9E92-A554426D5ACA}" dt="2020-07-11T10:28:33.335" v="1868" actId="164"/>
          <ac:grpSpMkLst>
            <pc:docMk/>
            <pc:sldMk cId="3668998898" sldId="292"/>
            <ac:grpSpMk id="93" creationId="{13FA1D0A-B301-4C99-8FE3-FBEEEFF4A7DC}"/>
          </ac:grpSpMkLst>
        </pc:grpChg>
        <pc:grpChg chg="add mod">
          <ac:chgData name="Miyahara Masanori" userId="ad61b69a67048fc9" providerId="LiveId" clId="{F22F6761-5905-4091-9E92-A554426D5ACA}" dt="2020-07-11T10:28:33.335" v="1868" actId="164"/>
          <ac:grpSpMkLst>
            <pc:docMk/>
            <pc:sldMk cId="3668998898" sldId="292"/>
            <ac:grpSpMk id="97" creationId="{07A7F8DA-3E33-4A92-9A7D-7BBC0C3D856B}"/>
          </ac:grpSpMkLst>
        </pc:grpChg>
        <pc:grpChg chg="add mod">
          <ac:chgData name="Miyahara Masanori" userId="ad61b69a67048fc9" providerId="LiveId" clId="{F22F6761-5905-4091-9E92-A554426D5ACA}" dt="2020-07-11T10:28:33.335" v="1868" actId="164"/>
          <ac:grpSpMkLst>
            <pc:docMk/>
            <pc:sldMk cId="3668998898" sldId="292"/>
            <ac:grpSpMk id="101" creationId="{FC1F2CBD-0EA4-4EFA-BC07-8011F427C27E}"/>
          </ac:grpSpMkLst>
        </pc:grpChg>
        <pc:grpChg chg="add mod">
          <ac:chgData name="Miyahara Masanori" userId="ad61b69a67048fc9" providerId="LiveId" clId="{F22F6761-5905-4091-9E92-A554426D5ACA}" dt="2020-07-11T10:28:33.335" v="1868" actId="164"/>
          <ac:grpSpMkLst>
            <pc:docMk/>
            <pc:sldMk cId="3668998898" sldId="292"/>
            <ac:grpSpMk id="105" creationId="{969AA03E-9234-4333-B674-A70BF6E98BEC}"/>
          </ac:grpSpMkLst>
        </pc:grpChg>
        <pc:grpChg chg="add mod">
          <ac:chgData name="Miyahara Masanori" userId="ad61b69a67048fc9" providerId="LiveId" clId="{F22F6761-5905-4091-9E92-A554426D5ACA}" dt="2020-07-11T10:28:33.335" v="1868" actId="164"/>
          <ac:grpSpMkLst>
            <pc:docMk/>
            <pc:sldMk cId="3668998898" sldId="292"/>
            <ac:grpSpMk id="109" creationId="{0C944DD2-CC3B-431E-9879-58152772EFA0}"/>
          </ac:grpSpMkLst>
        </pc:grpChg>
        <pc:grpChg chg="add mod">
          <ac:chgData name="Miyahara Masanori" userId="ad61b69a67048fc9" providerId="LiveId" clId="{F22F6761-5905-4091-9E92-A554426D5ACA}" dt="2020-07-11T10:28:33.335" v="1868" actId="164"/>
          <ac:grpSpMkLst>
            <pc:docMk/>
            <pc:sldMk cId="3668998898" sldId="292"/>
            <ac:grpSpMk id="113" creationId="{F37C7DFA-8FF0-4CE9-8849-F248DBDC20FC}"/>
          </ac:grpSpMkLst>
        </pc:grpChg>
        <pc:grpChg chg="add mod">
          <ac:chgData name="Miyahara Masanori" userId="ad61b69a67048fc9" providerId="LiveId" clId="{F22F6761-5905-4091-9E92-A554426D5ACA}" dt="2020-07-11T10:28:33.335" v="1868" actId="164"/>
          <ac:grpSpMkLst>
            <pc:docMk/>
            <pc:sldMk cId="3668998898" sldId="292"/>
            <ac:grpSpMk id="125" creationId="{B73D2C70-0F60-4746-8810-F3DAE3898048}"/>
          </ac:grpSpMkLst>
        </pc:grpChg>
        <pc:grpChg chg="add mod">
          <ac:chgData name="Miyahara Masanori" userId="ad61b69a67048fc9" providerId="LiveId" clId="{F22F6761-5905-4091-9E92-A554426D5ACA}" dt="2020-07-11T10:28:33.335" v="1868" actId="164"/>
          <ac:grpSpMkLst>
            <pc:docMk/>
            <pc:sldMk cId="3668998898" sldId="292"/>
            <ac:grpSpMk id="129" creationId="{AD06C6BF-1056-4A95-A238-EC8CF641D090}"/>
          </ac:grpSpMkLst>
        </pc:grpChg>
        <pc:grpChg chg="add mod">
          <ac:chgData name="Miyahara Masanori" userId="ad61b69a67048fc9" providerId="LiveId" clId="{F22F6761-5905-4091-9E92-A554426D5ACA}" dt="2020-07-11T10:28:33.335" v="1868" actId="164"/>
          <ac:grpSpMkLst>
            <pc:docMk/>
            <pc:sldMk cId="3668998898" sldId="292"/>
            <ac:grpSpMk id="133" creationId="{3D6A0263-B2AC-499F-94CF-3BF21F6D6921}"/>
          </ac:grpSpMkLst>
        </pc:grpChg>
        <pc:grpChg chg="add mod">
          <ac:chgData name="Miyahara Masanori" userId="ad61b69a67048fc9" providerId="LiveId" clId="{F22F6761-5905-4091-9E92-A554426D5ACA}" dt="2020-07-11T10:28:33.335" v="1868" actId="164"/>
          <ac:grpSpMkLst>
            <pc:docMk/>
            <pc:sldMk cId="3668998898" sldId="292"/>
            <ac:grpSpMk id="137" creationId="{D1B9BCB9-15B7-4105-A7BF-A992EF39F23E}"/>
          </ac:grpSpMkLst>
        </pc:grpChg>
        <pc:grpChg chg="add mod">
          <ac:chgData name="Miyahara Masanori" userId="ad61b69a67048fc9" providerId="LiveId" clId="{F22F6761-5905-4091-9E92-A554426D5ACA}" dt="2020-07-11T10:28:33.335" v="1868" actId="164"/>
          <ac:grpSpMkLst>
            <pc:docMk/>
            <pc:sldMk cId="3668998898" sldId="292"/>
            <ac:grpSpMk id="141" creationId="{ECCEE067-83DA-4FF4-AB2E-3A71A15E3A4D}"/>
          </ac:grpSpMkLst>
        </pc:grpChg>
        <pc:grpChg chg="add mod">
          <ac:chgData name="Miyahara Masanori" userId="ad61b69a67048fc9" providerId="LiveId" clId="{F22F6761-5905-4091-9E92-A554426D5ACA}" dt="2020-07-11T10:28:33.335" v="1868" actId="164"/>
          <ac:grpSpMkLst>
            <pc:docMk/>
            <pc:sldMk cId="3668998898" sldId="292"/>
            <ac:grpSpMk id="145" creationId="{634D6C9E-AD6E-41B7-ACF9-900E875B5F29}"/>
          </ac:grpSpMkLst>
        </pc:grpChg>
        <pc:grpChg chg="add mod">
          <ac:chgData name="Miyahara Masanori" userId="ad61b69a67048fc9" providerId="LiveId" clId="{F22F6761-5905-4091-9E92-A554426D5ACA}" dt="2020-07-11T10:28:33.335" v="1868" actId="164"/>
          <ac:grpSpMkLst>
            <pc:docMk/>
            <pc:sldMk cId="3668998898" sldId="292"/>
            <ac:grpSpMk id="149" creationId="{415EE33B-9BF6-4DE1-8801-42CB2DEB925B}"/>
          </ac:grpSpMkLst>
        </pc:grpChg>
        <pc:grpChg chg="add mod">
          <ac:chgData name="Miyahara Masanori" userId="ad61b69a67048fc9" providerId="LiveId" clId="{F22F6761-5905-4091-9E92-A554426D5ACA}" dt="2020-07-11T10:28:33.335" v="1868" actId="164"/>
          <ac:grpSpMkLst>
            <pc:docMk/>
            <pc:sldMk cId="3668998898" sldId="292"/>
            <ac:grpSpMk id="153" creationId="{BDE42B58-B820-433A-8993-367563FC6374}"/>
          </ac:grpSpMkLst>
        </pc:grpChg>
        <pc:grpChg chg="add mod">
          <ac:chgData name="Miyahara Masanori" userId="ad61b69a67048fc9" providerId="LiveId" clId="{F22F6761-5905-4091-9E92-A554426D5ACA}" dt="2020-07-11T10:28:33.335" v="1868" actId="164"/>
          <ac:grpSpMkLst>
            <pc:docMk/>
            <pc:sldMk cId="3668998898" sldId="292"/>
            <ac:grpSpMk id="164" creationId="{211DBAD7-43C4-4069-8F46-52609D37966C}"/>
          </ac:grpSpMkLst>
        </pc:grpChg>
        <pc:grpChg chg="add mod">
          <ac:chgData name="Miyahara Masanori" userId="ad61b69a67048fc9" providerId="LiveId" clId="{F22F6761-5905-4091-9E92-A554426D5ACA}" dt="2020-07-11T10:28:33.335" v="1868" actId="164"/>
          <ac:grpSpMkLst>
            <pc:docMk/>
            <pc:sldMk cId="3668998898" sldId="292"/>
            <ac:grpSpMk id="167" creationId="{8DAED1E2-C0A6-4FBD-8F01-61EF3C42D087}"/>
          </ac:grpSpMkLst>
        </pc:grpChg>
        <pc:grpChg chg="add mod">
          <ac:chgData name="Miyahara Masanori" userId="ad61b69a67048fc9" providerId="LiveId" clId="{F22F6761-5905-4091-9E92-A554426D5ACA}" dt="2020-07-11T10:28:33.335" v="1868" actId="164"/>
          <ac:grpSpMkLst>
            <pc:docMk/>
            <pc:sldMk cId="3668998898" sldId="292"/>
            <ac:grpSpMk id="170" creationId="{4892732F-1B0C-418B-BD00-C7FDBD1721FE}"/>
          </ac:grpSpMkLst>
        </pc:grpChg>
        <pc:grpChg chg="add mod">
          <ac:chgData name="Miyahara Masanori" userId="ad61b69a67048fc9" providerId="LiveId" clId="{F22F6761-5905-4091-9E92-A554426D5ACA}" dt="2020-07-11T10:28:33.335" v="1868" actId="164"/>
          <ac:grpSpMkLst>
            <pc:docMk/>
            <pc:sldMk cId="3668998898" sldId="292"/>
            <ac:grpSpMk id="173" creationId="{9CD693C9-86A3-4E31-B76A-F83A64E956C2}"/>
          </ac:grpSpMkLst>
        </pc:grpChg>
        <pc:grpChg chg="add mod">
          <ac:chgData name="Miyahara Masanori" userId="ad61b69a67048fc9" providerId="LiveId" clId="{F22F6761-5905-4091-9E92-A554426D5ACA}" dt="2020-07-11T10:28:33.335" v="1868" actId="164"/>
          <ac:grpSpMkLst>
            <pc:docMk/>
            <pc:sldMk cId="3668998898" sldId="292"/>
            <ac:grpSpMk id="180" creationId="{76F8C68C-C2EA-4BFF-A096-60153F8414BF}"/>
          </ac:grpSpMkLst>
        </pc:grpChg>
        <pc:grpChg chg="add mod">
          <ac:chgData name="Miyahara Masanori" userId="ad61b69a67048fc9" providerId="LiveId" clId="{F22F6761-5905-4091-9E92-A554426D5ACA}" dt="2020-07-11T10:28:33.335" v="1868" actId="164"/>
          <ac:grpSpMkLst>
            <pc:docMk/>
            <pc:sldMk cId="3668998898" sldId="292"/>
            <ac:grpSpMk id="183" creationId="{EC8A9B5B-4E4C-4170-B81F-9864A806A33D}"/>
          </ac:grpSpMkLst>
        </pc:grpChg>
        <pc:grpChg chg="add mod">
          <ac:chgData name="Miyahara Masanori" userId="ad61b69a67048fc9" providerId="LiveId" clId="{F22F6761-5905-4091-9E92-A554426D5ACA}" dt="2020-07-11T10:28:33.335" v="1868" actId="164"/>
          <ac:grpSpMkLst>
            <pc:docMk/>
            <pc:sldMk cId="3668998898" sldId="292"/>
            <ac:grpSpMk id="186" creationId="{CD3584B9-7102-4405-8F84-30BFB9A3E18C}"/>
          </ac:grpSpMkLst>
        </pc:grpChg>
        <pc:grpChg chg="add mod">
          <ac:chgData name="Miyahara Masanori" userId="ad61b69a67048fc9" providerId="LiveId" clId="{F22F6761-5905-4091-9E92-A554426D5ACA}" dt="2020-07-11T10:28:33.335" v="1868" actId="164"/>
          <ac:grpSpMkLst>
            <pc:docMk/>
            <pc:sldMk cId="3668998898" sldId="292"/>
            <ac:grpSpMk id="189" creationId="{095B30F0-036F-47CC-8E14-47DFC60B3D31}"/>
          </ac:grpSpMkLst>
        </pc:grpChg>
        <pc:grpChg chg="add del mod">
          <ac:chgData name="Miyahara Masanori" userId="ad61b69a67048fc9" providerId="LiveId" clId="{F22F6761-5905-4091-9E92-A554426D5ACA}" dt="2020-07-11T10:29:44.109" v="1897" actId="478"/>
          <ac:grpSpMkLst>
            <pc:docMk/>
            <pc:sldMk cId="3668998898" sldId="292"/>
            <ac:grpSpMk id="192" creationId="{29F34EFF-D2B1-4160-A49F-F32D87EB5676}"/>
          </ac:grpSpMkLst>
        </pc:grpChg>
        <pc:grpChg chg="add del mod">
          <ac:chgData name="Miyahara Masanori" userId="ad61b69a67048fc9" providerId="LiveId" clId="{F22F6761-5905-4091-9E92-A554426D5ACA}" dt="2020-07-11T10:29:46.956" v="1899"/>
          <ac:grpSpMkLst>
            <pc:docMk/>
            <pc:sldMk cId="3668998898" sldId="292"/>
            <ac:grpSpMk id="193" creationId="{DAEE7311-2A05-45B1-B0D2-53B17F540395}"/>
          </ac:grpSpMkLst>
        </pc:grpChg>
        <pc:grpChg chg="mod">
          <ac:chgData name="Miyahara Masanori" userId="ad61b69a67048fc9" providerId="LiveId" clId="{F22F6761-5905-4091-9E92-A554426D5ACA}" dt="2020-07-11T10:29:44.691" v="1898"/>
          <ac:grpSpMkLst>
            <pc:docMk/>
            <pc:sldMk cId="3668998898" sldId="292"/>
            <ac:grpSpMk id="195" creationId="{FA59D59E-7057-4BBE-B4C6-709B5818D78A}"/>
          </ac:grpSpMkLst>
        </pc:grpChg>
        <pc:grpChg chg="mod">
          <ac:chgData name="Miyahara Masanori" userId="ad61b69a67048fc9" providerId="LiveId" clId="{F22F6761-5905-4091-9E92-A554426D5ACA}" dt="2020-07-11T10:29:44.691" v="1898"/>
          <ac:grpSpMkLst>
            <pc:docMk/>
            <pc:sldMk cId="3668998898" sldId="292"/>
            <ac:grpSpMk id="196" creationId="{2D568F67-A2C3-4CD2-8707-B3F27170A54C}"/>
          </ac:grpSpMkLst>
        </pc:grpChg>
        <pc:grpChg chg="mod">
          <ac:chgData name="Miyahara Masanori" userId="ad61b69a67048fc9" providerId="LiveId" clId="{F22F6761-5905-4091-9E92-A554426D5ACA}" dt="2020-07-11T10:29:44.691" v="1898"/>
          <ac:grpSpMkLst>
            <pc:docMk/>
            <pc:sldMk cId="3668998898" sldId="292"/>
            <ac:grpSpMk id="197" creationId="{9DEF53EC-89E9-4839-BE63-22A338E782C9}"/>
          </ac:grpSpMkLst>
        </pc:grpChg>
        <pc:grpChg chg="mod">
          <ac:chgData name="Miyahara Masanori" userId="ad61b69a67048fc9" providerId="LiveId" clId="{F22F6761-5905-4091-9E92-A554426D5ACA}" dt="2020-07-11T10:29:44.691" v="1898"/>
          <ac:grpSpMkLst>
            <pc:docMk/>
            <pc:sldMk cId="3668998898" sldId="292"/>
            <ac:grpSpMk id="198" creationId="{A634B226-8092-4DC5-B692-29039409D02D}"/>
          </ac:grpSpMkLst>
        </pc:grpChg>
        <pc:grpChg chg="mod">
          <ac:chgData name="Miyahara Masanori" userId="ad61b69a67048fc9" providerId="LiveId" clId="{F22F6761-5905-4091-9E92-A554426D5ACA}" dt="2020-07-11T10:29:44.691" v="1898"/>
          <ac:grpSpMkLst>
            <pc:docMk/>
            <pc:sldMk cId="3668998898" sldId="292"/>
            <ac:grpSpMk id="199" creationId="{2B345A4C-36E0-40DB-9B68-A7B3155BB368}"/>
          </ac:grpSpMkLst>
        </pc:grpChg>
        <pc:grpChg chg="mod">
          <ac:chgData name="Miyahara Masanori" userId="ad61b69a67048fc9" providerId="LiveId" clId="{F22F6761-5905-4091-9E92-A554426D5ACA}" dt="2020-07-11T10:29:44.691" v="1898"/>
          <ac:grpSpMkLst>
            <pc:docMk/>
            <pc:sldMk cId="3668998898" sldId="292"/>
            <ac:grpSpMk id="200" creationId="{169F8948-59FB-4AA7-A1A9-36CA5FB9D58A}"/>
          </ac:grpSpMkLst>
        </pc:grpChg>
        <pc:grpChg chg="mod">
          <ac:chgData name="Miyahara Masanori" userId="ad61b69a67048fc9" providerId="LiveId" clId="{F22F6761-5905-4091-9E92-A554426D5ACA}" dt="2020-07-11T10:29:44.691" v="1898"/>
          <ac:grpSpMkLst>
            <pc:docMk/>
            <pc:sldMk cId="3668998898" sldId="292"/>
            <ac:grpSpMk id="201" creationId="{7C84AFCC-00F2-49B1-98B1-C7EB9610389D}"/>
          </ac:grpSpMkLst>
        </pc:grpChg>
        <pc:grpChg chg="mod">
          <ac:chgData name="Miyahara Masanori" userId="ad61b69a67048fc9" providerId="LiveId" clId="{F22F6761-5905-4091-9E92-A554426D5ACA}" dt="2020-07-11T10:29:44.691" v="1898"/>
          <ac:grpSpMkLst>
            <pc:docMk/>
            <pc:sldMk cId="3668998898" sldId="292"/>
            <ac:grpSpMk id="202" creationId="{A8FDEA50-0059-4D43-8FE5-CB9B1C56F546}"/>
          </ac:grpSpMkLst>
        </pc:grpChg>
        <pc:grpChg chg="mod">
          <ac:chgData name="Miyahara Masanori" userId="ad61b69a67048fc9" providerId="LiveId" clId="{F22F6761-5905-4091-9E92-A554426D5ACA}" dt="2020-07-11T10:29:44.691" v="1898"/>
          <ac:grpSpMkLst>
            <pc:docMk/>
            <pc:sldMk cId="3668998898" sldId="292"/>
            <ac:grpSpMk id="203" creationId="{625E3BA8-603E-48BE-80C3-55E53FC84584}"/>
          </ac:grpSpMkLst>
        </pc:grpChg>
        <pc:grpChg chg="mod">
          <ac:chgData name="Miyahara Masanori" userId="ad61b69a67048fc9" providerId="LiveId" clId="{F22F6761-5905-4091-9E92-A554426D5ACA}" dt="2020-07-11T10:29:44.691" v="1898"/>
          <ac:grpSpMkLst>
            <pc:docMk/>
            <pc:sldMk cId="3668998898" sldId="292"/>
            <ac:grpSpMk id="204" creationId="{34AB5C08-04D2-4A45-AFAF-5386BC094366}"/>
          </ac:grpSpMkLst>
        </pc:grpChg>
        <pc:grpChg chg="mod">
          <ac:chgData name="Miyahara Masanori" userId="ad61b69a67048fc9" providerId="LiveId" clId="{F22F6761-5905-4091-9E92-A554426D5ACA}" dt="2020-07-11T10:29:44.691" v="1898"/>
          <ac:grpSpMkLst>
            <pc:docMk/>
            <pc:sldMk cId="3668998898" sldId="292"/>
            <ac:grpSpMk id="205" creationId="{04F0DDC3-7F3B-4BAF-99E7-6CBA0806EA56}"/>
          </ac:grpSpMkLst>
        </pc:grpChg>
        <pc:grpChg chg="mod">
          <ac:chgData name="Miyahara Masanori" userId="ad61b69a67048fc9" providerId="LiveId" clId="{F22F6761-5905-4091-9E92-A554426D5ACA}" dt="2020-07-11T10:29:44.691" v="1898"/>
          <ac:grpSpMkLst>
            <pc:docMk/>
            <pc:sldMk cId="3668998898" sldId="292"/>
            <ac:grpSpMk id="206" creationId="{F8CAF4F7-069A-46B5-BDF0-3AC5A1C1AFE5}"/>
          </ac:grpSpMkLst>
        </pc:grpChg>
        <pc:grpChg chg="mod">
          <ac:chgData name="Miyahara Masanori" userId="ad61b69a67048fc9" providerId="LiveId" clId="{F22F6761-5905-4091-9E92-A554426D5ACA}" dt="2020-07-11T10:29:44.691" v="1898"/>
          <ac:grpSpMkLst>
            <pc:docMk/>
            <pc:sldMk cId="3668998898" sldId="292"/>
            <ac:grpSpMk id="211" creationId="{82AB5F95-2958-40C4-85B9-28ED574E901E}"/>
          </ac:grpSpMkLst>
        </pc:grpChg>
        <pc:grpChg chg="mod">
          <ac:chgData name="Miyahara Masanori" userId="ad61b69a67048fc9" providerId="LiveId" clId="{F22F6761-5905-4091-9E92-A554426D5ACA}" dt="2020-07-11T10:29:44.691" v="1898"/>
          <ac:grpSpMkLst>
            <pc:docMk/>
            <pc:sldMk cId="3668998898" sldId="292"/>
            <ac:grpSpMk id="212" creationId="{D8C4C4AB-8A6E-45C2-9228-738F925A1535}"/>
          </ac:grpSpMkLst>
        </pc:grpChg>
        <pc:grpChg chg="mod">
          <ac:chgData name="Miyahara Masanori" userId="ad61b69a67048fc9" providerId="LiveId" clId="{F22F6761-5905-4091-9E92-A554426D5ACA}" dt="2020-07-11T10:29:44.691" v="1898"/>
          <ac:grpSpMkLst>
            <pc:docMk/>
            <pc:sldMk cId="3668998898" sldId="292"/>
            <ac:grpSpMk id="213" creationId="{6318B8AC-2261-4780-829E-291CDCFA20AE}"/>
          </ac:grpSpMkLst>
        </pc:grpChg>
        <pc:grpChg chg="mod">
          <ac:chgData name="Miyahara Masanori" userId="ad61b69a67048fc9" providerId="LiveId" clId="{F22F6761-5905-4091-9E92-A554426D5ACA}" dt="2020-07-11T10:29:44.691" v="1898"/>
          <ac:grpSpMkLst>
            <pc:docMk/>
            <pc:sldMk cId="3668998898" sldId="292"/>
            <ac:grpSpMk id="214" creationId="{16A7946A-92AA-4858-A4F5-5DE5C5EF9AEE}"/>
          </ac:grpSpMkLst>
        </pc:grpChg>
        <pc:grpChg chg="mod">
          <ac:chgData name="Miyahara Masanori" userId="ad61b69a67048fc9" providerId="LiveId" clId="{F22F6761-5905-4091-9E92-A554426D5ACA}" dt="2020-07-11T10:29:44.691" v="1898"/>
          <ac:grpSpMkLst>
            <pc:docMk/>
            <pc:sldMk cId="3668998898" sldId="292"/>
            <ac:grpSpMk id="215" creationId="{39FC88F6-CF17-4B39-9698-ED9B9A837564}"/>
          </ac:grpSpMkLst>
        </pc:grpChg>
        <pc:grpChg chg="mod">
          <ac:chgData name="Miyahara Masanori" userId="ad61b69a67048fc9" providerId="LiveId" clId="{F22F6761-5905-4091-9E92-A554426D5ACA}" dt="2020-07-11T10:29:44.691" v="1898"/>
          <ac:grpSpMkLst>
            <pc:docMk/>
            <pc:sldMk cId="3668998898" sldId="292"/>
            <ac:grpSpMk id="216" creationId="{321CACFD-7829-4D16-912F-E9BCD96B799D}"/>
          </ac:grpSpMkLst>
        </pc:grpChg>
        <pc:grpChg chg="mod">
          <ac:chgData name="Miyahara Masanori" userId="ad61b69a67048fc9" providerId="LiveId" clId="{F22F6761-5905-4091-9E92-A554426D5ACA}" dt="2020-07-11T10:29:44.691" v="1898"/>
          <ac:grpSpMkLst>
            <pc:docMk/>
            <pc:sldMk cId="3668998898" sldId="292"/>
            <ac:grpSpMk id="217" creationId="{812F2E09-61F2-4FF6-A6CA-47A5870F257D}"/>
          </ac:grpSpMkLst>
        </pc:grpChg>
        <pc:grpChg chg="mod">
          <ac:chgData name="Miyahara Masanori" userId="ad61b69a67048fc9" providerId="LiveId" clId="{F22F6761-5905-4091-9E92-A554426D5ACA}" dt="2020-07-11T10:29:44.691" v="1898"/>
          <ac:grpSpMkLst>
            <pc:docMk/>
            <pc:sldMk cId="3668998898" sldId="292"/>
            <ac:grpSpMk id="218" creationId="{AE7D97CF-5907-4AF8-9766-CA37268AD75A}"/>
          </ac:grpSpMkLst>
        </pc:grpChg>
        <pc:grpChg chg="mod">
          <ac:chgData name="Miyahara Masanori" userId="ad61b69a67048fc9" providerId="LiveId" clId="{F22F6761-5905-4091-9E92-A554426D5ACA}" dt="2020-07-11T10:29:44.691" v="1898"/>
          <ac:grpSpMkLst>
            <pc:docMk/>
            <pc:sldMk cId="3668998898" sldId="292"/>
            <ac:grpSpMk id="219" creationId="{CBABC148-2DC6-44C8-8389-C0CEC6B455B4}"/>
          </ac:grpSpMkLst>
        </pc:grpChg>
        <pc:grpChg chg="mod">
          <ac:chgData name="Miyahara Masanori" userId="ad61b69a67048fc9" providerId="LiveId" clId="{F22F6761-5905-4091-9E92-A554426D5ACA}" dt="2020-07-11T10:29:44.691" v="1898"/>
          <ac:grpSpMkLst>
            <pc:docMk/>
            <pc:sldMk cId="3668998898" sldId="292"/>
            <ac:grpSpMk id="220" creationId="{D2D047C1-F202-4DA0-818A-6DF093CA2479}"/>
          </ac:grpSpMkLst>
        </pc:grpChg>
        <pc:grpChg chg="mod">
          <ac:chgData name="Miyahara Masanori" userId="ad61b69a67048fc9" providerId="LiveId" clId="{F22F6761-5905-4091-9E92-A554426D5ACA}" dt="2020-07-11T10:29:44.691" v="1898"/>
          <ac:grpSpMkLst>
            <pc:docMk/>
            <pc:sldMk cId="3668998898" sldId="292"/>
            <ac:grpSpMk id="221" creationId="{2C4B7CCD-6CD7-4390-9B47-49EF2D86280D}"/>
          </ac:grpSpMkLst>
        </pc:grpChg>
        <pc:grpChg chg="mod">
          <ac:chgData name="Miyahara Masanori" userId="ad61b69a67048fc9" providerId="LiveId" clId="{F22F6761-5905-4091-9E92-A554426D5ACA}" dt="2020-07-11T10:29:44.691" v="1898"/>
          <ac:grpSpMkLst>
            <pc:docMk/>
            <pc:sldMk cId="3668998898" sldId="292"/>
            <ac:grpSpMk id="222" creationId="{95D7ABCF-7003-4F18-8D31-3751D6E9C195}"/>
          </ac:grpSpMkLst>
        </pc:grpChg>
        <pc:grpChg chg="mod">
          <ac:chgData name="Miyahara Masanori" userId="ad61b69a67048fc9" providerId="LiveId" clId="{F22F6761-5905-4091-9E92-A554426D5ACA}" dt="2020-07-11T10:29:44.691" v="1898"/>
          <ac:grpSpMkLst>
            <pc:docMk/>
            <pc:sldMk cId="3668998898" sldId="292"/>
            <ac:grpSpMk id="223" creationId="{BCEF350E-3D6F-418A-A93A-D800B0ACF630}"/>
          </ac:grpSpMkLst>
        </pc:grpChg>
        <pc:grpChg chg="mod">
          <ac:chgData name="Miyahara Masanori" userId="ad61b69a67048fc9" providerId="LiveId" clId="{F22F6761-5905-4091-9E92-A554426D5ACA}" dt="2020-07-11T10:29:44.691" v="1898"/>
          <ac:grpSpMkLst>
            <pc:docMk/>
            <pc:sldMk cId="3668998898" sldId="292"/>
            <ac:grpSpMk id="224" creationId="{E5FBFBC1-82B6-4C78-AE6C-B4548FB2B1F9}"/>
          </ac:grpSpMkLst>
        </pc:grpChg>
        <pc:grpChg chg="mod">
          <ac:chgData name="Miyahara Masanori" userId="ad61b69a67048fc9" providerId="LiveId" clId="{F22F6761-5905-4091-9E92-A554426D5ACA}" dt="2020-07-11T10:29:44.691" v="1898"/>
          <ac:grpSpMkLst>
            <pc:docMk/>
            <pc:sldMk cId="3668998898" sldId="292"/>
            <ac:grpSpMk id="225" creationId="{48536D1C-E0D5-483B-97D2-C64F6BFD36C4}"/>
          </ac:grpSpMkLst>
        </pc:grpChg>
        <pc:grpChg chg="mod">
          <ac:chgData name="Miyahara Masanori" userId="ad61b69a67048fc9" providerId="LiveId" clId="{F22F6761-5905-4091-9E92-A554426D5ACA}" dt="2020-07-11T10:29:44.691" v="1898"/>
          <ac:grpSpMkLst>
            <pc:docMk/>
            <pc:sldMk cId="3668998898" sldId="292"/>
            <ac:grpSpMk id="226" creationId="{7B3513FF-747D-498B-B0A7-4BED79181B2C}"/>
          </ac:grpSpMkLst>
        </pc:grpChg>
        <pc:grpChg chg="mod">
          <ac:chgData name="Miyahara Masanori" userId="ad61b69a67048fc9" providerId="LiveId" clId="{F22F6761-5905-4091-9E92-A554426D5ACA}" dt="2020-07-11T10:29:44.691" v="1898"/>
          <ac:grpSpMkLst>
            <pc:docMk/>
            <pc:sldMk cId="3668998898" sldId="292"/>
            <ac:grpSpMk id="227" creationId="{96F16A2D-2599-4197-A934-708B9BFCEEA1}"/>
          </ac:grpSpMkLst>
        </pc:grpChg>
        <pc:grpChg chg="mod">
          <ac:chgData name="Miyahara Masanori" userId="ad61b69a67048fc9" providerId="LiveId" clId="{F22F6761-5905-4091-9E92-A554426D5ACA}" dt="2020-07-11T10:29:44.691" v="1898"/>
          <ac:grpSpMkLst>
            <pc:docMk/>
            <pc:sldMk cId="3668998898" sldId="292"/>
            <ac:grpSpMk id="228" creationId="{B5D993D9-F4A0-484B-A949-DB9EBE5E8EAE}"/>
          </ac:grpSpMkLst>
        </pc:grpChg>
        <pc:grpChg chg="mod">
          <ac:chgData name="Miyahara Masanori" userId="ad61b69a67048fc9" providerId="LiveId" clId="{F22F6761-5905-4091-9E92-A554426D5ACA}" dt="2020-07-11T10:29:44.691" v="1898"/>
          <ac:grpSpMkLst>
            <pc:docMk/>
            <pc:sldMk cId="3668998898" sldId="292"/>
            <ac:grpSpMk id="229" creationId="{372A63BD-0CED-4F34-838D-08C669069C3C}"/>
          </ac:grpSpMkLst>
        </pc:grpChg>
        <pc:grpChg chg="mod">
          <ac:chgData name="Miyahara Masanori" userId="ad61b69a67048fc9" providerId="LiveId" clId="{F22F6761-5905-4091-9E92-A554426D5ACA}" dt="2020-07-11T10:29:44.691" v="1898"/>
          <ac:grpSpMkLst>
            <pc:docMk/>
            <pc:sldMk cId="3668998898" sldId="292"/>
            <ac:grpSpMk id="230" creationId="{91D9F3C3-934E-4F2F-965C-390F91929CC4}"/>
          </ac:grpSpMkLst>
        </pc:grpChg>
        <pc:grpChg chg="mod">
          <ac:chgData name="Miyahara Masanori" userId="ad61b69a67048fc9" providerId="LiveId" clId="{F22F6761-5905-4091-9E92-A554426D5ACA}" dt="2020-07-11T10:29:44.691" v="1898"/>
          <ac:grpSpMkLst>
            <pc:docMk/>
            <pc:sldMk cId="3668998898" sldId="292"/>
            <ac:grpSpMk id="231" creationId="{2D7EDBD4-0950-437E-9A70-B3BC145B0062}"/>
          </ac:grpSpMkLst>
        </pc:grpChg>
        <pc:grpChg chg="mod">
          <ac:chgData name="Miyahara Masanori" userId="ad61b69a67048fc9" providerId="LiveId" clId="{F22F6761-5905-4091-9E92-A554426D5ACA}" dt="2020-07-11T10:29:44.691" v="1898"/>
          <ac:grpSpMkLst>
            <pc:docMk/>
            <pc:sldMk cId="3668998898" sldId="292"/>
            <ac:grpSpMk id="232" creationId="{E0F2D52C-7DA5-45D5-A7FA-28A8404BDA34}"/>
          </ac:grpSpMkLst>
        </pc:grpChg>
        <pc:grpChg chg="mod">
          <ac:chgData name="Miyahara Masanori" userId="ad61b69a67048fc9" providerId="LiveId" clId="{F22F6761-5905-4091-9E92-A554426D5ACA}" dt="2020-07-11T10:29:44.691" v="1898"/>
          <ac:grpSpMkLst>
            <pc:docMk/>
            <pc:sldMk cId="3668998898" sldId="292"/>
            <ac:grpSpMk id="233" creationId="{FC6B5C1C-991E-46F4-B6B3-073056A8E5B9}"/>
          </ac:grpSpMkLst>
        </pc:grpChg>
        <pc:grpChg chg="mod">
          <ac:chgData name="Miyahara Masanori" userId="ad61b69a67048fc9" providerId="LiveId" clId="{F22F6761-5905-4091-9E92-A554426D5ACA}" dt="2020-07-11T10:29:44.691" v="1898"/>
          <ac:grpSpMkLst>
            <pc:docMk/>
            <pc:sldMk cId="3668998898" sldId="292"/>
            <ac:grpSpMk id="234" creationId="{EACB36CB-45DF-40BB-810B-E897C4A9DE14}"/>
          </ac:grpSpMkLst>
        </pc:grpChg>
        <pc:grpChg chg="mod">
          <ac:chgData name="Miyahara Masanori" userId="ad61b69a67048fc9" providerId="LiveId" clId="{F22F6761-5905-4091-9E92-A554426D5ACA}" dt="2020-07-11T10:29:44.691" v="1898"/>
          <ac:grpSpMkLst>
            <pc:docMk/>
            <pc:sldMk cId="3668998898" sldId="292"/>
            <ac:grpSpMk id="235" creationId="{08066C56-68AE-48E9-B3A6-8FBEB3F2A5BA}"/>
          </ac:grpSpMkLst>
        </pc:grpChg>
        <pc:grpChg chg="mod">
          <ac:chgData name="Miyahara Masanori" userId="ad61b69a67048fc9" providerId="LiveId" clId="{F22F6761-5905-4091-9E92-A554426D5ACA}" dt="2020-07-11T10:29:44.691" v="1898"/>
          <ac:grpSpMkLst>
            <pc:docMk/>
            <pc:sldMk cId="3668998898" sldId="292"/>
            <ac:grpSpMk id="236" creationId="{87634A70-687F-41E7-B039-EA6423390F54}"/>
          </ac:grpSpMkLst>
        </pc:grpChg>
        <pc:grpChg chg="mod">
          <ac:chgData name="Miyahara Masanori" userId="ad61b69a67048fc9" providerId="LiveId" clId="{F22F6761-5905-4091-9E92-A554426D5ACA}" dt="2020-07-11T10:29:44.691" v="1898"/>
          <ac:grpSpMkLst>
            <pc:docMk/>
            <pc:sldMk cId="3668998898" sldId="292"/>
            <ac:grpSpMk id="237" creationId="{E7282E45-7734-4326-BE9E-F5F5B4E56FC0}"/>
          </ac:grpSpMkLst>
        </pc:grpChg>
        <pc:grpChg chg="mod">
          <ac:chgData name="Miyahara Masanori" userId="ad61b69a67048fc9" providerId="LiveId" clId="{F22F6761-5905-4091-9E92-A554426D5ACA}" dt="2020-07-11T10:29:44.691" v="1898"/>
          <ac:grpSpMkLst>
            <pc:docMk/>
            <pc:sldMk cId="3668998898" sldId="292"/>
            <ac:grpSpMk id="238" creationId="{D73C1D1C-E192-4E4B-8331-2A509D9B7A4A}"/>
          </ac:grpSpMkLst>
        </pc:grpChg>
        <pc:grpChg chg="add mod">
          <ac:chgData name="Miyahara Masanori" userId="ad61b69a67048fc9" providerId="LiveId" clId="{F22F6761-5905-4091-9E92-A554426D5ACA}" dt="2020-07-11T10:30:03.433" v="1906" actId="1076"/>
          <ac:grpSpMkLst>
            <pc:docMk/>
            <pc:sldMk cId="3668998898" sldId="292"/>
            <ac:grpSpMk id="371" creationId="{B2F48E80-849B-4C6A-84FC-D05171592442}"/>
          </ac:grpSpMkLst>
        </pc:grpChg>
        <pc:grpChg chg="mod">
          <ac:chgData name="Miyahara Masanori" userId="ad61b69a67048fc9" providerId="LiveId" clId="{F22F6761-5905-4091-9E92-A554426D5ACA}" dt="2020-07-11T10:29:47.005" v="1900"/>
          <ac:grpSpMkLst>
            <pc:docMk/>
            <pc:sldMk cId="3668998898" sldId="292"/>
            <ac:grpSpMk id="373" creationId="{3E2E4148-53F8-4C6F-B5AC-BFD56FF8D48F}"/>
          </ac:grpSpMkLst>
        </pc:grpChg>
        <pc:grpChg chg="mod">
          <ac:chgData name="Miyahara Masanori" userId="ad61b69a67048fc9" providerId="LiveId" clId="{F22F6761-5905-4091-9E92-A554426D5ACA}" dt="2020-07-11T10:29:47.005" v="1900"/>
          <ac:grpSpMkLst>
            <pc:docMk/>
            <pc:sldMk cId="3668998898" sldId="292"/>
            <ac:grpSpMk id="374" creationId="{F18467B4-76BF-4160-ADB6-6D8237F2EF9F}"/>
          </ac:grpSpMkLst>
        </pc:grpChg>
        <pc:grpChg chg="mod">
          <ac:chgData name="Miyahara Masanori" userId="ad61b69a67048fc9" providerId="LiveId" clId="{F22F6761-5905-4091-9E92-A554426D5ACA}" dt="2020-07-11T10:29:47.005" v="1900"/>
          <ac:grpSpMkLst>
            <pc:docMk/>
            <pc:sldMk cId="3668998898" sldId="292"/>
            <ac:grpSpMk id="375" creationId="{F65D65F0-4244-4D72-BD77-F8B71BAA6AC9}"/>
          </ac:grpSpMkLst>
        </pc:grpChg>
        <pc:grpChg chg="mod">
          <ac:chgData name="Miyahara Masanori" userId="ad61b69a67048fc9" providerId="LiveId" clId="{F22F6761-5905-4091-9E92-A554426D5ACA}" dt="2020-07-11T10:29:47.005" v="1900"/>
          <ac:grpSpMkLst>
            <pc:docMk/>
            <pc:sldMk cId="3668998898" sldId="292"/>
            <ac:grpSpMk id="376" creationId="{63BA37C3-6A05-4D8F-B3D4-CF6C6E63EA45}"/>
          </ac:grpSpMkLst>
        </pc:grpChg>
        <pc:grpChg chg="mod">
          <ac:chgData name="Miyahara Masanori" userId="ad61b69a67048fc9" providerId="LiveId" clId="{F22F6761-5905-4091-9E92-A554426D5ACA}" dt="2020-07-11T10:29:47.005" v="1900"/>
          <ac:grpSpMkLst>
            <pc:docMk/>
            <pc:sldMk cId="3668998898" sldId="292"/>
            <ac:grpSpMk id="377" creationId="{86489216-6C45-470D-84B4-76BCCCC72799}"/>
          </ac:grpSpMkLst>
        </pc:grpChg>
        <pc:grpChg chg="mod">
          <ac:chgData name="Miyahara Masanori" userId="ad61b69a67048fc9" providerId="LiveId" clId="{F22F6761-5905-4091-9E92-A554426D5ACA}" dt="2020-07-11T10:29:47.005" v="1900"/>
          <ac:grpSpMkLst>
            <pc:docMk/>
            <pc:sldMk cId="3668998898" sldId="292"/>
            <ac:grpSpMk id="378" creationId="{51FB6058-F823-45E6-8C98-A850D1E4B1FC}"/>
          </ac:grpSpMkLst>
        </pc:grpChg>
        <pc:grpChg chg="mod">
          <ac:chgData name="Miyahara Masanori" userId="ad61b69a67048fc9" providerId="LiveId" clId="{F22F6761-5905-4091-9E92-A554426D5ACA}" dt="2020-07-11T10:29:47.005" v="1900"/>
          <ac:grpSpMkLst>
            <pc:docMk/>
            <pc:sldMk cId="3668998898" sldId="292"/>
            <ac:grpSpMk id="379" creationId="{E16D197E-2448-4555-BE25-FECD6F4C5884}"/>
          </ac:grpSpMkLst>
        </pc:grpChg>
        <pc:grpChg chg="mod">
          <ac:chgData name="Miyahara Masanori" userId="ad61b69a67048fc9" providerId="LiveId" clId="{F22F6761-5905-4091-9E92-A554426D5ACA}" dt="2020-07-11T10:29:47.005" v="1900"/>
          <ac:grpSpMkLst>
            <pc:docMk/>
            <pc:sldMk cId="3668998898" sldId="292"/>
            <ac:grpSpMk id="380" creationId="{DB9411F3-F211-420B-BA0C-3597CA8ED6C1}"/>
          </ac:grpSpMkLst>
        </pc:grpChg>
        <pc:grpChg chg="mod">
          <ac:chgData name="Miyahara Masanori" userId="ad61b69a67048fc9" providerId="LiveId" clId="{F22F6761-5905-4091-9E92-A554426D5ACA}" dt="2020-07-11T10:29:47.005" v="1900"/>
          <ac:grpSpMkLst>
            <pc:docMk/>
            <pc:sldMk cId="3668998898" sldId="292"/>
            <ac:grpSpMk id="381" creationId="{EAA528D7-55BF-4340-8A0E-3D72B35D7FE8}"/>
          </ac:grpSpMkLst>
        </pc:grpChg>
        <pc:grpChg chg="mod">
          <ac:chgData name="Miyahara Masanori" userId="ad61b69a67048fc9" providerId="LiveId" clId="{F22F6761-5905-4091-9E92-A554426D5ACA}" dt="2020-07-11T10:29:47.005" v="1900"/>
          <ac:grpSpMkLst>
            <pc:docMk/>
            <pc:sldMk cId="3668998898" sldId="292"/>
            <ac:grpSpMk id="382" creationId="{92653973-156E-47E0-B8B7-BDEF5F03DE64}"/>
          </ac:grpSpMkLst>
        </pc:grpChg>
        <pc:grpChg chg="mod">
          <ac:chgData name="Miyahara Masanori" userId="ad61b69a67048fc9" providerId="LiveId" clId="{F22F6761-5905-4091-9E92-A554426D5ACA}" dt="2020-07-11T10:29:47.005" v="1900"/>
          <ac:grpSpMkLst>
            <pc:docMk/>
            <pc:sldMk cId="3668998898" sldId="292"/>
            <ac:grpSpMk id="383" creationId="{C180CE15-84C1-4C28-A7BA-3785314ED769}"/>
          </ac:grpSpMkLst>
        </pc:grpChg>
        <pc:grpChg chg="mod">
          <ac:chgData name="Miyahara Masanori" userId="ad61b69a67048fc9" providerId="LiveId" clId="{F22F6761-5905-4091-9E92-A554426D5ACA}" dt="2020-07-11T10:29:47.005" v="1900"/>
          <ac:grpSpMkLst>
            <pc:docMk/>
            <pc:sldMk cId="3668998898" sldId="292"/>
            <ac:grpSpMk id="384" creationId="{EB6849F5-657C-4BED-B026-510DEE8C2C36}"/>
          </ac:grpSpMkLst>
        </pc:grpChg>
        <pc:grpChg chg="mod">
          <ac:chgData name="Miyahara Masanori" userId="ad61b69a67048fc9" providerId="LiveId" clId="{F22F6761-5905-4091-9E92-A554426D5ACA}" dt="2020-07-11T10:29:47.005" v="1900"/>
          <ac:grpSpMkLst>
            <pc:docMk/>
            <pc:sldMk cId="3668998898" sldId="292"/>
            <ac:grpSpMk id="389" creationId="{6C4315A7-6B90-4B9E-BDFF-4B480AE7C942}"/>
          </ac:grpSpMkLst>
        </pc:grpChg>
        <pc:grpChg chg="mod">
          <ac:chgData name="Miyahara Masanori" userId="ad61b69a67048fc9" providerId="LiveId" clId="{F22F6761-5905-4091-9E92-A554426D5ACA}" dt="2020-07-11T10:29:47.005" v="1900"/>
          <ac:grpSpMkLst>
            <pc:docMk/>
            <pc:sldMk cId="3668998898" sldId="292"/>
            <ac:grpSpMk id="390" creationId="{DAB71A06-FACE-459F-B5F4-42ABF780FE89}"/>
          </ac:grpSpMkLst>
        </pc:grpChg>
        <pc:grpChg chg="mod">
          <ac:chgData name="Miyahara Masanori" userId="ad61b69a67048fc9" providerId="LiveId" clId="{F22F6761-5905-4091-9E92-A554426D5ACA}" dt="2020-07-11T10:29:47.005" v="1900"/>
          <ac:grpSpMkLst>
            <pc:docMk/>
            <pc:sldMk cId="3668998898" sldId="292"/>
            <ac:grpSpMk id="391" creationId="{821CCC72-1252-4C9D-914E-0BD5A34E50F8}"/>
          </ac:grpSpMkLst>
        </pc:grpChg>
        <pc:grpChg chg="mod">
          <ac:chgData name="Miyahara Masanori" userId="ad61b69a67048fc9" providerId="LiveId" clId="{F22F6761-5905-4091-9E92-A554426D5ACA}" dt="2020-07-11T10:29:47.005" v="1900"/>
          <ac:grpSpMkLst>
            <pc:docMk/>
            <pc:sldMk cId="3668998898" sldId="292"/>
            <ac:grpSpMk id="392" creationId="{9BF9D093-C5E5-4A10-B629-B124DD4B3733}"/>
          </ac:grpSpMkLst>
        </pc:grpChg>
        <pc:grpChg chg="mod">
          <ac:chgData name="Miyahara Masanori" userId="ad61b69a67048fc9" providerId="LiveId" clId="{F22F6761-5905-4091-9E92-A554426D5ACA}" dt="2020-07-11T10:29:47.005" v="1900"/>
          <ac:grpSpMkLst>
            <pc:docMk/>
            <pc:sldMk cId="3668998898" sldId="292"/>
            <ac:grpSpMk id="393" creationId="{590BB68C-8562-4E05-A02B-F0597F102DB4}"/>
          </ac:grpSpMkLst>
        </pc:grpChg>
        <pc:grpChg chg="mod">
          <ac:chgData name="Miyahara Masanori" userId="ad61b69a67048fc9" providerId="LiveId" clId="{F22F6761-5905-4091-9E92-A554426D5ACA}" dt="2020-07-11T10:29:47.005" v="1900"/>
          <ac:grpSpMkLst>
            <pc:docMk/>
            <pc:sldMk cId="3668998898" sldId="292"/>
            <ac:grpSpMk id="394" creationId="{B0FB4769-B060-4AB5-90E1-A00E9A25A1AF}"/>
          </ac:grpSpMkLst>
        </pc:grpChg>
        <pc:grpChg chg="mod">
          <ac:chgData name="Miyahara Masanori" userId="ad61b69a67048fc9" providerId="LiveId" clId="{F22F6761-5905-4091-9E92-A554426D5ACA}" dt="2020-07-11T10:29:47.005" v="1900"/>
          <ac:grpSpMkLst>
            <pc:docMk/>
            <pc:sldMk cId="3668998898" sldId="292"/>
            <ac:grpSpMk id="395" creationId="{003F9F4E-4405-407A-BCD5-77C1BB6E9EC7}"/>
          </ac:grpSpMkLst>
        </pc:grpChg>
        <pc:grpChg chg="mod">
          <ac:chgData name="Miyahara Masanori" userId="ad61b69a67048fc9" providerId="LiveId" clId="{F22F6761-5905-4091-9E92-A554426D5ACA}" dt="2020-07-11T10:29:47.005" v="1900"/>
          <ac:grpSpMkLst>
            <pc:docMk/>
            <pc:sldMk cId="3668998898" sldId="292"/>
            <ac:grpSpMk id="396" creationId="{BFDCAD20-F323-4BC5-91C3-7E469262B25E}"/>
          </ac:grpSpMkLst>
        </pc:grpChg>
        <pc:grpChg chg="mod">
          <ac:chgData name="Miyahara Masanori" userId="ad61b69a67048fc9" providerId="LiveId" clId="{F22F6761-5905-4091-9E92-A554426D5ACA}" dt="2020-07-11T10:29:47.005" v="1900"/>
          <ac:grpSpMkLst>
            <pc:docMk/>
            <pc:sldMk cId="3668998898" sldId="292"/>
            <ac:grpSpMk id="397" creationId="{534B2014-E939-401F-BB2F-42D341D04EE3}"/>
          </ac:grpSpMkLst>
        </pc:grpChg>
        <pc:grpChg chg="mod">
          <ac:chgData name="Miyahara Masanori" userId="ad61b69a67048fc9" providerId="LiveId" clId="{F22F6761-5905-4091-9E92-A554426D5ACA}" dt="2020-07-11T10:29:47.005" v="1900"/>
          <ac:grpSpMkLst>
            <pc:docMk/>
            <pc:sldMk cId="3668998898" sldId="292"/>
            <ac:grpSpMk id="398" creationId="{04BB3BD6-E6A7-4DDF-B17E-1F279F29CFAF}"/>
          </ac:grpSpMkLst>
        </pc:grpChg>
        <pc:grpChg chg="mod">
          <ac:chgData name="Miyahara Masanori" userId="ad61b69a67048fc9" providerId="LiveId" clId="{F22F6761-5905-4091-9E92-A554426D5ACA}" dt="2020-07-11T10:29:47.005" v="1900"/>
          <ac:grpSpMkLst>
            <pc:docMk/>
            <pc:sldMk cId="3668998898" sldId="292"/>
            <ac:grpSpMk id="399" creationId="{68E53CCE-91D0-4886-910F-71435E9F3DB1}"/>
          </ac:grpSpMkLst>
        </pc:grpChg>
        <pc:grpChg chg="mod">
          <ac:chgData name="Miyahara Masanori" userId="ad61b69a67048fc9" providerId="LiveId" clId="{F22F6761-5905-4091-9E92-A554426D5ACA}" dt="2020-07-11T10:29:47.005" v="1900"/>
          <ac:grpSpMkLst>
            <pc:docMk/>
            <pc:sldMk cId="3668998898" sldId="292"/>
            <ac:grpSpMk id="400" creationId="{C1A54413-04F5-420C-A68C-2CD30A69815A}"/>
          </ac:grpSpMkLst>
        </pc:grpChg>
        <pc:grpChg chg="mod">
          <ac:chgData name="Miyahara Masanori" userId="ad61b69a67048fc9" providerId="LiveId" clId="{F22F6761-5905-4091-9E92-A554426D5ACA}" dt="2020-07-11T10:29:47.005" v="1900"/>
          <ac:grpSpMkLst>
            <pc:docMk/>
            <pc:sldMk cId="3668998898" sldId="292"/>
            <ac:grpSpMk id="401" creationId="{44059A56-F133-4C21-A7FB-84AD7FF586E4}"/>
          </ac:grpSpMkLst>
        </pc:grpChg>
        <pc:grpChg chg="mod">
          <ac:chgData name="Miyahara Masanori" userId="ad61b69a67048fc9" providerId="LiveId" clId="{F22F6761-5905-4091-9E92-A554426D5ACA}" dt="2020-07-11T10:29:47.005" v="1900"/>
          <ac:grpSpMkLst>
            <pc:docMk/>
            <pc:sldMk cId="3668998898" sldId="292"/>
            <ac:grpSpMk id="402" creationId="{9A217412-9937-4757-B928-D47E9BFAA488}"/>
          </ac:grpSpMkLst>
        </pc:grpChg>
        <pc:grpChg chg="mod">
          <ac:chgData name="Miyahara Masanori" userId="ad61b69a67048fc9" providerId="LiveId" clId="{F22F6761-5905-4091-9E92-A554426D5ACA}" dt="2020-07-11T10:29:47.005" v="1900"/>
          <ac:grpSpMkLst>
            <pc:docMk/>
            <pc:sldMk cId="3668998898" sldId="292"/>
            <ac:grpSpMk id="403" creationId="{BC6F5092-E601-4967-B174-864FD7E74229}"/>
          </ac:grpSpMkLst>
        </pc:grpChg>
        <pc:grpChg chg="mod">
          <ac:chgData name="Miyahara Masanori" userId="ad61b69a67048fc9" providerId="LiveId" clId="{F22F6761-5905-4091-9E92-A554426D5ACA}" dt="2020-07-11T10:29:47.005" v="1900"/>
          <ac:grpSpMkLst>
            <pc:docMk/>
            <pc:sldMk cId="3668998898" sldId="292"/>
            <ac:grpSpMk id="404" creationId="{AFDBE19B-49E1-417A-A928-688B169A1380}"/>
          </ac:grpSpMkLst>
        </pc:grpChg>
        <pc:grpChg chg="mod">
          <ac:chgData name="Miyahara Masanori" userId="ad61b69a67048fc9" providerId="LiveId" clId="{F22F6761-5905-4091-9E92-A554426D5ACA}" dt="2020-07-11T10:29:47.005" v="1900"/>
          <ac:grpSpMkLst>
            <pc:docMk/>
            <pc:sldMk cId="3668998898" sldId="292"/>
            <ac:grpSpMk id="405" creationId="{66358B76-375A-4A42-BFB4-15CFBB45C958}"/>
          </ac:grpSpMkLst>
        </pc:grpChg>
        <pc:grpChg chg="mod">
          <ac:chgData name="Miyahara Masanori" userId="ad61b69a67048fc9" providerId="LiveId" clId="{F22F6761-5905-4091-9E92-A554426D5ACA}" dt="2020-07-11T10:29:47.005" v="1900"/>
          <ac:grpSpMkLst>
            <pc:docMk/>
            <pc:sldMk cId="3668998898" sldId="292"/>
            <ac:grpSpMk id="406" creationId="{01DA29B0-F771-45E0-B0AC-94CB7ECE0F45}"/>
          </ac:grpSpMkLst>
        </pc:grpChg>
        <pc:grpChg chg="mod">
          <ac:chgData name="Miyahara Masanori" userId="ad61b69a67048fc9" providerId="LiveId" clId="{F22F6761-5905-4091-9E92-A554426D5ACA}" dt="2020-07-11T10:29:47.005" v="1900"/>
          <ac:grpSpMkLst>
            <pc:docMk/>
            <pc:sldMk cId="3668998898" sldId="292"/>
            <ac:grpSpMk id="407" creationId="{05741A43-C375-4BFE-93D4-79D274B8740C}"/>
          </ac:grpSpMkLst>
        </pc:grpChg>
        <pc:grpChg chg="mod">
          <ac:chgData name="Miyahara Masanori" userId="ad61b69a67048fc9" providerId="LiveId" clId="{F22F6761-5905-4091-9E92-A554426D5ACA}" dt="2020-07-11T10:29:47.005" v="1900"/>
          <ac:grpSpMkLst>
            <pc:docMk/>
            <pc:sldMk cId="3668998898" sldId="292"/>
            <ac:grpSpMk id="408" creationId="{370D53B4-3ADA-46B0-985A-4256183740D8}"/>
          </ac:grpSpMkLst>
        </pc:grpChg>
        <pc:grpChg chg="mod">
          <ac:chgData name="Miyahara Masanori" userId="ad61b69a67048fc9" providerId="LiveId" clId="{F22F6761-5905-4091-9E92-A554426D5ACA}" dt="2020-07-11T10:29:47.005" v="1900"/>
          <ac:grpSpMkLst>
            <pc:docMk/>
            <pc:sldMk cId="3668998898" sldId="292"/>
            <ac:grpSpMk id="409" creationId="{59093E03-87A3-4CDC-8AFE-BF2FCB61893A}"/>
          </ac:grpSpMkLst>
        </pc:grpChg>
        <pc:grpChg chg="mod">
          <ac:chgData name="Miyahara Masanori" userId="ad61b69a67048fc9" providerId="LiveId" clId="{F22F6761-5905-4091-9E92-A554426D5ACA}" dt="2020-07-11T10:29:47.005" v="1900"/>
          <ac:grpSpMkLst>
            <pc:docMk/>
            <pc:sldMk cId="3668998898" sldId="292"/>
            <ac:grpSpMk id="410" creationId="{4E03EE5C-3F6E-48AA-BA73-D6D209A318E5}"/>
          </ac:grpSpMkLst>
        </pc:grpChg>
        <pc:grpChg chg="mod">
          <ac:chgData name="Miyahara Masanori" userId="ad61b69a67048fc9" providerId="LiveId" clId="{F22F6761-5905-4091-9E92-A554426D5ACA}" dt="2020-07-11T10:29:47.005" v="1900"/>
          <ac:grpSpMkLst>
            <pc:docMk/>
            <pc:sldMk cId="3668998898" sldId="292"/>
            <ac:grpSpMk id="411" creationId="{B7555068-4424-4320-8B4D-EECCBCC8BE6F}"/>
          </ac:grpSpMkLst>
        </pc:grpChg>
        <pc:grpChg chg="mod">
          <ac:chgData name="Miyahara Masanori" userId="ad61b69a67048fc9" providerId="LiveId" clId="{F22F6761-5905-4091-9E92-A554426D5ACA}" dt="2020-07-11T10:29:47.005" v="1900"/>
          <ac:grpSpMkLst>
            <pc:docMk/>
            <pc:sldMk cId="3668998898" sldId="292"/>
            <ac:grpSpMk id="412" creationId="{1DF91AB0-6402-471F-BBAF-531BE5ED15B8}"/>
          </ac:grpSpMkLst>
        </pc:grpChg>
        <pc:grpChg chg="mod">
          <ac:chgData name="Miyahara Masanori" userId="ad61b69a67048fc9" providerId="LiveId" clId="{F22F6761-5905-4091-9E92-A554426D5ACA}" dt="2020-07-11T10:29:47.005" v="1900"/>
          <ac:grpSpMkLst>
            <pc:docMk/>
            <pc:sldMk cId="3668998898" sldId="292"/>
            <ac:grpSpMk id="413" creationId="{F3CFA001-A035-4DCF-A675-DC2BBBBD83AB}"/>
          </ac:grpSpMkLst>
        </pc:grpChg>
        <pc:grpChg chg="mod">
          <ac:chgData name="Miyahara Masanori" userId="ad61b69a67048fc9" providerId="LiveId" clId="{F22F6761-5905-4091-9E92-A554426D5ACA}" dt="2020-07-11T10:29:47.005" v="1900"/>
          <ac:grpSpMkLst>
            <pc:docMk/>
            <pc:sldMk cId="3668998898" sldId="292"/>
            <ac:grpSpMk id="414" creationId="{88B64D4D-21F0-403B-BB37-AEF08B541931}"/>
          </ac:grpSpMkLst>
        </pc:grpChg>
        <pc:grpChg chg="mod">
          <ac:chgData name="Miyahara Masanori" userId="ad61b69a67048fc9" providerId="LiveId" clId="{F22F6761-5905-4091-9E92-A554426D5ACA}" dt="2020-07-11T10:29:47.005" v="1900"/>
          <ac:grpSpMkLst>
            <pc:docMk/>
            <pc:sldMk cId="3668998898" sldId="292"/>
            <ac:grpSpMk id="415" creationId="{BBDDA1A7-EEE8-4E4D-B7FD-179601F4E06A}"/>
          </ac:grpSpMkLst>
        </pc:grpChg>
        <pc:grpChg chg="mod">
          <ac:chgData name="Miyahara Masanori" userId="ad61b69a67048fc9" providerId="LiveId" clId="{F22F6761-5905-4091-9E92-A554426D5ACA}" dt="2020-07-11T10:29:47.005" v="1900"/>
          <ac:grpSpMkLst>
            <pc:docMk/>
            <pc:sldMk cId="3668998898" sldId="292"/>
            <ac:grpSpMk id="416" creationId="{18569D54-1FAD-442A-A063-09ED12479C50}"/>
          </ac:grpSpMkLst>
        </pc:grpChg>
        <pc:cxnChg chg="add mod">
          <ac:chgData name="Miyahara Masanori" userId="ad61b69a67048fc9" providerId="LiveId" clId="{F22F6761-5905-4091-9E92-A554426D5ACA}" dt="2020-07-11T10:28:33.335" v="1868" actId="164"/>
          <ac:cxnSpMkLst>
            <pc:docMk/>
            <pc:sldMk cId="3668998898" sldId="292"/>
            <ac:cxnSpMk id="4" creationId="{0F00248E-577A-40C4-9717-760E63159A23}"/>
          </ac:cxnSpMkLst>
        </pc:cxnChg>
        <pc:cxnChg chg="mod">
          <ac:chgData name="Miyahara Masanori" userId="ad61b69a67048fc9" providerId="LiveId" clId="{F22F6761-5905-4091-9E92-A554426D5ACA}" dt="2020-07-11T10:29:44.109" v="1897" actId="478"/>
          <ac:cxnSpMkLst>
            <pc:docMk/>
            <pc:sldMk cId="3668998898" sldId="292"/>
            <ac:cxnSpMk id="7" creationId="{22EEB695-96BB-4448-8EC6-5CB6D008586B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8" creationId="{C585C912-CB0C-4C44-A22E-244C4B5A67D5}"/>
          </ac:cxnSpMkLst>
        </pc:cxnChg>
        <pc:cxnChg chg="mod">
          <ac:chgData name="Miyahara Masanori" userId="ad61b69a67048fc9" providerId="LiveId" clId="{F22F6761-5905-4091-9E92-A554426D5ACA}" dt="2020-07-11T10:29:44.109" v="1897" actId="478"/>
          <ac:cxnSpMkLst>
            <pc:docMk/>
            <pc:sldMk cId="3668998898" sldId="292"/>
            <ac:cxnSpMk id="11" creationId="{A32554FF-EBBF-45D9-BC08-55EDC1B89552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12" creationId="{981C538A-C2CB-4ED9-B9E9-A4541342EDC0}"/>
          </ac:cxnSpMkLst>
        </pc:cxnChg>
        <pc:cxnChg chg="mod">
          <ac:chgData name="Miyahara Masanori" userId="ad61b69a67048fc9" providerId="LiveId" clId="{F22F6761-5905-4091-9E92-A554426D5ACA}" dt="2020-07-11T10:29:44.109" v="1897" actId="478"/>
          <ac:cxnSpMkLst>
            <pc:docMk/>
            <pc:sldMk cId="3668998898" sldId="292"/>
            <ac:cxnSpMk id="15" creationId="{76185DA0-9CF1-499E-9B5E-AC3EA7B6F834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16" creationId="{F28FBCD4-7F3E-464C-85E7-50AC163073B9}"/>
          </ac:cxnSpMkLst>
        </pc:cxnChg>
        <pc:cxnChg chg="mod">
          <ac:chgData name="Miyahara Masanori" userId="ad61b69a67048fc9" providerId="LiveId" clId="{F22F6761-5905-4091-9E92-A554426D5ACA}" dt="2020-07-11T10:29:44.109" v="1897" actId="478"/>
          <ac:cxnSpMkLst>
            <pc:docMk/>
            <pc:sldMk cId="3668998898" sldId="292"/>
            <ac:cxnSpMk id="19" creationId="{912F8E10-C54B-476C-8720-67D9543C90C2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20" creationId="{D8DE6982-7CDB-4576-897E-E01C94A07DB8}"/>
          </ac:cxnSpMkLst>
        </pc:cxnChg>
        <pc:cxnChg chg="mod">
          <ac:chgData name="Miyahara Masanori" userId="ad61b69a67048fc9" providerId="LiveId" clId="{F22F6761-5905-4091-9E92-A554426D5ACA}" dt="2020-07-11T10:29:44.109" v="1897" actId="478"/>
          <ac:cxnSpMkLst>
            <pc:docMk/>
            <pc:sldMk cId="3668998898" sldId="292"/>
            <ac:cxnSpMk id="23" creationId="{99B045EB-1CF8-4D17-820D-D07CD34C3A17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24" creationId="{AB7875EF-C4D5-48D4-89F8-58E98D0675FB}"/>
          </ac:cxnSpMkLst>
        </pc:cxnChg>
        <pc:cxnChg chg="mod">
          <ac:chgData name="Miyahara Masanori" userId="ad61b69a67048fc9" providerId="LiveId" clId="{F22F6761-5905-4091-9E92-A554426D5ACA}" dt="2020-07-11T10:29:44.109" v="1897" actId="478"/>
          <ac:cxnSpMkLst>
            <pc:docMk/>
            <pc:sldMk cId="3668998898" sldId="292"/>
            <ac:cxnSpMk id="27" creationId="{24EF7D57-F107-405E-8E1F-5AA2F44719E8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28" creationId="{4CAB3AF7-AAB8-4CDE-B449-AB25892CB774}"/>
          </ac:cxnSpMkLst>
        </pc:cxnChg>
        <pc:cxnChg chg="mod">
          <ac:chgData name="Miyahara Masanori" userId="ad61b69a67048fc9" providerId="LiveId" clId="{F22F6761-5905-4091-9E92-A554426D5ACA}" dt="2020-07-11T10:29:44.109" v="1897" actId="478"/>
          <ac:cxnSpMkLst>
            <pc:docMk/>
            <pc:sldMk cId="3668998898" sldId="292"/>
            <ac:cxnSpMk id="31" creationId="{5AFF2AAD-0D02-4BB2-BCD4-776E67A0A0FF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32" creationId="{97C437D5-1D31-4AFA-9CBF-243AE38FFF0D}"/>
          </ac:cxnSpMkLst>
        </pc:cxnChg>
        <pc:cxnChg chg="add mod">
          <ac:chgData name="Miyahara Masanori" userId="ad61b69a67048fc9" providerId="LiveId" clId="{F22F6761-5905-4091-9E92-A554426D5ACA}" dt="2020-07-11T10:28:33.335" v="1868" actId="164"/>
          <ac:cxnSpMkLst>
            <pc:docMk/>
            <pc:sldMk cId="3668998898" sldId="292"/>
            <ac:cxnSpMk id="33" creationId="{5E81D85B-C0B6-4044-830B-057A4DFBE907}"/>
          </ac:cxnSpMkLst>
        </pc:cxnChg>
        <pc:cxnChg chg="mod">
          <ac:chgData name="Miyahara Masanori" userId="ad61b69a67048fc9" providerId="LiveId" clId="{F22F6761-5905-4091-9E92-A554426D5ACA}" dt="2020-07-11T10:29:44.109" v="1897" actId="478"/>
          <ac:cxnSpMkLst>
            <pc:docMk/>
            <pc:sldMk cId="3668998898" sldId="292"/>
            <ac:cxnSpMk id="36" creationId="{0DB5C4D2-D0AA-4C9B-924D-B3BC04125CBB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37" creationId="{06D5B452-B095-4185-8C44-1A25D3D03332}"/>
          </ac:cxnSpMkLst>
        </pc:cxnChg>
        <pc:cxnChg chg="mod">
          <ac:chgData name="Miyahara Masanori" userId="ad61b69a67048fc9" providerId="LiveId" clId="{F22F6761-5905-4091-9E92-A554426D5ACA}" dt="2020-07-11T10:29:44.109" v="1897" actId="478"/>
          <ac:cxnSpMkLst>
            <pc:docMk/>
            <pc:sldMk cId="3668998898" sldId="292"/>
            <ac:cxnSpMk id="40" creationId="{37732277-4065-419F-876C-4B20F5AAB57D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41" creationId="{D22AD83F-16E0-4270-B8C0-D82C21EC996F}"/>
          </ac:cxnSpMkLst>
        </pc:cxnChg>
        <pc:cxnChg chg="mod">
          <ac:chgData name="Miyahara Masanori" userId="ad61b69a67048fc9" providerId="LiveId" clId="{F22F6761-5905-4091-9E92-A554426D5ACA}" dt="2020-07-11T10:29:44.109" v="1897" actId="478"/>
          <ac:cxnSpMkLst>
            <pc:docMk/>
            <pc:sldMk cId="3668998898" sldId="292"/>
            <ac:cxnSpMk id="44" creationId="{F5FB6611-62A2-4FAE-8BEF-4F564D8F5B1E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45" creationId="{F20A8064-56BD-4BEC-BFD5-F1466AEF5DA5}"/>
          </ac:cxnSpMkLst>
        </pc:cxnChg>
        <pc:cxnChg chg="mod">
          <ac:chgData name="Miyahara Masanori" userId="ad61b69a67048fc9" providerId="LiveId" clId="{F22F6761-5905-4091-9E92-A554426D5ACA}" dt="2020-07-11T10:29:44.109" v="1897" actId="478"/>
          <ac:cxnSpMkLst>
            <pc:docMk/>
            <pc:sldMk cId="3668998898" sldId="292"/>
            <ac:cxnSpMk id="48" creationId="{4D6F88C2-FDF4-4985-ABC5-D2E263FA1C49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49" creationId="{1F8F2DF4-F013-4756-9DC6-899EDDDCF6F7}"/>
          </ac:cxnSpMkLst>
        </pc:cxnChg>
        <pc:cxnChg chg="mod">
          <ac:chgData name="Miyahara Masanori" userId="ad61b69a67048fc9" providerId="LiveId" clId="{F22F6761-5905-4091-9E92-A554426D5ACA}" dt="2020-07-11T10:29:44.109" v="1897" actId="478"/>
          <ac:cxnSpMkLst>
            <pc:docMk/>
            <pc:sldMk cId="3668998898" sldId="292"/>
            <ac:cxnSpMk id="52" creationId="{38DE958F-5FE7-4EB4-84B8-6F5C9C1F7E06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53" creationId="{712FA16B-0314-4170-9D97-FBBF11A347F8}"/>
          </ac:cxnSpMkLst>
        </pc:cxnChg>
        <pc:cxnChg chg="mod">
          <ac:chgData name="Miyahara Masanori" userId="ad61b69a67048fc9" providerId="LiveId" clId="{F22F6761-5905-4091-9E92-A554426D5ACA}" dt="2020-07-11T10:29:44.109" v="1897" actId="478"/>
          <ac:cxnSpMkLst>
            <pc:docMk/>
            <pc:sldMk cId="3668998898" sldId="292"/>
            <ac:cxnSpMk id="56" creationId="{8FD25A99-58FC-4481-A54B-1D3A4B2FA186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57" creationId="{10F74971-095D-45C8-B9EF-10CE25169CE3}"/>
          </ac:cxnSpMkLst>
        </pc:cxnChg>
        <pc:cxnChg chg="mod">
          <ac:chgData name="Miyahara Masanori" userId="ad61b69a67048fc9" providerId="LiveId" clId="{F22F6761-5905-4091-9E92-A554426D5ACA}" dt="2020-07-11T10:29:44.109" v="1897" actId="478"/>
          <ac:cxnSpMkLst>
            <pc:docMk/>
            <pc:sldMk cId="3668998898" sldId="292"/>
            <ac:cxnSpMk id="60" creationId="{6EE1C0D2-D24E-47E0-A805-B11A55B5EB18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61" creationId="{57ED3755-B7D5-4000-A431-668CB5F73C1E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63" creationId="{A2780A2F-D5BF-4F4C-9101-98876A7223C8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64" creationId="{1EBE542E-2904-471E-A808-4B31EA5F753B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65" creationId="{D6AA7EC6-1CA7-43CB-B766-E53D8935DBF9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66" creationId="{0D6BAC7F-7407-458E-ACED-958F97F299C1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67" creationId="{3BA9619F-0E25-45DB-A958-F3E4AD79A9C3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68" creationId="{6271AF59-458D-4F2E-B116-7B3D7D1C0E8E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69" creationId="{6298ED2E-CDD3-4775-9A92-E8E80BC329EE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70" creationId="{48D7F813-D1A3-46F6-BBE7-9585A7C77C13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71" creationId="{62DE26B3-7CF5-4923-933E-C560D92980CB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72" creationId="{ECB0F2E0-7D8A-4227-9ED7-AA7A199FAA90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74" creationId="{898171CE-9B5B-435D-8CB6-0B1EB2EFF205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75" creationId="{6D3A0C8F-005D-4946-8AA0-B67248C97D5F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76" creationId="{AE48F4F5-926B-46F9-9C17-FC0EBB334369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77" creationId="{C18C64DF-858A-4FCE-BE05-656D7C5873FD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78" creationId="{C0E94604-414B-4A22-A4A7-D15CAC4E9099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79" creationId="{E24C4DC0-CE85-4598-B847-414C77FE1BFA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80" creationId="{1CEB3923-D1D0-44CE-92B3-FD194C919AB4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81" creationId="{9BDD3227-3A2F-48CC-B6C9-BF5F53260837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82" creationId="{2B15AEAC-4E21-40AB-B0B4-D07D778DDE84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83" creationId="{1FD60905-018F-4483-9B4D-A12A1032AFEC}"/>
          </ac:cxnSpMkLst>
        </pc:cxnChg>
        <pc:cxnChg chg="add mod">
          <ac:chgData name="Miyahara Masanori" userId="ad61b69a67048fc9" providerId="LiveId" clId="{F22F6761-5905-4091-9E92-A554426D5ACA}" dt="2020-07-11T10:28:33.335" v="1868" actId="164"/>
          <ac:cxnSpMkLst>
            <pc:docMk/>
            <pc:sldMk cId="3668998898" sldId="292"/>
            <ac:cxnSpMk id="84" creationId="{0749C44E-F563-4FCB-8CFF-83AB65724E33}"/>
          </ac:cxnSpMkLst>
        </pc:cxnChg>
        <pc:cxnChg chg="mod">
          <ac:chgData name="Miyahara Masanori" userId="ad61b69a67048fc9" providerId="LiveId" clId="{F22F6761-5905-4091-9E92-A554426D5ACA}" dt="2020-07-11T10:29:44.109" v="1897" actId="478"/>
          <ac:cxnSpMkLst>
            <pc:docMk/>
            <pc:sldMk cId="3668998898" sldId="292"/>
            <ac:cxnSpMk id="87" creationId="{1A567396-8147-4A5E-BDF9-C90306CD1DAC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88" creationId="{731703A9-3DB6-4637-B471-C1BDF03B7715}"/>
          </ac:cxnSpMkLst>
        </pc:cxnChg>
        <pc:cxnChg chg="mod">
          <ac:chgData name="Miyahara Masanori" userId="ad61b69a67048fc9" providerId="LiveId" clId="{F22F6761-5905-4091-9E92-A554426D5ACA}" dt="2020-07-11T10:29:44.109" v="1897" actId="478"/>
          <ac:cxnSpMkLst>
            <pc:docMk/>
            <pc:sldMk cId="3668998898" sldId="292"/>
            <ac:cxnSpMk id="91" creationId="{59890A18-6E66-4334-886C-07C5BC14AA92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92" creationId="{4853B5EB-3030-4C35-9ACB-A4FB5858DE01}"/>
          </ac:cxnSpMkLst>
        </pc:cxnChg>
        <pc:cxnChg chg="mod">
          <ac:chgData name="Miyahara Masanori" userId="ad61b69a67048fc9" providerId="LiveId" clId="{F22F6761-5905-4091-9E92-A554426D5ACA}" dt="2020-07-11T10:29:44.109" v="1897" actId="478"/>
          <ac:cxnSpMkLst>
            <pc:docMk/>
            <pc:sldMk cId="3668998898" sldId="292"/>
            <ac:cxnSpMk id="95" creationId="{126B1B89-ED24-46AD-9B03-646209112995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96" creationId="{EBE85427-6232-4B33-8854-61DBCA4E2CC8}"/>
          </ac:cxnSpMkLst>
        </pc:cxnChg>
        <pc:cxnChg chg="mod">
          <ac:chgData name="Miyahara Masanori" userId="ad61b69a67048fc9" providerId="LiveId" clId="{F22F6761-5905-4091-9E92-A554426D5ACA}" dt="2020-07-11T10:29:44.109" v="1897" actId="478"/>
          <ac:cxnSpMkLst>
            <pc:docMk/>
            <pc:sldMk cId="3668998898" sldId="292"/>
            <ac:cxnSpMk id="99" creationId="{834AF1B2-D069-43F5-82C5-2418234CC002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100" creationId="{ECA9B876-7C48-45CF-955F-68834B8C1134}"/>
          </ac:cxnSpMkLst>
        </pc:cxnChg>
        <pc:cxnChg chg="mod">
          <ac:chgData name="Miyahara Masanori" userId="ad61b69a67048fc9" providerId="LiveId" clId="{F22F6761-5905-4091-9E92-A554426D5ACA}" dt="2020-07-11T10:29:44.109" v="1897" actId="478"/>
          <ac:cxnSpMkLst>
            <pc:docMk/>
            <pc:sldMk cId="3668998898" sldId="292"/>
            <ac:cxnSpMk id="103" creationId="{89165015-4528-4DC9-A7DE-CC722A5391A4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104" creationId="{E9E48990-7F28-47AC-9B87-DF6C6A919EB2}"/>
          </ac:cxnSpMkLst>
        </pc:cxnChg>
        <pc:cxnChg chg="mod">
          <ac:chgData name="Miyahara Masanori" userId="ad61b69a67048fc9" providerId="LiveId" clId="{F22F6761-5905-4091-9E92-A554426D5ACA}" dt="2020-07-11T10:29:44.109" v="1897" actId="478"/>
          <ac:cxnSpMkLst>
            <pc:docMk/>
            <pc:sldMk cId="3668998898" sldId="292"/>
            <ac:cxnSpMk id="107" creationId="{25F4431D-EE2D-481A-82C9-63D5A8534708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108" creationId="{BCEFAF68-900F-4ADE-AFCD-1ECC8947188E}"/>
          </ac:cxnSpMkLst>
        </pc:cxnChg>
        <pc:cxnChg chg="mod">
          <ac:chgData name="Miyahara Masanori" userId="ad61b69a67048fc9" providerId="LiveId" clId="{F22F6761-5905-4091-9E92-A554426D5ACA}" dt="2020-07-11T10:29:44.109" v="1897" actId="478"/>
          <ac:cxnSpMkLst>
            <pc:docMk/>
            <pc:sldMk cId="3668998898" sldId="292"/>
            <ac:cxnSpMk id="111" creationId="{67EBE963-6B6B-4B3C-9B1F-D41AD37CBC16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112" creationId="{7DBD5250-F11C-4C52-9AE2-B26D2D68BFFF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114" creationId="{3C18B104-F20F-4595-9150-21BCA1D345C6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115" creationId="{328B0E9D-407E-4D65-AE56-8B63650B6E65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116" creationId="{21C18497-226A-4C4F-8394-EBFF2CE800E6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117" creationId="{D5CD756F-B351-46DB-9E00-EA5FC137EFE8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118" creationId="{BEC9D7A1-2A2B-4CAA-ACAE-B22F805BC97F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119" creationId="{AE8F4494-1AE2-42BA-9BC7-040E9FD667C1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120" creationId="{231A2347-A046-4BEE-B64E-EE4E13E11F81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121" creationId="{1C4E5848-C8AD-4F37-94AF-74F2E10E8E5B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122" creationId="{9BD06B4B-88B6-4CCF-9C5C-09FB97313C03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123" creationId="{471FCAD7-C702-42F8-803A-98914CA2DD10}"/>
          </ac:cxnSpMkLst>
        </pc:cxnChg>
        <pc:cxnChg chg="add mod">
          <ac:chgData name="Miyahara Masanori" userId="ad61b69a67048fc9" providerId="LiveId" clId="{F22F6761-5905-4091-9E92-A554426D5ACA}" dt="2020-07-11T10:28:33.335" v="1868" actId="164"/>
          <ac:cxnSpMkLst>
            <pc:docMk/>
            <pc:sldMk cId="3668998898" sldId="292"/>
            <ac:cxnSpMk id="124" creationId="{7D9193C7-851A-4860-AF74-E5C35C1DD0B2}"/>
          </ac:cxnSpMkLst>
        </pc:cxnChg>
        <pc:cxnChg chg="mod">
          <ac:chgData name="Miyahara Masanori" userId="ad61b69a67048fc9" providerId="LiveId" clId="{F22F6761-5905-4091-9E92-A554426D5ACA}" dt="2020-07-11T10:29:44.109" v="1897" actId="478"/>
          <ac:cxnSpMkLst>
            <pc:docMk/>
            <pc:sldMk cId="3668998898" sldId="292"/>
            <ac:cxnSpMk id="127" creationId="{C6C38134-98E1-493D-98EF-9341D64A88BD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128" creationId="{14ED1AF4-D69F-41D5-9C10-65A40DC92254}"/>
          </ac:cxnSpMkLst>
        </pc:cxnChg>
        <pc:cxnChg chg="mod">
          <ac:chgData name="Miyahara Masanori" userId="ad61b69a67048fc9" providerId="LiveId" clId="{F22F6761-5905-4091-9E92-A554426D5ACA}" dt="2020-07-11T10:29:44.109" v="1897" actId="478"/>
          <ac:cxnSpMkLst>
            <pc:docMk/>
            <pc:sldMk cId="3668998898" sldId="292"/>
            <ac:cxnSpMk id="131" creationId="{14BDD04B-598E-4357-B759-FB10A2E22549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132" creationId="{E51A7BC6-994E-485A-A015-A77CA7934731}"/>
          </ac:cxnSpMkLst>
        </pc:cxnChg>
        <pc:cxnChg chg="mod">
          <ac:chgData name="Miyahara Masanori" userId="ad61b69a67048fc9" providerId="LiveId" clId="{F22F6761-5905-4091-9E92-A554426D5ACA}" dt="2020-07-11T10:29:44.109" v="1897" actId="478"/>
          <ac:cxnSpMkLst>
            <pc:docMk/>
            <pc:sldMk cId="3668998898" sldId="292"/>
            <ac:cxnSpMk id="135" creationId="{9D495CC4-0560-4A5E-8F43-AF8D21343C53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136" creationId="{D95EEB9E-EEBE-4A14-B1E1-65A90B00319E}"/>
          </ac:cxnSpMkLst>
        </pc:cxnChg>
        <pc:cxnChg chg="mod">
          <ac:chgData name="Miyahara Masanori" userId="ad61b69a67048fc9" providerId="LiveId" clId="{F22F6761-5905-4091-9E92-A554426D5ACA}" dt="2020-07-11T10:29:44.109" v="1897" actId="478"/>
          <ac:cxnSpMkLst>
            <pc:docMk/>
            <pc:sldMk cId="3668998898" sldId="292"/>
            <ac:cxnSpMk id="139" creationId="{90811870-A181-4FA0-8B7F-AE612249B054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140" creationId="{D50DEF5A-731B-4682-B783-5360C1C30C11}"/>
          </ac:cxnSpMkLst>
        </pc:cxnChg>
        <pc:cxnChg chg="mod">
          <ac:chgData name="Miyahara Masanori" userId="ad61b69a67048fc9" providerId="LiveId" clId="{F22F6761-5905-4091-9E92-A554426D5ACA}" dt="2020-07-11T10:29:44.109" v="1897" actId="478"/>
          <ac:cxnSpMkLst>
            <pc:docMk/>
            <pc:sldMk cId="3668998898" sldId="292"/>
            <ac:cxnSpMk id="143" creationId="{F21E07D0-7201-4AA2-BFB1-C89EC76E268C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144" creationId="{C7FF8E51-B9E1-4531-99F6-14CD1D2C8288}"/>
          </ac:cxnSpMkLst>
        </pc:cxnChg>
        <pc:cxnChg chg="mod">
          <ac:chgData name="Miyahara Masanori" userId="ad61b69a67048fc9" providerId="LiveId" clId="{F22F6761-5905-4091-9E92-A554426D5ACA}" dt="2020-07-11T10:29:44.109" v="1897" actId="478"/>
          <ac:cxnSpMkLst>
            <pc:docMk/>
            <pc:sldMk cId="3668998898" sldId="292"/>
            <ac:cxnSpMk id="147" creationId="{C1B22626-12CD-4331-A5ED-D51BD74FE826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148" creationId="{54204DC9-3AAA-4AB3-9DEE-BAB5C208204B}"/>
          </ac:cxnSpMkLst>
        </pc:cxnChg>
        <pc:cxnChg chg="mod">
          <ac:chgData name="Miyahara Masanori" userId="ad61b69a67048fc9" providerId="LiveId" clId="{F22F6761-5905-4091-9E92-A554426D5ACA}" dt="2020-07-11T10:29:44.109" v="1897" actId="478"/>
          <ac:cxnSpMkLst>
            <pc:docMk/>
            <pc:sldMk cId="3668998898" sldId="292"/>
            <ac:cxnSpMk id="151" creationId="{826257AD-1732-43ED-B693-DFCE88BE307D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152" creationId="{94EC4E73-DFDC-46BC-A130-D7F5A9B736BA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154" creationId="{9242E8D5-C7FC-4D49-8D46-26DA6FE6B913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155" creationId="{B5B0A3C9-4860-4F0D-9839-80FB3C07AB4D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156" creationId="{028E009D-F948-45A2-99BF-88B496B2CE43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157" creationId="{AEA8C3A5-C579-4035-87D7-FBE587652025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158" creationId="{DEC5554A-D1DC-4E9B-9157-BFDBD52D70C7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159" creationId="{C23C91F2-C062-4D27-AFAB-44599B0BECC9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160" creationId="{B65B278C-55DB-4445-82A4-2B935FE5C94A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161" creationId="{0226FBFB-8F2B-4734-B825-FB6E1564C218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162" creationId="{67800643-3E88-4EE3-809F-C65C2BBC1E5E}"/>
          </ac:cxnSpMkLst>
        </pc:cxnChg>
        <pc:cxnChg chg="mod">
          <ac:chgData name="Miyahara Masanori" userId="ad61b69a67048fc9" providerId="LiveId" clId="{F22F6761-5905-4091-9E92-A554426D5ACA}" dt="2020-07-11T10:28:29.054" v="1867"/>
          <ac:cxnSpMkLst>
            <pc:docMk/>
            <pc:sldMk cId="3668998898" sldId="292"/>
            <ac:cxnSpMk id="163" creationId="{584F46DB-BC9E-4165-BC15-758107DE92BB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194" creationId="{D7AEACAC-0956-43DA-80DD-CED400A715F7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244" creationId="{5A0EA17F-95E6-46F6-9E23-1BF1020FD8A6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245" creationId="{78476170-6A26-4A9B-AEC3-5E86B3BAE839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247" creationId="{8FF3DB4E-020D-4771-BE29-8C745896452A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248" creationId="{0BC25F15-66A2-43E2-8BEF-CBEB12777B83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250" creationId="{2FA990F7-D404-4BEA-8D35-EE005478ADEC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251" creationId="{9CFC3B9E-FA50-44FF-88AE-7722BF2B62F3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253" creationId="{1CC66632-9E4D-417F-941A-1CB8FE3CDE64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254" creationId="{9472F6C2-3297-4C04-87E1-41CBDBE252EB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256" creationId="{497A97C4-77E4-47BD-B858-C11EF6D6B169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257" creationId="{67D91F2E-05F0-4978-BE6C-55DD62DD7D3D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259" creationId="{6775A893-A025-4184-A3CD-40E41AAC5540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260" creationId="{85808253-421B-4F4A-A876-D731BA8BD7E6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262" creationId="{30833E79-CA1A-412F-B616-884B6AFC4E2C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263" creationId="{ED9ED9A5-EC17-4A8B-93C3-6F0E6B069B9A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269" creationId="{65BF75D7-CAC3-4482-8824-58B0214DFFBA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270" creationId="{F468848E-AF93-4D76-83AD-D901FCDF6AC3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272" creationId="{A2F70995-E594-46BC-A4A6-293161EDA504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273" creationId="{2DFD827D-CE74-4B7F-989F-D897BD5B8EC2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275" creationId="{B002B60C-9BCE-4080-B7AC-57DE5F9FD05E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276" creationId="{5814CDAD-BDCA-4680-8276-BF46F693936F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278" creationId="{E641A7B5-8579-446F-A704-EB2A1D4470C3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279" creationId="{544E1934-F1B7-4F8C-AEF5-681C3A89472C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281" creationId="{4F569547-3F0E-4AB2-97AA-966D3FF2476B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282" creationId="{FBBF7FF4-1332-4512-8113-F189032B31D5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284" creationId="{13F19A0A-E22A-4618-9154-6FE9BDD7DBEC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285" creationId="{C03FFB05-19A6-4B23-808B-CE01A91BE1DC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287" creationId="{77688D39-CEA3-44FC-B241-24267C1ADB89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288" creationId="{7B34C353-0F5E-4AD6-9D2B-82FC3CD69CFC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294" creationId="{4E998A88-BE98-4388-A764-3F1076977786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295" creationId="{7C9518C0-FD15-4712-8C3C-CC2FE0E6359E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297" creationId="{D36446F2-4191-44F7-A593-DDEF9C0DB23E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298" creationId="{B67F03E2-49CE-45BC-9095-14404A1874A4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00" creationId="{C07655F3-D312-4E58-93DA-B7D798A0CCAB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01" creationId="{1615FBB4-DEB4-4F3F-8DD2-138A3381F26F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03" creationId="{669DFD79-BE1B-4E03-9623-DD5B50978E58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04" creationId="{B05D94D8-2811-4123-8B19-7E5B43A83D74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06" creationId="{FF5FA0B8-BBC9-4B68-A794-2FD35F53F9AB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07" creationId="{A189006F-2EDA-40FC-9C08-8335CDC48DAF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09" creationId="{102C75EE-6C77-4F7D-84E6-AB98C421CDF5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10" creationId="{B305ADC4-546B-4C36-9625-26B57B8D5AF7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12" creationId="{F2EBFDA4-5036-4455-825D-FFE9935314F9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13" creationId="{62465111-5442-413C-832E-C4ED491794E9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18" creationId="{2B4896F0-AAA6-4BD5-B90D-664BA6BAA226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19" creationId="{736CAE13-3DD9-42E5-B798-79C115D174DF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20" creationId="{70D65B9A-0850-4B2C-9C08-813FFCA96864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21" creationId="{38BFD0AC-495A-4487-A582-247102174D7C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22" creationId="{B9B083CE-F2DA-47F4-B9D2-F3F5F91A96BA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23" creationId="{000A9B45-D5B9-4BDA-85D1-6C2692BED823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24" creationId="{365F5EAD-88F9-4748-BCC6-515E07BA94A0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25" creationId="{9E9C2A78-C1EF-4172-BC8E-14CA7F1433AF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26" creationId="{01C68F26-E92D-4617-A7D8-28951F039BCA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27" creationId="{3DFD7F82-7151-4F87-BE49-4B1190B208AF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28" creationId="{E54503B6-FC85-43AD-BDC5-4E38D7E180B4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29" creationId="{3399BD8E-15A6-40D7-A21F-EEE852559288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30" creationId="{BD683A10-B23F-4072-8CC0-DCB8E0DBCE1F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31" creationId="{1959FE9B-4852-4427-B169-7912DD7534A3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32" creationId="{A4855129-80EB-4FC7-A484-81992DA6A684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33" creationId="{A6FC4F59-D7AC-44C4-9AE0-475EE62700FA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34" creationId="{E3CEE0EC-0409-4D46-BC54-4678F5D6BCB7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35" creationId="{60D3B7D2-5804-4671-9005-1F6EA1D3756A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36" creationId="{7AE52515-C290-411E-8AC1-ED664A89B791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37" creationId="{64C02D02-213C-4FDC-9F04-07898BE73EE7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38" creationId="{E16BBB30-6C88-4F67-93E7-64FAE6C1BD4D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39" creationId="{1617AD42-0756-4E49-A4C5-D8CCDD2D43CA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40" creationId="{42875925-FB90-4449-8C78-E01C6E90E252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41" creationId="{0236DB00-EB5A-40E1-A6EE-0802E11FD2E1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42" creationId="{B4422452-10F7-4047-B5F9-CD9C32503DEC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43" creationId="{6F354AAF-007B-4B43-9F93-9985BB03D2E7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44" creationId="{6C1E1367-4188-4E84-B99B-48CE7C4CE9D1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45" creationId="{71ECE387-1699-4030-9D5F-3973EF7D2F1C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46" creationId="{1F23F3B4-09F0-4233-ABDB-A5CAE2559895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47" creationId="{3518AFEA-40D7-483E-8C87-BF5920E0E3EA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48" creationId="{0397E96E-F8A1-4572-9A9C-B8DA8B27DC30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49" creationId="{9870EDAA-E32B-4353-B923-6C2A5A6B502A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51" creationId="{DCEE608B-AFAF-4550-BD72-5E93BB1EEF0B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52" creationId="{818F6E56-D842-4F1D-B970-57F3A1D2F240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54" creationId="{F60E9ABA-E32E-4EA5-B0E1-CCD72B88C3D0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55" creationId="{CE4789A3-5BAA-46D9-8E44-8487CC6EC8C9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57" creationId="{F84A4F1C-3DB2-4834-AA3A-26904029C9DD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58" creationId="{E0B97691-0F2C-484D-B807-23410A69BF95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60" creationId="{FD4F9F73-9010-4679-8401-47A33825E3A3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61" creationId="{BF493FC6-EB1C-4C51-BC54-80AAAE8A960A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63" creationId="{7357D6CD-D526-43C7-BFAF-C17920A9AD21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64" creationId="{F9B4FE35-0AA1-4C50-93FB-7F1975525E2D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66" creationId="{B21E0C71-93B5-4861-89A2-1A8F55F3883F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67" creationId="{52E27178-7F3E-4E6E-972F-3067849711FD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69" creationId="{D1B84846-7F26-4150-B9C3-1AF7FCF64E11}"/>
          </ac:cxnSpMkLst>
        </pc:cxnChg>
        <pc:cxnChg chg="mod">
          <ac:chgData name="Miyahara Masanori" userId="ad61b69a67048fc9" providerId="LiveId" clId="{F22F6761-5905-4091-9E92-A554426D5ACA}" dt="2020-07-11T10:29:44.691" v="1898"/>
          <ac:cxnSpMkLst>
            <pc:docMk/>
            <pc:sldMk cId="3668998898" sldId="292"/>
            <ac:cxnSpMk id="370" creationId="{57DB564D-C5D0-4432-91FF-D6C05961BDB9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372" creationId="{DD3F87BC-0ADD-4977-8981-77C29430DAB3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422" creationId="{4D9702F2-DF8C-4638-AFCC-4B31FB3F8A6D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423" creationId="{782CB9D5-0388-4EBA-A893-B211DC148237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425" creationId="{6FD6C28B-C1AC-4D45-BEB1-B014D0E3FC01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426" creationId="{1F5F332C-FAE3-48C4-A7FA-9F6D8E779A00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428" creationId="{BFE6055D-A2E9-4F17-9E77-B10499529818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429" creationId="{FB958EBA-7058-4294-832A-5A3576F086F2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431" creationId="{26E1B424-CCB4-4DAD-851A-337C7035B209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432" creationId="{2C4134F3-EA94-446B-9922-5F21BE7DA980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434" creationId="{639B4723-F7B5-45D4-8DEB-AF73577A8928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435" creationId="{5B1CB687-753C-4074-818E-C815634CB9B9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437" creationId="{FCABCBB1-B957-4901-B949-2BD48A374D40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438" creationId="{A97EF23A-8674-4169-867E-4EFB5DCFF9AC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440" creationId="{F01A0CCE-4BED-4058-AA43-97E45C5D6BAA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441" creationId="{3E09769E-A369-4349-B93E-0A559070EFCE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447" creationId="{3B9EFA09-07DA-4EA2-9A36-876EF8F64B50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448" creationId="{28EC9157-F0A9-4BE9-8F6B-55E1696B4B74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450" creationId="{4789F1C4-29E7-430D-B7E6-A051EE8BDC66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451" creationId="{0DC9132E-AB0D-4C13-918E-BFD7243E0676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453" creationId="{D7176388-C69B-4A2F-9337-872EF150081E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454" creationId="{6E84F8A6-5414-4E3A-BAE7-19B92988AE17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456" creationId="{65F7AF87-17C7-4789-AE77-FA928A254B01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457" creationId="{3250BBD2-1D25-4021-999D-5918AC7544E4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459" creationId="{5A753868-8625-47F5-A353-EC984D8E375F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460" creationId="{93BEEFB2-EA15-4C5C-B35A-80C21AFF9C72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462" creationId="{E96BAABC-1C6D-4DC2-97DD-B008F1EC9082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463" creationId="{065392C3-CBDD-4665-87AD-4688121C6EE1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465" creationId="{E8A69F58-B253-4640-BBCC-D966FF47989C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466" creationId="{6A2F1A58-46F8-47B6-BB6E-3F0027850331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472" creationId="{31DA2670-F4E0-4DE2-A53C-102C0248D3B3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473" creationId="{24E5B1F1-F231-47AE-8ACA-54A78873E10A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475" creationId="{2E2F2B54-F860-4E34-9C83-9CDEAAF9D11F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476" creationId="{F12BA530-D60C-4978-960E-0C02335952E7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478" creationId="{683D4C95-F331-4504-86DE-3AC8DBF68D5B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479" creationId="{EECE3469-09AF-4F9E-8086-0ED207138D7C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481" creationId="{56A1FFCE-2F82-41FB-953C-EC9C98520A01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482" creationId="{75AD7BCB-BDF9-4114-AD98-76898FA02016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484" creationId="{930D5826-77E2-4D6F-9217-2AEFCC9559B4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485" creationId="{6D338127-D17D-4344-9386-34FE40F31E0C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487" creationId="{9FCFC4A5-6BB6-451B-87E6-28BFC357AA60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488" creationId="{E8527A2C-F625-40C5-987D-B8378CFF9CF9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490" creationId="{656B89E5-D005-4A8D-922E-B93FFB144E78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491" creationId="{46124B76-B198-4B95-AB8E-61F2F4DB4649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496" creationId="{F4845D73-7350-4EC5-988C-607DB5A8DEBF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497" creationId="{8DF1546B-975B-4E5F-B38F-0B3B931998B8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498" creationId="{33C9AB24-E645-4322-BC00-5AA245D722C3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499" creationId="{383D1F15-7C09-4EA2-87CB-E6D0C5669805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500" creationId="{C7CB23DC-EBE7-4E25-AEC2-6667F468E6C1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501" creationId="{9A44FE99-38CC-43C8-909C-ECD6D78C05BB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502" creationId="{4D827559-2E03-40C2-B5C9-1CA7A24AB207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503" creationId="{F079012F-FA51-49B1-81E1-8C1AC6502AD7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504" creationId="{E5FD2A03-C6A8-4E86-90AD-0EE04D5B0D6B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505" creationId="{92C40580-73F4-4814-BFD1-825A66A4BE89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506" creationId="{780B5659-B468-4D62-B9CE-2A8B4AFFD58E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507" creationId="{6AEA5011-53AE-435D-9E95-B7BD8758C5D8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508" creationId="{3221D46E-D40C-4C02-890D-526C00B2CC3E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509" creationId="{97091577-D408-4BCA-BF90-C23182EA7F58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510" creationId="{4730DF46-2C0C-437D-AEF4-CC9BDE701244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511" creationId="{91A7D4CB-FA8E-4D23-8DB0-EBAF25DB3F45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512" creationId="{E3EEA266-C223-4FEA-956A-A38FA0773F1D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513" creationId="{4C5DD1B1-D5FB-4C94-A35F-0BA4CC008C62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514" creationId="{48FD7941-158C-493A-B84C-42BD10EA7A7E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515" creationId="{C8E89407-6339-47C4-8BC8-4FDB9A90344C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516" creationId="{767CA330-1A8F-4A1D-B36F-4D1FEA5BC77D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517" creationId="{99199B52-1742-49A9-BA79-20B768EFDAE6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518" creationId="{9D9FC197-8350-4D99-8EE9-A0DC91AD3355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519" creationId="{706A89A9-592F-478E-A715-74CF8513F3C5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520" creationId="{D67C0F82-57F8-4CBE-9870-9BF5E96477FB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521" creationId="{34DCA880-1BAE-4063-A41E-C237BB4391B2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522" creationId="{02929396-5FE6-4932-8D52-621B0C71E578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523" creationId="{BF413CB7-2476-4DFA-97B1-DDB5EF8C9C8A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524" creationId="{C1A6B95F-1C39-4442-97E2-909B26FE4737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525" creationId="{2696D3FC-4D61-4A54-ABE2-47755A3AAE78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526" creationId="{72820ACE-25FC-4103-83DA-839731B3EE93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527" creationId="{C0641620-2CE9-412E-A12D-55C6784566C8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529" creationId="{6B228F80-D332-48A3-9FAE-4BB45B2A9057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530" creationId="{BEC69ED7-8EFF-4B12-83C1-7A3A0AA20225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532" creationId="{9E24D14D-7BF2-40EE-ADD1-CE580862A235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533" creationId="{84C5DE50-8EBE-434B-9AC3-FA6961266330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535" creationId="{750BE650-765A-40E0-A1CF-12F61A2443C6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536" creationId="{BFD95DAF-09DD-4EC0-BC01-1890B5E8EF32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538" creationId="{11F8D547-D150-49E6-B16D-046E544D720E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539" creationId="{E94790E9-9EB7-4515-990E-2FF9296E2836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541" creationId="{10D1E17D-E553-459C-890F-C32B66E7681D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542" creationId="{84C7AA0C-4243-482B-B2BA-480861946A26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544" creationId="{D8B6CDFE-B1EB-4CF5-8A62-692B173C7188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545" creationId="{D4C82B6A-41FA-4543-B3B3-4B3D75BA7154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547" creationId="{5DEBB67C-42EF-46EC-B89C-5E534CF67C9D}"/>
          </ac:cxnSpMkLst>
        </pc:cxnChg>
        <pc:cxnChg chg="mod">
          <ac:chgData name="Miyahara Masanori" userId="ad61b69a67048fc9" providerId="LiveId" clId="{F22F6761-5905-4091-9E92-A554426D5ACA}" dt="2020-07-11T10:29:47.005" v="1900"/>
          <ac:cxnSpMkLst>
            <pc:docMk/>
            <pc:sldMk cId="3668998898" sldId="292"/>
            <ac:cxnSpMk id="548" creationId="{93DDB3F5-CB26-401D-8B45-77BB38AB0585}"/>
          </ac:cxnSpMkLst>
        </pc:cxnChg>
      </pc:sldChg>
      <pc:sldChg chg="new del">
        <pc:chgData name="Miyahara Masanori" userId="ad61b69a67048fc9" providerId="LiveId" clId="{F22F6761-5905-4091-9E92-A554426D5ACA}" dt="2020-07-11T10:20:53.171" v="1750" actId="47"/>
        <pc:sldMkLst>
          <pc:docMk/>
          <pc:sldMk cId="4040829169" sldId="292"/>
        </pc:sldMkLst>
      </pc:sldChg>
      <pc:sldChg chg="new del">
        <pc:chgData name="Miyahara Masanori" userId="ad61b69a67048fc9" providerId="LiveId" clId="{F22F6761-5905-4091-9E92-A554426D5ACA}" dt="2020-07-11T11:14:22.722" v="2448" actId="47"/>
        <pc:sldMkLst>
          <pc:docMk/>
          <pc:sldMk cId="1295433118" sldId="293"/>
        </pc:sldMkLst>
      </pc:sldChg>
      <pc:sldChg chg="addSp delSp modSp add mod">
        <pc:chgData name="Miyahara Masanori" userId="ad61b69a67048fc9" providerId="LiveId" clId="{F22F6761-5905-4091-9E92-A554426D5ACA}" dt="2020-07-11T11:27:18.044" v="2625" actId="20577"/>
        <pc:sldMkLst>
          <pc:docMk/>
          <pc:sldMk cId="3282150481" sldId="293"/>
        </pc:sldMkLst>
        <pc:spChg chg="mod">
          <ac:chgData name="Miyahara Masanori" userId="ad61b69a67048fc9" providerId="LiveId" clId="{F22F6761-5905-4091-9E92-A554426D5ACA}" dt="2020-07-11T11:27:18.044" v="2625" actId="20577"/>
          <ac:spMkLst>
            <pc:docMk/>
            <pc:sldMk cId="3282150481" sldId="293"/>
            <ac:spMk id="2" creationId="{0853FAFB-DCAE-44CD-AD44-E2DE6C281493}"/>
          </ac:spMkLst>
        </pc:spChg>
        <pc:spChg chg="del">
          <ac:chgData name="Miyahara Masanori" userId="ad61b69a67048fc9" providerId="LiveId" clId="{F22F6761-5905-4091-9E92-A554426D5ACA}" dt="2020-07-11T11:15:53.520" v="2492" actId="478"/>
          <ac:spMkLst>
            <pc:docMk/>
            <pc:sldMk cId="3282150481" sldId="293"/>
            <ac:spMk id="4" creationId="{40955AFA-AF5B-4C5D-A0D4-07396908026F}"/>
          </ac:spMkLst>
        </pc:spChg>
        <pc:spChg chg="add del mod">
          <ac:chgData name="Miyahara Masanori" userId="ad61b69a67048fc9" providerId="LiveId" clId="{F22F6761-5905-4091-9E92-A554426D5ACA}" dt="2020-07-11T11:15:56.240" v="2493" actId="478"/>
          <ac:spMkLst>
            <pc:docMk/>
            <pc:sldMk cId="3282150481" sldId="293"/>
            <ac:spMk id="5" creationId="{FD9491A4-9417-450D-859A-EA3EA152E2CB}"/>
          </ac:spMkLst>
        </pc:spChg>
        <pc:spChg chg="add del">
          <ac:chgData name="Miyahara Masanori" userId="ad61b69a67048fc9" providerId="LiveId" clId="{F22F6761-5905-4091-9E92-A554426D5ACA}" dt="2020-07-11T11:15:59.868" v="2495" actId="22"/>
          <ac:spMkLst>
            <pc:docMk/>
            <pc:sldMk cId="3282150481" sldId="293"/>
            <ac:spMk id="7" creationId="{677A4D48-3A58-4737-9E3D-EE0F6F8A10F5}"/>
          </ac:spMkLst>
        </pc:spChg>
        <pc:spChg chg="add mod">
          <ac:chgData name="Miyahara Masanori" userId="ad61b69a67048fc9" providerId="LiveId" clId="{F22F6761-5905-4091-9E92-A554426D5ACA}" dt="2020-07-11T11:22:52.376" v="2588" actId="6549"/>
          <ac:spMkLst>
            <pc:docMk/>
            <pc:sldMk cId="3282150481" sldId="293"/>
            <ac:spMk id="9" creationId="{1B631346-5F6B-4962-B42E-117B7BC241F1}"/>
          </ac:spMkLst>
        </pc:spChg>
      </pc:sldChg>
      <pc:sldChg chg="addSp delSp modSp new del mod modClrScheme chgLayout">
        <pc:chgData name="Miyahara Masanori" userId="ad61b69a67048fc9" providerId="LiveId" clId="{F22F6761-5905-4091-9E92-A554426D5ACA}" dt="2020-07-11T11:15:14.408" v="2474" actId="47"/>
        <pc:sldMkLst>
          <pc:docMk/>
          <pc:sldMk cId="1747297067" sldId="294"/>
        </pc:sldMkLst>
        <pc:spChg chg="del mod ord">
          <ac:chgData name="Miyahara Masanori" userId="ad61b69a67048fc9" providerId="LiveId" clId="{F22F6761-5905-4091-9E92-A554426D5ACA}" dt="2020-07-11T11:15:11.409" v="2473" actId="700"/>
          <ac:spMkLst>
            <pc:docMk/>
            <pc:sldMk cId="1747297067" sldId="294"/>
            <ac:spMk id="2" creationId="{9EC602E6-A1AC-456F-92FB-68014D01F909}"/>
          </ac:spMkLst>
        </pc:spChg>
        <pc:spChg chg="del mod ord">
          <ac:chgData name="Miyahara Masanori" userId="ad61b69a67048fc9" providerId="LiveId" clId="{F22F6761-5905-4091-9E92-A554426D5ACA}" dt="2020-07-11T11:15:11.409" v="2473" actId="700"/>
          <ac:spMkLst>
            <pc:docMk/>
            <pc:sldMk cId="1747297067" sldId="294"/>
            <ac:spMk id="3" creationId="{76D1B4DA-D7F1-4B17-BE29-408D8690111F}"/>
          </ac:spMkLst>
        </pc:spChg>
        <pc:spChg chg="add mod ord">
          <ac:chgData name="Miyahara Masanori" userId="ad61b69a67048fc9" providerId="LiveId" clId="{F22F6761-5905-4091-9E92-A554426D5ACA}" dt="2020-07-11T11:15:11.409" v="2473" actId="700"/>
          <ac:spMkLst>
            <pc:docMk/>
            <pc:sldMk cId="1747297067" sldId="294"/>
            <ac:spMk id="4" creationId="{0367070A-ED61-4CFF-8D89-7EAA5C50084F}"/>
          </ac:spMkLst>
        </pc:spChg>
        <pc:spChg chg="add mod ord">
          <ac:chgData name="Miyahara Masanori" userId="ad61b69a67048fc9" providerId="LiveId" clId="{F22F6761-5905-4091-9E92-A554426D5ACA}" dt="2020-07-11T11:15:11.409" v="2473" actId="700"/>
          <ac:spMkLst>
            <pc:docMk/>
            <pc:sldMk cId="1747297067" sldId="294"/>
            <ac:spMk id="5" creationId="{BF75D9D6-C4CE-42D3-A722-2FF312217EB8}"/>
          </ac:spMkLst>
        </pc:spChg>
      </pc:sldChg>
      <pc:sldChg chg="addSp delSp modSp new del mod">
        <pc:chgData name="Miyahara Masanori" userId="ad61b69a67048fc9" providerId="LiveId" clId="{F22F6761-5905-4091-9E92-A554426D5ACA}" dt="2020-07-13T19:12:12.492" v="2659" actId="47"/>
        <pc:sldMkLst>
          <pc:docMk/>
          <pc:sldMk cId="2390944702" sldId="294"/>
        </pc:sldMkLst>
        <pc:spChg chg="del">
          <ac:chgData name="Miyahara Masanori" userId="ad61b69a67048fc9" providerId="LiveId" clId="{F22F6761-5905-4091-9E92-A554426D5ACA}" dt="2020-07-11T16:09:51.057" v="2645" actId="478"/>
          <ac:spMkLst>
            <pc:docMk/>
            <pc:sldMk cId="2390944702" sldId="294"/>
            <ac:spMk id="2" creationId="{63427BF5-0F09-4869-94BB-6266F800367C}"/>
          </ac:spMkLst>
        </pc:spChg>
        <pc:spChg chg="del">
          <ac:chgData name="Miyahara Masanori" userId="ad61b69a67048fc9" providerId="LiveId" clId="{F22F6761-5905-4091-9E92-A554426D5ACA}" dt="2020-07-11T16:09:51.057" v="2645" actId="478"/>
          <ac:spMkLst>
            <pc:docMk/>
            <pc:sldMk cId="2390944702" sldId="294"/>
            <ac:spMk id="3" creationId="{87436758-B6D8-4FF2-8303-2535EEC5B3A0}"/>
          </ac:spMkLst>
        </pc:spChg>
        <pc:spChg chg="add mod">
          <ac:chgData name="Miyahara Masanori" userId="ad61b69a67048fc9" providerId="LiveId" clId="{F22F6761-5905-4091-9E92-A554426D5ACA}" dt="2020-07-11T16:10:09.222" v="2648" actId="14100"/>
          <ac:spMkLst>
            <pc:docMk/>
            <pc:sldMk cId="2390944702" sldId="294"/>
            <ac:spMk id="4" creationId="{2891F575-D4CB-4AF4-BC28-DFE3851152F3}"/>
          </ac:spMkLst>
        </pc:spChg>
        <pc:spChg chg="add mod">
          <ac:chgData name="Miyahara Masanori" userId="ad61b69a67048fc9" providerId="LiveId" clId="{F22F6761-5905-4091-9E92-A554426D5ACA}" dt="2020-07-11T16:10:18.501" v="2649"/>
          <ac:spMkLst>
            <pc:docMk/>
            <pc:sldMk cId="2390944702" sldId="294"/>
            <ac:spMk id="5" creationId="{A17D5790-39AC-4EBF-8CD7-E2ADEA2672FA}"/>
          </ac:spMkLst>
        </pc:spChg>
        <pc:spChg chg="mod">
          <ac:chgData name="Miyahara Masanori" userId="ad61b69a67048fc9" providerId="LiveId" clId="{F22F6761-5905-4091-9E92-A554426D5ACA}" dt="2020-07-11T16:10:18.501" v="2649"/>
          <ac:spMkLst>
            <pc:docMk/>
            <pc:sldMk cId="2390944702" sldId="294"/>
            <ac:spMk id="7" creationId="{C7C04C1A-25ED-4947-861C-9D9C3AA2D5BD}"/>
          </ac:spMkLst>
        </pc:spChg>
        <pc:spChg chg="mod">
          <ac:chgData name="Miyahara Masanori" userId="ad61b69a67048fc9" providerId="LiveId" clId="{F22F6761-5905-4091-9E92-A554426D5ACA}" dt="2020-07-11T16:10:18.501" v="2649"/>
          <ac:spMkLst>
            <pc:docMk/>
            <pc:sldMk cId="2390944702" sldId="294"/>
            <ac:spMk id="8" creationId="{F732B662-8E27-40BA-A369-C4C8418AB370}"/>
          </ac:spMkLst>
        </pc:spChg>
        <pc:spChg chg="mod">
          <ac:chgData name="Miyahara Masanori" userId="ad61b69a67048fc9" providerId="LiveId" clId="{F22F6761-5905-4091-9E92-A554426D5ACA}" dt="2020-07-11T16:10:18.501" v="2649"/>
          <ac:spMkLst>
            <pc:docMk/>
            <pc:sldMk cId="2390944702" sldId="294"/>
            <ac:spMk id="9" creationId="{4F6578B9-762B-46A2-8E51-7AACCFD37826}"/>
          </ac:spMkLst>
        </pc:spChg>
        <pc:spChg chg="mod">
          <ac:chgData name="Miyahara Masanori" userId="ad61b69a67048fc9" providerId="LiveId" clId="{F22F6761-5905-4091-9E92-A554426D5ACA}" dt="2020-07-11T16:10:18.501" v="2649"/>
          <ac:spMkLst>
            <pc:docMk/>
            <pc:sldMk cId="2390944702" sldId="294"/>
            <ac:spMk id="10" creationId="{6F890B47-6646-4D09-8B90-D356F6E00339}"/>
          </ac:spMkLst>
        </pc:spChg>
        <pc:spChg chg="mod">
          <ac:chgData name="Miyahara Masanori" userId="ad61b69a67048fc9" providerId="LiveId" clId="{F22F6761-5905-4091-9E92-A554426D5ACA}" dt="2020-07-11T16:10:18.501" v="2649"/>
          <ac:spMkLst>
            <pc:docMk/>
            <pc:sldMk cId="2390944702" sldId="294"/>
            <ac:spMk id="11" creationId="{FDF4B56F-6540-4E87-A6A9-A0690304E826}"/>
          </ac:spMkLst>
        </pc:spChg>
        <pc:spChg chg="mod">
          <ac:chgData name="Miyahara Masanori" userId="ad61b69a67048fc9" providerId="LiveId" clId="{F22F6761-5905-4091-9E92-A554426D5ACA}" dt="2020-07-11T16:10:18.501" v="2649"/>
          <ac:spMkLst>
            <pc:docMk/>
            <pc:sldMk cId="2390944702" sldId="294"/>
            <ac:spMk id="12" creationId="{45ED5328-AB65-4390-ADD1-E880D9F651D0}"/>
          </ac:spMkLst>
        </pc:spChg>
        <pc:spChg chg="mod">
          <ac:chgData name="Miyahara Masanori" userId="ad61b69a67048fc9" providerId="LiveId" clId="{F22F6761-5905-4091-9E92-A554426D5ACA}" dt="2020-07-11T16:10:18.501" v="2649"/>
          <ac:spMkLst>
            <pc:docMk/>
            <pc:sldMk cId="2390944702" sldId="294"/>
            <ac:spMk id="13" creationId="{D5E1C82B-6C31-40AD-8901-87B3B66DE21F}"/>
          </ac:spMkLst>
        </pc:spChg>
        <pc:spChg chg="mod">
          <ac:chgData name="Miyahara Masanori" userId="ad61b69a67048fc9" providerId="LiveId" clId="{F22F6761-5905-4091-9E92-A554426D5ACA}" dt="2020-07-11T16:10:18.501" v="2649"/>
          <ac:spMkLst>
            <pc:docMk/>
            <pc:sldMk cId="2390944702" sldId="294"/>
            <ac:spMk id="14" creationId="{2DF107CF-8BB8-40AC-A7E9-28C8C8336119}"/>
          </ac:spMkLst>
        </pc:spChg>
        <pc:spChg chg="mod">
          <ac:chgData name="Miyahara Masanori" userId="ad61b69a67048fc9" providerId="LiveId" clId="{F22F6761-5905-4091-9E92-A554426D5ACA}" dt="2020-07-11T16:10:18.501" v="2649"/>
          <ac:spMkLst>
            <pc:docMk/>
            <pc:sldMk cId="2390944702" sldId="294"/>
            <ac:spMk id="15" creationId="{3D58D989-83A0-4696-AD09-E4FFB70C06CD}"/>
          </ac:spMkLst>
        </pc:spChg>
        <pc:spChg chg="mod">
          <ac:chgData name="Miyahara Masanori" userId="ad61b69a67048fc9" providerId="LiveId" clId="{F22F6761-5905-4091-9E92-A554426D5ACA}" dt="2020-07-11T16:10:18.501" v="2649"/>
          <ac:spMkLst>
            <pc:docMk/>
            <pc:sldMk cId="2390944702" sldId="294"/>
            <ac:spMk id="16" creationId="{5DB069E1-F456-4E8D-BC0A-02EE919A2518}"/>
          </ac:spMkLst>
        </pc:spChg>
        <pc:spChg chg="mod">
          <ac:chgData name="Miyahara Masanori" userId="ad61b69a67048fc9" providerId="LiveId" clId="{F22F6761-5905-4091-9E92-A554426D5ACA}" dt="2020-07-11T16:10:18.501" v="2649"/>
          <ac:spMkLst>
            <pc:docMk/>
            <pc:sldMk cId="2390944702" sldId="294"/>
            <ac:spMk id="17" creationId="{CA107386-1D4A-4BC5-AD80-C505A0657D5A}"/>
          </ac:spMkLst>
        </pc:spChg>
        <pc:spChg chg="mod">
          <ac:chgData name="Miyahara Masanori" userId="ad61b69a67048fc9" providerId="LiveId" clId="{F22F6761-5905-4091-9E92-A554426D5ACA}" dt="2020-07-11T16:10:18.501" v="2649"/>
          <ac:spMkLst>
            <pc:docMk/>
            <pc:sldMk cId="2390944702" sldId="294"/>
            <ac:spMk id="18" creationId="{2682AEF5-12E4-4FD6-8808-A32A3A0740BB}"/>
          </ac:spMkLst>
        </pc:spChg>
        <pc:spChg chg="mod">
          <ac:chgData name="Miyahara Masanori" userId="ad61b69a67048fc9" providerId="LiveId" clId="{F22F6761-5905-4091-9E92-A554426D5ACA}" dt="2020-07-11T16:10:18.501" v="2649"/>
          <ac:spMkLst>
            <pc:docMk/>
            <pc:sldMk cId="2390944702" sldId="294"/>
            <ac:spMk id="19" creationId="{E50E2693-C924-454E-8FF5-9E226735F962}"/>
          </ac:spMkLst>
        </pc:spChg>
        <pc:spChg chg="mod">
          <ac:chgData name="Miyahara Masanori" userId="ad61b69a67048fc9" providerId="LiveId" clId="{F22F6761-5905-4091-9E92-A554426D5ACA}" dt="2020-07-11T16:10:18.501" v="2649"/>
          <ac:spMkLst>
            <pc:docMk/>
            <pc:sldMk cId="2390944702" sldId="294"/>
            <ac:spMk id="20" creationId="{89F51820-5FE5-47BE-9D14-1D4768B5A129}"/>
          </ac:spMkLst>
        </pc:spChg>
        <pc:spChg chg="mod">
          <ac:chgData name="Miyahara Masanori" userId="ad61b69a67048fc9" providerId="LiveId" clId="{F22F6761-5905-4091-9E92-A554426D5ACA}" dt="2020-07-11T16:10:18.501" v="2649"/>
          <ac:spMkLst>
            <pc:docMk/>
            <pc:sldMk cId="2390944702" sldId="294"/>
            <ac:spMk id="21" creationId="{8E9A115C-1B6F-4C16-9F56-634332DB7FB6}"/>
          </ac:spMkLst>
        </pc:spChg>
        <pc:spChg chg="mod">
          <ac:chgData name="Miyahara Masanori" userId="ad61b69a67048fc9" providerId="LiveId" clId="{F22F6761-5905-4091-9E92-A554426D5ACA}" dt="2020-07-11T16:10:18.501" v="2649"/>
          <ac:spMkLst>
            <pc:docMk/>
            <pc:sldMk cId="2390944702" sldId="294"/>
            <ac:spMk id="22" creationId="{77D4B821-32D0-472C-AF68-A5E5032E0AC7}"/>
          </ac:spMkLst>
        </pc:spChg>
        <pc:spChg chg="mod">
          <ac:chgData name="Miyahara Masanori" userId="ad61b69a67048fc9" providerId="LiveId" clId="{F22F6761-5905-4091-9E92-A554426D5ACA}" dt="2020-07-11T16:10:18.501" v="2649"/>
          <ac:spMkLst>
            <pc:docMk/>
            <pc:sldMk cId="2390944702" sldId="294"/>
            <ac:spMk id="33" creationId="{7F23EB98-CB0A-4B51-81F8-CA2D451B5CF8}"/>
          </ac:spMkLst>
        </pc:spChg>
        <pc:spChg chg="mod">
          <ac:chgData name="Miyahara Masanori" userId="ad61b69a67048fc9" providerId="LiveId" clId="{F22F6761-5905-4091-9E92-A554426D5ACA}" dt="2020-07-11T16:10:18.501" v="2649"/>
          <ac:spMkLst>
            <pc:docMk/>
            <pc:sldMk cId="2390944702" sldId="294"/>
            <ac:spMk id="34" creationId="{1AE8550B-C325-4799-BABC-113B30CEEFD6}"/>
          </ac:spMkLst>
        </pc:spChg>
        <pc:spChg chg="mod">
          <ac:chgData name="Miyahara Masanori" userId="ad61b69a67048fc9" providerId="LiveId" clId="{F22F6761-5905-4091-9E92-A554426D5ACA}" dt="2020-07-11T16:10:18.501" v="2649"/>
          <ac:spMkLst>
            <pc:docMk/>
            <pc:sldMk cId="2390944702" sldId="294"/>
            <ac:spMk id="35" creationId="{9A575F94-ACCE-4538-96E7-6EBC1B641151}"/>
          </ac:spMkLst>
        </pc:spChg>
        <pc:spChg chg="mod">
          <ac:chgData name="Miyahara Masanori" userId="ad61b69a67048fc9" providerId="LiveId" clId="{F22F6761-5905-4091-9E92-A554426D5ACA}" dt="2020-07-11T16:10:18.501" v="2649"/>
          <ac:spMkLst>
            <pc:docMk/>
            <pc:sldMk cId="2390944702" sldId="294"/>
            <ac:spMk id="40" creationId="{3DB91465-6DDE-42A2-86BC-614F302679F9}"/>
          </ac:spMkLst>
        </pc:spChg>
        <pc:spChg chg="mod">
          <ac:chgData name="Miyahara Masanori" userId="ad61b69a67048fc9" providerId="LiveId" clId="{F22F6761-5905-4091-9E92-A554426D5ACA}" dt="2020-07-11T16:10:18.501" v="2649"/>
          <ac:spMkLst>
            <pc:docMk/>
            <pc:sldMk cId="2390944702" sldId="294"/>
            <ac:spMk id="41" creationId="{E77D4769-A189-4A62-BCD7-A409AD61342B}"/>
          </ac:spMkLst>
        </pc:spChg>
        <pc:spChg chg="mod">
          <ac:chgData name="Miyahara Masanori" userId="ad61b69a67048fc9" providerId="LiveId" clId="{F22F6761-5905-4091-9E92-A554426D5ACA}" dt="2020-07-11T16:10:18.501" v="2649"/>
          <ac:spMkLst>
            <pc:docMk/>
            <pc:sldMk cId="2390944702" sldId="294"/>
            <ac:spMk id="42" creationId="{76660B55-B287-4861-A98E-CE18252BDDCE}"/>
          </ac:spMkLst>
        </pc:spChg>
        <pc:spChg chg="mod">
          <ac:chgData name="Miyahara Masanori" userId="ad61b69a67048fc9" providerId="LiveId" clId="{F22F6761-5905-4091-9E92-A554426D5ACA}" dt="2020-07-11T16:10:18.501" v="2649"/>
          <ac:spMkLst>
            <pc:docMk/>
            <pc:sldMk cId="2390944702" sldId="294"/>
            <ac:spMk id="43" creationId="{56EAA4B6-11F2-4DFF-BD10-CF426B719C67}"/>
          </ac:spMkLst>
        </pc:spChg>
        <pc:spChg chg="mod">
          <ac:chgData name="Miyahara Masanori" userId="ad61b69a67048fc9" providerId="LiveId" clId="{F22F6761-5905-4091-9E92-A554426D5ACA}" dt="2020-07-11T16:10:18.501" v="2649"/>
          <ac:spMkLst>
            <pc:docMk/>
            <pc:sldMk cId="2390944702" sldId="294"/>
            <ac:spMk id="51" creationId="{AA09A4AD-DC69-432E-B25D-31C881494C2B}"/>
          </ac:spMkLst>
        </pc:spChg>
        <pc:spChg chg="mod">
          <ac:chgData name="Miyahara Masanori" userId="ad61b69a67048fc9" providerId="LiveId" clId="{F22F6761-5905-4091-9E92-A554426D5ACA}" dt="2020-07-11T16:10:18.501" v="2649"/>
          <ac:spMkLst>
            <pc:docMk/>
            <pc:sldMk cId="2390944702" sldId="294"/>
            <ac:spMk id="52" creationId="{D4017F8A-3760-40D5-A4F6-D1ACA9152E18}"/>
          </ac:spMkLst>
        </pc:spChg>
        <pc:spChg chg="mod">
          <ac:chgData name="Miyahara Masanori" userId="ad61b69a67048fc9" providerId="LiveId" clId="{F22F6761-5905-4091-9E92-A554426D5ACA}" dt="2020-07-11T16:10:18.501" v="2649"/>
          <ac:spMkLst>
            <pc:docMk/>
            <pc:sldMk cId="2390944702" sldId="294"/>
            <ac:spMk id="53" creationId="{7AB23E5A-46DF-4D42-BF17-4F159FDCCB6A}"/>
          </ac:spMkLst>
        </pc:spChg>
        <pc:spChg chg="mod">
          <ac:chgData name="Miyahara Masanori" userId="ad61b69a67048fc9" providerId="LiveId" clId="{F22F6761-5905-4091-9E92-A554426D5ACA}" dt="2020-07-11T16:10:18.501" v="2649"/>
          <ac:spMkLst>
            <pc:docMk/>
            <pc:sldMk cId="2390944702" sldId="294"/>
            <ac:spMk id="54" creationId="{ED52F298-5826-41F4-975A-46DF15FFC288}"/>
          </ac:spMkLst>
        </pc:spChg>
        <pc:spChg chg="mod">
          <ac:chgData name="Miyahara Masanori" userId="ad61b69a67048fc9" providerId="LiveId" clId="{F22F6761-5905-4091-9E92-A554426D5ACA}" dt="2020-07-11T16:10:18.501" v="2649"/>
          <ac:spMkLst>
            <pc:docMk/>
            <pc:sldMk cId="2390944702" sldId="294"/>
            <ac:spMk id="55" creationId="{41B88977-E24C-4422-936A-5A094CEED6CD}"/>
          </ac:spMkLst>
        </pc:spChg>
        <pc:spChg chg="mod">
          <ac:chgData name="Miyahara Masanori" userId="ad61b69a67048fc9" providerId="LiveId" clId="{F22F6761-5905-4091-9E92-A554426D5ACA}" dt="2020-07-11T16:10:18.501" v="2649"/>
          <ac:spMkLst>
            <pc:docMk/>
            <pc:sldMk cId="2390944702" sldId="294"/>
            <ac:spMk id="56" creationId="{B4C76B92-2122-4962-8CE9-96DE19186FCD}"/>
          </ac:spMkLst>
        </pc:spChg>
        <pc:spChg chg="mod">
          <ac:chgData name="Miyahara Masanori" userId="ad61b69a67048fc9" providerId="LiveId" clId="{F22F6761-5905-4091-9E92-A554426D5ACA}" dt="2020-07-11T16:10:18.501" v="2649"/>
          <ac:spMkLst>
            <pc:docMk/>
            <pc:sldMk cId="2390944702" sldId="294"/>
            <ac:spMk id="58" creationId="{E2403BA4-0AAF-47DD-9032-86DC7D92B68B}"/>
          </ac:spMkLst>
        </pc:spChg>
        <pc:spChg chg="mod">
          <ac:chgData name="Miyahara Masanori" userId="ad61b69a67048fc9" providerId="LiveId" clId="{F22F6761-5905-4091-9E92-A554426D5ACA}" dt="2020-07-11T16:10:18.501" v="2649"/>
          <ac:spMkLst>
            <pc:docMk/>
            <pc:sldMk cId="2390944702" sldId="294"/>
            <ac:spMk id="59" creationId="{E6F5F557-3BAC-45C2-8A1B-3B22015DF4E9}"/>
          </ac:spMkLst>
        </pc:spChg>
        <pc:spChg chg="mod">
          <ac:chgData name="Miyahara Masanori" userId="ad61b69a67048fc9" providerId="LiveId" clId="{F22F6761-5905-4091-9E92-A554426D5ACA}" dt="2020-07-11T16:10:18.501" v="2649"/>
          <ac:spMkLst>
            <pc:docMk/>
            <pc:sldMk cId="2390944702" sldId="294"/>
            <ac:spMk id="60" creationId="{EF5CB154-8F6E-4233-A75C-7A67549A6055}"/>
          </ac:spMkLst>
        </pc:spChg>
        <pc:grpChg chg="add mod">
          <ac:chgData name="Miyahara Masanori" userId="ad61b69a67048fc9" providerId="LiveId" clId="{F22F6761-5905-4091-9E92-A554426D5ACA}" dt="2020-07-11T16:10:18.501" v="2649"/>
          <ac:grpSpMkLst>
            <pc:docMk/>
            <pc:sldMk cId="2390944702" sldId="294"/>
            <ac:grpSpMk id="6" creationId="{F0286D86-A5A1-43EC-B2FD-198508E21AD2}"/>
          </ac:grpSpMkLst>
        </pc:grpChg>
        <pc:picChg chg="mod">
          <ac:chgData name="Miyahara Masanori" userId="ad61b69a67048fc9" providerId="LiveId" clId="{F22F6761-5905-4091-9E92-A554426D5ACA}" dt="2020-07-11T16:10:18.501" v="2649"/>
          <ac:picMkLst>
            <pc:docMk/>
            <pc:sldMk cId="2390944702" sldId="294"/>
            <ac:picMk id="49" creationId="{113C4D86-D0A4-4CBB-8C8C-AFC06105C699}"/>
          </ac:picMkLst>
        </pc:picChg>
        <pc:cxnChg chg="mod">
          <ac:chgData name="Miyahara Masanori" userId="ad61b69a67048fc9" providerId="LiveId" clId="{F22F6761-5905-4091-9E92-A554426D5ACA}" dt="2020-07-11T16:10:18.501" v="2649"/>
          <ac:cxnSpMkLst>
            <pc:docMk/>
            <pc:sldMk cId="2390944702" sldId="294"/>
            <ac:cxnSpMk id="23" creationId="{6382CD61-D93B-45CB-AEE4-F2D981A76367}"/>
          </ac:cxnSpMkLst>
        </pc:cxnChg>
        <pc:cxnChg chg="mod">
          <ac:chgData name="Miyahara Masanori" userId="ad61b69a67048fc9" providerId="LiveId" clId="{F22F6761-5905-4091-9E92-A554426D5ACA}" dt="2020-07-11T16:10:18.501" v="2649"/>
          <ac:cxnSpMkLst>
            <pc:docMk/>
            <pc:sldMk cId="2390944702" sldId="294"/>
            <ac:cxnSpMk id="24" creationId="{8EE41291-2536-4A39-A8A5-6B2975D954BD}"/>
          </ac:cxnSpMkLst>
        </pc:cxnChg>
        <pc:cxnChg chg="mod">
          <ac:chgData name="Miyahara Masanori" userId="ad61b69a67048fc9" providerId="LiveId" clId="{F22F6761-5905-4091-9E92-A554426D5ACA}" dt="2020-07-11T16:10:18.501" v="2649"/>
          <ac:cxnSpMkLst>
            <pc:docMk/>
            <pc:sldMk cId="2390944702" sldId="294"/>
            <ac:cxnSpMk id="25" creationId="{74B33260-E90D-4FDA-926F-AD1C401E5004}"/>
          </ac:cxnSpMkLst>
        </pc:cxnChg>
        <pc:cxnChg chg="mod">
          <ac:chgData name="Miyahara Masanori" userId="ad61b69a67048fc9" providerId="LiveId" clId="{F22F6761-5905-4091-9E92-A554426D5ACA}" dt="2020-07-11T16:10:18.501" v="2649"/>
          <ac:cxnSpMkLst>
            <pc:docMk/>
            <pc:sldMk cId="2390944702" sldId="294"/>
            <ac:cxnSpMk id="26" creationId="{D6688967-2544-4F14-98B6-3451B0F657E7}"/>
          </ac:cxnSpMkLst>
        </pc:cxnChg>
        <pc:cxnChg chg="mod">
          <ac:chgData name="Miyahara Masanori" userId="ad61b69a67048fc9" providerId="LiveId" clId="{F22F6761-5905-4091-9E92-A554426D5ACA}" dt="2020-07-11T16:10:18.501" v="2649"/>
          <ac:cxnSpMkLst>
            <pc:docMk/>
            <pc:sldMk cId="2390944702" sldId="294"/>
            <ac:cxnSpMk id="27" creationId="{9B89DBE9-73E3-424B-B8BD-4FFB08CC71EA}"/>
          </ac:cxnSpMkLst>
        </pc:cxnChg>
        <pc:cxnChg chg="mod">
          <ac:chgData name="Miyahara Masanori" userId="ad61b69a67048fc9" providerId="LiveId" clId="{F22F6761-5905-4091-9E92-A554426D5ACA}" dt="2020-07-11T16:10:18.501" v="2649"/>
          <ac:cxnSpMkLst>
            <pc:docMk/>
            <pc:sldMk cId="2390944702" sldId="294"/>
            <ac:cxnSpMk id="28" creationId="{CBDD6977-4248-4E9F-BC4F-3F72E8125F2B}"/>
          </ac:cxnSpMkLst>
        </pc:cxnChg>
        <pc:cxnChg chg="mod">
          <ac:chgData name="Miyahara Masanori" userId="ad61b69a67048fc9" providerId="LiveId" clId="{F22F6761-5905-4091-9E92-A554426D5ACA}" dt="2020-07-11T16:10:18.501" v="2649"/>
          <ac:cxnSpMkLst>
            <pc:docMk/>
            <pc:sldMk cId="2390944702" sldId="294"/>
            <ac:cxnSpMk id="29" creationId="{F4089AA6-C911-4605-8964-5B96F095DFE1}"/>
          </ac:cxnSpMkLst>
        </pc:cxnChg>
        <pc:cxnChg chg="mod">
          <ac:chgData name="Miyahara Masanori" userId="ad61b69a67048fc9" providerId="LiveId" clId="{F22F6761-5905-4091-9E92-A554426D5ACA}" dt="2020-07-11T16:10:18.501" v="2649"/>
          <ac:cxnSpMkLst>
            <pc:docMk/>
            <pc:sldMk cId="2390944702" sldId="294"/>
            <ac:cxnSpMk id="30" creationId="{B2E9BDA7-B87B-40E5-BC7E-1C1908405DF8}"/>
          </ac:cxnSpMkLst>
        </pc:cxnChg>
        <pc:cxnChg chg="mod">
          <ac:chgData name="Miyahara Masanori" userId="ad61b69a67048fc9" providerId="LiveId" clId="{F22F6761-5905-4091-9E92-A554426D5ACA}" dt="2020-07-11T16:10:18.501" v="2649"/>
          <ac:cxnSpMkLst>
            <pc:docMk/>
            <pc:sldMk cId="2390944702" sldId="294"/>
            <ac:cxnSpMk id="31" creationId="{40EDCD2D-1E12-45B4-AA17-D7391664A9AF}"/>
          </ac:cxnSpMkLst>
        </pc:cxnChg>
        <pc:cxnChg chg="mod">
          <ac:chgData name="Miyahara Masanori" userId="ad61b69a67048fc9" providerId="LiveId" clId="{F22F6761-5905-4091-9E92-A554426D5ACA}" dt="2020-07-11T16:10:18.501" v="2649"/>
          <ac:cxnSpMkLst>
            <pc:docMk/>
            <pc:sldMk cId="2390944702" sldId="294"/>
            <ac:cxnSpMk id="32" creationId="{8E06C1C3-170B-407E-93A9-85D904E41294}"/>
          </ac:cxnSpMkLst>
        </pc:cxnChg>
        <pc:cxnChg chg="mod">
          <ac:chgData name="Miyahara Masanori" userId="ad61b69a67048fc9" providerId="LiveId" clId="{F22F6761-5905-4091-9E92-A554426D5ACA}" dt="2020-07-11T16:10:18.501" v="2649"/>
          <ac:cxnSpMkLst>
            <pc:docMk/>
            <pc:sldMk cId="2390944702" sldId="294"/>
            <ac:cxnSpMk id="36" creationId="{C3A35586-1E52-42B7-8435-D7D765C56D2E}"/>
          </ac:cxnSpMkLst>
        </pc:cxnChg>
        <pc:cxnChg chg="mod">
          <ac:chgData name="Miyahara Masanori" userId="ad61b69a67048fc9" providerId="LiveId" clId="{F22F6761-5905-4091-9E92-A554426D5ACA}" dt="2020-07-11T16:10:18.501" v="2649"/>
          <ac:cxnSpMkLst>
            <pc:docMk/>
            <pc:sldMk cId="2390944702" sldId="294"/>
            <ac:cxnSpMk id="37" creationId="{1EA452C8-3EE7-49D3-B7A0-DE8FAE3E9F20}"/>
          </ac:cxnSpMkLst>
        </pc:cxnChg>
        <pc:cxnChg chg="mod">
          <ac:chgData name="Miyahara Masanori" userId="ad61b69a67048fc9" providerId="LiveId" clId="{F22F6761-5905-4091-9E92-A554426D5ACA}" dt="2020-07-11T16:10:18.501" v="2649"/>
          <ac:cxnSpMkLst>
            <pc:docMk/>
            <pc:sldMk cId="2390944702" sldId="294"/>
            <ac:cxnSpMk id="38" creationId="{A081784B-795C-40B4-83BF-C835DCF59F81}"/>
          </ac:cxnSpMkLst>
        </pc:cxnChg>
        <pc:cxnChg chg="mod">
          <ac:chgData name="Miyahara Masanori" userId="ad61b69a67048fc9" providerId="LiveId" clId="{F22F6761-5905-4091-9E92-A554426D5ACA}" dt="2020-07-11T16:10:18.501" v="2649"/>
          <ac:cxnSpMkLst>
            <pc:docMk/>
            <pc:sldMk cId="2390944702" sldId="294"/>
            <ac:cxnSpMk id="39" creationId="{E0E573FB-7E77-47E7-9B71-CEEEF7C2EBEA}"/>
          </ac:cxnSpMkLst>
        </pc:cxnChg>
        <pc:cxnChg chg="mod">
          <ac:chgData name="Miyahara Masanori" userId="ad61b69a67048fc9" providerId="LiveId" clId="{F22F6761-5905-4091-9E92-A554426D5ACA}" dt="2020-07-11T16:10:18.501" v="2649"/>
          <ac:cxnSpMkLst>
            <pc:docMk/>
            <pc:sldMk cId="2390944702" sldId="294"/>
            <ac:cxnSpMk id="44" creationId="{1D7DEC86-8441-41F8-8DA2-4ED4CEEB85D2}"/>
          </ac:cxnSpMkLst>
        </pc:cxnChg>
        <pc:cxnChg chg="mod">
          <ac:chgData name="Miyahara Masanori" userId="ad61b69a67048fc9" providerId="LiveId" clId="{F22F6761-5905-4091-9E92-A554426D5ACA}" dt="2020-07-11T16:10:18.501" v="2649"/>
          <ac:cxnSpMkLst>
            <pc:docMk/>
            <pc:sldMk cId="2390944702" sldId="294"/>
            <ac:cxnSpMk id="45" creationId="{78B0C226-57E3-4E5F-BBEB-BAB06CA60D3E}"/>
          </ac:cxnSpMkLst>
        </pc:cxnChg>
        <pc:cxnChg chg="mod">
          <ac:chgData name="Miyahara Masanori" userId="ad61b69a67048fc9" providerId="LiveId" clId="{F22F6761-5905-4091-9E92-A554426D5ACA}" dt="2020-07-11T16:10:18.501" v="2649"/>
          <ac:cxnSpMkLst>
            <pc:docMk/>
            <pc:sldMk cId="2390944702" sldId="294"/>
            <ac:cxnSpMk id="46" creationId="{77816A86-3FB7-49AE-8B2B-7D3325335DDF}"/>
          </ac:cxnSpMkLst>
        </pc:cxnChg>
        <pc:cxnChg chg="mod">
          <ac:chgData name="Miyahara Masanori" userId="ad61b69a67048fc9" providerId="LiveId" clId="{F22F6761-5905-4091-9E92-A554426D5ACA}" dt="2020-07-11T16:10:18.501" v="2649"/>
          <ac:cxnSpMkLst>
            <pc:docMk/>
            <pc:sldMk cId="2390944702" sldId="294"/>
            <ac:cxnSpMk id="47" creationId="{45780B12-15AA-4B59-BC1C-D8EBCB57D7EB}"/>
          </ac:cxnSpMkLst>
        </pc:cxnChg>
        <pc:cxnChg chg="mod">
          <ac:chgData name="Miyahara Masanori" userId="ad61b69a67048fc9" providerId="LiveId" clId="{F22F6761-5905-4091-9E92-A554426D5ACA}" dt="2020-07-11T16:10:18.501" v="2649"/>
          <ac:cxnSpMkLst>
            <pc:docMk/>
            <pc:sldMk cId="2390944702" sldId="294"/>
            <ac:cxnSpMk id="48" creationId="{5D29DA13-8747-4410-9A1B-E75C854DAE48}"/>
          </ac:cxnSpMkLst>
        </pc:cxnChg>
        <pc:cxnChg chg="mod">
          <ac:chgData name="Miyahara Masanori" userId="ad61b69a67048fc9" providerId="LiveId" clId="{F22F6761-5905-4091-9E92-A554426D5ACA}" dt="2020-07-11T16:10:18.501" v="2649"/>
          <ac:cxnSpMkLst>
            <pc:docMk/>
            <pc:sldMk cId="2390944702" sldId="294"/>
            <ac:cxnSpMk id="50" creationId="{FE35CCD6-F0F5-4FB5-8615-8BA7DDFFC8E3}"/>
          </ac:cxnSpMkLst>
        </pc:cxnChg>
        <pc:cxnChg chg="mod">
          <ac:chgData name="Miyahara Masanori" userId="ad61b69a67048fc9" providerId="LiveId" clId="{F22F6761-5905-4091-9E92-A554426D5ACA}" dt="2020-07-11T16:10:18.501" v="2649"/>
          <ac:cxnSpMkLst>
            <pc:docMk/>
            <pc:sldMk cId="2390944702" sldId="294"/>
            <ac:cxnSpMk id="57" creationId="{E2B0DF54-0032-4733-9228-365BD7F37E99}"/>
          </ac:cxnSpMkLst>
        </pc:cxnChg>
      </pc:sldChg>
      <pc:sldChg chg="addSp delSp modSp add del mod">
        <pc:chgData name="Miyahara Masanori" userId="ad61b69a67048fc9" providerId="LiveId" clId="{F22F6761-5905-4091-9E92-A554426D5ACA}" dt="2020-07-13T19:12:12.492" v="2659" actId="47"/>
        <pc:sldMkLst>
          <pc:docMk/>
          <pc:sldMk cId="432468982" sldId="295"/>
        </pc:sldMkLst>
        <pc:spChg chg="add del mod">
          <ac:chgData name="Miyahara Masanori" userId="ad61b69a67048fc9" providerId="LiveId" clId="{F22F6761-5905-4091-9E92-A554426D5ACA}" dt="2020-07-11T16:10:39.170" v="2652" actId="478"/>
          <ac:spMkLst>
            <pc:docMk/>
            <pc:sldMk cId="432468982" sldId="295"/>
            <ac:spMk id="3" creationId="{A416B0D5-CB3C-494C-ADAB-B0726DAED35C}"/>
          </ac:spMkLst>
        </pc:spChg>
        <pc:spChg chg="del">
          <ac:chgData name="Miyahara Masanori" userId="ad61b69a67048fc9" providerId="LiveId" clId="{F22F6761-5905-4091-9E92-A554426D5ACA}" dt="2020-07-11T16:10:28.275" v="2651" actId="478"/>
          <ac:spMkLst>
            <pc:docMk/>
            <pc:sldMk cId="432468982" sldId="295"/>
            <ac:spMk id="5" creationId="{A17D5790-39AC-4EBF-8CD7-E2ADEA2672FA}"/>
          </ac:spMkLst>
        </pc:spChg>
        <pc:spChg chg="add mod">
          <ac:chgData name="Miyahara Masanori" userId="ad61b69a67048fc9" providerId="LiveId" clId="{F22F6761-5905-4091-9E92-A554426D5ACA}" dt="2020-07-11T16:10:39.724" v="2654"/>
          <ac:spMkLst>
            <pc:docMk/>
            <pc:sldMk cId="432468982" sldId="295"/>
            <ac:spMk id="61" creationId="{D46DE7F5-A620-4FDF-813D-176DB064C10D}"/>
          </ac:spMkLst>
        </pc:spChg>
        <pc:spChg chg="add mod">
          <ac:chgData name="Miyahara Masanori" userId="ad61b69a67048fc9" providerId="LiveId" clId="{F22F6761-5905-4091-9E92-A554426D5ACA}" dt="2020-07-11T16:10:39.724" v="2654"/>
          <ac:spMkLst>
            <pc:docMk/>
            <pc:sldMk cId="432468982" sldId="295"/>
            <ac:spMk id="64" creationId="{483D076B-B72B-4CEB-8F76-A50E73AF6518}"/>
          </ac:spMkLst>
        </pc:spChg>
        <pc:spChg chg="add mod">
          <ac:chgData name="Miyahara Masanori" userId="ad61b69a67048fc9" providerId="LiveId" clId="{F22F6761-5905-4091-9E92-A554426D5ACA}" dt="2020-07-11T16:10:39.724" v="2654"/>
          <ac:spMkLst>
            <pc:docMk/>
            <pc:sldMk cId="432468982" sldId="295"/>
            <ac:spMk id="65" creationId="{5ACA6AD5-3D7D-4B5B-8F85-80B8C77A264D}"/>
          </ac:spMkLst>
        </pc:spChg>
        <pc:spChg chg="add mod">
          <ac:chgData name="Miyahara Masanori" userId="ad61b69a67048fc9" providerId="LiveId" clId="{F22F6761-5905-4091-9E92-A554426D5ACA}" dt="2020-07-11T16:10:39.724" v="2654"/>
          <ac:spMkLst>
            <pc:docMk/>
            <pc:sldMk cId="432468982" sldId="295"/>
            <ac:spMk id="66" creationId="{96178717-80B5-4852-B33C-B7DA457E2D30}"/>
          </ac:spMkLst>
        </pc:spChg>
        <pc:grpChg chg="del">
          <ac:chgData name="Miyahara Masanori" userId="ad61b69a67048fc9" providerId="LiveId" clId="{F22F6761-5905-4091-9E92-A554426D5ACA}" dt="2020-07-11T16:10:28.275" v="2651" actId="478"/>
          <ac:grpSpMkLst>
            <pc:docMk/>
            <pc:sldMk cId="432468982" sldId="295"/>
            <ac:grpSpMk id="6" creationId="{F0286D86-A5A1-43EC-B2FD-198508E21AD2}"/>
          </ac:grpSpMkLst>
        </pc:grpChg>
        <pc:graphicFrameChg chg="add mod">
          <ac:chgData name="Miyahara Masanori" userId="ad61b69a67048fc9" providerId="LiveId" clId="{F22F6761-5905-4091-9E92-A554426D5ACA}" dt="2020-07-11T16:10:39.724" v="2654"/>
          <ac:graphicFrameMkLst>
            <pc:docMk/>
            <pc:sldMk cId="432468982" sldId="295"/>
            <ac:graphicFrameMk id="62" creationId="{F857F1A6-E5A5-4B7B-B067-F20177EBFD23}"/>
          </ac:graphicFrameMkLst>
        </pc:graphicFrameChg>
        <pc:graphicFrameChg chg="add mod">
          <ac:chgData name="Miyahara Masanori" userId="ad61b69a67048fc9" providerId="LiveId" clId="{F22F6761-5905-4091-9E92-A554426D5ACA}" dt="2020-07-11T16:10:39.724" v="2654"/>
          <ac:graphicFrameMkLst>
            <pc:docMk/>
            <pc:sldMk cId="432468982" sldId="295"/>
            <ac:graphicFrameMk id="63" creationId="{34ABF0CC-316F-445F-AC62-B9D352472096}"/>
          </ac:graphicFrameMkLst>
        </pc:graphicFrameChg>
        <pc:cxnChg chg="mod">
          <ac:chgData name="Miyahara Masanori" userId="ad61b69a67048fc9" providerId="LiveId" clId="{F22F6761-5905-4091-9E92-A554426D5ACA}" dt="2020-07-11T16:10:28.275" v="2651" actId="478"/>
          <ac:cxnSpMkLst>
            <pc:docMk/>
            <pc:sldMk cId="432468982" sldId="295"/>
            <ac:cxnSpMk id="23" creationId="{6382CD61-D93B-45CB-AEE4-F2D981A76367}"/>
          </ac:cxnSpMkLst>
        </pc:cxnChg>
        <pc:cxnChg chg="mod">
          <ac:chgData name="Miyahara Masanori" userId="ad61b69a67048fc9" providerId="LiveId" clId="{F22F6761-5905-4091-9E92-A554426D5ACA}" dt="2020-07-11T16:10:28.275" v="2651" actId="478"/>
          <ac:cxnSpMkLst>
            <pc:docMk/>
            <pc:sldMk cId="432468982" sldId="295"/>
            <ac:cxnSpMk id="24" creationId="{8EE41291-2536-4A39-A8A5-6B2975D954BD}"/>
          </ac:cxnSpMkLst>
        </pc:cxnChg>
        <pc:cxnChg chg="mod">
          <ac:chgData name="Miyahara Masanori" userId="ad61b69a67048fc9" providerId="LiveId" clId="{F22F6761-5905-4091-9E92-A554426D5ACA}" dt="2020-07-11T16:10:28.275" v="2651" actId="478"/>
          <ac:cxnSpMkLst>
            <pc:docMk/>
            <pc:sldMk cId="432468982" sldId="295"/>
            <ac:cxnSpMk id="25" creationId="{74B33260-E90D-4FDA-926F-AD1C401E5004}"/>
          </ac:cxnSpMkLst>
        </pc:cxnChg>
        <pc:cxnChg chg="mod">
          <ac:chgData name="Miyahara Masanori" userId="ad61b69a67048fc9" providerId="LiveId" clId="{F22F6761-5905-4091-9E92-A554426D5ACA}" dt="2020-07-11T16:10:28.275" v="2651" actId="478"/>
          <ac:cxnSpMkLst>
            <pc:docMk/>
            <pc:sldMk cId="432468982" sldId="295"/>
            <ac:cxnSpMk id="26" creationId="{D6688967-2544-4F14-98B6-3451B0F657E7}"/>
          </ac:cxnSpMkLst>
        </pc:cxnChg>
        <pc:cxnChg chg="mod">
          <ac:chgData name="Miyahara Masanori" userId="ad61b69a67048fc9" providerId="LiveId" clId="{F22F6761-5905-4091-9E92-A554426D5ACA}" dt="2020-07-11T16:10:28.275" v="2651" actId="478"/>
          <ac:cxnSpMkLst>
            <pc:docMk/>
            <pc:sldMk cId="432468982" sldId="295"/>
            <ac:cxnSpMk id="27" creationId="{9B89DBE9-73E3-424B-B8BD-4FFB08CC71EA}"/>
          </ac:cxnSpMkLst>
        </pc:cxnChg>
        <pc:cxnChg chg="mod">
          <ac:chgData name="Miyahara Masanori" userId="ad61b69a67048fc9" providerId="LiveId" clId="{F22F6761-5905-4091-9E92-A554426D5ACA}" dt="2020-07-11T16:10:28.275" v="2651" actId="478"/>
          <ac:cxnSpMkLst>
            <pc:docMk/>
            <pc:sldMk cId="432468982" sldId="295"/>
            <ac:cxnSpMk id="28" creationId="{CBDD6977-4248-4E9F-BC4F-3F72E8125F2B}"/>
          </ac:cxnSpMkLst>
        </pc:cxnChg>
        <pc:cxnChg chg="mod">
          <ac:chgData name="Miyahara Masanori" userId="ad61b69a67048fc9" providerId="LiveId" clId="{F22F6761-5905-4091-9E92-A554426D5ACA}" dt="2020-07-11T16:10:28.275" v="2651" actId="478"/>
          <ac:cxnSpMkLst>
            <pc:docMk/>
            <pc:sldMk cId="432468982" sldId="295"/>
            <ac:cxnSpMk id="29" creationId="{F4089AA6-C911-4605-8964-5B96F095DFE1}"/>
          </ac:cxnSpMkLst>
        </pc:cxnChg>
        <pc:cxnChg chg="mod">
          <ac:chgData name="Miyahara Masanori" userId="ad61b69a67048fc9" providerId="LiveId" clId="{F22F6761-5905-4091-9E92-A554426D5ACA}" dt="2020-07-11T16:10:28.275" v="2651" actId="478"/>
          <ac:cxnSpMkLst>
            <pc:docMk/>
            <pc:sldMk cId="432468982" sldId="295"/>
            <ac:cxnSpMk id="30" creationId="{B2E9BDA7-B87B-40E5-BC7E-1C1908405DF8}"/>
          </ac:cxnSpMkLst>
        </pc:cxnChg>
        <pc:cxnChg chg="mod">
          <ac:chgData name="Miyahara Masanori" userId="ad61b69a67048fc9" providerId="LiveId" clId="{F22F6761-5905-4091-9E92-A554426D5ACA}" dt="2020-07-11T16:10:28.275" v="2651" actId="478"/>
          <ac:cxnSpMkLst>
            <pc:docMk/>
            <pc:sldMk cId="432468982" sldId="295"/>
            <ac:cxnSpMk id="31" creationId="{40EDCD2D-1E12-45B4-AA17-D7391664A9AF}"/>
          </ac:cxnSpMkLst>
        </pc:cxnChg>
        <pc:cxnChg chg="mod">
          <ac:chgData name="Miyahara Masanori" userId="ad61b69a67048fc9" providerId="LiveId" clId="{F22F6761-5905-4091-9E92-A554426D5ACA}" dt="2020-07-11T16:10:28.275" v="2651" actId="478"/>
          <ac:cxnSpMkLst>
            <pc:docMk/>
            <pc:sldMk cId="432468982" sldId="295"/>
            <ac:cxnSpMk id="32" creationId="{8E06C1C3-170B-407E-93A9-85D904E41294}"/>
          </ac:cxnSpMkLst>
        </pc:cxnChg>
        <pc:cxnChg chg="mod">
          <ac:chgData name="Miyahara Masanori" userId="ad61b69a67048fc9" providerId="LiveId" clId="{F22F6761-5905-4091-9E92-A554426D5ACA}" dt="2020-07-11T16:10:28.275" v="2651" actId="478"/>
          <ac:cxnSpMkLst>
            <pc:docMk/>
            <pc:sldMk cId="432468982" sldId="295"/>
            <ac:cxnSpMk id="36" creationId="{C3A35586-1E52-42B7-8435-D7D765C56D2E}"/>
          </ac:cxnSpMkLst>
        </pc:cxnChg>
        <pc:cxnChg chg="mod">
          <ac:chgData name="Miyahara Masanori" userId="ad61b69a67048fc9" providerId="LiveId" clId="{F22F6761-5905-4091-9E92-A554426D5ACA}" dt="2020-07-11T16:10:28.275" v="2651" actId="478"/>
          <ac:cxnSpMkLst>
            <pc:docMk/>
            <pc:sldMk cId="432468982" sldId="295"/>
            <ac:cxnSpMk id="37" creationId="{1EA452C8-3EE7-49D3-B7A0-DE8FAE3E9F20}"/>
          </ac:cxnSpMkLst>
        </pc:cxnChg>
        <pc:cxnChg chg="mod">
          <ac:chgData name="Miyahara Masanori" userId="ad61b69a67048fc9" providerId="LiveId" clId="{F22F6761-5905-4091-9E92-A554426D5ACA}" dt="2020-07-11T16:10:28.275" v="2651" actId="478"/>
          <ac:cxnSpMkLst>
            <pc:docMk/>
            <pc:sldMk cId="432468982" sldId="295"/>
            <ac:cxnSpMk id="38" creationId="{A081784B-795C-40B4-83BF-C835DCF59F81}"/>
          </ac:cxnSpMkLst>
        </pc:cxnChg>
        <pc:cxnChg chg="mod">
          <ac:chgData name="Miyahara Masanori" userId="ad61b69a67048fc9" providerId="LiveId" clId="{F22F6761-5905-4091-9E92-A554426D5ACA}" dt="2020-07-11T16:10:28.275" v="2651" actId="478"/>
          <ac:cxnSpMkLst>
            <pc:docMk/>
            <pc:sldMk cId="432468982" sldId="295"/>
            <ac:cxnSpMk id="39" creationId="{E0E573FB-7E77-47E7-9B71-CEEEF7C2EBEA}"/>
          </ac:cxnSpMkLst>
        </pc:cxnChg>
        <pc:cxnChg chg="mod">
          <ac:chgData name="Miyahara Masanori" userId="ad61b69a67048fc9" providerId="LiveId" clId="{F22F6761-5905-4091-9E92-A554426D5ACA}" dt="2020-07-11T16:10:28.275" v="2651" actId="478"/>
          <ac:cxnSpMkLst>
            <pc:docMk/>
            <pc:sldMk cId="432468982" sldId="295"/>
            <ac:cxnSpMk id="44" creationId="{1D7DEC86-8441-41F8-8DA2-4ED4CEEB85D2}"/>
          </ac:cxnSpMkLst>
        </pc:cxnChg>
        <pc:cxnChg chg="mod">
          <ac:chgData name="Miyahara Masanori" userId="ad61b69a67048fc9" providerId="LiveId" clId="{F22F6761-5905-4091-9E92-A554426D5ACA}" dt="2020-07-11T16:10:28.275" v="2651" actId="478"/>
          <ac:cxnSpMkLst>
            <pc:docMk/>
            <pc:sldMk cId="432468982" sldId="295"/>
            <ac:cxnSpMk id="45" creationId="{78B0C226-57E3-4E5F-BBEB-BAB06CA60D3E}"/>
          </ac:cxnSpMkLst>
        </pc:cxnChg>
        <pc:cxnChg chg="mod">
          <ac:chgData name="Miyahara Masanori" userId="ad61b69a67048fc9" providerId="LiveId" clId="{F22F6761-5905-4091-9E92-A554426D5ACA}" dt="2020-07-11T16:10:28.275" v="2651" actId="478"/>
          <ac:cxnSpMkLst>
            <pc:docMk/>
            <pc:sldMk cId="432468982" sldId="295"/>
            <ac:cxnSpMk id="46" creationId="{77816A86-3FB7-49AE-8B2B-7D3325335DDF}"/>
          </ac:cxnSpMkLst>
        </pc:cxnChg>
        <pc:cxnChg chg="mod">
          <ac:chgData name="Miyahara Masanori" userId="ad61b69a67048fc9" providerId="LiveId" clId="{F22F6761-5905-4091-9E92-A554426D5ACA}" dt="2020-07-11T16:10:28.275" v="2651" actId="478"/>
          <ac:cxnSpMkLst>
            <pc:docMk/>
            <pc:sldMk cId="432468982" sldId="295"/>
            <ac:cxnSpMk id="47" creationId="{45780B12-15AA-4B59-BC1C-D8EBCB57D7EB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d61b69a67048fc9/MyData/m5a/feature_importance_agg_%20al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d61b69a67048fc9/MyData/m5a/result_summary_al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LightGBM importance (Top 30)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Sheet3!$A$2:$A$31</c:f>
              <c:strCache>
                <c:ptCount val="30"/>
                <c:pt idx="0">
                  <c:v>item_id</c:v>
                </c:pt>
                <c:pt idx="1">
                  <c:v>tm_w</c:v>
                </c:pt>
                <c:pt idx="2">
                  <c:v>tm_d</c:v>
                </c:pt>
                <c:pt idx="3">
                  <c:v>rolling_mean_180</c:v>
                </c:pt>
                <c:pt idx="4">
                  <c:v>rolling_std_180</c:v>
                </c:pt>
                <c:pt idx="5">
                  <c:v>rolling_mean_60</c:v>
                </c:pt>
                <c:pt idx="6">
                  <c:v>price_momentum_m</c:v>
                </c:pt>
                <c:pt idx="7">
                  <c:v>rolling_std_60</c:v>
                </c:pt>
                <c:pt idx="8">
                  <c:v>tm_m</c:v>
                </c:pt>
                <c:pt idx="9">
                  <c:v>enc_item_id_std</c:v>
                </c:pt>
                <c:pt idx="10">
                  <c:v>enc_item_id_mean</c:v>
                </c:pt>
                <c:pt idx="11">
                  <c:v>moon</c:v>
                </c:pt>
                <c:pt idx="12">
                  <c:v>rolling_std_30</c:v>
                </c:pt>
                <c:pt idx="13">
                  <c:v>tm_dw</c:v>
                </c:pt>
                <c:pt idx="14">
                  <c:v>release</c:v>
                </c:pt>
                <c:pt idx="15">
                  <c:v>item_nunique</c:v>
                </c:pt>
                <c:pt idx="16">
                  <c:v>rolling_std_14</c:v>
                </c:pt>
                <c:pt idx="17">
                  <c:v>rolling_mean_30</c:v>
                </c:pt>
                <c:pt idx="18">
                  <c:v>rolling_std_7</c:v>
                </c:pt>
                <c:pt idx="19">
                  <c:v>tm_y</c:v>
                </c:pt>
                <c:pt idx="20">
                  <c:v>price_std</c:v>
                </c:pt>
                <c:pt idx="21">
                  <c:v>sell_price_cent</c:v>
                </c:pt>
                <c:pt idx="22">
                  <c:v>price_momentum_y</c:v>
                </c:pt>
                <c:pt idx="23">
                  <c:v>rolling_mean_14</c:v>
                </c:pt>
                <c:pt idx="24">
                  <c:v>price_norm</c:v>
                </c:pt>
                <c:pt idx="25">
                  <c:v>dept_id</c:v>
                </c:pt>
                <c:pt idx="26">
                  <c:v>sell_price</c:v>
                </c:pt>
                <c:pt idx="27">
                  <c:v>price_min</c:v>
                </c:pt>
                <c:pt idx="28">
                  <c:v>price_min_cent</c:v>
                </c:pt>
                <c:pt idx="29">
                  <c:v>price_max_cent</c:v>
                </c:pt>
              </c:strCache>
            </c:strRef>
          </c:cat>
          <c:val>
            <c:numRef>
              <c:f>Sheet3!$B$2:$B$31</c:f>
              <c:numCache>
                <c:formatCode>General</c:formatCode>
                <c:ptCount val="30"/>
                <c:pt idx="0">
                  <c:v>1</c:v>
                </c:pt>
                <c:pt idx="1">
                  <c:v>0.46680696561523938</c:v>
                </c:pt>
                <c:pt idx="2">
                  <c:v>0.34338940234445897</c:v>
                </c:pt>
                <c:pt idx="3">
                  <c:v>0.32516009082067304</c:v>
                </c:pt>
                <c:pt idx="4">
                  <c:v>0.26515405633646133</c:v>
                </c:pt>
                <c:pt idx="5">
                  <c:v>0.23055213283057205</c:v>
                </c:pt>
                <c:pt idx="6">
                  <c:v>0.22643783947485382</c:v>
                </c:pt>
                <c:pt idx="7">
                  <c:v>0.21868571855592661</c:v>
                </c:pt>
                <c:pt idx="8">
                  <c:v>0.21827836277813273</c:v>
                </c:pt>
                <c:pt idx="9">
                  <c:v>0.20906931284979921</c:v>
                </c:pt>
                <c:pt idx="10">
                  <c:v>0.20570483506024093</c:v>
                </c:pt>
                <c:pt idx="11">
                  <c:v>0.19677981043628651</c:v>
                </c:pt>
                <c:pt idx="12">
                  <c:v>0.19267844009145002</c:v>
                </c:pt>
                <c:pt idx="13">
                  <c:v>0.19077173411635545</c:v>
                </c:pt>
                <c:pt idx="14">
                  <c:v>0.18416554714061531</c:v>
                </c:pt>
                <c:pt idx="15">
                  <c:v>0.18040326536391482</c:v>
                </c:pt>
                <c:pt idx="16">
                  <c:v>0.17918119803053317</c:v>
                </c:pt>
                <c:pt idx="17">
                  <c:v>0.17840525550759059</c:v>
                </c:pt>
                <c:pt idx="18">
                  <c:v>0.15048480956257859</c:v>
                </c:pt>
                <c:pt idx="19">
                  <c:v>0.15021820222938798</c:v>
                </c:pt>
                <c:pt idx="20">
                  <c:v>0.14978893352009895</c:v>
                </c:pt>
                <c:pt idx="21">
                  <c:v>0.1438232783880623</c:v>
                </c:pt>
                <c:pt idx="22">
                  <c:v>0.13572307898038569</c:v>
                </c:pt>
                <c:pt idx="23">
                  <c:v>0.13441279805098524</c:v>
                </c:pt>
                <c:pt idx="24">
                  <c:v>0.13375878132636168</c:v>
                </c:pt>
                <c:pt idx="25">
                  <c:v>0.13332389391668928</c:v>
                </c:pt>
                <c:pt idx="26">
                  <c:v>0.1273711617955344</c:v>
                </c:pt>
                <c:pt idx="27">
                  <c:v>0.12296919098018792</c:v>
                </c:pt>
                <c:pt idx="28">
                  <c:v>0.12152855620189343</c:v>
                </c:pt>
                <c:pt idx="29">
                  <c:v>0.11381408057553474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8C-4F82-B5F8-59B3518AC3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4153056"/>
        <c:axId val="524152728"/>
      </c:barChart>
      <c:catAx>
        <c:axId val="524153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endParaRPr lang="ja-JP"/>
          </a:p>
        </c:txPr>
        <c:crossAx val="524152728"/>
        <c:crosses val="autoZero"/>
        <c:auto val="1"/>
        <c:lblAlgn val="ctr"/>
        <c:lblOffset val="100"/>
        <c:noMultiLvlLbl val="0"/>
      </c:catAx>
      <c:valAx>
        <c:axId val="5241527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endParaRPr lang="ja-JP"/>
          </a:p>
        </c:txPr>
        <c:crossAx val="524153056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Meiryo UI" panose="020B0604030504040204" pitchFamily="50" charset="-128"/>
          <a:ea typeface="Meiryo UI" panose="020B0604030504040204" pitchFamily="50" charset="-128"/>
        </a:defRPr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wrmsse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0B6A-4112-B81A-4515CEA879A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B6A-4112-B81A-4515CEA879A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B6A-4112-B81A-4515CEA879A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B6A-4112-B81A-4515CEA879A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B6A-4112-B81A-4515CEA879A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B6A-4112-B81A-4515CEA879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Sheet2!$A$2:$A$7</c:f>
              <c:numCache>
                <c:formatCode>General</c:formatCode>
                <c:ptCount val="6"/>
                <c:pt idx="0">
                  <c:v>1577</c:v>
                </c:pt>
                <c:pt idx="1">
                  <c:v>1829</c:v>
                </c:pt>
                <c:pt idx="2">
                  <c:v>1857</c:v>
                </c:pt>
                <c:pt idx="3">
                  <c:v>1885</c:v>
                </c:pt>
                <c:pt idx="4">
                  <c:v>1913</c:v>
                </c:pt>
                <c:pt idx="5">
                  <c:v>1941</c:v>
                </c:pt>
              </c:numCache>
            </c:numRef>
          </c:cat>
          <c:val>
            <c:numRef>
              <c:f>Sheet2!$B$2:$B$7</c:f>
              <c:numCache>
                <c:formatCode>0.00000_ </c:formatCode>
                <c:ptCount val="6"/>
                <c:pt idx="0">
                  <c:v>0.64825394753813403</c:v>
                </c:pt>
                <c:pt idx="1">
                  <c:v>0.62976900099450805</c:v>
                </c:pt>
                <c:pt idx="2">
                  <c:v>0.65683928357782395</c:v>
                </c:pt>
                <c:pt idx="3">
                  <c:v>0.50919482542378003</c:v>
                </c:pt>
                <c:pt idx="4">
                  <c:v>0.61337148558630294</c:v>
                </c:pt>
                <c:pt idx="5">
                  <c:v>0.53583000000000003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6A-4112-B81A-4515CEA879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9710200"/>
        <c:axId val="979716104"/>
      </c:barChart>
      <c:catAx>
        <c:axId val="979710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endParaRPr lang="ja-JP"/>
          </a:p>
        </c:txPr>
        <c:crossAx val="979716104"/>
        <c:crosses val="autoZero"/>
        <c:auto val="1"/>
        <c:lblAlgn val="ctr"/>
        <c:lblOffset val="100"/>
        <c:noMultiLvlLbl val="0"/>
      </c:catAx>
      <c:valAx>
        <c:axId val="9797161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endParaRPr lang="ja-JP"/>
          </a:p>
        </c:txPr>
        <c:crossAx val="97971020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Meiryo UI" panose="020B0604030504040204" pitchFamily="50" charset="-128"/>
          <a:ea typeface="Meiryo UI" panose="020B0604030504040204" pitchFamily="50" charset="-128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454502-8637-493D-8F25-B51F24FEEECD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2C1D38-3704-427B-AB56-A2462760CAB5}">
      <dgm:prSet/>
      <dgm:spPr/>
      <dgm:t>
        <a:bodyPr/>
        <a:lstStyle/>
        <a:p>
          <a:r>
            <a:rPr kumimoji="1" lang="en-US" b="0" baseline="0" dirty="0">
              <a:latin typeface="Meiryo UI" panose="020B0604030504040204" pitchFamily="50" charset="-128"/>
              <a:ea typeface="Meiryo UI" panose="020B0604030504040204" pitchFamily="50" charset="-128"/>
            </a:rPr>
            <a:t>Not to use post processing, multiplier and leaks</a:t>
          </a:r>
          <a:endParaRPr 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62DAAAA5-79CE-4379-9510-E1C50334AA52}" type="parTrans" cxnId="{CA9CF482-4E91-4705-879E-2A77C84A89A5}">
      <dgm:prSet/>
      <dgm:spPr/>
      <dgm:t>
        <a:bodyPr/>
        <a:lstStyle/>
        <a:p>
          <a:endParaRPr 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B6299038-4108-4E4E-B639-8030D1ACFE5E}" type="sibTrans" cxnId="{CA9CF482-4E91-4705-879E-2A77C84A89A5}">
      <dgm:prSet/>
      <dgm:spPr/>
      <dgm:t>
        <a:bodyPr/>
        <a:lstStyle/>
        <a:p>
          <a:endParaRPr 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F7D673BF-C95B-4064-902A-DE614F4E1652}">
      <dgm:prSet/>
      <dgm:spPr/>
      <dgm:t>
        <a:bodyPr/>
        <a:lstStyle/>
        <a:p>
          <a:r>
            <a:rPr kumimoji="1" lang="en-US" b="0" baseline="0" dirty="0">
              <a:latin typeface="Meiryo UI" panose="020B0604030504040204" pitchFamily="50" charset="-128"/>
              <a:ea typeface="Meiryo UI" panose="020B0604030504040204" pitchFamily="50" charset="-128"/>
            </a:rPr>
            <a:t>In practice, it is not possible to utilize such information</a:t>
          </a:r>
          <a:endParaRPr 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E9094FD6-23FB-42B8-BD08-4102822B00BF}" type="parTrans" cxnId="{94015740-1F0E-4238-B329-EA27586F7016}">
      <dgm:prSet/>
      <dgm:spPr/>
      <dgm:t>
        <a:bodyPr/>
        <a:lstStyle/>
        <a:p>
          <a:endParaRPr 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68CB1726-A2C1-4357-8703-6A8E73F308D0}" type="sibTrans" cxnId="{94015740-1F0E-4238-B329-EA27586F7016}">
      <dgm:prSet/>
      <dgm:spPr/>
      <dgm:t>
        <a:bodyPr/>
        <a:lstStyle/>
        <a:p>
          <a:endParaRPr 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BAE77E64-46CE-4EAA-A8CD-8014D8585D10}">
      <dgm:prSet/>
      <dgm:spPr/>
      <dgm:t>
        <a:bodyPr/>
        <a:lstStyle/>
        <a:p>
          <a:r>
            <a:rPr kumimoji="1" lang="en-US" b="0" baseline="0" dirty="0">
              <a:latin typeface="Meiryo UI" panose="020B0604030504040204" pitchFamily="50" charset="-128"/>
              <a:ea typeface="Meiryo UI" panose="020B0604030504040204" pitchFamily="50" charset="-128"/>
            </a:rPr>
            <a:t>Not to care about official evaluation metrics (WRMSSE)</a:t>
          </a:r>
          <a:endParaRPr 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39100290-ED04-47B3-BEF0-D23E78D7DB8F}" type="parTrans" cxnId="{3AC51465-8E67-4D1B-87AB-9A218D9FAFCE}">
      <dgm:prSet/>
      <dgm:spPr/>
      <dgm:t>
        <a:bodyPr/>
        <a:lstStyle/>
        <a:p>
          <a:endParaRPr 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F01DADEC-ECB0-4C7C-8D0B-CAD16C4CFCC9}" type="sibTrans" cxnId="{3AC51465-8E67-4D1B-87AB-9A218D9FAFCE}">
      <dgm:prSet/>
      <dgm:spPr/>
      <dgm:t>
        <a:bodyPr/>
        <a:lstStyle/>
        <a:p>
          <a:endParaRPr 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074B8E7-5E0B-4517-82F9-00B395806E4C}">
      <dgm:prSet/>
      <dgm:spPr/>
      <dgm:t>
        <a:bodyPr/>
        <a:lstStyle/>
        <a:p>
          <a:r>
            <a:rPr kumimoji="1" lang="en-US" b="0" baseline="0">
              <a:latin typeface="Meiryo UI" panose="020B0604030504040204" pitchFamily="50" charset="-128"/>
              <a:ea typeface="Meiryo UI" panose="020B0604030504040204" pitchFamily="50" charset="-128"/>
            </a:rPr>
            <a:t>I thought WRMSSE is too difficult to understand for actual users</a:t>
          </a:r>
          <a:endParaRPr 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DC8A2550-88C8-4716-A054-06E4CBF89780}" type="parTrans" cxnId="{F1F96E25-92BA-4287-AF20-F124463D239A}">
      <dgm:prSet/>
      <dgm:spPr/>
      <dgm:t>
        <a:bodyPr/>
        <a:lstStyle/>
        <a:p>
          <a:endParaRPr 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F319C8E-37D0-42CA-A054-42CAE8667BF7}" type="sibTrans" cxnId="{F1F96E25-92BA-4287-AF20-F124463D239A}">
      <dgm:prSet/>
      <dgm:spPr/>
      <dgm:t>
        <a:bodyPr/>
        <a:lstStyle/>
        <a:p>
          <a:endParaRPr 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D949BB51-ED3A-4A59-8CA7-2F5B4F2F045F}">
      <dgm:prSet/>
      <dgm:spPr/>
      <dgm:t>
        <a:bodyPr/>
        <a:lstStyle/>
        <a:p>
          <a:r>
            <a:rPr kumimoji="1" lang="en-US" b="0" baseline="0" dirty="0">
              <a:latin typeface="Meiryo UI" panose="020B0604030504040204" pitchFamily="50" charset="-128"/>
              <a:ea typeface="Meiryo UI" panose="020B0604030504040204" pitchFamily="50" charset="-128"/>
            </a:rPr>
            <a:t>Not to use complex and recursive features</a:t>
          </a:r>
          <a:endParaRPr 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F2E7A7A-F48F-4C8C-9AF0-81CA38197268}" type="parTrans" cxnId="{AA7DC116-1F39-4CF5-91E3-16AF8CCD52F9}">
      <dgm:prSet/>
      <dgm:spPr/>
      <dgm:t>
        <a:bodyPr/>
        <a:lstStyle/>
        <a:p>
          <a:endParaRPr 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6B18364A-5E1F-4711-975D-CD232EA06B39}" type="sibTrans" cxnId="{AA7DC116-1F39-4CF5-91E3-16AF8CCD52F9}">
      <dgm:prSet/>
      <dgm:spPr/>
      <dgm:t>
        <a:bodyPr/>
        <a:lstStyle/>
        <a:p>
          <a:endParaRPr 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27357A3-F3A2-4278-9C3B-3CA4A954F3FE}">
      <dgm:prSet/>
      <dgm:spPr/>
      <dgm:t>
        <a:bodyPr/>
        <a:lstStyle/>
        <a:p>
          <a:r>
            <a:rPr kumimoji="1" lang="en-US" b="0" baseline="0">
              <a:latin typeface="Meiryo UI" panose="020B0604030504040204" pitchFamily="50" charset="-128"/>
              <a:ea typeface="Meiryo UI" panose="020B0604030504040204" pitchFamily="50" charset="-128"/>
            </a:rPr>
            <a:t>Just use general features that can be applied to any practical tasks</a:t>
          </a:r>
          <a:endParaRPr 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EE44FD7-9825-4E26-92C9-E6317488A0C0}" type="parTrans" cxnId="{C98A41F1-48F4-43DF-B73E-79FABC35A2FB}">
      <dgm:prSet/>
      <dgm:spPr/>
      <dgm:t>
        <a:bodyPr/>
        <a:lstStyle/>
        <a:p>
          <a:endParaRPr 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17F2F72-DF87-40A7-BAF4-0782250DBAE8}" type="sibTrans" cxnId="{C98A41F1-48F4-43DF-B73E-79FABC35A2FB}">
      <dgm:prSet/>
      <dgm:spPr/>
      <dgm:t>
        <a:bodyPr/>
        <a:lstStyle/>
        <a:p>
          <a:endParaRPr 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DE1AA5E-21C9-4031-831E-0AD3E71693DC}">
      <dgm:prSet/>
      <dgm:spPr/>
      <dgm:t>
        <a:bodyPr/>
        <a:lstStyle/>
        <a:p>
          <a:r>
            <a:rPr kumimoji="1" lang="en-US" b="0" baseline="0">
              <a:latin typeface="Meiryo UI" panose="020B0604030504040204" pitchFamily="50" charset="-128"/>
              <a:ea typeface="Meiryo UI" panose="020B0604030504040204" pitchFamily="50" charset="-128"/>
            </a:rPr>
            <a:t>Recursive features lead to error accumulation (=risky)</a:t>
          </a:r>
          <a:endParaRPr 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A3C15EB-E420-45E6-B5D2-4627077C972A}" type="parTrans" cxnId="{C540FA31-ABAF-4F53-B9C4-C94633F3D68B}">
      <dgm:prSet/>
      <dgm:spPr/>
      <dgm:t>
        <a:bodyPr/>
        <a:lstStyle/>
        <a:p>
          <a:endParaRPr 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A781CE3-4EFA-48B7-A76B-7A17CA8C20FF}" type="sibTrans" cxnId="{C540FA31-ABAF-4F53-B9C4-C94633F3D68B}">
      <dgm:prSet/>
      <dgm:spPr/>
      <dgm:t>
        <a:bodyPr/>
        <a:lstStyle/>
        <a:p>
          <a:endParaRPr 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A592456-2A0E-4E67-8F38-9C2D02260BCC}">
      <dgm:prSet/>
      <dgm:spPr/>
      <dgm:t>
        <a:bodyPr/>
        <a:lstStyle/>
        <a:p>
          <a:r>
            <a:rPr kumimoji="1" lang="en-US" b="0" baseline="0">
              <a:latin typeface="Meiryo UI" panose="020B0604030504040204" pitchFamily="50" charset="-128"/>
              <a:ea typeface="Meiryo UI" panose="020B0604030504040204" pitchFamily="50" charset="-128"/>
            </a:rPr>
            <a:t>Not to use computation resources too much</a:t>
          </a:r>
          <a:endParaRPr 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D9560C14-1BEE-4620-BAEA-8173BC224C46}" type="parTrans" cxnId="{9B2B6517-B592-4F63-BA8B-B95A8B7120F0}">
      <dgm:prSet/>
      <dgm:spPr/>
      <dgm:t>
        <a:bodyPr/>
        <a:lstStyle/>
        <a:p>
          <a:endParaRPr 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104FCAA-9A31-4220-B8F3-6DE802BDF32A}" type="sibTrans" cxnId="{9B2B6517-B592-4F63-BA8B-B95A8B7120F0}">
      <dgm:prSet/>
      <dgm:spPr/>
      <dgm:t>
        <a:bodyPr/>
        <a:lstStyle/>
        <a:p>
          <a:endParaRPr 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14D0DFCC-D571-4AC6-BC9B-50215841D449}">
      <dgm:prSet/>
      <dgm:spPr/>
      <dgm:t>
        <a:bodyPr/>
        <a:lstStyle/>
        <a:p>
          <a:r>
            <a:rPr kumimoji="1" lang="en-US" b="0" baseline="0" dirty="0">
              <a:latin typeface="Meiryo UI" panose="020B0604030504040204" pitchFamily="50" charset="-128"/>
              <a:ea typeface="Meiryo UI" panose="020B0604030504040204" pitchFamily="50" charset="-128"/>
            </a:rPr>
            <a:t>Single model (</a:t>
          </a:r>
          <a:r>
            <a:rPr kumimoji="1" lang="en-US" b="0" baseline="0" dirty="0" err="1">
              <a:latin typeface="Meiryo UI" panose="020B0604030504040204" pitchFamily="50" charset="-128"/>
              <a:ea typeface="Meiryo UI" panose="020B0604030504040204" pitchFamily="50" charset="-128"/>
            </a:rPr>
            <a:t>LightGBM</a:t>
          </a:r>
          <a:r>
            <a:rPr kumimoji="1" lang="en-US" b="0" baseline="0" dirty="0">
              <a:latin typeface="Meiryo UI" panose="020B0604030504040204" pitchFamily="50" charset="-128"/>
              <a:ea typeface="Meiryo UI" panose="020B0604030504040204" pitchFamily="50" charset="-128"/>
            </a:rPr>
            <a:t> only, no stacking, no blending)</a:t>
          </a:r>
          <a:endParaRPr 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6904C458-2FAA-48AA-8BCA-CD7921ED74E8}" type="parTrans" cxnId="{267808EC-D886-42E1-8C80-EA6F8438ED34}">
      <dgm:prSet/>
      <dgm:spPr/>
      <dgm:t>
        <a:bodyPr/>
        <a:lstStyle/>
        <a:p>
          <a:endParaRPr 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72FE6C9-4DB5-447C-A89A-450CF8AEFD5C}" type="sibTrans" cxnId="{267808EC-D886-42E1-8C80-EA6F8438ED34}">
      <dgm:prSet/>
      <dgm:spPr/>
      <dgm:t>
        <a:bodyPr/>
        <a:lstStyle/>
        <a:p>
          <a:endParaRPr 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E12172A2-612E-4660-BC6F-E81E63D07EB5}">
      <dgm:prSet/>
      <dgm:spPr/>
      <dgm:t>
        <a:bodyPr/>
        <a:lstStyle/>
        <a:p>
          <a:r>
            <a:rPr kumimoji="1" lang="en-US" b="0" baseline="0" dirty="0">
              <a:latin typeface="Meiryo UI" panose="020B0604030504040204" pitchFamily="50" charset="-128"/>
              <a:ea typeface="Meiryo UI" panose="020B0604030504040204" pitchFamily="50" charset="-128"/>
            </a:rPr>
            <a:t>Memory efficiency (model for each store and week)</a:t>
          </a:r>
          <a:endParaRPr 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E61D89A6-60A5-40C2-AA06-6A1526BBBF39}" type="parTrans" cxnId="{892DBB89-8D8D-459F-890E-6EFCE49A5F90}">
      <dgm:prSet/>
      <dgm:spPr/>
      <dgm:t>
        <a:bodyPr/>
        <a:lstStyle/>
        <a:p>
          <a:endParaRPr 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CA0F78D3-098B-4733-A247-E3F0FD2E1BBC}" type="sibTrans" cxnId="{892DBB89-8D8D-459F-890E-6EFCE49A5F90}">
      <dgm:prSet/>
      <dgm:spPr/>
      <dgm:t>
        <a:bodyPr/>
        <a:lstStyle/>
        <a:p>
          <a:endParaRPr 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F35EB81-54DD-41A8-BACE-3B0214745D65}" type="pres">
      <dgm:prSet presAssocID="{F8454502-8637-493D-8F25-B51F24FEEECD}" presName="Name0" presStyleCnt="0">
        <dgm:presLayoutVars>
          <dgm:dir/>
          <dgm:animLvl val="lvl"/>
          <dgm:resizeHandles val="exact"/>
        </dgm:presLayoutVars>
      </dgm:prSet>
      <dgm:spPr/>
    </dgm:pt>
    <dgm:pt modelId="{0A3FE8C9-064B-4054-8E4F-B307FE4879A5}" type="pres">
      <dgm:prSet presAssocID="{002C1D38-3704-427B-AB56-A2462760CAB5}" presName="composite" presStyleCnt="0"/>
      <dgm:spPr/>
    </dgm:pt>
    <dgm:pt modelId="{57F5190C-9AA3-46A8-812D-20EA312A38C7}" type="pres">
      <dgm:prSet presAssocID="{002C1D38-3704-427B-AB56-A2462760CAB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26B0BCF8-DBB8-4D80-91B1-A9D4BAE7D695}" type="pres">
      <dgm:prSet presAssocID="{002C1D38-3704-427B-AB56-A2462760CAB5}" presName="desTx" presStyleLbl="alignAccFollowNode1" presStyleIdx="0" presStyleCnt="4">
        <dgm:presLayoutVars>
          <dgm:bulletEnabled val="1"/>
        </dgm:presLayoutVars>
      </dgm:prSet>
      <dgm:spPr/>
    </dgm:pt>
    <dgm:pt modelId="{085B441A-FAD0-4A7A-8CF2-D01B332A73AA}" type="pres">
      <dgm:prSet presAssocID="{B6299038-4108-4E4E-B639-8030D1ACFE5E}" presName="space" presStyleCnt="0"/>
      <dgm:spPr/>
    </dgm:pt>
    <dgm:pt modelId="{C35D1F8F-5414-48A2-852F-8AD250034557}" type="pres">
      <dgm:prSet presAssocID="{BAE77E64-46CE-4EAA-A8CD-8014D8585D10}" presName="composite" presStyleCnt="0"/>
      <dgm:spPr/>
    </dgm:pt>
    <dgm:pt modelId="{D68EB9A7-A594-40A3-A102-F434712CBA29}" type="pres">
      <dgm:prSet presAssocID="{BAE77E64-46CE-4EAA-A8CD-8014D8585D10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155253D9-F99B-4C2B-B608-2F6E2C871603}" type="pres">
      <dgm:prSet presAssocID="{BAE77E64-46CE-4EAA-A8CD-8014D8585D10}" presName="desTx" presStyleLbl="alignAccFollowNode1" presStyleIdx="1" presStyleCnt="4">
        <dgm:presLayoutVars>
          <dgm:bulletEnabled val="1"/>
        </dgm:presLayoutVars>
      </dgm:prSet>
      <dgm:spPr/>
    </dgm:pt>
    <dgm:pt modelId="{840E5156-B253-43C1-8203-38AF59F70EDB}" type="pres">
      <dgm:prSet presAssocID="{F01DADEC-ECB0-4C7C-8D0B-CAD16C4CFCC9}" presName="space" presStyleCnt="0"/>
      <dgm:spPr/>
    </dgm:pt>
    <dgm:pt modelId="{06377CF6-575A-43E6-B1D0-F1702C28233B}" type="pres">
      <dgm:prSet presAssocID="{D949BB51-ED3A-4A59-8CA7-2F5B4F2F045F}" presName="composite" presStyleCnt="0"/>
      <dgm:spPr/>
    </dgm:pt>
    <dgm:pt modelId="{EB49D93B-E0B5-4B5E-B575-F260BB27A28D}" type="pres">
      <dgm:prSet presAssocID="{D949BB51-ED3A-4A59-8CA7-2F5B4F2F045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134F0845-848E-42EA-A600-B56EA4FA9762}" type="pres">
      <dgm:prSet presAssocID="{D949BB51-ED3A-4A59-8CA7-2F5B4F2F045F}" presName="desTx" presStyleLbl="alignAccFollowNode1" presStyleIdx="2" presStyleCnt="4">
        <dgm:presLayoutVars>
          <dgm:bulletEnabled val="1"/>
        </dgm:presLayoutVars>
      </dgm:prSet>
      <dgm:spPr/>
    </dgm:pt>
    <dgm:pt modelId="{1145E98C-9787-44EA-BB65-CEF4B3BBA52D}" type="pres">
      <dgm:prSet presAssocID="{6B18364A-5E1F-4711-975D-CD232EA06B39}" presName="space" presStyleCnt="0"/>
      <dgm:spPr/>
    </dgm:pt>
    <dgm:pt modelId="{496024D3-88F6-4D0D-804C-9179ED2BC316}" type="pres">
      <dgm:prSet presAssocID="{2A592456-2A0E-4E67-8F38-9C2D02260BCC}" presName="composite" presStyleCnt="0"/>
      <dgm:spPr/>
    </dgm:pt>
    <dgm:pt modelId="{5F95565A-C8CE-412D-B29F-3083CFAD5388}" type="pres">
      <dgm:prSet presAssocID="{2A592456-2A0E-4E67-8F38-9C2D02260BCC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9B2E81A4-C5B6-457E-89BA-EAD92FD80B39}" type="pres">
      <dgm:prSet presAssocID="{2A592456-2A0E-4E67-8F38-9C2D02260BCC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02532414-4CD4-4077-8C97-77A3049BD45E}" type="presOf" srcId="{E12172A2-612E-4660-BC6F-E81E63D07EB5}" destId="{9B2E81A4-C5B6-457E-89BA-EAD92FD80B39}" srcOrd="0" destOrd="1" presId="urn:microsoft.com/office/officeart/2005/8/layout/hList1"/>
    <dgm:cxn modelId="{AA7DC116-1F39-4CF5-91E3-16AF8CCD52F9}" srcId="{F8454502-8637-493D-8F25-B51F24FEEECD}" destId="{D949BB51-ED3A-4A59-8CA7-2F5B4F2F045F}" srcOrd="2" destOrd="0" parTransId="{0F2E7A7A-F48F-4C8C-9AF0-81CA38197268}" sibTransId="{6B18364A-5E1F-4711-975D-CD232EA06B39}"/>
    <dgm:cxn modelId="{9B2B6517-B592-4F63-BA8B-B95A8B7120F0}" srcId="{F8454502-8637-493D-8F25-B51F24FEEECD}" destId="{2A592456-2A0E-4E67-8F38-9C2D02260BCC}" srcOrd="3" destOrd="0" parTransId="{D9560C14-1BEE-4620-BAEA-8173BC224C46}" sibTransId="{7104FCAA-9A31-4220-B8F3-6DE802BDF32A}"/>
    <dgm:cxn modelId="{F1F96E25-92BA-4287-AF20-F124463D239A}" srcId="{BAE77E64-46CE-4EAA-A8CD-8014D8585D10}" destId="{A074B8E7-5E0B-4517-82F9-00B395806E4C}" srcOrd="0" destOrd="0" parTransId="{DC8A2550-88C8-4716-A054-06E4CBF89780}" sibTransId="{AF319C8E-37D0-42CA-A054-42CAE8667BF7}"/>
    <dgm:cxn modelId="{12FC832C-C629-466D-BB00-C39B8DA0E073}" type="presOf" srcId="{2A592456-2A0E-4E67-8F38-9C2D02260BCC}" destId="{5F95565A-C8CE-412D-B29F-3083CFAD5388}" srcOrd="0" destOrd="0" presId="urn:microsoft.com/office/officeart/2005/8/layout/hList1"/>
    <dgm:cxn modelId="{C540FA31-ABAF-4F53-B9C4-C94633F3D68B}" srcId="{D949BB51-ED3A-4A59-8CA7-2F5B4F2F045F}" destId="{4DE1AA5E-21C9-4031-831E-0AD3E71693DC}" srcOrd="1" destOrd="0" parTransId="{4A3C15EB-E420-45E6-B5D2-4627077C972A}" sibTransId="{2A781CE3-4EFA-48B7-A76B-7A17CA8C20FF}"/>
    <dgm:cxn modelId="{94015740-1F0E-4238-B329-EA27586F7016}" srcId="{002C1D38-3704-427B-AB56-A2462760CAB5}" destId="{F7D673BF-C95B-4064-902A-DE614F4E1652}" srcOrd="0" destOrd="0" parTransId="{E9094FD6-23FB-42B8-BD08-4102822B00BF}" sibTransId="{68CB1726-A2C1-4357-8703-6A8E73F308D0}"/>
    <dgm:cxn modelId="{3AC51465-8E67-4D1B-87AB-9A218D9FAFCE}" srcId="{F8454502-8637-493D-8F25-B51F24FEEECD}" destId="{BAE77E64-46CE-4EAA-A8CD-8014D8585D10}" srcOrd="1" destOrd="0" parTransId="{39100290-ED04-47B3-BEF0-D23E78D7DB8F}" sibTransId="{F01DADEC-ECB0-4C7C-8D0B-CAD16C4CFCC9}"/>
    <dgm:cxn modelId="{17139350-9E4C-4241-AB68-7FF921E01AAB}" type="presOf" srcId="{F8454502-8637-493D-8F25-B51F24FEEECD}" destId="{4F35EB81-54DD-41A8-BACE-3B0214745D65}" srcOrd="0" destOrd="0" presId="urn:microsoft.com/office/officeart/2005/8/layout/hList1"/>
    <dgm:cxn modelId="{0B9B2752-2F19-4C1B-BB34-2B0E7DAD33BF}" type="presOf" srcId="{4DE1AA5E-21C9-4031-831E-0AD3E71693DC}" destId="{134F0845-848E-42EA-A600-B56EA4FA9762}" srcOrd="0" destOrd="1" presId="urn:microsoft.com/office/officeart/2005/8/layout/hList1"/>
    <dgm:cxn modelId="{CE044673-7D19-4B32-856E-551D2B7D0ECB}" type="presOf" srcId="{002C1D38-3704-427B-AB56-A2462760CAB5}" destId="{57F5190C-9AA3-46A8-812D-20EA312A38C7}" srcOrd="0" destOrd="0" presId="urn:microsoft.com/office/officeart/2005/8/layout/hList1"/>
    <dgm:cxn modelId="{A607B175-2326-46F2-B275-2503D105E5E4}" type="presOf" srcId="{F7D673BF-C95B-4064-902A-DE614F4E1652}" destId="{26B0BCF8-DBB8-4D80-91B1-A9D4BAE7D695}" srcOrd="0" destOrd="0" presId="urn:microsoft.com/office/officeart/2005/8/layout/hList1"/>
    <dgm:cxn modelId="{CA9CF482-4E91-4705-879E-2A77C84A89A5}" srcId="{F8454502-8637-493D-8F25-B51F24FEEECD}" destId="{002C1D38-3704-427B-AB56-A2462760CAB5}" srcOrd="0" destOrd="0" parTransId="{62DAAAA5-79CE-4379-9510-E1C50334AA52}" sibTransId="{B6299038-4108-4E4E-B639-8030D1ACFE5E}"/>
    <dgm:cxn modelId="{892DBB89-8D8D-459F-890E-6EFCE49A5F90}" srcId="{2A592456-2A0E-4E67-8F38-9C2D02260BCC}" destId="{E12172A2-612E-4660-BC6F-E81E63D07EB5}" srcOrd="1" destOrd="0" parTransId="{E61D89A6-60A5-40C2-AA06-6A1526BBBF39}" sibTransId="{CA0F78D3-098B-4733-A247-E3F0FD2E1BBC}"/>
    <dgm:cxn modelId="{57DA4F8E-54A6-4812-BDBE-276C438D461D}" type="presOf" srcId="{D949BB51-ED3A-4A59-8CA7-2F5B4F2F045F}" destId="{EB49D93B-E0B5-4B5E-B575-F260BB27A28D}" srcOrd="0" destOrd="0" presId="urn:microsoft.com/office/officeart/2005/8/layout/hList1"/>
    <dgm:cxn modelId="{7315F08F-5328-480C-BC39-079EA7707907}" type="presOf" srcId="{BAE77E64-46CE-4EAA-A8CD-8014D8585D10}" destId="{D68EB9A7-A594-40A3-A102-F434712CBA29}" srcOrd="0" destOrd="0" presId="urn:microsoft.com/office/officeart/2005/8/layout/hList1"/>
    <dgm:cxn modelId="{730DCEBE-EB69-4BBA-A10D-CD885B23F220}" type="presOf" srcId="{A074B8E7-5E0B-4517-82F9-00B395806E4C}" destId="{155253D9-F99B-4C2B-B608-2F6E2C871603}" srcOrd="0" destOrd="0" presId="urn:microsoft.com/office/officeart/2005/8/layout/hList1"/>
    <dgm:cxn modelId="{C0C135D2-88AC-4F45-B27B-85069D10FCFD}" type="presOf" srcId="{14D0DFCC-D571-4AC6-BC9B-50215841D449}" destId="{9B2E81A4-C5B6-457E-89BA-EAD92FD80B39}" srcOrd="0" destOrd="0" presId="urn:microsoft.com/office/officeart/2005/8/layout/hList1"/>
    <dgm:cxn modelId="{29E111E7-4F43-4203-B27E-292E970E3ADF}" type="presOf" srcId="{427357A3-F3A2-4278-9C3B-3CA4A954F3FE}" destId="{134F0845-848E-42EA-A600-B56EA4FA9762}" srcOrd="0" destOrd="0" presId="urn:microsoft.com/office/officeart/2005/8/layout/hList1"/>
    <dgm:cxn modelId="{267808EC-D886-42E1-8C80-EA6F8438ED34}" srcId="{2A592456-2A0E-4E67-8F38-9C2D02260BCC}" destId="{14D0DFCC-D571-4AC6-BC9B-50215841D449}" srcOrd="0" destOrd="0" parTransId="{6904C458-2FAA-48AA-8BCA-CD7921ED74E8}" sibTransId="{072FE6C9-4DB5-447C-A89A-450CF8AEFD5C}"/>
    <dgm:cxn modelId="{C98A41F1-48F4-43DF-B73E-79FABC35A2FB}" srcId="{D949BB51-ED3A-4A59-8CA7-2F5B4F2F045F}" destId="{427357A3-F3A2-4278-9C3B-3CA4A954F3FE}" srcOrd="0" destOrd="0" parTransId="{7EE44FD7-9825-4E26-92C9-E6317488A0C0}" sibTransId="{017F2F72-DF87-40A7-BAF4-0782250DBAE8}"/>
    <dgm:cxn modelId="{F887F937-E9B6-4FEC-B828-C412D24DD66D}" type="presParOf" srcId="{4F35EB81-54DD-41A8-BACE-3B0214745D65}" destId="{0A3FE8C9-064B-4054-8E4F-B307FE4879A5}" srcOrd="0" destOrd="0" presId="urn:microsoft.com/office/officeart/2005/8/layout/hList1"/>
    <dgm:cxn modelId="{7483101D-7C67-4A3F-BBFF-EEE9B8C26B90}" type="presParOf" srcId="{0A3FE8C9-064B-4054-8E4F-B307FE4879A5}" destId="{57F5190C-9AA3-46A8-812D-20EA312A38C7}" srcOrd="0" destOrd="0" presId="urn:microsoft.com/office/officeart/2005/8/layout/hList1"/>
    <dgm:cxn modelId="{F297896F-5556-4812-BCA6-F0A6DAA57563}" type="presParOf" srcId="{0A3FE8C9-064B-4054-8E4F-B307FE4879A5}" destId="{26B0BCF8-DBB8-4D80-91B1-A9D4BAE7D695}" srcOrd="1" destOrd="0" presId="urn:microsoft.com/office/officeart/2005/8/layout/hList1"/>
    <dgm:cxn modelId="{BE2C94B2-2085-4E33-BAF8-6D1BB2F4EBC8}" type="presParOf" srcId="{4F35EB81-54DD-41A8-BACE-3B0214745D65}" destId="{085B441A-FAD0-4A7A-8CF2-D01B332A73AA}" srcOrd="1" destOrd="0" presId="urn:microsoft.com/office/officeart/2005/8/layout/hList1"/>
    <dgm:cxn modelId="{28148134-8C62-4174-B615-3C0BF5DDA109}" type="presParOf" srcId="{4F35EB81-54DD-41A8-BACE-3B0214745D65}" destId="{C35D1F8F-5414-48A2-852F-8AD250034557}" srcOrd="2" destOrd="0" presId="urn:microsoft.com/office/officeart/2005/8/layout/hList1"/>
    <dgm:cxn modelId="{66B5B650-30D5-4267-96AF-DE1026B6EB0D}" type="presParOf" srcId="{C35D1F8F-5414-48A2-852F-8AD250034557}" destId="{D68EB9A7-A594-40A3-A102-F434712CBA29}" srcOrd="0" destOrd="0" presId="urn:microsoft.com/office/officeart/2005/8/layout/hList1"/>
    <dgm:cxn modelId="{3818955D-1BCE-421F-AED6-9361F3CA9A9F}" type="presParOf" srcId="{C35D1F8F-5414-48A2-852F-8AD250034557}" destId="{155253D9-F99B-4C2B-B608-2F6E2C871603}" srcOrd="1" destOrd="0" presId="urn:microsoft.com/office/officeart/2005/8/layout/hList1"/>
    <dgm:cxn modelId="{9F30BA60-CF9E-4833-B4D3-0B270AB37FC1}" type="presParOf" srcId="{4F35EB81-54DD-41A8-BACE-3B0214745D65}" destId="{840E5156-B253-43C1-8203-38AF59F70EDB}" srcOrd="3" destOrd="0" presId="urn:microsoft.com/office/officeart/2005/8/layout/hList1"/>
    <dgm:cxn modelId="{A5F53910-5FDD-4BDA-AAC4-4BA302149181}" type="presParOf" srcId="{4F35EB81-54DD-41A8-BACE-3B0214745D65}" destId="{06377CF6-575A-43E6-B1D0-F1702C28233B}" srcOrd="4" destOrd="0" presId="urn:microsoft.com/office/officeart/2005/8/layout/hList1"/>
    <dgm:cxn modelId="{962F6853-0A18-4878-83F0-146B663AEA96}" type="presParOf" srcId="{06377CF6-575A-43E6-B1D0-F1702C28233B}" destId="{EB49D93B-E0B5-4B5E-B575-F260BB27A28D}" srcOrd="0" destOrd="0" presId="urn:microsoft.com/office/officeart/2005/8/layout/hList1"/>
    <dgm:cxn modelId="{E6E90ED0-CC88-4151-ACC4-BEA492D8AFF6}" type="presParOf" srcId="{06377CF6-575A-43E6-B1D0-F1702C28233B}" destId="{134F0845-848E-42EA-A600-B56EA4FA9762}" srcOrd="1" destOrd="0" presId="urn:microsoft.com/office/officeart/2005/8/layout/hList1"/>
    <dgm:cxn modelId="{F2CFBE98-3B45-45C6-A561-D02B32800279}" type="presParOf" srcId="{4F35EB81-54DD-41A8-BACE-3B0214745D65}" destId="{1145E98C-9787-44EA-BB65-CEF4B3BBA52D}" srcOrd="5" destOrd="0" presId="urn:microsoft.com/office/officeart/2005/8/layout/hList1"/>
    <dgm:cxn modelId="{9FDA13FF-503C-4D12-9473-76C2664BD310}" type="presParOf" srcId="{4F35EB81-54DD-41A8-BACE-3B0214745D65}" destId="{496024D3-88F6-4D0D-804C-9179ED2BC316}" srcOrd="6" destOrd="0" presId="urn:microsoft.com/office/officeart/2005/8/layout/hList1"/>
    <dgm:cxn modelId="{B9F49447-9E41-4855-B387-FB2B5A3662EA}" type="presParOf" srcId="{496024D3-88F6-4D0D-804C-9179ED2BC316}" destId="{5F95565A-C8CE-412D-B29F-3083CFAD5388}" srcOrd="0" destOrd="0" presId="urn:microsoft.com/office/officeart/2005/8/layout/hList1"/>
    <dgm:cxn modelId="{DDFA6F47-3BCE-4FCD-9C00-DEAA79B3C316}" type="presParOf" srcId="{496024D3-88F6-4D0D-804C-9179ED2BC316}" destId="{9B2E81A4-C5B6-457E-89BA-EAD92FD80B3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5190C-9AA3-46A8-812D-20EA312A38C7}">
      <dsp:nvSpPr>
        <dsp:cNvPr id="0" name=""/>
        <dsp:cNvSpPr/>
      </dsp:nvSpPr>
      <dsp:spPr>
        <a:xfrm>
          <a:off x="4265" y="709972"/>
          <a:ext cx="2564955" cy="9888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500" b="0" kern="1200" baseline="0" dirty="0">
              <a:latin typeface="Meiryo UI" panose="020B0604030504040204" pitchFamily="50" charset="-128"/>
              <a:ea typeface="Meiryo UI" panose="020B0604030504040204" pitchFamily="50" charset="-128"/>
            </a:rPr>
            <a:t>Not to use post processing, multiplier and leaks</a:t>
          </a:r>
          <a:endParaRPr lang="en-US" sz="15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4265" y="709972"/>
        <a:ext cx="2564955" cy="988858"/>
      </dsp:txXfrm>
    </dsp:sp>
    <dsp:sp modelId="{26B0BCF8-DBB8-4D80-91B1-A9D4BAE7D695}">
      <dsp:nvSpPr>
        <dsp:cNvPr id="0" name=""/>
        <dsp:cNvSpPr/>
      </dsp:nvSpPr>
      <dsp:spPr>
        <a:xfrm>
          <a:off x="4265" y="1698830"/>
          <a:ext cx="2564955" cy="22717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500" b="0" kern="1200" baseline="0" dirty="0">
              <a:latin typeface="Meiryo UI" panose="020B0604030504040204" pitchFamily="50" charset="-128"/>
              <a:ea typeface="Meiryo UI" panose="020B0604030504040204" pitchFamily="50" charset="-128"/>
            </a:rPr>
            <a:t>In practice, it is not possible to utilize such information</a:t>
          </a:r>
          <a:endParaRPr lang="en-US" sz="15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4265" y="1698830"/>
        <a:ext cx="2564955" cy="2271782"/>
      </dsp:txXfrm>
    </dsp:sp>
    <dsp:sp modelId="{D68EB9A7-A594-40A3-A102-F434712CBA29}">
      <dsp:nvSpPr>
        <dsp:cNvPr id="0" name=""/>
        <dsp:cNvSpPr/>
      </dsp:nvSpPr>
      <dsp:spPr>
        <a:xfrm>
          <a:off x="2928315" y="709972"/>
          <a:ext cx="2564955" cy="9888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500" b="0" kern="1200" baseline="0" dirty="0">
              <a:latin typeface="Meiryo UI" panose="020B0604030504040204" pitchFamily="50" charset="-128"/>
              <a:ea typeface="Meiryo UI" panose="020B0604030504040204" pitchFamily="50" charset="-128"/>
            </a:rPr>
            <a:t>Not to care about official evaluation metrics (WRMSSE)</a:t>
          </a:r>
          <a:endParaRPr lang="en-US" sz="15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928315" y="709972"/>
        <a:ext cx="2564955" cy="988858"/>
      </dsp:txXfrm>
    </dsp:sp>
    <dsp:sp modelId="{155253D9-F99B-4C2B-B608-2F6E2C871603}">
      <dsp:nvSpPr>
        <dsp:cNvPr id="0" name=""/>
        <dsp:cNvSpPr/>
      </dsp:nvSpPr>
      <dsp:spPr>
        <a:xfrm>
          <a:off x="2928315" y="1698830"/>
          <a:ext cx="2564955" cy="22717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500" b="0" kern="1200" baseline="0">
              <a:latin typeface="Meiryo UI" panose="020B0604030504040204" pitchFamily="50" charset="-128"/>
              <a:ea typeface="Meiryo UI" panose="020B0604030504040204" pitchFamily="50" charset="-128"/>
            </a:rPr>
            <a:t>I thought WRMSSE is too difficult to understand for actual users</a:t>
          </a:r>
          <a:endParaRPr lang="en-US" sz="15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928315" y="1698830"/>
        <a:ext cx="2564955" cy="2271782"/>
      </dsp:txXfrm>
    </dsp:sp>
    <dsp:sp modelId="{EB49D93B-E0B5-4B5E-B575-F260BB27A28D}">
      <dsp:nvSpPr>
        <dsp:cNvPr id="0" name=""/>
        <dsp:cNvSpPr/>
      </dsp:nvSpPr>
      <dsp:spPr>
        <a:xfrm>
          <a:off x="5852364" y="709972"/>
          <a:ext cx="2564955" cy="9888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500" b="0" kern="1200" baseline="0" dirty="0">
              <a:latin typeface="Meiryo UI" panose="020B0604030504040204" pitchFamily="50" charset="-128"/>
              <a:ea typeface="Meiryo UI" panose="020B0604030504040204" pitchFamily="50" charset="-128"/>
            </a:rPr>
            <a:t>Not to use complex and recursive features</a:t>
          </a:r>
          <a:endParaRPr lang="en-US" sz="15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5852364" y="709972"/>
        <a:ext cx="2564955" cy="988858"/>
      </dsp:txXfrm>
    </dsp:sp>
    <dsp:sp modelId="{134F0845-848E-42EA-A600-B56EA4FA9762}">
      <dsp:nvSpPr>
        <dsp:cNvPr id="0" name=""/>
        <dsp:cNvSpPr/>
      </dsp:nvSpPr>
      <dsp:spPr>
        <a:xfrm>
          <a:off x="5852364" y="1698830"/>
          <a:ext cx="2564955" cy="22717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500" b="0" kern="1200" baseline="0">
              <a:latin typeface="Meiryo UI" panose="020B0604030504040204" pitchFamily="50" charset="-128"/>
              <a:ea typeface="Meiryo UI" panose="020B0604030504040204" pitchFamily="50" charset="-128"/>
            </a:rPr>
            <a:t>Just use general features that can be applied to any practical tasks</a:t>
          </a:r>
          <a:endParaRPr lang="en-US" sz="1500" kern="1200">
            <a:latin typeface="Meiryo UI" panose="020B0604030504040204" pitchFamily="50" charset="-128"/>
            <a:ea typeface="Meiryo UI" panose="020B0604030504040204" pitchFamily="50" charset="-128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500" b="0" kern="1200" baseline="0">
              <a:latin typeface="Meiryo UI" panose="020B0604030504040204" pitchFamily="50" charset="-128"/>
              <a:ea typeface="Meiryo UI" panose="020B0604030504040204" pitchFamily="50" charset="-128"/>
            </a:rPr>
            <a:t>Recursive features lead to error accumulation (=risky)</a:t>
          </a:r>
          <a:endParaRPr lang="en-US" sz="15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5852364" y="1698830"/>
        <a:ext cx="2564955" cy="2271782"/>
      </dsp:txXfrm>
    </dsp:sp>
    <dsp:sp modelId="{5F95565A-C8CE-412D-B29F-3083CFAD5388}">
      <dsp:nvSpPr>
        <dsp:cNvPr id="0" name=""/>
        <dsp:cNvSpPr/>
      </dsp:nvSpPr>
      <dsp:spPr>
        <a:xfrm>
          <a:off x="8776413" y="709972"/>
          <a:ext cx="2564955" cy="9888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500" b="0" kern="1200" baseline="0">
              <a:latin typeface="Meiryo UI" panose="020B0604030504040204" pitchFamily="50" charset="-128"/>
              <a:ea typeface="Meiryo UI" panose="020B0604030504040204" pitchFamily="50" charset="-128"/>
            </a:rPr>
            <a:t>Not to use computation resources too much</a:t>
          </a:r>
          <a:endParaRPr lang="en-US" sz="15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8776413" y="709972"/>
        <a:ext cx="2564955" cy="988858"/>
      </dsp:txXfrm>
    </dsp:sp>
    <dsp:sp modelId="{9B2E81A4-C5B6-457E-89BA-EAD92FD80B39}">
      <dsp:nvSpPr>
        <dsp:cNvPr id="0" name=""/>
        <dsp:cNvSpPr/>
      </dsp:nvSpPr>
      <dsp:spPr>
        <a:xfrm>
          <a:off x="8776413" y="1698830"/>
          <a:ext cx="2564955" cy="22717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500" b="0" kern="1200" baseline="0" dirty="0">
              <a:latin typeface="Meiryo UI" panose="020B0604030504040204" pitchFamily="50" charset="-128"/>
              <a:ea typeface="Meiryo UI" panose="020B0604030504040204" pitchFamily="50" charset="-128"/>
            </a:rPr>
            <a:t>Single model (</a:t>
          </a:r>
          <a:r>
            <a:rPr kumimoji="1" lang="en-US" sz="1500" b="0" kern="1200" baseline="0" dirty="0" err="1">
              <a:latin typeface="Meiryo UI" panose="020B0604030504040204" pitchFamily="50" charset="-128"/>
              <a:ea typeface="Meiryo UI" panose="020B0604030504040204" pitchFamily="50" charset="-128"/>
            </a:rPr>
            <a:t>LightGBM</a:t>
          </a:r>
          <a:r>
            <a:rPr kumimoji="1" lang="en-US" sz="1500" b="0" kern="1200" baseline="0" dirty="0">
              <a:latin typeface="Meiryo UI" panose="020B0604030504040204" pitchFamily="50" charset="-128"/>
              <a:ea typeface="Meiryo UI" panose="020B0604030504040204" pitchFamily="50" charset="-128"/>
            </a:rPr>
            <a:t> only, no stacking, no blending)</a:t>
          </a:r>
          <a:endParaRPr lang="en-US" sz="15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500" b="0" kern="1200" baseline="0" dirty="0">
              <a:latin typeface="Meiryo UI" panose="020B0604030504040204" pitchFamily="50" charset="-128"/>
              <a:ea typeface="Meiryo UI" panose="020B0604030504040204" pitchFamily="50" charset="-128"/>
            </a:rPr>
            <a:t>Memory efficiency (model for each store and week)</a:t>
          </a:r>
          <a:endParaRPr lang="en-US" sz="15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8776413" y="1698830"/>
        <a:ext cx="2564955" cy="22717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56876A3F-4FE3-4D4F-B92F-1631838507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94516C7-1FF3-F44B-93B1-24B9AA324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7D3AE85-3212-4814-8B87-FF7ABCA0BF92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2020/7/14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C6268A-8AA9-4C40-BEFB-029DF3E811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E928AC-AE76-324A-BA05-D16BF60C79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E62C3C4-9460-4343-9283-24A378E2714B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05489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F08A2D6-1316-4A14-9673-025911DEF5CC}" type="datetime1">
              <a:rPr lang="ja-JP" altLang="en-US" smtClean="0"/>
              <a:t>2020/7/14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マスター テキストのスタイルを編集する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6DE8F2A-B3D4-43F2-B39B-CD77F64A1950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46177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6DE8F2A-B3D4-43F2-B39B-CD77F64A1950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7139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</p:spPr>
        <p:txBody>
          <a:bodyPr rtlCol="0"/>
          <a:lstStyle/>
          <a:p>
            <a:pPr rtl="0"/>
            <a:fld id="{F6DE8F2A-B3D4-43F2-B39B-CD77F64A1950}" type="slidenum">
              <a:rPr lang="en-US" altLang="ja-JP" smtClean="0"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07722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と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図プレースホルダー 35">
            <a:extLst>
              <a:ext uri="{FF2B5EF4-FFF2-40B4-BE49-F238E27FC236}">
                <a16:creationId xmlns:a16="http://schemas.microsoft.com/office/drawing/2014/main" id="{8B934246-87B1-4444-9DCA-06622CAD55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3992" y="124953"/>
            <a:ext cx="11944014" cy="4372387"/>
          </a:xfrm>
          <a:custGeom>
            <a:avLst/>
            <a:gdLst>
              <a:gd name="connsiteX0" fmla="*/ 0 w 11944014"/>
              <a:gd name="connsiteY0" fmla="*/ 0 h 4372387"/>
              <a:gd name="connsiteX1" fmla="*/ 11944014 w 11944014"/>
              <a:gd name="connsiteY1" fmla="*/ 0 h 4372387"/>
              <a:gd name="connsiteX2" fmla="*/ 11944014 w 11944014"/>
              <a:gd name="connsiteY2" fmla="*/ 4064314 h 4372387"/>
              <a:gd name="connsiteX3" fmla="*/ 11419539 w 11944014"/>
              <a:gd name="connsiteY3" fmla="*/ 4152711 h 4372387"/>
              <a:gd name="connsiteX4" fmla="*/ 4857299 w 11944014"/>
              <a:gd name="connsiteY4" fmla="*/ 3772522 h 4372387"/>
              <a:gd name="connsiteX5" fmla="*/ 510557 w 11944014"/>
              <a:gd name="connsiteY5" fmla="*/ 3115117 h 4372387"/>
              <a:gd name="connsiteX6" fmla="*/ 0 w 11944014"/>
              <a:gd name="connsiteY6" fmla="*/ 3085767 h 437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44014" h="4372387">
                <a:moveTo>
                  <a:pt x="0" y="0"/>
                </a:moveTo>
                <a:lnTo>
                  <a:pt x="11944014" y="0"/>
                </a:lnTo>
                <a:lnTo>
                  <a:pt x="11944014" y="4064314"/>
                </a:lnTo>
                <a:lnTo>
                  <a:pt x="11419539" y="4152711"/>
                </a:lnTo>
                <a:cubicBezTo>
                  <a:pt x="10120431" y="4379826"/>
                  <a:pt x="8581267" y="4634432"/>
                  <a:pt x="4857299" y="3772522"/>
                </a:cubicBezTo>
                <a:cubicBezTo>
                  <a:pt x="3261016" y="3403063"/>
                  <a:pt x="1951876" y="3212078"/>
                  <a:pt x="510557" y="3115117"/>
                </a:cubicBezTo>
                <a:lnTo>
                  <a:pt x="0" y="30857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baseline="0" dirty="0">
                <a:ea typeface="Meiryo UI" panose="020B0604030504040204" pitchFamily="50" charset="-128"/>
              </a:defRPr>
            </a:lvl1pPr>
          </a:lstStyle>
          <a:p>
            <a:pPr marL="228600" lvl="0" indent="-228600" algn="ctr" rtl="0"/>
            <a:r>
              <a:rPr lang="ja-JP" altLang="en-US" noProof="0"/>
              <a:t>画像の挿入</a:t>
            </a:r>
          </a:p>
        </p:txBody>
      </p:sp>
      <p:sp>
        <p:nvSpPr>
          <p:cNvPr id="8" name="フリーフォーム:図形 7">
            <a:extLst>
              <a:ext uri="{FF2B5EF4-FFF2-40B4-BE49-F238E27FC236}">
                <a16:creationId xmlns:a16="http://schemas.microsoft.com/office/drawing/2014/main" id="{1E99C6B2-05CE-48A7-8696-CEC64BE74DF5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custGeom>
            <a:avLst/>
            <a:gdLst>
              <a:gd name="connsiteX0" fmla="*/ 123993 w 12192001"/>
              <a:gd name="connsiteY0" fmla="*/ 123993 h 6858000"/>
              <a:gd name="connsiteX1" fmla="*/ 123993 w 12192001"/>
              <a:gd name="connsiteY1" fmla="*/ 3209760 h 6858000"/>
              <a:gd name="connsiteX2" fmla="*/ 634550 w 12192001"/>
              <a:gd name="connsiteY2" fmla="*/ 3239110 h 6858000"/>
              <a:gd name="connsiteX3" fmla="*/ 4981292 w 12192001"/>
              <a:gd name="connsiteY3" fmla="*/ 3896515 h 6858000"/>
              <a:gd name="connsiteX4" fmla="*/ 11543532 w 12192001"/>
              <a:gd name="connsiteY4" fmla="*/ 4276704 h 6858000"/>
              <a:gd name="connsiteX5" fmla="*/ 12068007 w 12192001"/>
              <a:gd name="connsiteY5" fmla="*/ 4188307 h 6858000"/>
              <a:gd name="connsiteX6" fmla="*/ 12068007 w 12192001"/>
              <a:gd name="connsiteY6" fmla="*/ 123993 h 6858000"/>
              <a:gd name="connsiteX7" fmla="*/ 0 w 12192001"/>
              <a:gd name="connsiteY7" fmla="*/ 0 h 6858000"/>
              <a:gd name="connsiteX8" fmla="*/ 12192000 w 12192001"/>
              <a:gd name="connsiteY8" fmla="*/ 0 h 6858000"/>
              <a:gd name="connsiteX9" fmla="*/ 12192000 w 12192001"/>
              <a:gd name="connsiteY9" fmla="*/ 4167393 h 6858000"/>
              <a:gd name="connsiteX10" fmla="*/ 12192001 w 12192001"/>
              <a:gd name="connsiteY10" fmla="*/ 4167393 h 6858000"/>
              <a:gd name="connsiteX11" fmla="*/ 12192001 w 12192001"/>
              <a:gd name="connsiteY11" fmla="*/ 4799849 h 6858000"/>
              <a:gd name="connsiteX12" fmla="*/ 12192001 w 12192001"/>
              <a:gd name="connsiteY12" fmla="*/ 4950491 h 6858000"/>
              <a:gd name="connsiteX13" fmla="*/ 12192001 w 12192001"/>
              <a:gd name="connsiteY13" fmla="*/ 6858000 h 6858000"/>
              <a:gd name="connsiteX14" fmla="*/ 12192000 w 12192001"/>
              <a:gd name="connsiteY14" fmla="*/ 6858000 h 6858000"/>
              <a:gd name="connsiteX15" fmla="*/ 1 w 12192001"/>
              <a:gd name="connsiteY15" fmla="*/ 6858000 h 6858000"/>
              <a:gd name="connsiteX16" fmla="*/ 0 w 12192001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1" h="6858000">
                <a:moveTo>
                  <a:pt x="123993" y="123993"/>
                </a:moveTo>
                <a:lnTo>
                  <a:pt x="123993" y="3209760"/>
                </a:lnTo>
                <a:lnTo>
                  <a:pt x="634550" y="3239110"/>
                </a:lnTo>
                <a:cubicBezTo>
                  <a:pt x="2075869" y="3336071"/>
                  <a:pt x="3385009" y="3527056"/>
                  <a:pt x="4981292" y="3896515"/>
                </a:cubicBezTo>
                <a:cubicBezTo>
                  <a:pt x="8705260" y="4758425"/>
                  <a:pt x="10244424" y="4503819"/>
                  <a:pt x="11543532" y="4276704"/>
                </a:cubicBezTo>
                <a:lnTo>
                  <a:pt x="12068007" y="4188307"/>
                </a:lnTo>
                <a:lnTo>
                  <a:pt x="12068007" y="12399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167393"/>
                </a:lnTo>
                <a:lnTo>
                  <a:pt x="12192001" y="4167393"/>
                </a:lnTo>
                <a:lnTo>
                  <a:pt x="12192001" y="4799849"/>
                </a:lnTo>
                <a:lnTo>
                  <a:pt x="12192001" y="4950491"/>
                </a:lnTo>
                <a:lnTo>
                  <a:pt x="12192001" y="6858000"/>
                </a:lnTo>
                <a:lnTo>
                  <a:pt x="12192000" y="685800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baseline="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8600" lvl="0" indent="-228600" rtl="0"/>
            <a:r>
              <a:rPr lang="ja-JP" altLang="en-US" noProof="0"/>
              <a:t>サブタイトル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0" lvl="0" rtl="0"/>
            <a:r>
              <a:rPr lang="ja-JP" altLang="en-US" noProof="0"/>
              <a:t>タイトル</a:t>
            </a:r>
          </a:p>
        </p:txBody>
      </p:sp>
      <p:sp>
        <p:nvSpPr>
          <p:cNvPr id="11" name="長方形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048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写真 + 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baseline="0" dirty="0"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5" name="図プレースホルダー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baseline="0">
                <a:ea typeface="Meiryo UI" panose="020B0604030504040204" pitchFamily="50" charset="-128"/>
              </a:defRPr>
            </a:lvl1pPr>
          </a:lstStyle>
          <a:p>
            <a:pPr marL="228600" lvl="0" indent="-228600" algn="ctr" rtl="0"/>
            <a:r>
              <a:rPr lang="ja-JP" altLang="en-US" noProof="0"/>
              <a:t>画像の挿入</a:t>
            </a: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240" y="3802065"/>
            <a:ext cx="9784080" cy="334508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1" baseline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12" name="テキスト プレースホルダー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5240" y="4294303"/>
            <a:ext cx="9784080" cy="1737360"/>
          </a:xfrm>
        </p:spPr>
        <p:txBody>
          <a:bodyPr rtlCol="0">
            <a:no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15" name="長方形 14">
            <a:extLst>
              <a:ext uri="{FF2B5EF4-FFF2-40B4-BE49-F238E27FC236}">
                <a16:creationId xmlns:a16="http://schemas.microsoft.com/office/drawing/2014/main" id="{05951AB2-D568-4A7E-9408-FADC8BED4119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414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写真 + 3 つの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図プレースホルダー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baseline="0">
                <a:ea typeface="Meiryo UI" panose="020B0604030504040204" pitchFamily="50" charset="-128"/>
              </a:defRPr>
            </a:lvl1pPr>
          </a:lstStyle>
          <a:p>
            <a:pPr marL="228600" lvl="0" indent="-228600" algn="ctr" rtl="0"/>
            <a:r>
              <a:rPr lang="ja-JP" altLang="en-US" noProof="0"/>
              <a:t>画像の挿入</a:t>
            </a: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240" y="3802065"/>
            <a:ext cx="2820761" cy="334508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10" name="テキスト プレースホルダー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23026" y="3802065"/>
            <a:ext cx="2820761" cy="334508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11" name="テキスト プレースホルダー 8">
            <a:extLst>
              <a:ext uri="{FF2B5EF4-FFF2-40B4-BE49-F238E27FC236}">
                <a16:creationId xmlns:a16="http://schemas.microsoft.com/office/drawing/2014/main" id="{08664829-F6FB-4E31-BF5C-C895ADF2BA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99" y="3802065"/>
            <a:ext cx="2820761" cy="334508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12" name="テキスト プレースホルダー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5240" y="4294303"/>
            <a:ext cx="2820761" cy="1496898"/>
          </a:xfrm>
        </p:spPr>
        <p:txBody>
          <a:bodyPr rtlCol="0"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13" name="テキスト プレースホルダー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3026" y="4294303"/>
            <a:ext cx="2820761" cy="1496898"/>
          </a:xfrm>
        </p:spPr>
        <p:txBody>
          <a:bodyPr rtlCol="0"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14" name="テキスト プレースホルダー 8">
            <a:extLst>
              <a:ext uri="{FF2B5EF4-FFF2-40B4-BE49-F238E27FC236}">
                <a16:creationId xmlns:a16="http://schemas.microsoft.com/office/drawing/2014/main" id="{7E9E558E-F7EF-4347-AD3C-FDB2A9BCF61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35999" y="4294303"/>
            <a:ext cx="2820761" cy="1496898"/>
          </a:xfrm>
        </p:spPr>
        <p:txBody>
          <a:bodyPr rtlCol="0"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9AD2AC4-32E8-BC46-848C-BEA37118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55448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ページの半分の写真 + 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図プレースホルダー 4">
            <a:extLst>
              <a:ext uri="{FF2B5EF4-FFF2-40B4-BE49-F238E27FC236}">
                <a16:creationId xmlns:a16="http://schemas.microsoft.com/office/drawing/2014/main" id="{679784BB-7CDD-484B-8F47-9CF1D79993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99200" y="0"/>
            <a:ext cx="58928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baseline="0">
                <a:ea typeface="Meiryo UI" panose="020B0604030504040204" pitchFamily="50" charset="-128"/>
              </a:defRPr>
            </a:lvl1pPr>
          </a:lstStyle>
          <a:p>
            <a:pPr marL="228600" lvl="0" indent="-228600" algn="ctr" rtl="0"/>
            <a:r>
              <a:rPr lang="ja-JP" altLang="en-US" noProof="0"/>
              <a:t>画像の挿入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93776"/>
            <a:ext cx="5170715" cy="1089529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baseline="0" dirty="0"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2061165"/>
            <a:ext cx="5045529" cy="334508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1" baseline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12" name="テキスト プレースホルダー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499" y="2708227"/>
            <a:ext cx="5045529" cy="3561943"/>
          </a:xfrm>
        </p:spPr>
        <p:txBody>
          <a:bodyPr rtlCol="0">
            <a:no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7" name="長方形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長方形 7">
            <a:extLst>
              <a:ext uri="{FF2B5EF4-FFF2-40B4-BE49-F238E27FC236}">
                <a16:creationId xmlns:a16="http://schemas.microsoft.com/office/drawing/2014/main" id="{1E6A75B6-7B4E-496F-A846-0FFBB6E1D164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id="{7648ACB4-9C22-4636-800F-578055A5BC10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en-US" altLang="ja-JP" b="1" baseline="0" noProof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‹#›</a:t>
            </a:fld>
            <a:endParaRPr lang="ja-JP" altLang="en-US" b="1" baseline="0" noProof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3872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ドキュメント 3">
            <a:extLst>
              <a:ext uri="{FF2B5EF4-FFF2-40B4-BE49-F238E27FC236}">
                <a16:creationId xmlns:a16="http://schemas.microsoft.com/office/drawing/2014/main" id="{D5C833BC-89A8-4D28-9D63-F45F14D694BF}"/>
              </a:ext>
            </a:extLst>
          </p:cNvPr>
          <p:cNvSpPr/>
          <p:nvPr userDrawn="1"/>
        </p:nvSpPr>
        <p:spPr>
          <a:xfrm flipH="1">
            <a:off x="123987" y="124955"/>
            <a:ext cx="11953415" cy="440800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7 w 21617"/>
              <a:gd name="connsiteY0" fmla="*/ 0 h 23765"/>
              <a:gd name="connsiteX1" fmla="*/ 21617 w 21617"/>
              <a:gd name="connsiteY1" fmla="*/ 0 h 23765"/>
              <a:gd name="connsiteX2" fmla="*/ 21617 w 21617"/>
              <a:gd name="connsiteY2" fmla="*/ 17322 h 23765"/>
              <a:gd name="connsiteX3" fmla="*/ 0 w 21617"/>
              <a:gd name="connsiteY3" fmla="*/ 22875 h 23765"/>
              <a:gd name="connsiteX4" fmla="*/ 17 w 21617"/>
              <a:gd name="connsiteY4" fmla="*/ 0 h 23765"/>
              <a:gd name="connsiteX0" fmla="*/ 17 w 21617"/>
              <a:gd name="connsiteY0" fmla="*/ 0 h 24368"/>
              <a:gd name="connsiteX1" fmla="*/ 21617 w 21617"/>
              <a:gd name="connsiteY1" fmla="*/ 0 h 24368"/>
              <a:gd name="connsiteX2" fmla="*/ 21617 w 21617"/>
              <a:gd name="connsiteY2" fmla="*/ 17322 h 24368"/>
              <a:gd name="connsiteX3" fmla="*/ 0 w 21617"/>
              <a:gd name="connsiteY3" fmla="*/ 22875 h 24368"/>
              <a:gd name="connsiteX4" fmla="*/ 17 w 21617"/>
              <a:gd name="connsiteY4" fmla="*/ 0 h 24368"/>
              <a:gd name="connsiteX0" fmla="*/ 17 w 21617"/>
              <a:gd name="connsiteY0" fmla="*/ 0 h 24514"/>
              <a:gd name="connsiteX1" fmla="*/ 21617 w 21617"/>
              <a:gd name="connsiteY1" fmla="*/ 0 h 24514"/>
              <a:gd name="connsiteX2" fmla="*/ 21617 w 21617"/>
              <a:gd name="connsiteY2" fmla="*/ 17322 h 24514"/>
              <a:gd name="connsiteX3" fmla="*/ 0 w 21617"/>
              <a:gd name="connsiteY3" fmla="*/ 22875 h 24514"/>
              <a:gd name="connsiteX4" fmla="*/ 17 w 21617"/>
              <a:gd name="connsiteY4" fmla="*/ 0 h 24514"/>
              <a:gd name="connsiteX0" fmla="*/ 17 w 21617"/>
              <a:gd name="connsiteY0" fmla="*/ 0 h 24569"/>
              <a:gd name="connsiteX1" fmla="*/ 21617 w 21617"/>
              <a:gd name="connsiteY1" fmla="*/ 0 h 24569"/>
              <a:gd name="connsiteX2" fmla="*/ 21617 w 21617"/>
              <a:gd name="connsiteY2" fmla="*/ 17322 h 24569"/>
              <a:gd name="connsiteX3" fmla="*/ 0 w 21617"/>
              <a:gd name="connsiteY3" fmla="*/ 22875 h 24569"/>
              <a:gd name="connsiteX4" fmla="*/ 17 w 21617"/>
              <a:gd name="connsiteY4" fmla="*/ 0 h 24569"/>
              <a:gd name="connsiteX0" fmla="*/ 17 w 21617"/>
              <a:gd name="connsiteY0" fmla="*/ 0 h 24698"/>
              <a:gd name="connsiteX1" fmla="*/ 21617 w 21617"/>
              <a:gd name="connsiteY1" fmla="*/ 0 h 24698"/>
              <a:gd name="connsiteX2" fmla="*/ 21617 w 21617"/>
              <a:gd name="connsiteY2" fmla="*/ 17322 h 24698"/>
              <a:gd name="connsiteX3" fmla="*/ 0 w 21617"/>
              <a:gd name="connsiteY3" fmla="*/ 22875 h 24698"/>
              <a:gd name="connsiteX4" fmla="*/ 17 w 21617"/>
              <a:gd name="connsiteY4" fmla="*/ 0 h 24698"/>
              <a:gd name="connsiteX0" fmla="*/ 17 w 21617"/>
              <a:gd name="connsiteY0" fmla="*/ 0 h 24785"/>
              <a:gd name="connsiteX1" fmla="*/ 21617 w 21617"/>
              <a:gd name="connsiteY1" fmla="*/ 0 h 24785"/>
              <a:gd name="connsiteX2" fmla="*/ 21617 w 21617"/>
              <a:gd name="connsiteY2" fmla="*/ 17322 h 24785"/>
              <a:gd name="connsiteX3" fmla="*/ 0 w 21617"/>
              <a:gd name="connsiteY3" fmla="*/ 22875 h 24785"/>
              <a:gd name="connsiteX4" fmla="*/ 17 w 21617"/>
              <a:gd name="connsiteY4" fmla="*/ 0 h 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7" h="24785">
                <a:moveTo>
                  <a:pt x="17" y="0"/>
                </a:moveTo>
                <a:lnTo>
                  <a:pt x="21617" y="0"/>
                </a:lnTo>
                <a:lnTo>
                  <a:pt x="21617" y="17322"/>
                </a:lnTo>
                <a:cubicBezTo>
                  <a:pt x="10919" y="19230"/>
                  <a:pt x="10221" y="28798"/>
                  <a:pt x="0" y="22875"/>
                </a:cubicBezTo>
                <a:cubicBezTo>
                  <a:pt x="6" y="15250"/>
                  <a:pt x="11" y="7625"/>
                  <a:pt x="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baseline="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8600" lvl="0" indent="-228600" rtl="0"/>
            <a:r>
              <a:rPr lang="ja-JP" altLang="en-US" noProof="0"/>
              <a:t>サブタイトル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0" lvl="0" rtl="0"/>
            <a:r>
              <a:rPr lang="ja-JP" altLang="en-US" noProof="0"/>
              <a:t>タイトル</a:t>
            </a:r>
          </a:p>
        </p:txBody>
      </p:sp>
      <p:sp>
        <p:nvSpPr>
          <p:cNvPr id="11" name="長方形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2240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フローチャート:ドキュメント 3">
            <a:extLst>
              <a:ext uri="{FF2B5EF4-FFF2-40B4-BE49-F238E27FC236}">
                <a16:creationId xmlns:a16="http://schemas.microsoft.com/office/drawing/2014/main" id="{7F75D8AF-79DE-4E2B-A15F-8EC66948BC31}"/>
              </a:ext>
            </a:extLst>
          </p:cNvPr>
          <p:cNvSpPr/>
          <p:nvPr userDrawn="1"/>
        </p:nvSpPr>
        <p:spPr>
          <a:xfrm flipH="1" flipV="1">
            <a:off x="114590" y="4581492"/>
            <a:ext cx="11962815" cy="2152681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7 w 21617"/>
              <a:gd name="connsiteY0" fmla="*/ 0 h 23765"/>
              <a:gd name="connsiteX1" fmla="*/ 21617 w 21617"/>
              <a:gd name="connsiteY1" fmla="*/ 0 h 23765"/>
              <a:gd name="connsiteX2" fmla="*/ 21617 w 21617"/>
              <a:gd name="connsiteY2" fmla="*/ 17322 h 23765"/>
              <a:gd name="connsiteX3" fmla="*/ 0 w 21617"/>
              <a:gd name="connsiteY3" fmla="*/ 22875 h 23765"/>
              <a:gd name="connsiteX4" fmla="*/ 17 w 21617"/>
              <a:gd name="connsiteY4" fmla="*/ 0 h 23765"/>
              <a:gd name="connsiteX0" fmla="*/ 17 w 21617"/>
              <a:gd name="connsiteY0" fmla="*/ 0 h 24368"/>
              <a:gd name="connsiteX1" fmla="*/ 21617 w 21617"/>
              <a:gd name="connsiteY1" fmla="*/ 0 h 24368"/>
              <a:gd name="connsiteX2" fmla="*/ 21617 w 21617"/>
              <a:gd name="connsiteY2" fmla="*/ 17322 h 24368"/>
              <a:gd name="connsiteX3" fmla="*/ 0 w 21617"/>
              <a:gd name="connsiteY3" fmla="*/ 22875 h 24368"/>
              <a:gd name="connsiteX4" fmla="*/ 17 w 21617"/>
              <a:gd name="connsiteY4" fmla="*/ 0 h 24368"/>
              <a:gd name="connsiteX0" fmla="*/ 17 w 21617"/>
              <a:gd name="connsiteY0" fmla="*/ 0 h 24514"/>
              <a:gd name="connsiteX1" fmla="*/ 21617 w 21617"/>
              <a:gd name="connsiteY1" fmla="*/ 0 h 24514"/>
              <a:gd name="connsiteX2" fmla="*/ 21617 w 21617"/>
              <a:gd name="connsiteY2" fmla="*/ 17322 h 24514"/>
              <a:gd name="connsiteX3" fmla="*/ 0 w 21617"/>
              <a:gd name="connsiteY3" fmla="*/ 22875 h 24514"/>
              <a:gd name="connsiteX4" fmla="*/ 17 w 21617"/>
              <a:gd name="connsiteY4" fmla="*/ 0 h 24514"/>
              <a:gd name="connsiteX0" fmla="*/ 17 w 21617"/>
              <a:gd name="connsiteY0" fmla="*/ 0 h 24569"/>
              <a:gd name="connsiteX1" fmla="*/ 21617 w 21617"/>
              <a:gd name="connsiteY1" fmla="*/ 0 h 24569"/>
              <a:gd name="connsiteX2" fmla="*/ 21617 w 21617"/>
              <a:gd name="connsiteY2" fmla="*/ 17322 h 24569"/>
              <a:gd name="connsiteX3" fmla="*/ 0 w 21617"/>
              <a:gd name="connsiteY3" fmla="*/ 22875 h 24569"/>
              <a:gd name="connsiteX4" fmla="*/ 17 w 21617"/>
              <a:gd name="connsiteY4" fmla="*/ 0 h 24569"/>
              <a:gd name="connsiteX0" fmla="*/ 17 w 21617"/>
              <a:gd name="connsiteY0" fmla="*/ 0 h 24698"/>
              <a:gd name="connsiteX1" fmla="*/ 21617 w 21617"/>
              <a:gd name="connsiteY1" fmla="*/ 0 h 24698"/>
              <a:gd name="connsiteX2" fmla="*/ 21617 w 21617"/>
              <a:gd name="connsiteY2" fmla="*/ 17322 h 24698"/>
              <a:gd name="connsiteX3" fmla="*/ 0 w 21617"/>
              <a:gd name="connsiteY3" fmla="*/ 22875 h 24698"/>
              <a:gd name="connsiteX4" fmla="*/ 17 w 21617"/>
              <a:gd name="connsiteY4" fmla="*/ 0 h 24698"/>
              <a:gd name="connsiteX0" fmla="*/ 17 w 21617"/>
              <a:gd name="connsiteY0" fmla="*/ 0 h 24785"/>
              <a:gd name="connsiteX1" fmla="*/ 21617 w 21617"/>
              <a:gd name="connsiteY1" fmla="*/ 0 h 24785"/>
              <a:gd name="connsiteX2" fmla="*/ 21617 w 21617"/>
              <a:gd name="connsiteY2" fmla="*/ 17322 h 24785"/>
              <a:gd name="connsiteX3" fmla="*/ 0 w 21617"/>
              <a:gd name="connsiteY3" fmla="*/ 22875 h 24785"/>
              <a:gd name="connsiteX4" fmla="*/ 17 w 21617"/>
              <a:gd name="connsiteY4" fmla="*/ 0 h 24785"/>
              <a:gd name="connsiteX0" fmla="*/ 34 w 21634"/>
              <a:gd name="connsiteY0" fmla="*/ 0 h 36778"/>
              <a:gd name="connsiteX1" fmla="*/ 21634 w 21634"/>
              <a:gd name="connsiteY1" fmla="*/ 0 h 36778"/>
              <a:gd name="connsiteX2" fmla="*/ 21634 w 21634"/>
              <a:gd name="connsiteY2" fmla="*/ 17322 h 36778"/>
              <a:gd name="connsiteX3" fmla="*/ 0 w 21634"/>
              <a:gd name="connsiteY3" fmla="*/ 35787 h 36778"/>
              <a:gd name="connsiteX4" fmla="*/ 34 w 21634"/>
              <a:gd name="connsiteY4" fmla="*/ 0 h 36778"/>
              <a:gd name="connsiteX0" fmla="*/ 34 w 21634"/>
              <a:gd name="connsiteY0" fmla="*/ 0 h 41874"/>
              <a:gd name="connsiteX1" fmla="*/ 21634 w 21634"/>
              <a:gd name="connsiteY1" fmla="*/ 0 h 41874"/>
              <a:gd name="connsiteX2" fmla="*/ 21634 w 21634"/>
              <a:gd name="connsiteY2" fmla="*/ 17322 h 41874"/>
              <a:gd name="connsiteX3" fmla="*/ 0 w 21634"/>
              <a:gd name="connsiteY3" fmla="*/ 35787 h 41874"/>
              <a:gd name="connsiteX4" fmla="*/ 34 w 21634"/>
              <a:gd name="connsiteY4" fmla="*/ 0 h 41874"/>
              <a:gd name="connsiteX0" fmla="*/ 34 w 21634"/>
              <a:gd name="connsiteY0" fmla="*/ 0 h 42123"/>
              <a:gd name="connsiteX1" fmla="*/ 21634 w 21634"/>
              <a:gd name="connsiteY1" fmla="*/ 0 h 42123"/>
              <a:gd name="connsiteX2" fmla="*/ 21634 w 21634"/>
              <a:gd name="connsiteY2" fmla="*/ 17322 h 42123"/>
              <a:gd name="connsiteX3" fmla="*/ 0 w 21634"/>
              <a:gd name="connsiteY3" fmla="*/ 35787 h 42123"/>
              <a:gd name="connsiteX4" fmla="*/ 34 w 21634"/>
              <a:gd name="connsiteY4" fmla="*/ 0 h 4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34" h="42123">
                <a:moveTo>
                  <a:pt x="34" y="0"/>
                </a:moveTo>
                <a:lnTo>
                  <a:pt x="21634" y="0"/>
                </a:lnTo>
                <a:lnTo>
                  <a:pt x="21634" y="17322"/>
                </a:lnTo>
                <a:cubicBezTo>
                  <a:pt x="10970" y="21444"/>
                  <a:pt x="9198" y="56098"/>
                  <a:pt x="0" y="35787"/>
                </a:cubicBezTo>
                <a:cubicBezTo>
                  <a:pt x="6" y="28162"/>
                  <a:pt x="28" y="7625"/>
                  <a:pt x="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rtlCol="0" anchor="t">
            <a:noAutofit/>
          </a:bodyPr>
          <a:lstStyle>
            <a:lvl1pPr>
              <a:defRPr sz="4800" spc="-150" baseline="0">
                <a:solidFill>
                  <a:schemeClr val="tx1">
                    <a:lumMod val="75000"/>
                    <a:lumOff val="25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セクション ヘッダー </a:t>
            </a:r>
            <a:r>
              <a:rPr lang="en-US" altLang="ja-JP" noProof="0"/>
              <a:t>1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 rtlCol="0">
            <a:spAutoFit/>
          </a:bodyPr>
          <a:lstStyle>
            <a:lvl1pPr marL="0" indent="0">
              <a:buNone/>
              <a:defRPr sz="1600" baseline="0">
                <a:solidFill>
                  <a:schemeClr val="accent3"/>
                </a:solidFill>
                <a:ea typeface="Meiryo UI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サブタイトル</a:t>
            </a:r>
          </a:p>
        </p:txBody>
      </p:sp>
      <p:sp>
        <p:nvSpPr>
          <p:cNvPr id="13" name="長方形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長方形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en-US" altLang="ja-JP" b="1" baseline="0" noProof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‹#›</a:t>
            </a:fld>
            <a:endParaRPr lang="ja-JP" altLang="en-US" b="1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7219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レーム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長方形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長方形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en-US" altLang="ja-JP" b="1" baseline="0" noProof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‹#›</a:t>
            </a:fld>
            <a:endParaRPr lang="ja-JP" altLang="en-US" b="1" baseline="0" noProof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758E3AAF-44AA-41E0-AE18-8B461598AD0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6314" y="1825625"/>
            <a:ext cx="5306787" cy="4351338"/>
          </a:xfrm>
        </p:spPr>
        <p:txBody>
          <a:bodyPr rtlCol="0">
            <a:normAutofit/>
          </a:bodyPr>
          <a:lstStyle>
            <a:lvl1pPr>
              <a:defRPr sz="2000" baseline="0">
                <a:ea typeface="Meiryo UI" panose="020B0604030504040204" pitchFamily="50" charset="-128"/>
              </a:defRPr>
            </a:lvl1pPr>
            <a:lvl2pPr>
              <a:defRPr sz="1800" baseline="0">
                <a:ea typeface="Meiryo UI" panose="020B0604030504040204" pitchFamily="50" charset="-128"/>
              </a:defRPr>
            </a:lvl2pPr>
            <a:lvl3pPr>
              <a:defRPr sz="1600" baseline="0">
                <a:ea typeface="Meiryo UI" panose="020B0604030504040204" pitchFamily="50" charset="-128"/>
              </a:defRPr>
            </a:lvl3pPr>
            <a:lvl4pPr>
              <a:defRPr sz="1400" baseline="0">
                <a:ea typeface="Meiryo UI" panose="020B0604030504040204" pitchFamily="50" charset="-128"/>
              </a:defRPr>
            </a:lvl4pPr>
            <a:lvl5pPr>
              <a:defRPr sz="1400" baseline="0"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3" name="コンテンツ プレースホルダー 3">
            <a:extLst>
              <a:ext uri="{FF2B5EF4-FFF2-40B4-BE49-F238E27FC236}">
                <a16:creationId xmlns:a16="http://schemas.microsoft.com/office/drawing/2014/main" id="{FC1B8B60-5429-4EF9-93D0-2CCCF562B91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38900" y="1825625"/>
            <a:ext cx="5181600" cy="4351338"/>
          </a:xfrm>
        </p:spPr>
        <p:txBody>
          <a:bodyPr rtlCol="0">
            <a:normAutofit/>
          </a:bodyPr>
          <a:lstStyle>
            <a:lvl1pPr>
              <a:defRPr sz="2000" baseline="0">
                <a:ea typeface="Meiryo UI" panose="020B0604030504040204" pitchFamily="50" charset="-128"/>
              </a:defRPr>
            </a:lvl1pPr>
            <a:lvl2pPr>
              <a:defRPr sz="1800" baseline="0">
                <a:ea typeface="Meiryo UI" panose="020B0604030504040204" pitchFamily="50" charset="-128"/>
              </a:defRPr>
            </a:lvl2pPr>
            <a:lvl3pPr>
              <a:defRPr sz="1600" baseline="0">
                <a:ea typeface="Meiryo UI" panose="020B0604030504040204" pitchFamily="50" charset="-128"/>
              </a:defRPr>
            </a:lvl3pPr>
            <a:lvl4pPr>
              <a:defRPr sz="1400" baseline="0">
                <a:ea typeface="Meiryo UI" panose="020B0604030504040204" pitchFamily="50" charset="-128"/>
              </a:defRPr>
            </a:lvl4pPr>
            <a:lvl5pPr>
              <a:defRPr sz="1400" baseline="0"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94700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のコンテンツ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レーム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長方形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長方形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en-US" altLang="ja-JP" b="1" baseline="0" noProof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‹#›</a:t>
            </a:fld>
            <a:endParaRPr lang="ja-JP" altLang="en-US" b="1" baseline="0" noProof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4043"/>
            <a:ext cx="3932237" cy="1089529"/>
          </a:xfrm>
        </p:spPr>
        <p:txBody>
          <a:bodyPr rtlCol="0"/>
          <a:lstStyle>
            <a:lvl1pPr>
              <a:defRPr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15" name="テキスト プレースホルダー 3">
            <a:extLst>
              <a:ext uri="{FF2B5EF4-FFF2-40B4-BE49-F238E27FC236}">
                <a16:creationId xmlns:a16="http://schemas.microsoft.com/office/drawing/2014/main" id="{9B6692B7-0F8A-4381-96B4-5F358BFD1E9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 baseline="0"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B43535EE-90E2-422C-B7AC-4D346E8D6E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500215"/>
            <a:ext cx="6172200" cy="5368773"/>
          </a:xfrm>
        </p:spPr>
        <p:txBody>
          <a:bodyPr rtlCol="0">
            <a:normAutofit/>
          </a:bodyPr>
          <a:lstStyle>
            <a:lvl1pPr>
              <a:defRPr sz="2400" baseline="0">
                <a:ea typeface="Meiryo UI" panose="020B0604030504040204" pitchFamily="50" charset="-128"/>
              </a:defRPr>
            </a:lvl1pPr>
            <a:lvl2pPr>
              <a:defRPr sz="2000" baseline="0">
                <a:ea typeface="Meiryo UI" panose="020B0604030504040204" pitchFamily="50" charset="-128"/>
              </a:defRPr>
            </a:lvl2pPr>
            <a:lvl3pPr>
              <a:defRPr sz="1800" baseline="0">
                <a:ea typeface="Meiryo UI" panose="020B0604030504040204" pitchFamily="50" charset="-128"/>
              </a:defRPr>
            </a:lvl3pPr>
            <a:lvl4pPr>
              <a:defRPr sz="1600" baseline="0">
                <a:ea typeface="Meiryo UI" panose="020B0604030504040204" pitchFamily="50" charset="-128"/>
              </a:defRPr>
            </a:lvl4pPr>
            <a:lvl5pPr>
              <a:defRPr sz="1600" baseline="0">
                <a:ea typeface="Meiryo UI" panose="020B0604030504040204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176424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の図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レーム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長方形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長方形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en-US" altLang="ja-JP" b="1" baseline="0" noProof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‹#›</a:t>
            </a:fld>
            <a:endParaRPr lang="ja-JP" altLang="en-US" b="1" baseline="0" noProof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4043"/>
            <a:ext cx="3932237" cy="1089529"/>
          </a:xfrm>
        </p:spPr>
        <p:txBody>
          <a:bodyPr rtlCol="0"/>
          <a:lstStyle>
            <a:lvl1pPr>
              <a:defRPr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15" name="テキスト プレースホルダー 3">
            <a:extLst>
              <a:ext uri="{FF2B5EF4-FFF2-40B4-BE49-F238E27FC236}">
                <a16:creationId xmlns:a16="http://schemas.microsoft.com/office/drawing/2014/main" id="{9B6692B7-0F8A-4381-96B4-5F358BFD1E9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 baseline="0"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11" name="図プレースホルダー 2">
            <a:extLst>
              <a:ext uri="{FF2B5EF4-FFF2-40B4-BE49-F238E27FC236}">
                <a16:creationId xmlns:a16="http://schemas.microsoft.com/office/drawing/2014/main" id="{131CB29F-0BE0-476F-B57A-7638E9BFA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00215"/>
            <a:ext cx="6172200" cy="5368773"/>
          </a:xfrm>
        </p:spPr>
        <p:txBody>
          <a:bodyPr rtlCol="0"/>
          <a:lstStyle>
            <a:lvl1pPr marL="0" indent="0">
              <a:buNone/>
              <a:defRPr sz="3200" baseline="0">
                <a:ea typeface="Meiryo UI" panose="020B0604030504040204" pitchFamily="50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</p:spTree>
    <p:extLst>
      <p:ext uri="{BB962C8B-B14F-4D97-AF65-F5344CB8AC3E}">
        <p14:creationId xmlns:p14="http://schemas.microsoft.com/office/powerpoint/2010/main" val="1640996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432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の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>
            <a:extLst>
              <a:ext uri="{FF2B5EF4-FFF2-40B4-BE49-F238E27FC236}">
                <a16:creationId xmlns:a16="http://schemas.microsoft.com/office/drawing/2014/main" id="{4E46C0F6-F728-4FF0-A7F3-F6AECCD35B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0650" y="136525"/>
            <a:ext cx="11950700" cy="6584951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baseline="0">
                <a:ea typeface="Meiryo UI" panose="020B0604030504040204" pitchFamily="50" charset="-128"/>
              </a:defRPr>
            </a:lvl1pPr>
          </a:lstStyle>
          <a:p>
            <a:pPr marL="228600" lvl="0" indent="-228600" algn="ctr" rtl="0"/>
            <a:r>
              <a:rPr lang="ja-JP" altLang="en-US" noProof="0"/>
              <a:t>画像の挿入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4DAD220-8CE3-4FF4-957A-1E24442C65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87500" y="4022725"/>
            <a:ext cx="10033000" cy="1236236"/>
          </a:xfrm>
          <a:solidFill>
            <a:schemeClr val="tx1">
              <a:alpha val="68000"/>
            </a:schemeClr>
          </a:solidFill>
        </p:spPr>
        <p:txBody>
          <a:bodyPr lIns="274320" tIns="274320" rIns="274320" bIns="274320" rtlCol="0" anchor="ctr">
            <a:spAutoFit/>
          </a:bodyPr>
          <a:lstStyle>
            <a:lvl1pPr marL="0" indent="0">
              <a:lnSpc>
                <a:spcPct val="100000"/>
              </a:lnSpc>
              <a:buNone/>
              <a:defRPr sz="1800" b="0" baseline="0">
                <a:solidFill>
                  <a:schemeClr val="bg1"/>
                </a:solidFill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0" rtl="0"/>
            <a:endParaRPr lang="ja-JP" altLang="en-US" noProof="0"/>
          </a:p>
        </p:txBody>
      </p:sp>
      <p:sp>
        <p:nvSpPr>
          <p:cNvPr id="8" name="テキスト プレースホルダー 6">
            <a:extLst>
              <a:ext uri="{FF2B5EF4-FFF2-40B4-BE49-F238E27FC236}">
                <a16:creationId xmlns:a16="http://schemas.microsoft.com/office/drawing/2014/main" id="{58FDDD78-44AA-4B92-90B8-DFC56D688C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550" y="3269342"/>
            <a:ext cx="1155366" cy="2576090"/>
          </a:xfrm>
          <a:noFill/>
        </p:spPr>
        <p:txBody>
          <a:bodyPr wrap="square" lIns="182880" tIns="182880" rIns="182880" bIns="91440" rtlCol="0">
            <a:spAutoFit/>
          </a:bodyPr>
          <a:lstStyle>
            <a:lvl1pPr marL="0" indent="0">
              <a:buNone/>
              <a:defRPr sz="16600" b="1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defRPr>
            </a:lvl1pPr>
          </a:lstStyle>
          <a:p>
            <a:pPr lvl="0" rtl="0"/>
            <a:r>
              <a:rPr lang="ja-JP" altLang="en-US" noProof="0"/>
              <a:t>“</a:t>
            </a:r>
          </a:p>
        </p:txBody>
      </p:sp>
      <p:sp>
        <p:nvSpPr>
          <p:cNvPr id="9" name="フレーム 8">
            <a:extLst>
              <a:ext uri="{FF2B5EF4-FFF2-40B4-BE49-F238E27FC236}">
                <a16:creationId xmlns:a16="http://schemas.microsoft.com/office/drawing/2014/main" id="{0283712C-6C33-4303-985C-6493AAFAF40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長方形 9">
            <a:extLst>
              <a:ext uri="{FF2B5EF4-FFF2-40B4-BE49-F238E27FC236}">
                <a16:creationId xmlns:a16="http://schemas.microsoft.com/office/drawing/2014/main" id="{5793B617-BDEC-4471-BF16-3ADF8D92DD69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33D238BD-C38B-4BEB-92A5-657AAB9C5351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en-US" altLang="ja-JP" b="1" baseline="0" noProof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‹#›</a:t>
            </a:fld>
            <a:endParaRPr lang="ja-JP" altLang="en-US" b="1" baseline="0" noProof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0E81040-AE93-4763-96F3-062F0F2D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7014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 2 と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4">
            <a:extLst>
              <a:ext uri="{FF2B5EF4-FFF2-40B4-BE49-F238E27FC236}">
                <a16:creationId xmlns:a16="http://schemas.microsoft.com/office/drawing/2014/main" id="{D314F9CD-0693-4A94-A67A-F71413300A6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39624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baseline="0" dirty="0">
                <a:ea typeface="Meiryo UI" panose="020B0604030504040204" pitchFamily="50" charset="-128"/>
              </a:defRPr>
            </a:lvl1pPr>
          </a:lstStyle>
          <a:p>
            <a:pPr marL="228600" lvl="0" indent="-228600" algn="ctr" rtl="0"/>
            <a:r>
              <a:rPr lang="ja-JP" altLang="en-US" noProof="0"/>
              <a:t>画像の挿入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baseline="0" dirty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8600" lvl="0" indent="-228600" rtl="0"/>
            <a:r>
              <a:rPr lang="ja-JP" altLang="en-US" noProof="0"/>
              <a:t>サブタイトル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0" lvl="0" rtl="0"/>
            <a:r>
              <a:rPr lang="ja-JP" altLang="en-US" noProof="0"/>
              <a:t>タイトル</a:t>
            </a:r>
          </a:p>
        </p:txBody>
      </p:sp>
      <p:sp>
        <p:nvSpPr>
          <p:cNvPr id="11" name="長方形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長方形 3">
            <a:extLst>
              <a:ext uri="{FF2B5EF4-FFF2-40B4-BE49-F238E27FC236}">
                <a16:creationId xmlns:a16="http://schemas.microsoft.com/office/drawing/2014/main" id="{7B386286-CEE2-E94A-BBC0-0A3723EB14DE}"/>
              </a:ext>
            </a:extLst>
          </p:cNvPr>
          <p:cNvSpPr/>
          <p:nvPr userDrawn="1"/>
        </p:nvSpPr>
        <p:spPr>
          <a:xfrm>
            <a:off x="11008895" y="6220326"/>
            <a:ext cx="866273" cy="63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9757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礼を述べる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3">
            <a:extLst>
              <a:ext uri="{FF2B5EF4-FFF2-40B4-BE49-F238E27FC236}">
                <a16:creationId xmlns:a16="http://schemas.microsoft.com/office/drawing/2014/main" id="{7C719AD2-39D2-425C-90E5-8FD2D783AD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baseline="0"/>
            </a:lvl1pPr>
          </a:lstStyle>
          <a:p>
            <a:pPr marL="228600" lvl="0" indent="-228600" algn="ctr" rtl="0"/>
            <a:r>
              <a:rPr lang="ja-JP" altLang="en-US" noProof="0"/>
              <a:t>画像の挿入</a:t>
            </a:r>
            <a:endParaRPr lang="ja-JP" altLang="en-GB" noProof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292053"/>
            <a:ext cx="4907643" cy="1311128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GB" sz="4400" b="1" spc="-150" baseline="0" dirty="0">
                <a:solidFill>
                  <a:schemeClr val="bg1"/>
                </a:solidFill>
                <a:latin typeface="Meiryo UI" panose="020B0604030504040204" pitchFamily="50" charset="-128"/>
              </a:defRPr>
            </a:lvl1pPr>
          </a:lstStyle>
          <a:p>
            <a:pPr marL="0" lvl="0" rtl="0"/>
            <a:r>
              <a:rPr lang="ja-JP" altLang="en-US" noProof="0"/>
              <a:t>ありがとうございました</a:t>
            </a:r>
            <a:endParaRPr lang="ja-JP" altLang="en-GB" noProof="0"/>
          </a:p>
        </p:txBody>
      </p:sp>
    </p:spTree>
    <p:extLst>
      <p:ext uri="{BB962C8B-B14F-4D97-AF65-F5344CB8AC3E}">
        <p14:creationId xmlns:p14="http://schemas.microsoft.com/office/powerpoint/2010/main" val="73419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を含むセクション ヘッダー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リーフォーム:図形 11">
            <a:extLst>
              <a:ext uri="{FF2B5EF4-FFF2-40B4-BE49-F238E27FC236}">
                <a16:creationId xmlns:a16="http://schemas.microsoft.com/office/drawing/2014/main" id="{6D24BA90-E7BA-471E-AA13-3329EDCD80A2}"/>
              </a:ext>
            </a:extLst>
          </p:cNvPr>
          <p:cNvSpPr/>
          <p:nvPr userDrawn="1"/>
        </p:nvSpPr>
        <p:spPr>
          <a:xfrm flipV="1">
            <a:off x="-1" y="-3"/>
            <a:ext cx="12192001" cy="6858003"/>
          </a:xfrm>
          <a:custGeom>
            <a:avLst/>
            <a:gdLst>
              <a:gd name="connsiteX0" fmla="*/ 9171734 w 12192001"/>
              <a:gd name="connsiteY0" fmla="*/ 2269381 h 6858003"/>
              <a:gd name="connsiteX1" fmla="*/ 4981292 w 12192001"/>
              <a:gd name="connsiteY1" fmla="*/ 1670903 h 6858003"/>
              <a:gd name="connsiteX2" fmla="*/ 634550 w 12192001"/>
              <a:gd name="connsiteY2" fmla="*/ 1013497 h 6858003"/>
              <a:gd name="connsiteX3" fmla="*/ 123993 w 12192001"/>
              <a:gd name="connsiteY3" fmla="*/ 984148 h 6858003"/>
              <a:gd name="connsiteX4" fmla="*/ 123993 w 12192001"/>
              <a:gd name="connsiteY4" fmla="*/ 123993 h 6858003"/>
              <a:gd name="connsiteX5" fmla="*/ 12068007 w 12192001"/>
              <a:gd name="connsiteY5" fmla="*/ 123993 h 6858003"/>
              <a:gd name="connsiteX6" fmla="*/ 12068007 w 12192001"/>
              <a:gd name="connsiteY6" fmla="*/ 1962695 h 6858003"/>
              <a:gd name="connsiteX7" fmla="*/ 11543532 w 12192001"/>
              <a:gd name="connsiteY7" fmla="*/ 2051091 h 6858003"/>
              <a:gd name="connsiteX8" fmla="*/ 9171734 w 12192001"/>
              <a:gd name="connsiteY8" fmla="*/ 2269381 h 6858003"/>
              <a:gd name="connsiteX9" fmla="*/ 1 w 12192001"/>
              <a:gd name="connsiteY9" fmla="*/ 6858003 h 6858003"/>
              <a:gd name="connsiteX10" fmla="*/ 12192001 w 12192001"/>
              <a:gd name="connsiteY10" fmla="*/ 6858003 h 6858003"/>
              <a:gd name="connsiteX11" fmla="*/ 12192001 w 12192001"/>
              <a:gd name="connsiteY11" fmla="*/ 2724879 h 6858003"/>
              <a:gd name="connsiteX12" fmla="*/ 12192001 w 12192001"/>
              <a:gd name="connsiteY12" fmla="*/ 2477360 h 6858003"/>
              <a:gd name="connsiteX13" fmla="*/ 12192001 w 12192001"/>
              <a:gd name="connsiteY13" fmla="*/ 1941781 h 6858003"/>
              <a:gd name="connsiteX14" fmla="*/ 12192000 w 12192001"/>
              <a:gd name="connsiteY14" fmla="*/ 1941781 h 6858003"/>
              <a:gd name="connsiteX15" fmla="*/ 12192000 w 12192001"/>
              <a:gd name="connsiteY15" fmla="*/ 0 h 6858003"/>
              <a:gd name="connsiteX16" fmla="*/ 0 w 12192001"/>
              <a:gd name="connsiteY16" fmla="*/ 0 h 6858003"/>
              <a:gd name="connsiteX17" fmla="*/ 0 w 12192001"/>
              <a:gd name="connsiteY17" fmla="*/ 6858000 h 6858003"/>
              <a:gd name="connsiteX18" fmla="*/ 1 w 12192001"/>
              <a:gd name="connsiteY18" fmla="*/ 6858000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1" h="6858003">
                <a:moveTo>
                  <a:pt x="9171734" y="2269381"/>
                </a:moveTo>
                <a:cubicBezTo>
                  <a:pt x="8159059" y="2253684"/>
                  <a:pt x="6843276" y="2101858"/>
                  <a:pt x="4981292" y="1670903"/>
                </a:cubicBezTo>
                <a:cubicBezTo>
                  <a:pt x="3385010" y="1301444"/>
                  <a:pt x="2075869" y="1110459"/>
                  <a:pt x="634550" y="1013497"/>
                </a:cubicBezTo>
                <a:lnTo>
                  <a:pt x="123993" y="984148"/>
                </a:lnTo>
                <a:lnTo>
                  <a:pt x="123993" y="123993"/>
                </a:lnTo>
                <a:lnTo>
                  <a:pt x="12068007" y="123993"/>
                </a:lnTo>
                <a:lnTo>
                  <a:pt x="12068007" y="1962695"/>
                </a:lnTo>
                <a:lnTo>
                  <a:pt x="11543532" y="2051091"/>
                </a:lnTo>
                <a:cubicBezTo>
                  <a:pt x="10893978" y="2164649"/>
                  <a:pt x="10184410" y="2285079"/>
                  <a:pt x="9171734" y="2269381"/>
                </a:cubicBezTo>
                <a:close/>
                <a:moveTo>
                  <a:pt x="1" y="6858003"/>
                </a:moveTo>
                <a:lnTo>
                  <a:pt x="12192001" y="6858003"/>
                </a:lnTo>
                <a:lnTo>
                  <a:pt x="12192001" y="2724879"/>
                </a:lnTo>
                <a:lnTo>
                  <a:pt x="12192001" y="2477360"/>
                </a:lnTo>
                <a:lnTo>
                  <a:pt x="12192001" y="1941781"/>
                </a:lnTo>
                <a:lnTo>
                  <a:pt x="12192000" y="1941781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lnTo>
                  <a:pt x="1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図プレースホルダー 10">
            <a:extLst>
              <a:ext uri="{FF2B5EF4-FFF2-40B4-BE49-F238E27FC236}">
                <a16:creationId xmlns:a16="http://schemas.microsoft.com/office/drawing/2014/main" id="{9467520A-F508-4AA5-BBCF-30AE2B312E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3992" y="4587876"/>
            <a:ext cx="11944014" cy="2146775"/>
          </a:xfrm>
          <a:custGeom>
            <a:avLst/>
            <a:gdLst>
              <a:gd name="connsiteX0" fmla="*/ 9047741 w 11944014"/>
              <a:gd name="connsiteY0" fmla="*/ 1387 h 2146775"/>
              <a:gd name="connsiteX1" fmla="*/ 11419539 w 11944014"/>
              <a:gd name="connsiteY1" fmla="*/ 219677 h 2146775"/>
              <a:gd name="connsiteX2" fmla="*/ 11944014 w 11944014"/>
              <a:gd name="connsiteY2" fmla="*/ 308073 h 2146775"/>
              <a:gd name="connsiteX3" fmla="*/ 11944014 w 11944014"/>
              <a:gd name="connsiteY3" fmla="*/ 2146775 h 2146775"/>
              <a:gd name="connsiteX4" fmla="*/ 0 w 11944014"/>
              <a:gd name="connsiteY4" fmla="*/ 2146775 h 2146775"/>
              <a:gd name="connsiteX5" fmla="*/ 0 w 11944014"/>
              <a:gd name="connsiteY5" fmla="*/ 1286620 h 2146775"/>
              <a:gd name="connsiteX6" fmla="*/ 510557 w 11944014"/>
              <a:gd name="connsiteY6" fmla="*/ 1257271 h 2146775"/>
              <a:gd name="connsiteX7" fmla="*/ 4857299 w 11944014"/>
              <a:gd name="connsiteY7" fmla="*/ 599865 h 2146775"/>
              <a:gd name="connsiteX8" fmla="*/ 9047741 w 11944014"/>
              <a:gd name="connsiteY8" fmla="*/ 1387 h 21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44014" h="2146775">
                <a:moveTo>
                  <a:pt x="9047741" y="1387"/>
                </a:moveTo>
                <a:cubicBezTo>
                  <a:pt x="10060417" y="-14311"/>
                  <a:pt x="10769985" y="106119"/>
                  <a:pt x="11419539" y="219677"/>
                </a:cubicBezTo>
                <a:lnTo>
                  <a:pt x="11944014" y="308073"/>
                </a:lnTo>
                <a:lnTo>
                  <a:pt x="11944014" y="2146775"/>
                </a:lnTo>
                <a:lnTo>
                  <a:pt x="0" y="2146775"/>
                </a:lnTo>
                <a:lnTo>
                  <a:pt x="0" y="1286620"/>
                </a:lnTo>
                <a:lnTo>
                  <a:pt x="510557" y="1257271"/>
                </a:lnTo>
                <a:cubicBezTo>
                  <a:pt x="1951876" y="1160309"/>
                  <a:pt x="3261017" y="969324"/>
                  <a:pt x="4857299" y="599865"/>
                </a:cubicBezTo>
                <a:cubicBezTo>
                  <a:pt x="6719283" y="168910"/>
                  <a:pt x="8035066" y="17084"/>
                  <a:pt x="9047741" y="13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baseline="0" dirty="0">
                <a:ea typeface="Meiryo UI" panose="020B0604030504040204" pitchFamily="50" charset="-128"/>
              </a:defRPr>
            </a:lvl1pPr>
          </a:lstStyle>
          <a:p>
            <a:pPr marL="228600" lvl="0" indent="-228600" algn="ctr" rtl="0"/>
            <a:r>
              <a:rPr lang="ja-JP" altLang="en-US" noProof="0"/>
              <a:t>画像の挿入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rtlCol="0" anchor="t">
            <a:noAutofit/>
          </a:bodyPr>
          <a:lstStyle>
            <a:lvl1pPr>
              <a:defRPr sz="4800" spc="-150" baseline="0">
                <a:solidFill>
                  <a:schemeClr val="tx1">
                    <a:lumMod val="75000"/>
                    <a:lumOff val="25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セクション ヘッダー </a:t>
            </a:r>
            <a:r>
              <a:rPr lang="en-US" altLang="ja-JP" noProof="0"/>
              <a:t>1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 rtlCol="0">
            <a:spAutoFit/>
          </a:bodyPr>
          <a:lstStyle>
            <a:lvl1pPr marL="0" indent="0">
              <a:buNone/>
              <a:defRPr sz="1600" baseline="0">
                <a:solidFill>
                  <a:schemeClr val="accent3"/>
                </a:solidFill>
                <a:ea typeface="Meiryo UI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サブタイトル</a:t>
            </a:r>
          </a:p>
        </p:txBody>
      </p:sp>
      <p:sp>
        <p:nvSpPr>
          <p:cNvPr id="13" name="長方形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長方形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en-US" altLang="ja-JP" b="1" baseline="0" noProof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‹#›</a:t>
            </a:fld>
            <a:endParaRPr lang="ja-JP" altLang="en-US" b="1" baseline="0" noProof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913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を含むセクション ヘッダー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4">
            <a:extLst>
              <a:ext uri="{FF2B5EF4-FFF2-40B4-BE49-F238E27FC236}">
                <a16:creationId xmlns:a16="http://schemas.microsoft.com/office/drawing/2014/main" id="{A836EFBB-5449-47CB-96D6-CB08287F75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baseline="0" dirty="0">
                <a:solidFill>
                  <a:schemeClr val="tx1"/>
                </a:solidFill>
                <a:ea typeface="Meiryo UI" panose="020B0604030504040204" pitchFamily="50" charset="-128"/>
              </a:defRPr>
            </a:lvl1pPr>
          </a:lstStyle>
          <a:p>
            <a:pPr marL="228600" lvl="0" indent="-228600" algn="ctr" rtl="0"/>
            <a:r>
              <a:rPr lang="ja-JP" altLang="en-US" noProof="0"/>
              <a:t>画像の挿入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3860800"/>
            <a:ext cx="9666514" cy="1686720"/>
          </a:xfrm>
        </p:spPr>
        <p:txBody>
          <a:bodyPr rtlCol="0" anchor="b">
            <a:noAutofit/>
          </a:bodyPr>
          <a:lstStyle>
            <a:lvl1pPr>
              <a:defRPr sz="4800" spc="-150" baseline="0">
                <a:solidFill>
                  <a:schemeClr val="bg1"/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セクション ヘッダー </a:t>
            </a:r>
            <a:r>
              <a:rPr lang="en-US" altLang="ja-JP" noProof="0"/>
              <a:t>2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5610170"/>
            <a:ext cx="9666514" cy="221599"/>
          </a:xfrm>
        </p:spPr>
        <p:txBody>
          <a:bodyPr tIns="0" bIns="0" rtlCol="0">
            <a:sp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  <a:ea typeface="Meiryo UI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サブタイトル</a:t>
            </a:r>
          </a:p>
        </p:txBody>
      </p:sp>
      <p:sp>
        <p:nvSpPr>
          <p:cNvPr id="8" name="長方形 7">
            <a:extLst>
              <a:ext uri="{FF2B5EF4-FFF2-40B4-BE49-F238E27FC236}">
                <a16:creationId xmlns:a16="http://schemas.microsoft.com/office/drawing/2014/main" id="{5B68A07C-35C9-40A7-8487-9EAD314C595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CE9143E8-1B27-4F08-9F20-BE30B14AC24E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en-US" altLang="ja-JP" b="1" baseline="0" noProof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‹#›</a:t>
            </a:fld>
            <a:endParaRPr lang="ja-JP" altLang="en-US" b="1" baseline="0" noProof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705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レーム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長方形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長方形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en-US" altLang="ja-JP" b="1" baseline="0" noProof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‹#›</a:t>
            </a:fld>
            <a:endParaRPr lang="ja-JP" altLang="en-US" b="1" baseline="0" noProof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3B7F86AE-7774-0B40-8944-DF91C77B02F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6315" y="1463040"/>
            <a:ext cx="8030935" cy="4770098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a typeface="Meiryo UI" panose="020B0604030504040204" pitchFamily="50" charset="-128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63012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baseline="0" dirty="0"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618346-1C0B-46DB-AAA6-71C865DE85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6315" y="1463040"/>
            <a:ext cx="8030935" cy="4770098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a typeface="Meiryo UI" panose="020B0604030504040204" pitchFamily="50" charset="-128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</p:txBody>
      </p:sp>
      <p:sp>
        <p:nvSpPr>
          <p:cNvPr id="7" name="長方形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320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5328109-BF43-024A-B25B-C69E4098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451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レーム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長方形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長方形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en-US" altLang="ja-JP" b="1" baseline="0" noProof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‹#›</a:t>
            </a:fld>
            <a:endParaRPr lang="ja-JP" altLang="en-US" b="1" baseline="0" noProof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16" name="テキスト プレースホルダー 4">
            <a:extLst>
              <a:ext uri="{FF2B5EF4-FFF2-40B4-BE49-F238E27FC236}">
                <a16:creationId xmlns:a16="http://schemas.microsoft.com/office/drawing/2014/main" id="{1F05F3BA-65F5-4621-807B-C8B857D01C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38900" y="1463346"/>
            <a:ext cx="5181600" cy="487003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1" baseline="0">
                <a:solidFill>
                  <a:schemeClr val="accent6"/>
                </a:solidFill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18" name="コンテンツ プレースホルダー 5">
            <a:extLst>
              <a:ext uri="{FF2B5EF4-FFF2-40B4-BE49-F238E27FC236}">
                <a16:creationId xmlns:a16="http://schemas.microsoft.com/office/drawing/2014/main" id="{CDF89E18-CCB2-4D69-AB77-CAB656EC211C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38898" y="2149311"/>
            <a:ext cx="5181601" cy="4040352"/>
          </a:xfrm>
        </p:spPr>
        <p:txBody>
          <a:bodyPr rtlCol="0">
            <a:normAutofit/>
          </a:bodyPr>
          <a:lstStyle>
            <a:lvl1pPr>
              <a:defRPr sz="1400" baseline="0">
                <a:ea typeface="Meiryo UI" panose="020B0604030504040204" pitchFamily="50" charset="-128"/>
              </a:defRPr>
            </a:lvl1pPr>
            <a:lvl2pPr>
              <a:defRPr sz="1400" baseline="0">
                <a:ea typeface="Meiryo UI" panose="020B0604030504040204" pitchFamily="50" charset="-128"/>
              </a:defRPr>
            </a:lvl2pPr>
            <a:lvl3pPr>
              <a:defRPr sz="1400" baseline="0">
                <a:ea typeface="Meiryo UI" panose="020B0604030504040204" pitchFamily="50" charset="-128"/>
              </a:defRPr>
            </a:lvl3pPr>
            <a:lvl4pPr>
              <a:defRPr sz="1400" baseline="0">
                <a:ea typeface="Meiryo UI" panose="020B0604030504040204" pitchFamily="50" charset="-128"/>
              </a:defRPr>
            </a:lvl4pPr>
            <a:lvl5pPr>
              <a:defRPr sz="1400" baseline="0"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986F9159-693C-4325-939A-8C6869B2246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6314" y="1463346"/>
            <a:ext cx="5306787" cy="487003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1" baseline="0">
                <a:solidFill>
                  <a:schemeClr val="accent3"/>
                </a:solidFill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20" name="コンテンツ プレースホルダー 3">
            <a:extLst>
              <a:ext uri="{FF2B5EF4-FFF2-40B4-BE49-F238E27FC236}">
                <a16:creationId xmlns:a16="http://schemas.microsoft.com/office/drawing/2014/main" id="{BEA361C8-0231-48E8-965E-6BB6D606C9F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6314" y="2149311"/>
            <a:ext cx="5306789" cy="4040352"/>
          </a:xfrm>
        </p:spPr>
        <p:txBody>
          <a:bodyPr rtlCol="0">
            <a:normAutofit/>
          </a:bodyPr>
          <a:lstStyle>
            <a:lvl1pPr>
              <a:defRPr sz="1400" baseline="0">
                <a:ea typeface="Meiryo UI" panose="020B0604030504040204" pitchFamily="50" charset="-128"/>
              </a:defRPr>
            </a:lvl1pPr>
            <a:lvl2pPr>
              <a:defRPr sz="1400" baseline="0">
                <a:ea typeface="Meiryo UI" panose="020B0604030504040204" pitchFamily="50" charset="-128"/>
              </a:defRPr>
            </a:lvl2pPr>
            <a:lvl3pPr>
              <a:defRPr sz="1400" baseline="0">
                <a:ea typeface="Meiryo UI" panose="020B0604030504040204" pitchFamily="50" charset="-128"/>
              </a:defRPr>
            </a:lvl3pPr>
            <a:lvl4pPr>
              <a:defRPr sz="1400" baseline="0">
                <a:ea typeface="Meiryo UI" panose="020B0604030504040204" pitchFamily="50" charset="-128"/>
              </a:defRPr>
            </a:lvl4pPr>
            <a:lvl5pPr>
              <a:defRPr sz="1400" baseline="0"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1596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の白の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500" y="1509626"/>
            <a:ext cx="4900386" cy="334508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1" baseline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10" name="テキスト プレースホルダー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0114" y="1509626"/>
            <a:ext cx="4900386" cy="334508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1" baseline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12" name="テキスト プレースホルダー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500" y="2156688"/>
            <a:ext cx="4900386" cy="3561943"/>
          </a:xfrm>
        </p:spPr>
        <p:txBody>
          <a:bodyPr rtlCol="0">
            <a:no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13" name="テキスト プレースホルダー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20114" y="2156688"/>
            <a:ext cx="4900386" cy="3561943"/>
          </a:xfrm>
        </p:spPr>
        <p:txBody>
          <a:bodyPr rtlCol="0">
            <a:no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0FB9F81-CC7F-5244-95A6-279BE4B5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rtlCol="0"/>
          <a:lstStyle>
            <a:lvl1pPr>
              <a:defRPr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44025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E1B3994-EC85-4CEE-B849-7AE33810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0"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88709A-CA63-4EAC-968C-8873D088E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14" y="1253331"/>
            <a:ext cx="11174186" cy="477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BA3C17-8AAC-4933-A7DA-CD7D3F840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31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7" name="長方形 6">
            <a:extLst>
              <a:ext uri="{FF2B5EF4-FFF2-40B4-BE49-F238E27FC236}">
                <a16:creationId xmlns:a16="http://schemas.microsoft.com/office/drawing/2014/main" id="{72B1D122-60D0-8B4D-896A-2A770C0B6343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スライド番号プレースホルダー 5">
            <a:extLst>
              <a:ext uri="{FF2B5EF4-FFF2-40B4-BE49-F238E27FC236}">
                <a16:creationId xmlns:a16="http://schemas.microsoft.com/office/drawing/2014/main" id="{6B5B9FA1-1805-A944-AC99-868579EBA1AD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en-US" altLang="ja-JP" b="1" baseline="0" noProof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‹#›</a:t>
            </a:fld>
            <a:endParaRPr lang="ja-JP" altLang="en-US" b="1" baseline="0" noProof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157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62" r:id="rId5"/>
    <p:sldLayoutId id="2147483650" r:id="rId6"/>
    <p:sldLayoutId id="2147483668" r:id="rId7"/>
    <p:sldLayoutId id="2147483674" r:id="rId8"/>
    <p:sldLayoutId id="2147483666" r:id="rId9"/>
    <p:sldLayoutId id="2147483664" r:id="rId10"/>
    <p:sldLayoutId id="2147483663" r:id="rId11"/>
    <p:sldLayoutId id="2147483667" r:id="rId12"/>
    <p:sldLayoutId id="2147483671" r:id="rId13"/>
    <p:sldLayoutId id="2147483672" r:id="rId14"/>
    <p:sldLayoutId id="2147483673" r:id="rId15"/>
    <p:sldLayoutId id="2147483675" r:id="rId16"/>
    <p:sldLayoutId id="2147483676" r:id="rId17"/>
    <p:sldLayoutId id="2147483665" r:id="rId18"/>
    <p:sldLayoutId id="2147483669" r:id="rId19"/>
    <p:sldLayoutId id="2147483670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en-GB" sz="3600" b="1" kern="1200" spc="-60" baseline="0" dirty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60" userDrawn="1">
          <p15:clr>
            <a:srgbClr val="F26B43"/>
          </p15:clr>
        </p15:guide>
        <p15:guide id="4" pos="7320" userDrawn="1">
          <p15:clr>
            <a:srgbClr val="F26B43"/>
          </p15:clr>
        </p15:guide>
        <p15:guide id="5" orient="horz" pos="360" userDrawn="1">
          <p15:clr>
            <a:srgbClr val="F26B43"/>
          </p15:clr>
        </p15:guide>
        <p15:guide id="6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c/m5-forecasting-accuracy/discussion/133834" TargetMode="External"/><Relationship Id="rId3" Type="http://schemas.openxmlformats.org/officeDocument/2006/relationships/hyperlink" Target="https://www.kaggle.com/kyakovlev/m5-lags-features" TargetMode="External"/><Relationship Id="rId7" Type="http://schemas.openxmlformats.org/officeDocument/2006/relationships/hyperlink" Target="https://www.kaggle.com/c/m5-forecasting-accuracy/discussion/138881" TargetMode="External"/><Relationship Id="rId2" Type="http://schemas.openxmlformats.org/officeDocument/2006/relationships/hyperlink" Target="https://www.kaggle.com/kyakovlev/m5-simple-fe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kaggle.com/dhananjay3/wrmsse-evaluator-with-extra-features" TargetMode="External"/><Relationship Id="rId5" Type="http://schemas.openxmlformats.org/officeDocument/2006/relationships/hyperlink" Target="https://www.kaggle.com/kyakovlev/m5-three-shades-of-dark-darker-magic" TargetMode="External"/><Relationship Id="rId10" Type="http://schemas.openxmlformats.org/officeDocument/2006/relationships/hyperlink" Target="https://www.kaggle.com/c/m5-forecasting-accuracy/discussion/154776" TargetMode="External"/><Relationship Id="rId4" Type="http://schemas.openxmlformats.org/officeDocument/2006/relationships/hyperlink" Target="https://www.kaggle.com/kyakovlev/m5-custom-features" TargetMode="External"/><Relationship Id="rId9" Type="http://schemas.openxmlformats.org/officeDocument/2006/relationships/hyperlink" Target="https://www.kaggle.com/c/m5-forecasting-accuracy/discussion/14406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onsaraid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タイトル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871" y="4292053"/>
            <a:ext cx="10607040" cy="1311128"/>
          </a:xfrm>
        </p:spPr>
        <p:txBody>
          <a:bodyPr rtlCol="0"/>
          <a:lstStyle/>
          <a:p>
            <a:pPr rtl="0"/>
            <a:r>
              <a:rPr lang="en-US" altLang="ja-JP" dirty="0"/>
              <a:t>Kaggle M5 Forecasting – Accuracy</a:t>
            </a:r>
            <a:br>
              <a:rPr lang="en-US" altLang="ja-JP" dirty="0"/>
            </a:br>
            <a:r>
              <a:rPr lang="en-US" altLang="ja-JP" dirty="0"/>
              <a:t>4</a:t>
            </a:r>
            <a:r>
              <a:rPr lang="en-US" altLang="ja-JP" baseline="30000" dirty="0"/>
              <a:t>th</a:t>
            </a:r>
            <a:r>
              <a:rPr lang="en-US" altLang="ja-JP" dirty="0"/>
              <a:t> place solution</a:t>
            </a:r>
            <a:endParaRPr lang="ja-JP" altLang="en-US" dirty="0"/>
          </a:p>
        </p:txBody>
      </p:sp>
      <p:sp>
        <p:nvSpPr>
          <p:cNvPr id="52" name="サブタイトル 51">
            <a:extLst>
              <a:ext uri="{FF2B5EF4-FFF2-40B4-BE49-F238E27FC236}">
                <a16:creationId xmlns:a16="http://schemas.microsoft.com/office/drawing/2014/main" id="{46FF1827-B46B-4BC4-8665-8914CF45D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871" y="5603181"/>
            <a:ext cx="9144000" cy="341632"/>
          </a:xfrm>
        </p:spPr>
        <p:txBody>
          <a:bodyPr rtlCol="0"/>
          <a:lstStyle/>
          <a:p>
            <a:pPr rtl="0"/>
            <a:r>
              <a:rPr lang="en-US" altLang="ja-JP" dirty="0"/>
              <a:t>Masanori Miyahara &lt;monsaraida@gmail.com&gt;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DB26F08E-C941-40E6-BB9E-B0EA6E0C96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869"/>
          <a:stretch/>
        </p:blipFill>
        <p:spPr>
          <a:xfrm>
            <a:off x="0" y="770200"/>
            <a:ext cx="12192000" cy="194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24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C793D6-2D11-4100-92D4-897C29B8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Validation</a:t>
            </a:r>
            <a:endParaRPr kumimoji="1" lang="ja-JP" altLang="en-US" dirty="0"/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78B789FC-787A-4B48-B49D-33F8758036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6107597"/>
              </p:ext>
            </p:extLst>
          </p:nvPr>
        </p:nvGraphicFramePr>
        <p:xfrm>
          <a:off x="3836194" y="1690687"/>
          <a:ext cx="6841332" cy="3890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5AE51079-5CFE-4294-BEFA-4CC39DC7D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75346"/>
              </p:ext>
            </p:extLst>
          </p:nvPr>
        </p:nvGraphicFramePr>
        <p:xfrm>
          <a:off x="295708" y="1355727"/>
          <a:ext cx="2978872" cy="4770432"/>
        </p:xfrm>
        <a:graphic>
          <a:graphicData uri="http://schemas.openxmlformats.org/drawingml/2006/table">
            <a:tbl>
              <a:tblPr/>
              <a:tblGrid>
                <a:gridCol w="582535">
                  <a:extLst>
                    <a:ext uri="{9D8B030D-6E8A-4147-A177-3AD203B41FA5}">
                      <a16:colId xmlns:a16="http://schemas.microsoft.com/office/drawing/2014/main" val="4150205545"/>
                    </a:ext>
                  </a:extLst>
                </a:gridCol>
                <a:gridCol w="582535">
                  <a:extLst>
                    <a:ext uri="{9D8B030D-6E8A-4147-A177-3AD203B41FA5}">
                      <a16:colId xmlns:a16="http://schemas.microsoft.com/office/drawing/2014/main" val="2348189918"/>
                    </a:ext>
                  </a:extLst>
                </a:gridCol>
                <a:gridCol w="815549">
                  <a:extLst>
                    <a:ext uri="{9D8B030D-6E8A-4147-A177-3AD203B41FA5}">
                      <a16:colId xmlns:a16="http://schemas.microsoft.com/office/drawing/2014/main" val="2694225021"/>
                    </a:ext>
                  </a:extLst>
                </a:gridCol>
                <a:gridCol w="341577">
                  <a:extLst>
                    <a:ext uri="{9D8B030D-6E8A-4147-A177-3AD203B41FA5}">
                      <a16:colId xmlns:a16="http://schemas.microsoft.com/office/drawing/2014/main" val="2945492987"/>
                    </a:ext>
                  </a:extLst>
                </a:gridCol>
                <a:gridCol w="656676">
                  <a:extLst>
                    <a:ext uri="{9D8B030D-6E8A-4147-A177-3AD203B41FA5}">
                      <a16:colId xmlns:a16="http://schemas.microsoft.com/office/drawing/2014/main" val="1312178757"/>
                    </a:ext>
                  </a:extLst>
                </a:gridCol>
              </a:tblGrid>
              <a:tr h="198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fold_id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date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dow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data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031511"/>
                  </a:ext>
                </a:extLst>
              </a:tr>
              <a:tr h="198768"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2011-01-29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Sat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Train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981851"/>
                  </a:ext>
                </a:extLst>
              </a:tr>
              <a:tr h="198768"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...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...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...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Train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391204"/>
                  </a:ext>
                </a:extLst>
              </a:tr>
              <a:tr h="198768"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...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...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...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Train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78616"/>
                  </a:ext>
                </a:extLst>
              </a:tr>
              <a:tr h="1987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1577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1578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2015-05-25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Mon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Train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435560"/>
                  </a:ext>
                </a:extLst>
              </a:tr>
              <a:tr h="1987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1577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...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...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...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Train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376867"/>
                  </a:ext>
                </a:extLst>
              </a:tr>
              <a:tr h="1987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1577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1605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2015-06-21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Sun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Train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006528"/>
                  </a:ext>
                </a:extLst>
              </a:tr>
              <a:tr h="198768"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...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...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...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Train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167420"/>
                  </a:ext>
                </a:extLst>
              </a:tr>
              <a:tr h="198768"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...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...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...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Train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225017"/>
                  </a:ext>
                </a:extLst>
              </a:tr>
              <a:tr h="1987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1829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1830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2016-02-01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Mon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Train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673789"/>
                  </a:ext>
                </a:extLst>
              </a:tr>
              <a:tr h="1987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1829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...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...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...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Train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302159"/>
                  </a:ext>
                </a:extLst>
              </a:tr>
              <a:tr h="1987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1829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1857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2016-02-28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Sun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Train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054192"/>
                  </a:ext>
                </a:extLst>
              </a:tr>
              <a:tr h="1987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1857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1858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2016-02-29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Mon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Train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112129"/>
                  </a:ext>
                </a:extLst>
              </a:tr>
              <a:tr h="1987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1857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...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...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...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Train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789446"/>
                  </a:ext>
                </a:extLst>
              </a:tr>
              <a:tr h="1987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1857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1885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2016-03-27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Sun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Train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741021"/>
                  </a:ext>
                </a:extLst>
              </a:tr>
              <a:tr h="1987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1885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1886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2016-03-28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Mon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Train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620677"/>
                  </a:ext>
                </a:extLst>
              </a:tr>
              <a:tr h="1987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1885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...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...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...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Train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455918"/>
                  </a:ext>
                </a:extLst>
              </a:tr>
              <a:tr h="1987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1885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1913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2016-04-24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Sun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Train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23455"/>
                  </a:ext>
                </a:extLst>
              </a:tr>
              <a:tr h="1987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1913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1914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2016-04-25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Mon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Public LB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521760"/>
                  </a:ext>
                </a:extLst>
              </a:tr>
              <a:tr h="1987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1913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...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...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...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Public LB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339170"/>
                  </a:ext>
                </a:extLst>
              </a:tr>
              <a:tr h="1987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1913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1941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2016-05-22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Sun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Public LB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458242"/>
                  </a:ext>
                </a:extLst>
              </a:tr>
              <a:tr h="1987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1941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1942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2016-05-23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Mon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Private LB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90210"/>
                  </a:ext>
                </a:extLst>
              </a:tr>
              <a:tr h="1987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1941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...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...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...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Private LB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374487"/>
                  </a:ext>
                </a:extLst>
              </a:tr>
              <a:tr h="1987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1941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1969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2016-06-19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Sun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Private LB</a:t>
                      </a:r>
                    </a:p>
                  </a:txBody>
                  <a:tcPr marL="7951" marR="7951" marT="79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649782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05F4EB5-D1E1-4481-A906-329B44B5D143}"/>
              </a:ext>
            </a:extLst>
          </p:cNvPr>
          <p:cNvSpPr txBox="1"/>
          <p:nvPr/>
        </p:nvSpPr>
        <p:spPr>
          <a:xfrm>
            <a:off x="6934200" y="5729021"/>
            <a:ext cx="1314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fold_id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8CD5E5-6304-48B4-8CAA-167D229E9594}"/>
              </a:ext>
            </a:extLst>
          </p:cNvPr>
          <p:cNvSpPr txBox="1"/>
          <p:nvPr/>
        </p:nvSpPr>
        <p:spPr>
          <a:xfrm>
            <a:off x="3819525" y="1358650"/>
            <a:ext cx="1314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WRMSSE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508E8E0-1C6A-411D-AE06-C3232FAA1364}"/>
              </a:ext>
            </a:extLst>
          </p:cNvPr>
          <p:cNvSpPr txBox="1"/>
          <p:nvPr/>
        </p:nvSpPr>
        <p:spPr>
          <a:xfrm>
            <a:off x="9379745" y="2314654"/>
            <a:ext cx="1314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Private LB</a:t>
            </a:r>
          </a:p>
          <a:p>
            <a:pPr algn="ctr"/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(4th)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531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53FAFB-DCAE-44CD-AD44-E2DE6C28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noProof="1"/>
              <a:t>Summary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40955AFA-AF5B-4C5D-A0D4-073969080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8030935" cy="4770098"/>
          </a:xfrm>
        </p:spPr>
        <p:txBody>
          <a:bodyPr/>
          <a:lstStyle/>
          <a:p>
            <a:r>
              <a:rPr lang="en-US" altLang="ja-JP" dirty="0"/>
              <a:t>My approach was “Be practical”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I was not aiming for the high ranking</a:t>
            </a:r>
          </a:p>
          <a:p>
            <a:r>
              <a:rPr kumimoji="1" lang="en-US" altLang="ja-JP" dirty="0"/>
              <a:t>My solution was very simple</a:t>
            </a:r>
          </a:p>
          <a:p>
            <a:pPr lvl="1"/>
            <a:r>
              <a:rPr lang="en-US" altLang="ja-JP" dirty="0"/>
              <a:t>Nothing special</a:t>
            </a:r>
            <a:endParaRPr kumimoji="1" lang="en-US" altLang="ja-JP" dirty="0"/>
          </a:p>
          <a:p>
            <a:r>
              <a:rPr lang="en-US" altLang="ja-JP" dirty="0"/>
              <a:t>Why did I win?</a:t>
            </a:r>
            <a:endParaRPr kumimoji="1" lang="en-US" altLang="ja-JP" dirty="0"/>
          </a:p>
          <a:p>
            <a:pPr lvl="1"/>
            <a:r>
              <a:rPr lang="en-US" altLang="ja-JP" dirty="0"/>
              <a:t>C</a:t>
            </a:r>
            <a:r>
              <a:rPr kumimoji="1" lang="en-US" altLang="ja-JP" dirty="0"/>
              <a:t>orrectly recognized the difficulty of the problem</a:t>
            </a:r>
          </a:p>
          <a:p>
            <a:pPr lvl="1"/>
            <a:r>
              <a:rPr lang="en-US" altLang="ja-JP" dirty="0"/>
              <a:t>K</a:t>
            </a:r>
            <a:r>
              <a:rPr kumimoji="1" lang="en-US" altLang="ja-JP" dirty="0"/>
              <a:t>ept my solution simply and practically</a:t>
            </a:r>
          </a:p>
          <a:p>
            <a:pPr lvl="1"/>
            <a:r>
              <a:rPr lang="en-US" altLang="ja-JP" dirty="0"/>
              <a:t>Learnt many insights from community</a:t>
            </a:r>
            <a:endParaRPr kumimoji="1" lang="en-US" altLang="ja-JP" dirty="0"/>
          </a:p>
          <a:p>
            <a:pPr lvl="1"/>
            <a:r>
              <a:rPr lang="en-US" altLang="ja-JP" dirty="0"/>
              <a:t>(Had a great good luck)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75068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53FAFB-DCAE-44CD-AD44-E2DE6C281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27915"/>
            <a:ext cx="11174186" cy="535531"/>
          </a:xfrm>
        </p:spPr>
        <p:txBody>
          <a:bodyPr/>
          <a:lstStyle/>
          <a:p>
            <a:r>
              <a:rPr lang="en-US" altLang="ja-JP" sz="3200" noProof="1"/>
              <a:t>Appendix: Excellent notebooks and discussions</a:t>
            </a:r>
            <a:endParaRPr kumimoji="1"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B631346-5F6B-4962-B42E-117B7BC241F1}"/>
              </a:ext>
            </a:extLst>
          </p:cNvPr>
          <p:cNvSpPr txBox="1"/>
          <p:nvPr/>
        </p:nvSpPr>
        <p:spPr>
          <a:xfrm>
            <a:off x="742949" y="1522363"/>
            <a:ext cx="989647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[Notebooks]</a:t>
            </a: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hlinkClick r:id="rId2"/>
              </a:rPr>
              <a:t>https://www.kaggle.com/kyakovlev/m5-simple-fe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hlinkClick r:id="rId3"/>
              </a:rPr>
              <a:t>https://www.kaggle.com/kyakovlev/m5-lags-features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hlinkClick r:id="rId4"/>
              </a:rPr>
              <a:t>https://www.kaggle.com/kyakovlev/m5-custom-features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hlinkClick r:id="rId5"/>
              </a:rPr>
              <a:t>https://www.kaggle.com/kyakovlev/m5-three-shades-of-dark-darker-magic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hlinkClick r:id="rId6"/>
              </a:rPr>
              <a:t>https://www.kaggle.com/dhananjay3/wrmsse-evaluator-with-extra-features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[Discussions]</a:t>
            </a: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Few thoughts about M5 competition</a:t>
            </a: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hlinkClick r:id="rId7"/>
              </a:rPr>
              <a:t>https://www.kaggle.com/c/m5-forecasting-accuracy/discussion/138881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Evaluation metric</a:t>
            </a: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hlinkClick r:id="rId8"/>
              </a:rPr>
              <a:t>https://www.kaggle.com/c/m5-forecasting-accuracy/discussion/133834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Three shades of Dark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hlinkClick r:id="rId9"/>
              </a:rPr>
              <a:t>https://www.kaggle.com/c/m5-forecasting-accuracy/discussion/144067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Moon Phase. Odd, yet helpful feature.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hlinkClick r:id="rId10"/>
              </a:rPr>
              <a:t>https://www.kaggle.com/c/m5-forecasting-accuracy/discussion/154776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215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noProof="1"/>
              <a:t>Agenda</a:t>
            </a:r>
            <a:endParaRPr lang="ja-JP" altLang="en-US" noProof="1"/>
          </a:p>
        </p:txBody>
      </p:sp>
      <p:sp>
        <p:nvSpPr>
          <p:cNvPr id="13" name="コンテンツ プレースホルダー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ja-JP" noProof="1"/>
              <a:t>Background</a:t>
            </a:r>
          </a:p>
          <a:p>
            <a:pPr rtl="0"/>
            <a:r>
              <a:rPr lang="en-US" altLang="ja-JP" noProof="1"/>
              <a:t>Timeline</a:t>
            </a:r>
          </a:p>
          <a:p>
            <a:pPr rtl="0"/>
            <a:r>
              <a:rPr lang="en-US" altLang="ja-JP" noProof="1"/>
              <a:t>My approach</a:t>
            </a:r>
          </a:p>
          <a:p>
            <a:pPr rtl="0"/>
            <a:r>
              <a:rPr lang="en-US" altLang="ja-JP" noProof="1"/>
              <a:t>Solution</a:t>
            </a:r>
          </a:p>
          <a:p>
            <a:pPr lvl="1"/>
            <a:r>
              <a:rPr lang="en-US" altLang="ja-JP" noProof="1"/>
              <a:t>Overview</a:t>
            </a:r>
          </a:p>
          <a:p>
            <a:pPr lvl="1"/>
            <a:r>
              <a:rPr lang="en-US" altLang="ja-JP" noProof="1"/>
              <a:t>Features</a:t>
            </a:r>
          </a:p>
          <a:p>
            <a:pPr lvl="1"/>
            <a:r>
              <a:rPr lang="en-US" altLang="ja-JP" noProof="1"/>
              <a:t>Model</a:t>
            </a:r>
          </a:p>
          <a:p>
            <a:pPr lvl="1"/>
            <a:r>
              <a:rPr lang="en-US" altLang="ja-JP" noProof="1"/>
              <a:t>Validation</a:t>
            </a:r>
          </a:p>
          <a:p>
            <a:r>
              <a:rPr lang="en-US" altLang="ja-JP" noProof="1"/>
              <a:t>Summmary</a:t>
            </a:r>
          </a:p>
        </p:txBody>
      </p:sp>
    </p:spTree>
    <p:extLst>
      <p:ext uri="{BB962C8B-B14F-4D97-AF65-F5344CB8AC3E}">
        <p14:creationId xmlns:p14="http://schemas.microsoft.com/office/powerpoint/2010/main" val="215979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80A368-DB92-4AD4-AE46-FA6E7DE9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ja-JP" noProof="1"/>
              <a:t>Background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DFCD1E-9FCA-4902-8DE6-ABB1D7A51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 got my master’s degree in CS</a:t>
            </a:r>
          </a:p>
          <a:p>
            <a:r>
              <a:rPr kumimoji="1" lang="en-US" altLang="ja-JP" dirty="0"/>
              <a:t>I work as software engineer in a Japanese company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Kaggle is my personal activity</a:t>
            </a:r>
          </a:p>
          <a:p>
            <a:pPr lvl="1"/>
            <a:r>
              <a:rPr kumimoji="1" lang="en-US" altLang="ja-JP" dirty="0"/>
              <a:t>I joined Kaggle 1.5 years ago </a:t>
            </a:r>
          </a:p>
          <a:p>
            <a:endParaRPr kumimoji="1" lang="ja-JP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6D41F53-ED89-4B7B-8206-21EE12E39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074" y="4980376"/>
            <a:ext cx="829168" cy="82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F9B5EA9-CD1C-445F-9322-A95AEDAE2F18}"/>
              </a:ext>
            </a:extLst>
          </p:cNvPr>
          <p:cNvSpPr txBox="1"/>
          <p:nvPr/>
        </p:nvSpPr>
        <p:spPr>
          <a:xfrm>
            <a:off x="1085850" y="4372005"/>
            <a:ext cx="37480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hlinkClick r:id="rId3"/>
              </a:rPr>
              <a:t>https://www.kaggle.com/monsaraida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3205023-2D93-4C17-9990-DDB58907FA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790"/>
          <a:stretch/>
        </p:blipFill>
        <p:spPr>
          <a:xfrm>
            <a:off x="5040762" y="4372005"/>
            <a:ext cx="1623967" cy="186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2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887D19-70DA-4D9B-918F-23CC23B1B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Timeline</a:t>
            </a:r>
            <a:endParaRPr kumimoji="1" lang="ja-JP" altLang="en-US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76DCC19-D01A-4F21-9599-5F8A680A4345}"/>
              </a:ext>
            </a:extLst>
          </p:cNvPr>
          <p:cNvCxnSpPr>
            <a:cxnSpLocks/>
          </p:cNvCxnSpPr>
          <p:nvPr/>
        </p:nvCxnSpPr>
        <p:spPr>
          <a:xfrm>
            <a:off x="1219200" y="1257300"/>
            <a:ext cx="0" cy="5086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6A70C4-435C-4559-BF9A-146794E70B2A}"/>
              </a:ext>
            </a:extLst>
          </p:cNvPr>
          <p:cNvSpPr txBox="1"/>
          <p:nvPr/>
        </p:nvSpPr>
        <p:spPr>
          <a:xfrm>
            <a:off x="1" y="1228725"/>
            <a:ext cx="122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Mar. 3</a:t>
            </a:r>
            <a:r>
              <a:rPr kumimoji="1" lang="en-US" altLang="ja-JP" baseline="30000" dirty="0">
                <a:latin typeface="Meiryo UI" panose="020B0604030504040204" pitchFamily="50" charset="-128"/>
                <a:ea typeface="Meiryo UI" panose="020B0604030504040204" pitchFamily="50" charset="-128"/>
              </a:rPr>
              <a:t>rd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4F9417-4604-4067-87F6-02851A32203C}"/>
              </a:ext>
            </a:extLst>
          </p:cNvPr>
          <p:cNvSpPr txBox="1"/>
          <p:nvPr/>
        </p:nvSpPr>
        <p:spPr>
          <a:xfrm>
            <a:off x="1" y="3478768"/>
            <a:ext cx="122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Jun. 1</a:t>
            </a:r>
            <a:r>
              <a:rPr kumimoji="1" lang="en-US" altLang="ja-JP" baseline="30000" dirty="0">
                <a:latin typeface="Meiryo UI" panose="020B0604030504040204" pitchFamily="50" charset="-128"/>
                <a:ea typeface="Meiryo UI" panose="020B0604030504040204" pitchFamily="50" charset="-128"/>
              </a:rPr>
              <a:t>st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9C7D893-453F-4CC2-AD3A-29574F1E27CC}"/>
              </a:ext>
            </a:extLst>
          </p:cNvPr>
          <p:cNvSpPr txBox="1"/>
          <p:nvPr/>
        </p:nvSpPr>
        <p:spPr>
          <a:xfrm>
            <a:off x="1400173" y="1228725"/>
            <a:ext cx="10287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M5 accuracy competition launched</a:t>
            </a:r>
          </a:p>
          <a:p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- I understood the data and evaluation metrics</a:t>
            </a:r>
          </a:p>
          <a:p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- I created a baseline model</a:t>
            </a:r>
          </a:p>
          <a:p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- I tried to make a stable validation method</a:t>
            </a:r>
          </a:p>
          <a:p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- However, I realized that the validation scores varied significantly over the period</a:t>
            </a:r>
          </a:p>
          <a:p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- I thought there was a mistake in my code </a:t>
            </a:r>
          </a:p>
          <a:p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- Debugging, debugging and debugging…</a:t>
            </a:r>
          </a:p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0937DE6-52B2-4572-AF04-2A9957648E4F}"/>
              </a:ext>
            </a:extLst>
          </p:cNvPr>
          <p:cNvSpPr txBox="1"/>
          <p:nvPr/>
        </p:nvSpPr>
        <p:spPr>
          <a:xfrm>
            <a:off x="1400173" y="3478768"/>
            <a:ext cx="995362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Full training labels released</a:t>
            </a:r>
          </a:p>
          <a:p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- I confirmed that my code is correct with newly released labels</a:t>
            </a:r>
          </a:p>
          <a:p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- Therefore, I was strongly convinced that this competition would be very difficult </a:t>
            </a:r>
          </a:p>
          <a:p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- I thought it would be impossible to build a model with high accuracy</a:t>
            </a:r>
          </a:p>
          <a:p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- I decided to give up on trying to get a high ranking in the competition</a:t>
            </a:r>
          </a:p>
          <a:p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- Instead of it, I decided to try to build a "practical" solution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2A92597-B863-4D96-9ADD-3E00F96DB9BC}"/>
              </a:ext>
            </a:extLst>
          </p:cNvPr>
          <p:cNvSpPr txBox="1"/>
          <p:nvPr/>
        </p:nvSpPr>
        <p:spPr>
          <a:xfrm>
            <a:off x="1" y="545520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Jun. 30</a:t>
            </a:r>
            <a:r>
              <a:rPr kumimoji="1" lang="en-US" altLang="ja-JP" baseline="30000" dirty="0">
                <a:latin typeface="Meiryo UI" panose="020B0604030504040204" pitchFamily="50" charset="-128"/>
                <a:ea typeface="Meiryo UI" panose="020B0604030504040204" pitchFamily="50" charset="-128"/>
              </a:rPr>
              <a:t>th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74D2FF6-0298-43CC-B2BD-0A20BD2B3DB3}"/>
              </a:ext>
            </a:extLst>
          </p:cNvPr>
          <p:cNvSpPr txBox="1"/>
          <p:nvPr/>
        </p:nvSpPr>
        <p:spPr>
          <a:xfrm>
            <a:off x="1400173" y="5455205"/>
            <a:ext cx="94392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M5 accuracy competition finished</a:t>
            </a:r>
          </a:p>
          <a:p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- I was expecting my practical solution to be in the Top 10%</a:t>
            </a:r>
          </a:p>
          <a:p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- The result was 4</a:t>
            </a:r>
            <a:r>
              <a:rPr kumimoji="1" lang="en-US" altLang="ja-JP" sz="1600" baseline="30000" dirty="0">
                <a:latin typeface="Meiryo UI" panose="020B0604030504040204" pitchFamily="50" charset="-128"/>
                <a:ea typeface="Meiryo UI" panose="020B0604030504040204" pitchFamily="50" charset="-128"/>
              </a:rPr>
              <a:t>th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place, I was very surprised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2931BF20-C97D-4EAD-B96C-EEBA9294E6BC}"/>
              </a:ext>
            </a:extLst>
          </p:cNvPr>
          <p:cNvSpPr>
            <a:spLocks noChangeAspect="1"/>
          </p:cNvSpPr>
          <p:nvPr/>
        </p:nvSpPr>
        <p:spPr>
          <a:xfrm>
            <a:off x="1135228" y="1329419"/>
            <a:ext cx="167943" cy="167943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85C1D24E-C52B-4FD3-A2FB-2B58A6227389}"/>
              </a:ext>
            </a:extLst>
          </p:cNvPr>
          <p:cNvSpPr>
            <a:spLocks noChangeAspect="1"/>
          </p:cNvSpPr>
          <p:nvPr/>
        </p:nvSpPr>
        <p:spPr>
          <a:xfrm>
            <a:off x="1131721" y="3579462"/>
            <a:ext cx="167943" cy="167943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ED99A553-76A2-4B53-8AE5-FB91587993C8}"/>
              </a:ext>
            </a:extLst>
          </p:cNvPr>
          <p:cNvSpPr>
            <a:spLocks noChangeAspect="1"/>
          </p:cNvSpPr>
          <p:nvPr/>
        </p:nvSpPr>
        <p:spPr>
          <a:xfrm>
            <a:off x="1131720" y="5555899"/>
            <a:ext cx="167943" cy="167943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33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88B82B-16C0-4FBE-B606-A3C2FC32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wrap="square" anchor="ctr">
            <a:normAutofit/>
          </a:bodyPr>
          <a:lstStyle/>
          <a:p>
            <a:r>
              <a:rPr lang="en-US" altLang="ja-JP" dirty="0"/>
              <a:t>My approach : “Be practical”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2">
            <a:extLst>
              <a:ext uri="{FF2B5EF4-FFF2-40B4-BE49-F238E27FC236}">
                <a16:creationId xmlns:a16="http://schemas.microsoft.com/office/drawing/2014/main" id="{310ADDCB-DEDE-4A0C-B84E-89649F8CCC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017687"/>
              </p:ext>
            </p:extLst>
          </p:nvPr>
        </p:nvGraphicFramePr>
        <p:xfrm>
          <a:off x="446314" y="1463039"/>
          <a:ext cx="11345635" cy="4680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168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80A368-DB92-4AD4-AE46-FA6E7DE9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ja-JP" dirty="0"/>
              <a:t>M5 Forecasting – Accuracy : </a:t>
            </a:r>
            <a:r>
              <a:rPr lang="en-US" altLang="ja-JP" noProof="1"/>
              <a:t>4</a:t>
            </a:r>
            <a:r>
              <a:rPr lang="en-US" altLang="ja-JP" baseline="30000" noProof="1"/>
              <a:t>th</a:t>
            </a:r>
            <a:r>
              <a:rPr lang="en-US" altLang="ja-JP" noProof="1"/>
              <a:t> place solution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766D911-67C6-4A30-9A53-24F53389DB8A}"/>
              </a:ext>
            </a:extLst>
          </p:cNvPr>
          <p:cNvGrpSpPr>
            <a:grpSpLocks noChangeAspect="1"/>
          </p:cNvGrpSpPr>
          <p:nvPr/>
        </p:nvGrpSpPr>
        <p:grpSpPr>
          <a:xfrm>
            <a:off x="1010417" y="1254707"/>
            <a:ext cx="9719179" cy="5335320"/>
            <a:chOff x="500982" y="325505"/>
            <a:chExt cx="8358526" cy="4588394"/>
          </a:xfrm>
        </p:grpSpPr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47740EE-29C6-4B3E-B065-6B0BA21D757D}"/>
                </a:ext>
              </a:extLst>
            </p:cNvPr>
            <p:cNvSpPr txBox="1"/>
            <p:nvPr/>
          </p:nvSpPr>
          <p:spPr>
            <a:xfrm>
              <a:off x="4583085" y="917877"/>
              <a:ext cx="1089667" cy="216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model_week1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D3A7990-7F9A-4022-82EB-001229E29E58}"/>
                </a:ext>
              </a:extLst>
            </p:cNvPr>
            <p:cNvSpPr txBox="1"/>
            <p:nvPr/>
          </p:nvSpPr>
          <p:spPr>
            <a:xfrm>
              <a:off x="533400" y="931191"/>
              <a:ext cx="1890212" cy="712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Sales features</a:t>
              </a:r>
            </a:p>
            <a:p>
              <a:r>
                <a:rPr kumimoji="1" lang="en-US" altLang="ja-JP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- </a:t>
              </a:r>
              <a:r>
                <a:rPr kumimoji="1" lang="en-US" altLang="ja-JP" sz="9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sales_lag</a:t>
              </a:r>
              <a:r>
                <a:rPr kumimoji="1" lang="en-US" altLang="ja-JP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_{s|s+1|…|s+14}</a:t>
              </a:r>
            </a:p>
            <a:p>
              <a:r>
                <a:rPr kumimoji="1" lang="en-US" altLang="ja-JP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- </a:t>
              </a:r>
              <a:r>
                <a:rPr kumimoji="1" lang="en-US" altLang="ja-JP" sz="9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rolling_mean</a:t>
              </a:r>
              <a:r>
                <a:rPr kumimoji="1" lang="en-US" altLang="ja-JP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_{7|14|30|60|180}</a:t>
              </a:r>
            </a:p>
            <a:p>
              <a:r>
                <a:rPr kumimoji="1" lang="en-US" altLang="ja-JP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- </a:t>
              </a:r>
              <a:r>
                <a:rPr kumimoji="1" lang="en-US" altLang="ja-JP" sz="9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rolling_std</a:t>
              </a:r>
              <a:r>
                <a:rPr kumimoji="1" lang="en-US" altLang="ja-JP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_{7|14|30|60|180}</a:t>
              </a:r>
            </a:p>
            <a:p>
              <a:r>
                <a:rPr kumimoji="1" lang="en-US" altLang="ja-JP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- release</a:t>
              </a:r>
              <a:endPara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6DE730E8-E4F6-4C31-81B0-0D653A99A404}"/>
                </a:ext>
              </a:extLst>
            </p:cNvPr>
            <p:cNvSpPr txBox="1"/>
            <p:nvPr/>
          </p:nvSpPr>
          <p:spPr>
            <a:xfrm>
              <a:off x="540313" y="1806960"/>
              <a:ext cx="1795886" cy="8602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Calendar features</a:t>
              </a:r>
            </a:p>
            <a:p>
              <a:r>
                <a:rPr lang="en-US" altLang="ja-JP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- tm_{</a:t>
              </a:r>
              <a:r>
                <a:rPr lang="en-US" altLang="ja-JP" sz="9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d|dw|w|w_end|wm|m|y</a:t>
              </a:r>
              <a:r>
                <a:rPr lang="en-US" altLang="ja-JP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}</a:t>
              </a:r>
            </a:p>
            <a:p>
              <a:r>
                <a:rPr lang="en-US" altLang="ja-JP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- moon</a:t>
              </a:r>
            </a:p>
            <a:p>
              <a:r>
                <a:rPr lang="en-US" altLang="ja-JP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- </a:t>
              </a:r>
              <a:r>
                <a:rPr lang="en-US" altLang="ja-JP" sz="9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event_name</a:t>
              </a:r>
              <a:r>
                <a:rPr lang="en-US" altLang="ja-JP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_{1|2}</a:t>
              </a:r>
            </a:p>
            <a:p>
              <a:r>
                <a:rPr lang="en-US" altLang="ja-JP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- </a:t>
              </a:r>
              <a:r>
                <a:rPr lang="en-US" altLang="ja-JP" sz="9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event_type</a:t>
              </a:r>
              <a:r>
                <a:rPr lang="en-US" altLang="ja-JP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_{1|2}</a:t>
              </a:r>
            </a:p>
            <a:p>
              <a:r>
                <a:rPr lang="en-US" altLang="ja-JP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- snap_{CA|TX|WI}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C9C6FB5E-8379-46A9-9513-CED2221218FD}"/>
                </a:ext>
              </a:extLst>
            </p:cNvPr>
            <p:cNvSpPr txBox="1"/>
            <p:nvPr/>
          </p:nvSpPr>
          <p:spPr>
            <a:xfrm>
              <a:off x="500982" y="2838301"/>
              <a:ext cx="1949436" cy="712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Price features</a:t>
              </a:r>
            </a:p>
            <a:p>
              <a:r>
                <a:rPr lang="en-US" altLang="ja-JP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- price_{</a:t>
              </a:r>
              <a:r>
                <a:rPr lang="en-US" altLang="ja-JP" sz="9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max|mean|min</a:t>
              </a:r>
              <a:r>
                <a:rPr lang="en-US" altLang="ja-JP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}</a:t>
              </a:r>
            </a:p>
            <a:p>
              <a:r>
                <a:rPr lang="en-US" altLang="ja-JP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- price_{</a:t>
              </a:r>
              <a:r>
                <a:rPr lang="en-US" altLang="ja-JP" sz="9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std|norm|nunique</a:t>
              </a:r>
              <a:r>
                <a:rPr lang="en-US" altLang="ja-JP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}</a:t>
              </a:r>
            </a:p>
            <a:p>
              <a:r>
                <a:rPr lang="en-US" altLang="ja-JP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- </a:t>
              </a:r>
              <a:r>
                <a:rPr lang="en-US" altLang="ja-JP" sz="9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price_cent</a:t>
              </a:r>
              <a:r>
                <a:rPr lang="en-US" altLang="ja-JP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_{</a:t>
              </a:r>
              <a:r>
                <a:rPr lang="en-US" altLang="ja-JP" sz="9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max|min</a:t>
              </a:r>
              <a:r>
                <a:rPr lang="en-US" altLang="ja-JP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}</a:t>
              </a:r>
            </a:p>
            <a:p>
              <a:r>
                <a:rPr lang="en-US" altLang="ja-JP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- </a:t>
              </a:r>
              <a:r>
                <a:rPr lang="en-US" altLang="ja-JP" sz="9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price_momentum</a:t>
              </a:r>
              <a:r>
                <a:rPr lang="en-US" altLang="ja-JP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_{</a:t>
              </a:r>
              <a:r>
                <a:rPr lang="en-US" altLang="ja-JP" sz="9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d|m|y</a:t>
              </a:r>
              <a:r>
                <a:rPr lang="en-US" altLang="ja-JP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}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A17E1D13-EA64-4921-9AFE-0D73A733416E}"/>
                </a:ext>
              </a:extLst>
            </p:cNvPr>
            <p:cNvSpPr txBox="1"/>
            <p:nvPr/>
          </p:nvSpPr>
          <p:spPr>
            <a:xfrm>
              <a:off x="526725" y="3753553"/>
              <a:ext cx="1864503" cy="712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Id features</a:t>
              </a:r>
            </a:p>
            <a:p>
              <a:r>
                <a:rPr lang="en-US" altLang="ja-JP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- </a:t>
              </a:r>
              <a:r>
                <a:rPr lang="en-US" altLang="ja-JP" sz="9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item_id</a:t>
              </a:r>
              <a:r>
                <a:rPr lang="en-US" altLang="ja-JP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, </a:t>
              </a:r>
              <a:r>
                <a:rPr lang="en-US" altLang="ja-JP" sz="9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cat_id</a:t>
              </a:r>
              <a:r>
                <a:rPr lang="en-US" altLang="ja-JP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, </a:t>
              </a:r>
              <a:r>
                <a:rPr lang="en-US" altLang="ja-JP" sz="9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dept_id</a:t>
              </a:r>
              <a:endPara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lang="en-US" altLang="ja-JP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- </a:t>
              </a:r>
              <a:r>
                <a:rPr lang="en-US" altLang="ja-JP" sz="9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enc_item_id</a:t>
              </a:r>
              <a:r>
                <a:rPr lang="en-US" altLang="ja-JP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_{</a:t>
              </a:r>
              <a:r>
                <a:rPr lang="en-US" altLang="ja-JP" sz="9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mean|std</a:t>
              </a:r>
              <a:r>
                <a:rPr lang="en-US" altLang="ja-JP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}</a:t>
              </a:r>
            </a:p>
            <a:p>
              <a:r>
                <a:rPr lang="en-US" altLang="ja-JP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- </a:t>
              </a:r>
              <a:r>
                <a:rPr lang="en-US" altLang="ja-JP" sz="9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enc_cat_id</a:t>
              </a:r>
              <a:r>
                <a:rPr lang="en-US" altLang="ja-JP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_{</a:t>
              </a:r>
              <a:r>
                <a:rPr lang="en-US" altLang="ja-JP" sz="9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mean|std</a:t>
              </a:r>
              <a:r>
                <a:rPr lang="en-US" altLang="ja-JP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}</a:t>
              </a:r>
            </a:p>
            <a:p>
              <a:r>
                <a:rPr lang="en-US" altLang="ja-JP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- </a:t>
              </a:r>
              <a:r>
                <a:rPr lang="en-US" altLang="ja-JP" sz="9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enc_dept_id</a:t>
              </a:r>
              <a:r>
                <a:rPr lang="en-US" altLang="ja-JP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_{</a:t>
              </a:r>
              <a:r>
                <a:rPr lang="en-US" altLang="ja-JP" sz="9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mean|std</a:t>
              </a:r>
              <a:r>
                <a:rPr lang="en-US" altLang="ja-JP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}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7314A1E-74E7-47FF-A403-9D8F54609D75}"/>
                </a:ext>
              </a:extLst>
            </p:cNvPr>
            <p:cNvSpPr txBox="1"/>
            <p:nvPr/>
          </p:nvSpPr>
          <p:spPr>
            <a:xfrm>
              <a:off x="2965946" y="1004916"/>
              <a:ext cx="962176" cy="216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store=CA_1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27D283C7-775B-45AB-B358-E76C020BAF03}"/>
                </a:ext>
              </a:extLst>
            </p:cNvPr>
            <p:cNvSpPr txBox="1"/>
            <p:nvPr/>
          </p:nvSpPr>
          <p:spPr>
            <a:xfrm>
              <a:off x="2965946" y="1348634"/>
              <a:ext cx="962176" cy="216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store=CA_2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1964249C-DBCA-430C-9486-4869990C1799}"/>
                </a:ext>
              </a:extLst>
            </p:cNvPr>
            <p:cNvSpPr txBox="1"/>
            <p:nvPr/>
          </p:nvSpPr>
          <p:spPr>
            <a:xfrm>
              <a:off x="2965946" y="1692352"/>
              <a:ext cx="962176" cy="216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store=CA_3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03C29ED1-5897-44B1-87F8-83A5D0183403}"/>
                </a:ext>
              </a:extLst>
            </p:cNvPr>
            <p:cNvSpPr txBox="1"/>
            <p:nvPr/>
          </p:nvSpPr>
          <p:spPr>
            <a:xfrm>
              <a:off x="2965946" y="2036071"/>
              <a:ext cx="962176" cy="216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store=CA_4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CFDDB6C3-78D1-4ECF-AC09-836EC809DF17}"/>
                </a:ext>
              </a:extLst>
            </p:cNvPr>
            <p:cNvSpPr txBox="1"/>
            <p:nvPr/>
          </p:nvSpPr>
          <p:spPr>
            <a:xfrm>
              <a:off x="2965946" y="2379789"/>
              <a:ext cx="962176" cy="216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store=TX_1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0528C50C-C8DA-4E47-B68B-941648974B30}"/>
                </a:ext>
              </a:extLst>
            </p:cNvPr>
            <p:cNvSpPr txBox="1"/>
            <p:nvPr/>
          </p:nvSpPr>
          <p:spPr>
            <a:xfrm>
              <a:off x="2965946" y="2723507"/>
              <a:ext cx="962176" cy="216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store=TX_2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448C1B9F-E41F-4E3D-8DA4-D087462DED36}"/>
                </a:ext>
              </a:extLst>
            </p:cNvPr>
            <p:cNvSpPr txBox="1"/>
            <p:nvPr/>
          </p:nvSpPr>
          <p:spPr>
            <a:xfrm>
              <a:off x="2965946" y="3067225"/>
              <a:ext cx="962176" cy="216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store=TX_3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E8155F83-4FDB-4AEA-9E9F-0984A6B2A9D0}"/>
                </a:ext>
              </a:extLst>
            </p:cNvPr>
            <p:cNvSpPr txBox="1"/>
            <p:nvPr/>
          </p:nvSpPr>
          <p:spPr>
            <a:xfrm>
              <a:off x="2965946" y="3410944"/>
              <a:ext cx="962176" cy="216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store=WI_1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B3BBC183-4F69-4A40-8C2F-B8EA270E9179}"/>
                </a:ext>
              </a:extLst>
            </p:cNvPr>
            <p:cNvSpPr txBox="1"/>
            <p:nvPr/>
          </p:nvSpPr>
          <p:spPr>
            <a:xfrm>
              <a:off x="2965946" y="3754661"/>
              <a:ext cx="962176" cy="216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store=WI_2</a:t>
              </a: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B6CBC74C-769D-4109-9EB0-2DA41754FFBA}"/>
                </a:ext>
              </a:extLst>
            </p:cNvPr>
            <p:cNvSpPr txBox="1"/>
            <p:nvPr/>
          </p:nvSpPr>
          <p:spPr>
            <a:xfrm>
              <a:off x="2965946" y="4098380"/>
              <a:ext cx="962176" cy="216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store=WI_3</a:t>
              </a:r>
            </a:p>
          </p:txBody>
        </p:sp>
        <p:sp>
          <p:nvSpPr>
            <p:cNvPr id="26" name="右中かっこ 25">
              <a:extLst>
                <a:ext uri="{FF2B5EF4-FFF2-40B4-BE49-F238E27FC236}">
                  <a16:creationId xmlns:a16="http://schemas.microsoft.com/office/drawing/2014/main" id="{80E616F2-7A3C-407A-BDAE-0543A7700D8E}"/>
                </a:ext>
              </a:extLst>
            </p:cNvPr>
            <p:cNvSpPr/>
            <p:nvPr/>
          </p:nvSpPr>
          <p:spPr>
            <a:xfrm>
              <a:off x="2211741" y="931191"/>
              <a:ext cx="245084" cy="3591803"/>
            </a:xfrm>
            <a:prstGeom prst="rightBrace">
              <a:avLst/>
            </a:prstGeom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65CC1864-6564-4D12-B975-318978D5DE48}"/>
                </a:ext>
              </a:extLst>
            </p:cNvPr>
            <p:cNvCxnSpPr>
              <a:cxnSpLocks/>
              <a:stCxn id="26" idx="1"/>
              <a:endCxn id="16" idx="1"/>
            </p:cNvCxnSpPr>
            <p:nvPr/>
          </p:nvCxnSpPr>
          <p:spPr>
            <a:xfrm flipV="1">
              <a:off x="2456826" y="1113019"/>
              <a:ext cx="509121" cy="161407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CB03EC2C-0F9A-4C9B-A5D4-EC9FFE587403}"/>
                </a:ext>
              </a:extLst>
            </p:cNvPr>
            <p:cNvCxnSpPr>
              <a:cxnSpLocks/>
              <a:stCxn id="26" idx="1"/>
              <a:endCxn id="17" idx="1"/>
            </p:cNvCxnSpPr>
            <p:nvPr/>
          </p:nvCxnSpPr>
          <p:spPr>
            <a:xfrm flipV="1">
              <a:off x="2456826" y="1456737"/>
              <a:ext cx="509121" cy="127035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712F44B0-43BE-48E9-B18F-FA92D4800B71}"/>
                </a:ext>
              </a:extLst>
            </p:cNvPr>
            <p:cNvCxnSpPr>
              <a:cxnSpLocks/>
              <a:stCxn id="26" idx="1"/>
              <a:endCxn id="18" idx="1"/>
            </p:cNvCxnSpPr>
            <p:nvPr/>
          </p:nvCxnSpPr>
          <p:spPr>
            <a:xfrm flipV="1">
              <a:off x="2456826" y="1800456"/>
              <a:ext cx="509121" cy="926637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63F10949-1098-4751-80A9-70B049FAFDD7}"/>
                </a:ext>
              </a:extLst>
            </p:cNvPr>
            <p:cNvCxnSpPr>
              <a:cxnSpLocks/>
              <a:stCxn id="26" idx="1"/>
              <a:endCxn id="19" idx="1"/>
            </p:cNvCxnSpPr>
            <p:nvPr/>
          </p:nvCxnSpPr>
          <p:spPr>
            <a:xfrm flipV="1">
              <a:off x="2456826" y="2144175"/>
              <a:ext cx="509121" cy="582918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A4F630CD-35A6-4C26-A087-563FF9B9E0B9}"/>
                </a:ext>
              </a:extLst>
            </p:cNvPr>
            <p:cNvCxnSpPr>
              <a:cxnSpLocks/>
              <a:stCxn id="26" idx="1"/>
              <a:endCxn id="20" idx="1"/>
            </p:cNvCxnSpPr>
            <p:nvPr/>
          </p:nvCxnSpPr>
          <p:spPr>
            <a:xfrm flipV="1">
              <a:off x="2456826" y="2487892"/>
              <a:ext cx="509121" cy="239201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B6ED417E-E23A-4E20-932F-3FB779D4D36F}"/>
                </a:ext>
              </a:extLst>
            </p:cNvPr>
            <p:cNvCxnSpPr>
              <a:cxnSpLocks/>
              <a:stCxn id="26" idx="1"/>
              <a:endCxn id="21" idx="1"/>
            </p:cNvCxnSpPr>
            <p:nvPr/>
          </p:nvCxnSpPr>
          <p:spPr>
            <a:xfrm>
              <a:off x="2456826" y="2727093"/>
              <a:ext cx="509121" cy="104517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1583CF76-E25A-42AD-8D0D-A6F48665787C}"/>
                </a:ext>
              </a:extLst>
            </p:cNvPr>
            <p:cNvCxnSpPr>
              <a:cxnSpLocks/>
              <a:stCxn id="26" idx="1"/>
              <a:endCxn id="22" idx="1"/>
            </p:cNvCxnSpPr>
            <p:nvPr/>
          </p:nvCxnSpPr>
          <p:spPr>
            <a:xfrm>
              <a:off x="2456826" y="2727093"/>
              <a:ext cx="509121" cy="44823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C8743923-F251-42C3-BF8C-66059B9679B7}"/>
                </a:ext>
              </a:extLst>
            </p:cNvPr>
            <p:cNvCxnSpPr>
              <a:cxnSpLocks/>
              <a:stCxn id="26" idx="1"/>
              <a:endCxn id="23" idx="1"/>
            </p:cNvCxnSpPr>
            <p:nvPr/>
          </p:nvCxnSpPr>
          <p:spPr>
            <a:xfrm>
              <a:off x="2456826" y="2727093"/>
              <a:ext cx="509121" cy="79195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31292D27-63B5-41F2-98D1-7E2894174170}"/>
                </a:ext>
              </a:extLst>
            </p:cNvPr>
            <p:cNvCxnSpPr>
              <a:cxnSpLocks/>
              <a:stCxn id="26" idx="1"/>
              <a:endCxn id="24" idx="1"/>
            </p:cNvCxnSpPr>
            <p:nvPr/>
          </p:nvCxnSpPr>
          <p:spPr>
            <a:xfrm>
              <a:off x="2456826" y="2727093"/>
              <a:ext cx="509121" cy="1135671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4E52FE69-AB61-4ABC-9983-10EDEC09496C}"/>
                </a:ext>
              </a:extLst>
            </p:cNvPr>
            <p:cNvCxnSpPr>
              <a:cxnSpLocks/>
              <a:stCxn id="26" idx="1"/>
              <a:endCxn id="25" idx="1"/>
            </p:cNvCxnSpPr>
            <p:nvPr/>
          </p:nvCxnSpPr>
          <p:spPr>
            <a:xfrm>
              <a:off x="2456826" y="2727093"/>
              <a:ext cx="509121" cy="147939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E6C357D7-BB1E-4D03-B6A8-623114E4A4C6}"/>
                </a:ext>
              </a:extLst>
            </p:cNvPr>
            <p:cNvSpPr txBox="1"/>
            <p:nvPr/>
          </p:nvSpPr>
          <p:spPr>
            <a:xfrm>
              <a:off x="4583085" y="1202112"/>
              <a:ext cx="1089667" cy="216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model_week2</a:t>
              </a: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0FB249D2-83E5-4B88-AE35-1D5159C6E3CD}"/>
                </a:ext>
              </a:extLst>
            </p:cNvPr>
            <p:cNvSpPr txBox="1"/>
            <p:nvPr/>
          </p:nvSpPr>
          <p:spPr>
            <a:xfrm>
              <a:off x="4583085" y="1486347"/>
              <a:ext cx="1089667" cy="216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model_week3</a:t>
              </a: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26A6B7A1-C3F9-4C1A-859B-4CB3F6A71470}"/>
                </a:ext>
              </a:extLst>
            </p:cNvPr>
            <p:cNvSpPr txBox="1"/>
            <p:nvPr/>
          </p:nvSpPr>
          <p:spPr>
            <a:xfrm>
              <a:off x="4583085" y="1770581"/>
              <a:ext cx="1089667" cy="216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model_week4</a:t>
              </a:r>
            </a:p>
          </p:txBody>
        </p: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59976B40-8BFC-4102-B95F-A430E4565286}"/>
                </a:ext>
              </a:extLst>
            </p:cNvPr>
            <p:cNvCxnSpPr>
              <a:cxnSpLocks/>
              <a:stCxn id="16" idx="3"/>
              <a:endCxn id="11" idx="1"/>
            </p:cNvCxnSpPr>
            <p:nvPr/>
          </p:nvCxnSpPr>
          <p:spPr>
            <a:xfrm flipV="1">
              <a:off x="3928122" y="1025980"/>
              <a:ext cx="654963" cy="87039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AA2B124E-07F8-490E-9A38-089775643C7B}"/>
                </a:ext>
              </a:extLst>
            </p:cNvPr>
            <p:cNvCxnSpPr>
              <a:cxnSpLocks/>
              <a:stCxn id="16" idx="3"/>
              <a:endCxn id="37" idx="1"/>
            </p:cNvCxnSpPr>
            <p:nvPr/>
          </p:nvCxnSpPr>
          <p:spPr>
            <a:xfrm>
              <a:off x="3928122" y="1113019"/>
              <a:ext cx="654963" cy="19719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60E2E611-4F08-4233-9947-44E72E28315F}"/>
                </a:ext>
              </a:extLst>
            </p:cNvPr>
            <p:cNvCxnSpPr>
              <a:cxnSpLocks/>
              <a:stCxn id="16" idx="3"/>
              <a:endCxn id="38" idx="1"/>
            </p:cNvCxnSpPr>
            <p:nvPr/>
          </p:nvCxnSpPr>
          <p:spPr>
            <a:xfrm>
              <a:off x="3928122" y="1113019"/>
              <a:ext cx="654963" cy="481431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2BF1CB71-3F91-41AB-8A11-FC57EB947A09}"/>
                </a:ext>
              </a:extLst>
            </p:cNvPr>
            <p:cNvCxnSpPr>
              <a:cxnSpLocks/>
              <a:stCxn id="16" idx="3"/>
              <a:endCxn id="39" idx="1"/>
            </p:cNvCxnSpPr>
            <p:nvPr/>
          </p:nvCxnSpPr>
          <p:spPr>
            <a:xfrm>
              <a:off x="3928122" y="1113019"/>
              <a:ext cx="654963" cy="76566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330DC012-8F7C-42B6-ADD2-E0C5B8909748}"/>
                </a:ext>
              </a:extLst>
            </p:cNvPr>
            <p:cNvSpPr txBox="1"/>
            <p:nvPr/>
          </p:nvSpPr>
          <p:spPr>
            <a:xfrm>
              <a:off x="4592534" y="3472909"/>
              <a:ext cx="1089667" cy="216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model_week1</a:t>
              </a: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33911A92-A6E8-4F2F-8742-C3FF0C2A9CF4}"/>
                </a:ext>
              </a:extLst>
            </p:cNvPr>
            <p:cNvSpPr txBox="1"/>
            <p:nvPr/>
          </p:nvSpPr>
          <p:spPr>
            <a:xfrm>
              <a:off x="4592534" y="3757142"/>
              <a:ext cx="1089667" cy="216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model_week2</a:t>
              </a: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72A3A54A-1CA2-43BF-98EB-9AEFA5C6577B}"/>
                </a:ext>
              </a:extLst>
            </p:cNvPr>
            <p:cNvSpPr txBox="1"/>
            <p:nvPr/>
          </p:nvSpPr>
          <p:spPr>
            <a:xfrm>
              <a:off x="4592534" y="4041378"/>
              <a:ext cx="1089667" cy="216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model_week3</a:t>
              </a: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90345478-8BF3-4603-9568-AF0FF4BE42E8}"/>
                </a:ext>
              </a:extLst>
            </p:cNvPr>
            <p:cNvSpPr txBox="1"/>
            <p:nvPr/>
          </p:nvSpPr>
          <p:spPr>
            <a:xfrm>
              <a:off x="4592534" y="4325613"/>
              <a:ext cx="1089667" cy="216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model_week4</a:t>
              </a:r>
            </a:p>
          </p:txBody>
        </p: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FF503174-7A3E-4294-B272-D46D6AD5A8A9}"/>
                </a:ext>
              </a:extLst>
            </p:cNvPr>
            <p:cNvCxnSpPr>
              <a:cxnSpLocks/>
              <a:stCxn id="25" idx="3"/>
              <a:endCxn id="47" idx="1"/>
            </p:cNvCxnSpPr>
            <p:nvPr/>
          </p:nvCxnSpPr>
          <p:spPr>
            <a:xfrm>
              <a:off x="3928122" y="4206483"/>
              <a:ext cx="664412" cy="227233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415259C2-705B-4FE4-A334-167A42715086}"/>
                </a:ext>
              </a:extLst>
            </p:cNvPr>
            <p:cNvCxnSpPr>
              <a:cxnSpLocks/>
              <a:stCxn id="25" idx="3"/>
              <a:endCxn id="46" idx="1"/>
            </p:cNvCxnSpPr>
            <p:nvPr/>
          </p:nvCxnSpPr>
          <p:spPr>
            <a:xfrm flipV="1">
              <a:off x="3928122" y="4149482"/>
              <a:ext cx="664412" cy="5700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760AC997-1080-403A-A4A4-AB01E4FA12BD}"/>
                </a:ext>
              </a:extLst>
            </p:cNvPr>
            <p:cNvCxnSpPr>
              <a:cxnSpLocks/>
              <a:stCxn id="25" idx="3"/>
              <a:endCxn id="45" idx="1"/>
            </p:cNvCxnSpPr>
            <p:nvPr/>
          </p:nvCxnSpPr>
          <p:spPr>
            <a:xfrm flipV="1">
              <a:off x="3928122" y="3865245"/>
              <a:ext cx="664412" cy="341238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AF4D5AE5-F17C-43B7-81BE-C80889F92644}"/>
                </a:ext>
              </a:extLst>
            </p:cNvPr>
            <p:cNvCxnSpPr>
              <a:cxnSpLocks/>
              <a:stCxn id="25" idx="3"/>
              <a:endCxn id="44" idx="1"/>
            </p:cNvCxnSpPr>
            <p:nvPr/>
          </p:nvCxnSpPr>
          <p:spPr>
            <a:xfrm flipV="1">
              <a:off x="3928122" y="3581012"/>
              <a:ext cx="664412" cy="625471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1E3B931E-90C7-4944-915C-B93838EBEFD0}"/>
                </a:ext>
              </a:extLst>
            </p:cNvPr>
            <p:cNvCxnSpPr>
              <a:cxnSpLocks/>
            </p:cNvCxnSpPr>
            <p:nvPr/>
          </p:nvCxnSpPr>
          <p:spPr>
            <a:xfrm>
              <a:off x="5108601" y="2163252"/>
              <a:ext cx="0" cy="1158335"/>
            </a:xfrm>
            <a:prstGeom prst="line">
              <a:avLst/>
            </a:prstGeom>
            <a:ln>
              <a:solidFill>
                <a:schemeClr val="tx2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図 52">
              <a:extLst>
                <a:ext uri="{FF2B5EF4-FFF2-40B4-BE49-F238E27FC236}">
                  <a16:creationId xmlns:a16="http://schemas.microsoft.com/office/drawing/2014/main" id="{5F3A79C4-D3E7-45D5-AE48-19C80D476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0331" y="2742419"/>
              <a:ext cx="2629177" cy="2171480"/>
            </a:xfrm>
            <a:prstGeom prst="rect">
              <a:avLst/>
            </a:prstGeom>
            <a:ln w="12700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849E898E-34A2-4B90-AA52-01922896F925}"/>
                </a:ext>
              </a:extLst>
            </p:cNvPr>
            <p:cNvCxnSpPr>
              <a:cxnSpLocks/>
            </p:cNvCxnSpPr>
            <p:nvPr/>
          </p:nvCxnSpPr>
          <p:spPr>
            <a:xfrm>
              <a:off x="5714263" y="4674243"/>
              <a:ext cx="516068" cy="239656"/>
            </a:xfrm>
            <a:prstGeom prst="straightConnector1">
              <a:avLst/>
            </a:prstGeom>
            <a:ln w="12700">
              <a:solidFill>
                <a:schemeClr val="tx2"/>
              </a:solidFill>
              <a:prstDash val="sysDot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61A6490A-8F60-4112-93F3-FBC5A9ABC4DE}"/>
                </a:ext>
              </a:extLst>
            </p:cNvPr>
            <p:cNvSpPr txBox="1"/>
            <p:nvPr/>
          </p:nvSpPr>
          <p:spPr>
            <a:xfrm>
              <a:off x="6111606" y="370642"/>
              <a:ext cx="2498994" cy="610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40 </a:t>
              </a:r>
              <a:r>
                <a:rPr kumimoji="1" lang="en-US" altLang="ja-JP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LightGBM</a:t>
              </a:r>
              <a:r>
                <a:rPr kumimoji="1"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models</a:t>
              </a:r>
              <a:endPara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- objective=</a:t>
              </a:r>
              <a:r>
                <a:rPr kumimoji="1" lang="en-US" altLang="ja-JP" sz="12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tweedie</a:t>
              </a:r>
              <a:endPara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- no early stopping</a:t>
              </a:r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F94B82A7-4B14-4C5B-8662-C1E51A25F952}"/>
                </a:ext>
              </a:extLst>
            </p:cNvPr>
            <p:cNvSpPr/>
            <p:nvPr/>
          </p:nvSpPr>
          <p:spPr>
            <a:xfrm>
              <a:off x="4592534" y="3442891"/>
              <a:ext cx="1151979" cy="1231350"/>
            </a:xfrm>
            <a:prstGeom prst="rect">
              <a:avLst/>
            </a:prstGeom>
            <a:ln w="12700" cmpd="sng"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780FBA8-3A56-426E-9596-DCB610A61D77}"/>
                </a:ext>
              </a:extLst>
            </p:cNvPr>
            <p:cNvSpPr txBox="1"/>
            <p:nvPr/>
          </p:nvSpPr>
          <p:spPr>
            <a:xfrm>
              <a:off x="6769079" y="2422513"/>
              <a:ext cx="1551679" cy="25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Weekly models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D16B882C-E5F6-4A09-B600-C03775164056}"/>
                </a:ext>
              </a:extLst>
            </p:cNvPr>
            <p:cNvSpPr txBox="1"/>
            <p:nvPr/>
          </p:nvSpPr>
          <p:spPr>
            <a:xfrm>
              <a:off x="533400" y="336343"/>
              <a:ext cx="1551679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Features</a:t>
              </a:r>
              <a:endPara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EFAE332B-784E-49B0-9F3B-CF53E792AB05}"/>
                </a:ext>
              </a:extLst>
            </p:cNvPr>
            <p:cNvSpPr txBox="1"/>
            <p:nvPr/>
          </p:nvSpPr>
          <p:spPr>
            <a:xfrm>
              <a:off x="2725450" y="336343"/>
              <a:ext cx="1282379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10 stores</a:t>
              </a:r>
              <a:endPara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6D7D7FAD-3C65-4AB8-97D3-0B86CF46DDED}"/>
                </a:ext>
              </a:extLst>
            </p:cNvPr>
            <p:cNvSpPr txBox="1"/>
            <p:nvPr/>
          </p:nvSpPr>
          <p:spPr>
            <a:xfrm>
              <a:off x="4525702" y="336343"/>
              <a:ext cx="1165799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4 weeks</a:t>
              </a:r>
              <a:endPara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6BB9C68F-65CD-4928-923D-B0BCE9D716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8349" y="2742419"/>
              <a:ext cx="491982" cy="700474"/>
            </a:xfrm>
            <a:prstGeom prst="straightConnector1">
              <a:avLst/>
            </a:prstGeom>
            <a:ln w="12700">
              <a:solidFill>
                <a:schemeClr val="tx2"/>
              </a:solidFill>
              <a:prstDash val="sysDot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ECACD9AB-6F25-490E-8EC8-6EF8C385117E}"/>
                </a:ext>
              </a:extLst>
            </p:cNvPr>
            <p:cNvSpPr txBox="1"/>
            <p:nvPr/>
          </p:nvSpPr>
          <p:spPr>
            <a:xfrm>
              <a:off x="6103062" y="1332058"/>
              <a:ext cx="2756446" cy="794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Practical/Simple solution</a:t>
              </a:r>
              <a:endPara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- no blending/stacking</a:t>
              </a:r>
            </a:p>
            <a:p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- no recursive modeling</a:t>
              </a:r>
            </a:p>
            <a:p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- no postprocessing/multiplier</a:t>
              </a: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A9BD45D6-29A1-480C-A94D-551C62060F4A}"/>
                </a:ext>
              </a:extLst>
            </p:cNvPr>
            <p:cNvSpPr txBox="1"/>
            <p:nvPr/>
          </p:nvSpPr>
          <p:spPr>
            <a:xfrm>
              <a:off x="4026716" y="325505"/>
              <a:ext cx="408605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x</a:t>
              </a:r>
              <a:endPara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211B319C-6812-4587-A398-EDB95FEFF0D2}"/>
                </a:ext>
              </a:extLst>
            </p:cNvPr>
            <p:cNvSpPr txBox="1"/>
            <p:nvPr/>
          </p:nvSpPr>
          <p:spPr>
            <a:xfrm>
              <a:off x="5694457" y="346048"/>
              <a:ext cx="408605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856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79DAC-CC12-4EE9-8E21-CC8DAF1D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models</a:t>
            </a:r>
            <a:endParaRPr kumimoji="1" lang="ja-JP" altLang="en-US" dirty="0"/>
          </a:p>
        </p:txBody>
      </p:sp>
      <p:grpSp>
        <p:nvGrpSpPr>
          <p:cNvPr id="371" name="グループ化 370">
            <a:extLst>
              <a:ext uri="{FF2B5EF4-FFF2-40B4-BE49-F238E27FC236}">
                <a16:creationId xmlns:a16="http://schemas.microsoft.com/office/drawing/2014/main" id="{B2F48E80-849B-4C6A-84FC-D05171592442}"/>
              </a:ext>
            </a:extLst>
          </p:cNvPr>
          <p:cNvGrpSpPr>
            <a:grpSpLocks noChangeAspect="1"/>
          </p:cNvGrpSpPr>
          <p:nvPr/>
        </p:nvGrpSpPr>
        <p:grpSpPr>
          <a:xfrm>
            <a:off x="749619" y="1091146"/>
            <a:ext cx="6594155" cy="5424920"/>
            <a:chOff x="1711645" y="721671"/>
            <a:chExt cx="4657036" cy="3831279"/>
          </a:xfrm>
        </p:grpSpPr>
        <p:cxnSp>
          <p:nvCxnSpPr>
            <p:cNvPr id="372" name="直線コネクタ 371">
              <a:extLst>
                <a:ext uri="{FF2B5EF4-FFF2-40B4-BE49-F238E27FC236}">
                  <a16:creationId xmlns:a16="http://schemas.microsoft.com/office/drawing/2014/main" id="{DD3F87BC-0ADD-4977-8981-77C29430DAB3}"/>
                </a:ext>
              </a:extLst>
            </p:cNvPr>
            <p:cNvCxnSpPr>
              <a:cxnSpLocks/>
            </p:cNvCxnSpPr>
            <p:nvPr/>
          </p:nvCxnSpPr>
          <p:spPr>
            <a:xfrm>
              <a:off x="4239827" y="742950"/>
              <a:ext cx="0" cy="3810000"/>
            </a:xfrm>
            <a:prstGeom prst="line">
              <a:avLst/>
            </a:prstGeom>
            <a:noFill/>
            <a:ln w="25400" cap="flat" cmpd="sng" algn="ctr">
              <a:solidFill>
                <a:srgbClr val="595959"/>
              </a:solidFill>
              <a:prstDash val="solid"/>
            </a:ln>
            <a:effectLst/>
          </p:spPr>
        </p:cxnSp>
        <p:grpSp>
          <p:nvGrpSpPr>
            <p:cNvPr id="373" name="グループ化 372">
              <a:extLst>
                <a:ext uri="{FF2B5EF4-FFF2-40B4-BE49-F238E27FC236}">
                  <a16:creationId xmlns:a16="http://schemas.microsoft.com/office/drawing/2014/main" id="{3E2E4148-53F8-4C6F-B5AC-BFD56FF8D48F}"/>
                </a:ext>
              </a:extLst>
            </p:cNvPr>
            <p:cNvGrpSpPr/>
            <p:nvPr/>
          </p:nvGrpSpPr>
          <p:grpSpPr>
            <a:xfrm>
              <a:off x="3186325" y="1236369"/>
              <a:ext cx="1509526" cy="191881"/>
              <a:chOff x="3050595" y="1657350"/>
              <a:chExt cx="2098079" cy="266694"/>
            </a:xfrm>
          </p:grpSpPr>
          <p:sp>
            <p:nvSpPr>
              <p:cNvPr id="546" name="右中かっこ 545">
                <a:extLst>
                  <a:ext uri="{FF2B5EF4-FFF2-40B4-BE49-F238E27FC236}">
                    <a16:creationId xmlns:a16="http://schemas.microsoft.com/office/drawing/2014/main" id="{C2DDA33F-5A43-4775-8662-B9E5A2F2EE5C}"/>
                  </a:ext>
                </a:extLst>
              </p:cNvPr>
              <p:cNvSpPr/>
              <p:nvPr/>
            </p:nvSpPr>
            <p:spPr>
              <a:xfrm rot="16200000">
                <a:off x="3617333" y="1090612"/>
                <a:ext cx="266693" cy="1400170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cxnSp>
            <p:nvCxnSpPr>
              <p:cNvPr id="547" name="直線矢印コネクタ 546">
                <a:extLst>
                  <a:ext uri="{FF2B5EF4-FFF2-40B4-BE49-F238E27FC236}">
                    <a16:creationId xmlns:a16="http://schemas.microsoft.com/office/drawing/2014/main" id="{5DEBB67C-42EF-46EC-B89C-5E534CF67C9D}"/>
                  </a:ext>
                </a:extLst>
              </p:cNvPr>
              <p:cNvCxnSpPr>
                <a:cxnSpLocks/>
                <a:stCxn id="546" idx="1"/>
              </p:cNvCxnSpPr>
              <p:nvPr/>
            </p:nvCxnSpPr>
            <p:spPr>
              <a:xfrm>
                <a:off x="3750680" y="1657351"/>
                <a:ext cx="1397994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48" name="直線矢印コネクタ 547">
                <a:extLst>
                  <a:ext uri="{FF2B5EF4-FFF2-40B4-BE49-F238E27FC236}">
                    <a16:creationId xmlns:a16="http://schemas.microsoft.com/office/drawing/2014/main" id="{93DDB3F5-CB26-401D-8B45-77BB38AB0585}"/>
                  </a:ext>
                </a:extLst>
              </p:cNvPr>
              <p:cNvCxnSpPr/>
              <p:nvPr/>
            </p:nvCxnSpPr>
            <p:spPr>
              <a:xfrm>
                <a:off x="5148674" y="1657350"/>
                <a:ext cx="0" cy="266694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374" name="グループ化 373">
              <a:extLst>
                <a:ext uri="{FF2B5EF4-FFF2-40B4-BE49-F238E27FC236}">
                  <a16:creationId xmlns:a16="http://schemas.microsoft.com/office/drawing/2014/main" id="{F18467B4-76BF-4160-ADB6-6D8237F2EF9F}"/>
                </a:ext>
              </a:extLst>
            </p:cNvPr>
            <p:cNvGrpSpPr/>
            <p:nvPr/>
          </p:nvGrpSpPr>
          <p:grpSpPr>
            <a:xfrm>
              <a:off x="3115928" y="1181545"/>
              <a:ext cx="1509526" cy="191881"/>
              <a:chOff x="3050595" y="1657350"/>
              <a:chExt cx="2098079" cy="266694"/>
            </a:xfrm>
          </p:grpSpPr>
          <p:sp>
            <p:nvSpPr>
              <p:cNvPr id="543" name="右中かっこ 542">
                <a:extLst>
                  <a:ext uri="{FF2B5EF4-FFF2-40B4-BE49-F238E27FC236}">
                    <a16:creationId xmlns:a16="http://schemas.microsoft.com/office/drawing/2014/main" id="{C6CE1517-BF63-4168-A52B-91427855644C}"/>
                  </a:ext>
                </a:extLst>
              </p:cNvPr>
              <p:cNvSpPr/>
              <p:nvPr/>
            </p:nvSpPr>
            <p:spPr>
              <a:xfrm rot="16200000">
                <a:off x="3617333" y="1090612"/>
                <a:ext cx="266693" cy="1400170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cxnSp>
            <p:nvCxnSpPr>
              <p:cNvPr id="544" name="直線矢印コネクタ 543">
                <a:extLst>
                  <a:ext uri="{FF2B5EF4-FFF2-40B4-BE49-F238E27FC236}">
                    <a16:creationId xmlns:a16="http://schemas.microsoft.com/office/drawing/2014/main" id="{D8B6CDFE-B1EB-4CF5-8A62-692B173C7188}"/>
                  </a:ext>
                </a:extLst>
              </p:cNvPr>
              <p:cNvCxnSpPr>
                <a:cxnSpLocks/>
                <a:stCxn id="543" idx="1"/>
              </p:cNvCxnSpPr>
              <p:nvPr/>
            </p:nvCxnSpPr>
            <p:spPr>
              <a:xfrm>
                <a:off x="3750680" y="1657351"/>
                <a:ext cx="1397994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45" name="直線矢印コネクタ 544">
                <a:extLst>
                  <a:ext uri="{FF2B5EF4-FFF2-40B4-BE49-F238E27FC236}">
                    <a16:creationId xmlns:a16="http://schemas.microsoft.com/office/drawing/2014/main" id="{D4C82B6A-41FA-4543-B3B3-4B3D75BA7154}"/>
                  </a:ext>
                </a:extLst>
              </p:cNvPr>
              <p:cNvCxnSpPr/>
              <p:nvPr/>
            </p:nvCxnSpPr>
            <p:spPr>
              <a:xfrm>
                <a:off x="5148674" y="1657350"/>
                <a:ext cx="0" cy="266694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375" name="グループ化 374">
              <a:extLst>
                <a:ext uri="{FF2B5EF4-FFF2-40B4-BE49-F238E27FC236}">
                  <a16:creationId xmlns:a16="http://schemas.microsoft.com/office/drawing/2014/main" id="{F65D65F0-4244-4D72-BD77-F8B71BAA6AC9}"/>
                </a:ext>
              </a:extLst>
            </p:cNvPr>
            <p:cNvGrpSpPr/>
            <p:nvPr/>
          </p:nvGrpSpPr>
          <p:grpSpPr>
            <a:xfrm>
              <a:off x="3045542" y="1126720"/>
              <a:ext cx="1509526" cy="191881"/>
              <a:chOff x="3050595" y="1657350"/>
              <a:chExt cx="2098079" cy="266694"/>
            </a:xfrm>
          </p:grpSpPr>
          <p:sp>
            <p:nvSpPr>
              <p:cNvPr id="540" name="右中かっこ 539">
                <a:extLst>
                  <a:ext uri="{FF2B5EF4-FFF2-40B4-BE49-F238E27FC236}">
                    <a16:creationId xmlns:a16="http://schemas.microsoft.com/office/drawing/2014/main" id="{DFA8B5B7-71B8-465A-AF49-A611AE93573F}"/>
                  </a:ext>
                </a:extLst>
              </p:cNvPr>
              <p:cNvSpPr/>
              <p:nvPr/>
            </p:nvSpPr>
            <p:spPr>
              <a:xfrm rot="16200000">
                <a:off x="3617333" y="1090612"/>
                <a:ext cx="266693" cy="1400170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cxnSp>
            <p:nvCxnSpPr>
              <p:cNvPr id="541" name="直線矢印コネクタ 540">
                <a:extLst>
                  <a:ext uri="{FF2B5EF4-FFF2-40B4-BE49-F238E27FC236}">
                    <a16:creationId xmlns:a16="http://schemas.microsoft.com/office/drawing/2014/main" id="{10D1E17D-E553-459C-890F-C32B66E7681D}"/>
                  </a:ext>
                </a:extLst>
              </p:cNvPr>
              <p:cNvCxnSpPr>
                <a:cxnSpLocks/>
                <a:stCxn id="540" idx="1"/>
              </p:cNvCxnSpPr>
              <p:nvPr/>
            </p:nvCxnSpPr>
            <p:spPr>
              <a:xfrm>
                <a:off x="3750680" y="1657351"/>
                <a:ext cx="1397994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42" name="直線矢印コネクタ 541">
                <a:extLst>
                  <a:ext uri="{FF2B5EF4-FFF2-40B4-BE49-F238E27FC236}">
                    <a16:creationId xmlns:a16="http://schemas.microsoft.com/office/drawing/2014/main" id="{84C7AA0C-4243-482B-B2BA-480861946A26}"/>
                  </a:ext>
                </a:extLst>
              </p:cNvPr>
              <p:cNvCxnSpPr/>
              <p:nvPr/>
            </p:nvCxnSpPr>
            <p:spPr>
              <a:xfrm>
                <a:off x="5148674" y="1657350"/>
                <a:ext cx="0" cy="266694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376" name="グループ化 375">
              <a:extLst>
                <a:ext uri="{FF2B5EF4-FFF2-40B4-BE49-F238E27FC236}">
                  <a16:creationId xmlns:a16="http://schemas.microsoft.com/office/drawing/2014/main" id="{63BA37C3-6A05-4D8F-B3D4-CF6C6E63EA45}"/>
                </a:ext>
              </a:extLst>
            </p:cNvPr>
            <p:cNvGrpSpPr/>
            <p:nvPr/>
          </p:nvGrpSpPr>
          <p:grpSpPr>
            <a:xfrm>
              <a:off x="2990717" y="1071896"/>
              <a:ext cx="1509526" cy="191881"/>
              <a:chOff x="3050595" y="1657350"/>
              <a:chExt cx="2098079" cy="266694"/>
            </a:xfrm>
          </p:grpSpPr>
          <p:sp>
            <p:nvSpPr>
              <p:cNvPr id="537" name="右中かっこ 536">
                <a:extLst>
                  <a:ext uri="{FF2B5EF4-FFF2-40B4-BE49-F238E27FC236}">
                    <a16:creationId xmlns:a16="http://schemas.microsoft.com/office/drawing/2014/main" id="{C407AD77-B328-467E-B86D-96815FBA9529}"/>
                  </a:ext>
                </a:extLst>
              </p:cNvPr>
              <p:cNvSpPr/>
              <p:nvPr/>
            </p:nvSpPr>
            <p:spPr>
              <a:xfrm rot="16200000">
                <a:off x="3617333" y="1090612"/>
                <a:ext cx="266693" cy="1400170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cxnSp>
            <p:nvCxnSpPr>
              <p:cNvPr id="538" name="直線矢印コネクタ 537">
                <a:extLst>
                  <a:ext uri="{FF2B5EF4-FFF2-40B4-BE49-F238E27FC236}">
                    <a16:creationId xmlns:a16="http://schemas.microsoft.com/office/drawing/2014/main" id="{11F8D547-D150-49E6-B16D-046E544D720E}"/>
                  </a:ext>
                </a:extLst>
              </p:cNvPr>
              <p:cNvCxnSpPr>
                <a:cxnSpLocks/>
                <a:stCxn id="537" idx="1"/>
              </p:cNvCxnSpPr>
              <p:nvPr/>
            </p:nvCxnSpPr>
            <p:spPr>
              <a:xfrm>
                <a:off x="3750680" y="1657351"/>
                <a:ext cx="1397994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39" name="直線矢印コネクタ 538">
                <a:extLst>
                  <a:ext uri="{FF2B5EF4-FFF2-40B4-BE49-F238E27FC236}">
                    <a16:creationId xmlns:a16="http://schemas.microsoft.com/office/drawing/2014/main" id="{E94790E9-9EB7-4515-990E-2FF9296E2836}"/>
                  </a:ext>
                </a:extLst>
              </p:cNvPr>
              <p:cNvCxnSpPr/>
              <p:nvPr/>
            </p:nvCxnSpPr>
            <p:spPr>
              <a:xfrm>
                <a:off x="5148674" y="1657350"/>
                <a:ext cx="0" cy="266694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377" name="グループ化 376">
              <a:extLst>
                <a:ext uri="{FF2B5EF4-FFF2-40B4-BE49-F238E27FC236}">
                  <a16:creationId xmlns:a16="http://schemas.microsoft.com/office/drawing/2014/main" id="{86489216-6C45-470D-84B4-76BCCCC72799}"/>
                </a:ext>
              </a:extLst>
            </p:cNvPr>
            <p:cNvGrpSpPr/>
            <p:nvPr/>
          </p:nvGrpSpPr>
          <p:grpSpPr>
            <a:xfrm>
              <a:off x="2924042" y="1017072"/>
              <a:ext cx="1509526" cy="191881"/>
              <a:chOff x="3050595" y="1657350"/>
              <a:chExt cx="2098079" cy="266694"/>
            </a:xfrm>
          </p:grpSpPr>
          <p:sp>
            <p:nvSpPr>
              <p:cNvPr id="534" name="右中かっこ 533">
                <a:extLst>
                  <a:ext uri="{FF2B5EF4-FFF2-40B4-BE49-F238E27FC236}">
                    <a16:creationId xmlns:a16="http://schemas.microsoft.com/office/drawing/2014/main" id="{2E208E73-70C0-4EE6-941B-3F0484D964E3}"/>
                  </a:ext>
                </a:extLst>
              </p:cNvPr>
              <p:cNvSpPr/>
              <p:nvPr/>
            </p:nvSpPr>
            <p:spPr>
              <a:xfrm rot="16200000">
                <a:off x="3617333" y="1090612"/>
                <a:ext cx="266693" cy="1400170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cxnSp>
            <p:nvCxnSpPr>
              <p:cNvPr id="535" name="直線矢印コネクタ 534">
                <a:extLst>
                  <a:ext uri="{FF2B5EF4-FFF2-40B4-BE49-F238E27FC236}">
                    <a16:creationId xmlns:a16="http://schemas.microsoft.com/office/drawing/2014/main" id="{750BE650-765A-40E0-A1CF-12F61A2443C6}"/>
                  </a:ext>
                </a:extLst>
              </p:cNvPr>
              <p:cNvCxnSpPr>
                <a:cxnSpLocks/>
                <a:stCxn id="534" idx="1"/>
              </p:cNvCxnSpPr>
              <p:nvPr/>
            </p:nvCxnSpPr>
            <p:spPr>
              <a:xfrm>
                <a:off x="3750680" y="1657351"/>
                <a:ext cx="1397994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36" name="直線矢印コネクタ 535">
                <a:extLst>
                  <a:ext uri="{FF2B5EF4-FFF2-40B4-BE49-F238E27FC236}">
                    <a16:creationId xmlns:a16="http://schemas.microsoft.com/office/drawing/2014/main" id="{BFD95DAF-09DD-4EC0-BC01-1890B5E8EF32}"/>
                  </a:ext>
                </a:extLst>
              </p:cNvPr>
              <p:cNvCxnSpPr/>
              <p:nvPr/>
            </p:nvCxnSpPr>
            <p:spPr>
              <a:xfrm>
                <a:off x="5148674" y="1657350"/>
                <a:ext cx="0" cy="266694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378" name="グループ化 377">
              <a:extLst>
                <a:ext uri="{FF2B5EF4-FFF2-40B4-BE49-F238E27FC236}">
                  <a16:creationId xmlns:a16="http://schemas.microsoft.com/office/drawing/2014/main" id="{51FB6058-F823-45E6-8C98-A850D1E4B1FC}"/>
                </a:ext>
              </a:extLst>
            </p:cNvPr>
            <p:cNvGrpSpPr/>
            <p:nvPr/>
          </p:nvGrpSpPr>
          <p:grpSpPr>
            <a:xfrm>
              <a:off x="2860509" y="962247"/>
              <a:ext cx="1509526" cy="191881"/>
              <a:chOff x="3050595" y="1657350"/>
              <a:chExt cx="2098079" cy="266694"/>
            </a:xfrm>
          </p:grpSpPr>
          <p:sp>
            <p:nvSpPr>
              <p:cNvPr id="531" name="右中かっこ 530">
                <a:extLst>
                  <a:ext uri="{FF2B5EF4-FFF2-40B4-BE49-F238E27FC236}">
                    <a16:creationId xmlns:a16="http://schemas.microsoft.com/office/drawing/2014/main" id="{D5DDA1E4-E8D3-4C72-9922-E66F31E2E2A1}"/>
                  </a:ext>
                </a:extLst>
              </p:cNvPr>
              <p:cNvSpPr/>
              <p:nvPr/>
            </p:nvSpPr>
            <p:spPr>
              <a:xfrm rot="16200000">
                <a:off x="3617333" y="1090612"/>
                <a:ext cx="266693" cy="1400170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cxnSp>
            <p:nvCxnSpPr>
              <p:cNvPr id="532" name="直線矢印コネクタ 531">
                <a:extLst>
                  <a:ext uri="{FF2B5EF4-FFF2-40B4-BE49-F238E27FC236}">
                    <a16:creationId xmlns:a16="http://schemas.microsoft.com/office/drawing/2014/main" id="{9E24D14D-7BF2-40EE-ADD1-CE580862A235}"/>
                  </a:ext>
                </a:extLst>
              </p:cNvPr>
              <p:cNvCxnSpPr>
                <a:cxnSpLocks/>
                <a:stCxn id="531" idx="1"/>
              </p:cNvCxnSpPr>
              <p:nvPr/>
            </p:nvCxnSpPr>
            <p:spPr>
              <a:xfrm>
                <a:off x="3750680" y="1657351"/>
                <a:ext cx="1397994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33" name="直線矢印コネクタ 532">
                <a:extLst>
                  <a:ext uri="{FF2B5EF4-FFF2-40B4-BE49-F238E27FC236}">
                    <a16:creationId xmlns:a16="http://schemas.microsoft.com/office/drawing/2014/main" id="{84C5DE50-8EBE-434B-9AC3-FA6961266330}"/>
                  </a:ext>
                </a:extLst>
              </p:cNvPr>
              <p:cNvCxnSpPr/>
              <p:nvPr/>
            </p:nvCxnSpPr>
            <p:spPr>
              <a:xfrm>
                <a:off x="5148674" y="1657350"/>
                <a:ext cx="0" cy="266694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379" name="グループ化 378">
              <a:extLst>
                <a:ext uri="{FF2B5EF4-FFF2-40B4-BE49-F238E27FC236}">
                  <a16:creationId xmlns:a16="http://schemas.microsoft.com/office/drawing/2014/main" id="{E16D197E-2448-4555-BE25-FECD6F4C5884}"/>
                </a:ext>
              </a:extLst>
            </p:cNvPr>
            <p:cNvGrpSpPr/>
            <p:nvPr/>
          </p:nvGrpSpPr>
          <p:grpSpPr>
            <a:xfrm>
              <a:off x="2785126" y="907423"/>
              <a:ext cx="1509526" cy="191881"/>
              <a:chOff x="3050595" y="1657350"/>
              <a:chExt cx="2098079" cy="266694"/>
            </a:xfrm>
          </p:grpSpPr>
          <p:sp>
            <p:nvSpPr>
              <p:cNvPr id="528" name="右中かっこ 527">
                <a:extLst>
                  <a:ext uri="{FF2B5EF4-FFF2-40B4-BE49-F238E27FC236}">
                    <a16:creationId xmlns:a16="http://schemas.microsoft.com/office/drawing/2014/main" id="{3D2F2E70-FCCC-466E-8D0B-17F0C47A2017}"/>
                  </a:ext>
                </a:extLst>
              </p:cNvPr>
              <p:cNvSpPr/>
              <p:nvPr/>
            </p:nvSpPr>
            <p:spPr>
              <a:xfrm rot="16200000">
                <a:off x="3617333" y="1090612"/>
                <a:ext cx="266693" cy="1400170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cxnSp>
            <p:nvCxnSpPr>
              <p:cNvPr id="529" name="直線矢印コネクタ 528">
                <a:extLst>
                  <a:ext uri="{FF2B5EF4-FFF2-40B4-BE49-F238E27FC236}">
                    <a16:creationId xmlns:a16="http://schemas.microsoft.com/office/drawing/2014/main" id="{6B228F80-D332-48A3-9FAE-4BB45B2A9057}"/>
                  </a:ext>
                </a:extLst>
              </p:cNvPr>
              <p:cNvCxnSpPr>
                <a:cxnSpLocks/>
                <a:stCxn id="528" idx="1"/>
              </p:cNvCxnSpPr>
              <p:nvPr/>
            </p:nvCxnSpPr>
            <p:spPr>
              <a:xfrm>
                <a:off x="3750680" y="1657351"/>
                <a:ext cx="1397994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30" name="直線矢印コネクタ 529">
                <a:extLst>
                  <a:ext uri="{FF2B5EF4-FFF2-40B4-BE49-F238E27FC236}">
                    <a16:creationId xmlns:a16="http://schemas.microsoft.com/office/drawing/2014/main" id="{BEC69ED7-8EFF-4B12-83C1-7A3A0AA20225}"/>
                  </a:ext>
                </a:extLst>
              </p:cNvPr>
              <p:cNvCxnSpPr/>
              <p:nvPr/>
            </p:nvCxnSpPr>
            <p:spPr>
              <a:xfrm>
                <a:off x="5148674" y="1657350"/>
                <a:ext cx="0" cy="266694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380" name="グループ化 379">
              <a:extLst>
                <a:ext uri="{FF2B5EF4-FFF2-40B4-BE49-F238E27FC236}">
                  <a16:creationId xmlns:a16="http://schemas.microsoft.com/office/drawing/2014/main" id="{DB9411F3-F211-420B-BA0C-3597CA8ED6C1}"/>
                </a:ext>
              </a:extLst>
            </p:cNvPr>
            <p:cNvGrpSpPr/>
            <p:nvPr/>
          </p:nvGrpSpPr>
          <p:grpSpPr>
            <a:xfrm>
              <a:off x="2300415" y="1575697"/>
              <a:ext cx="3861988" cy="0"/>
              <a:chOff x="1823626" y="1657350"/>
              <a:chExt cx="5367749" cy="0"/>
            </a:xfrm>
          </p:grpSpPr>
          <p:cxnSp>
            <p:nvCxnSpPr>
              <p:cNvPr id="520" name="直線コネクタ 519">
                <a:extLst>
                  <a:ext uri="{FF2B5EF4-FFF2-40B4-BE49-F238E27FC236}">
                    <a16:creationId xmlns:a16="http://schemas.microsoft.com/office/drawing/2014/main" id="{D67C0F82-57F8-4CBE-9870-9BF5E96477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3626" y="1657350"/>
                <a:ext cx="662399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595959"/>
                </a:solidFill>
                <a:prstDash val="solid"/>
                <a:headEnd type="diamond"/>
                <a:tailEnd type="none"/>
              </a:ln>
              <a:effectLst/>
            </p:spPr>
          </p:cxnSp>
          <p:cxnSp>
            <p:nvCxnSpPr>
              <p:cNvPr id="521" name="直線コネクタ 520">
                <a:extLst>
                  <a:ext uri="{FF2B5EF4-FFF2-40B4-BE49-F238E27FC236}">
                    <a16:creationId xmlns:a16="http://schemas.microsoft.com/office/drawing/2014/main" id="{34DCA880-1BAE-4063-A41E-C237BB439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6025" y="1657350"/>
                <a:ext cx="662399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595959"/>
                </a:solidFill>
                <a:prstDash val="solid"/>
                <a:headEnd type="diamond"/>
                <a:tailEnd type="none"/>
              </a:ln>
              <a:effectLst/>
            </p:spPr>
          </p:cxnSp>
          <p:cxnSp>
            <p:nvCxnSpPr>
              <p:cNvPr id="522" name="直線コネクタ 521">
                <a:extLst>
                  <a:ext uri="{FF2B5EF4-FFF2-40B4-BE49-F238E27FC236}">
                    <a16:creationId xmlns:a16="http://schemas.microsoft.com/office/drawing/2014/main" id="{02929396-5FE6-4932-8D52-621B0C71E5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1002" y="1657350"/>
                <a:ext cx="662399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595959"/>
                </a:solidFill>
                <a:prstDash val="solid"/>
                <a:headEnd type="diamond"/>
                <a:tailEnd type="none"/>
              </a:ln>
              <a:effectLst/>
            </p:spPr>
          </p:cxnSp>
          <p:cxnSp>
            <p:nvCxnSpPr>
              <p:cNvPr id="523" name="直線コネクタ 522">
                <a:extLst>
                  <a:ext uri="{FF2B5EF4-FFF2-40B4-BE49-F238E27FC236}">
                    <a16:creationId xmlns:a16="http://schemas.microsoft.com/office/drawing/2014/main" id="{BF413CB7-2476-4DFA-97B1-DDB5EF8C9C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3401" y="1657350"/>
                <a:ext cx="662399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595959"/>
                </a:solidFill>
                <a:prstDash val="solid"/>
                <a:headEnd type="diamond"/>
                <a:tailEnd type="none"/>
              </a:ln>
              <a:effectLst/>
            </p:spPr>
          </p:cxnSp>
          <p:cxnSp>
            <p:nvCxnSpPr>
              <p:cNvPr id="524" name="直線コネクタ 523">
                <a:extLst>
                  <a:ext uri="{FF2B5EF4-FFF2-40B4-BE49-F238E27FC236}">
                    <a16:creationId xmlns:a16="http://schemas.microsoft.com/office/drawing/2014/main" id="{C1A6B95F-1C39-4442-97E2-909B26FE4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9201" y="1657350"/>
                <a:ext cx="662399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595959"/>
                </a:solidFill>
                <a:prstDash val="solid"/>
                <a:headEnd type="diamond"/>
                <a:tailEnd type="none"/>
              </a:ln>
              <a:effectLst/>
            </p:spPr>
          </p:cxnSp>
          <p:cxnSp>
            <p:nvCxnSpPr>
              <p:cNvPr id="525" name="直線コネクタ 524">
                <a:extLst>
                  <a:ext uri="{FF2B5EF4-FFF2-40B4-BE49-F238E27FC236}">
                    <a16:creationId xmlns:a16="http://schemas.microsoft.com/office/drawing/2014/main" id="{2696D3FC-4D61-4A54-ABE2-47755A3AAE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1600" y="1657350"/>
                <a:ext cx="662399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595959"/>
                </a:solidFill>
                <a:prstDash val="solid"/>
                <a:headEnd type="diamond"/>
                <a:tailEnd type="none"/>
              </a:ln>
              <a:effectLst/>
            </p:spPr>
          </p:cxnSp>
          <p:cxnSp>
            <p:nvCxnSpPr>
              <p:cNvPr id="526" name="直線コネクタ 525">
                <a:extLst>
                  <a:ext uri="{FF2B5EF4-FFF2-40B4-BE49-F238E27FC236}">
                    <a16:creationId xmlns:a16="http://schemas.microsoft.com/office/drawing/2014/main" id="{72820ACE-25FC-4103-83DA-839731B3E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6577" y="1657350"/>
                <a:ext cx="662399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595959"/>
                </a:solidFill>
                <a:prstDash val="solid"/>
                <a:headEnd type="diamond"/>
                <a:tailEnd type="none"/>
              </a:ln>
              <a:effectLst/>
            </p:spPr>
          </p:cxnSp>
          <p:cxnSp>
            <p:nvCxnSpPr>
              <p:cNvPr id="527" name="直線コネクタ 526">
                <a:extLst>
                  <a:ext uri="{FF2B5EF4-FFF2-40B4-BE49-F238E27FC236}">
                    <a16:creationId xmlns:a16="http://schemas.microsoft.com/office/drawing/2014/main" id="{C0641620-2CE9-412E-A12D-55C6784566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8976" y="1657350"/>
                <a:ext cx="662399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595959"/>
                </a:solidFill>
                <a:prstDash val="solid"/>
                <a:headEnd type="diamond"/>
                <a:tailEnd type="diamond"/>
              </a:ln>
              <a:effectLst/>
            </p:spPr>
          </p:cxnSp>
        </p:grpSp>
        <p:grpSp>
          <p:nvGrpSpPr>
            <p:cNvPr id="381" name="グループ化 380">
              <a:extLst>
                <a:ext uri="{FF2B5EF4-FFF2-40B4-BE49-F238E27FC236}">
                  <a16:creationId xmlns:a16="http://schemas.microsoft.com/office/drawing/2014/main" id="{EAA528D7-55BF-4340-8A0E-3D72B35D7FE8}"/>
                </a:ext>
              </a:extLst>
            </p:cNvPr>
            <p:cNvGrpSpPr/>
            <p:nvPr/>
          </p:nvGrpSpPr>
          <p:grpSpPr>
            <a:xfrm>
              <a:off x="2297285" y="2504966"/>
              <a:ext cx="3861988" cy="0"/>
              <a:chOff x="1819275" y="2952750"/>
              <a:chExt cx="5367749" cy="0"/>
            </a:xfrm>
          </p:grpSpPr>
          <p:cxnSp>
            <p:nvCxnSpPr>
              <p:cNvPr id="512" name="直線コネクタ 511">
                <a:extLst>
                  <a:ext uri="{FF2B5EF4-FFF2-40B4-BE49-F238E27FC236}">
                    <a16:creationId xmlns:a16="http://schemas.microsoft.com/office/drawing/2014/main" id="{E3EEA266-C223-4FEA-956A-A38FA0773F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9275" y="2952750"/>
                <a:ext cx="662399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595959"/>
                </a:solidFill>
                <a:prstDash val="solid"/>
                <a:headEnd type="diamond"/>
                <a:tailEnd type="none"/>
              </a:ln>
              <a:effectLst/>
            </p:spPr>
          </p:cxnSp>
          <p:cxnSp>
            <p:nvCxnSpPr>
              <p:cNvPr id="513" name="直線コネクタ 512">
                <a:extLst>
                  <a:ext uri="{FF2B5EF4-FFF2-40B4-BE49-F238E27FC236}">
                    <a16:creationId xmlns:a16="http://schemas.microsoft.com/office/drawing/2014/main" id="{4C5DD1B1-D5FB-4C94-A35F-0BA4CC008C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1674" y="2952750"/>
                <a:ext cx="662399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595959"/>
                </a:solidFill>
                <a:prstDash val="solid"/>
                <a:headEnd type="diamond"/>
                <a:tailEnd type="none"/>
              </a:ln>
              <a:effectLst/>
            </p:spPr>
          </p:cxnSp>
          <p:cxnSp>
            <p:nvCxnSpPr>
              <p:cNvPr id="514" name="直線コネクタ 513">
                <a:extLst>
                  <a:ext uri="{FF2B5EF4-FFF2-40B4-BE49-F238E27FC236}">
                    <a16:creationId xmlns:a16="http://schemas.microsoft.com/office/drawing/2014/main" id="{48FD7941-158C-493A-B84C-42BD10EA7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6651" y="2952750"/>
                <a:ext cx="662399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595959"/>
                </a:solidFill>
                <a:prstDash val="solid"/>
                <a:headEnd type="diamond"/>
                <a:tailEnd type="none"/>
              </a:ln>
              <a:effectLst/>
            </p:spPr>
          </p:cxnSp>
          <p:cxnSp>
            <p:nvCxnSpPr>
              <p:cNvPr id="515" name="直線コネクタ 514">
                <a:extLst>
                  <a:ext uri="{FF2B5EF4-FFF2-40B4-BE49-F238E27FC236}">
                    <a16:creationId xmlns:a16="http://schemas.microsoft.com/office/drawing/2014/main" id="{C8E89407-6339-47C4-8BC8-4FDB9A903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9050" y="2952750"/>
                <a:ext cx="662399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595959"/>
                </a:solidFill>
                <a:prstDash val="solid"/>
                <a:headEnd type="diamond"/>
                <a:tailEnd type="none"/>
              </a:ln>
              <a:effectLst/>
            </p:spPr>
          </p:cxnSp>
          <p:cxnSp>
            <p:nvCxnSpPr>
              <p:cNvPr id="516" name="直線コネクタ 515">
                <a:extLst>
                  <a:ext uri="{FF2B5EF4-FFF2-40B4-BE49-F238E27FC236}">
                    <a16:creationId xmlns:a16="http://schemas.microsoft.com/office/drawing/2014/main" id="{767CA330-1A8F-4A1D-B36F-4D1FEA5BC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4850" y="2952750"/>
                <a:ext cx="662399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595959"/>
                </a:solidFill>
                <a:prstDash val="solid"/>
                <a:headEnd type="diamond"/>
                <a:tailEnd type="none"/>
              </a:ln>
              <a:effectLst/>
            </p:spPr>
          </p:cxnSp>
          <p:cxnSp>
            <p:nvCxnSpPr>
              <p:cNvPr id="517" name="直線コネクタ 516">
                <a:extLst>
                  <a:ext uri="{FF2B5EF4-FFF2-40B4-BE49-F238E27FC236}">
                    <a16:creationId xmlns:a16="http://schemas.microsoft.com/office/drawing/2014/main" id="{99199B52-1742-49A9-BA79-20B768EFDA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7249" y="2952750"/>
                <a:ext cx="662399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595959"/>
                </a:solidFill>
                <a:prstDash val="solid"/>
                <a:headEnd type="diamond"/>
                <a:tailEnd type="none"/>
              </a:ln>
              <a:effectLst/>
            </p:spPr>
          </p:cxnSp>
          <p:cxnSp>
            <p:nvCxnSpPr>
              <p:cNvPr id="518" name="直線コネクタ 517">
                <a:extLst>
                  <a:ext uri="{FF2B5EF4-FFF2-40B4-BE49-F238E27FC236}">
                    <a16:creationId xmlns:a16="http://schemas.microsoft.com/office/drawing/2014/main" id="{9D9FC197-8350-4D99-8EE9-A0DC91AD33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2226" y="2952750"/>
                <a:ext cx="662399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595959"/>
                </a:solidFill>
                <a:prstDash val="solid"/>
                <a:headEnd type="diamond"/>
                <a:tailEnd type="none"/>
              </a:ln>
              <a:effectLst/>
            </p:spPr>
          </p:cxnSp>
          <p:cxnSp>
            <p:nvCxnSpPr>
              <p:cNvPr id="519" name="直線コネクタ 518">
                <a:extLst>
                  <a:ext uri="{FF2B5EF4-FFF2-40B4-BE49-F238E27FC236}">
                    <a16:creationId xmlns:a16="http://schemas.microsoft.com/office/drawing/2014/main" id="{706A89A9-592F-478E-A715-74CF8513F3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4625" y="2952750"/>
                <a:ext cx="662399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595959"/>
                </a:solidFill>
                <a:prstDash val="solid"/>
                <a:headEnd type="diamond"/>
                <a:tailEnd type="diamond"/>
              </a:ln>
              <a:effectLst/>
            </p:spPr>
          </p:cxnSp>
        </p:grpSp>
        <p:grpSp>
          <p:nvGrpSpPr>
            <p:cNvPr id="382" name="グループ化 381">
              <a:extLst>
                <a:ext uri="{FF2B5EF4-FFF2-40B4-BE49-F238E27FC236}">
                  <a16:creationId xmlns:a16="http://schemas.microsoft.com/office/drawing/2014/main" id="{92653973-156E-47E0-B8B7-BDEF5F03DE64}"/>
                </a:ext>
              </a:extLst>
            </p:cNvPr>
            <p:cNvGrpSpPr/>
            <p:nvPr/>
          </p:nvGrpSpPr>
          <p:grpSpPr>
            <a:xfrm>
              <a:off x="2297285" y="3409950"/>
              <a:ext cx="3861988" cy="0"/>
              <a:chOff x="1819275" y="2952750"/>
              <a:chExt cx="5367749" cy="0"/>
            </a:xfrm>
          </p:grpSpPr>
          <p:cxnSp>
            <p:nvCxnSpPr>
              <p:cNvPr id="504" name="直線コネクタ 503">
                <a:extLst>
                  <a:ext uri="{FF2B5EF4-FFF2-40B4-BE49-F238E27FC236}">
                    <a16:creationId xmlns:a16="http://schemas.microsoft.com/office/drawing/2014/main" id="{E5FD2A03-C6A8-4E86-90AD-0EE04D5B0D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9275" y="2952750"/>
                <a:ext cx="662399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595959"/>
                </a:solidFill>
                <a:prstDash val="solid"/>
                <a:headEnd type="diamond"/>
                <a:tailEnd type="none"/>
              </a:ln>
              <a:effectLst/>
            </p:spPr>
          </p:cxnSp>
          <p:cxnSp>
            <p:nvCxnSpPr>
              <p:cNvPr id="505" name="直線コネクタ 504">
                <a:extLst>
                  <a:ext uri="{FF2B5EF4-FFF2-40B4-BE49-F238E27FC236}">
                    <a16:creationId xmlns:a16="http://schemas.microsoft.com/office/drawing/2014/main" id="{92C40580-73F4-4814-BFD1-825A66A4BE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1674" y="2952750"/>
                <a:ext cx="662399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595959"/>
                </a:solidFill>
                <a:prstDash val="solid"/>
                <a:headEnd type="diamond"/>
                <a:tailEnd type="none"/>
              </a:ln>
              <a:effectLst/>
            </p:spPr>
          </p:cxnSp>
          <p:cxnSp>
            <p:nvCxnSpPr>
              <p:cNvPr id="506" name="直線コネクタ 505">
                <a:extLst>
                  <a:ext uri="{FF2B5EF4-FFF2-40B4-BE49-F238E27FC236}">
                    <a16:creationId xmlns:a16="http://schemas.microsoft.com/office/drawing/2014/main" id="{780B5659-B468-4D62-B9CE-2A8B4AFFD5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6651" y="2952750"/>
                <a:ext cx="662399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595959"/>
                </a:solidFill>
                <a:prstDash val="solid"/>
                <a:headEnd type="diamond"/>
                <a:tailEnd type="none"/>
              </a:ln>
              <a:effectLst/>
            </p:spPr>
          </p:cxnSp>
          <p:cxnSp>
            <p:nvCxnSpPr>
              <p:cNvPr id="507" name="直線コネクタ 506">
                <a:extLst>
                  <a:ext uri="{FF2B5EF4-FFF2-40B4-BE49-F238E27FC236}">
                    <a16:creationId xmlns:a16="http://schemas.microsoft.com/office/drawing/2014/main" id="{6AEA5011-53AE-435D-9E95-B7BD8758C5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9050" y="2952750"/>
                <a:ext cx="662399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595959"/>
                </a:solidFill>
                <a:prstDash val="solid"/>
                <a:headEnd type="diamond"/>
                <a:tailEnd type="none"/>
              </a:ln>
              <a:effectLst/>
            </p:spPr>
          </p:cxnSp>
          <p:cxnSp>
            <p:nvCxnSpPr>
              <p:cNvPr id="508" name="直線コネクタ 507">
                <a:extLst>
                  <a:ext uri="{FF2B5EF4-FFF2-40B4-BE49-F238E27FC236}">
                    <a16:creationId xmlns:a16="http://schemas.microsoft.com/office/drawing/2014/main" id="{3221D46E-D40C-4C02-890D-526C00B2CC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4850" y="2952750"/>
                <a:ext cx="662399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595959"/>
                </a:solidFill>
                <a:prstDash val="solid"/>
                <a:headEnd type="diamond"/>
                <a:tailEnd type="none"/>
              </a:ln>
              <a:effectLst/>
            </p:spPr>
          </p:cxnSp>
          <p:cxnSp>
            <p:nvCxnSpPr>
              <p:cNvPr id="509" name="直線コネクタ 508">
                <a:extLst>
                  <a:ext uri="{FF2B5EF4-FFF2-40B4-BE49-F238E27FC236}">
                    <a16:creationId xmlns:a16="http://schemas.microsoft.com/office/drawing/2014/main" id="{97091577-D408-4BCA-BF90-C23182EA7F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7249" y="2952750"/>
                <a:ext cx="662399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595959"/>
                </a:solidFill>
                <a:prstDash val="solid"/>
                <a:headEnd type="diamond"/>
                <a:tailEnd type="none"/>
              </a:ln>
              <a:effectLst/>
            </p:spPr>
          </p:cxnSp>
          <p:cxnSp>
            <p:nvCxnSpPr>
              <p:cNvPr id="510" name="直線コネクタ 509">
                <a:extLst>
                  <a:ext uri="{FF2B5EF4-FFF2-40B4-BE49-F238E27FC236}">
                    <a16:creationId xmlns:a16="http://schemas.microsoft.com/office/drawing/2014/main" id="{4730DF46-2C0C-437D-AEF4-CC9BDE7012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2226" y="2952750"/>
                <a:ext cx="662399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595959"/>
                </a:solidFill>
                <a:prstDash val="solid"/>
                <a:headEnd type="diamond"/>
                <a:tailEnd type="none"/>
              </a:ln>
              <a:effectLst/>
            </p:spPr>
          </p:cxnSp>
          <p:cxnSp>
            <p:nvCxnSpPr>
              <p:cNvPr id="511" name="直線コネクタ 510">
                <a:extLst>
                  <a:ext uri="{FF2B5EF4-FFF2-40B4-BE49-F238E27FC236}">
                    <a16:creationId xmlns:a16="http://schemas.microsoft.com/office/drawing/2014/main" id="{91A7D4CB-FA8E-4D23-8DB0-EBAF25DB3F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4625" y="2952750"/>
                <a:ext cx="662399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595959"/>
                </a:solidFill>
                <a:prstDash val="solid"/>
                <a:headEnd type="diamond"/>
                <a:tailEnd type="diamond"/>
              </a:ln>
              <a:effectLst/>
            </p:spPr>
          </p:cxnSp>
        </p:grpSp>
        <p:grpSp>
          <p:nvGrpSpPr>
            <p:cNvPr id="383" name="グループ化 382">
              <a:extLst>
                <a:ext uri="{FF2B5EF4-FFF2-40B4-BE49-F238E27FC236}">
                  <a16:creationId xmlns:a16="http://schemas.microsoft.com/office/drawing/2014/main" id="{C180CE15-84C1-4C28-A7BA-3785314ED769}"/>
                </a:ext>
              </a:extLst>
            </p:cNvPr>
            <p:cNvGrpSpPr/>
            <p:nvPr/>
          </p:nvGrpSpPr>
          <p:grpSpPr>
            <a:xfrm>
              <a:off x="2297285" y="4400550"/>
              <a:ext cx="3861988" cy="0"/>
              <a:chOff x="1819275" y="2952750"/>
              <a:chExt cx="5367749" cy="0"/>
            </a:xfrm>
          </p:grpSpPr>
          <p:cxnSp>
            <p:nvCxnSpPr>
              <p:cNvPr id="496" name="直線コネクタ 495">
                <a:extLst>
                  <a:ext uri="{FF2B5EF4-FFF2-40B4-BE49-F238E27FC236}">
                    <a16:creationId xmlns:a16="http://schemas.microsoft.com/office/drawing/2014/main" id="{F4845D73-7350-4EC5-988C-607DB5A8DE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9275" y="2952750"/>
                <a:ext cx="662399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595959"/>
                </a:solidFill>
                <a:prstDash val="solid"/>
                <a:headEnd type="diamond"/>
                <a:tailEnd type="none"/>
              </a:ln>
              <a:effectLst/>
            </p:spPr>
          </p:cxnSp>
          <p:cxnSp>
            <p:nvCxnSpPr>
              <p:cNvPr id="497" name="直線コネクタ 496">
                <a:extLst>
                  <a:ext uri="{FF2B5EF4-FFF2-40B4-BE49-F238E27FC236}">
                    <a16:creationId xmlns:a16="http://schemas.microsoft.com/office/drawing/2014/main" id="{8DF1546B-975B-4E5F-B38F-0B3B931998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1674" y="2952750"/>
                <a:ext cx="662399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595959"/>
                </a:solidFill>
                <a:prstDash val="solid"/>
                <a:headEnd type="diamond"/>
                <a:tailEnd type="none"/>
              </a:ln>
              <a:effectLst/>
            </p:spPr>
          </p:cxnSp>
          <p:cxnSp>
            <p:nvCxnSpPr>
              <p:cNvPr id="498" name="直線コネクタ 497">
                <a:extLst>
                  <a:ext uri="{FF2B5EF4-FFF2-40B4-BE49-F238E27FC236}">
                    <a16:creationId xmlns:a16="http://schemas.microsoft.com/office/drawing/2014/main" id="{33C9AB24-E645-4322-BC00-5AA245D72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6651" y="2952750"/>
                <a:ext cx="662399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595959"/>
                </a:solidFill>
                <a:prstDash val="solid"/>
                <a:headEnd type="diamond"/>
                <a:tailEnd type="none"/>
              </a:ln>
              <a:effectLst/>
            </p:spPr>
          </p:cxnSp>
          <p:cxnSp>
            <p:nvCxnSpPr>
              <p:cNvPr id="499" name="直線コネクタ 498">
                <a:extLst>
                  <a:ext uri="{FF2B5EF4-FFF2-40B4-BE49-F238E27FC236}">
                    <a16:creationId xmlns:a16="http://schemas.microsoft.com/office/drawing/2014/main" id="{383D1F15-7C09-4EA2-87CB-E6D0C56698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9050" y="2952750"/>
                <a:ext cx="662399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595959"/>
                </a:solidFill>
                <a:prstDash val="solid"/>
                <a:headEnd type="diamond"/>
                <a:tailEnd type="none"/>
              </a:ln>
              <a:effectLst/>
            </p:spPr>
          </p:cxnSp>
          <p:cxnSp>
            <p:nvCxnSpPr>
              <p:cNvPr id="500" name="直線コネクタ 499">
                <a:extLst>
                  <a:ext uri="{FF2B5EF4-FFF2-40B4-BE49-F238E27FC236}">
                    <a16:creationId xmlns:a16="http://schemas.microsoft.com/office/drawing/2014/main" id="{C7CB23DC-EBE7-4E25-AEC2-6667F468E6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4850" y="2952750"/>
                <a:ext cx="662399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595959"/>
                </a:solidFill>
                <a:prstDash val="solid"/>
                <a:headEnd type="diamond"/>
                <a:tailEnd type="none"/>
              </a:ln>
              <a:effectLst/>
            </p:spPr>
          </p:cxnSp>
          <p:cxnSp>
            <p:nvCxnSpPr>
              <p:cNvPr id="501" name="直線コネクタ 500">
                <a:extLst>
                  <a:ext uri="{FF2B5EF4-FFF2-40B4-BE49-F238E27FC236}">
                    <a16:creationId xmlns:a16="http://schemas.microsoft.com/office/drawing/2014/main" id="{9A44FE99-38CC-43C8-909C-ECD6D78C05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7249" y="2952750"/>
                <a:ext cx="662399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595959"/>
                </a:solidFill>
                <a:prstDash val="solid"/>
                <a:headEnd type="diamond"/>
                <a:tailEnd type="none"/>
              </a:ln>
              <a:effectLst/>
            </p:spPr>
          </p:cxnSp>
          <p:cxnSp>
            <p:nvCxnSpPr>
              <p:cNvPr id="502" name="直線コネクタ 501">
                <a:extLst>
                  <a:ext uri="{FF2B5EF4-FFF2-40B4-BE49-F238E27FC236}">
                    <a16:creationId xmlns:a16="http://schemas.microsoft.com/office/drawing/2014/main" id="{4D827559-2E03-40C2-B5C9-1CA7A24AB2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2226" y="2952750"/>
                <a:ext cx="662399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595959"/>
                </a:solidFill>
                <a:prstDash val="solid"/>
                <a:headEnd type="diamond"/>
                <a:tailEnd type="none"/>
              </a:ln>
              <a:effectLst/>
            </p:spPr>
          </p:cxnSp>
          <p:cxnSp>
            <p:nvCxnSpPr>
              <p:cNvPr id="503" name="直線コネクタ 502">
                <a:extLst>
                  <a:ext uri="{FF2B5EF4-FFF2-40B4-BE49-F238E27FC236}">
                    <a16:creationId xmlns:a16="http://schemas.microsoft.com/office/drawing/2014/main" id="{F079012F-FA51-49B1-81E1-8C1AC6502A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4625" y="2952750"/>
                <a:ext cx="662399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595959"/>
                </a:solidFill>
                <a:prstDash val="solid"/>
                <a:headEnd type="diamond"/>
                <a:tailEnd type="diamond"/>
              </a:ln>
              <a:effectLst/>
            </p:spPr>
          </p:cxnSp>
        </p:grpSp>
        <p:grpSp>
          <p:nvGrpSpPr>
            <p:cNvPr id="384" name="グループ化 383">
              <a:extLst>
                <a:ext uri="{FF2B5EF4-FFF2-40B4-BE49-F238E27FC236}">
                  <a16:creationId xmlns:a16="http://schemas.microsoft.com/office/drawing/2014/main" id="{EB6849F5-657C-4BED-B026-510DEE8C2C36}"/>
                </a:ext>
              </a:extLst>
            </p:cNvPr>
            <p:cNvGrpSpPr/>
            <p:nvPr/>
          </p:nvGrpSpPr>
          <p:grpSpPr>
            <a:xfrm>
              <a:off x="2971329" y="1395795"/>
              <a:ext cx="1372071" cy="179325"/>
              <a:chOff x="2971329" y="1395795"/>
              <a:chExt cx="1372071" cy="179325"/>
            </a:xfrm>
          </p:grpSpPr>
          <p:sp>
            <p:nvSpPr>
              <p:cNvPr id="494" name="テキスト ボックス 493">
                <a:extLst>
                  <a:ext uri="{FF2B5EF4-FFF2-40B4-BE49-F238E27FC236}">
                    <a16:creationId xmlns:a16="http://schemas.microsoft.com/office/drawing/2014/main" id="{F317C69D-2828-4AA5-8D85-BE86B02F4C5C}"/>
                  </a:ext>
                </a:extLst>
              </p:cNvPr>
              <p:cNvSpPr txBox="1"/>
              <p:nvPr/>
            </p:nvSpPr>
            <p:spPr>
              <a:xfrm>
                <a:off x="3900579" y="1395795"/>
                <a:ext cx="442821" cy="179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</a:rPr>
                  <a:t>lag7</a:t>
                </a:r>
                <a:endParaRPr kumimoji="1" lang="ja-JP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95" name="テキスト ボックス 494">
                <a:extLst>
                  <a:ext uri="{FF2B5EF4-FFF2-40B4-BE49-F238E27FC236}">
                    <a16:creationId xmlns:a16="http://schemas.microsoft.com/office/drawing/2014/main" id="{C4FA5B99-098C-491F-A409-E1A182F626B2}"/>
                  </a:ext>
                </a:extLst>
              </p:cNvPr>
              <p:cNvSpPr txBox="1"/>
              <p:nvPr/>
            </p:nvSpPr>
            <p:spPr>
              <a:xfrm>
                <a:off x="2971329" y="1395795"/>
                <a:ext cx="442821" cy="179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</a:rPr>
                  <a:t>lag21</a:t>
                </a:r>
                <a:endParaRPr kumimoji="1" lang="ja-JP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385" name="テキスト ボックス 384">
              <a:extLst>
                <a:ext uri="{FF2B5EF4-FFF2-40B4-BE49-F238E27FC236}">
                  <a16:creationId xmlns:a16="http://schemas.microsoft.com/office/drawing/2014/main" id="{7478F683-21F4-47F6-BD66-A3FA35C2A00B}"/>
                </a:ext>
              </a:extLst>
            </p:cNvPr>
            <p:cNvSpPr txBox="1"/>
            <p:nvPr/>
          </p:nvSpPr>
          <p:spPr>
            <a:xfrm>
              <a:off x="1711645" y="1099303"/>
              <a:ext cx="1031555" cy="217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rPr>
                <a:t>model_week1</a:t>
              </a:r>
              <a:endPara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86" name="テキスト ボックス 385">
              <a:extLst>
                <a:ext uri="{FF2B5EF4-FFF2-40B4-BE49-F238E27FC236}">
                  <a16:creationId xmlns:a16="http://schemas.microsoft.com/office/drawing/2014/main" id="{ED690932-768B-4CDF-B21B-A33CE7E26F6F}"/>
                </a:ext>
              </a:extLst>
            </p:cNvPr>
            <p:cNvSpPr txBox="1"/>
            <p:nvPr/>
          </p:nvSpPr>
          <p:spPr>
            <a:xfrm>
              <a:off x="1711646" y="2069146"/>
              <a:ext cx="1028597" cy="217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rPr>
                <a:t>model_week2</a:t>
              </a:r>
              <a:endPara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87" name="テキスト ボックス 386">
              <a:extLst>
                <a:ext uri="{FF2B5EF4-FFF2-40B4-BE49-F238E27FC236}">
                  <a16:creationId xmlns:a16="http://schemas.microsoft.com/office/drawing/2014/main" id="{F6293E22-8131-4AA7-A9A8-8D6601D861E8}"/>
                </a:ext>
              </a:extLst>
            </p:cNvPr>
            <p:cNvSpPr txBox="1"/>
            <p:nvPr/>
          </p:nvSpPr>
          <p:spPr>
            <a:xfrm>
              <a:off x="1711645" y="4008831"/>
              <a:ext cx="1028595" cy="217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rPr>
                <a:t>model_week4</a:t>
              </a:r>
              <a:endPara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88" name="テキスト ボックス 387">
              <a:extLst>
                <a:ext uri="{FF2B5EF4-FFF2-40B4-BE49-F238E27FC236}">
                  <a16:creationId xmlns:a16="http://schemas.microsoft.com/office/drawing/2014/main" id="{D71F8F6A-BB54-43B1-8A33-6627074B5A2C}"/>
                </a:ext>
              </a:extLst>
            </p:cNvPr>
            <p:cNvSpPr txBox="1"/>
            <p:nvPr/>
          </p:nvSpPr>
          <p:spPr>
            <a:xfrm>
              <a:off x="1711646" y="3038989"/>
              <a:ext cx="1028596" cy="217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rPr>
                <a:t>model_week3</a:t>
              </a:r>
              <a:endPara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389" name="グループ化 388">
              <a:extLst>
                <a:ext uri="{FF2B5EF4-FFF2-40B4-BE49-F238E27FC236}">
                  <a16:creationId xmlns:a16="http://schemas.microsoft.com/office/drawing/2014/main" id="{6C4315A7-6B90-4B9E-BDFF-4B480AE7C942}"/>
                </a:ext>
              </a:extLst>
            </p:cNvPr>
            <p:cNvGrpSpPr/>
            <p:nvPr/>
          </p:nvGrpSpPr>
          <p:grpSpPr>
            <a:xfrm>
              <a:off x="4141176" y="721671"/>
              <a:ext cx="768390" cy="492576"/>
              <a:chOff x="4141176" y="721671"/>
              <a:chExt cx="768390" cy="492576"/>
            </a:xfrm>
          </p:grpSpPr>
          <p:sp>
            <p:nvSpPr>
              <p:cNvPr id="492" name="テキスト ボックス 491">
                <a:extLst>
                  <a:ext uri="{FF2B5EF4-FFF2-40B4-BE49-F238E27FC236}">
                    <a16:creationId xmlns:a16="http://schemas.microsoft.com/office/drawing/2014/main" id="{5EEC7789-935A-441F-9D56-B59D54F94F06}"/>
                  </a:ext>
                </a:extLst>
              </p:cNvPr>
              <p:cNvSpPr txBox="1"/>
              <p:nvPr/>
            </p:nvSpPr>
            <p:spPr>
              <a:xfrm>
                <a:off x="4141176" y="721671"/>
                <a:ext cx="394348" cy="179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</a:rPr>
                  <a:t>F01</a:t>
                </a:r>
                <a:endParaRPr kumimoji="1" lang="ja-JP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93" name="テキスト ボックス 492">
                <a:extLst>
                  <a:ext uri="{FF2B5EF4-FFF2-40B4-BE49-F238E27FC236}">
                    <a16:creationId xmlns:a16="http://schemas.microsoft.com/office/drawing/2014/main" id="{57F76A98-E7D1-474A-BCB4-E98A06F05274}"/>
                  </a:ext>
                </a:extLst>
              </p:cNvPr>
              <p:cNvSpPr txBox="1"/>
              <p:nvPr/>
            </p:nvSpPr>
            <p:spPr>
              <a:xfrm>
                <a:off x="4515218" y="1034922"/>
                <a:ext cx="394348" cy="179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</a:rPr>
                  <a:t>F07</a:t>
                </a:r>
                <a:endParaRPr kumimoji="1" lang="ja-JP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390" name="グループ化 389">
              <a:extLst>
                <a:ext uri="{FF2B5EF4-FFF2-40B4-BE49-F238E27FC236}">
                  <a16:creationId xmlns:a16="http://schemas.microsoft.com/office/drawing/2014/main" id="{DAB71A06-FACE-459F-B5F4-42ABF780FE89}"/>
                </a:ext>
              </a:extLst>
            </p:cNvPr>
            <p:cNvGrpSpPr/>
            <p:nvPr/>
          </p:nvGrpSpPr>
          <p:grpSpPr>
            <a:xfrm>
              <a:off x="3175067" y="3097056"/>
              <a:ext cx="2487358" cy="191881"/>
              <a:chOff x="3050595" y="1657350"/>
              <a:chExt cx="3457161" cy="266694"/>
            </a:xfrm>
          </p:grpSpPr>
          <p:sp>
            <p:nvSpPr>
              <p:cNvPr id="489" name="右中かっこ 488">
                <a:extLst>
                  <a:ext uri="{FF2B5EF4-FFF2-40B4-BE49-F238E27FC236}">
                    <a16:creationId xmlns:a16="http://schemas.microsoft.com/office/drawing/2014/main" id="{830DB0AB-6FD4-45CB-B39C-3BE01E7F3BF3}"/>
                  </a:ext>
                </a:extLst>
              </p:cNvPr>
              <p:cNvSpPr/>
              <p:nvPr/>
            </p:nvSpPr>
            <p:spPr>
              <a:xfrm rot="16200000">
                <a:off x="3617333" y="1090612"/>
                <a:ext cx="266693" cy="1400170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cxnSp>
            <p:nvCxnSpPr>
              <p:cNvPr id="490" name="直線矢印コネクタ 489">
                <a:extLst>
                  <a:ext uri="{FF2B5EF4-FFF2-40B4-BE49-F238E27FC236}">
                    <a16:creationId xmlns:a16="http://schemas.microsoft.com/office/drawing/2014/main" id="{656B89E5-D005-4A8D-922E-B93FFB144E78}"/>
                  </a:ext>
                </a:extLst>
              </p:cNvPr>
              <p:cNvCxnSpPr>
                <a:cxnSpLocks/>
                <a:stCxn id="489" idx="1"/>
              </p:cNvCxnSpPr>
              <p:nvPr/>
            </p:nvCxnSpPr>
            <p:spPr>
              <a:xfrm>
                <a:off x="3750680" y="1657351"/>
                <a:ext cx="2753139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91" name="直線矢印コネクタ 490">
                <a:extLst>
                  <a:ext uri="{FF2B5EF4-FFF2-40B4-BE49-F238E27FC236}">
                    <a16:creationId xmlns:a16="http://schemas.microsoft.com/office/drawing/2014/main" id="{46124B76-B198-4B95-AB8E-61F2F4DB4649}"/>
                  </a:ext>
                </a:extLst>
              </p:cNvPr>
              <p:cNvCxnSpPr/>
              <p:nvPr/>
            </p:nvCxnSpPr>
            <p:spPr>
              <a:xfrm>
                <a:off x="6507756" y="1657350"/>
                <a:ext cx="0" cy="266694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391" name="グループ化 390">
              <a:extLst>
                <a:ext uri="{FF2B5EF4-FFF2-40B4-BE49-F238E27FC236}">
                  <a16:creationId xmlns:a16="http://schemas.microsoft.com/office/drawing/2014/main" id="{821CCC72-1252-4C9D-914E-0BD5A34E50F8}"/>
                </a:ext>
              </a:extLst>
            </p:cNvPr>
            <p:cNvGrpSpPr/>
            <p:nvPr/>
          </p:nvGrpSpPr>
          <p:grpSpPr>
            <a:xfrm>
              <a:off x="3104669" y="3042232"/>
              <a:ext cx="2496083" cy="191881"/>
              <a:chOff x="3050595" y="1657350"/>
              <a:chExt cx="3469288" cy="266694"/>
            </a:xfrm>
          </p:grpSpPr>
          <p:sp>
            <p:nvSpPr>
              <p:cNvPr id="486" name="右中かっこ 485">
                <a:extLst>
                  <a:ext uri="{FF2B5EF4-FFF2-40B4-BE49-F238E27FC236}">
                    <a16:creationId xmlns:a16="http://schemas.microsoft.com/office/drawing/2014/main" id="{D86A4B03-2AF0-4EE6-B313-45528E0B80D8}"/>
                  </a:ext>
                </a:extLst>
              </p:cNvPr>
              <p:cNvSpPr/>
              <p:nvPr/>
            </p:nvSpPr>
            <p:spPr>
              <a:xfrm rot="16200000">
                <a:off x="3617333" y="1090612"/>
                <a:ext cx="266693" cy="1400170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cxnSp>
            <p:nvCxnSpPr>
              <p:cNvPr id="487" name="直線矢印コネクタ 486">
                <a:extLst>
                  <a:ext uri="{FF2B5EF4-FFF2-40B4-BE49-F238E27FC236}">
                    <a16:creationId xmlns:a16="http://schemas.microsoft.com/office/drawing/2014/main" id="{9FCFC4A5-6BB6-451B-87E6-28BFC357AA60}"/>
                  </a:ext>
                </a:extLst>
              </p:cNvPr>
              <p:cNvCxnSpPr>
                <a:cxnSpLocks/>
                <a:stCxn id="486" idx="1"/>
              </p:cNvCxnSpPr>
              <p:nvPr/>
            </p:nvCxnSpPr>
            <p:spPr>
              <a:xfrm>
                <a:off x="3750680" y="1657351"/>
                <a:ext cx="2769203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88" name="直線矢印コネクタ 487">
                <a:extLst>
                  <a:ext uri="{FF2B5EF4-FFF2-40B4-BE49-F238E27FC236}">
                    <a16:creationId xmlns:a16="http://schemas.microsoft.com/office/drawing/2014/main" id="{E8527A2C-F625-40C5-987D-B8378CFF9CF9}"/>
                  </a:ext>
                </a:extLst>
              </p:cNvPr>
              <p:cNvCxnSpPr/>
              <p:nvPr/>
            </p:nvCxnSpPr>
            <p:spPr>
              <a:xfrm>
                <a:off x="6519883" y="1657350"/>
                <a:ext cx="0" cy="266694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392" name="グループ化 391">
              <a:extLst>
                <a:ext uri="{FF2B5EF4-FFF2-40B4-BE49-F238E27FC236}">
                  <a16:creationId xmlns:a16="http://schemas.microsoft.com/office/drawing/2014/main" id="{9BF9D093-C5E5-4A10-B629-B124DD4B3733}"/>
                </a:ext>
              </a:extLst>
            </p:cNvPr>
            <p:cNvGrpSpPr/>
            <p:nvPr/>
          </p:nvGrpSpPr>
          <p:grpSpPr>
            <a:xfrm>
              <a:off x="3034283" y="2987408"/>
              <a:ext cx="2480803" cy="191881"/>
              <a:chOff x="3050595" y="1657350"/>
              <a:chExt cx="3448050" cy="266694"/>
            </a:xfrm>
          </p:grpSpPr>
          <p:sp>
            <p:nvSpPr>
              <p:cNvPr id="483" name="右中かっこ 482">
                <a:extLst>
                  <a:ext uri="{FF2B5EF4-FFF2-40B4-BE49-F238E27FC236}">
                    <a16:creationId xmlns:a16="http://schemas.microsoft.com/office/drawing/2014/main" id="{7FFA16F6-DC4C-43A7-93A4-5725F81DF7DF}"/>
                  </a:ext>
                </a:extLst>
              </p:cNvPr>
              <p:cNvSpPr/>
              <p:nvPr/>
            </p:nvSpPr>
            <p:spPr>
              <a:xfrm rot="16200000">
                <a:off x="3617333" y="1090612"/>
                <a:ext cx="266693" cy="1400170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cxnSp>
            <p:nvCxnSpPr>
              <p:cNvPr id="484" name="直線矢印コネクタ 483">
                <a:extLst>
                  <a:ext uri="{FF2B5EF4-FFF2-40B4-BE49-F238E27FC236}">
                    <a16:creationId xmlns:a16="http://schemas.microsoft.com/office/drawing/2014/main" id="{930D5826-77E2-4D6F-9217-2AEFCC9559B4}"/>
                  </a:ext>
                </a:extLst>
              </p:cNvPr>
              <p:cNvCxnSpPr>
                <a:cxnSpLocks/>
                <a:stCxn id="483" idx="1"/>
              </p:cNvCxnSpPr>
              <p:nvPr/>
            </p:nvCxnSpPr>
            <p:spPr>
              <a:xfrm>
                <a:off x="3750680" y="1657351"/>
                <a:ext cx="2747965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85" name="直線矢印コネクタ 484">
                <a:extLst>
                  <a:ext uri="{FF2B5EF4-FFF2-40B4-BE49-F238E27FC236}">
                    <a16:creationId xmlns:a16="http://schemas.microsoft.com/office/drawing/2014/main" id="{6D338127-D17D-4344-9386-34FE40F31E0C}"/>
                  </a:ext>
                </a:extLst>
              </p:cNvPr>
              <p:cNvCxnSpPr/>
              <p:nvPr/>
            </p:nvCxnSpPr>
            <p:spPr>
              <a:xfrm>
                <a:off x="6498645" y="1657350"/>
                <a:ext cx="0" cy="266694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393" name="グループ化 392">
              <a:extLst>
                <a:ext uri="{FF2B5EF4-FFF2-40B4-BE49-F238E27FC236}">
                  <a16:creationId xmlns:a16="http://schemas.microsoft.com/office/drawing/2014/main" id="{590BB68C-8562-4E05-A02B-F0597F102DB4}"/>
                </a:ext>
              </a:extLst>
            </p:cNvPr>
            <p:cNvGrpSpPr/>
            <p:nvPr/>
          </p:nvGrpSpPr>
          <p:grpSpPr>
            <a:xfrm>
              <a:off x="2979459" y="2932583"/>
              <a:ext cx="2460242" cy="191881"/>
              <a:chOff x="3050595" y="1657350"/>
              <a:chExt cx="3419472" cy="266694"/>
            </a:xfrm>
          </p:grpSpPr>
          <p:sp>
            <p:nvSpPr>
              <p:cNvPr id="480" name="右中かっこ 479">
                <a:extLst>
                  <a:ext uri="{FF2B5EF4-FFF2-40B4-BE49-F238E27FC236}">
                    <a16:creationId xmlns:a16="http://schemas.microsoft.com/office/drawing/2014/main" id="{DC806892-D00F-41F5-B995-085EB25BE21F}"/>
                  </a:ext>
                </a:extLst>
              </p:cNvPr>
              <p:cNvSpPr/>
              <p:nvPr/>
            </p:nvSpPr>
            <p:spPr>
              <a:xfrm rot="16200000">
                <a:off x="3617333" y="1090612"/>
                <a:ext cx="266693" cy="1400170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cxnSp>
            <p:nvCxnSpPr>
              <p:cNvPr id="481" name="直線矢印コネクタ 480">
                <a:extLst>
                  <a:ext uri="{FF2B5EF4-FFF2-40B4-BE49-F238E27FC236}">
                    <a16:creationId xmlns:a16="http://schemas.microsoft.com/office/drawing/2014/main" id="{56A1FFCE-2F82-41FB-953C-EC9C98520A01}"/>
                  </a:ext>
                </a:extLst>
              </p:cNvPr>
              <p:cNvCxnSpPr>
                <a:cxnSpLocks/>
                <a:stCxn id="480" idx="1"/>
              </p:cNvCxnSpPr>
              <p:nvPr/>
            </p:nvCxnSpPr>
            <p:spPr>
              <a:xfrm>
                <a:off x="3750680" y="1657351"/>
                <a:ext cx="2719387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82" name="直線矢印コネクタ 481">
                <a:extLst>
                  <a:ext uri="{FF2B5EF4-FFF2-40B4-BE49-F238E27FC236}">
                    <a16:creationId xmlns:a16="http://schemas.microsoft.com/office/drawing/2014/main" id="{75AD7BCB-BDF9-4114-AD98-76898FA02016}"/>
                  </a:ext>
                </a:extLst>
              </p:cNvPr>
              <p:cNvCxnSpPr/>
              <p:nvPr/>
            </p:nvCxnSpPr>
            <p:spPr>
              <a:xfrm>
                <a:off x="6470067" y="1657350"/>
                <a:ext cx="0" cy="266694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394" name="グループ化 393">
              <a:extLst>
                <a:ext uri="{FF2B5EF4-FFF2-40B4-BE49-F238E27FC236}">
                  <a16:creationId xmlns:a16="http://schemas.microsoft.com/office/drawing/2014/main" id="{B0FB4769-B060-4AB5-90E1-A00E9A25A1AF}"/>
                </a:ext>
              </a:extLst>
            </p:cNvPr>
            <p:cNvGrpSpPr/>
            <p:nvPr/>
          </p:nvGrpSpPr>
          <p:grpSpPr>
            <a:xfrm>
              <a:off x="2912784" y="2877759"/>
              <a:ext cx="2451537" cy="191881"/>
              <a:chOff x="3050595" y="1657350"/>
              <a:chExt cx="3407373" cy="266694"/>
            </a:xfrm>
          </p:grpSpPr>
          <p:sp>
            <p:nvSpPr>
              <p:cNvPr id="477" name="右中かっこ 476">
                <a:extLst>
                  <a:ext uri="{FF2B5EF4-FFF2-40B4-BE49-F238E27FC236}">
                    <a16:creationId xmlns:a16="http://schemas.microsoft.com/office/drawing/2014/main" id="{13470BBA-E5BE-4B99-8F6C-1BE53CE4FBE2}"/>
                  </a:ext>
                </a:extLst>
              </p:cNvPr>
              <p:cNvSpPr/>
              <p:nvPr/>
            </p:nvSpPr>
            <p:spPr>
              <a:xfrm rot="16200000">
                <a:off x="3617333" y="1090612"/>
                <a:ext cx="266693" cy="1400170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cxnSp>
            <p:nvCxnSpPr>
              <p:cNvPr id="478" name="直線矢印コネクタ 477">
                <a:extLst>
                  <a:ext uri="{FF2B5EF4-FFF2-40B4-BE49-F238E27FC236}">
                    <a16:creationId xmlns:a16="http://schemas.microsoft.com/office/drawing/2014/main" id="{683D4C95-F331-4504-86DE-3AC8DBF68D5B}"/>
                  </a:ext>
                </a:extLst>
              </p:cNvPr>
              <p:cNvCxnSpPr>
                <a:cxnSpLocks/>
                <a:stCxn id="477" idx="1"/>
              </p:cNvCxnSpPr>
              <p:nvPr/>
            </p:nvCxnSpPr>
            <p:spPr>
              <a:xfrm>
                <a:off x="3750680" y="1657351"/>
                <a:ext cx="2707288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79" name="直線矢印コネクタ 478">
                <a:extLst>
                  <a:ext uri="{FF2B5EF4-FFF2-40B4-BE49-F238E27FC236}">
                    <a16:creationId xmlns:a16="http://schemas.microsoft.com/office/drawing/2014/main" id="{EECE3469-09AF-4F9E-8086-0ED207138D7C}"/>
                  </a:ext>
                </a:extLst>
              </p:cNvPr>
              <p:cNvCxnSpPr/>
              <p:nvPr/>
            </p:nvCxnSpPr>
            <p:spPr>
              <a:xfrm>
                <a:off x="6457968" y="1657350"/>
                <a:ext cx="0" cy="266694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395" name="グループ化 394">
              <a:extLst>
                <a:ext uri="{FF2B5EF4-FFF2-40B4-BE49-F238E27FC236}">
                  <a16:creationId xmlns:a16="http://schemas.microsoft.com/office/drawing/2014/main" id="{003F9F4E-4405-407A-BCD5-77C1BB6E9EC7}"/>
                </a:ext>
              </a:extLst>
            </p:cNvPr>
            <p:cNvGrpSpPr/>
            <p:nvPr/>
          </p:nvGrpSpPr>
          <p:grpSpPr>
            <a:xfrm>
              <a:off x="2849251" y="2822934"/>
              <a:ext cx="2432828" cy="191881"/>
              <a:chOff x="3050595" y="1657350"/>
              <a:chExt cx="3381370" cy="266694"/>
            </a:xfrm>
          </p:grpSpPr>
          <p:sp>
            <p:nvSpPr>
              <p:cNvPr id="474" name="右中かっこ 473">
                <a:extLst>
                  <a:ext uri="{FF2B5EF4-FFF2-40B4-BE49-F238E27FC236}">
                    <a16:creationId xmlns:a16="http://schemas.microsoft.com/office/drawing/2014/main" id="{253461EF-4DEC-4A12-BA90-A0DF941AF259}"/>
                  </a:ext>
                </a:extLst>
              </p:cNvPr>
              <p:cNvSpPr/>
              <p:nvPr/>
            </p:nvSpPr>
            <p:spPr>
              <a:xfrm rot="16200000">
                <a:off x="3617333" y="1090612"/>
                <a:ext cx="266693" cy="1400170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cxnSp>
            <p:nvCxnSpPr>
              <p:cNvPr id="475" name="直線矢印コネクタ 474">
                <a:extLst>
                  <a:ext uri="{FF2B5EF4-FFF2-40B4-BE49-F238E27FC236}">
                    <a16:creationId xmlns:a16="http://schemas.microsoft.com/office/drawing/2014/main" id="{2E2F2B54-F860-4E34-9C83-9CDEAAF9D11F}"/>
                  </a:ext>
                </a:extLst>
              </p:cNvPr>
              <p:cNvCxnSpPr>
                <a:cxnSpLocks/>
                <a:stCxn id="474" idx="1"/>
              </p:cNvCxnSpPr>
              <p:nvPr/>
            </p:nvCxnSpPr>
            <p:spPr>
              <a:xfrm>
                <a:off x="3750680" y="1657351"/>
                <a:ext cx="2681285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76" name="直線矢印コネクタ 475">
                <a:extLst>
                  <a:ext uri="{FF2B5EF4-FFF2-40B4-BE49-F238E27FC236}">
                    <a16:creationId xmlns:a16="http://schemas.microsoft.com/office/drawing/2014/main" id="{F12BA530-D60C-4978-960E-0C02335952E7}"/>
                  </a:ext>
                </a:extLst>
              </p:cNvPr>
              <p:cNvCxnSpPr/>
              <p:nvPr/>
            </p:nvCxnSpPr>
            <p:spPr>
              <a:xfrm>
                <a:off x="6431965" y="1657350"/>
                <a:ext cx="0" cy="266694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396" name="グループ化 395">
              <a:extLst>
                <a:ext uri="{FF2B5EF4-FFF2-40B4-BE49-F238E27FC236}">
                  <a16:creationId xmlns:a16="http://schemas.microsoft.com/office/drawing/2014/main" id="{BFDCAD20-F323-4BC5-91C3-7E469262B25E}"/>
                </a:ext>
              </a:extLst>
            </p:cNvPr>
            <p:cNvGrpSpPr/>
            <p:nvPr/>
          </p:nvGrpSpPr>
          <p:grpSpPr>
            <a:xfrm>
              <a:off x="2773868" y="2768110"/>
              <a:ext cx="2443109" cy="191881"/>
              <a:chOff x="3050595" y="1657350"/>
              <a:chExt cx="3395659" cy="266694"/>
            </a:xfrm>
          </p:grpSpPr>
          <p:sp>
            <p:nvSpPr>
              <p:cNvPr id="471" name="右中かっこ 470">
                <a:extLst>
                  <a:ext uri="{FF2B5EF4-FFF2-40B4-BE49-F238E27FC236}">
                    <a16:creationId xmlns:a16="http://schemas.microsoft.com/office/drawing/2014/main" id="{A2B73626-839E-4D90-9991-F156C47A06F1}"/>
                  </a:ext>
                </a:extLst>
              </p:cNvPr>
              <p:cNvSpPr/>
              <p:nvPr/>
            </p:nvSpPr>
            <p:spPr>
              <a:xfrm rot="16200000">
                <a:off x="3617333" y="1090612"/>
                <a:ext cx="266693" cy="1400170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cxnSp>
            <p:nvCxnSpPr>
              <p:cNvPr id="472" name="直線矢印コネクタ 471">
                <a:extLst>
                  <a:ext uri="{FF2B5EF4-FFF2-40B4-BE49-F238E27FC236}">
                    <a16:creationId xmlns:a16="http://schemas.microsoft.com/office/drawing/2014/main" id="{31DA2670-F4E0-4DE2-A53C-102C0248D3B3}"/>
                  </a:ext>
                </a:extLst>
              </p:cNvPr>
              <p:cNvCxnSpPr>
                <a:cxnSpLocks/>
                <a:stCxn id="471" idx="1"/>
              </p:cNvCxnSpPr>
              <p:nvPr/>
            </p:nvCxnSpPr>
            <p:spPr>
              <a:xfrm>
                <a:off x="3750680" y="1657351"/>
                <a:ext cx="2695574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73" name="直線矢印コネクタ 472">
                <a:extLst>
                  <a:ext uri="{FF2B5EF4-FFF2-40B4-BE49-F238E27FC236}">
                    <a16:creationId xmlns:a16="http://schemas.microsoft.com/office/drawing/2014/main" id="{24E5B1F1-F231-47AE-8ACA-54A78873E10A}"/>
                  </a:ext>
                </a:extLst>
              </p:cNvPr>
              <p:cNvCxnSpPr/>
              <p:nvPr/>
            </p:nvCxnSpPr>
            <p:spPr>
              <a:xfrm>
                <a:off x="6446254" y="1657350"/>
                <a:ext cx="0" cy="266694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397" name="グループ化 396">
              <a:extLst>
                <a:ext uri="{FF2B5EF4-FFF2-40B4-BE49-F238E27FC236}">
                  <a16:creationId xmlns:a16="http://schemas.microsoft.com/office/drawing/2014/main" id="{534B2014-E939-401F-BB2F-42D341D04EE3}"/>
                </a:ext>
              </a:extLst>
            </p:cNvPr>
            <p:cNvGrpSpPr/>
            <p:nvPr/>
          </p:nvGrpSpPr>
          <p:grpSpPr>
            <a:xfrm>
              <a:off x="2999099" y="3225310"/>
              <a:ext cx="1328111" cy="179325"/>
              <a:chOff x="2971329" y="1395795"/>
              <a:chExt cx="1328111" cy="179325"/>
            </a:xfrm>
          </p:grpSpPr>
          <p:sp>
            <p:nvSpPr>
              <p:cNvPr id="469" name="テキスト ボックス 468">
                <a:extLst>
                  <a:ext uri="{FF2B5EF4-FFF2-40B4-BE49-F238E27FC236}">
                    <a16:creationId xmlns:a16="http://schemas.microsoft.com/office/drawing/2014/main" id="{0DC0FF37-19B8-41CE-A4A1-2AB55A619119}"/>
                  </a:ext>
                </a:extLst>
              </p:cNvPr>
              <p:cNvSpPr txBox="1"/>
              <p:nvPr/>
            </p:nvSpPr>
            <p:spPr>
              <a:xfrm>
                <a:off x="3856619" y="1395795"/>
                <a:ext cx="442821" cy="179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</a:rPr>
                  <a:t>lag21</a:t>
                </a:r>
                <a:endParaRPr kumimoji="1" lang="ja-JP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70" name="テキスト ボックス 469">
                <a:extLst>
                  <a:ext uri="{FF2B5EF4-FFF2-40B4-BE49-F238E27FC236}">
                    <a16:creationId xmlns:a16="http://schemas.microsoft.com/office/drawing/2014/main" id="{387A5D37-E64F-46C2-83AD-1E23EBBB1789}"/>
                  </a:ext>
                </a:extLst>
              </p:cNvPr>
              <p:cNvSpPr txBox="1"/>
              <p:nvPr/>
            </p:nvSpPr>
            <p:spPr>
              <a:xfrm>
                <a:off x="2971329" y="1395795"/>
                <a:ext cx="442821" cy="179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</a:rPr>
                  <a:t>lag35</a:t>
                </a:r>
                <a:endParaRPr kumimoji="1" lang="ja-JP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398" name="グループ化 397">
              <a:extLst>
                <a:ext uri="{FF2B5EF4-FFF2-40B4-BE49-F238E27FC236}">
                  <a16:creationId xmlns:a16="http://schemas.microsoft.com/office/drawing/2014/main" id="{04BB3BD6-E6A7-4DDF-B17E-1F279F29CFAF}"/>
                </a:ext>
              </a:extLst>
            </p:cNvPr>
            <p:cNvGrpSpPr/>
            <p:nvPr/>
          </p:nvGrpSpPr>
          <p:grpSpPr>
            <a:xfrm>
              <a:off x="5041204" y="2589334"/>
              <a:ext cx="829934" cy="492576"/>
              <a:chOff x="4079632" y="721671"/>
              <a:chExt cx="829934" cy="492576"/>
            </a:xfrm>
          </p:grpSpPr>
          <p:sp>
            <p:nvSpPr>
              <p:cNvPr id="467" name="テキスト ボックス 466">
                <a:extLst>
                  <a:ext uri="{FF2B5EF4-FFF2-40B4-BE49-F238E27FC236}">
                    <a16:creationId xmlns:a16="http://schemas.microsoft.com/office/drawing/2014/main" id="{B84D8589-542D-4313-8F44-B2D10BD5087E}"/>
                  </a:ext>
                </a:extLst>
              </p:cNvPr>
              <p:cNvSpPr txBox="1"/>
              <p:nvPr/>
            </p:nvSpPr>
            <p:spPr>
              <a:xfrm>
                <a:off x="4079632" y="721671"/>
                <a:ext cx="394348" cy="179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</a:rPr>
                  <a:t>F15</a:t>
                </a:r>
                <a:endParaRPr kumimoji="1" lang="ja-JP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68" name="テキスト ボックス 467">
                <a:extLst>
                  <a:ext uri="{FF2B5EF4-FFF2-40B4-BE49-F238E27FC236}">
                    <a16:creationId xmlns:a16="http://schemas.microsoft.com/office/drawing/2014/main" id="{367CFDF8-7A9C-4390-915E-7C02068DDCFF}"/>
                  </a:ext>
                </a:extLst>
              </p:cNvPr>
              <p:cNvSpPr txBox="1"/>
              <p:nvPr/>
            </p:nvSpPr>
            <p:spPr>
              <a:xfrm>
                <a:off x="4515218" y="1034922"/>
                <a:ext cx="394348" cy="179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</a:rPr>
                  <a:t>F21</a:t>
                </a:r>
                <a:endParaRPr kumimoji="1" lang="ja-JP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399" name="グループ化 398">
              <a:extLst>
                <a:ext uri="{FF2B5EF4-FFF2-40B4-BE49-F238E27FC236}">
                  <a16:creationId xmlns:a16="http://schemas.microsoft.com/office/drawing/2014/main" id="{68E53CCE-91D0-4886-910F-71435E9F3DB1}"/>
                </a:ext>
              </a:extLst>
            </p:cNvPr>
            <p:cNvGrpSpPr/>
            <p:nvPr/>
          </p:nvGrpSpPr>
          <p:grpSpPr>
            <a:xfrm>
              <a:off x="3170077" y="2194673"/>
              <a:ext cx="2008348" cy="191881"/>
              <a:chOff x="3050595" y="1657350"/>
              <a:chExt cx="2791389" cy="266694"/>
            </a:xfrm>
          </p:grpSpPr>
          <p:sp>
            <p:nvSpPr>
              <p:cNvPr id="464" name="右中かっこ 463">
                <a:extLst>
                  <a:ext uri="{FF2B5EF4-FFF2-40B4-BE49-F238E27FC236}">
                    <a16:creationId xmlns:a16="http://schemas.microsoft.com/office/drawing/2014/main" id="{BAEC81B3-CB88-451E-A6FA-59F65B9192C6}"/>
                  </a:ext>
                </a:extLst>
              </p:cNvPr>
              <p:cNvSpPr/>
              <p:nvPr/>
            </p:nvSpPr>
            <p:spPr>
              <a:xfrm rot="16200000">
                <a:off x="3617333" y="1090612"/>
                <a:ext cx="266693" cy="1400170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cxnSp>
            <p:nvCxnSpPr>
              <p:cNvPr id="465" name="直線矢印コネクタ 464">
                <a:extLst>
                  <a:ext uri="{FF2B5EF4-FFF2-40B4-BE49-F238E27FC236}">
                    <a16:creationId xmlns:a16="http://schemas.microsoft.com/office/drawing/2014/main" id="{E8A69F58-B253-4640-BBCC-D966FF47989C}"/>
                  </a:ext>
                </a:extLst>
              </p:cNvPr>
              <p:cNvCxnSpPr>
                <a:cxnSpLocks/>
                <a:stCxn id="464" idx="1"/>
              </p:cNvCxnSpPr>
              <p:nvPr/>
            </p:nvCxnSpPr>
            <p:spPr>
              <a:xfrm>
                <a:off x="3750680" y="1657350"/>
                <a:ext cx="2091304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66" name="直線矢印コネクタ 465">
                <a:extLst>
                  <a:ext uri="{FF2B5EF4-FFF2-40B4-BE49-F238E27FC236}">
                    <a16:creationId xmlns:a16="http://schemas.microsoft.com/office/drawing/2014/main" id="{6A2F1A58-46F8-47B6-BB6E-3F0027850331}"/>
                  </a:ext>
                </a:extLst>
              </p:cNvPr>
              <p:cNvCxnSpPr/>
              <p:nvPr/>
            </p:nvCxnSpPr>
            <p:spPr>
              <a:xfrm>
                <a:off x="5841984" y="1657350"/>
                <a:ext cx="0" cy="266694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400" name="グループ化 399">
              <a:extLst>
                <a:ext uri="{FF2B5EF4-FFF2-40B4-BE49-F238E27FC236}">
                  <a16:creationId xmlns:a16="http://schemas.microsoft.com/office/drawing/2014/main" id="{C1A54413-04F5-420C-A68C-2CD30A69815A}"/>
                </a:ext>
              </a:extLst>
            </p:cNvPr>
            <p:cNvGrpSpPr/>
            <p:nvPr/>
          </p:nvGrpSpPr>
          <p:grpSpPr>
            <a:xfrm>
              <a:off x="3099679" y="2139849"/>
              <a:ext cx="2005721" cy="191881"/>
              <a:chOff x="3050595" y="1657350"/>
              <a:chExt cx="2787736" cy="266694"/>
            </a:xfrm>
          </p:grpSpPr>
          <p:sp>
            <p:nvSpPr>
              <p:cNvPr id="461" name="右中かっこ 460">
                <a:extLst>
                  <a:ext uri="{FF2B5EF4-FFF2-40B4-BE49-F238E27FC236}">
                    <a16:creationId xmlns:a16="http://schemas.microsoft.com/office/drawing/2014/main" id="{CEE078E2-381D-425A-8DF9-CE61B0C08529}"/>
                  </a:ext>
                </a:extLst>
              </p:cNvPr>
              <p:cNvSpPr/>
              <p:nvPr/>
            </p:nvSpPr>
            <p:spPr>
              <a:xfrm rot="16200000">
                <a:off x="3617333" y="1090612"/>
                <a:ext cx="266693" cy="1400170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cxnSp>
            <p:nvCxnSpPr>
              <p:cNvPr id="462" name="直線矢印コネクタ 461">
                <a:extLst>
                  <a:ext uri="{FF2B5EF4-FFF2-40B4-BE49-F238E27FC236}">
                    <a16:creationId xmlns:a16="http://schemas.microsoft.com/office/drawing/2014/main" id="{E96BAABC-1C6D-4DC2-97DD-B008F1EC9082}"/>
                  </a:ext>
                </a:extLst>
              </p:cNvPr>
              <p:cNvCxnSpPr>
                <a:cxnSpLocks/>
                <a:stCxn id="461" idx="1"/>
              </p:cNvCxnSpPr>
              <p:nvPr/>
            </p:nvCxnSpPr>
            <p:spPr>
              <a:xfrm flipV="1">
                <a:off x="3750681" y="1657350"/>
                <a:ext cx="2087650" cy="1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63" name="直線矢印コネクタ 462">
                <a:extLst>
                  <a:ext uri="{FF2B5EF4-FFF2-40B4-BE49-F238E27FC236}">
                    <a16:creationId xmlns:a16="http://schemas.microsoft.com/office/drawing/2014/main" id="{065392C3-CBDD-4665-87AD-4688121C6EE1}"/>
                  </a:ext>
                </a:extLst>
              </p:cNvPr>
              <p:cNvCxnSpPr/>
              <p:nvPr/>
            </p:nvCxnSpPr>
            <p:spPr>
              <a:xfrm>
                <a:off x="5838331" y="1657350"/>
                <a:ext cx="0" cy="266694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401" name="グループ化 400">
              <a:extLst>
                <a:ext uri="{FF2B5EF4-FFF2-40B4-BE49-F238E27FC236}">
                  <a16:creationId xmlns:a16="http://schemas.microsoft.com/office/drawing/2014/main" id="{44059A56-F133-4C21-A7FB-84AD7FF586E4}"/>
                </a:ext>
              </a:extLst>
            </p:cNvPr>
            <p:cNvGrpSpPr/>
            <p:nvPr/>
          </p:nvGrpSpPr>
          <p:grpSpPr>
            <a:xfrm>
              <a:off x="3029293" y="2085025"/>
              <a:ext cx="1999907" cy="191881"/>
              <a:chOff x="3050595" y="1657350"/>
              <a:chExt cx="2779654" cy="266694"/>
            </a:xfrm>
          </p:grpSpPr>
          <p:sp>
            <p:nvSpPr>
              <p:cNvPr id="458" name="右中かっこ 457">
                <a:extLst>
                  <a:ext uri="{FF2B5EF4-FFF2-40B4-BE49-F238E27FC236}">
                    <a16:creationId xmlns:a16="http://schemas.microsoft.com/office/drawing/2014/main" id="{FB0A8D79-58C3-41B6-9360-485783F63E1C}"/>
                  </a:ext>
                </a:extLst>
              </p:cNvPr>
              <p:cNvSpPr/>
              <p:nvPr/>
            </p:nvSpPr>
            <p:spPr>
              <a:xfrm rot="16200000">
                <a:off x="3617333" y="1090612"/>
                <a:ext cx="266693" cy="1400170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cxnSp>
            <p:nvCxnSpPr>
              <p:cNvPr id="459" name="直線矢印コネクタ 458">
                <a:extLst>
                  <a:ext uri="{FF2B5EF4-FFF2-40B4-BE49-F238E27FC236}">
                    <a16:creationId xmlns:a16="http://schemas.microsoft.com/office/drawing/2014/main" id="{5A753868-8625-47F5-A353-EC984D8E375F}"/>
                  </a:ext>
                </a:extLst>
              </p:cNvPr>
              <p:cNvCxnSpPr>
                <a:cxnSpLocks/>
                <a:stCxn id="458" idx="1"/>
              </p:cNvCxnSpPr>
              <p:nvPr/>
            </p:nvCxnSpPr>
            <p:spPr>
              <a:xfrm flipV="1">
                <a:off x="3750681" y="1657350"/>
                <a:ext cx="2079568" cy="1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60" name="直線矢印コネクタ 459">
                <a:extLst>
                  <a:ext uri="{FF2B5EF4-FFF2-40B4-BE49-F238E27FC236}">
                    <a16:creationId xmlns:a16="http://schemas.microsoft.com/office/drawing/2014/main" id="{93BEEFB2-EA15-4C5C-B35A-80C21AFF9C72}"/>
                  </a:ext>
                </a:extLst>
              </p:cNvPr>
              <p:cNvCxnSpPr/>
              <p:nvPr/>
            </p:nvCxnSpPr>
            <p:spPr>
              <a:xfrm>
                <a:off x="5830249" y="1657350"/>
                <a:ext cx="0" cy="266694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402" name="グループ化 401">
              <a:extLst>
                <a:ext uri="{FF2B5EF4-FFF2-40B4-BE49-F238E27FC236}">
                  <a16:creationId xmlns:a16="http://schemas.microsoft.com/office/drawing/2014/main" id="{9A217412-9937-4757-B928-D47E9BFAA488}"/>
                </a:ext>
              </a:extLst>
            </p:cNvPr>
            <p:cNvGrpSpPr/>
            <p:nvPr/>
          </p:nvGrpSpPr>
          <p:grpSpPr>
            <a:xfrm>
              <a:off x="2974469" y="2030200"/>
              <a:ext cx="1978531" cy="191881"/>
              <a:chOff x="3050595" y="1657350"/>
              <a:chExt cx="2749944" cy="266694"/>
            </a:xfrm>
          </p:grpSpPr>
          <p:sp>
            <p:nvSpPr>
              <p:cNvPr id="455" name="右中かっこ 454">
                <a:extLst>
                  <a:ext uri="{FF2B5EF4-FFF2-40B4-BE49-F238E27FC236}">
                    <a16:creationId xmlns:a16="http://schemas.microsoft.com/office/drawing/2014/main" id="{57E216AE-84AF-48FB-98AB-015E8CC04BB1}"/>
                  </a:ext>
                </a:extLst>
              </p:cNvPr>
              <p:cNvSpPr/>
              <p:nvPr/>
            </p:nvSpPr>
            <p:spPr>
              <a:xfrm rot="16200000">
                <a:off x="3617333" y="1090612"/>
                <a:ext cx="266693" cy="1400170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cxnSp>
            <p:nvCxnSpPr>
              <p:cNvPr id="456" name="直線矢印コネクタ 455">
                <a:extLst>
                  <a:ext uri="{FF2B5EF4-FFF2-40B4-BE49-F238E27FC236}">
                    <a16:creationId xmlns:a16="http://schemas.microsoft.com/office/drawing/2014/main" id="{65F7AF87-17C7-4789-AE77-FA928A254B01}"/>
                  </a:ext>
                </a:extLst>
              </p:cNvPr>
              <p:cNvCxnSpPr>
                <a:cxnSpLocks/>
                <a:stCxn id="455" idx="1"/>
              </p:cNvCxnSpPr>
              <p:nvPr/>
            </p:nvCxnSpPr>
            <p:spPr>
              <a:xfrm flipV="1">
                <a:off x="3750681" y="1657350"/>
                <a:ext cx="2047872" cy="1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57" name="直線矢印コネクタ 456">
                <a:extLst>
                  <a:ext uri="{FF2B5EF4-FFF2-40B4-BE49-F238E27FC236}">
                    <a16:creationId xmlns:a16="http://schemas.microsoft.com/office/drawing/2014/main" id="{3250BBD2-1D25-4021-999D-5918AC7544E4}"/>
                  </a:ext>
                </a:extLst>
              </p:cNvPr>
              <p:cNvCxnSpPr/>
              <p:nvPr/>
            </p:nvCxnSpPr>
            <p:spPr>
              <a:xfrm>
                <a:off x="5800539" y="1657350"/>
                <a:ext cx="0" cy="266694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403" name="グループ化 402">
              <a:extLst>
                <a:ext uri="{FF2B5EF4-FFF2-40B4-BE49-F238E27FC236}">
                  <a16:creationId xmlns:a16="http://schemas.microsoft.com/office/drawing/2014/main" id="{BC6F5092-E601-4967-B174-864FD7E74229}"/>
                </a:ext>
              </a:extLst>
            </p:cNvPr>
            <p:cNvGrpSpPr/>
            <p:nvPr/>
          </p:nvGrpSpPr>
          <p:grpSpPr>
            <a:xfrm>
              <a:off x="2907794" y="1975376"/>
              <a:ext cx="1969006" cy="191881"/>
              <a:chOff x="3050595" y="1657350"/>
              <a:chExt cx="2736706" cy="266694"/>
            </a:xfrm>
          </p:grpSpPr>
          <p:sp>
            <p:nvSpPr>
              <p:cNvPr id="452" name="右中かっこ 451">
                <a:extLst>
                  <a:ext uri="{FF2B5EF4-FFF2-40B4-BE49-F238E27FC236}">
                    <a16:creationId xmlns:a16="http://schemas.microsoft.com/office/drawing/2014/main" id="{8691FF56-858C-4F91-8302-C37417082CA5}"/>
                  </a:ext>
                </a:extLst>
              </p:cNvPr>
              <p:cNvSpPr/>
              <p:nvPr/>
            </p:nvSpPr>
            <p:spPr>
              <a:xfrm rot="16200000">
                <a:off x="3617333" y="1090612"/>
                <a:ext cx="266693" cy="1400170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cxnSp>
            <p:nvCxnSpPr>
              <p:cNvPr id="453" name="直線矢印コネクタ 452">
                <a:extLst>
                  <a:ext uri="{FF2B5EF4-FFF2-40B4-BE49-F238E27FC236}">
                    <a16:creationId xmlns:a16="http://schemas.microsoft.com/office/drawing/2014/main" id="{D7176388-C69B-4A2F-9337-872EF150081E}"/>
                  </a:ext>
                </a:extLst>
              </p:cNvPr>
              <p:cNvCxnSpPr>
                <a:cxnSpLocks/>
                <a:stCxn id="452" idx="1"/>
              </p:cNvCxnSpPr>
              <p:nvPr/>
            </p:nvCxnSpPr>
            <p:spPr>
              <a:xfrm flipV="1">
                <a:off x="3750681" y="1657350"/>
                <a:ext cx="2036620" cy="1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54" name="直線矢印コネクタ 453">
                <a:extLst>
                  <a:ext uri="{FF2B5EF4-FFF2-40B4-BE49-F238E27FC236}">
                    <a16:creationId xmlns:a16="http://schemas.microsoft.com/office/drawing/2014/main" id="{6E84F8A6-5414-4E3A-BAE7-19B92988AE17}"/>
                  </a:ext>
                </a:extLst>
              </p:cNvPr>
              <p:cNvCxnSpPr/>
              <p:nvPr/>
            </p:nvCxnSpPr>
            <p:spPr>
              <a:xfrm>
                <a:off x="5787301" y="1657350"/>
                <a:ext cx="0" cy="266694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404" name="グループ化 403">
              <a:extLst>
                <a:ext uri="{FF2B5EF4-FFF2-40B4-BE49-F238E27FC236}">
                  <a16:creationId xmlns:a16="http://schemas.microsoft.com/office/drawing/2014/main" id="{AFDBE19B-49E1-417A-A928-688B169A1380}"/>
                </a:ext>
              </a:extLst>
            </p:cNvPr>
            <p:cNvGrpSpPr/>
            <p:nvPr/>
          </p:nvGrpSpPr>
          <p:grpSpPr>
            <a:xfrm>
              <a:off x="2844261" y="1920551"/>
              <a:ext cx="1965864" cy="191881"/>
              <a:chOff x="3050595" y="1657350"/>
              <a:chExt cx="2732339" cy="266694"/>
            </a:xfrm>
          </p:grpSpPr>
          <p:sp>
            <p:nvSpPr>
              <p:cNvPr id="449" name="右中かっこ 448">
                <a:extLst>
                  <a:ext uri="{FF2B5EF4-FFF2-40B4-BE49-F238E27FC236}">
                    <a16:creationId xmlns:a16="http://schemas.microsoft.com/office/drawing/2014/main" id="{8AA78532-E50D-49F0-AB56-18BADF33B588}"/>
                  </a:ext>
                </a:extLst>
              </p:cNvPr>
              <p:cNvSpPr/>
              <p:nvPr/>
            </p:nvSpPr>
            <p:spPr>
              <a:xfrm rot="16200000">
                <a:off x="3617333" y="1090612"/>
                <a:ext cx="266693" cy="1400170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cxnSp>
            <p:nvCxnSpPr>
              <p:cNvPr id="450" name="直線矢印コネクタ 449">
                <a:extLst>
                  <a:ext uri="{FF2B5EF4-FFF2-40B4-BE49-F238E27FC236}">
                    <a16:creationId xmlns:a16="http://schemas.microsoft.com/office/drawing/2014/main" id="{4789F1C4-29E7-430D-B7E6-A051EE8BDC66}"/>
                  </a:ext>
                </a:extLst>
              </p:cNvPr>
              <p:cNvCxnSpPr>
                <a:cxnSpLocks/>
                <a:stCxn id="449" idx="1"/>
              </p:cNvCxnSpPr>
              <p:nvPr/>
            </p:nvCxnSpPr>
            <p:spPr>
              <a:xfrm flipV="1">
                <a:off x="3750681" y="1657350"/>
                <a:ext cx="2032253" cy="1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51" name="直線矢印コネクタ 450">
                <a:extLst>
                  <a:ext uri="{FF2B5EF4-FFF2-40B4-BE49-F238E27FC236}">
                    <a16:creationId xmlns:a16="http://schemas.microsoft.com/office/drawing/2014/main" id="{0DC9132E-AB0D-4C13-918E-BFD7243E0676}"/>
                  </a:ext>
                </a:extLst>
              </p:cNvPr>
              <p:cNvCxnSpPr/>
              <p:nvPr/>
            </p:nvCxnSpPr>
            <p:spPr>
              <a:xfrm>
                <a:off x="5782934" y="1657350"/>
                <a:ext cx="0" cy="266694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405" name="グループ化 404">
              <a:extLst>
                <a:ext uri="{FF2B5EF4-FFF2-40B4-BE49-F238E27FC236}">
                  <a16:creationId xmlns:a16="http://schemas.microsoft.com/office/drawing/2014/main" id="{66358B76-375A-4A42-BFB4-15CFBB45C958}"/>
                </a:ext>
              </a:extLst>
            </p:cNvPr>
            <p:cNvGrpSpPr/>
            <p:nvPr/>
          </p:nvGrpSpPr>
          <p:grpSpPr>
            <a:xfrm>
              <a:off x="2768878" y="1865727"/>
              <a:ext cx="1961872" cy="191881"/>
              <a:chOff x="3050595" y="1657350"/>
              <a:chExt cx="2726790" cy="266694"/>
            </a:xfrm>
          </p:grpSpPr>
          <p:sp>
            <p:nvSpPr>
              <p:cNvPr id="446" name="右中かっこ 445">
                <a:extLst>
                  <a:ext uri="{FF2B5EF4-FFF2-40B4-BE49-F238E27FC236}">
                    <a16:creationId xmlns:a16="http://schemas.microsoft.com/office/drawing/2014/main" id="{BD2F9815-F91D-439C-AD66-22268705650C}"/>
                  </a:ext>
                </a:extLst>
              </p:cNvPr>
              <p:cNvSpPr/>
              <p:nvPr/>
            </p:nvSpPr>
            <p:spPr>
              <a:xfrm rot="16200000">
                <a:off x="3617333" y="1090612"/>
                <a:ext cx="266693" cy="1400170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cxnSp>
            <p:nvCxnSpPr>
              <p:cNvPr id="447" name="直線矢印コネクタ 446">
                <a:extLst>
                  <a:ext uri="{FF2B5EF4-FFF2-40B4-BE49-F238E27FC236}">
                    <a16:creationId xmlns:a16="http://schemas.microsoft.com/office/drawing/2014/main" id="{3B9EFA09-07DA-4EA2-9A36-876EF8F64B50}"/>
                  </a:ext>
                </a:extLst>
              </p:cNvPr>
              <p:cNvCxnSpPr>
                <a:cxnSpLocks/>
                <a:stCxn id="446" idx="1"/>
              </p:cNvCxnSpPr>
              <p:nvPr/>
            </p:nvCxnSpPr>
            <p:spPr>
              <a:xfrm flipV="1">
                <a:off x="3750681" y="1657350"/>
                <a:ext cx="2026704" cy="1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48" name="直線矢印コネクタ 447">
                <a:extLst>
                  <a:ext uri="{FF2B5EF4-FFF2-40B4-BE49-F238E27FC236}">
                    <a16:creationId xmlns:a16="http://schemas.microsoft.com/office/drawing/2014/main" id="{28EC9157-F0A9-4BE9-8F6B-55E1696B4B74}"/>
                  </a:ext>
                </a:extLst>
              </p:cNvPr>
              <p:cNvCxnSpPr/>
              <p:nvPr/>
            </p:nvCxnSpPr>
            <p:spPr>
              <a:xfrm>
                <a:off x="5777385" y="1657350"/>
                <a:ext cx="0" cy="266694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406" name="グループ化 405">
              <a:extLst>
                <a:ext uri="{FF2B5EF4-FFF2-40B4-BE49-F238E27FC236}">
                  <a16:creationId xmlns:a16="http://schemas.microsoft.com/office/drawing/2014/main" id="{01DA29B0-F771-45E0-B0AC-94CB7ECE0F45}"/>
                </a:ext>
              </a:extLst>
            </p:cNvPr>
            <p:cNvGrpSpPr/>
            <p:nvPr/>
          </p:nvGrpSpPr>
          <p:grpSpPr>
            <a:xfrm>
              <a:off x="2994109" y="2322927"/>
              <a:ext cx="1328111" cy="179325"/>
              <a:chOff x="2971329" y="1395795"/>
              <a:chExt cx="1328111" cy="179325"/>
            </a:xfrm>
          </p:grpSpPr>
          <p:sp>
            <p:nvSpPr>
              <p:cNvPr id="444" name="テキスト ボックス 443">
                <a:extLst>
                  <a:ext uri="{FF2B5EF4-FFF2-40B4-BE49-F238E27FC236}">
                    <a16:creationId xmlns:a16="http://schemas.microsoft.com/office/drawing/2014/main" id="{4DC3CADC-C284-4596-8A6C-69A2C4798D7D}"/>
                  </a:ext>
                </a:extLst>
              </p:cNvPr>
              <p:cNvSpPr txBox="1"/>
              <p:nvPr/>
            </p:nvSpPr>
            <p:spPr>
              <a:xfrm>
                <a:off x="3856619" y="1395795"/>
                <a:ext cx="442821" cy="179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</a:rPr>
                  <a:t>lag14</a:t>
                </a:r>
                <a:endParaRPr kumimoji="1" lang="ja-JP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5" name="テキスト ボックス 444">
                <a:extLst>
                  <a:ext uri="{FF2B5EF4-FFF2-40B4-BE49-F238E27FC236}">
                    <a16:creationId xmlns:a16="http://schemas.microsoft.com/office/drawing/2014/main" id="{4849323A-D501-4C72-90D1-EEF6DEED4AEE}"/>
                  </a:ext>
                </a:extLst>
              </p:cNvPr>
              <p:cNvSpPr txBox="1"/>
              <p:nvPr/>
            </p:nvSpPr>
            <p:spPr>
              <a:xfrm>
                <a:off x="2971329" y="1395795"/>
                <a:ext cx="442821" cy="179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</a:rPr>
                  <a:t>lag28</a:t>
                </a:r>
                <a:endParaRPr kumimoji="1" lang="ja-JP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407" name="グループ化 406">
              <a:extLst>
                <a:ext uri="{FF2B5EF4-FFF2-40B4-BE49-F238E27FC236}">
                  <a16:creationId xmlns:a16="http://schemas.microsoft.com/office/drawing/2014/main" id="{05741A43-C375-4BFE-93D4-79D274B8740C}"/>
                </a:ext>
              </a:extLst>
            </p:cNvPr>
            <p:cNvGrpSpPr/>
            <p:nvPr/>
          </p:nvGrpSpPr>
          <p:grpSpPr>
            <a:xfrm>
              <a:off x="4559300" y="1686951"/>
              <a:ext cx="829934" cy="492576"/>
              <a:chOff x="4079632" y="721671"/>
              <a:chExt cx="829934" cy="492576"/>
            </a:xfrm>
          </p:grpSpPr>
          <p:sp>
            <p:nvSpPr>
              <p:cNvPr id="442" name="テキスト ボックス 441">
                <a:extLst>
                  <a:ext uri="{FF2B5EF4-FFF2-40B4-BE49-F238E27FC236}">
                    <a16:creationId xmlns:a16="http://schemas.microsoft.com/office/drawing/2014/main" id="{E14D7B6C-0935-471B-8792-E8D48B032CE2}"/>
                  </a:ext>
                </a:extLst>
              </p:cNvPr>
              <p:cNvSpPr txBox="1"/>
              <p:nvPr/>
            </p:nvSpPr>
            <p:spPr>
              <a:xfrm>
                <a:off x="4079632" y="721671"/>
                <a:ext cx="394348" cy="179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</a:rPr>
                  <a:t>F08</a:t>
                </a:r>
                <a:endParaRPr kumimoji="1" lang="ja-JP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3" name="テキスト ボックス 442">
                <a:extLst>
                  <a:ext uri="{FF2B5EF4-FFF2-40B4-BE49-F238E27FC236}">
                    <a16:creationId xmlns:a16="http://schemas.microsoft.com/office/drawing/2014/main" id="{AF7577BD-3CD1-4FF5-93EF-4103BC8F5DB9}"/>
                  </a:ext>
                </a:extLst>
              </p:cNvPr>
              <p:cNvSpPr txBox="1"/>
              <p:nvPr/>
            </p:nvSpPr>
            <p:spPr>
              <a:xfrm>
                <a:off x="4515218" y="1034922"/>
                <a:ext cx="394348" cy="179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</a:rPr>
                  <a:t>F14</a:t>
                </a:r>
                <a:endParaRPr kumimoji="1" lang="ja-JP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408" name="グループ化 407">
              <a:extLst>
                <a:ext uri="{FF2B5EF4-FFF2-40B4-BE49-F238E27FC236}">
                  <a16:creationId xmlns:a16="http://schemas.microsoft.com/office/drawing/2014/main" id="{370D53B4-3ADA-46B0-985A-4256183740D8}"/>
                </a:ext>
              </a:extLst>
            </p:cNvPr>
            <p:cNvGrpSpPr/>
            <p:nvPr/>
          </p:nvGrpSpPr>
          <p:grpSpPr>
            <a:xfrm>
              <a:off x="3172934" y="4070821"/>
              <a:ext cx="2954816" cy="191881"/>
              <a:chOff x="3050595" y="1657350"/>
              <a:chExt cx="4106879" cy="266694"/>
            </a:xfrm>
          </p:grpSpPr>
          <p:sp>
            <p:nvSpPr>
              <p:cNvPr id="439" name="右中かっこ 438">
                <a:extLst>
                  <a:ext uri="{FF2B5EF4-FFF2-40B4-BE49-F238E27FC236}">
                    <a16:creationId xmlns:a16="http://schemas.microsoft.com/office/drawing/2014/main" id="{2E0F9AD4-4A71-4C3C-82D9-F43F58CFB388}"/>
                  </a:ext>
                </a:extLst>
              </p:cNvPr>
              <p:cNvSpPr/>
              <p:nvPr/>
            </p:nvSpPr>
            <p:spPr>
              <a:xfrm rot="16200000">
                <a:off x="3617333" y="1090612"/>
                <a:ext cx="266693" cy="1400170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cxnSp>
            <p:nvCxnSpPr>
              <p:cNvPr id="440" name="直線矢印コネクタ 439">
                <a:extLst>
                  <a:ext uri="{FF2B5EF4-FFF2-40B4-BE49-F238E27FC236}">
                    <a16:creationId xmlns:a16="http://schemas.microsoft.com/office/drawing/2014/main" id="{F01A0CCE-4BED-4058-AA43-97E45C5D6BAA}"/>
                  </a:ext>
                </a:extLst>
              </p:cNvPr>
              <p:cNvCxnSpPr>
                <a:cxnSpLocks/>
                <a:stCxn id="439" idx="1"/>
              </p:cNvCxnSpPr>
              <p:nvPr/>
            </p:nvCxnSpPr>
            <p:spPr>
              <a:xfrm>
                <a:off x="3750679" y="1657351"/>
                <a:ext cx="3406795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41" name="直線矢印コネクタ 440">
                <a:extLst>
                  <a:ext uri="{FF2B5EF4-FFF2-40B4-BE49-F238E27FC236}">
                    <a16:creationId xmlns:a16="http://schemas.microsoft.com/office/drawing/2014/main" id="{3E09769E-A369-4349-B93E-0A559070EFCE}"/>
                  </a:ext>
                </a:extLst>
              </p:cNvPr>
              <p:cNvCxnSpPr/>
              <p:nvPr/>
            </p:nvCxnSpPr>
            <p:spPr>
              <a:xfrm>
                <a:off x="7157474" y="1657350"/>
                <a:ext cx="0" cy="266694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409" name="グループ化 408">
              <a:extLst>
                <a:ext uri="{FF2B5EF4-FFF2-40B4-BE49-F238E27FC236}">
                  <a16:creationId xmlns:a16="http://schemas.microsoft.com/office/drawing/2014/main" id="{59093E03-87A3-4CDC-8AFE-BF2FCB61893A}"/>
                </a:ext>
              </a:extLst>
            </p:cNvPr>
            <p:cNvGrpSpPr/>
            <p:nvPr/>
          </p:nvGrpSpPr>
          <p:grpSpPr>
            <a:xfrm>
              <a:off x="3102536" y="4015997"/>
              <a:ext cx="2952189" cy="191881"/>
              <a:chOff x="3050595" y="1657350"/>
              <a:chExt cx="4103228" cy="266694"/>
            </a:xfrm>
          </p:grpSpPr>
          <p:sp>
            <p:nvSpPr>
              <p:cNvPr id="436" name="右中かっこ 435">
                <a:extLst>
                  <a:ext uri="{FF2B5EF4-FFF2-40B4-BE49-F238E27FC236}">
                    <a16:creationId xmlns:a16="http://schemas.microsoft.com/office/drawing/2014/main" id="{94ABCFA5-4BD8-4D1D-86B2-57972BB2E335}"/>
                  </a:ext>
                </a:extLst>
              </p:cNvPr>
              <p:cNvSpPr/>
              <p:nvPr/>
            </p:nvSpPr>
            <p:spPr>
              <a:xfrm rot="16200000">
                <a:off x="3617333" y="1090612"/>
                <a:ext cx="266693" cy="1400170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cxnSp>
            <p:nvCxnSpPr>
              <p:cNvPr id="437" name="直線矢印コネクタ 436">
                <a:extLst>
                  <a:ext uri="{FF2B5EF4-FFF2-40B4-BE49-F238E27FC236}">
                    <a16:creationId xmlns:a16="http://schemas.microsoft.com/office/drawing/2014/main" id="{FCABCBB1-B957-4901-B949-2BD48A374D40}"/>
                  </a:ext>
                </a:extLst>
              </p:cNvPr>
              <p:cNvCxnSpPr>
                <a:cxnSpLocks/>
                <a:stCxn id="436" idx="1"/>
              </p:cNvCxnSpPr>
              <p:nvPr/>
            </p:nvCxnSpPr>
            <p:spPr>
              <a:xfrm>
                <a:off x="3750679" y="1657351"/>
                <a:ext cx="3403144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38" name="直線矢印コネクタ 437">
                <a:extLst>
                  <a:ext uri="{FF2B5EF4-FFF2-40B4-BE49-F238E27FC236}">
                    <a16:creationId xmlns:a16="http://schemas.microsoft.com/office/drawing/2014/main" id="{A97EF23A-8674-4169-867E-4EFB5DCFF9AC}"/>
                  </a:ext>
                </a:extLst>
              </p:cNvPr>
              <p:cNvCxnSpPr/>
              <p:nvPr/>
            </p:nvCxnSpPr>
            <p:spPr>
              <a:xfrm>
                <a:off x="7153823" y="1657350"/>
                <a:ext cx="0" cy="266694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410" name="グループ化 409">
              <a:extLst>
                <a:ext uri="{FF2B5EF4-FFF2-40B4-BE49-F238E27FC236}">
                  <a16:creationId xmlns:a16="http://schemas.microsoft.com/office/drawing/2014/main" id="{4E03EE5C-3F6E-48AA-BA73-D6D209A318E5}"/>
                </a:ext>
              </a:extLst>
            </p:cNvPr>
            <p:cNvGrpSpPr/>
            <p:nvPr/>
          </p:nvGrpSpPr>
          <p:grpSpPr>
            <a:xfrm>
              <a:off x="3032150" y="3961173"/>
              <a:ext cx="2952725" cy="191881"/>
              <a:chOff x="3050595" y="1657350"/>
              <a:chExt cx="4103971" cy="266694"/>
            </a:xfrm>
          </p:grpSpPr>
          <p:sp>
            <p:nvSpPr>
              <p:cNvPr id="433" name="右中かっこ 432">
                <a:extLst>
                  <a:ext uri="{FF2B5EF4-FFF2-40B4-BE49-F238E27FC236}">
                    <a16:creationId xmlns:a16="http://schemas.microsoft.com/office/drawing/2014/main" id="{BB6A9B6F-C8E9-4705-AD7C-267AA7347684}"/>
                  </a:ext>
                </a:extLst>
              </p:cNvPr>
              <p:cNvSpPr/>
              <p:nvPr/>
            </p:nvSpPr>
            <p:spPr>
              <a:xfrm rot="16200000">
                <a:off x="3617333" y="1090612"/>
                <a:ext cx="266693" cy="1400170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cxnSp>
            <p:nvCxnSpPr>
              <p:cNvPr id="434" name="直線矢印コネクタ 433">
                <a:extLst>
                  <a:ext uri="{FF2B5EF4-FFF2-40B4-BE49-F238E27FC236}">
                    <a16:creationId xmlns:a16="http://schemas.microsoft.com/office/drawing/2014/main" id="{639B4723-F7B5-45D4-8DEB-AF73577A8928}"/>
                  </a:ext>
                </a:extLst>
              </p:cNvPr>
              <p:cNvCxnSpPr>
                <a:cxnSpLocks/>
                <a:stCxn id="433" idx="1"/>
              </p:cNvCxnSpPr>
              <p:nvPr/>
            </p:nvCxnSpPr>
            <p:spPr>
              <a:xfrm>
                <a:off x="3750680" y="1657350"/>
                <a:ext cx="3403886" cy="1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35" name="直線矢印コネクタ 434">
                <a:extLst>
                  <a:ext uri="{FF2B5EF4-FFF2-40B4-BE49-F238E27FC236}">
                    <a16:creationId xmlns:a16="http://schemas.microsoft.com/office/drawing/2014/main" id="{5B1CB687-753C-4074-818E-C815634CB9B9}"/>
                  </a:ext>
                </a:extLst>
              </p:cNvPr>
              <p:cNvCxnSpPr/>
              <p:nvPr/>
            </p:nvCxnSpPr>
            <p:spPr>
              <a:xfrm>
                <a:off x="7154566" y="1657350"/>
                <a:ext cx="0" cy="266694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411" name="グループ化 410">
              <a:extLst>
                <a:ext uri="{FF2B5EF4-FFF2-40B4-BE49-F238E27FC236}">
                  <a16:creationId xmlns:a16="http://schemas.microsoft.com/office/drawing/2014/main" id="{B7555068-4424-4320-8B4D-EECCBCC8BE6F}"/>
                </a:ext>
              </a:extLst>
            </p:cNvPr>
            <p:cNvGrpSpPr/>
            <p:nvPr/>
          </p:nvGrpSpPr>
          <p:grpSpPr>
            <a:xfrm>
              <a:off x="2977326" y="3906348"/>
              <a:ext cx="2947224" cy="191881"/>
              <a:chOff x="3050595" y="1657350"/>
              <a:chExt cx="4096325" cy="266694"/>
            </a:xfrm>
          </p:grpSpPr>
          <p:sp>
            <p:nvSpPr>
              <p:cNvPr id="430" name="右中かっこ 429">
                <a:extLst>
                  <a:ext uri="{FF2B5EF4-FFF2-40B4-BE49-F238E27FC236}">
                    <a16:creationId xmlns:a16="http://schemas.microsoft.com/office/drawing/2014/main" id="{348065F5-704B-4AB5-8A1C-17569A50EFE4}"/>
                  </a:ext>
                </a:extLst>
              </p:cNvPr>
              <p:cNvSpPr/>
              <p:nvPr/>
            </p:nvSpPr>
            <p:spPr>
              <a:xfrm rot="16200000">
                <a:off x="3617333" y="1090612"/>
                <a:ext cx="266693" cy="1400170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cxnSp>
            <p:nvCxnSpPr>
              <p:cNvPr id="431" name="直線矢印コネクタ 430">
                <a:extLst>
                  <a:ext uri="{FF2B5EF4-FFF2-40B4-BE49-F238E27FC236}">
                    <a16:creationId xmlns:a16="http://schemas.microsoft.com/office/drawing/2014/main" id="{26E1B424-CCB4-4DAD-851A-337C7035B209}"/>
                  </a:ext>
                </a:extLst>
              </p:cNvPr>
              <p:cNvCxnSpPr>
                <a:cxnSpLocks/>
                <a:stCxn id="430" idx="1"/>
              </p:cNvCxnSpPr>
              <p:nvPr/>
            </p:nvCxnSpPr>
            <p:spPr>
              <a:xfrm>
                <a:off x="3750680" y="1657350"/>
                <a:ext cx="3391280" cy="1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32" name="直線矢印コネクタ 431">
                <a:extLst>
                  <a:ext uri="{FF2B5EF4-FFF2-40B4-BE49-F238E27FC236}">
                    <a16:creationId xmlns:a16="http://schemas.microsoft.com/office/drawing/2014/main" id="{2C4134F3-EA94-446B-9922-5F21BE7DA980}"/>
                  </a:ext>
                </a:extLst>
              </p:cNvPr>
              <p:cNvCxnSpPr/>
              <p:nvPr/>
            </p:nvCxnSpPr>
            <p:spPr>
              <a:xfrm>
                <a:off x="7146920" y="1657350"/>
                <a:ext cx="0" cy="266694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412" name="グループ化 411">
              <a:extLst>
                <a:ext uri="{FF2B5EF4-FFF2-40B4-BE49-F238E27FC236}">
                  <a16:creationId xmlns:a16="http://schemas.microsoft.com/office/drawing/2014/main" id="{1DF91AB0-6402-471F-BBAF-531BE5ED15B8}"/>
                </a:ext>
              </a:extLst>
            </p:cNvPr>
            <p:cNvGrpSpPr/>
            <p:nvPr/>
          </p:nvGrpSpPr>
          <p:grpSpPr>
            <a:xfrm>
              <a:off x="2910651" y="3851524"/>
              <a:ext cx="2940874" cy="191881"/>
              <a:chOff x="3050595" y="1657350"/>
              <a:chExt cx="4087500" cy="266694"/>
            </a:xfrm>
          </p:grpSpPr>
          <p:sp>
            <p:nvSpPr>
              <p:cNvPr id="427" name="右中かっこ 426">
                <a:extLst>
                  <a:ext uri="{FF2B5EF4-FFF2-40B4-BE49-F238E27FC236}">
                    <a16:creationId xmlns:a16="http://schemas.microsoft.com/office/drawing/2014/main" id="{8F116EE5-13ED-4DD9-9BA5-2BD649ECE588}"/>
                  </a:ext>
                </a:extLst>
              </p:cNvPr>
              <p:cNvSpPr/>
              <p:nvPr/>
            </p:nvSpPr>
            <p:spPr>
              <a:xfrm rot="16200000">
                <a:off x="3617333" y="1090612"/>
                <a:ext cx="266693" cy="1400170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cxnSp>
            <p:nvCxnSpPr>
              <p:cNvPr id="428" name="直線矢印コネクタ 427">
                <a:extLst>
                  <a:ext uri="{FF2B5EF4-FFF2-40B4-BE49-F238E27FC236}">
                    <a16:creationId xmlns:a16="http://schemas.microsoft.com/office/drawing/2014/main" id="{BFE6055D-A2E9-4F17-9E77-B10499529818}"/>
                  </a:ext>
                </a:extLst>
              </p:cNvPr>
              <p:cNvCxnSpPr>
                <a:cxnSpLocks/>
                <a:stCxn id="427" idx="1"/>
              </p:cNvCxnSpPr>
              <p:nvPr/>
            </p:nvCxnSpPr>
            <p:spPr>
              <a:xfrm>
                <a:off x="3750680" y="1657350"/>
                <a:ext cx="3387415" cy="1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29" name="直線矢印コネクタ 428">
                <a:extLst>
                  <a:ext uri="{FF2B5EF4-FFF2-40B4-BE49-F238E27FC236}">
                    <a16:creationId xmlns:a16="http://schemas.microsoft.com/office/drawing/2014/main" id="{FB958EBA-7058-4294-832A-5A3576F086F2}"/>
                  </a:ext>
                </a:extLst>
              </p:cNvPr>
              <p:cNvCxnSpPr/>
              <p:nvPr/>
            </p:nvCxnSpPr>
            <p:spPr>
              <a:xfrm>
                <a:off x="7138095" y="1657350"/>
                <a:ext cx="0" cy="266694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413" name="グループ化 412">
              <a:extLst>
                <a:ext uri="{FF2B5EF4-FFF2-40B4-BE49-F238E27FC236}">
                  <a16:creationId xmlns:a16="http://schemas.microsoft.com/office/drawing/2014/main" id="{F3CFA001-A035-4DCF-A675-DC2BBBBD83AB}"/>
                </a:ext>
              </a:extLst>
            </p:cNvPr>
            <p:cNvGrpSpPr/>
            <p:nvPr/>
          </p:nvGrpSpPr>
          <p:grpSpPr>
            <a:xfrm>
              <a:off x="2847118" y="3796699"/>
              <a:ext cx="2934557" cy="191881"/>
              <a:chOff x="3050595" y="1657350"/>
              <a:chExt cx="4078720" cy="266694"/>
            </a:xfrm>
          </p:grpSpPr>
          <p:sp>
            <p:nvSpPr>
              <p:cNvPr id="424" name="右中かっこ 423">
                <a:extLst>
                  <a:ext uri="{FF2B5EF4-FFF2-40B4-BE49-F238E27FC236}">
                    <a16:creationId xmlns:a16="http://schemas.microsoft.com/office/drawing/2014/main" id="{E1031F0E-D84C-4FD0-A215-86304E104215}"/>
                  </a:ext>
                </a:extLst>
              </p:cNvPr>
              <p:cNvSpPr/>
              <p:nvPr/>
            </p:nvSpPr>
            <p:spPr>
              <a:xfrm rot="16200000">
                <a:off x="3617333" y="1090612"/>
                <a:ext cx="266693" cy="1400170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cxnSp>
            <p:nvCxnSpPr>
              <p:cNvPr id="425" name="直線矢印コネクタ 424">
                <a:extLst>
                  <a:ext uri="{FF2B5EF4-FFF2-40B4-BE49-F238E27FC236}">
                    <a16:creationId xmlns:a16="http://schemas.microsoft.com/office/drawing/2014/main" id="{6FD6C28B-C1AC-4D45-BEB1-B014D0E3FC01}"/>
                  </a:ext>
                </a:extLst>
              </p:cNvPr>
              <p:cNvCxnSpPr>
                <a:cxnSpLocks/>
                <a:stCxn id="424" idx="1"/>
              </p:cNvCxnSpPr>
              <p:nvPr/>
            </p:nvCxnSpPr>
            <p:spPr>
              <a:xfrm>
                <a:off x="3750680" y="1657350"/>
                <a:ext cx="3378635" cy="1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26" name="直線矢印コネクタ 425">
                <a:extLst>
                  <a:ext uri="{FF2B5EF4-FFF2-40B4-BE49-F238E27FC236}">
                    <a16:creationId xmlns:a16="http://schemas.microsoft.com/office/drawing/2014/main" id="{1F5F332C-FAE3-48C4-A7FA-9F6D8E779A00}"/>
                  </a:ext>
                </a:extLst>
              </p:cNvPr>
              <p:cNvCxnSpPr/>
              <p:nvPr/>
            </p:nvCxnSpPr>
            <p:spPr>
              <a:xfrm>
                <a:off x="7129315" y="1657350"/>
                <a:ext cx="0" cy="266694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414" name="グループ化 413">
              <a:extLst>
                <a:ext uri="{FF2B5EF4-FFF2-40B4-BE49-F238E27FC236}">
                  <a16:creationId xmlns:a16="http://schemas.microsoft.com/office/drawing/2014/main" id="{88B64D4D-21F0-403B-BB37-AEF08B541931}"/>
                </a:ext>
              </a:extLst>
            </p:cNvPr>
            <p:cNvGrpSpPr/>
            <p:nvPr/>
          </p:nvGrpSpPr>
          <p:grpSpPr>
            <a:xfrm>
              <a:off x="2771735" y="3741875"/>
              <a:ext cx="2936915" cy="191881"/>
              <a:chOff x="3050595" y="1657350"/>
              <a:chExt cx="4081997" cy="266694"/>
            </a:xfrm>
          </p:grpSpPr>
          <p:sp>
            <p:nvSpPr>
              <p:cNvPr id="421" name="右中かっこ 420">
                <a:extLst>
                  <a:ext uri="{FF2B5EF4-FFF2-40B4-BE49-F238E27FC236}">
                    <a16:creationId xmlns:a16="http://schemas.microsoft.com/office/drawing/2014/main" id="{D2A72DAB-D1BC-414C-A276-6AAEF91DF393}"/>
                  </a:ext>
                </a:extLst>
              </p:cNvPr>
              <p:cNvSpPr/>
              <p:nvPr/>
            </p:nvSpPr>
            <p:spPr>
              <a:xfrm rot="16200000">
                <a:off x="3617333" y="1090612"/>
                <a:ext cx="266693" cy="1400170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cxnSp>
            <p:nvCxnSpPr>
              <p:cNvPr id="422" name="直線矢印コネクタ 421">
                <a:extLst>
                  <a:ext uri="{FF2B5EF4-FFF2-40B4-BE49-F238E27FC236}">
                    <a16:creationId xmlns:a16="http://schemas.microsoft.com/office/drawing/2014/main" id="{4D9702F2-DF8C-4638-AFCC-4B31FB3F8A6D}"/>
                  </a:ext>
                </a:extLst>
              </p:cNvPr>
              <p:cNvCxnSpPr>
                <a:cxnSpLocks/>
                <a:stCxn id="421" idx="1"/>
              </p:cNvCxnSpPr>
              <p:nvPr/>
            </p:nvCxnSpPr>
            <p:spPr>
              <a:xfrm>
                <a:off x="3750680" y="1657350"/>
                <a:ext cx="3381912" cy="1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23" name="直線矢印コネクタ 422">
                <a:extLst>
                  <a:ext uri="{FF2B5EF4-FFF2-40B4-BE49-F238E27FC236}">
                    <a16:creationId xmlns:a16="http://schemas.microsoft.com/office/drawing/2014/main" id="{782CB9D5-0388-4EBA-A893-B211DC148237}"/>
                  </a:ext>
                </a:extLst>
              </p:cNvPr>
              <p:cNvCxnSpPr/>
              <p:nvPr/>
            </p:nvCxnSpPr>
            <p:spPr>
              <a:xfrm>
                <a:off x="7132592" y="1657350"/>
                <a:ext cx="0" cy="266694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415" name="グループ化 414">
              <a:extLst>
                <a:ext uri="{FF2B5EF4-FFF2-40B4-BE49-F238E27FC236}">
                  <a16:creationId xmlns:a16="http://schemas.microsoft.com/office/drawing/2014/main" id="{BBDDA1A7-EEE8-4E4D-B7FD-179601F4E06A}"/>
                </a:ext>
              </a:extLst>
            </p:cNvPr>
            <p:cNvGrpSpPr/>
            <p:nvPr/>
          </p:nvGrpSpPr>
          <p:grpSpPr>
            <a:xfrm>
              <a:off x="2996966" y="4199075"/>
              <a:ext cx="1328111" cy="179325"/>
              <a:chOff x="2971329" y="1395795"/>
              <a:chExt cx="1328111" cy="179325"/>
            </a:xfrm>
          </p:grpSpPr>
          <p:sp>
            <p:nvSpPr>
              <p:cNvPr id="419" name="テキスト ボックス 418">
                <a:extLst>
                  <a:ext uri="{FF2B5EF4-FFF2-40B4-BE49-F238E27FC236}">
                    <a16:creationId xmlns:a16="http://schemas.microsoft.com/office/drawing/2014/main" id="{A84AE9B2-4345-44CE-A2C7-F68BCCC0B9A6}"/>
                  </a:ext>
                </a:extLst>
              </p:cNvPr>
              <p:cNvSpPr txBox="1"/>
              <p:nvPr/>
            </p:nvSpPr>
            <p:spPr>
              <a:xfrm>
                <a:off x="3856619" y="1395795"/>
                <a:ext cx="442821" cy="179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</a:rPr>
                  <a:t>lag28</a:t>
                </a:r>
                <a:endParaRPr kumimoji="1" lang="ja-JP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0" name="テキスト ボックス 419">
                <a:extLst>
                  <a:ext uri="{FF2B5EF4-FFF2-40B4-BE49-F238E27FC236}">
                    <a16:creationId xmlns:a16="http://schemas.microsoft.com/office/drawing/2014/main" id="{C947DCC3-248D-49C2-918F-F8483F33D796}"/>
                  </a:ext>
                </a:extLst>
              </p:cNvPr>
              <p:cNvSpPr txBox="1"/>
              <p:nvPr/>
            </p:nvSpPr>
            <p:spPr>
              <a:xfrm>
                <a:off x="2971329" y="1395795"/>
                <a:ext cx="442821" cy="179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</a:rPr>
                  <a:t>lag42</a:t>
                </a:r>
                <a:endParaRPr kumimoji="1" lang="ja-JP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416" name="グループ化 415">
              <a:extLst>
                <a:ext uri="{FF2B5EF4-FFF2-40B4-BE49-F238E27FC236}">
                  <a16:creationId xmlns:a16="http://schemas.microsoft.com/office/drawing/2014/main" id="{18569D54-1FAD-442A-A063-09ED12479C50}"/>
                </a:ext>
              </a:extLst>
            </p:cNvPr>
            <p:cNvGrpSpPr/>
            <p:nvPr/>
          </p:nvGrpSpPr>
          <p:grpSpPr>
            <a:xfrm>
              <a:off x="5538747" y="3563099"/>
              <a:ext cx="829934" cy="492576"/>
              <a:chOff x="4079632" y="721671"/>
              <a:chExt cx="829934" cy="492576"/>
            </a:xfrm>
          </p:grpSpPr>
          <p:sp>
            <p:nvSpPr>
              <p:cNvPr id="417" name="テキスト ボックス 416">
                <a:extLst>
                  <a:ext uri="{FF2B5EF4-FFF2-40B4-BE49-F238E27FC236}">
                    <a16:creationId xmlns:a16="http://schemas.microsoft.com/office/drawing/2014/main" id="{135A2486-3479-40D0-BCAF-2F75A35BA7B9}"/>
                  </a:ext>
                </a:extLst>
              </p:cNvPr>
              <p:cNvSpPr txBox="1"/>
              <p:nvPr/>
            </p:nvSpPr>
            <p:spPr>
              <a:xfrm>
                <a:off x="4079632" y="721671"/>
                <a:ext cx="394348" cy="179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</a:rPr>
                  <a:t>F22</a:t>
                </a:r>
                <a:endParaRPr kumimoji="1" lang="ja-JP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8" name="テキスト ボックス 417">
                <a:extLst>
                  <a:ext uri="{FF2B5EF4-FFF2-40B4-BE49-F238E27FC236}">
                    <a16:creationId xmlns:a16="http://schemas.microsoft.com/office/drawing/2014/main" id="{2370588B-DBFC-4B7B-B82E-9C33D0CA69CB}"/>
                  </a:ext>
                </a:extLst>
              </p:cNvPr>
              <p:cNvSpPr txBox="1"/>
              <p:nvPr/>
            </p:nvSpPr>
            <p:spPr>
              <a:xfrm>
                <a:off x="4515218" y="1034922"/>
                <a:ext cx="394348" cy="179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</a:rPr>
                  <a:t>F28</a:t>
                </a:r>
                <a:endParaRPr kumimoji="1" lang="ja-JP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899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EA9A68-139F-414A-8FE5-8AAFF11A8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Features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AC06312-5587-440D-BC37-6B4752872CBE}"/>
              </a:ext>
            </a:extLst>
          </p:cNvPr>
          <p:cNvSpPr txBox="1"/>
          <p:nvPr/>
        </p:nvSpPr>
        <p:spPr>
          <a:xfrm>
            <a:off x="446313" y="1478984"/>
            <a:ext cx="10040712" cy="451224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Sales features</a:t>
            </a:r>
          </a:p>
          <a:p>
            <a:pPr marL="742928" lvl="1" indent="-285750">
              <a:buFont typeface="Arial" panose="020B0604020202020204" pitchFamily="34" charset="0"/>
              <a:buChar char="•"/>
            </a:pP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sales_lag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_{s|s+1|…|s+14}</a:t>
            </a:r>
          </a:p>
          <a:p>
            <a:pPr marL="1200105" lvl="2" indent="-285750">
              <a:buFont typeface="Arial" panose="020B0604020202020204" pitchFamily="34" charset="0"/>
              <a:buChar char="•"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s={7, 14, 21, 28}</a:t>
            </a:r>
          </a:p>
          <a:p>
            <a:pPr marL="742928" lvl="1" indent="-285750">
              <a:buFont typeface="Arial" panose="020B0604020202020204" pitchFamily="34" charset="0"/>
              <a:buChar char="•"/>
            </a:pP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rolling_mean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_{7|14|30|60|180}</a:t>
            </a:r>
          </a:p>
          <a:p>
            <a:pPr marL="742928" lvl="1" indent="-285750">
              <a:buFont typeface="Arial" panose="020B0604020202020204" pitchFamily="34" charset="0"/>
              <a:buChar char="•"/>
            </a:pP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rolling_std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_{7|14|30|60|180}</a:t>
            </a:r>
          </a:p>
          <a:p>
            <a:pPr marL="742928" lvl="1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Calendar features</a:t>
            </a:r>
          </a:p>
          <a:p>
            <a:pPr marL="742928" lvl="1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tm_{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d|dw|w|w_end|wm|m|y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  <a:p>
            <a:pPr marL="742928" lvl="1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moon</a:t>
            </a:r>
          </a:p>
          <a:p>
            <a:pPr marL="742928" lvl="1" indent="-285750">
              <a:buFont typeface="Arial" panose="020B0604020202020204" pitchFamily="34" charset="0"/>
              <a:buChar char="•"/>
            </a:pP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event_name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_{1|2}</a:t>
            </a:r>
          </a:p>
          <a:p>
            <a:pPr marL="742928" lvl="1" indent="-285750">
              <a:buFont typeface="Arial" panose="020B0604020202020204" pitchFamily="34" charset="0"/>
              <a:buChar char="•"/>
            </a:pP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event_type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_{1|2}</a:t>
            </a:r>
          </a:p>
          <a:p>
            <a:pPr marL="742928" lvl="1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snap_{CA|TX|WI}</a:t>
            </a:r>
          </a:p>
          <a:p>
            <a:pPr marL="742928" lvl="1" indent="-285750">
              <a:buFont typeface="Arial" panose="020B0604020202020204" pitchFamily="34" charset="0"/>
              <a:buChar char="•"/>
            </a:pP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28" lvl="1" indent="-285750">
              <a:buFont typeface="Arial" panose="020B0604020202020204" pitchFamily="34" charset="0"/>
              <a:buChar char="•"/>
            </a:pP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28" lvl="1" indent="-285750">
              <a:buFont typeface="Arial" panose="020B0604020202020204" pitchFamily="34" charset="0"/>
              <a:buChar char="•"/>
            </a:pP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Price features</a:t>
            </a:r>
          </a:p>
          <a:p>
            <a:pPr marL="742928" lvl="1" indent="-285750">
              <a:buFont typeface="Arial" panose="020B0604020202020204" pitchFamily="34" charset="0"/>
              <a:buChar char="•"/>
            </a:pP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sell_price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sell_price_cent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28" lvl="1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price_{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max|mean|min|std|norm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  <a:p>
            <a:pPr marL="742928" lvl="1" indent="-285750">
              <a:buFont typeface="Arial" panose="020B0604020202020204" pitchFamily="34" charset="0"/>
              <a:buChar char="•"/>
            </a:pP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price_nunique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item_nunique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28" lvl="1" indent="-285750">
              <a:buFont typeface="Arial" panose="020B0604020202020204" pitchFamily="34" charset="0"/>
              <a:buChar char="•"/>
            </a:pP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price_cent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_{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max|min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  <a:p>
            <a:pPr marL="742928" lvl="1" indent="-285750">
              <a:buFont typeface="Arial" panose="020B0604020202020204" pitchFamily="34" charset="0"/>
              <a:buChar char="•"/>
            </a:pP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price_momentum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_{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d|m|y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  <a:p>
            <a:pPr marL="742928" lvl="1" indent="-285750">
              <a:buFont typeface="Arial" panose="020B0604020202020204" pitchFamily="34" charset="0"/>
              <a:buChar char="•"/>
            </a:pP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Id features</a:t>
            </a:r>
          </a:p>
          <a:p>
            <a:pPr marL="742928" lvl="1" indent="-285750">
              <a:buFont typeface="Arial" panose="020B0604020202020204" pitchFamily="34" charset="0"/>
              <a:buChar char="•"/>
            </a:pP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item_id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cat_id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dept_id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28" lvl="1" indent="-285750">
              <a:buFont typeface="Arial" panose="020B0604020202020204" pitchFamily="34" charset="0"/>
              <a:buChar char="•"/>
            </a:pP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enc_item_id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_{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mean|std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  <a:p>
            <a:pPr marL="742928" lvl="1" indent="-285750">
              <a:buFont typeface="Arial" panose="020B0604020202020204" pitchFamily="34" charset="0"/>
              <a:buChar char="•"/>
            </a:pP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enc_cat_id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_{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mean|std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  <a:p>
            <a:pPr marL="742928" lvl="1" indent="-285750">
              <a:buFont typeface="Arial" panose="020B0604020202020204" pitchFamily="34" charset="0"/>
              <a:buChar char="•"/>
            </a:pP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enc_dept_id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_{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mean|std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  <a:p>
            <a:pPr marL="742928" lvl="1" indent="-285750">
              <a:buFont typeface="Arial" panose="020B0604020202020204" pitchFamily="34" charset="0"/>
              <a:buChar char="•"/>
            </a:pP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28" lvl="1" indent="-285750">
              <a:buFont typeface="Arial" panose="020B0604020202020204" pitchFamily="34" charset="0"/>
              <a:buChar char="•"/>
            </a:pP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28" lvl="1" indent="-285750">
              <a:buFont typeface="Arial" panose="020B0604020202020204" pitchFamily="34" charset="0"/>
              <a:buChar char="•"/>
            </a:pP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179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E8B1DE-9329-46D1-BAD5-8F8F1B2C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Feature importance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4">
            <a:extLst>
              <a:ext uri="{FF2B5EF4-FFF2-40B4-BE49-F238E27FC236}">
                <a16:creationId xmlns:a16="http://schemas.microsoft.com/office/drawing/2014/main" id="{7EABFA6E-BCC9-46BC-B9B8-4EF538F021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911254"/>
              </p:ext>
            </p:extLst>
          </p:nvPr>
        </p:nvGraphicFramePr>
        <p:xfrm>
          <a:off x="446088" y="1463675"/>
          <a:ext cx="10507662" cy="476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1750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MSFT_01">
      <a:dk1>
        <a:sysClr val="windowText" lastClr="000000"/>
      </a:dk1>
      <a:lt1>
        <a:sysClr val="window" lastClr="FFFFFF"/>
      </a:lt1>
      <a:dk2>
        <a:srgbClr val="3F3F3F"/>
      </a:dk2>
      <a:lt2>
        <a:srgbClr val="FFFFFF"/>
      </a:lt2>
      <a:accent1>
        <a:srgbClr val="01C6FD"/>
      </a:accent1>
      <a:accent2>
        <a:srgbClr val="067F9C"/>
      </a:accent2>
      <a:accent3>
        <a:srgbClr val="014E52"/>
      </a:accent3>
      <a:accent4>
        <a:srgbClr val="ED7D31"/>
      </a:accent4>
      <a:accent5>
        <a:srgbClr val="79AE02"/>
      </a:accent5>
      <a:accent6>
        <a:srgbClr val="0070C0"/>
      </a:accent6>
      <a:hlink>
        <a:srgbClr val="01C6FD"/>
      </a:hlink>
      <a:folHlink>
        <a:srgbClr val="954F72"/>
      </a:folHlink>
    </a:clrScheme>
    <a:fontScheme name="MSFT_0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633_TF89715846" id="{D02933C7-5B70-486F-96EA-AD9386C0B23E}" vid="{8E1BD739-95C8-4D6D-B1D5-95D4DC66B59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0439D9-8631-4FC1-BCE0-1BDB23425EE1}">
  <ds:schemaRefs>
    <ds:schemaRef ds:uri="http://purl.org/dc/elements/1.1/"/>
    <ds:schemaRef ds:uri="6dc4bcd6-49db-4c07-9060-8acfc67cef9f"/>
    <ds:schemaRef ds:uri="http://www.w3.org/XML/1998/namespace"/>
    <ds:schemaRef ds:uri="http://schemas.microsoft.com/office/infopath/2007/PartnerControls"/>
    <ds:schemaRef ds:uri="fb0879af-3eba-417a-a55a-ffe6dcd6ca77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23BE856-B6C2-4675-AE16-47A27D415D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D8A4B1-1036-4F2B-9C1A-A86F68D314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1210</Words>
  <PresentationFormat>ワイド画面</PresentationFormat>
  <Paragraphs>306</Paragraphs>
  <Slides>12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Meiryo UI</vt:lpstr>
      <vt:lpstr>Arial</vt:lpstr>
      <vt:lpstr>Century Gothic</vt:lpstr>
      <vt:lpstr>Office テーマ</vt:lpstr>
      <vt:lpstr>Kaggle M5 Forecasting – Accuracy 4th place solution</vt:lpstr>
      <vt:lpstr>Agenda</vt:lpstr>
      <vt:lpstr>Background</vt:lpstr>
      <vt:lpstr>Timeline</vt:lpstr>
      <vt:lpstr>My approach : “Be practical”</vt:lpstr>
      <vt:lpstr>M5 Forecasting – Accuracy : 4th place solution</vt:lpstr>
      <vt:lpstr>Weekly models</vt:lpstr>
      <vt:lpstr>Features</vt:lpstr>
      <vt:lpstr>Feature importance</vt:lpstr>
      <vt:lpstr>Validation</vt:lpstr>
      <vt:lpstr>Summary</vt:lpstr>
      <vt:lpstr>Appendix: Excellent notebooks and discussions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2020-07-11T10:16:57Z</dcterms:created>
  <dcterms:modified xsi:type="dcterms:W3CDTF">2020-07-13T19:12:18Z</dcterms:modified>
</cp:coreProperties>
</file>