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10574-368A-4FBC-8CC7-CBDF6AB31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算法图示</a:t>
            </a:r>
          </a:p>
        </p:txBody>
      </p:sp>
    </p:spTree>
    <p:extLst>
      <p:ext uri="{BB962C8B-B14F-4D97-AF65-F5344CB8AC3E}">
        <p14:creationId xmlns:p14="http://schemas.microsoft.com/office/powerpoint/2010/main" val="383728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9287B5-987B-419F-A347-E84759A026E0}"/>
              </a:ext>
            </a:extLst>
          </p:cNvPr>
          <p:cNvSpPr/>
          <p:nvPr/>
        </p:nvSpPr>
        <p:spPr>
          <a:xfrm>
            <a:off x="159810" y="1571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划分与快排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464674-48D0-4B73-B7BD-DA0663AC41F6}"/>
              </a:ext>
            </a:extLst>
          </p:cNvPr>
          <p:cNvSpPr/>
          <p:nvPr/>
        </p:nvSpPr>
        <p:spPr>
          <a:xfrm>
            <a:off x="159810" y="771229"/>
            <a:ext cx="5493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划分，指的是将一个数组按条件分为左右两个部分。</a:t>
            </a:r>
            <a:endParaRPr lang="en-US" altLang="zh-CN" dirty="0"/>
          </a:p>
          <a:p>
            <a:r>
              <a:rPr lang="zh-CN" altLang="en-US" dirty="0"/>
              <a:t>比如快排中，将以下数组按照大于小于</a:t>
            </a:r>
            <a:r>
              <a:rPr lang="en-US" altLang="zh-CN" dirty="0"/>
              <a:t>4</a:t>
            </a:r>
            <a:r>
              <a:rPr lang="zh-CN" altLang="en-US" dirty="0"/>
              <a:t>划分。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BA3302-2EBE-44D6-B859-F3D1AB5DC552}"/>
              </a:ext>
            </a:extLst>
          </p:cNvPr>
          <p:cNvSpPr/>
          <p:nvPr/>
        </p:nvSpPr>
        <p:spPr>
          <a:xfrm>
            <a:off x="387953" y="1652156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3F581-B6B6-4367-81E7-FEB385D97117}"/>
              </a:ext>
            </a:extLst>
          </p:cNvPr>
          <p:cNvSpPr/>
          <p:nvPr/>
        </p:nvSpPr>
        <p:spPr>
          <a:xfrm>
            <a:off x="961544" y="1652155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66FBD5-2564-436C-937A-5153AEB7F0A7}"/>
              </a:ext>
            </a:extLst>
          </p:cNvPr>
          <p:cNvSpPr/>
          <p:nvPr/>
        </p:nvSpPr>
        <p:spPr>
          <a:xfrm>
            <a:off x="1529302" y="1652156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B91619-4066-44BD-B646-F269DC46523F}"/>
              </a:ext>
            </a:extLst>
          </p:cNvPr>
          <p:cNvSpPr/>
          <p:nvPr/>
        </p:nvSpPr>
        <p:spPr>
          <a:xfrm>
            <a:off x="2102893" y="1652155"/>
            <a:ext cx="573521" cy="57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456AAA-C5B4-4B00-A42B-9D8A888F34B9}"/>
              </a:ext>
            </a:extLst>
          </p:cNvPr>
          <p:cNvSpPr/>
          <p:nvPr/>
        </p:nvSpPr>
        <p:spPr>
          <a:xfrm>
            <a:off x="2676973" y="1652155"/>
            <a:ext cx="573521" cy="57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3E279F-C2AB-4D16-9C9C-674C15BA7A33}"/>
              </a:ext>
            </a:extLst>
          </p:cNvPr>
          <p:cNvSpPr/>
          <p:nvPr/>
        </p:nvSpPr>
        <p:spPr>
          <a:xfrm>
            <a:off x="3250564" y="1652154"/>
            <a:ext cx="573521" cy="57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B9F3D3-6E15-4B6A-86B0-10BC59FB1CF2}"/>
              </a:ext>
            </a:extLst>
          </p:cNvPr>
          <p:cNvSpPr/>
          <p:nvPr/>
        </p:nvSpPr>
        <p:spPr>
          <a:xfrm>
            <a:off x="3818322" y="1652155"/>
            <a:ext cx="573521" cy="57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CFDC037-D3D3-43B6-B6A2-36BBD255F9EC}"/>
              </a:ext>
            </a:extLst>
          </p:cNvPr>
          <p:cNvSpPr/>
          <p:nvPr/>
        </p:nvSpPr>
        <p:spPr>
          <a:xfrm>
            <a:off x="387953" y="3388902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6A7319-2F4B-43D8-98FE-D6A627ACF6C0}"/>
              </a:ext>
            </a:extLst>
          </p:cNvPr>
          <p:cNvSpPr/>
          <p:nvPr/>
        </p:nvSpPr>
        <p:spPr>
          <a:xfrm>
            <a:off x="961544" y="338890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A991D7-EE40-4278-AA91-90CEF451CE80}"/>
              </a:ext>
            </a:extLst>
          </p:cNvPr>
          <p:cNvSpPr/>
          <p:nvPr/>
        </p:nvSpPr>
        <p:spPr>
          <a:xfrm>
            <a:off x="1529302" y="338890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461453-809C-42ED-BC66-53253ECF88AC}"/>
              </a:ext>
            </a:extLst>
          </p:cNvPr>
          <p:cNvSpPr/>
          <p:nvPr/>
        </p:nvSpPr>
        <p:spPr>
          <a:xfrm>
            <a:off x="2102893" y="338890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9BF088-CC12-4210-835A-0845C2DEB851}"/>
              </a:ext>
            </a:extLst>
          </p:cNvPr>
          <p:cNvSpPr/>
          <p:nvPr/>
        </p:nvSpPr>
        <p:spPr>
          <a:xfrm>
            <a:off x="2676973" y="338890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FB39388-4E4B-4269-8A91-59B7AF7396AA}"/>
              </a:ext>
            </a:extLst>
          </p:cNvPr>
          <p:cNvSpPr/>
          <p:nvPr/>
        </p:nvSpPr>
        <p:spPr>
          <a:xfrm>
            <a:off x="3250564" y="3388900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A5044EC-AEC3-404F-8BEA-9C566EB96212}"/>
              </a:ext>
            </a:extLst>
          </p:cNvPr>
          <p:cNvSpPr/>
          <p:nvPr/>
        </p:nvSpPr>
        <p:spPr>
          <a:xfrm>
            <a:off x="3818322" y="338890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B4FA71A-D9E5-4EB5-B073-A0E535BD742D}"/>
              </a:ext>
            </a:extLst>
          </p:cNvPr>
          <p:cNvSpPr txBox="1"/>
          <p:nvPr/>
        </p:nvSpPr>
        <p:spPr>
          <a:xfrm>
            <a:off x="159810" y="2370130"/>
            <a:ext cx="6587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首先，使用</a:t>
            </a:r>
            <a:r>
              <a:rPr lang="en-US" altLang="zh-CN" dirty="0" err="1"/>
              <a:t>i</a:t>
            </a:r>
            <a:r>
              <a:rPr lang="zh-CN" altLang="en-US" dirty="0"/>
              <a:t>来标记非有序序列的第一个元素（范围：</a:t>
            </a:r>
            <a:r>
              <a:rPr lang="en-US" altLang="zh-CN" dirty="0"/>
              <a:t>L~R</a:t>
            </a:r>
            <a:r>
              <a:rPr lang="zh-CN" altLang="en-US" dirty="0"/>
              <a:t>） 。</a:t>
            </a:r>
            <a:endParaRPr lang="en-US" altLang="zh-CN" dirty="0"/>
          </a:p>
          <a:p>
            <a:r>
              <a:rPr lang="zh-CN" altLang="en-US" dirty="0"/>
              <a:t>比如，如果左边是小于</a:t>
            </a:r>
            <a:r>
              <a:rPr lang="en-US" altLang="zh-CN" dirty="0"/>
              <a:t>4</a:t>
            </a:r>
            <a:r>
              <a:rPr lang="zh-CN" altLang="en-US" dirty="0"/>
              <a:t>的序列，则找出第一个大于</a:t>
            </a:r>
            <a:r>
              <a:rPr lang="en-US" altLang="zh-CN" dirty="0"/>
              <a:t>4</a:t>
            </a:r>
            <a:r>
              <a:rPr lang="zh-CN" altLang="en-US" dirty="0"/>
              <a:t>的元素。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366913B-109D-49D6-AFD8-5F5A7E0B57DC}"/>
              </a:ext>
            </a:extLst>
          </p:cNvPr>
          <p:cNvSpPr txBox="1"/>
          <p:nvPr/>
        </p:nvSpPr>
        <p:spPr>
          <a:xfrm>
            <a:off x="578308" y="30195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1F648D1-C896-4C7C-8EC9-C2DB09CC05F4}"/>
              </a:ext>
            </a:extLst>
          </p:cNvPr>
          <p:cNvSpPr/>
          <p:nvPr/>
        </p:nvSpPr>
        <p:spPr>
          <a:xfrm>
            <a:off x="387394" y="4490643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DA857FA-C937-4439-9BAD-D654D9D02742}"/>
              </a:ext>
            </a:extLst>
          </p:cNvPr>
          <p:cNvSpPr/>
          <p:nvPr/>
        </p:nvSpPr>
        <p:spPr>
          <a:xfrm>
            <a:off x="960985" y="4490642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D83E256-5F6C-48BA-AE73-DC49314B1876}"/>
              </a:ext>
            </a:extLst>
          </p:cNvPr>
          <p:cNvSpPr/>
          <p:nvPr/>
        </p:nvSpPr>
        <p:spPr>
          <a:xfrm>
            <a:off x="1528743" y="4490643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5C5E98-C1AB-4DE0-8D8B-45AF7C7BB288}"/>
              </a:ext>
            </a:extLst>
          </p:cNvPr>
          <p:cNvSpPr/>
          <p:nvPr/>
        </p:nvSpPr>
        <p:spPr>
          <a:xfrm>
            <a:off x="2102334" y="449064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4059D60-B928-4BD7-A671-C2857BE661F3}"/>
              </a:ext>
            </a:extLst>
          </p:cNvPr>
          <p:cNvSpPr/>
          <p:nvPr/>
        </p:nvSpPr>
        <p:spPr>
          <a:xfrm>
            <a:off x="2676414" y="449064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FDA8538-53F6-433E-B108-DEB4AD730C55}"/>
              </a:ext>
            </a:extLst>
          </p:cNvPr>
          <p:cNvSpPr/>
          <p:nvPr/>
        </p:nvSpPr>
        <p:spPr>
          <a:xfrm>
            <a:off x="3250005" y="449064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EF44E91-A6A9-4A4C-ABD4-2F92311C045D}"/>
              </a:ext>
            </a:extLst>
          </p:cNvPr>
          <p:cNvSpPr/>
          <p:nvPr/>
        </p:nvSpPr>
        <p:spPr>
          <a:xfrm>
            <a:off x="3817763" y="449064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20EB5DD-D5CE-48D5-B065-771D6C4643EF}"/>
              </a:ext>
            </a:extLst>
          </p:cNvPr>
          <p:cNvSpPr txBox="1"/>
          <p:nvPr/>
        </p:nvSpPr>
        <p:spPr>
          <a:xfrm>
            <a:off x="1128962" y="412130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522DA0-4785-4A43-962F-65D99D36B675}"/>
              </a:ext>
            </a:extLst>
          </p:cNvPr>
          <p:cNvSpPr/>
          <p:nvPr/>
        </p:nvSpPr>
        <p:spPr>
          <a:xfrm>
            <a:off x="387324" y="5638926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B36AD1-349D-48FC-9332-1DE63D84F478}"/>
              </a:ext>
            </a:extLst>
          </p:cNvPr>
          <p:cNvSpPr/>
          <p:nvPr/>
        </p:nvSpPr>
        <p:spPr>
          <a:xfrm>
            <a:off x="960915" y="5638925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E8615CB-41A3-4FC4-B85B-D88AADF694C6}"/>
              </a:ext>
            </a:extLst>
          </p:cNvPr>
          <p:cNvSpPr/>
          <p:nvPr/>
        </p:nvSpPr>
        <p:spPr>
          <a:xfrm>
            <a:off x="1528673" y="5638926"/>
            <a:ext cx="573521" cy="57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EA8F9F-690D-4BEA-ACC1-6296122D1BFF}"/>
              </a:ext>
            </a:extLst>
          </p:cNvPr>
          <p:cNvSpPr/>
          <p:nvPr/>
        </p:nvSpPr>
        <p:spPr>
          <a:xfrm>
            <a:off x="2102264" y="563892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5968DA7-FC25-423B-BB61-2A6DF0F09A99}"/>
              </a:ext>
            </a:extLst>
          </p:cNvPr>
          <p:cNvSpPr/>
          <p:nvPr/>
        </p:nvSpPr>
        <p:spPr>
          <a:xfrm>
            <a:off x="2676344" y="563892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7BD3BB9-83A7-40E2-A57C-9507737D62D4}"/>
              </a:ext>
            </a:extLst>
          </p:cNvPr>
          <p:cNvSpPr/>
          <p:nvPr/>
        </p:nvSpPr>
        <p:spPr>
          <a:xfrm>
            <a:off x="3249935" y="563892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D1C4AB-436D-4F60-8B87-FDE23A285531}"/>
              </a:ext>
            </a:extLst>
          </p:cNvPr>
          <p:cNvSpPr/>
          <p:nvPr/>
        </p:nvSpPr>
        <p:spPr>
          <a:xfrm>
            <a:off x="3817693" y="563892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B845224-74C1-41DB-8F8E-175CA5C19CA5}"/>
              </a:ext>
            </a:extLst>
          </p:cNvPr>
          <p:cNvSpPr txBox="1"/>
          <p:nvPr/>
        </p:nvSpPr>
        <p:spPr>
          <a:xfrm>
            <a:off x="1696650" y="526338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96F7E44-378C-48F8-9C4D-7BC207DA5178}"/>
              </a:ext>
            </a:extLst>
          </p:cNvPr>
          <p:cNvSpPr/>
          <p:nvPr/>
        </p:nvSpPr>
        <p:spPr>
          <a:xfrm>
            <a:off x="6652561" y="1652155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6896E22-9DD3-4394-A500-FADA0E5CD7EE}"/>
              </a:ext>
            </a:extLst>
          </p:cNvPr>
          <p:cNvSpPr/>
          <p:nvPr/>
        </p:nvSpPr>
        <p:spPr>
          <a:xfrm>
            <a:off x="7226152" y="1652154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99317F8-8753-4FF5-85B2-5412119B1CA5}"/>
              </a:ext>
            </a:extLst>
          </p:cNvPr>
          <p:cNvSpPr/>
          <p:nvPr/>
        </p:nvSpPr>
        <p:spPr>
          <a:xfrm>
            <a:off x="7793910" y="1652155"/>
            <a:ext cx="573521" cy="57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B8FDDF2-6C82-43E7-B81D-D3A9823E5E67}"/>
              </a:ext>
            </a:extLst>
          </p:cNvPr>
          <p:cNvSpPr/>
          <p:nvPr/>
        </p:nvSpPr>
        <p:spPr>
          <a:xfrm>
            <a:off x="8367501" y="1652154"/>
            <a:ext cx="573521" cy="57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A1FD282-FEBA-49F7-AEE8-58A762C3FBB3}"/>
              </a:ext>
            </a:extLst>
          </p:cNvPr>
          <p:cNvSpPr/>
          <p:nvPr/>
        </p:nvSpPr>
        <p:spPr>
          <a:xfrm>
            <a:off x="8941581" y="165215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D79342E-B404-47EA-BE19-9AC8FB28210A}"/>
              </a:ext>
            </a:extLst>
          </p:cNvPr>
          <p:cNvSpPr/>
          <p:nvPr/>
        </p:nvSpPr>
        <p:spPr>
          <a:xfrm>
            <a:off x="9515172" y="1652153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74CFA11-1DAE-4D53-A04B-7778A25C82BA}"/>
              </a:ext>
            </a:extLst>
          </p:cNvPr>
          <p:cNvSpPr/>
          <p:nvPr/>
        </p:nvSpPr>
        <p:spPr>
          <a:xfrm>
            <a:off x="10082930" y="165215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AE93D79-AEB6-4EF3-95E7-58BBB0B86A3A}"/>
              </a:ext>
            </a:extLst>
          </p:cNvPr>
          <p:cNvSpPr txBox="1"/>
          <p:nvPr/>
        </p:nvSpPr>
        <p:spPr>
          <a:xfrm>
            <a:off x="7961887" y="127661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FDA0F82-8ADE-431B-9175-6CF2B67A19D5}"/>
              </a:ext>
            </a:extLst>
          </p:cNvPr>
          <p:cNvSpPr txBox="1"/>
          <p:nvPr/>
        </p:nvSpPr>
        <p:spPr>
          <a:xfrm>
            <a:off x="6511010" y="771229"/>
            <a:ext cx="4216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确定</a:t>
            </a:r>
            <a:r>
              <a:rPr lang="en-US" altLang="zh-CN" dirty="0" err="1"/>
              <a:t>i</a:t>
            </a:r>
            <a:r>
              <a:rPr lang="zh-CN" altLang="en-US" dirty="0"/>
              <a:t>后，寻找下一个属于左部分的元素</a:t>
            </a:r>
            <a:r>
              <a:rPr lang="en-US" altLang="zh-CN" dirty="0"/>
              <a:t>j</a:t>
            </a:r>
          </a:p>
          <a:p>
            <a:r>
              <a:rPr lang="zh-CN" altLang="en-US" dirty="0"/>
              <a:t>（范围：</a:t>
            </a:r>
            <a:r>
              <a:rPr lang="en-US" altLang="zh-CN" dirty="0"/>
              <a:t>i+1~R</a:t>
            </a:r>
            <a:r>
              <a:rPr lang="zh-CN" altLang="en-US" dirty="0"/>
              <a:t>）。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F4D5A6D-170C-43B9-B0AD-F841642200BD}"/>
              </a:ext>
            </a:extLst>
          </p:cNvPr>
          <p:cNvSpPr txBox="1"/>
          <p:nvPr/>
        </p:nvSpPr>
        <p:spPr>
          <a:xfrm>
            <a:off x="8538639" y="127661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03835E1-EA5F-45E9-871E-88B0D649A9A9}"/>
              </a:ext>
            </a:extLst>
          </p:cNvPr>
          <p:cNvSpPr/>
          <p:nvPr/>
        </p:nvSpPr>
        <p:spPr>
          <a:xfrm>
            <a:off x="6652561" y="2692512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08F28A5-5591-4DBF-B257-74BDB53604B5}"/>
              </a:ext>
            </a:extLst>
          </p:cNvPr>
          <p:cNvSpPr/>
          <p:nvPr/>
        </p:nvSpPr>
        <p:spPr>
          <a:xfrm>
            <a:off x="7226152" y="2692511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8B896F6-5367-4473-A852-1B323E9B5998}"/>
              </a:ext>
            </a:extLst>
          </p:cNvPr>
          <p:cNvSpPr/>
          <p:nvPr/>
        </p:nvSpPr>
        <p:spPr>
          <a:xfrm>
            <a:off x="7793910" y="2692512"/>
            <a:ext cx="573521" cy="57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9A13196-EE69-4C38-9521-4F3C2CE2901D}"/>
              </a:ext>
            </a:extLst>
          </p:cNvPr>
          <p:cNvSpPr/>
          <p:nvPr/>
        </p:nvSpPr>
        <p:spPr>
          <a:xfrm>
            <a:off x="8367501" y="2692511"/>
            <a:ext cx="573521" cy="57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A029547-7163-432B-B484-478CC416293D}"/>
              </a:ext>
            </a:extLst>
          </p:cNvPr>
          <p:cNvSpPr/>
          <p:nvPr/>
        </p:nvSpPr>
        <p:spPr>
          <a:xfrm>
            <a:off x="8941581" y="2692511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E69FD4B-8F4C-4EDC-A217-B3ED066242D2}"/>
              </a:ext>
            </a:extLst>
          </p:cNvPr>
          <p:cNvSpPr/>
          <p:nvPr/>
        </p:nvSpPr>
        <p:spPr>
          <a:xfrm>
            <a:off x="9515172" y="2692510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3B82ED-412C-4E4B-971D-C537F3AD0276}"/>
              </a:ext>
            </a:extLst>
          </p:cNvPr>
          <p:cNvSpPr/>
          <p:nvPr/>
        </p:nvSpPr>
        <p:spPr>
          <a:xfrm>
            <a:off x="10082930" y="269251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61E31AB-9413-42CA-B61F-8B596296D366}"/>
              </a:ext>
            </a:extLst>
          </p:cNvPr>
          <p:cNvSpPr txBox="1"/>
          <p:nvPr/>
        </p:nvSpPr>
        <p:spPr>
          <a:xfrm>
            <a:off x="7961887" y="231696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F9EC4D6-7D20-4D35-8A95-8EA936AA8476}"/>
              </a:ext>
            </a:extLst>
          </p:cNvPr>
          <p:cNvSpPr txBox="1"/>
          <p:nvPr/>
        </p:nvSpPr>
        <p:spPr>
          <a:xfrm>
            <a:off x="9108757" y="23111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98306AB-49A8-4222-9BB3-32BBB585EB69}"/>
              </a:ext>
            </a:extLst>
          </p:cNvPr>
          <p:cNvSpPr/>
          <p:nvPr/>
        </p:nvSpPr>
        <p:spPr>
          <a:xfrm>
            <a:off x="6652561" y="4359606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EDA62E3-9E0C-4AA2-8AD4-C1F98C4BCE5F}"/>
              </a:ext>
            </a:extLst>
          </p:cNvPr>
          <p:cNvSpPr/>
          <p:nvPr/>
        </p:nvSpPr>
        <p:spPr>
          <a:xfrm>
            <a:off x="7226152" y="4359605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F02D389-B3FC-4EDD-96CC-4FAE69BBA8BA}"/>
              </a:ext>
            </a:extLst>
          </p:cNvPr>
          <p:cNvSpPr/>
          <p:nvPr/>
        </p:nvSpPr>
        <p:spPr>
          <a:xfrm>
            <a:off x="7793910" y="4359606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9E11A52-84FE-4205-A76A-17680EAD32CD}"/>
              </a:ext>
            </a:extLst>
          </p:cNvPr>
          <p:cNvSpPr/>
          <p:nvPr/>
        </p:nvSpPr>
        <p:spPr>
          <a:xfrm>
            <a:off x="8367501" y="4359605"/>
            <a:ext cx="573521" cy="57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99213E1-C1D7-4EA5-8499-ECDE98AB9FA0}"/>
              </a:ext>
            </a:extLst>
          </p:cNvPr>
          <p:cNvSpPr/>
          <p:nvPr/>
        </p:nvSpPr>
        <p:spPr>
          <a:xfrm>
            <a:off x="8941581" y="4359605"/>
            <a:ext cx="573521" cy="57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D643274-DBCC-4C3E-B6AE-D1E4DEDC4E10}"/>
              </a:ext>
            </a:extLst>
          </p:cNvPr>
          <p:cNvSpPr/>
          <p:nvPr/>
        </p:nvSpPr>
        <p:spPr>
          <a:xfrm>
            <a:off x="9515172" y="435960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897F431-72A6-4149-9FDD-2685933CB5FD}"/>
              </a:ext>
            </a:extLst>
          </p:cNvPr>
          <p:cNvSpPr/>
          <p:nvPr/>
        </p:nvSpPr>
        <p:spPr>
          <a:xfrm>
            <a:off x="10082930" y="435960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CA11E4B-98E0-40CF-858F-8EB6EE33E8B5}"/>
              </a:ext>
            </a:extLst>
          </p:cNvPr>
          <p:cNvSpPr txBox="1"/>
          <p:nvPr/>
        </p:nvSpPr>
        <p:spPr>
          <a:xfrm>
            <a:off x="7961887" y="398406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10FBAE20-49E5-4886-8445-94DBE908AC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54435" y="2745415"/>
            <a:ext cx="1" cy="1147671"/>
          </a:xfrm>
          <a:prstGeom prst="curvedConnector3">
            <a:avLst>
              <a:gd name="adj1" fmla="val -2286000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613F1F9-B4A1-42A2-B1CD-ABD79341EA98}"/>
              </a:ext>
            </a:extLst>
          </p:cNvPr>
          <p:cNvSpPr txBox="1"/>
          <p:nvPr/>
        </p:nvSpPr>
        <p:spPr>
          <a:xfrm>
            <a:off x="8100263" y="35929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交换元素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2781714-D3CC-4117-90FB-392A8438356A}"/>
              </a:ext>
            </a:extLst>
          </p:cNvPr>
          <p:cNvSpPr txBox="1"/>
          <p:nvPr/>
        </p:nvSpPr>
        <p:spPr>
          <a:xfrm>
            <a:off x="6519727" y="5030629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继续重复此过程，直到</a:t>
            </a:r>
            <a:r>
              <a:rPr lang="en-US" altLang="zh-CN" dirty="0"/>
              <a:t>j</a:t>
            </a:r>
            <a:r>
              <a:rPr lang="zh-CN" altLang="en-US" dirty="0"/>
              <a:t>超出下标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B7035FC-5AD9-4E2B-A8F5-09B8437FBE00}"/>
              </a:ext>
            </a:extLst>
          </p:cNvPr>
          <p:cNvSpPr/>
          <p:nvPr/>
        </p:nvSpPr>
        <p:spPr>
          <a:xfrm>
            <a:off x="6672135" y="5775592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F42D425-4834-4FB5-8134-4B06EE841648}"/>
              </a:ext>
            </a:extLst>
          </p:cNvPr>
          <p:cNvSpPr/>
          <p:nvPr/>
        </p:nvSpPr>
        <p:spPr>
          <a:xfrm>
            <a:off x="7245726" y="5775591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54BB13F-725F-406B-8AA4-747CFAA8EC16}"/>
              </a:ext>
            </a:extLst>
          </p:cNvPr>
          <p:cNvSpPr/>
          <p:nvPr/>
        </p:nvSpPr>
        <p:spPr>
          <a:xfrm>
            <a:off x="7813484" y="5775592"/>
            <a:ext cx="573521" cy="573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D8D7654-10BD-4304-B842-1D293C7773B0}"/>
              </a:ext>
            </a:extLst>
          </p:cNvPr>
          <p:cNvSpPr/>
          <p:nvPr/>
        </p:nvSpPr>
        <p:spPr>
          <a:xfrm>
            <a:off x="8387075" y="5775591"/>
            <a:ext cx="573521" cy="57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DF4E03F-03D4-422D-9328-D72E6BABD2E2}"/>
              </a:ext>
            </a:extLst>
          </p:cNvPr>
          <p:cNvSpPr/>
          <p:nvPr/>
        </p:nvSpPr>
        <p:spPr>
          <a:xfrm>
            <a:off x="8961155" y="5775591"/>
            <a:ext cx="573521" cy="57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2E5ACAC-7F3C-47BC-AFD1-41C2B8B04DBD}"/>
              </a:ext>
            </a:extLst>
          </p:cNvPr>
          <p:cNvSpPr/>
          <p:nvPr/>
        </p:nvSpPr>
        <p:spPr>
          <a:xfrm>
            <a:off x="9534746" y="5775590"/>
            <a:ext cx="573521" cy="57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9EEC2AE-B5A5-49A3-AABB-49F03C9240A3}"/>
              </a:ext>
            </a:extLst>
          </p:cNvPr>
          <p:cNvSpPr/>
          <p:nvPr/>
        </p:nvSpPr>
        <p:spPr>
          <a:xfrm>
            <a:off x="10102504" y="5775591"/>
            <a:ext cx="573521" cy="57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5437693-E819-4758-A0B1-9D8F50C2A2F4}"/>
              </a:ext>
            </a:extLst>
          </p:cNvPr>
          <p:cNvSpPr txBox="1"/>
          <p:nvPr/>
        </p:nvSpPr>
        <p:spPr>
          <a:xfrm>
            <a:off x="8555052" y="538162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9F73E3D-2888-403A-8C8F-A6CAFCBB4181}"/>
              </a:ext>
            </a:extLst>
          </p:cNvPr>
          <p:cNvSpPr txBox="1"/>
          <p:nvPr/>
        </p:nvSpPr>
        <p:spPr>
          <a:xfrm>
            <a:off x="10844072" y="538162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68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9A4202-01F7-4EE7-B8CA-11805801C914}"/>
              </a:ext>
            </a:extLst>
          </p:cNvPr>
          <p:cNvSpPr/>
          <p:nvPr/>
        </p:nvSpPr>
        <p:spPr>
          <a:xfrm>
            <a:off x="159810" y="15710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删除链表中重复的节点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8644D1-D3F9-4A7D-83BD-88B986069E70}"/>
              </a:ext>
            </a:extLst>
          </p:cNvPr>
          <p:cNvSpPr/>
          <p:nvPr/>
        </p:nvSpPr>
        <p:spPr>
          <a:xfrm>
            <a:off x="5089812" y="1027461"/>
            <a:ext cx="573521" cy="57352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4A61F4-CC5D-413F-A229-C91833105623}"/>
              </a:ext>
            </a:extLst>
          </p:cNvPr>
          <p:cNvSpPr/>
          <p:nvPr/>
        </p:nvSpPr>
        <p:spPr>
          <a:xfrm>
            <a:off x="5663403" y="1027460"/>
            <a:ext cx="573521" cy="57352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E0D2EB-CC91-4D0A-958C-04D94189989F}"/>
              </a:ext>
            </a:extLst>
          </p:cNvPr>
          <p:cNvSpPr/>
          <p:nvPr/>
        </p:nvSpPr>
        <p:spPr>
          <a:xfrm>
            <a:off x="6231161" y="1027461"/>
            <a:ext cx="573521" cy="57352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F4722C-E8E2-46EA-9783-40D733EED49C}"/>
              </a:ext>
            </a:extLst>
          </p:cNvPr>
          <p:cNvSpPr/>
          <p:nvPr/>
        </p:nvSpPr>
        <p:spPr>
          <a:xfrm>
            <a:off x="6804752" y="1027460"/>
            <a:ext cx="573521" cy="57352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5204A9-BC21-4413-BBA6-075E3D5765B9}"/>
              </a:ext>
            </a:extLst>
          </p:cNvPr>
          <p:cNvSpPr/>
          <p:nvPr/>
        </p:nvSpPr>
        <p:spPr>
          <a:xfrm>
            <a:off x="7372440" y="1027460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90B427-0689-4A96-A3F5-7803752216ED}"/>
              </a:ext>
            </a:extLst>
          </p:cNvPr>
          <p:cNvSpPr/>
          <p:nvPr/>
        </p:nvSpPr>
        <p:spPr>
          <a:xfrm>
            <a:off x="7946031" y="1027459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C0F474-0354-4419-BB49-ADAF626B4A26}"/>
              </a:ext>
            </a:extLst>
          </p:cNvPr>
          <p:cNvSpPr txBox="1"/>
          <p:nvPr/>
        </p:nvSpPr>
        <p:spPr>
          <a:xfrm>
            <a:off x="5189662" y="16009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F00EF6-4051-4401-B9D0-A8A45A94F066}"/>
              </a:ext>
            </a:extLst>
          </p:cNvPr>
          <p:cNvSpPr txBox="1"/>
          <p:nvPr/>
        </p:nvSpPr>
        <p:spPr>
          <a:xfrm>
            <a:off x="5723238" y="16009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q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802342-95D5-45A0-943C-BE56C24008B3}"/>
              </a:ext>
            </a:extLst>
          </p:cNvPr>
          <p:cNvSpPr txBox="1"/>
          <p:nvPr/>
        </p:nvSpPr>
        <p:spPr>
          <a:xfrm>
            <a:off x="6363071" y="1624556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endParaRPr lang="zh-CN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978DC1-2611-40F8-B8C1-34D344F212E1}"/>
              </a:ext>
            </a:extLst>
          </p:cNvPr>
          <p:cNvSpPr/>
          <p:nvPr/>
        </p:nvSpPr>
        <p:spPr>
          <a:xfrm>
            <a:off x="1092314" y="1027462"/>
            <a:ext cx="573521" cy="57352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668874-87C7-43C5-9162-A49A33190340}"/>
              </a:ext>
            </a:extLst>
          </p:cNvPr>
          <p:cNvSpPr/>
          <p:nvPr/>
        </p:nvSpPr>
        <p:spPr>
          <a:xfrm>
            <a:off x="1665905" y="1027461"/>
            <a:ext cx="573521" cy="57352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1EDDB4-AF3D-403E-B1A1-069AC78036D1}"/>
              </a:ext>
            </a:extLst>
          </p:cNvPr>
          <p:cNvSpPr/>
          <p:nvPr/>
        </p:nvSpPr>
        <p:spPr>
          <a:xfrm>
            <a:off x="2233663" y="1027462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04845A-8D59-471E-98C8-4AA1BB560F1C}"/>
              </a:ext>
            </a:extLst>
          </p:cNvPr>
          <p:cNvSpPr/>
          <p:nvPr/>
        </p:nvSpPr>
        <p:spPr>
          <a:xfrm>
            <a:off x="2807254" y="102746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ED286C-6C80-4CD4-9D2B-3DA6B44277B5}"/>
              </a:ext>
            </a:extLst>
          </p:cNvPr>
          <p:cNvSpPr/>
          <p:nvPr/>
        </p:nvSpPr>
        <p:spPr>
          <a:xfrm>
            <a:off x="3374942" y="102746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47937-182F-401A-AF58-0861FEEA7C10}"/>
              </a:ext>
            </a:extLst>
          </p:cNvPr>
          <p:cNvSpPr/>
          <p:nvPr/>
        </p:nvSpPr>
        <p:spPr>
          <a:xfrm>
            <a:off x="3948533" y="1027460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A23542F-1533-44A0-A2A0-DB55F27CAD45}"/>
              </a:ext>
            </a:extLst>
          </p:cNvPr>
          <p:cNvSpPr txBox="1"/>
          <p:nvPr/>
        </p:nvSpPr>
        <p:spPr>
          <a:xfrm>
            <a:off x="1192164" y="160098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501FCC-E719-448C-9B30-2DFAB0995254}"/>
              </a:ext>
            </a:extLst>
          </p:cNvPr>
          <p:cNvSpPr txBox="1"/>
          <p:nvPr/>
        </p:nvSpPr>
        <p:spPr>
          <a:xfrm>
            <a:off x="1725740" y="160098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q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F197BF-C6CB-4108-B504-20950D5AF882}"/>
              </a:ext>
            </a:extLst>
          </p:cNvPr>
          <p:cNvSpPr txBox="1"/>
          <p:nvPr/>
        </p:nvSpPr>
        <p:spPr>
          <a:xfrm>
            <a:off x="2365573" y="1611704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endParaRPr lang="zh-CN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EE444E-64AF-43E1-A2D6-456232CCC45F}"/>
              </a:ext>
            </a:extLst>
          </p:cNvPr>
          <p:cNvSpPr/>
          <p:nvPr/>
        </p:nvSpPr>
        <p:spPr>
          <a:xfrm>
            <a:off x="1092244" y="2230101"/>
            <a:ext cx="573521" cy="57352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A29B51-1A8F-4B69-8E49-468D3E449D44}"/>
              </a:ext>
            </a:extLst>
          </p:cNvPr>
          <p:cNvSpPr/>
          <p:nvPr/>
        </p:nvSpPr>
        <p:spPr>
          <a:xfrm>
            <a:off x="1665835" y="2230100"/>
            <a:ext cx="573521" cy="57352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346F5C-8ADA-4C46-A250-1CCEB2D1B930}"/>
              </a:ext>
            </a:extLst>
          </p:cNvPr>
          <p:cNvSpPr/>
          <p:nvPr/>
        </p:nvSpPr>
        <p:spPr>
          <a:xfrm>
            <a:off x="2233593" y="2230101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412433-7C54-4EEF-8622-9130BDEA26DD}"/>
              </a:ext>
            </a:extLst>
          </p:cNvPr>
          <p:cNvSpPr/>
          <p:nvPr/>
        </p:nvSpPr>
        <p:spPr>
          <a:xfrm>
            <a:off x="2807184" y="2230100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111CA5E-26DE-4480-8049-6F888BB49749}"/>
              </a:ext>
            </a:extLst>
          </p:cNvPr>
          <p:cNvSpPr/>
          <p:nvPr/>
        </p:nvSpPr>
        <p:spPr>
          <a:xfrm>
            <a:off x="3374872" y="2230100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EED881D-1428-4D68-A504-5182720BACBC}"/>
              </a:ext>
            </a:extLst>
          </p:cNvPr>
          <p:cNvSpPr/>
          <p:nvPr/>
        </p:nvSpPr>
        <p:spPr>
          <a:xfrm>
            <a:off x="3948463" y="2230099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80BF8E2-7001-47FA-A02F-432959EA67C4}"/>
              </a:ext>
            </a:extLst>
          </p:cNvPr>
          <p:cNvSpPr txBox="1"/>
          <p:nvPr/>
        </p:nvSpPr>
        <p:spPr>
          <a:xfrm>
            <a:off x="1780568" y="280362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</a:t>
            </a:r>
            <a:endParaRPr lang="zh-CN" altLang="en-US" sz="2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4C91C8D-7097-4D0D-B1CD-329A2C72530B}"/>
              </a:ext>
            </a:extLst>
          </p:cNvPr>
          <p:cNvSpPr txBox="1"/>
          <p:nvPr/>
        </p:nvSpPr>
        <p:spPr>
          <a:xfrm>
            <a:off x="2314144" y="280362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q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FAF8C4-8C4D-416B-B952-C7EB4C18B172}"/>
              </a:ext>
            </a:extLst>
          </p:cNvPr>
          <p:cNvSpPr txBox="1"/>
          <p:nvPr/>
        </p:nvSpPr>
        <p:spPr>
          <a:xfrm>
            <a:off x="2953977" y="2814343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endParaRPr lang="zh-CN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92AA008-F9C5-402C-98F4-A761D5FCD608}"/>
              </a:ext>
            </a:extLst>
          </p:cNvPr>
          <p:cNvSpPr/>
          <p:nvPr/>
        </p:nvSpPr>
        <p:spPr>
          <a:xfrm>
            <a:off x="5089812" y="2293473"/>
            <a:ext cx="573521" cy="57352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AC0B308-9346-443E-9868-33DC87D7D8BD}"/>
              </a:ext>
            </a:extLst>
          </p:cNvPr>
          <p:cNvSpPr/>
          <p:nvPr/>
        </p:nvSpPr>
        <p:spPr>
          <a:xfrm>
            <a:off x="5663403" y="2293472"/>
            <a:ext cx="573521" cy="57352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C62F1EA-7287-49B6-9505-589200B4B185}"/>
              </a:ext>
            </a:extLst>
          </p:cNvPr>
          <p:cNvSpPr/>
          <p:nvPr/>
        </p:nvSpPr>
        <p:spPr>
          <a:xfrm>
            <a:off x="6231161" y="2293473"/>
            <a:ext cx="573521" cy="57352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5FAF8F5-53BA-4E80-A887-15649D723225}"/>
              </a:ext>
            </a:extLst>
          </p:cNvPr>
          <p:cNvSpPr/>
          <p:nvPr/>
        </p:nvSpPr>
        <p:spPr>
          <a:xfrm>
            <a:off x="6804752" y="2293472"/>
            <a:ext cx="573521" cy="57352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64C528F-AB87-4D63-8C98-D4FD80154FBF}"/>
              </a:ext>
            </a:extLst>
          </p:cNvPr>
          <p:cNvSpPr/>
          <p:nvPr/>
        </p:nvSpPr>
        <p:spPr>
          <a:xfrm>
            <a:off x="7372440" y="2293472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8DB00E5-E17F-4FC0-AF64-100403FB9D9E}"/>
              </a:ext>
            </a:extLst>
          </p:cNvPr>
          <p:cNvSpPr/>
          <p:nvPr/>
        </p:nvSpPr>
        <p:spPr>
          <a:xfrm>
            <a:off x="7946031" y="2293471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C3CC884-9AFE-4D66-A15D-DCCEC869A045}"/>
              </a:ext>
            </a:extLst>
          </p:cNvPr>
          <p:cNvSpPr txBox="1"/>
          <p:nvPr/>
        </p:nvSpPr>
        <p:spPr>
          <a:xfrm>
            <a:off x="5189662" y="286699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</a:t>
            </a:r>
            <a:endParaRPr lang="zh-CN" altLang="en-US" sz="2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242205A-8EF4-42E5-8B77-04B12ECAB893}"/>
              </a:ext>
            </a:extLst>
          </p:cNvPr>
          <p:cNvSpPr txBox="1"/>
          <p:nvPr/>
        </p:nvSpPr>
        <p:spPr>
          <a:xfrm>
            <a:off x="6302642" y="285705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q</a:t>
            </a:r>
            <a:endParaRPr lang="zh-CN" altLang="en-US" sz="2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4A32F30-E423-4880-9AA2-8840DF5C5950}"/>
              </a:ext>
            </a:extLst>
          </p:cNvPr>
          <p:cNvSpPr txBox="1"/>
          <p:nvPr/>
        </p:nvSpPr>
        <p:spPr>
          <a:xfrm>
            <a:off x="6942475" y="2880626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endParaRPr lang="zh-CN" altLang="en-US" sz="28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0D37C0-6BE5-453E-B7AC-728870FA2DAE}"/>
              </a:ext>
            </a:extLst>
          </p:cNvPr>
          <p:cNvSpPr/>
          <p:nvPr/>
        </p:nvSpPr>
        <p:spPr>
          <a:xfrm>
            <a:off x="5089742" y="3559486"/>
            <a:ext cx="573521" cy="57352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FF35161-22D0-4E3F-A12F-24528ADC85C6}"/>
              </a:ext>
            </a:extLst>
          </p:cNvPr>
          <p:cNvSpPr/>
          <p:nvPr/>
        </p:nvSpPr>
        <p:spPr>
          <a:xfrm>
            <a:off x="5663333" y="3559485"/>
            <a:ext cx="573521" cy="57352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987998F-F364-4079-90BD-6AF4290D475C}"/>
              </a:ext>
            </a:extLst>
          </p:cNvPr>
          <p:cNvSpPr/>
          <p:nvPr/>
        </p:nvSpPr>
        <p:spPr>
          <a:xfrm>
            <a:off x="6231091" y="3559486"/>
            <a:ext cx="573521" cy="57352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5767DA-725D-413F-BBA1-E1F0EB551575}"/>
              </a:ext>
            </a:extLst>
          </p:cNvPr>
          <p:cNvSpPr/>
          <p:nvPr/>
        </p:nvSpPr>
        <p:spPr>
          <a:xfrm>
            <a:off x="6804682" y="3559485"/>
            <a:ext cx="573521" cy="57352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7626A61-E9E4-4841-8BF8-6535D32C4BE1}"/>
              </a:ext>
            </a:extLst>
          </p:cNvPr>
          <p:cNvSpPr/>
          <p:nvPr/>
        </p:nvSpPr>
        <p:spPr>
          <a:xfrm>
            <a:off x="7372370" y="3559485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B8744DD-E71D-4546-A1B4-B334EA12EC13}"/>
              </a:ext>
            </a:extLst>
          </p:cNvPr>
          <p:cNvSpPr/>
          <p:nvPr/>
        </p:nvSpPr>
        <p:spPr>
          <a:xfrm>
            <a:off x="7945961" y="3559484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1F90019-7546-4A11-AB34-52BA4D755347}"/>
              </a:ext>
            </a:extLst>
          </p:cNvPr>
          <p:cNvSpPr txBox="1"/>
          <p:nvPr/>
        </p:nvSpPr>
        <p:spPr>
          <a:xfrm>
            <a:off x="5189592" y="413300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</a:t>
            </a:r>
            <a:endParaRPr lang="zh-CN" altLang="en-US" sz="2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BF8DD-DF31-46EC-89A6-4B9FF5C21AE6}"/>
              </a:ext>
            </a:extLst>
          </p:cNvPr>
          <p:cNvSpPr txBox="1"/>
          <p:nvPr/>
        </p:nvSpPr>
        <p:spPr>
          <a:xfrm>
            <a:off x="6872939" y="412306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q</a:t>
            </a:r>
            <a:endParaRPr lang="zh-CN" altLang="en-US" sz="2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1E3365F-C6B9-4990-8372-33DB55F1FA5E}"/>
              </a:ext>
            </a:extLst>
          </p:cNvPr>
          <p:cNvSpPr txBox="1"/>
          <p:nvPr/>
        </p:nvSpPr>
        <p:spPr>
          <a:xfrm>
            <a:off x="7512772" y="4146639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endParaRPr lang="zh-CN" altLang="en-US" sz="28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74C60FE-002C-4DE3-8953-660601FC05C8}"/>
              </a:ext>
            </a:extLst>
          </p:cNvPr>
          <p:cNvSpPr/>
          <p:nvPr/>
        </p:nvSpPr>
        <p:spPr>
          <a:xfrm>
            <a:off x="5089742" y="4825497"/>
            <a:ext cx="573521" cy="57352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B2C7261-B184-4CBA-9732-486497D63596}"/>
              </a:ext>
            </a:extLst>
          </p:cNvPr>
          <p:cNvSpPr/>
          <p:nvPr/>
        </p:nvSpPr>
        <p:spPr>
          <a:xfrm>
            <a:off x="5663333" y="4825496"/>
            <a:ext cx="573521" cy="57352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4DBC0AD-C095-45E6-AFB1-02C4034CD979}"/>
              </a:ext>
            </a:extLst>
          </p:cNvPr>
          <p:cNvSpPr/>
          <p:nvPr/>
        </p:nvSpPr>
        <p:spPr>
          <a:xfrm>
            <a:off x="6231091" y="4825497"/>
            <a:ext cx="573521" cy="57352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FDEB89-1A7F-4AAE-950C-0E3A9291655B}"/>
              </a:ext>
            </a:extLst>
          </p:cNvPr>
          <p:cNvSpPr/>
          <p:nvPr/>
        </p:nvSpPr>
        <p:spPr>
          <a:xfrm>
            <a:off x="6804682" y="4825496"/>
            <a:ext cx="573521" cy="57352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04F1D1-ABBB-43D1-A056-97B2179B2B6D}"/>
              </a:ext>
            </a:extLst>
          </p:cNvPr>
          <p:cNvSpPr/>
          <p:nvPr/>
        </p:nvSpPr>
        <p:spPr>
          <a:xfrm>
            <a:off x="7372370" y="4825496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4ADA146-F723-4158-ADEE-3DCF2FAF3338}"/>
              </a:ext>
            </a:extLst>
          </p:cNvPr>
          <p:cNvSpPr/>
          <p:nvPr/>
        </p:nvSpPr>
        <p:spPr>
          <a:xfrm>
            <a:off x="7945961" y="4825495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F847D70-D4F2-4639-B22A-AA1E9E5D88EA}"/>
              </a:ext>
            </a:extLst>
          </p:cNvPr>
          <p:cNvSpPr txBox="1"/>
          <p:nvPr/>
        </p:nvSpPr>
        <p:spPr>
          <a:xfrm>
            <a:off x="7512772" y="5419227"/>
            <a:ext cx="37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</a:t>
            </a:r>
            <a:endParaRPr lang="zh-CN" altLang="en-US" sz="28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4D3F3A5-E6E0-4A76-B001-001A1F972AE2}"/>
              </a:ext>
            </a:extLst>
          </p:cNvPr>
          <p:cNvSpPr txBox="1"/>
          <p:nvPr/>
        </p:nvSpPr>
        <p:spPr>
          <a:xfrm>
            <a:off x="8123998" y="5417957"/>
            <a:ext cx="37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</a:t>
            </a:r>
            <a:endParaRPr lang="zh-CN" altLang="en-US" sz="2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4CE1272-2396-4536-B6F6-3E8F0F3B87CC}"/>
              </a:ext>
            </a:extLst>
          </p:cNvPr>
          <p:cNvSpPr txBox="1"/>
          <p:nvPr/>
        </p:nvSpPr>
        <p:spPr>
          <a:xfrm>
            <a:off x="8763831" y="5441533"/>
            <a:ext cx="3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718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9A4202-01F7-4EE7-B8CA-11805801C914}"/>
              </a:ext>
            </a:extLst>
          </p:cNvPr>
          <p:cNvSpPr/>
          <p:nvPr/>
        </p:nvSpPr>
        <p:spPr>
          <a:xfrm>
            <a:off x="159810" y="1571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归并算法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978DC1-2611-40F8-B8C1-34D344F212E1}"/>
              </a:ext>
            </a:extLst>
          </p:cNvPr>
          <p:cNvSpPr/>
          <p:nvPr/>
        </p:nvSpPr>
        <p:spPr>
          <a:xfrm>
            <a:off x="713878" y="72870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668874-87C7-43C5-9162-A49A33190340}"/>
              </a:ext>
            </a:extLst>
          </p:cNvPr>
          <p:cNvSpPr/>
          <p:nvPr/>
        </p:nvSpPr>
        <p:spPr>
          <a:xfrm>
            <a:off x="1287469" y="72870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1EDDB4-AF3D-403E-B1A1-069AC78036D1}"/>
              </a:ext>
            </a:extLst>
          </p:cNvPr>
          <p:cNvSpPr/>
          <p:nvPr/>
        </p:nvSpPr>
        <p:spPr>
          <a:xfrm>
            <a:off x="1855227" y="72870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04845A-8D59-471E-98C8-4AA1BB560F1C}"/>
              </a:ext>
            </a:extLst>
          </p:cNvPr>
          <p:cNvSpPr/>
          <p:nvPr/>
        </p:nvSpPr>
        <p:spPr>
          <a:xfrm>
            <a:off x="2428818" y="72870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EE444E-64AF-43E1-A2D6-456232CCC45F}"/>
              </a:ext>
            </a:extLst>
          </p:cNvPr>
          <p:cNvSpPr/>
          <p:nvPr/>
        </p:nvSpPr>
        <p:spPr>
          <a:xfrm>
            <a:off x="713808" y="1695957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A29B51-1A8F-4B69-8E49-468D3E449D44}"/>
              </a:ext>
            </a:extLst>
          </p:cNvPr>
          <p:cNvSpPr/>
          <p:nvPr/>
        </p:nvSpPr>
        <p:spPr>
          <a:xfrm>
            <a:off x="1287399" y="1695956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346F5C-8ADA-4C46-A250-1CCEB2D1B930}"/>
              </a:ext>
            </a:extLst>
          </p:cNvPr>
          <p:cNvSpPr/>
          <p:nvPr/>
        </p:nvSpPr>
        <p:spPr>
          <a:xfrm>
            <a:off x="1855157" y="1695957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412433-7C54-4EEF-8622-9130BDEA26DD}"/>
              </a:ext>
            </a:extLst>
          </p:cNvPr>
          <p:cNvSpPr/>
          <p:nvPr/>
        </p:nvSpPr>
        <p:spPr>
          <a:xfrm>
            <a:off x="2428748" y="1695956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58B95AE2-A2FD-4F30-8D36-E65E45BD1834}"/>
              </a:ext>
            </a:extLst>
          </p:cNvPr>
          <p:cNvSpPr/>
          <p:nvPr/>
        </p:nvSpPr>
        <p:spPr>
          <a:xfrm>
            <a:off x="3813372" y="116475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D4A88EBF-465E-4ABF-89C1-BCB7CC701C49}"/>
              </a:ext>
            </a:extLst>
          </p:cNvPr>
          <p:cNvSpPr/>
          <p:nvPr/>
        </p:nvSpPr>
        <p:spPr>
          <a:xfrm>
            <a:off x="4386963" y="116475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EE33E06A-2AEE-4296-B71D-B82B26FFA0E0}"/>
              </a:ext>
            </a:extLst>
          </p:cNvPr>
          <p:cNvSpPr/>
          <p:nvPr/>
        </p:nvSpPr>
        <p:spPr>
          <a:xfrm>
            <a:off x="4954721" y="116475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23A15DB-49DB-4E6C-99AE-0DC73BEF31B1}"/>
              </a:ext>
            </a:extLst>
          </p:cNvPr>
          <p:cNvSpPr/>
          <p:nvPr/>
        </p:nvSpPr>
        <p:spPr>
          <a:xfrm>
            <a:off x="5528312" y="116475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839863B3-0FF2-41A2-B3BC-1FDB4E98CA49}"/>
              </a:ext>
            </a:extLst>
          </p:cNvPr>
          <p:cNvSpPr/>
          <p:nvPr/>
        </p:nvSpPr>
        <p:spPr>
          <a:xfrm>
            <a:off x="6096000" y="116475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5E2655E-C65C-4010-8FAF-9ED57F795478}"/>
              </a:ext>
            </a:extLst>
          </p:cNvPr>
          <p:cNvSpPr/>
          <p:nvPr/>
        </p:nvSpPr>
        <p:spPr>
          <a:xfrm>
            <a:off x="6669591" y="1164753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5BBB9EF-BB31-4532-B285-DAABE998EEFB}"/>
              </a:ext>
            </a:extLst>
          </p:cNvPr>
          <p:cNvSpPr/>
          <p:nvPr/>
        </p:nvSpPr>
        <p:spPr>
          <a:xfrm>
            <a:off x="7234042" y="1164753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1C9B5419-432B-40E3-B5EE-9CBD518F7BF1}"/>
              </a:ext>
            </a:extLst>
          </p:cNvPr>
          <p:cNvSpPr/>
          <p:nvPr/>
        </p:nvSpPr>
        <p:spPr>
          <a:xfrm>
            <a:off x="7807633" y="116475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339105-B9CA-49E3-B630-E7B24E427A1A}"/>
              </a:ext>
            </a:extLst>
          </p:cNvPr>
          <p:cNvSpPr txBox="1"/>
          <p:nvPr/>
        </p:nvSpPr>
        <p:spPr>
          <a:xfrm>
            <a:off x="3705643" y="795419"/>
            <a:ext cx="45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准备一个与</a:t>
            </a:r>
            <a:r>
              <a:rPr lang="en-US" altLang="zh-CN" dirty="0"/>
              <a:t>2</a:t>
            </a:r>
            <a:r>
              <a:rPr lang="zh-CN" altLang="en-US" dirty="0"/>
              <a:t>个数组长度之和等长的数组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E961DB2-083D-4B5E-AA80-38F8A4B22FB2}"/>
              </a:ext>
            </a:extLst>
          </p:cNvPr>
          <p:cNvSpPr txBox="1"/>
          <p:nvPr/>
        </p:nvSpPr>
        <p:spPr>
          <a:xfrm>
            <a:off x="881785" y="131442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DD2C18-91A1-46A9-B4E3-CB424F977CB0}"/>
              </a:ext>
            </a:extLst>
          </p:cNvPr>
          <p:cNvSpPr txBox="1"/>
          <p:nvPr/>
        </p:nvSpPr>
        <p:spPr>
          <a:xfrm>
            <a:off x="881785" y="228168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6650E9CD-02AF-4AE6-BDA5-3335A29BCF86}"/>
              </a:ext>
            </a:extLst>
          </p:cNvPr>
          <p:cNvSpPr/>
          <p:nvPr/>
        </p:nvSpPr>
        <p:spPr>
          <a:xfrm>
            <a:off x="737557" y="2712338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07C44F6-277B-4675-B42F-61D016E08B90}"/>
              </a:ext>
            </a:extLst>
          </p:cNvPr>
          <p:cNvSpPr/>
          <p:nvPr/>
        </p:nvSpPr>
        <p:spPr>
          <a:xfrm>
            <a:off x="1311148" y="2712337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F5AA50B-E3E5-4180-A9C1-EA564FF24DB6}"/>
              </a:ext>
            </a:extLst>
          </p:cNvPr>
          <p:cNvSpPr/>
          <p:nvPr/>
        </p:nvSpPr>
        <p:spPr>
          <a:xfrm>
            <a:off x="1878906" y="2712338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B32E08D-094D-485B-88EF-B29672953B14}"/>
              </a:ext>
            </a:extLst>
          </p:cNvPr>
          <p:cNvSpPr/>
          <p:nvPr/>
        </p:nvSpPr>
        <p:spPr>
          <a:xfrm>
            <a:off x="2452497" y="2712337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155448F7-32A1-4FB2-B4C9-77B38ED266D7}"/>
              </a:ext>
            </a:extLst>
          </p:cNvPr>
          <p:cNvSpPr/>
          <p:nvPr/>
        </p:nvSpPr>
        <p:spPr>
          <a:xfrm>
            <a:off x="737487" y="3679593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A6A5F234-A102-4A91-86C1-F13A963D87B2}"/>
              </a:ext>
            </a:extLst>
          </p:cNvPr>
          <p:cNvSpPr/>
          <p:nvPr/>
        </p:nvSpPr>
        <p:spPr>
          <a:xfrm>
            <a:off x="1311078" y="367959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1B13D972-5E2D-4717-A114-5F61EB4B9BCF}"/>
              </a:ext>
            </a:extLst>
          </p:cNvPr>
          <p:cNvSpPr/>
          <p:nvPr/>
        </p:nvSpPr>
        <p:spPr>
          <a:xfrm>
            <a:off x="1878836" y="3679593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305CF33C-4C54-4C3E-86B8-47FAAEFED114}"/>
              </a:ext>
            </a:extLst>
          </p:cNvPr>
          <p:cNvSpPr/>
          <p:nvPr/>
        </p:nvSpPr>
        <p:spPr>
          <a:xfrm>
            <a:off x="2452427" y="367959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91AB2670-5D53-4385-A7B8-BD5496CF87AD}"/>
              </a:ext>
            </a:extLst>
          </p:cNvPr>
          <p:cNvSpPr/>
          <p:nvPr/>
        </p:nvSpPr>
        <p:spPr>
          <a:xfrm>
            <a:off x="3837051" y="314839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0FEA8D2-B99D-452A-88EB-D8894CF2B345}"/>
              </a:ext>
            </a:extLst>
          </p:cNvPr>
          <p:cNvSpPr/>
          <p:nvPr/>
        </p:nvSpPr>
        <p:spPr>
          <a:xfrm>
            <a:off x="4410642" y="3148390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7C081BF-8CD0-4544-B9CB-FEE21CBE75C2}"/>
              </a:ext>
            </a:extLst>
          </p:cNvPr>
          <p:cNvSpPr/>
          <p:nvPr/>
        </p:nvSpPr>
        <p:spPr>
          <a:xfrm>
            <a:off x="4978400" y="314839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7804B11-9378-4F38-B7C4-711CD76838D5}"/>
              </a:ext>
            </a:extLst>
          </p:cNvPr>
          <p:cNvSpPr/>
          <p:nvPr/>
        </p:nvSpPr>
        <p:spPr>
          <a:xfrm>
            <a:off x="5551991" y="3148390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C2EB145-2930-4E98-A79F-2E84DB3BD27D}"/>
              </a:ext>
            </a:extLst>
          </p:cNvPr>
          <p:cNvSpPr/>
          <p:nvPr/>
        </p:nvSpPr>
        <p:spPr>
          <a:xfrm>
            <a:off x="6119679" y="3148390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FA23DC1A-1084-4353-98E7-3FCEED0F697C}"/>
              </a:ext>
            </a:extLst>
          </p:cNvPr>
          <p:cNvSpPr/>
          <p:nvPr/>
        </p:nvSpPr>
        <p:spPr>
          <a:xfrm>
            <a:off x="6693270" y="3148389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8E6D672-4999-4D5C-A4E5-A936A872A705}"/>
              </a:ext>
            </a:extLst>
          </p:cNvPr>
          <p:cNvSpPr/>
          <p:nvPr/>
        </p:nvSpPr>
        <p:spPr>
          <a:xfrm>
            <a:off x="7257721" y="3148389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E00E0CD-E45A-45B9-86AA-1D29489F00E8}"/>
              </a:ext>
            </a:extLst>
          </p:cNvPr>
          <p:cNvSpPr/>
          <p:nvPr/>
        </p:nvSpPr>
        <p:spPr>
          <a:xfrm>
            <a:off x="7831312" y="3148388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FA93B21D-437E-4382-A5DE-5EBC943D5F36}"/>
              </a:ext>
            </a:extLst>
          </p:cNvPr>
          <p:cNvSpPr txBox="1"/>
          <p:nvPr/>
        </p:nvSpPr>
        <p:spPr>
          <a:xfrm>
            <a:off x="1474450" y="33102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80FF8785-97B6-4AA3-8899-FFE9241B547B}"/>
              </a:ext>
            </a:extLst>
          </p:cNvPr>
          <p:cNvSpPr txBox="1"/>
          <p:nvPr/>
        </p:nvSpPr>
        <p:spPr>
          <a:xfrm>
            <a:off x="905464" y="4265316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CB014D00-0B01-47F3-8309-BDB9152D1D7C}"/>
              </a:ext>
            </a:extLst>
          </p:cNvPr>
          <p:cNvSpPr txBox="1"/>
          <p:nvPr/>
        </p:nvSpPr>
        <p:spPr>
          <a:xfrm>
            <a:off x="3813372" y="2712337"/>
            <a:ext cx="622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，把较小的添加到数组，被添加的下标自加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EEA4552-4DB0-4F71-A935-D875A56CFBCA}"/>
              </a:ext>
            </a:extLst>
          </p:cNvPr>
          <p:cNvSpPr/>
          <p:nvPr/>
        </p:nvSpPr>
        <p:spPr>
          <a:xfrm>
            <a:off x="713808" y="4695974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4E8615B-6836-48F1-B915-BE4C2766140D}"/>
              </a:ext>
            </a:extLst>
          </p:cNvPr>
          <p:cNvSpPr/>
          <p:nvPr/>
        </p:nvSpPr>
        <p:spPr>
          <a:xfrm>
            <a:off x="1287399" y="4695973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2030097-D140-4D82-9A9C-B421CA18D1D8}"/>
              </a:ext>
            </a:extLst>
          </p:cNvPr>
          <p:cNvSpPr/>
          <p:nvPr/>
        </p:nvSpPr>
        <p:spPr>
          <a:xfrm>
            <a:off x="1855157" y="469597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0D18AB3-0C94-425D-BF59-21EB0C98273E}"/>
              </a:ext>
            </a:extLst>
          </p:cNvPr>
          <p:cNvSpPr/>
          <p:nvPr/>
        </p:nvSpPr>
        <p:spPr>
          <a:xfrm>
            <a:off x="2428748" y="4695973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E3350624-2226-475B-B5D0-6C116E86CD86}"/>
              </a:ext>
            </a:extLst>
          </p:cNvPr>
          <p:cNvSpPr/>
          <p:nvPr/>
        </p:nvSpPr>
        <p:spPr>
          <a:xfrm>
            <a:off x="713738" y="5663229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5DA34FE-31E4-4188-8861-E14593D7B61F}"/>
              </a:ext>
            </a:extLst>
          </p:cNvPr>
          <p:cNvSpPr/>
          <p:nvPr/>
        </p:nvSpPr>
        <p:spPr>
          <a:xfrm>
            <a:off x="1287329" y="5663228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5E424AF8-BE21-41D4-A51A-3D430995948C}"/>
              </a:ext>
            </a:extLst>
          </p:cNvPr>
          <p:cNvSpPr/>
          <p:nvPr/>
        </p:nvSpPr>
        <p:spPr>
          <a:xfrm>
            <a:off x="1855087" y="5663229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2F00CE67-3739-4D6C-AAD8-454985AAEB83}"/>
              </a:ext>
            </a:extLst>
          </p:cNvPr>
          <p:cNvSpPr/>
          <p:nvPr/>
        </p:nvSpPr>
        <p:spPr>
          <a:xfrm>
            <a:off x="2428678" y="5663228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33FA926-89AF-4125-B297-976ECF98DF01}"/>
              </a:ext>
            </a:extLst>
          </p:cNvPr>
          <p:cNvSpPr txBox="1"/>
          <p:nvPr/>
        </p:nvSpPr>
        <p:spPr>
          <a:xfrm>
            <a:off x="2023064" y="529389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CB8703D-BEA7-45E4-B7AC-073B46D92A3D}"/>
              </a:ext>
            </a:extLst>
          </p:cNvPr>
          <p:cNvSpPr txBox="1"/>
          <p:nvPr/>
        </p:nvSpPr>
        <p:spPr>
          <a:xfrm>
            <a:off x="881715" y="6248952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46452067-8FB8-4BEA-B8B8-FEC59BB2BA71}"/>
              </a:ext>
            </a:extLst>
          </p:cNvPr>
          <p:cNvSpPr/>
          <p:nvPr/>
        </p:nvSpPr>
        <p:spPr>
          <a:xfrm>
            <a:off x="3581241" y="4720376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A0A75884-D623-4943-B72F-AC3AAB10A98F}"/>
              </a:ext>
            </a:extLst>
          </p:cNvPr>
          <p:cNvSpPr/>
          <p:nvPr/>
        </p:nvSpPr>
        <p:spPr>
          <a:xfrm>
            <a:off x="4154832" y="4720375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874CCC38-5DEF-4687-ADE7-5807A77458EE}"/>
              </a:ext>
            </a:extLst>
          </p:cNvPr>
          <p:cNvSpPr/>
          <p:nvPr/>
        </p:nvSpPr>
        <p:spPr>
          <a:xfrm>
            <a:off x="4722590" y="4720376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F06ACE4B-7B5B-444A-91DF-8C745913F2A1}"/>
              </a:ext>
            </a:extLst>
          </p:cNvPr>
          <p:cNvSpPr/>
          <p:nvPr/>
        </p:nvSpPr>
        <p:spPr>
          <a:xfrm>
            <a:off x="5296181" y="472037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ACB467AA-DA09-4074-B8E8-A2EE6BDBE5CE}"/>
              </a:ext>
            </a:extLst>
          </p:cNvPr>
          <p:cNvSpPr/>
          <p:nvPr/>
        </p:nvSpPr>
        <p:spPr>
          <a:xfrm>
            <a:off x="3581171" y="5687631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3CF82581-5814-4EEF-A70F-820FEB2D86A3}"/>
              </a:ext>
            </a:extLst>
          </p:cNvPr>
          <p:cNvSpPr/>
          <p:nvPr/>
        </p:nvSpPr>
        <p:spPr>
          <a:xfrm>
            <a:off x="4154762" y="5687630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6B46F88C-6398-483E-BD38-8258C394E10E}"/>
              </a:ext>
            </a:extLst>
          </p:cNvPr>
          <p:cNvSpPr/>
          <p:nvPr/>
        </p:nvSpPr>
        <p:spPr>
          <a:xfrm>
            <a:off x="4722520" y="568763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E4C2BE7C-B1DA-4A3F-A35F-67C89C240FC1}"/>
              </a:ext>
            </a:extLst>
          </p:cNvPr>
          <p:cNvSpPr/>
          <p:nvPr/>
        </p:nvSpPr>
        <p:spPr>
          <a:xfrm>
            <a:off x="5296111" y="5687630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10EC78D6-23C7-4DA6-AA44-094409D53ECE}"/>
              </a:ext>
            </a:extLst>
          </p:cNvPr>
          <p:cNvSpPr txBox="1"/>
          <p:nvPr/>
        </p:nvSpPr>
        <p:spPr>
          <a:xfrm>
            <a:off x="4890497" y="531829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0B57456B-B24D-460C-B550-134E3105D87A}"/>
              </a:ext>
            </a:extLst>
          </p:cNvPr>
          <p:cNvSpPr txBox="1"/>
          <p:nvPr/>
        </p:nvSpPr>
        <p:spPr>
          <a:xfrm>
            <a:off x="4321938" y="626115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6F1599D5-A0BC-45B0-BC90-B112D748596D}"/>
              </a:ext>
            </a:extLst>
          </p:cNvPr>
          <p:cNvSpPr/>
          <p:nvPr/>
        </p:nvSpPr>
        <p:spPr>
          <a:xfrm>
            <a:off x="6431463" y="4695974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A29A14A6-CB6C-4626-9577-AC3BC28F14B1}"/>
              </a:ext>
            </a:extLst>
          </p:cNvPr>
          <p:cNvSpPr/>
          <p:nvPr/>
        </p:nvSpPr>
        <p:spPr>
          <a:xfrm>
            <a:off x="7005054" y="4695973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DA28BED9-129A-4283-82D9-25EC2EAC3877}"/>
              </a:ext>
            </a:extLst>
          </p:cNvPr>
          <p:cNvSpPr/>
          <p:nvPr/>
        </p:nvSpPr>
        <p:spPr>
          <a:xfrm>
            <a:off x="7572812" y="4695974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06F6A3C7-132F-4F16-A377-EAA966A89357}"/>
              </a:ext>
            </a:extLst>
          </p:cNvPr>
          <p:cNvSpPr/>
          <p:nvPr/>
        </p:nvSpPr>
        <p:spPr>
          <a:xfrm>
            <a:off x="8146403" y="4695973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200C89D5-66CE-4B65-AF91-9E703FE15919}"/>
              </a:ext>
            </a:extLst>
          </p:cNvPr>
          <p:cNvSpPr/>
          <p:nvPr/>
        </p:nvSpPr>
        <p:spPr>
          <a:xfrm>
            <a:off x="6431393" y="5663229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0E6876D6-7D42-4D1F-9F33-D0250E4E322A}"/>
              </a:ext>
            </a:extLst>
          </p:cNvPr>
          <p:cNvSpPr/>
          <p:nvPr/>
        </p:nvSpPr>
        <p:spPr>
          <a:xfrm>
            <a:off x="7004984" y="5663228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5656DEB8-4A88-4B7B-A074-93A1A120529D}"/>
              </a:ext>
            </a:extLst>
          </p:cNvPr>
          <p:cNvSpPr/>
          <p:nvPr/>
        </p:nvSpPr>
        <p:spPr>
          <a:xfrm>
            <a:off x="7572742" y="5663229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83500BB6-4667-46DF-9A55-61AFF4BF8477}"/>
              </a:ext>
            </a:extLst>
          </p:cNvPr>
          <p:cNvSpPr/>
          <p:nvPr/>
        </p:nvSpPr>
        <p:spPr>
          <a:xfrm>
            <a:off x="8146333" y="5663228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3F553C49-C2BC-41E4-98A6-ECBEF5259A07}"/>
              </a:ext>
            </a:extLst>
          </p:cNvPr>
          <p:cNvSpPr txBox="1"/>
          <p:nvPr/>
        </p:nvSpPr>
        <p:spPr>
          <a:xfrm>
            <a:off x="8311086" y="529389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DF37DBD3-EE76-49B9-BB2A-374A7F62A200}"/>
              </a:ext>
            </a:extLst>
          </p:cNvPr>
          <p:cNvSpPr txBox="1"/>
          <p:nvPr/>
        </p:nvSpPr>
        <p:spPr>
          <a:xfrm>
            <a:off x="7172160" y="62367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88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9A4202-01F7-4EE7-B8CA-11805801C914}"/>
              </a:ext>
            </a:extLst>
          </p:cNvPr>
          <p:cNvSpPr/>
          <p:nvPr/>
        </p:nvSpPr>
        <p:spPr>
          <a:xfrm>
            <a:off x="159810" y="1571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归并算法</a:t>
            </a: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6F1599D5-A0BC-45B0-BC90-B112D748596D}"/>
              </a:ext>
            </a:extLst>
          </p:cNvPr>
          <p:cNvSpPr/>
          <p:nvPr/>
        </p:nvSpPr>
        <p:spPr>
          <a:xfrm>
            <a:off x="682513" y="902572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A29A14A6-CB6C-4626-9577-AC3BC28F14B1}"/>
              </a:ext>
            </a:extLst>
          </p:cNvPr>
          <p:cNvSpPr/>
          <p:nvPr/>
        </p:nvSpPr>
        <p:spPr>
          <a:xfrm>
            <a:off x="1256104" y="902571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DA28BED9-129A-4283-82D9-25EC2EAC3877}"/>
              </a:ext>
            </a:extLst>
          </p:cNvPr>
          <p:cNvSpPr/>
          <p:nvPr/>
        </p:nvSpPr>
        <p:spPr>
          <a:xfrm>
            <a:off x="1823862" y="902572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06F6A3C7-132F-4F16-A377-EAA966A89357}"/>
              </a:ext>
            </a:extLst>
          </p:cNvPr>
          <p:cNvSpPr/>
          <p:nvPr/>
        </p:nvSpPr>
        <p:spPr>
          <a:xfrm>
            <a:off x="2397453" y="90257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200C89D5-66CE-4B65-AF91-9E703FE15919}"/>
              </a:ext>
            </a:extLst>
          </p:cNvPr>
          <p:cNvSpPr/>
          <p:nvPr/>
        </p:nvSpPr>
        <p:spPr>
          <a:xfrm>
            <a:off x="682443" y="1869827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0E6876D6-7D42-4D1F-9F33-D0250E4E322A}"/>
              </a:ext>
            </a:extLst>
          </p:cNvPr>
          <p:cNvSpPr/>
          <p:nvPr/>
        </p:nvSpPr>
        <p:spPr>
          <a:xfrm>
            <a:off x="1256034" y="1869826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5656DEB8-4A88-4B7B-A074-93A1A120529D}"/>
              </a:ext>
            </a:extLst>
          </p:cNvPr>
          <p:cNvSpPr/>
          <p:nvPr/>
        </p:nvSpPr>
        <p:spPr>
          <a:xfrm>
            <a:off x="1823792" y="1869827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83500BB6-4667-46DF-9A55-61AFF4BF8477}"/>
              </a:ext>
            </a:extLst>
          </p:cNvPr>
          <p:cNvSpPr/>
          <p:nvPr/>
        </p:nvSpPr>
        <p:spPr>
          <a:xfrm>
            <a:off x="2397383" y="1869826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3F553C49-C2BC-41E4-98A6-ECBEF5259A07}"/>
              </a:ext>
            </a:extLst>
          </p:cNvPr>
          <p:cNvSpPr txBox="1"/>
          <p:nvPr/>
        </p:nvSpPr>
        <p:spPr>
          <a:xfrm>
            <a:off x="2562136" y="148829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DF37DBD3-EE76-49B9-BB2A-374A7F62A200}"/>
              </a:ext>
            </a:extLst>
          </p:cNvPr>
          <p:cNvSpPr txBox="1"/>
          <p:nvPr/>
        </p:nvSpPr>
        <p:spPr>
          <a:xfrm>
            <a:off x="2562136" y="246774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3364AB0-EADD-4EE4-B5EE-C2AAFEDF875C}"/>
                  </a:ext>
                </a:extLst>
              </p:cNvPr>
              <p:cNvSpPr/>
              <p:nvPr/>
            </p:nvSpPr>
            <p:spPr>
              <a:xfrm>
                <a:off x="2965141" y="900189"/>
                <a:ext cx="573521" cy="57352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3364AB0-EADD-4EE4-B5EE-C2AAFEDF8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141" y="900189"/>
                <a:ext cx="573521" cy="573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180ED2C2-5A1D-4719-A3A8-EBE2B35DD115}"/>
                  </a:ext>
                </a:extLst>
              </p:cNvPr>
              <p:cNvSpPr/>
              <p:nvPr/>
            </p:nvSpPr>
            <p:spPr>
              <a:xfrm>
                <a:off x="2965141" y="1871418"/>
                <a:ext cx="573521" cy="57352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180ED2C2-5A1D-4719-A3A8-EBE2B35D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141" y="1871418"/>
                <a:ext cx="573521" cy="573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>
            <a:extLst>
              <a:ext uri="{FF2B5EF4-FFF2-40B4-BE49-F238E27FC236}">
                <a16:creationId xmlns:a16="http://schemas.microsoft.com/office/drawing/2014/main" id="{918FCC38-C74D-4093-8679-09A381897E57}"/>
              </a:ext>
            </a:extLst>
          </p:cNvPr>
          <p:cNvSpPr/>
          <p:nvPr/>
        </p:nvSpPr>
        <p:spPr>
          <a:xfrm>
            <a:off x="4135760" y="902572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DDFC697-3EB3-41DE-8200-17A863BF5F0D}"/>
              </a:ext>
            </a:extLst>
          </p:cNvPr>
          <p:cNvSpPr/>
          <p:nvPr/>
        </p:nvSpPr>
        <p:spPr>
          <a:xfrm>
            <a:off x="4709351" y="902571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28C7451-450C-4DC1-8776-13A7CFC6131B}"/>
              </a:ext>
            </a:extLst>
          </p:cNvPr>
          <p:cNvSpPr/>
          <p:nvPr/>
        </p:nvSpPr>
        <p:spPr>
          <a:xfrm>
            <a:off x="5277109" y="902572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726BF1E-DCB7-40E8-BA4B-C04BB2933D20}"/>
              </a:ext>
            </a:extLst>
          </p:cNvPr>
          <p:cNvSpPr/>
          <p:nvPr/>
        </p:nvSpPr>
        <p:spPr>
          <a:xfrm>
            <a:off x="5850700" y="90257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313D655-368E-4F70-873F-C5EEB130C1AD}"/>
              </a:ext>
            </a:extLst>
          </p:cNvPr>
          <p:cNvSpPr/>
          <p:nvPr/>
        </p:nvSpPr>
        <p:spPr>
          <a:xfrm>
            <a:off x="4135690" y="1869827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590A4D4-5FAF-4E81-8D64-A52714332840}"/>
              </a:ext>
            </a:extLst>
          </p:cNvPr>
          <p:cNvSpPr/>
          <p:nvPr/>
        </p:nvSpPr>
        <p:spPr>
          <a:xfrm>
            <a:off x="4709281" y="1869826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CE5B27A-B91E-4354-AB8A-40937CFEF1F1}"/>
              </a:ext>
            </a:extLst>
          </p:cNvPr>
          <p:cNvSpPr/>
          <p:nvPr/>
        </p:nvSpPr>
        <p:spPr>
          <a:xfrm>
            <a:off x="5277039" y="1869827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777D2E3-8615-40FB-B558-D6D7797B5DCB}"/>
              </a:ext>
            </a:extLst>
          </p:cNvPr>
          <p:cNvSpPr/>
          <p:nvPr/>
        </p:nvSpPr>
        <p:spPr>
          <a:xfrm>
            <a:off x="5850630" y="1869826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FA92BCC-6F83-4A61-8323-290C2A89D9BB}"/>
              </a:ext>
            </a:extLst>
          </p:cNvPr>
          <p:cNvSpPr txBox="1"/>
          <p:nvPr/>
        </p:nvSpPr>
        <p:spPr>
          <a:xfrm>
            <a:off x="6015383" y="148829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EF10BF2-E22D-4A04-8F55-80B961E51E33}"/>
              </a:ext>
            </a:extLst>
          </p:cNvPr>
          <p:cNvSpPr txBox="1"/>
          <p:nvPr/>
        </p:nvSpPr>
        <p:spPr>
          <a:xfrm>
            <a:off x="6540481" y="246774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4C931C12-6D66-45BB-A48C-2A62A0F5693F}"/>
                  </a:ext>
                </a:extLst>
              </p:cNvPr>
              <p:cNvSpPr/>
              <p:nvPr/>
            </p:nvSpPr>
            <p:spPr>
              <a:xfrm>
                <a:off x="6418388" y="900189"/>
                <a:ext cx="573521" cy="57352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4C931C12-6D66-45BB-A48C-2A62A0F569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8" y="900189"/>
                <a:ext cx="573521" cy="573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61591D4D-7049-4FD4-B6A5-0971A5476636}"/>
                  </a:ext>
                </a:extLst>
              </p:cNvPr>
              <p:cNvSpPr/>
              <p:nvPr/>
            </p:nvSpPr>
            <p:spPr>
              <a:xfrm>
                <a:off x="6418388" y="1871418"/>
                <a:ext cx="573521" cy="57352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61591D4D-7049-4FD4-B6A5-0971A5476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8" y="1871418"/>
                <a:ext cx="573521" cy="573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6FA5E99-7103-4FCB-8064-5B81DA8465B1}"/>
              </a:ext>
            </a:extLst>
          </p:cNvPr>
          <p:cNvSpPr txBox="1"/>
          <p:nvPr/>
        </p:nvSpPr>
        <p:spPr>
          <a:xfrm>
            <a:off x="674799" y="3005751"/>
            <a:ext cx="6309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有一个问题是在比较某数组最后一个数后，若它被添加至数组，那么下标会加一，而另一个数组还没有遍历完，所以需要继续比较</a:t>
            </a:r>
            <a:r>
              <a:rPr lang="en-US" altLang="zh-CN" dirty="0"/>
              <a:t>j</a:t>
            </a:r>
            <a:r>
              <a:rPr lang="zh-CN" altLang="en-US" dirty="0"/>
              <a:t>位置，为了防止下标超限，我们可以添加一个无穷到末尾，这样使得</a:t>
            </a:r>
            <a:r>
              <a:rPr lang="en-US" altLang="zh-CN" dirty="0"/>
              <a:t>j</a:t>
            </a:r>
            <a:r>
              <a:rPr lang="zh-CN" altLang="en-US" dirty="0"/>
              <a:t>停留在无穷，剩余的</a:t>
            </a:r>
            <a:r>
              <a:rPr lang="en-US" altLang="zh-CN" dirty="0" err="1"/>
              <a:t>i</a:t>
            </a:r>
            <a:r>
              <a:rPr lang="zh-CN" altLang="en-US" dirty="0"/>
              <a:t>都会遍历完。</a:t>
            </a:r>
          </a:p>
        </p:txBody>
      </p:sp>
    </p:spTree>
    <p:extLst>
      <p:ext uri="{BB962C8B-B14F-4D97-AF65-F5344CB8AC3E}">
        <p14:creationId xmlns:p14="http://schemas.microsoft.com/office/powerpoint/2010/main" val="372252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9A4202-01F7-4EE7-B8CA-11805801C914}"/>
              </a:ext>
            </a:extLst>
          </p:cNvPr>
          <p:cNvSpPr/>
          <p:nvPr/>
        </p:nvSpPr>
        <p:spPr>
          <a:xfrm>
            <a:off x="159810" y="1571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反转链表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03CEB2D-1370-4486-A01C-622BF5BBB46B}"/>
              </a:ext>
            </a:extLst>
          </p:cNvPr>
          <p:cNvSpPr/>
          <p:nvPr/>
        </p:nvSpPr>
        <p:spPr>
          <a:xfrm>
            <a:off x="4512435" y="4108963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468CE6C-E31B-46F9-9293-DB9294C939E4}"/>
              </a:ext>
            </a:extLst>
          </p:cNvPr>
          <p:cNvSpPr/>
          <p:nvPr/>
        </p:nvSpPr>
        <p:spPr>
          <a:xfrm>
            <a:off x="5086026" y="4108962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CAAAA88-8164-4778-BDF8-8015503883E8}"/>
              </a:ext>
            </a:extLst>
          </p:cNvPr>
          <p:cNvSpPr txBox="1"/>
          <p:nvPr/>
        </p:nvSpPr>
        <p:spPr>
          <a:xfrm>
            <a:off x="6763384" y="469125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83ED51-85F6-4E70-98CF-3FFA9415026D}"/>
              </a:ext>
            </a:extLst>
          </p:cNvPr>
          <p:cNvSpPr txBox="1"/>
          <p:nvPr/>
        </p:nvSpPr>
        <p:spPr>
          <a:xfrm>
            <a:off x="8607591" y="470785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q</a:t>
            </a:r>
            <a:endParaRPr lang="zh-CN" altLang="en-US" sz="28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364CADC-1235-4BBB-85EB-A5E4FDDA6D3E}"/>
              </a:ext>
            </a:extLst>
          </p:cNvPr>
          <p:cNvSpPr/>
          <p:nvPr/>
        </p:nvSpPr>
        <p:spPr>
          <a:xfrm>
            <a:off x="6368056" y="4125562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182F8BF-C96F-4E17-B40C-9FDD9F5C28D7}"/>
              </a:ext>
            </a:extLst>
          </p:cNvPr>
          <p:cNvSpPr/>
          <p:nvPr/>
        </p:nvSpPr>
        <p:spPr>
          <a:xfrm>
            <a:off x="6941647" y="4125561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8BCE4B4-8191-4EBE-8129-CF32D0EDE0AB}"/>
              </a:ext>
            </a:extLst>
          </p:cNvPr>
          <p:cNvSpPr/>
          <p:nvPr/>
        </p:nvSpPr>
        <p:spPr>
          <a:xfrm>
            <a:off x="8220980" y="4125562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CC1A6DD-1D42-4066-9537-6FA44A93EB82}"/>
              </a:ext>
            </a:extLst>
          </p:cNvPr>
          <p:cNvSpPr/>
          <p:nvPr/>
        </p:nvSpPr>
        <p:spPr>
          <a:xfrm>
            <a:off x="8794571" y="4125561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BDBEDF0-1C34-4488-B182-70A368ED8D67}"/>
              </a:ext>
            </a:extLst>
          </p:cNvPr>
          <p:cNvCxnSpPr/>
          <p:nvPr/>
        </p:nvCxnSpPr>
        <p:spPr>
          <a:xfrm>
            <a:off x="7228407" y="4412321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4D870B-06E5-4A28-AC02-AF53C93230FB}"/>
              </a:ext>
            </a:extLst>
          </p:cNvPr>
          <p:cNvCxnSpPr/>
          <p:nvPr/>
        </p:nvCxnSpPr>
        <p:spPr>
          <a:xfrm flipV="1">
            <a:off x="7228407" y="3676394"/>
            <a:ext cx="0" cy="735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1634B06-444D-43E1-B02D-FF8732C74628}"/>
              </a:ext>
            </a:extLst>
          </p:cNvPr>
          <p:cNvCxnSpPr/>
          <p:nvPr/>
        </p:nvCxnSpPr>
        <p:spPr>
          <a:xfrm flipH="1">
            <a:off x="5085886" y="3676394"/>
            <a:ext cx="21425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3844E85-3014-40B7-914B-5C31D3B05D16}"/>
              </a:ext>
            </a:extLst>
          </p:cNvPr>
          <p:cNvCxnSpPr/>
          <p:nvPr/>
        </p:nvCxnSpPr>
        <p:spPr>
          <a:xfrm>
            <a:off x="5085886" y="3676394"/>
            <a:ext cx="0" cy="296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681DDF3-6BB4-418F-9B6E-21DB9563AE6E}"/>
              </a:ext>
            </a:extLst>
          </p:cNvPr>
          <p:cNvSpPr txBox="1"/>
          <p:nvPr/>
        </p:nvSpPr>
        <p:spPr>
          <a:xfrm>
            <a:off x="552513" y="805758"/>
            <a:ext cx="3485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如果是</a:t>
            </a:r>
            <a:r>
              <a:rPr lang="en-US" altLang="zh-CN" dirty="0"/>
              <a:t>None</a:t>
            </a:r>
            <a:r>
              <a:rPr lang="zh-CN" altLang="en-US" dirty="0"/>
              <a:t>，返回</a:t>
            </a:r>
            <a:r>
              <a:rPr lang="en-US" altLang="zh-CN" dirty="0"/>
              <a:t>None</a:t>
            </a:r>
          </a:p>
          <a:p>
            <a:r>
              <a:rPr lang="zh-CN" altLang="en-US" strike="sngStrike" dirty="0"/>
              <a:t>如果是一个节点，返回该节点</a:t>
            </a:r>
            <a:endParaRPr lang="en-US" altLang="zh-CN" strike="sngStrike" dirty="0"/>
          </a:p>
          <a:p>
            <a:endParaRPr lang="en-US" altLang="zh-CN" dirty="0"/>
          </a:p>
          <a:p>
            <a:r>
              <a:rPr lang="zh-CN" altLang="en-US" dirty="0"/>
              <a:t>先获得</a:t>
            </a:r>
            <a:r>
              <a:rPr lang="en-US" altLang="zh-CN" dirty="0" err="1"/>
              <a:t>p,q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C1A5F72-0075-4177-A45E-0823F47363C4}"/>
              </a:ext>
            </a:extLst>
          </p:cNvPr>
          <p:cNvSpPr/>
          <p:nvPr/>
        </p:nvSpPr>
        <p:spPr>
          <a:xfrm>
            <a:off x="540763" y="2149867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6FA9A94-DA94-4CDB-8F35-E916FB5DC093}"/>
              </a:ext>
            </a:extLst>
          </p:cNvPr>
          <p:cNvSpPr/>
          <p:nvPr/>
        </p:nvSpPr>
        <p:spPr>
          <a:xfrm>
            <a:off x="1114354" y="2149866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96E5469-0AF4-4D1C-BA4E-4A88CDA5876B}"/>
              </a:ext>
            </a:extLst>
          </p:cNvPr>
          <p:cNvSpPr txBox="1"/>
          <p:nvPr/>
        </p:nvSpPr>
        <p:spPr>
          <a:xfrm>
            <a:off x="963062" y="272338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</a:t>
            </a:r>
            <a:endParaRPr lang="zh-CN" altLang="en-US" sz="28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72596F8-7953-4D7E-B7C4-0CA671BE496A}"/>
              </a:ext>
            </a:extLst>
          </p:cNvPr>
          <p:cNvSpPr txBox="1"/>
          <p:nvPr/>
        </p:nvSpPr>
        <p:spPr>
          <a:xfrm>
            <a:off x="2807269" y="273998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q</a:t>
            </a:r>
            <a:endParaRPr lang="zh-CN" altLang="en-US" sz="28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7B52FDE-8D6A-4D34-8330-C296267FB1C4}"/>
              </a:ext>
            </a:extLst>
          </p:cNvPr>
          <p:cNvSpPr/>
          <p:nvPr/>
        </p:nvSpPr>
        <p:spPr>
          <a:xfrm>
            <a:off x="2396384" y="2166466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487EC0A-B3F3-45C8-A78C-19756A56C377}"/>
              </a:ext>
            </a:extLst>
          </p:cNvPr>
          <p:cNvSpPr/>
          <p:nvPr/>
        </p:nvSpPr>
        <p:spPr>
          <a:xfrm>
            <a:off x="2969975" y="2166465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A3E89A0-8EC9-4595-B892-8275B93EF238}"/>
              </a:ext>
            </a:extLst>
          </p:cNvPr>
          <p:cNvCxnSpPr/>
          <p:nvPr/>
        </p:nvCxnSpPr>
        <p:spPr>
          <a:xfrm>
            <a:off x="1401114" y="2436626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FD1EA67-CD69-40C8-B8D0-030CD698D6F7}"/>
              </a:ext>
            </a:extLst>
          </p:cNvPr>
          <p:cNvCxnSpPr/>
          <p:nvPr/>
        </p:nvCxnSpPr>
        <p:spPr>
          <a:xfrm>
            <a:off x="3259502" y="2445679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3C6E3C6B-65F7-4542-B208-E96C09D3E183}"/>
              </a:ext>
            </a:extLst>
          </p:cNvPr>
          <p:cNvSpPr/>
          <p:nvPr/>
        </p:nvSpPr>
        <p:spPr>
          <a:xfrm>
            <a:off x="4512435" y="2133267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A22CE05-AA1E-47B6-B13C-858A4B472230}"/>
              </a:ext>
            </a:extLst>
          </p:cNvPr>
          <p:cNvSpPr/>
          <p:nvPr/>
        </p:nvSpPr>
        <p:spPr>
          <a:xfrm>
            <a:off x="5086026" y="2133266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284EBAB-F60A-4231-B9F4-96DB3BCDACB3}"/>
              </a:ext>
            </a:extLst>
          </p:cNvPr>
          <p:cNvSpPr txBox="1"/>
          <p:nvPr/>
        </p:nvSpPr>
        <p:spPr>
          <a:xfrm>
            <a:off x="4934734" y="270678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</a:t>
            </a:r>
            <a:endParaRPr lang="zh-CN" altLang="en-US" sz="28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9D9642C-4B39-4505-B65A-5547E05A1B2D}"/>
              </a:ext>
            </a:extLst>
          </p:cNvPr>
          <p:cNvSpPr txBox="1"/>
          <p:nvPr/>
        </p:nvSpPr>
        <p:spPr>
          <a:xfrm>
            <a:off x="6778941" y="272338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q</a:t>
            </a:r>
            <a:endParaRPr lang="zh-CN" altLang="en-US" sz="28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BE8BEA8-7D82-4A90-8DB6-72D3AB232158}"/>
              </a:ext>
            </a:extLst>
          </p:cNvPr>
          <p:cNvSpPr/>
          <p:nvPr/>
        </p:nvSpPr>
        <p:spPr>
          <a:xfrm>
            <a:off x="6368056" y="2149866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F0B8DCC-D6A3-48D3-BEDB-57D3E879A7E6}"/>
              </a:ext>
            </a:extLst>
          </p:cNvPr>
          <p:cNvSpPr/>
          <p:nvPr/>
        </p:nvSpPr>
        <p:spPr>
          <a:xfrm>
            <a:off x="6941647" y="2149865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A091003-548D-440E-934B-877F1114B1F5}"/>
              </a:ext>
            </a:extLst>
          </p:cNvPr>
          <p:cNvCxnSpPr/>
          <p:nvPr/>
        </p:nvCxnSpPr>
        <p:spPr>
          <a:xfrm>
            <a:off x="5372786" y="2420026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6BA45DC-C7F3-4230-9565-12037AD8BE29}"/>
              </a:ext>
            </a:extLst>
          </p:cNvPr>
          <p:cNvCxnSpPr/>
          <p:nvPr/>
        </p:nvCxnSpPr>
        <p:spPr>
          <a:xfrm flipV="1">
            <a:off x="7228407" y="1700698"/>
            <a:ext cx="0" cy="735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123D99C-BD7D-4344-9C7A-4459C4E8D7F1}"/>
              </a:ext>
            </a:extLst>
          </p:cNvPr>
          <p:cNvCxnSpPr/>
          <p:nvPr/>
        </p:nvCxnSpPr>
        <p:spPr>
          <a:xfrm flipH="1">
            <a:off x="5085886" y="1700698"/>
            <a:ext cx="21425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4449D77-62B7-4D32-9DCC-E68CDC79BF5D}"/>
              </a:ext>
            </a:extLst>
          </p:cNvPr>
          <p:cNvCxnSpPr/>
          <p:nvPr/>
        </p:nvCxnSpPr>
        <p:spPr>
          <a:xfrm>
            <a:off x="5085886" y="1700698"/>
            <a:ext cx="0" cy="296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1971774-FF36-4BB1-AAD9-C567F123AD89}"/>
              </a:ext>
            </a:extLst>
          </p:cNvPr>
          <p:cNvGrpSpPr/>
          <p:nvPr/>
        </p:nvGrpSpPr>
        <p:grpSpPr>
          <a:xfrm flipH="1">
            <a:off x="5802529" y="2344002"/>
            <a:ext cx="152047" cy="152047"/>
            <a:chOff x="7262743" y="1767288"/>
            <a:chExt cx="324061" cy="324062"/>
          </a:xfrm>
        </p:grpSpPr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CE7BCBBB-351A-4456-B463-CC704174A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2743" y="1767289"/>
              <a:ext cx="324061" cy="32406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4DF7F16C-6C19-4354-BD45-5A1494846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2743" y="1767288"/>
              <a:ext cx="324061" cy="32406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3682B000-D0F1-45EE-9D8A-CC38D3B9CC86}"/>
              </a:ext>
            </a:extLst>
          </p:cNvPr>
          <p:cNvSpPr/>
          <p:nvPr/>
        </p:nvSpPr>
        <p:spPr>
          <a:xfrm>
            <a:off x="5372786" y="12410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执行互换</a:t>
            </a: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6ADEF03-FF6D-4921-B478-3E1A7EEE3F0C}"/>
              </a:ext>
            </a:extLst>
          </p:cNvPr>
          <p:cNvCxnSpPr/>
          <p:nvPr/>
        </p:nvCxnSpPr>
        <p:spPr>
          <a:xfrm>
            <a:off x="7220342" y="2445678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CE7CD4C8-EC1C-48FD-AB0C-C68164BC9FC4}"/>
              </a:ext>
            </a:extLst>
          </p:cNvPr>
          <p:cNvSpPr txBox="1"/>
          <p:nvPr/>
        </p:nvSpPr>
        <p:spPr>
          <a:xfrm>
            <a:off x="6792886" y="309516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</a:t>
            </a:r>
            <a:endParaRPr lang="zh-CN" altLang="en-US" sz="2800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D9DFA107-D611-4B40-9380-C376869CB612}"/>
              </a:ext>
            </a:extLst>
          </p:cNvPr>
          <p:cNvSpPr txBox="1"/>
          <p:nvPr/>
        </p:nvSpPr>
        <p:spPr>
          <a:xfrm>
            <a:off x="8637093" y="311176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q</a:t>
            </a:r>
            <a:endParaRPr lang="zh-CN" altLang="en-US" sz="28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B157517E-8C8E-451F-96F3-98627C630038}"/>
              </a:ext>
            </a:extLst>
          </p:cNvPr>
          <p:cNvSpPr/>
          <p:nvPr/>
        </p:nvSpPr>
        <p:spPr>
          <a:xfrm>
            <a:off x="8358524" y="2268559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为空退出循环</a:t>
            </a:r>
          </a:p>
        </p:txBody>
      </p:sp>
    </p:spTree>
    <p:extLst>
      <p:ext uri="{BB962C8B-B14F-4D97-AF65-F5344CB8AC3E}">
        <p14:creationId xmlns:p14="http://schemas.microsoft.com/office/powerpoint/2010/main" val="377357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9A4202-01F7-4EE7-B8CA-11805801C914}"/>
              </a:ext>
            </a:extLst>
          </p:cNvPr>
          <p:cNvSpPr/>
          <p:nvPr/>
        </p:nvSpPr>
        <p:spPr>
          <a:xfrm>
            <a:off x="159810" y="15710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复杂链表的复制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C1A5F72-0075-4177-A45E-0823F47363C4}"/>
              </a:ext>
            </a:extLst>
          </p:cNvPr>
          <p:cNvSpPr/>
          <p:nvPr/>
        </p:nvSpPr>
        <p:spPr>
          <a:xfrm>
            <a:off x="1274094" y="2149867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6FA9A94-DA94-4CDB-8F35-E916FB5DC093}"/>
              </a:ext>
            </a:extLst>
          </p:cNvPr>
          <p:cNvSpPr/>
          <p:nvPr/>
        </p:nvSpPr>
        <p:spPr>
          <a:xfrm>
            <a:off x="1847685" y="2149866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96E5469-0AF4-4D1C-BA4E-4A88CDA5876B}"/>
              </a:ext>
            </a:extLst>
          </p:cNvPr>
          <p:cNvSpPr txBox="1"/>
          <p:nvPr/>
        </p:nvSpPr>
        <p:spPr>
          <a:xfrm>
            <a:off x="1660308" y="277279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</a:t>
            </a:r>
            <a:endParaRPr lang="zh-CN" altLang="en-US" sz="28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A3E89A0-8EC9-4595-B892-8275B93EF238}"/>
              </a:ext>
            </a:extLst>
          </p:cNvPr>
          <p:cNvCxnSpPr/>
          <p:nvPr/>
        </p:nvCxnSpPr>
        <p:spPr>
          <a:xfrm>
            <a:off x="2134445" y="2436626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AED0F241-F138-4ADA-A7FA-537EACF960FF}"/>
              </a:ext>
            </a:extLst>
          </p:cNvPr>
          <p:cNvSpPr/>
          <p:nvPr/>
        </p:nvSpPr>
        <p:spPr>
          <a:xfrm>
            <a:off x="1847218" y="1576346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18F7215-31F7-4C4B-861B-C8842DF39BF2}"/>
              </a:ext>
            </a:extLst>
          </p:cNvPr>
          <p:cNvSpPr/>
          <p:nvPr/>
        </p:nvSpPr>
        <p:spPr>
          <a:xfrm>
            <a:off x="3146653" y="2149865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ACCEA64-B3F7-4EFE-A653-1D1DBAF0CC8D}"/>
              </a:ext>
            </a:extLst>
          </p:cNvPr>
          <p:cNvSpPr/>
          <p:nvPr/>
        </p:nvSpPr>
        <p:spPr>
          <a:xfrm>
            <a:off x="3720244" y="2149864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C63935-3BD9-4E2E-BD60-889E6FF07926}"/>
              </a:ext>
            </a:extLst>
          </p:cNvPr>
          <p:cNvCxnSpPr/>
          <p:nvPr/>
        </p:nvCxnSpPr>
        <p:spPr>
          <a:xfrm>
            <a:off x="4007004" y="2436624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B8D4A868-2651-4820-BC30-B988C35A6E2A}"/>
              </a:ext>
            </a:extLst>
          </p:cNvPr>
          <p:cNvSpPr/>
          <p:nvPr/>
        </p:nvSpPr>
        <p:spPr>
          <a:xfrm>
            <a:off x="3719777" y="1576344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DF1F19A-2B76-4C81-A178-82C607313286}"/>
              </a:ext>
            </a:extLst>
          </p:cNvPr>
          <p:cNvSpPr/>
          <p:nvPr/>
        </p:nvSpPr>
        <p:spPr>
          <a:xfrm>
            <a:off x="5055270" y="2149863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143080-7501-45AA-B30D-AF241D59BEC1}"/>
              </a:ext>
            </a:extLst>
          </p:cNvPr>
          <p:cNvSpPr/>
          <p:nvPr/>
        </p:nvSpPr>
        <p:spPr>
          <a:xfrm>
            <a:off x="5628861" y="2149862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F75ACB5-A0CC-407C-9B7F-9C948B786260}"/>
              </a:ext>
            </a:extLst>
          </p:cNvPr>
          <p:cNvCxnSpPr/>
          <p:nvPr/>
        </p:nvCxnSpPr>
        <p:spPr>
          <a:xfrm>
            <a:off x="5915621" y="2436622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08304F0B-384E-4140-A4F4-D360E204889A}"/>
              </a:ext>
            </a:extLst>
          </p:cNvPr>
          <p:cNvSpPr/>
          <p:nvPr/>
        </p:nvSpPr>
        <p:spPr>
          <a:xfrm>
            <a:off x="5628394" y="1576342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14A6B5B-E05C-4C5E-9746-1CB339E3DB4A}"/>
              </a:ext>
            </a:extLst>
          </p:cNvPr>
          <p:cNvSpPr/>
          <p:nvPr/>
        </p:nvSpPr>
        <p:spPr>
          <a:xfrm>
            <a:off x="6883556" y="2149861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B0EBEA1-4880-43A7-AEF6-D4FEF4DDF44B}"/>
              </a:ext>
            </a:extLst>
          </p:cNvPr>
          <p:cNvSpPr/>
          <p:nvPr/>
        </p:nvSpPr>
        <p:spPr>
          <a:xfrm>
            <a:off x="7457147" y="2149860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FF4660-3317-4602-8B90-5AEA5F48225A}"/>
              </a:ext>
            </a:extLst>
          </p:cNvPr>
          <p:cNvCxnSpPr/>
          <p:nvPr/>
        </p:nvCxnSpPr>
        <p:spPr>
          <a:xfrm>
            <a:off x="7743907" y="2436620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47B3506-B4EA-4071-9037-8D1081863E57}"/>
              </a:ext>
            </a:extLst>
          </p:cNvPr>
          <p:cNvSpPr/>
          <p:nvPr/>
        </p:nvSpPr>
        <p:spPr>
          <a:xfrm>
            <a:off x="7456680" y="1576340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B60813-64A7-4AF9-B592-C99DB802CBB2}"/>
              </a:ext>
            </a:extLst>
          </p:cNvPr>
          <p:cNvCxnSpPr/>
          <p:nvPr/>
        </p:nvCxnSpPr>
        <p:spPr>
          <a:xfrm flipV="1">
            <a:off x="2134445" y="950614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2182320-372C-412B-9D91-3C37B375E2EF}"/>
              </a:ext>
            </a:extLst>
          </p:cNvPr>
          <p:cNvCxnSpPr/>
          <p:nvPr/>
        </p:nvCxnSpPr>
        <p:spPr>
          <a:xfrm>
            <a:off x="2134445" y="950614"/>
            <a:ext cx="15853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F9D5217-B24B-448C-B4B6-E27871BA3C6E}"/>
              </a:ext>
            </a:extLst>
          </p:cNvPr>
          <p:cNvCxnSpPr/>
          <p:nvPr/>
        </p:nvCxnSpPr>
        <p:spPr>
          <a:xfrm>
            <a:off x="3719777" y="950614"/>
            <a:ext cx="0" cy="42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47FBA45-4A9C-4D3C-8855-D10DE3850874}"/>
              </a:ext>
            </a:extLst>
          </p:cNvPr>
          <p:cNvCxnSpPr/>
          <p:nvPr/>
        </p:nvCxnSpPr>
        <p:spPr>
          <a:xfrm flipV="1">
            <a:off x="4007004" y="950614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466E645-9668-4815-9B7F-60D59FCBF59E}"/>
              </a:ext>
            </a:extLst>
          </p:cNvPr>
          <p:cNvCxnSpPr/>
          <p:nvPr/>
        </p:nvCxnSpPr>
        <p:spPr>
          <a:xfrm>
            <a:off x="4007004" y="950614"/>
            <a:ext cx="34496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0145E8B-9053-477D-B710-20767D63D8F6}"/>
              </a:ext>
            </a:extLst>
          </p:cNvPr>
          <p:cNvCxnSpPr/>
          <p:nvPr/>
        </p:nvCxnSpPr>
        <p:spPr>
          <a:xfrm>
            <a:off x="7456680" y="950614"/>
            <a:ext cx="0" cy="35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753EE8D-DA46-40BC-B6E3-9A59A841E33B}"/>
              </a:ext>
            </a:extLst>
          </p:cNvPr>
          <p:cNvCxnSpPr/>
          <p:nvPr/>
        </p:nvCxnSpPr>
        <p:spPr>
          <a:xfrm flipV="1">
            <a:off x="5915621" y="1176950"/>
            <a:ext cx="0" cy="688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9720ED6-DE4F-43DF-894D-C33151F2306D}"/>
              </a:ext>
            </a:extLst>
          </p:cNvPr>
          <p:cNvCxnSpPr/>
          <p:nvPr/>
        </p:nvCxnSpPr>
        <p:spPr>
          <a:xfrm flipH="1">
            <a:off x="5628394" y="1176950"/>
            <a:ext cx="2872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52F9511-8DEC-4B43-90E3-AFF9115291EE}"/>
              </a:ext>
            </a:extLst>
          </p:cNvPr>
          <p:cNvCxnSpPr/>
          <p:nvPr/>
        </p:nvCxnSpPr>
        <p:spPr>
          <a:xfrm>
            <a:off x="5628394" y="1176950"/>
            <a:ext cx="0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E2541D7-9A0E-421D-B6B3-E2B6C0F3CD6F}"/>
              </a:ext>
            </a:extLst>
          </p:cNvPr>
          <p:cNvCxnSpPr/>
          <p:nvPr/>
        </p:nvCxnSpPr>
        <p:spPr>
          <a:xfrm flipV="1">
            <a:off x="7743907" y="1095469"/>
            <a:ext cx="0" cy="76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3E113B1-2500-4B5B-A4B2-3ED4855900C1}"/>
              </a:ext>
            </a:extLst>
          </p:cNvPr>
          <p:cNvCxnSpPr>
            <a:cxnSpLocks/>
          </p:cNvCxnSpPr>
          <p:nvPr/>
        </p:nvCxnSpPr>
        <p:spPr>
          <a:xfrm flipH="1">
            <a:off x="3829616" y="1095469"/>
            <a:ext cx="3914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48CF94A-C580-4457-A766-EC0DFF3792FE}"/>
              </a:ext>
            </a:extLst>
          </p:cNvPr>
          <p:cNvCxnSpPr/>
          <p:nvPr/>
        </p:nvCxnSpPr>
        <p:spPr>
          <a:xfrm>
            <a:off x="3829616" y="1095469"/>
            <a:ext cx="0" cy="28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CAC28AA2-1711-4F7C-B7A8-E3A0A4B5EB72}"/>
              </a:ext>
            </a:extLst>
          </p:cNvPr>
          <p:cNvSpPr/>
          <p:nvPr/>
        </p:nvSpPr>
        <p:spPr>
          <a:xfrm>
            <a:off x="1246462" y="4811700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8874FC3-EEAB-4897-A7F2-A07ADA45916A}"/>
              </a:ext>
            </a:extLst>
          </p:cNvPr>
          <p:cNvSpPr/>
          <p:nvPr/>
        </p:nvSpPr>
        <p:spPr>
          <a:xfrm>
            <a:off x="1820053" y="4811699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435E0B7-F89B-45F6-AF14-7D8E6CCB1350}"/>
              </a:ext>
            </a:extLst>
          </p:cNvPr>
          <p:cNvSpPr txBox="1"/>
          <p:nvPr/>
        </p:nvSpPr>
        <p:spPr>
          <a:xfrm>
            <a:off x="1632676" y="5434624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p*</a:t>
            </a:r>
            <a:endParaRPr lang="zh-CN" altLang="en-US" sz="2800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690D0F5-9B3B-47DC-950A-00A0254E5753}"/>
              </a:ext>
            </a:extLst>
          </p:cNvPr>
          <p:cNvCxnSpPr/>
          <p:nvPr/>
        </p:nvCxnSpPr>
        <p:spPr>
          <a:xfrm>
            <a:off x="2106813" y="5098459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307CAD3D-B2A6-454E-9FAC-3132465254A9}"/>
              </a:ext>
            </a:extLst>
          </p:cNvPr>
          <p:cNvSpPr/>
          <p:nvPr/>
        </p:nvSpPr>
        <p:spPr>
          <a:xfrm>
            <a:off x="1819586" y="4238179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5FA1CA8-CD07-40B3-B815-49C5D439E1B0}"/>
              </a:ext>
            </a:extLst>
          </p:cNvPr>
          <p:cNvSpPr/>
          <p:nvPr/>
        </p:nvSpPr>
        <p:spPr>
          <a:xfrm>
            <a:off x="3119021" y="4811698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5D428D0-9988-4FC5-9E0C-2367CDC47C31}"/>
              </a:ext>
            </a:extLst>
          </p:cNvPr>
          <p:cNvSpPr/>
          <p:nvPr/>
        </p:nvSpPr>
        <p:spPr>
          <a:xfrm>
            <a:off x="3692612" y="4811697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B7BC1FC-0B2E-4D9C-9F60-F477C877E8D2}"/>
              </a:ext>
            </a:extLst>
          </p:cNvPr>
          <p:cNvCxnSpPr/>
          <p:nvPr/>
        </p:nvCxnSpPr>
        <p:spPr>
          <a:xfrm>
            <a:off x="3979372" y="5098457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209D41F3-433B-4FC0-87AF-65A0E36E3F6F}"/>
              </a:ext>
            </a:extLst>
          </p:cNvPr>
          <p:cNvSpPr/>
          <p:nvPr/>
        </p:nvSpPr>
        <p:spPr>
          <a:xfrm>
            <a:off x="3692145" y="4238177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196AA74-EAC5-4B34-B6FF-874034AD930C}"/>
              </a:ext>
            </a:extLst>
          </p:cNvPr>
          <p:cNvSpPr/>
          <p:nvPr/>
        </p:nvSpPr>
        <p:spPr>
          <a:xfrm>
            <a:off x="5027638" y="4811696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A9F7529-5BF4-4327-9F89-617290D990FB}"/>
              </a:ext>
            </a:extLst>
          </p:cNvPr>
          <p:cNvSpPr/>
          <p:nvPr/>
        </p:nvSpPr>
        <p:spPr>
          <a:xfrm>
            <a:off x="5601229" y="4811695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E2BDDA5-714E-46F4-8DCC-C17ED8C4B42C}"/>
              </a:ext>
            </a:extLst>
          </p:cNvPr>
          <p:cNvCxnSpPr/>
          <p:nvPr/>
        </p:nvCxnSpPr>
        <p:spPr>
          <a:xfrm>
            <a:off x="5887989" y="5098455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73B731F7-0A84-4AEC-B8DA-21265C342B63}"/>
              </a:ext>
            </a:extLst>
          </p:cNvPr>
          <p:cNvSpPr/>
          <p:nvPr/>
        </p:nvSpPr>
        <p:spPr>
          <a:xfrm>
            <a:off x="5600762" y="4238175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CDE9775-E209-4FCD-B8EE-858A1423BCEC}"/>
              </a:ext>
            </a:extLst>
          </p:cNvPr>
          <p:cNvSpPr/>
          <p:nvPr/>
        </p:nvSpPr>
        <p:spPr>
          <a:xfrm>
            <a:off x="6855924" y="4811694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D1F675F6-3F6F-446B-AB60-0F811E45D100}"/>
              </a:ext>
            </a:extLst>
          </p:cNvPr>
          <p:cNvSpPr/>
          <p:nvPr/>
        </p:nvSpPr>
        <p:spPr>
          <a:xfrm>
            <a:off x="7429515" y="4811693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3C4CB1A-B725-4E0B-BB49-DAD14DCFF6A7}"/>
              </a:ext>
            </a:extLst>
          </p:cNvPr>
          <p:cNvCxnSpPr/>
          <p:nvPr/>
        </p:nvCxnSpPr>
        <p:spPr>
          <a:xfrm>
            <a:off x="7716275" y="5098453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E62DE882-0182-4AFB-AC06-97DE78C0CDFD}"/>
              </a:ext>
            </a:extLst>
          </p:cNvPr>
          <p:cNvSpPr/>
          <p:nvPr/>
        </p:nvSpPr>
        <p:spPr>
          <a:xfrm>
            <a:off x="7429048" y="4238173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75D11E8-37A1-4AEE-805E-B45EE6F9EA3F}"/>
              </a:ext>
            </a:extLst>
          </p:cNvPr>
          <p:cNvSpPr txBox="1"/>
          <p:nvPr/>
        </p:nvSpPr>
        <p:spPr>
          <a:xfrm>
            <a:off x="3532867" y="277279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q</a:t>
            </a:r>
            <a:endParaRPr lang="zh-CN" altLang="en-US" sz="2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6141A60-B8D7-482B-99A8-6F9CC087A0DA}"/>
              </a:ext>
            </a:extLst>
          </p:cNvPr>
          <p:cNvSpPr txBox="1"/>
          <p:nvPr/>
        </p:nvSpPr>
        <p:spPr>
          <a:xfrm>
            <a:off x="3482694" y="543462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q*</a:t>
            </a:r>
            <a:endParaRPr lang="zh-CN" altLang="en-US" sz="28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4D73133-5E4A-47F3-8A8E-F7A2F65B56F4}"/>
              </a:ext>
            </a:extLst>
          </p:cNvPr>
          <p:cNvSpPr txBox="1"/>
          <p:nvPr/>
        </p:nvSpPr>
        <p:spPr>
          <a:xfrm>
            <a:off x="516937" y="452493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(1)</a:t>
            </a:r>
            <a:endParaRPr lang="zh-CN" altLang="en-US" sz="2800" dirty="0"/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B9CE0EE7-97E6-4DBA-B92A-BCF403954CA8}"/>
              </a:ext>
            </a:extLst>
          </p:cNvPr>
          <p:cNvCxnSpPr/>
          <p:nvPr/>
        </p:nvCxnSpPr>
        <p:spPr>
          <a:xfrm flipV="1">
            <a:off x="2098321" y="3610533"/>
            <a:ext cx="0" cy="914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272B4D07-052D-48E5-8C79-02728178316E}"/>
              </a:ext>
            </a:extLst>
          </p:cNvPr>
          <p:cNvCxnSpPr/>
          <p:nvPr/>
        </p:nvCxnSpPr>
        <p:spPr>
          <a:xfrm>
            <a:off x="2098321" y="3610533"/>
            <a:ext cx="15853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CDCAE70-D9C7-47EC-935E-1F3EEF114896}"/>
              </a:ext>
            </a:extLst>
          </p:cNvPr>
          <p:cNvCxnSpPr/>
          <p:nvPr/>
        </p:nvCxnSpPr>
        <p:spPr>
          <a:xfrm>
            <a:off x="3683653" y="3610533"/>
            <a:ext cx="0" cy="4255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BEBF7547-BC42-40C7-920A-82439631EE73}"/>
              </a:ext>
            </a:extLst>
          </p:cNvPr>
          <p:cNvCxnSpPr/>
          <p:nvPr/>
        </p:nvCxnSpPr>
        <p:spPr>
          <a:xfrm flipV="1">
            <a:off x="3970880" y="3610533"/>
            <a:ext cx="0" cy="914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88369E00-1B2C-4C38-B178-A1BC49582628}"/>
              </a:ext>
            </a:extLst>
          </p:cNvPr>
          <p:cNvCxnSpPr/>
          <p:nvPr/>
        </p:nvCxnSpPr>
        <p:spPr>
          <a:xfrm>
            <a:off x="3970880" y="3610533"/>
            <a:ext cx="344967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3AF1F415-554E-47C5-9995-B25920B94E75}"/>
              </a:ext>
            </a:extLst>
          </p:cNvPr>
          <p:cNvCxnSpPr/>
          <p:nvPr/>
        </p:nvCxnSpPr>
        <p:spPr>
          <a:xfrm>
            <a:off x="7420556" y="3610533"/>
            <a:ext cx="0" cy="3530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D3A819B5-239C-4273-BD85-1DC9DCED5F9D}"/>
              </a:ext>
            </a:extLst>
          </p:cNvPr>
          <p:cNvCxnSpPr/>
          <p:nvPr/>
        </p:nvCxnSpPr>
        <p:spPr>
          <a:xfrm flipV="1">
            <a:off x="5879497" y="3836869"/>
            <a:ext cx="0" cy="6880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6712129D-0DB9-4928-B6FE-E104B652DED7}"/>
              </a:ext>
            </a:extLst>
          </p:cNvPr>
          <p:cNvCxnSpPr/>
          <p:nvPr/>
        </p:nvCxnSpPr>
        <p:spPr>
          <a:xfrm flipH="1">
            <a:off x="5592270" y="3836869"/>
            <a:ext cx="2872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03D0E13-77F9-46EB-B88C-2A7678C071C7}"/>
              </a:ext>
            </a:extLst>
          </p:cNvPr>
          <p:cNvCxnSpPr/>
          <p:nvPr/>
        </p:nvCxnSpPr>
        <p:spPr>
          <a:xfrm>
            <a:off x="5592270" y="3836869"/>
            <a:ext cx="0" cy="1991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9412792-48CE-46B9-9006-CD5AE2384302}"/>
              </a:ext>
            </a:extLst>
          </p:cNvPr>
          <p:cNvCxnSpPr/>
          <p:nvPr/>
        </p:nvCxnSpPr>
        <p:spPr>
          <a:xfrm flipV="1">
            <a:off x="7707783" y="3755388"/>
            <a:ext cx="0" cy="7695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0C48C89D-4FA0-47D5-B6AE-E15AA7804849}"/>
              </a:ext>
            </a:extLst>
          </p:cNvPr>
          <p:cNvCxnSpPr>
            <a:cxnSpLocks/>
          </p:cNvCxnSpPr>
          <p:nvPr/>
        </p:nvCxnSpPr>
        <p:spPr>
          <a:xfrm flipH="1">
            <a:off x="3793492" y="3755388"/>
            <a:ext cx="391429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3277E7E7-2386-4D29-97CC-D6E149185889}"/>
              </a:ext>
            </a:extLst>
          </p:cNvPr>
          <p:cNvCxnSpPr/>
          <p:nvPr/>
        </p:nvCxnSpPr>
        <p:spPr>
          <a:xfrm>
            <a:off x="3793492" y="3755388"/>
            <a:ext cx="0" cy="2806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A8318355-B51B-49F8-A091-CFE5F5DF91FB}"/>
              </a:ext>
            </a:extLst>
          </p:cNvPr>
          <p:cNvSpPr txBox="1"/>
          <p:nvPr/>
        </p:nvSpPr>
        <p:spPr>
          <a:xfrm>
            <a:off x="1353115" y="34281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(2)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7DEAAF2-E875-4CB1-A2BD-9D2FC3D0CB66}"/>
              </a:ext>
            </a:extLst>
          </p:cNvPr>
          <p:cNvSpPr txBox="1"/>
          <p:nvPr/>
        </p:nvSpPr>
        <p:spPr>
          <a:xfrm>
            <a:off x="8710978" y="814873"/>
            <a:ext cx="304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如果是</a:t>
            </a:r>
            <a:r>
              <a:rPr lang="en-US" altLang="zh-CN" dirty="0"/>
              <a:t>None</a:t>
            </a:r>
            <a:r>
              <a:rPr lang="zh-CN" altLang="en-US" dirty="0"/>
              <a:t>，返回</a:t>
            </a:r>
            <a:r>
              <a:rPr lang="en-US" altLang="zh-CN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4916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9A4202-01F7-4EE7-B8CA-11805801C914}"/>
              </a:ext>
            </a:extLst>
          </p:cNvPr>
          <p:cNvSpPr/>
          <p:nvPr/>
        </p:nvSpPr>
        <p:spPr>
          <a:xfrm>
            <a:off x="159810" y="15710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复杂链表的复制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C1A5F72-0075-4177-A45E-0823F47363C4}"/>
              </a:ext>
            </a:extLst>
          </p:cNvPr>
          <p:cNvSpPr/>
          <p:nvPr/>
        </p:nvSpPr>
        <p:spPr>
          <a:xfrm>
            <a:off x="1274094" y="1425594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6FA9A94-DA94-4CDB-8F35-E916FB5DC093}"/>
              </a:ext>
            </a:extLst>
          </p:cNvPr>
          <p:cNvSpPr/>
          <p:nvPr/>
        </p:nvSpPr>
        <p:spPr>
          <a:xfrm>
            <a:off x="1847685" y="1425593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96E5469-0AF4-4D1C-BA4E-4A88CDA5876B}"/>
              </a:ext>
            </a:extLst>
          </p:cNvPr>
          <p:cNvSpPr txBox="1"/>
          <p:nvPr/>
        </p:nvSpPr>
        <p:spPr>
          <a:xfrm>
            <a:off x="1660308" y="204851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</a:t>
            </a:r>
            <a:endParaRPr lang="zh-CN" altLang="en-US" sz="28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A3E89A0-8EC9-4595-B892-8275B93EF238}"/>
              </a:ext>
            </a:extLst>
          </p:cNvPr>
          <p:cNvCxnSpPr/>
          <p:nvPr/>
        </p:nvCxnSpPr>
        <p:spPr>
          <a:xfrm>
            <a:off x="2134445" y="1712353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AED0F241-F138-4ADA-A7FA-537EACF960FF}"/>
              </a:ext>
            </a:extLst>
          </p:cNvPr>
          <p:cNvSpPr/>
          <p:nvPr/>
        </p:nvSpPr>
        <p:spPr>
          <a:xfrm>
            <a:off x="1847218" y="852073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18F7215-31F7-4C4B-861B-C8842DF39BF2}"/>
              </a:ext>
            </a:extLst>
          </p:cNvPr>
          <p:cNvSpPr/>
          <p:nvPr/>
        </p:nvSpPr>
        <p:spPr>
          <a:xfrm>
            <a:off x="3146653" y="1425592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ACCEA64-B3F7-4EFE-A653-1D1DBAF0CC8D}"/>
              </a:ext>
            </a:extLst>
          </p:cNvPr>
          <p:cNvSpPr/>
          <p:nvPr/>
        </p:nvSpPr>
        <p:spPr>
          <a:xfrm>
            <a:off x="3720244" y="1425591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C63935-3BD9-4E2E-BD60-889E6FF07926}"/>
              </a:ext>
            </a:extLst>
          </p:cNvPr>
          <p:cNvCxnSpPr/>
          <p:nvPr/>
        </p:nvCxnSpPr>
        <p:spPr>
          <a:xfrm>
            <a:off x="4007004" y="1712351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B8D4A868-2651-4820-BC30-B988C35A6E2A}"/>
              </a:ext>
            </a:extLst>
          </p:cNvPr>
          <p:cNvSpPr/>
          <p:nvPr/>
        </p:nvSpPr>
        <p:spPr>
          <a:xfrm>
            <a:off x="3719777" y="852071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DF1F19A-2B76-4C81-A178-82C607313286}"/>
              </a:ext>
            </a:extLst>
          </p:cNvPr>
          <p:cNvSpPr/>
          <p:nvPr/>
        </p:nvSpPr>
        <p:spPr>
          <a:xfrm>
            <a:off x="5055270" y="1425590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143080-7501-45AA-B30D-AF241D59BEC1}"/>
              </a:ext>
            </a:extLst>
          </p:cNvPr>
          <p:cNvSpPr/>
          <p:nvPr/>
        </p:nvSpPr>
        <p:spPr>
          <a:xfrm>
            <a:off x="5628861" y="1425589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F75ACB5-A0CC-407C-9B7F-9C948B786260}"/>
              </a:ext>
            </a:extLst>
          </p:cNvPr>
          <p:cNvCxnSpPr/>
          <p:nvPr/>
        </p:nvCxnSpPr>
        <p:spPr>
          <a:xfrm>
            <a:off x="5915621" y="1712349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08304F0B-384E-4140-A4F4-D360E204889A}"/>
              </a:ext>
            </a:extLst>
          </p:cNvPr>
          <p:cNvSpPr/>
          <p:nvPr/>
        </p:nvSpPr>
        <p:spPr>
          <a:xfrm>
            <a:off x="5628394" y="852069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14A6B5B-E05C-4C5E-9746-1CB339E3DB4A}"/>
              </a:ext>
            </a:extLst>
          </p:cNvPr>
          <p:cNvSpPr/>
          <p:nvPr/>
        </p:nvSpPr>
        <p:spPr>
          <a:xfrm>
            <a:off x="6883556" y="1425588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B0EBEA1-4880-43A7-AEF6-D4FEF4DDF44B}"/>
              </a:ext>
            </a:extLst>
          </p:cNvPr>
          <p:cNvSpPr/>
          <p:nvPr/>
        </p:nvSpPr>
        <p:spPr>
          <a:xfrm>
            <a:off x="7457147" y="1425587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FF4660-3317-4602-8B90-5AEA5F48225A}"/>
              </a:ext>
            </a:extLst>
          </p:cNvPr>
          <p:cNvCxnSpPr/>
          <p:nvPr/>
        </p:nvCxnSpPr>
        <p:spPr>
          <a:xfrm>
            <a:off x="7743907" y="1712347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47B3506-B4EA-4071-9037-8D1081863E57}"/>
              </a:ext>
            </a:extLst>
          </p:cNvPr>
          <p:cNvSpPr/>
          <p:nvPr/>
        </p:nvSpPr>
        <p:spPr>
          <a:xfrm>
            <a:off x="7456680" y="852067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CAC28AA2-1711-4F7C-B7A8-E3A0A4B5EB72}"/>
              </a:ext>
            </a:extLst>
          </p:cNvPr>
          <p:cNvSpPr/>
          <p:nvPr/>
        </p:nvSpPr>
        <p:spPr>
          <a:xfrm>
            <a:off x="1246462" y="3417468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8874FC3-EEAB-4897-A7F2-A07ADA45916A}"/>
              </a:ext>
            </a:extLst>
          </p:cNvPr>
          <p:cNvSpPr/>
          <p:nvPr/>
        </p:nvSpPr>
        <p:spPr>
          <a:xfrm>
            <a:off x="1820053" y="3417467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435E0B7-F89B-45F6-AF14-7D8E6CCB1350}"/>
              </a:ext>
            </a:extLst>
          </p:cNvPr>
          <p:cNvSpPr txBox="1"/>
          <p:nvPr/>
        </p:nvSpPr>
        <p:spPr>
          <a:xfrm>
            <a:off x="1632676" y="4040392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p*</a:t>
            </a:r>
            <a:endParaRPr lang="zh-CN" altLang="en-US" sz="28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307CAD3D-B2A6-454E-9FAC-3132465254A9}"/>
              </a:ext>
            </a:extLst>
          </p:cNvPr>
          <p:cNvSpPr/>
          <p:nvPr/>
        </p:nvSpPr>
        <p:spPr>
          <a:xfrm>
            <a:off x="1819586" y="2843947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75D11E8-37A1-4AEE-805E-B45EE6F9EA3F}"/>
              </a:ext>
            </a:extLst>
          </p:cNvPr>
          <p:cNvSpPr txBox="1"/>
          <p:nvPr/>
        </p:nvSpPr>
        <p:spPr>
          <a:xfrm>
            <a:off x="3532867" y="204851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q</a:t>
            </a:r>
            <a:endParaRPr lang="zh-CN" altLang="en-US" sz="28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4D73133-5E4A-47F3-8A8E-F7A2F65B56F4}"/>
              </a:ext>
            </a:extLst>
          </p:cNvPr>
          <p:cNvSpPr txBox="1"/>
          <p:nvPr/>
        </p:nvSpPr>
        <p:spPr>
          <a:xfrm>
            <a:off x="301545" y="71440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(1)</a:t>
            </a:r>
            <a:endParaRPr lang="zh-CN" altLang="en-US" sz="2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2EFDCE2-7E99-41B4-89DB-56428CD1CAE8}"/>
              </a:ext>
            </a:extLst>
          </p:cNvPr>
          <p:cNvSpPr txBox="1"/>
          <p:nvPr/>
        </p:nvSpPr>
        <p:spPr>
          <a:xfrm>
            <a:off x="417571" y="5224675"/>
            <a:ext cx="4293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不为空，先生成</a:t>
            </a:r>
            <a:r>
              <a:rPr lang="en-US" altLang="zh-CN" dirty="0"/>
              <a:t>p*</a:t>
            </a:r>
            <a:r>
              <a:rPr lang="zh-CN" altLang="en-US" dirty="0"/>
              <a:t>，建立</a:t>
            </a:r>
            <a:r>
              <a:rPr lang="en-US" altLang="zh-CN" dirty="0"/>
              <a:t>p-p*</a:t>
            </a:r>
            <a:r>
              <a:rPr lang="zh-CN" altLang="en-US" dirty="0"/>
              <a:t>索引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生成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q*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，连接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p*-&gt;q*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，建立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q-q*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索引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p=q, q=</a:t>
            </a:r>
            <a:r>
              <a:rPr lang="en-US" altLang="zh-CN" dirty="0" err="1">
                <a:solidFill>
                  <a:srgbClr val="FF0000"/>
                </a:solidFill>
              </a:rPr>
              <a:t>q.next</a:t>
            </a:r>
            <a:r>
              <a:rPr lang="en-US" altLang="zh-CN" dirty="0">
                <a:solidFill>
                  <a:srgbClr val="FF0000"/>
                </a:solidFill>
              </a:rPr>
              <a:t>, p*=q*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FBA117A-269A-4A9C-8A73-8C493EAF78BB}"/>
              </a:ext>
            </a:extLst>
          </p:cNvPr>
          <p:cNvSpPr/>
          <p:nvPr/>
        </p:nvSpPr>
        <p:spPr>
          <a:xfrm>
            <a:off x="3146653" y="3417466"/>
            <a:ext cx="573521" cy="573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DB80803-1B67-41BA-92C0-8E9E7E769C01}"/>
              </a:ext>
            </a:extLst>
          </p:cNvPr>
          <p:cNvSpPr/>
          <p:nvPr/>
        </p:nvSpPr>
        <p:spPr>
          <a:xfrm>
            <a:off x="3720244" y="3417465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DF69F25-83D8-4B5C-B7F0-FCFA6537943B}"/>
              </a:ext>
            </a:extLst>
          </p:cNvPr>
          <p:cNvSpPr/>
          <p:nvPr/>
        </p:nvSpPr>
        <p:spPr>
          <a:xfrm>
            <a:off x="3719777" y="2843945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FCE5ABA-48F4-4113-A057-0F23A1C37BD6}"/>
              </a:ext>
            </a:extLst>
          </p:cNvPr>
          <p:cNvSpPr txBox="1"/>
          <p:nvPr/>
        </p:nvSpPr>
        <p:spPr>
          <a:xfrm>
            <a:off x="3532867" y="4040392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q*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BAB5C25-482F-40AA-8202-3CB9542531FE}"/>
              </a:ext>
            </a:extLst>
          </p:cNvPr>
          <p:cNvCxnSpPr/>
          <p:nvPr/>
        </p:nvCxnSpPr>
        <p:spPr>
          <a:xfrm>
            <a:off x="2134445" y="3711660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B102C59-2B43-4576-8244-5EF2577C71C0}"/>
              </a:ext>
            </a:extLst>
          </p:cNvPr>
          <p:cNvSpPr txBox="1"/>
          <p:nvPr/>
        </p:nvSpPr>
        <p:spPr>
          <a:xfrm>
            <a:off x="3532867" y="232473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p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648562A-9B7F-467E-BDAE-2749A423F37A}"/>
              </a:ext>
            </a:extLst>
          </p:cNvPr>
          <p:cNvSpPr txBox="1"/>
          <p:nvPr/>
        </p:nvSpPr>
        <p:spPr>
          <a:xfrm>
            <a:off x="5405426" y="232473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q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61B79D8-5E89-426A-A30A-09BE5A716385}"/>
              </a:ext>
            </a:extLst>
          </p:cNvPr>
          <p:cNvSpPr txBox="1"/>
          <p:nvPr/>
        </p:nvSpPr>
        <p:spPr>
          <a:xfrm>
            <a:off x="3521641" y="4376152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p*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4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9A4202-01F7-4EE7-B8CA-11805801C914}"/>
              </a:ext>
            </a:extLst>
          </p:cNvPr>
          <p:cNvSpPr/>
          <p:nvPr/>
        </p:nvSpPr>
        <p:spPr>
          <a:xfrm>
            <a:off x="159810" y="15710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复杂链表的复制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C1A5F72-0075-4177-A45E-0823F47363C4}"/>
              </a:ext>
            </a:extLst>
          </p:cNvPr>
          <p:cNvSpPr/>
          <p:nvPr/>
        </p:nvSpPr>
        <p:spPr>
          <a:xfrm>
            <a:off x="1274094" y="2149867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6FA9A94-DA94-4CDB-8F35-E916FB5DC093}"/>
              </a:ext>
            </a:extLst>
          </p:cNvPr>
          <p:cNvSpPr/>
          <p:nvPr/>
        </p:nvSpPr>
        <p:spPr>
          <a:xfrm>
            <a:off x="1847685" y="2149866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96E5469-0AF4-4D1C-BA4E-4A88CDA5876B}"/>
              </a:ext>
            </a:extLst>
          </p:cNvPr>
          <p:cNvSpPr txBox="1"/>
          <p:nvPr/>
        </p:nvSpPr>
        <p:spPr>
          <a:xfrm>
            <a:off x="1660308" y="277279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</a:t>
            </a:r>
            <a:endParaRPr lang="zh-CN" altLang="en-US" sz="28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A3E89A0-8EC9-4595-B892-8275B93EF238}"/>
              </a:ext>
            </a:extLst>
          </p:cNvPr>
          <p:cNvCxnSpPr/>
          <p:nvPr/>
        </p:nvCxnSpPr>
        <p:spPr>
          <a:xfrm>
            <a:off x="2134445" y="2436626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AED0F241-F138-4ADA-A7FA-537EACF960FF}"/>
              </a:ext>
            </a:extLst>
          </p:cNvPr>
          <p:cNvSpPr/>
          <p:nvPr/>
        </p:nvSpPr>
        <p:spPr>
          <a:xfrm>
            <a:off x="1847218" y="1576346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18F7215-31F7-4C4B-861B-C8842DF39BF2}"/>
              </a:ext>
            </a:extLst>
          </p:cNvPr>
          <p:cNvSpPr/>
          <p:nvPr/>
        </p:nvSpPr>
        <p:spPr>
          <a:xfrm>
            <a:off x="3146653" y="2149865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ACCEA64-B3F7-4EFE-A653-1D1DBAF0CC8D}"/>
              </a:ext>
            </a:extLst>
          </p:cNvPr>
          <p:cNvSpPr/>
          <p:nvPr/>
        </p:nvSpPr>
        <p:spPr>
          <a:xfrm>
            <a:off x="3720244" y="2149864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C63935-3BD9-4E2E-BD60-889E6FF07926}"/>
              </a:ext>
            </a:extLst>
          </p:cNvPr>
          <p:cNvCxnSpPr/>
          <p:nvPr/>
        </p:nvCxnSpPr>
        <p:spPr>
          <a:xfrm>
            <a:off x="4007004" y="2436624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B8D4A868-2651-4820-BC30-B988C35A6E2A}"/>
              </a:ext>
            </a:extLst>
          </p:cNvPr>
          <p:cNvSpPr/>
          <p:nvPr/>
        </p:nvSpPr>
        <p:spPr>
          <a:xfrm>
            <a:off x="3719777" y="1576344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DF1F19A-2B76-4C81-A178-82C607313286}"/>
              </a:ext>
            </a:extLst>
          </p:cNvPr>
          <p:cNvSpPr/>
          <p:nvPr/>
        </p:nvSpPr>
        <p:spPr>
          <a:xfrm>
            <a:off x="5055270" y="2149863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143080-7501-45AA-B30D-AF241D59BEC1}"/>
              </a:ext>
            </a:extLst>
          </p:cNvPr>
          <p:cNvSpPr/>
          <p:nvPr/>
        </p:nvSpPr>
        <p:spPr>
          <a:xfrm>
            <a:off x="5628861" y="2149862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F75ACB5-A0CC-407C-9B7F-9C948B786260}"/>
              </a:ext>
            </a:extLst>
          </p:cNvPr>
          <p:cNvCxnSpPr/>
          <p:nvPr/>
        </p:nvCxnSpPr>
        <p:spPr>
          <a:xfrm>
            <a:off x="5915621" y="2436622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08304F0B-384E-4140-A4F4-D360E204889A}"/>
              </a:ext>
            </a:extLst>
          </p:cNvPr>
          <p:cNvSpPr/>
          <p:nvPr/>
        </p:nvSpPr>
        <p:spPr>
          <a:xfrm>
            <a:off x="5628394" y="1576342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14A6B5B-E05C-4C5E-9746-1CB339E3DB4A}"/>
              </a:ext>
            </a:extLst>
          </p:cNvPr>
          <p:cNvSpPr/>
          <p:nvPr/>
        </p:nvSpPr>
        <p:spPr>
          <a:xfrm>
            <a:off x="6883556" y="2149861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B0EBEA1-4880-43A7-AEF6-D4FEF4DDF44B}"/>
              </a:ext>
            </a:extLst>
          </p:cNvPr>
          <p:cNvSpPr/>
          <p:nvPr/>
        </p:nvSpPr>
        <p:spPr>
          <a:xfrm>
            <a:off x="7457147" y="2149860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FF4660-3317-4602-8B90-5AEA5F48225A}"/>
              </a:ext>
            </a:extLst>
          </p:cNvPr>
          <p:cNvCxnSpPr/>
          <p:nvPr/>
        </p:nvCxnSpPr>
        <p:spPr>
          <a:xfrm>
            <a:off x="7743907" y="2436620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47B3506-B4EA-4071-9037-8D1081863E57}"/>
              </a:ext>
            </a:extLst>
          </p:cNvPr>
          <p:cNvSpPr/>
          <p:nvPr/>
        </p:nvSpPr>
        <p:spPr>
          <a:xfrm>
            <a:off x="7456680" y="1576340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B60813-64A7-4AF9-B592-C99DB802CBB2}"/>
              </a:ext>
            </a:extLst>
          </p:cNvPr>
          <p:cNvCxnSpPr/>
          <p:nvPr/>
        </p:nvCxnSpPr>
        <p:spPr>
          <a:xfrm flipV="1">
            <a:off x="2134445" y="950614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2182320-372C-412B-9D91-3C37B375E2EF}"/>
              </a:ext>
            </a:extLst>
          </p:cNvPr>
          <p:cNvCxnSpPr/>
          <p:nvPr/>
        </p:nvCxnSpPr>
        <p:spPr>
          <a:xfrm>
            <a:off x="2134445" y="950614"/>
            <a:ext cx="15853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F9D5217-B24B-448C-B4B6-E27871BA3C6E}"/>
              </a:ext>
            </a:extLst>
          </p:cNvPr>
          <p:cNvCxnSpPr/>
          <p:nvPr/>
        </p:nvCxnSpPr>
        <p:spPr>
          <a:xfrm>
            <a:off x="3719777" y="950614"/>
            <a:ext cx="0" cy="42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47FBA45-4A9C-4D3C-8855-D10DE3850874}"/>
              </a:ext>
            </a:extLst>
          </p:cNvPr>
          <p:cNvCxnSpPr/>
          <p:nvPr/>
        </p:nvCxnSpPr>
        <p:spPr>
          <a:xfrm flipV="1">
            <a:off x="4007004" y="950614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466E645-9668-4815-9B7F-60D59FCBF59E}"/>
              </a:ext>
            </a:extLst>
          </p:cNvPr>
          <p:cNvCxnSpPr/>
          <p:nvPr/>
        </p:nvCxnSpPr>
        <p:spPr>
          <a:xfrm>
            <a:off x="4007004" y="950614"/>
            <a:ext cx="34496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0145E8B-9053-477D-B710-20767D63D8F6}"/>
              </a:ext>
            </a:extLst>
          </p:cNvPr>
          <p:cNvCxnSpPr/>
          <p:nvPr/>
        </p:nvCxnSpPr>
        <p:spPr>
          <a:xfrm>
            <a:off x="7456680" y="950614"/>
            <a:ext cx="0" cy="35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753EE8D-DA46-40BC-B6E3-9A59A841E33B}"/>
              </a:ext>
            </a:extLst>
          </p:cNvPr>
          <p:cNvCxnSpPr/>
          <p:nvPr/>
        </p:nvCxnSpPr>
        <p:spPr>
          <a:xfrm flipV="1">
            <a:off x="5915621" y="1176950"/>
            <a:ext cx="0" cy="688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9720ED6-DE4F-43DF-894D-C33151F2306D}"/>
              </a:ext>
            </a:extLst>
          </p:cNvPr>
          <p:cNvCxnSpPr/>
          <p:nvPr/>
        </p:nvCxnSpPr>
        <p:spPr>
          <a:xfrm flipH="1">
            <a:off x="5628394" y="1176950"/>
            <a:ext cx="2872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52F9511-8DEC-4B43-90E3-AFF9115291EE}"/>
              </a:ext>
            </a:extLst>
          </p:cNvPr>
          <p:cNvCxnSpPr/>
          <p:nvPr/>
        </p:nvCxnSpPr>
        <p:spPr>
          <a:xfrm>
            <a:off x="5628394" y="1176950"/>
            <a:ext cx="0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E2541D7-9A0E-421D-B6B3-E2B6C0F3CD6F}"/>
              </a:ext>
            </a:extLst>
          </p:cNvPr>
          <p:cNvCxnSpPr/>
          <p:nvPr/>
        </p:nvCxnSpPr>
        <p:spPr>
          <a:xfrm flipV="1">
            <a:off x="7743907" y="1095469"/>
            <a:ext cx="0" cy="76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3E113B1-2500-4B5B-A4B2-3ED4855900C1}"/>
              </a:ext>
            </a:extLst>
          </p:cNvPr>
          <p:cNvCxnSpPr>
            <a:cxnSpLocks/>
          </p:cNvCxnSpPr>
          <p:nvPr/>
        </p:nvCxnSpPr>
        <p:spPr>
          <a:xfrm flipH="1">
            <a:off x="3829616" y="1095469"/>
            <a:ext cx="3914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48CF94A-C580-4457-A766-EC0DFF3792FE}"/>
              </a:ext>
            </a:extLst>
          </p:cNvPr>
          <p:cNvCxnSpPr/>
          <p:nvPr/>
        </p:nvCxnSpPr>
        <p:spPr>
          <a:xfrm>
            <a:off x="3829616" y="1095469"/>
            <a:ext cx="0" cy="28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CAC28AA2-1711-4F7C-B7A8-E3A0A4B5EB72}"/>
              </a:ext>
            </a:extLst>
          </p:cNvPr>
          <p:cNvSpPr/>
          <p:nvPr/>
        </p:nvSpPr>
        <p:spPr>
          <a:xfrm>
            <a:off x="1246462" y="4549153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8874FC3-EEAB-4897-A7F2-A07ADA45916A}"/>
              </a:ext>
            </a:extLst>
          </p:cNvPr>
          <p:cNvSpPr/>
          <p:nvPr/>
        </p:nvSpPr>
        <p:spPr>
          <a:xfrm>
            <a:off x="1820053" y="4549152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435E0B7-F89B-45F6-AF14-7D8E6CCB1350}"/>
              </a:ext>
            </a:extLst>
          </p:cNvPr>
          <p:cNvSpPr txBox="1"/>
          <p:nvPr/>
        </p:nvSpPr>
        <p:spPr>
          <a:xfrm>
            <a:off x="1632676" y="5172077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p*</a:t>
            </a:r>
            <a:endParaRPr lang="zh-CN" altLang="en-US" sz="2800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690D0F5-9B3B-47DC-950A-00A0254E5753}"/>
              </a:ext>
            </a:extLst>
          </p:cNvPr>
          <p:cNvCxnSpPr/>
          <p:nvPr/>
        </p:nvCxnSpPr>
        <p:spPr>
          <a:xfrm>
            <a:off x="2106813" y="4835912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307CAD3D-B2A6-454E-9FAC-3132465254A9}"/>
              </a:ext>
            </a:extLst>
          </p:cNvPr>
          <p:cNvSpPr/>
          <p:nvPr/>
        </p:nvSpPr>
        <p:spPr>
          <a:xfrm>
            <a:off x="1819586" y="3975632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5FA1CA8-CD07-40B3-B815-49C5D439E1B0}"/>
              </a:ext>
            </a:extLst>
          </p:cNvPr>
          <p:cNvSpPr/>
          <p:nvPr/>
        </p:nvSpPr>
        <p:spPr>
          <a:xfrm>
            <a:off x="3119021" y="4549151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5D428D0-9988-4FC5-9E0C-2367CDC47C31}"/>
              </a:ext>
            </a:extLst>
          </p:cNvPr>
          <p:cNvSpPr/>
          <p:nvPr/>
        </p:nvSpPr>
        <p:spPr>
          <a:xfrm>
            <a:off x="3692612" y="4549150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B7BC1FC-0B2E-4D9C-9F60-F477C877E8D2}"/>
              </a:ext>
            </a:extLst>
          </p:cNvPr>
          <p:cNvCxnSpPr/>
          <p:nvPr/>
        </p:nvCxnSpPr>
        <p:spPr>
          <a:xfrm>
            <a:off x="3979372" y="4835910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209D41F3-433B-4FC0-87AF-65A0E36E3F6F}"/>
              </a:ext>
            </a:extLst>
          </p:cNvPr>
          <p:cNvSpPr/>
          <p:nvPr/>
        </p:nvSpPr>
        <p:spPr>
          <a:xfrm>
            <a:off x="3692145" y="3975630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196AA74-EAC5-4B34-B6FF-874034AD930C}"/>
              </a:ext>
            </a:extLst>
          </p:cNvPr>
          <p:cNvSpPr/>
          <p:nvPr/>
        </p:nvSpPr>
        <p:spPr>
          <a:xfrm>
            <a:off x="5027638" y="4549149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A9F7529-5BF4-4327-9F89-617290D990FB}"/>
              </a:ext>
            </a:extLst>
          </p:cNvPr>
          <p:cNvSpPr/>
          <p:nvPr/>
        </p:nvSpPr>
        <p:spPr>
          <a:xfrm>
            <a:off x="5601229" y="4549148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E2BDDA5-714E-46F4-8DCC-C17ED8C4B42C}"/>
              </a:ext>
            </a:extLst>
          </p:cNvPr>
          <p:cNvCxnSpPr/>
          <p:nvPr/>
        </p:nvCxnSpPr>
        <p:spPr>
          <a:xfrm>
            <a:off x="5887989" y="4835908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73B731F7-0A84-4AEC-B8DA-21265C342B63}"/>
              </a:ext>
            </a:extLst>
          </p:cNvPr>
          <p:cNvSpPr/>
          <p:nvPr/>
        </p:nvSpPr>
        <p:spPr>
          <a:xfrm>
            <a:off x="5600762" y="3975628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CDE9775-E209-4FCD-B8EE-858A1423BCEC}"/>
              </a:ext>
            </a:extLst>
          </p:cNvPr>
          <p:cNvSpPr/>
          <p:nvPr/>
        </p:nvSpPr>
        <p:spPr>
          <a:xfrm>
            <a:off x="6855924" y="4549147"/>
            <a:ext cx="573521" cy="57352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D1F675F6-3F6F-446B-AB60-0F811E45D100}"/>
              </a:ext>
            </a:extLst>
          </p:cNvPr>
          <p:cNvSpPr/>
          <p:nvPr/>
        </p:nvSpPr>
        <p:spPr>
          <a:xfrm>
            <a:off x="7429515" y="4549146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3C4CB1A-B725-4E0B-BB49-DAD14DCFF6A7}"/>
              </a:ext>
            </a:extLst>
          </p:cNvPr>
          <p:cNvCxnSpPr/>
          <p:nvPr/>
        </p:nvCxnSpPr>
        <p:spPr>
          <a:xfrm>
            <a:off x="7716275" y="4835906"/>
            <a:ext cx="85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E62DE882-0182-4AFB-AC06-97DE78C0CDFD}"/>
              </a:ext>
            </a:extLst>
          </p:cNvPr>
          <p:cNvSpPr/>
          <p:nvPr/>
        </p:nvSpPr>
        <p:spPr>
          <a:xfrm>
            <a:off x="7429048" y="3975626"/>
            <a:ext cx="573521" cy="57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4D73133-5E4A-47F3-8A8E-F7A2F65B56F4}"/>
              </a:ext>
            </a:extLst>
          </p:cNvPr>
          <p:cNvSpPr txBox="1"/>
          <p:nvPr/>
        </p:nvSpPr>
        <p:spPr>
          <a:xfrm>
            <a:off x="455890" y="71257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(2)</a:t>
            </a:r>
            <a:endParaRPr lang="zh-CN" altLang="en-US" sz="2800" dirty="0"/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B9CE0EE7-97E6-4DBA-B92A-BCF403954CA8}"/>
              </a:ext>
            </a:extLst>
          </p:cNvPr>
          <p:cNvCxnSpPr/>
          <p:nvPr/>
        </p:nvCxnSpPr>
        <p:spPr>
          <a:xfrm flipV="1">
            <a:off x="2098321" y="3347986"/>
            <a:ext cx="0" cy="914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272B4D07-052D-48E5-8C79-02728178316E}"/>
              </a:ext>
            </a:extLst>
          </p:cNvPr>
          <p:cNvCxnSpPr/>
          <p:nvPr/>
        </p:nvCxnSpPr>
        <p:spPr>
          <a:xfrm>
            <a:off x="2098321" y="3347986"/>
            <a:ext cx="15853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CDCAE70-D9C7-47EC-935E-1F3EEF114896}"/>
              </a:ext>
            </a:extLst>
          </p:cNvPr>
          <p:cNvCxnSpPr/>
          <p:nvPr/>
        </p:nvCxnSpPr>
        <p:spPr>
          <a:xfrm>
            <a:off x="3683653" y="3347986"/>
            <a:ext cx="0" cy="4255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768D8F00-A2EC-41AF-82C3-0B77901276B7}"/>
              </a:ext>
            </a:extLst>
          </p:cNvPr>
          <p:cNvSpPr txBox="1"/>
          <p:nvPr/>
        </p:nvSpPr>
        <p:spPr>
          <a:xfrm>
            <a:off x="1246462" y="5778757"/>
            <a:ext cx="621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遍历</a:t>
            </a:r>
            <a:r>
              <a:rPr lang="en-US" altLang="zh-CN" dirty="0" err="1"/>
              <a:t>p,p</a:t>
            </a:r>
            <a:r>
              <a:rPr lang="en-US" altLang="zh-CN" dirty="0"/>
              <a:t>*</a:t>
            </a:r>
            <a:r>
              <a:rPr lang="zh-CN" altLang="en-US" dirty="0"/>
              <a:t>，</a:t>
            </a:r>
            <a:r>
              <a:rPr lang="en-US" altLang="zh-CN" dirty="0"/>
              <a:t>p*.random=</a:t>
            </a:r>
            <a:r>
              <a:rPr lang="en-US" altLang="zh-CN" dirty="0" err="1"/>
              <a:t>dict</a:t>
            </a:r>
            <a:r>
              <a:rPr lang="en-US" altLang="zh-CN" dirty="0"/>
              <a:t>[</a:t>
            </a:r>
            <a:r>
              <a:rPr lang="en-US" altLang="zh-CN" dirty="0" err="1"/>
              <a:t>p.random</a:t>
            </a:r>
            <a:r>
              <a:rPr lang="en-US" altLang="zh-CN" dirty="0"/>
              <a:t>],</a:t>
            </a:r>
            <a:r>
              <a:rPr lang="en-US" altLang="zh-CN" dirty="0" err="1"/>
              <a:t>p,p</a:t>
            </a:r>
            <a:r>
              <a:rPr lang="en-US" altLang="zh-CN" dirty="0"/>
              <a:t>*=next</a:t>
            </a:r>
          </a:p>
        </p:txBody>
      </p:sp>
    </p:spTree>
    <p:extLst>
      <p:ext uri="{BB962C8B-B14F-4D97-AF65-F5344CB8AC3E}">
        <p14:creationId xmlns:p14="http://schemas.microsoft.com/office/powerpoint/2010/main" val="206334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9A4202-01F7-4EE7-B8CA-11805801C914}"/>
              </a:ext>
            </a:extLst>
          </p:cNvPr>
          <p:cNvSpPr/>
          <p:nvPr/>
        </p:nvSpPr>
        <p:spPr>
          <a:xfrm>
            <a:off x="159810" y="15710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二维数组中的查找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EB7D858-C8B4-4DFE-AC99-3E1967C6B3EF}"/>
              </a:ext>
            </a:extLst>
          </p:cNvPr>
          <p:cNvSpPr/>
          <p:nvPr/>
        </p:nvSpPr>
        <p:spPr>
          <a:xfrm>
            <a:off x="768199" y="1163265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DE0464F-9C5B-48A0-B3CB-8747CFAD29BD}"/>
              </a:ext>
            </a:extLst>
          </p:cNvPr>
          <p:cNvSpPr/>
          <p:nvPr/>
        </p:nvSpPr>
        <p:spPr>
          <a:xfrm>
            <a:off x="1341790" y="116326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257F118-92BE-437C-805A-2BDE7683263E}"/>
              </a:ext>
            </a:extLst>
          </p:cNvPr>
          <p:cNvSpPr/>
          <p:nvPr/>
        </p:nvSpPr>
        <p:spPr>
          <a:xfrm>
            <a:off x="1909548" y="116326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0682826-7345-4AD5-ABAA-33E77956DE2A}"/>
              </a:ext>
            </a:extLst>
          </p:cNvPr>
          <p:cNvSpPr/>
          <p:nvPr/>
        </p:nvSpPr>
        <p:spPr>
          <a:xfrm>
            <a:off x="2483139" y="116326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AE1650E-16B2-490D-911E-69ECF5939D55}"/>
              </a:ext>
            </a:extLst>
          </p:cNvPr>
          <p:cNvSpPr/>
          <p:nvPr/>
        </p:nvSpPr>
        <p:spPr>
          <a:xfrm>
            <a:off x="768129" y="1736786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E956C5C-B441-4124-9F57-3834C28CF5B5}"/>
              </a:ext>
            </a:extLst>
          </p:cNvPr>
          <p:cNvSpPr/>
          <p:nvPr/>
        </p:nvSpPr>
        <p:spPr>
          <a:xfrm>
            <a:off x="1341720" y="173678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BB20E16-5C9F-4D43-AE81-F583C851D418}"/>
              </a:ext>
            </a:extLst>
          </p:cNvPr>
          <p:cNvSpPr/>
          <p:nvPr/>
        </p:nvSpPr>
        <p:spPr>
          <a:xfrm>
            <a:off x="1909478" y="1736786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6D5E4E4-BF78-4757-A7E3-7C0E81A0D52A}"/>
              </a:ext>
            </a:extLst>
          </p:cNvPr>
          <p:cNvSpPr/>
          <p:nvPr/>
        </p:nvSpPr>
        <p:spPr>
          <a:xfrm>
            <a:off x="2483069" y="173678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ABBBEB3-370D-4BB3-9AA2-67A590AB6F16}"/>
              </a:ext>
            </a:extLst>
          </p:cNvPr>
          <p:cNvSpPr/>
          <p:nvPr/>
        </p:nvSpPr>
        <p:spPr>
          <a:xfrm>
            <a:off x="768199" y="2310307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C49E9DC-B894-4859-8BD7-A5F6B880E0D3}"/>
              </a:ext>
            </a:extLst>
          </p:cNvPr>
          <p:cNvSpPr/>
          <p:nvPr/>
        </p:nvSpPr>
        <p:spPr>
          <a:xfrm>
            <a:off x="1341790" y="2310306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48511C6-F556-4D3B-8549-367C449DF022}"/>
              </a:ext>
            </a:extLst>
          </p:cNvPr>
          <p:cNvSpPr/>
          <p:nvPr/>
        </p:nvSpPr>
        <p:spPr>
          <a:xfrm>
            <a:off x="1909548" y="2310307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BCFD869-5414-45B1-964E-3F201A3F6A94}"/>
              </a:ext>
            </a:extLst>
          </p:cNvPr>
          <p:cNvSpPr/>
          <p:nvPr/>
        </p:nvSpPr>
        <p:spPr>
          <a:xfrm>
            <a:off x="2483139" y="2310306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44508C0-6D90-474F-986D-3E041D0AFA58}"/>
              </a:ext>
            </a:extLst>
          </p:cNvPr>
          <p:cNvSpPr/>
          <p:nvPr/>
        </p:nvSpPr>
        <p:spPr>
          <a:xfrm>
            <a:off x="768129" y="2883828"/>
            <a:ext cx="573521" cy="5735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615B240-54A8-481A-9EDF-04BA7ACBB23E}"/>
              </a:ext>
            </a:extLst>
          </p:cNvPr>
          <p:cNvSpPr/>
          <p:nvPr/>
        </p:nvSpPr>
        <p:spPr>
          <a:xfrm>
            <a:off x="1341720" y="2883827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B5DB4B9-809D-4A88-8799-4BEE7B424006}"/>
              </a:ext>
            </a:extLst>
          </p:cNvPr>
          <p:cNvSpPr/>
          <p:nvPr/>
        </p:nvSpPr>
        <p:spPr>
          <a:xfrm>
            <a:off x="1909478" y="2883828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BEBB0D5-E0BF-440F-9387-C857F91FA449}"/>
              </a:ext>
            </a:extLst>
          </p:cNvPr>
          <p:cNvSpPr/>
          <p:nvPr/>
        </p:nvSpPr>
        <p:spPr>
          <a:xfrm>
            <a:off x="2483069" y="2883827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BE334D-EB22-4D7C-BD56-B886625CB33A}"/>
              </a:ext>
            </a:extLst>
          </p:cNvPr>
          <p:cNvSpPr txBox="1"/>
          <p:nvPr/>
        </p:nvSpPr>
        <p:spPr>
          <a:xfrm>
            <a:off x="649970" y="71988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FIND 3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43D6180-A159-4AA6-AD97-AC7B5C110B5C}"/>
              </a:ext>
            </a:extLst>
          </p:cNvPr>
          <p:cNvSpPr/>
          <p:nvPr/>
        </p:nvSpPr>
        <p:spPr>
          <a:xfrm>
            <a:off x="3202078" y="1163265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A3511D6-DE94-4997-A38A-183E82A077C2}"/>
              </a:ext>
            </a:extLst>
          </p:cNvPr>
          <p:cNvSpPr/>
          <p:nvPr/>
        </p:nvSpPr>
        <p:spPr>
          <a:xfrm>
            <a:off x="3775669" y="116326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92E9111-F7E9-440D-BF4C-14DCB0C1554E}"/>
              </a:ext>
            </a:extLst>
          </p:cNvPr>
          <p:cNvSpPr/>
          <p:nvPr/>
        </p:nvSpPr>
        <p:spPr>
          <a:xfrm>
            <a:off x="4343427" y="116326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86CB9F1-E683-4C57-B073-4F9762DF001B}"/>
              </a:ext>
            </a:extLst>
          </p:cNvPr>
          <p:cNvSpPr/>
          <p:nvPr/>
        </p:nvSpPr>
        <p:spPr>
          <a:xfrm>
            <a:off x="4917018" y="116326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BBAD4A4-6CA8-48ED-8AD5-871574B82382}"/>
              </a:ext>
            </a:extLst>
          </p:cNvPr>
          <p:cNvSpPr/>
          <p:nvPr/>
        </p:nvSpPr>
        <p:spPr>
          <a:xfrm>
            <a:off x="3202008" y="1736786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04FFA86-34F6-47B5-A887-3F4D6E0CC884}"/>
              </a:ext>
            </a:extLst>
          </p:cNvPr>
          <p:cNvSpPr/>
          <p:nvPr/>
        </p:nvSpPr>
        <p:spPr>
          <a:xfrm>
            <a:off x="3775599" y="173678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EB103EA-8BA5-4D7B-BD36-ACA57F448D31}"/>
              </a:ext>
            </a:extLst>
          </p:cNvPr>
          <p:cNvSpPr/>
          <p:nvPr/>
        </p:nvSpPr>
        <p:spPr>
          <a:xfrm>
            <a:off x="4343357" y="1736786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F9A0DF1-9865-46A6-8E9E-0FB9A5C236F1}"/>
              </a:ext>
            </a:extLst>
          </p:cNvPr>
          <p:cNvSpPr/>
          <p:nvPr/>
        </p:nvSpPr>
        <p:spPr>
          <a:xfrm>
            <a:off x="4916948" y="173678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85975DC-71F6-4DB0-8A15-66B2978579A1}"/>
              </a:ext>
            </a:extLst>
          </p:cNvPr>
          <p:cNvSpPr/>
          <p:nvPr/>
        </p:nvSpPr>
        <p:spPr>
          <a:xfrm>
            <a:off x="3202078" y="2310307"/>
            <a:ext cx="573521" cy="5735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EF3E32D-62CF-447E-99D9-D9F86BC347DC}"/>
              </a:ext>
            </a:extLst>
          </p:cNvPr>
          <p:cNvSpPr/>
          <p:nvPr/>
        </p:nvSpPr>
        <p:spPr>
          <a:xfrm>
            <a:off x="3775669" y="2310306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7B80E59-42B6-471A-ADC8-171E46CFF47B}"/>
              </a:ext>
            </a:extLst>
          </p:cNvPr>
          <p:cNvSpPr/>
          <p:nvPr/>
        </p:nvSpPr>
        <p:spPr>
          <a:xfrm>
            <a:off x="4343427" y="2310307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CF3127C-58AE-4995-B60A-734CF1C77C00}"/>
              </a:ext>
            </a:extLst>
          </p:cNvPr>
          <p:cNvSpPr/>
          <p:nvPr/>
        </p:nvSpPr>
        <p:spPr>
          <a:xfrm>
            <a:off x="4917018" y="2310306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5AE4075-032B-4B7F-898F-CD0168CA88D3}"/>
              </a:ext>
            </a:extLst>
          </p:cNvPr>
          <p:cNvSpPr/>
          <p:nvPr/>
        </p:nvSpPr>
        <p:spPr>
          <a:xfrm>
            <a:off x="3202008" y="2883828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8ED4D8E-53A7-41F7-B267-8A9443BA0944}"/>
              </a:ext>
            </a:extLst>
          </p:cNvPr>
          <p:cNvSpPr/>
          <p:nvPr/>
        </p:nvSpPr>
        <p:spPr>
          <a:xfrm>
            <a:off x="3775599" y="2883827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6C5F1D3-1597-4A61-9BAC-7BEDD310338F}"/>
              </a:ext>
            </a:extLst>
          </p:cNvPr>
          <p:cNvSpPr/>
          <p:nvPr/>
        </p:nvSpPr>
        <p:spPr>
          <a:xfrm>
            <a:off x="4343357" y="2883828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1F29A4A-AF83-441E-B89E-8966DAEB2C6A}"/>
              </a:ext>
            </a:extLst>
          </p:cNvPr>
          <p:cNvSpPr/>
          <p:nvPr/>
        </p:nvSpPr>
        <p:spPr>
          <a:xfrm>
            <a:off x="4916948" y="2883827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2322283-A0E2-4E65-87C0-6F7DF2BE9199}"/>
              </a:ext>
            </a:extLst>
          </p:cNvPr>
          <p:cNvSpPr/>
          <p:nvPr/>
        </p:nvSpPr>
        <p:spPr>
          <a:xfrm>
            <a:off x="5633238" y="1163265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A484D1E-F8B8-4EB2-BC99-F275225E8D4D}"/>
              </a:ext>
            </a:extLst>
          </p:cNvPr>
          <p:cNvSpPr/>
          <p:nvPr/>
        </p:nvSpPr>
        <p:spPr>
          <a:xfrm>
            <a:off x="6206829" y="116326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04D72CD-8418-40EB-B27B-437E43B2B9DD}"/>
              </a:ext>
            </a:extLst>
          </p:cNvPr>
          <p:cNvSpPr/>
          <p:nvPr/>
        </p:nvSpPr>
        <p:spPr>
          <a:xfrm>
            <a:off x="6774587" y="116326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A8D3754-3F3B-42FF-AB3B-67C912F8B63F}"/>
              </a:ext>
            </a:extLst>
          </p:cNvPr>
          <p:cNvSpPr/>
          <p:nvPr/>
        </p:nvSpPr>
        <p:spPr>
          <a:xfrm>
            <a:off x="7348178" y="116326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702985A-8D0B-4523-930A-01C7436AC059}"/>
              </a:ext>
            </a:extLst>
          </p:cNvPr>
          <p:cNvSpPr/>
          <p:nvPr/>
        </p:nvSpPr>
        <p:spPr>
          <a:xfrm>
            <a:off x="5633168" y="1736786"/>
            <a:ext cx="573521" cy="5735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1BBBC89-995A-47CD-94E3-EEC6855F8B5F}"/>
              </a:ext>
            </a:extLst>
          </p:cNvPr>
          <p:cNvSpPr/>
          <p:nvPr/>
        </p:nvSpPr>
        <p:spPr>
          <a:xfrm>
            <a:off x="6206759" y="1736785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27600CA-9472-48E1-BEC7-8F81D80A50E4}"/>
              </a:ext>
            </a:extLst>
          </p:cNvPr>
          <p:cNvSpPr/>
          <p:nvPr/>
        </p:nvSpPr>
        <p:spPr>
          <a:xfrm>
            <a:off x="6774517" y="1736786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13A82DE-FAC9-484E-8353-ED39B3B8D714}"/>
              </a:ext>
            </a:extLst>
          </p:cNvPr>
          <p:cNvSpPr/>
          <p:nvPr/>
        </p:nvSpPr>
        <p:spPr>
          <a:xfrm>
            <a:off x="7348108" y="1736785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9D009371-E357-4450-8146-9111AA515189}"/>
              </a:ext>
            </a:extLst>
          </p:cNvPr>
          <p:cNvSpPr/>
          <p:nvPr/>
        </p:nvSpPr>
        <p:spPr>
          <a:xfrm>
            <a:off x="5633238" y="2310307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716B1FC-B149-4334-8F50-73430155C4D9}"/>
              </a:ext>
            </a:extLst>
          </p:cNvPr>
          <p:cNvSpPr/>
          <p:nvPr/>
        </p:nvSpPr>
        <p:spPr>
          <a:xfrm>
            <a:off x="6206829" y="2310306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B19108D-6C0A-450A-9EED-B75E0970CDF3}"/>
              </a:ext>
            </a:extLst>
          </p:cNvPr>
          <p:cNvSpPr/>
          <p:nvPr/>
        </p:nvSpPr>
        <p:spPr>
          <a:xfrm>
            <a:off x="6774587" y="2310307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80FBC98-40FC-4169-BF9D-08F65928E6C7}"/>
              </a:ext>
            </a:extLst>
          </p:cNvPr>
          <p:cNvSpPr/>
          <p:nvPr/>
        </p:nvSpPr>
        <p:spPr>
          <a:xfrm>
            <a:off x="7348178" y="2310306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36177FE-BB9E-4D7E-B57B-99CBB447A220}"/>
              </a:ext>
            </a:extLst>
          </p:cNvPr>
          <p:cNvSpPr/>
          <p:nvPr/>
        </p:nvSpPr>
        <p:spPr>
          <a:xfrm>
            <a:off x="5633168" y="2883828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9A378BE8-D8CA-4F9E-ACE4-C24BAFFB9510}"/>
              </a:ext>
            </a:extLst>
          </p:cNvPr>
          <p:cNvSpPr/>
          <p:nvPr/>
        </p:nvSpPr>
        <p:spPr>
          <a:xfrm>
            <a:off x="6206759" y="2883827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77361B6-05A9-43F8-AE5A-E050F71F3E09}"/>
              </a:ext>
            </a:extLst>
          </p:cNvPr>
          <p:cNvSpPr/>
          <p:nvPr/>
        </p:nvSpPr>
        <p:spPr>
          <a:xfrm>
            <a:off x="6774517" y="2883828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61B6B90-E0CE-40A7-B3E9-934132AF62E7}"/>
              </a:ext>
            </a:extLst>
          </p:cNvPr>
          <p:cNvSpPr/>
          <p:nvPr/>
        </p:nvSpPr>
        <p:spPr>
          <a:xfrm>
            <a:off x="7348108" y="2883827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A04A067-09C2-491A-9406-D38459E52F2C}"/>
              </a:ext>
            </a:extLst>
          </p:cNvPr>
          <p:cNvSpPr/>
          <p:nvPr/>
        </p:nvSpPr>
        <p:spPr>
          <a:xfrm>
            <a:off x="8085218" y="116326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B8531E1-12B9-4F5E-ABFA-BA041E8699E2}"/>
              </a:ext>
            </a:extLst>
          </p:cNvPr>
          <p:cNvSpPr/>
          <p:nvPr/>
        </p:nvSpPr>
        <p:spPr>
          <a:xfrm>
            <a:off x="8658809" y="1163264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2ACB5C5-C964-4314-B8A4-A2A47231F9A1}"/>
              </a:ext>
            </a:extLst>
          </p:cNvPr>
          <p:cNvSpPr/>
          <p:nvPr/>
        </p:nvSpPr>
        <p:spPr>
          <a:xfrm>
            <a:off x="9226567" y="116326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A83E37D1-A10A-4891-B420-8972B4B7FFBE}"/>
              </a:ext>
            </a:extLst>
          </p:cNvPr>
          <p:cNvSpPr/>
          <p:nvPr/>
        </p:nvSpPr>
        <p:spPr>
          <a:xfrm>
            <a:off x="9800158" y="116326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9320F5C-F45D-4926-BCC1-250CECC21D62}"/>
              </a:ext>
            </a:extLst>
          </p:cNvPr>
          <p:cNvSpPr/>
          <p:nvPr/>
        </p:nvSpPr>
        <p:spPr>
          <a:xfrm>
            <a:off x="8085148" y="1736786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65684C4-578C-4279-BED1-8060A8C51B1D}"/>
              </a:ext>
            </a:extLst>
          </p:cNvPr>
          <p:cNvSpPr/>
          <p:nvPr/>
        </p:nvSpPr>
        <p:spPr>
          <a:xfrm>
            <a:off x="8658739" y="1736785"/>
            <a:ext cx="573521" cy="5735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A2A1218-13C5-42CB-AF6E-A78177512739}"/>
              </a:ext>
            </a:extLst>
          </p:cNvPr>
          <p:cNvSpPr/>
          <p:nvPr/>
        </p:nvSpPr>
        <p:spPr>
          <a:xfrm>
            <a:off x="9226497" y="1736786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63C156A-1725-4BAD-BA35-A174331783AF}"/>
              </a:ext>
            </a:extLst>
          </p:cNvPr>
          <p:cNvSpPr/>
          <p:nvPr/>
        </p:nvSpPr>
        <p:spPr>
          <a:xfrm>
            <a:off x="9800088" y="1736785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602D56F0-A3B8-4ACC-9C1C-F5CD295D7C54}"/>
              </a:ext>
            </a:extLst>
          </p:cNvPr>
          <p:cNvSpPr/>
          <p:nvPr/>
        </p:nvSpPr>
        <p:spPr>
          <a:xfrm>
            <a:off x="8085218" y="2310307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6CCEAB8-0B04-4BA5-AA7E-DACEA876C937}"/>
              </a:ext>
            </a:extLst>
          </p:cNvPr>
          <p:cNvSpPr/>
          <p:nvPr/>
        </p:nvSpPr>
        <p:spPr>
          <a:xfrm>
            <a:off x="8658809" y="2310306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94B3DAFB-B3B8-4027-8546-BC1D4A9DAE44}"/>
              </a:ext>
            </a:extLst>
          </p:cNvPr>
          <p:cNvSpPr/>
          <p:nvPr/>
        </p:nvSpPr>
        <p:spPr>
          <a:xfrm>
            <a:off x="9226567" y="2310307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5C095108-698A-4AB4-822C-1F06A0B477B4}"/>
              </a:ext>
            </a:extLst>
          </p:cNvPr>
          <p:cNvSpPr/>
          <p:nvPr/>
        </p:nvSpPr>
        <p:spPr>
          <a:xfrm>
            <a:off x="9800158" y="2310306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55C3A9A-27B7-466B-A474-F320D28E7752}"/>
              </a:ext>
            </a:extLst>
          </p:cNvPr>
          <p:cNvSpPr/>
          <p:nvPr/>
        </p:nvSpPr>
        <p:spPr>
          <a:xfrm>
            <a:off x="8085148" y="2883828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C24F539E-EA93-47F8-B824-53050DD8AAF1}"/>
              </a:ext>
            </a:extLst>
          </p:cNvPr>
          <p:cNvSpPr/>
          <p:nvPr/>
        </p:nvSpPr>
        <p:spPr>
          <a:xfrm>
            <a:off x="8658739" y="2883827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6F54A4AD-DAC1-4BA7-978E-86EBA1CC9549}"/>
              </a:ext>
            </a:extLst>
          </p:cNvPr>
          <p:cNvSpPr/>
          <p:nvPr/>
        </p:nvSpPr>
        <p:spPr>
          <a:xfrm>
            <a:off x="9226497" y="2883828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FA77EAC-83E5-4E57-B6D9-32ADBECF6E0B}"/>
              </a:ext>
            </a:extLst>
          </p:cNvPr>
          <p:cNvSpPr/>
          <p:nvPr/>
        </p:nvSpPr>
        <p:spPr>
          <a:xfrm>
            <a:off x="9800088" y="2883827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66CD5758-5065-4CE4-94D6-A46B436F1569}"/>
              </a:ext>
            </a:extLst>
          </p:cNvPr>
          <p:cNvSpPr/>
          <p:nvPr/>
        </p:nvSpPr>
        <p:spPr>
          <a:xfrm>
            <a:off x="758579" y="4130792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2EF6B8A-F500-4702-A6B0-95705B48F716}"/>
              </a:ext>
            </a:extLst>
          </p:cNvPr>
          <p:cNvSpPr/>
          <p:nvPr/>
        </p:nvSpPr>
        <p:spPr>
          <a:xfrm>
            <a:off x="1332170" y="413079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4DE992C6-8604-4F24-A417-0ECAEC482993}"/>
              </a:ext>
            </a:extLst>
          </p:cNvPr>
          <p:cNvSpPr/>
          <p:nvPr/>
        </p:nvSpPr>
        <p:spPr>
          <a:xfrm>
            <a:off x="1899928" y="413079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557B383-4A5D-4A1D-AB52-BEE7E1CD9059}"/>
              </a:ext>
            </a:extLst>
          </p:cNvPr>
          <p:cNvSpPr/>
          <p:nvPr/>
        </p:nvSpPr>
        <p:spPr>
          <a:xfrm>
            <a:off x="2473519" y="413079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84C29922-DA92-4BAE-B8A8-DBA62B942645}"/>
              </a:ext>
            </a:extLst>
          </p:cNvPr>
          <p:cNvSpPr/>
          <p:nvPr/>
        </p:nvSpPr>
        <p:spPr>
          <a:xfrm>
            <a:off x="758509" y="4704313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44FC3233-0D3B-48E0-9294-3C058D6A68E9}"/>
              </a:ext>
            </a:extLst>
          </p:cNvPr>
          <p:cNvSpPr/>
          <p:nvPr/>
        </p:nvSpPr>
        <p:spPr>
          <a:xfrm>
            <a:off x="1332100" y="470431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30CD5F5B-6EE7-44E1-B2D5-AA51F6AB613B}"/>
              </a:ext>
            </a:extLst>
          </p:cNvPr>
          <p:cNvSpPr/>
          <p:nvPr/>
        </p:nvSpPr>
        <p:spPr>
          <a:xfrm>
            <a:off x="1899858" y="4704313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819032B6-9744-44EE-B49C-6601FF9B1464}"/>
              </a:ext>
            </a:extLst>
          </p:cNvPr>
          <p:cNvSpPr/>
          <p:nvPr/>
        </p:nvSpPr>
        <p:spPr>
          <a:xfrm>
            <a:off x="2473449" y="470431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3FD0FA7-3425-4FC4-A727-13DFEF4B2538}"/>
              </a:ext>
            </a:extLst>
          </p:cNvPr>
          <p:cNvSpPr/>
          <p:nvPr/>
        </p:nvSpPr>
        <p:spPr>
          <a:xfrm>
            <a:off x="758579" y="5277834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D69C2681-0B5F-4EF9-AF2F-E26F9F4F9F51}"/>
              </a:ext>
            </a:extLst>
          </p:cNvPr>
          <p:cNvSpPr/>
          <p:nvPr/>
        </p:nvSpPr>
        <p:spPr>
          <a:xfrm>
            <a:off x="1332170" y="5277833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08DD2660-AF7A-48B4-985F-EF78DB7A4114}"/>
              </a:ext>
            </a:extLst>
          </p:cNvPr>
          <p:cNvSpPr/>
          <p:nvPr/>
        </p:nvSpPr>
        <p:spPr>
          <a:xfrm>
            <a:off x="1899928" y="527783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80030353-0007-462B-AF87-5CBA83927FD2}"/>
              </a:ext>
            </a:extLst>
          </p:cNvPr>
          <p:cNvSpPr/>
          <p:nvPr/>
        </p:nvSpPr>
        <p:spPr>
          <a:xfrm>
            <a:off x="2473519" y="5277833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37CB308-A3CC-4153-917D-C98F43C58A56}"/>
              </a:ext>
            </a:extLst>
          </p:cNvPr>
          <p:cNvSpPr/>
          <p:nvPr/>
        </p:nvSpPr>
        <p:spPr>
          <a:xfrm>
            <a:off x="758509" y="5851355"/>
            <a:ext cx="573521" cy="5735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C049508-14BA-4C8D-A7B8-E26097B4C4CA}"/>
              </a:ext>
            </a:extLst>
          </p:cNvPr>
          <p:cNvSpPr/>
          <p:nvPr/>
        </p:nvSpPr>
        <p:spPr>
          <a:xfrm>
            <a:off x="1332100" y="5851354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557F20BD-C142-4ADA-8060-C1708C75E3DD}"/>
              </a:ext>
            </a:extLst>
          </p:cNvPr>
          <p:cNvSpPr/>
          <p:nvPr/>
        </p:nvSpPr>
        <p:spPr>
          <a:xfrm>
            <a:off x="1899858" y="5851355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3A133B74-F2F1-43F9-BFF7-E9CBAFBF02B5}"/>
              </a:ext>
            </a:extLst>
          </p:cNvPr>
          <p:cNvSpPr/>
          <p:nvPr/>
        </p:nvSpPr>
        <p:spPr>
          <a:xfrm>
            <a:off x="2473449" y="5851354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90842346-58C5-4446-A0D0-1E8F0E44A4DF}"/>
              </a:ext>
            </a:extLst>
          </p:cNvPr>
          <p:cNvSpPr txBox="1"/>
          <p:nvPr/>
        </p:nvSpPr>
        <p:spPr>
          <a:xfrm>
            <a:off x="640350" y="368741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FIND 8</a:t>
            </a:r>
            <a:endParaRPr lang="zh-CN" alt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808431A-F98A-4543-845D-A455374ABFD7}"/>
              </a:ext>
            </a:extLst>
          </p:cNvPr>
          <p:cNvSpPr/>
          <p:nvPr/>
        </p:nvSpPr>
        <p:spPr>
          <a:xfrm>
            <a:off x="3208213" y="4121400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04FC7715-EC2E-4373-AA26-D7E032B67838}"/>
              </a:ext>
            </a:extLst>
          </p:cNvPr>
          <p:cNvSpPr/>
          <p:nvPr/>
        </p:nvSpPr>
        <p:spPr>
          <a:xfrm>
            <a:off x="3781804" y="4121399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6FC3ADA4-182B-44C1-9632-41FDC8FE5E15}"/>
              </a:ext>
            </a:extLst>
          </p:cNvPr>
          <p:cNvSpPr/>
          <p:nvPr/>
        </p:nvSpPr>
        <p:spPr>
          <a:xfrm>
            <a:off x="4349562" y="4121400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3626977-B44E-4A9D-8B21-EBE50D01D9DE}"/>
              </a:ext>
            </a:extLst>
          </p:cNvPr>
          <p:cNvSpPr/>
          <p:nvPr/>
        </p:nvSpPr>
        <p:spPr>
          <a:xfrm>
            <a:off x="4923153" y="4121399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8A0FE7B-E2B8-4F2D-B962-C1D3F37E386E}"/>
              </a:ext>
            </a:extLst>
          </p:cNvPr>
          <p:cNvSpPr/>
          <p:nvPr/>
        </p:nvSpPr>
        <p:spPr>
          <a:xfrm>
            <a:off x="3208143" y="469492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EB1B77AD-B4D3-4340-AF23-99801D8CBD92}"/>
              </a:ext>
            </a:extLst>
          </p:cNvPr>
          <p:cNvSpPr/>
          <p:nvPr/>
        </p:nvSpPr>
        <p:spPr>
          <a:xfrm>
            <a:off x="3781734" y="4694920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5AFD7885-41DC-40C4-806D-943FFE3F4A07}"/>
              </a:ext>
            </a:extLst>
          </p:cNvPr>
          <p:cNvSpPr/>
          <p:nvPr/>
        </p:nvSpPr>
        <p:spPr>
          <a:xfrm>
            <a:off x="4349492" y="469492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263EF79F-8F4E-4FA3-9071-2AECF47448F8}"/>
              </a:ext>
            </a:extLst>
          </p:cNvPr>
          <p:cNvSpPr/>
          <p:nvPr/>
        </p:nvSpPr>
        <p:spPr>
          <a:xfrm>
            <a:off x="4923083" y="4694920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4FA8CAA0-8581-4609-975F-46A17452BDDD}"/>
              </a:ext>
            </a:extLst>
          </p:cNvPr>
          <p:cNvSpPr/>
          <p:nvPr/>
        </p:nvSpPr>
        <p:spPr>
          <a:xfrm>
            <a:off x="3208213" y="526844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3FBA854-17DF-4EDA-85E5-EB54D729DBDF}"/>
              </a:ext>
            </a:extLst>
          </p:cNvPr>
          <p:cNvSpPr/>
          <p:nvPr/>
        </p:nvSpPr>
        <p:spPr>
          <a:xfrm>
            <a:off x="3781804" y="5268441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4393B04-9A48-4E8A-B94F-2E5223218AB5}"/>
              </a:ext>
            </a:extLst>
          </p:cNvPr>
          <p:cNvSpPr/>
          <p:nvPr/>
        </p:nvSpPr>
        <p:spPr>
          <a:xfrm>
            <a:off x="4349562" y="526844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8FD48C1B-EFFC-4A1D-9A52-5869986AB6DE}"/>
              </a:ext>
            </a:extLst>
          </p:cNvPr>
          <p:cNvSpPr/>
          <p:nvPr/>
        </p:nvSpPr>
        <p:spPr>
          <a:xfrm>
            <a:off x="4923153" y="526844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DC41574-96BC-4DEB-8C4E-39C9DFA9898D}"/>
              </a:ext>
            </a:extLst>
          </p:cNvPr>
          <p:cNvSpPr/>
          <p:nvPr/>
        </p:nvSpPr>
        <p:spPr>
          <a:xfrm>
            <a:off x="3208143" y="5841963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81A9E191-4247-45D6-95A1-09F574DF64A2}"/>
              </a:ext>
            </a:extLst>
          </p:cNvPr>
          <p:cNvSpPr/>
          <p:nvPr/>
        </p:nvSpPr>
        <p:spPr>
          <a:xfrm>
            <a:off x="3781734" y="5841962"/>
            <a:ext cx="573521" cy="5735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B55FBE9-EFE2-4C9D-AB84-660E5FCE6EF6}"/>
              </a:ext>
            </a:extLst>
          </p:cNvPr>
          <p:cNvSpPr/>
          <p:nvPr/>
        </p:nvSpPr>
        <p:spPr>
          <a:xfrm>
            <a:off x="4349492" y="5841963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A7933FC-6870-411B-B890-D5BDD2642D1C}"/>
              </a:ext>
            </a:extLst>
          </p:cNvPr>
          <p:cNvSpPr/>
          <p:nvPr/>
        </p:nvSpPr>
        <p:spPr>
          <a:xfrm>
            <a:off x="4923083" y="5841962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40612AD9-4BB6-4BE8-B027-C4863AA8F2C7}"/>
              </a:ext>
            </a:extLst>
          </p:cNvPr>
          <p:cNvSpPr/>
          <p:nvPr/>
        </p:nvSpPr>
        <p:spPr>
          <a:xfrm>
            <a:off x="5633098" y="4121400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2AE6C2A7-4679-44CD-B7E1-E972E1C6DB20}"/>
              </a:ext>
            </a:extLst>
          </p:cNvPr>
          <p:cNvSpPr/>
          <p:nvPr/>
        </p:nvSpPr>
        <p:spPr>
          <a:xfrm>
            <a:off x="6206689" y="4121399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4C2B9C87-8007-4445-8107-FB1BE1732EC7}"/>
              </a:ext>
            </a:extLst>
          </p:cNvPr>
          <p:cNvSpPr/>
          <p:nvPr/>
        </p:nvSpPr>
        <p:spPr>
          <a:xfrm>
            <a:off x="6774447" y="4121400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4469BDB-3383-4075-8A2E-94ED3415BB62}"/>
              </a:ext>
            </a:extLst>
          </p:cNvPr>
          <p:cNvSpPr/>
          <p:nvPr/>
        </p:nvSpPr>
        <p:spPr>
          <a:xfrm>
            <a:off x="7348038" y="4121399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18C8F51-C371-4E1B-937C-40893B9FE3C5}"/>
              </a:ext>
            </a:extLst>
          </p:cNvPr>
          <p:cNvSpPr/>
          <p:nvPr/>
        </p:nvSpPr>
        <p:spPr>
          <a:xfrm>
            <a:off x="5633028" y="469492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BD1CB8B0-BC8C-4442-B996-6C1EC419E492}"/>
              </a:ext>
            </a:extLst>
          </p:cNvPr>
          <p:cNvSpPr/>
          <p:nvPr/>
        </p:nvSpPr>
        <p:spPr>
          <a:xfrm>
            <a:off x="6206619" y="4694920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993B82FD-483F-4FB0-A86E-A7175993A50E}"/>
              </a:ext>
            </a:extLst>
          </p:cNvPr>
          <p:cNvSpPr/>
          <p:nvPr/>
        </p:nvSpPr>
        <p:spPr>
          <a:xfrm>
            <a:off x="6774377" y="469492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02A1B70B-1F37-4EAC-A4CF-62FAA822C16C}"/>
              </a:ext>
            </a:extLst>
          </p:cNvPr>
          <p:cNvSpPr/>
          <p:nvPr/>
        </p:nvSpPr>
        <p:spPr>
          <a:xfrm>
            <a:off x="7347968" y="4694920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A00B7818-CD20-4ECB-BC95-6A2D43665C53}"/>
              </a:ext>
            </a:extLst>
          </p:cNvPr>
          <p:cNvSpPr/>
          <p:nvPr/>
        </p:nvSpPr>
        <p:spPr>
          <a:xfrm>
            <a:off x="5633098" y="526844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D5A51B5F-CC4B-4F94-A1BC-869D45DCDA34}"/>
              </a:ext>
            </a:extLst>
          </p:cNvPr>
          <p:cNvSpPr/>
          <p:nvPr/>
        </p:nvSpPr>
        <p:spPr>
          <a:xfrm>
            <a:off x="6206689" y="5268441"/>
            <a:ext cx="573521" cy="5735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DD7BEB65-2A48-4F50-B9BA-00DE23790B12}"/>
              </a:ext>
            </a:extLst>
          </p:cNvPr>
          <p:cNvSpPr/>
          <p:nvPr/>
        </p:nvSpPr>
        <p:spPr>
          <a:xfrm>
            <a:off x="6774447" y="5268442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83AF8F67-9A21-4F90-8A42-25E48A41313A}"/>
              </a:ext>
            </a:extLst>
          </p:cNvPr>
          <p:cNvSpPr/>
          <p:nvPr/>
        </p:nvSpPr>
        <p:spPr>
          <a:xfrm>
            <a:off x="7348038" y="5268441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8D77E80F-92D2-4C8D-AB47-9B1343257BE7}"/>
              </a:ext>
            </a:extLst>
          </p:cNvPr>
          <p:cNvSpPr/>
          <p:nvPr/>
        </p:nvSpPr>
        <p:spPr>
          <a:xfrm>
            <a:off x="5633028" y="5841963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0F19A65F-10F9-4518-B655-569D83F1557A}"/>
              </a:ext>
            </a:extLst>
          </p:cNvPr>
          <p:cNvSpPr/>
          <p:nvPr/>
        </p:nvSpPr>
        <p:spPr>
          <a:xfrm>
            <a:off x="6206619" y="584196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78065183-0541-4E3A-917A-86A8F7D392C3}"/>
              </a:ext>
            </a:extLst>
          </p:cNvPr>
          <p:cNvSpPr/>
          <p:nvPr/>
        </p:nvSpPr>
        <p:spPr>
          <a:xfrm>
            <a:off x="6774377" y="5841963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81F82004-4655-4CA2-9F72-7A0A6C099E67}"/>
              </a:ext>
            </a:extLst>
          </p:cNvPr>
          <p:cNvSpPr/>
          <p:nvPr/>
        </p:nvSpPr>
        <p:spPr>
          <a:xfrm>
            <a:off x="7347968" y="584196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79E1C7AE-E425-4C4A-A67A-7D969C4AAF30}"/>
              </a:ext>
            </a:extLst>
          </p:cNvPr>
          <p:cNvSpPr/>
          <p:nvPr/>
        </p:nvSpPr>
        <p:spPr>
          <a:xfrm>
            <a:off x="8085621" y="413079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3E07864B-8F8E-4DF8-83B7-30D0E676A95E}"/>
              </a:ext>
            </a:extLst>
          </p:cNvPr>
          <p:cNvSpPr/>
          <p:nvPr/>
        </p:nvSpPr>
        <p:spPr>
          <a:xfrm>
            <a:off x="8659212" y="413079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98191D13-67B7-4E1E-B648-01160C054FDC}"/>
              </a:ext>
            </a:extLst>
          </p:cNvPr>
          <p:cNvSpPr/>
          <p:nvPr/>
        </p:nvSpPr>
        <p:spPr>
          <a:xfrm>
            <a:off x="9226970" y="4130792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01B86723-5AF7-4BE9-A8F8-CE34B691A60C}"/>
              </a:ext>
            </a:extLst>
          </p:cNvPr>
          <p:cNvSpPr/>
          <p:nvPr/>
        </p:nvSpPr>
        <p:spPr>
          <a:xfrm>
            <a:off x="9800561" y="4130791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08423EF8-5A8B-4430-9C0A-E0C50F129F03}"/>
              </a:ext>
            </a:extLst>
          </p:cNvPr>
          <p:cNvSpPr/>
          <p:nvPr/>
        </p:nvSpPr>
        <p:spPr>
          <a:xfrm>
            <a:off x="8085551" y="4704313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988D2D59-3E1D-4F74-BA93-F8BE0E6018BE}"/>
              </a:ext>
            </a:extLst>
          </p:cNvPr>
          <p:cNvSpPr/>
          <p:nvPr/>
        </p:nvSpPr>
        <p:spPr>
          <a:xfrm>
            <a:off x="8659142" y="470431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33489222-133E-47C6-A254-098A5B91ED30}"/>
              </a:ext>
            </a:extLst>
          </p:cNvPr>
          <p:cNvSpPr/>
          <p:nvPr/>
        </p:nvSpPr>
        <p:spPr>
          <a:xfrm>
            <a:off x="9226900" y="4704313"/>
            <a:ext cx="573521" cy="5735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2C0C4DCA-0197-49B0-8015-67187681C59A}"/>
              </a:ext>
            </a:extLst>
          </p:cNvPr>
          <p:cNvSpPr/>
          <p:nvPr/>
        </p:nvSpPr>
        <p:spPr>
          <a:xfrm>
            <a:off x="9800491" y="4704312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3D9C76C-D8DF-463D-BDB8-37BA375FDAEC}"/>
              </a:ext>
            </a:extLst>
          </p:cNvPr>
          <p:cNvSpPr/>
          <p:nvPr/>
        </p:nvSpPr>
        <p:spPr>
          <a:xfrm>
            <a:off x="8085621" y="527783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4852CD54-3BC7-4869-AD3D-0B68AAB97ABB}"/>
              </a:ext>
            </a:extLst>
          </p:cNvPr>
          <p:cNvSpPr/>
          <p:nvPr/>
        </p:nvSpPr>
        <p:spPr>
          <a:xfrm>
            <a:off x="8659212" y="5277833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99FBEE0E-1670-4011-9A23-A115025B0D6D}"/>
              </a:ext>
            </a:extLst>
          </p:cNvPr>
          <p:cNvSpPr/>
          <p:nvPr/>
        </p:nvSpPr>
        <p:spPr>
          <a:xfrm>
            <a:off x="9226970" y="5277834"/>
            <a:ext cx="573521" cy="5735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70834925-AF0D-404E-8104-6F8EB5ED7A30}"/>
              </a:ext>
            </a:extLst>
          </p:cNvPr>
          <p:cNvSpPr/>
          <p:nvPr/>
        </p:nvSpPr>
        <p:spPr>
          <a:xfrm>
            <a:off x="9800561" y="5277833"/>
            <a:ext cx="573521" cy="5735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8EF72E97-0504-4377-B30F-F44E50D47B39}"/>
              </a:ext>
            </a:extLst>
          </p:cNvPr>
          <p:cNvSpPr/>
          <p:nvPr/>
        </p:nvSpPr>
        <p:spPr>
          <a:xfrm>
            <a:off x="8085551" y="585135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D029BD9E-40A5-4215-B7D5-FB441AA7B853}"/>
              </a:ext>
            </a:extLst>
          </p:cNvPr>
          <p:cNvSpPr/>
          <p:nvPr/>
        </p:nvSpPr>
        <p:spPr>
          <a:xfrm>
            <a:off x="8659142" y="585135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EC2B235F-FFF9-4CE0-BEDB-54C9DC3DBB4E}"/>
              </a:ext>
            </a:extLst>
          </p:cNvPr>
          <p:cNvSpPr/>
          <p:nvPr/>
        </p:nvSpPr>
        <p:spPr>
          <a:xfrm>
            <a:off x="9226900" y="5851355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4FCCFF87-0F61-4550-831A-E4A790826C35}"/>
              </a:ext>
            </a:extLst>
          </p:cNvPr>
          <p:cNvSpPr/>
          <p:nvPr/>
        </p:nvSpPr>
        <p:spPr>
          <a:xfrm>
            <a:off x="9800491" y="5851354"/>
            <a:ext cx="573521" cy="573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25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675</Words>
  <Application>Microsoft Office PowerPoint</Application>
  <PresentationFormat>宽屏</PresentationFormat>
  <Paragraphs>346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主题</vt:lpstr>
      <vt:lpstr>算法图示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算法图示</dc:title>
  <dc:creator>Administrator</dc:creator>
  <cp:lastModifiedBy>Administrator</cp:lastModifiedBy>
  <cp:revision>38</cp:revision>
  <dcterms:created xsi:type="dcterms:W3CDTF">2020-02-15T13:05:11Z</dcterms:created>
  <dcterms:modified xsi:type="dcterms:W3CDTF">2020-02-26T13:30:56Z</dcterms:modified>
</cp:coreProperties>
</file>