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92" r:id="rId2"/>
    <p:sldId id="257" r:id="rId3"/>
    <p:sldId id="258" r:id="rId4"/>
    <p:sldId id="266" r:id="rId5"/>
    <p:sldId id="265" r:id="rId6"/>
    <p:sldId id="293" r:id="rId7"/>
    <p:sldId id="267" r:id="rId8"/>
    <p:sldId id="270" r:id="rId9"/>
    <p:sldId id="269" r:id="rId10"/>
    <p:sldId id="268" r:id="rId11"/>
    <p:sldId id="271" r:id="rId12"/>
    <p:sldId id="297" r:id="rId13"/>
    <p:sldId id="294" r:id="rId14"/>
    <p:sldId id="272" r:id="rId15"/>
    <p:sldId id="274" r:id="rId16"/>
    <p:sldId id="273" r:id="rId17"/>
    <p:sldId id="275" r:id="rId18"/>
    <p:sldId id="295" r:id="rId19"/>
    <p:sldId id="277" r:id="rId20"/>
    <p:sldId id="276" r:id="rId21"/>
    <p:sldId id="29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67054"/>
    <a:srgbClr val="597C8F"/>
    <a:srgbClr val="DA826C"/>
    <a:srgbClr val="395269"/>
    <a:srgbClr val="FB4349"/>
    <a:srgbClr val="596D7E"/>
    <a:srgbClr val="FFFFFF"/>
    <a:srgbClr val="AB3438"/>
    <a:srgbClr val="2A3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228" autoAdjust="0"/>
  </p:normalViewPr>
  <p:slideViewPr>
    <p:cSldViewPr snapToGrid="0" showGuides="1">
      <p:cViewPr varScale="1">
        <p:scale>
          <a:sx n="122" d="100"/>
          <a:sy n="122" d="100"/>
        </p:scale>
        <p:origin x="57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E1476BF9-CC91-4E53-9994-4EDE7293B571}" type="datetimeFigureOut">
              <a:rPr lang="zh-CN" altLang="en-US" smtClean="0"/>
              <a:t>2022/6/8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71BE935D-E771-4353-9C11-F366E4F1B1B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69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58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1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030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731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9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498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08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338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619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8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2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1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34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4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90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6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1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3581399" y="1052096"/>
            <a:ext cx="5330231" cy="4786943"/>
            <a:chOff x="1072586" y="701733"/>
            <a:chExt cx="4902755" cy="4560310"/>
          </a:xfrm>
        </p:grpSpPr>
        <p:sp>
          <p:nvSpPr>
            <p:cNvPr id="10" name="矩形 9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648372">
              <a:off x="1501313" y="788015"/>
              <a:ext cx="4474028" cy="4474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648372">
              <a:off x="1313660" y="701733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4F3-3130-284A-8F79-652A7EE36B43}" type="datetime1">
              <a:rPr lang="en-CA" altLang="zh-CN" smtClean="0"/>
              <a:t>2022-06-08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A476883-17BD-5F4E-AA47-90DBB56C4AB7}" type="datetime1">
              <a:rPr lang="en-CA" altLang="zh-CN" smtClean="0"/>
              <a:t>2022-06-08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FDA5D8F-D066-4E35-B174-87C3F62E8D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5064" y="1951890"/>
            <a:ext cx="447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Mid – Term Project Report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7054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7597" y="2529024"/>
            <a:ext cx="6418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6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sz="66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sz="66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sz="66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sz="66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sz="66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51990" y="6143768"/>
            <a:ext cx="3993741" cy="584775"/>
            <a:chOff x="7318640" y="6267593"/>
            <a:chExt cx="3993741" cy="584775"/>
          </a:xfrm>
        </p:grpSpPr>
        <p:grpSp>
          <p:nvGrpSpPr>
            <p:cNvPr id="6" name="组合 5"/>
            <p:cNvGrpSpPr/>
            <p:nvPr/>
          </p:nvGrpSpPr>
          <p:grpSpPr>
            <a:xfrm>
              <a:off x="7318640" y="6267593"/>
              <a:ext cx="2233459" cy="584775"/>
              <a:chOff x="1395409" y="4247713"/>
              <a:chExt cx="2233459" cy="584775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95409" y="4331635"/>
                <a:ext cx="416937" cy="416934"/>
                <a:chOff x="891974" y="4415843"/>
                <a:chExt cx="450443" cy="450443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E6705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15" name="椭圆 39"/>
                <p:cNvSpPr/>
                <p:nvPr/>
              </p:nvSpPr>
              <p:spPr>
                <a:xfrm>
                  <a:off x="993275" y="4502064"/>
                  <a:ext cx="247839" cy="278000"/>
                </a:xfrm>
                <a:custGeom>
                  <a:avLst/>
                  <a:gdLst>
                    <a:gd name="connsiteX0" fmla="*/ 199932 w 300038"/>
                    <a:gd name="connsiteY0" fmla="*/ 273051 h 336551"/>
                    <a:gd name="connsiteX1" fmla="*/ 192088 w 300038"/>
                    <a:gd name="connsiteY1" fmla="*/ 280989 h 336551"/>
                    <a:gd name="connsiteX2" fmla="*/ 192088 w 300038"/>
                    <a:gd name="connsiteY2" fmla="*/ 306124 h 336551"/>
                    <a:gd name="connsiteX3" fmla="*/ 199932 w 300038"/>
                    <a:gd name="connsiteY3" fmla="*/ 312739 h 336551"/>
                    <a:gd name="connsiteX4" fmla="*/ 250919 w 300038"/>
                    <a:gd name="connsiteY4" fmla="*/ 312739 h 336551"/>
                    <a:gd name="connsiteX5" fmla="*/ 258763 w 300038"/>
                    <a:gd name="connsiteY5" fmla="*/ 306124 h 336551"/>
                    <a:gd name="connsiteX6" fmla="*/ 258763 w 300038"/>
                    <a:gd name="connsiteY6" fmla="*/ 280989 h 336551"/>
                    <a:gd name="connsiteX7" fmla="*/ 250919 w 300038"/>
                    <a:gd name="connsiteY7" fmla="*/ 273051 h 336551"/>
                    <a:gd name="connsiteX8" fmla="*/ 199932 w 300038"/>
                    <a:gd name="connsiteY8" fmla="*/ 273051 h 336551"/>
                    <a:gd name="connsiteX9" fmla="*/ 101328 w 300038"/>
                    <a:gd name="connsiteY9" fmla="*/ 196851 h 336551"/>
                    <a:gd name="connsiteX10" fmla="*/ 107908 w 300038"/>
                    <a:gd name="connsiteY10" fmla="*/ 196851 h 336551"/>
                    <a:gd name="connsiteX11" fmla="*/ 111856 w 300038"/>
                    <a:gd name="connsiteY11" fmla="*/ 202123 h 336551"/>
                    <a:gd name="connsiteX12" fmla="*/ 128964 w 300038"/>
                    <a:gd name="connsiteY12" fmla="*/ 248250 h 336551"/>
                    <a:gd name="connsiteX13" fmla="*/ 131595 w 300038"/>
                    <a:gd name="connsiteY13" fmla="*/ 239025 h 336551"/>
                    <a:gd name="connsiteX14" fmla="*/ 126332 w 300038"/>
                    <a:gd name="connsiteY14" fmla="*/ 225845 h 336551"/>
                    <a:gd name="connsiteX15" fmla="*/ 127648 w 300038"/>
                    <a:gd name="connsiteY15" fmla="*/ 217938 h 336551"/>
                    <a:gd name="connsiteX16" fmla="*/ 132911 w 300038"/>
                    <a:gd name="connsiteY16" fmla="*/ 215302 h 336551"/>
                    <a:gd name="connsiteX17" fmla="*/ 167126 w 300038"/>
                    <a:gd name="connsiteY17" fmla="*/ 215302 h 336551"/>
                    <a:gd name="connsiteX18" fmla="*/ 172390 w 300038"/>
                    <a:gd name="connsiteY18" fmla="*/ 217938 h 336551"/>
                    <a:gd name="connsiteX19" fmla="*/ 173706 w 300038"/>
                    <a:gd name="connsiteY19" fmla="*/ 225845 h 336551"/>
                    <a:gd name="connsiteX20" fmla="*/ 168442 w 300038"/>
                    <a:gd name="connsiteY20" fmla="*/ 239025 h 336551"/>
                    <a:gd name="connsiteX21" fmla="*/ 171074 w 300038"/>
                    <a:gd name="connsiteY21" fmla="*/ 248250 h 336551"/>
                    <a:gd name="connsiteX22" fmla="*/ 188182 w 300038"/>
                    <a:gd name="connsiteY22" fmla="*/ 202123 h 336551"/>
                    <a:gd name="connsiteX23" fmla="*/ 192130 w 300038"/>
                    <a:gd name="connsiteY23" fmla="*/ 196851 h 336551"/>
                    <a:gd name="connsiteX24" fmla="*/ 198710 w 300038"/>
                    <a:gd name="connsiteY24" fmla="*/ 196851 h 336551"/>
                    <a:gd name="connsiteX25" fmla="*/ 265823 w 300038"/>
                    <a:gd name="connsiteY25" fmla="*/ 224527 h 336551"/>
                    <a:gd name="connsiteX26" fmla="*/ 300038 w 300038"/>
                    <a:gd name="connsiteY26" fmla="*/ 274609 h 336551"/>
                    <a:gd name="connsiteX27" fmla="*/ 300038 w 300038"/>
                    <a:gd name="connsiteY27" fmla="*/ 328643 h 336551"/>
                    <a:gd name="connsiteX28" fmla="*/ 292142 w 300038"/>
                    <a:gd name="connsiteY28" fmla="*/ 336551 h 336551"/>
                    <a:gd name="connsiteX29" fmla="*/ 7896 w 300038"/>
                    <a:gd name="connsiteY29" fmla="*/ 336551 h 336551"/>
                    <a:gd name="connsiteX30" fmla="*/ 0 w 300038"/>
                    <a:gd name="connsiteY30" fmla="*/ 328643 h 336551"/>
                    <a:gd name="connsiteX31" fmla="*/ 0 w 300038"/>
                    <a:gd name="connsiteY31" fmla="*/ 274609 h 336551"/>
                    <a:gd name="connsiteX32" fmla="*/ 34215 w 300038"/>
                    <a:gd name="connsiteY32" fmla="*/ 224527 h 336551"/>
                    <a:gd name="connsiteX33" fmla="*/ 101328 w 300038"/>
                    <a:gd name="connsiteY33" fmla="*/ 196851 h 336551"/>
                    <a:gd name="connsiteX34" fmla="*/ 155328 w 300038"/>
                    <a:gd name="connsiteY34" fmla="*/ 0 h 336551"/>
                    <a:gd name="connsiteX35" fmla="*/ 201775 w 300038"/>
                    <a:gd name="connsiteY35" fmla="*/ 15854 h 336551"/>
                    <a:gd name="connsiteX36" fmla="*/ 223008 w 300038"/>
                    <a:gd name="connsiteY36" fmla="*/ 79268 h 336551"/>
                    <a:gd name="connsiteX37" fmla="*/ 224335 w 300038"/>
                    <a:gd name="connsiteY37" fmla="*/ 93801 h 336551"/>
                    <a:gd name="connsiteX38" fmla="*/ 229643 w 300038"/>
                    <a:gd name="connsiteY38" fmla="*/ 100407 h 336551"/>
                    <a:gd name="connsiteX39" fmla="*/ 232297 w 300038"/>
                    <a:gd name="connsiteY39" fmla="*/ 125508 h 336551"/>
                    <a:gd name="connsiteX40" fmla="*/ 208410 w 300038"/>
                    <a:gd name="connsiteY40" fmla="*/ 151931 h 336551"/>
                    <a:gd name="connsiteX41" fmla="*/ 185850 w 300038"/>
                    <a:gd name="connsiteY41" fmla="*/ 183639 h 336551"/>
                    <a:gd name="connsiteX42" fmla="*/ 172579 w 300038"/>
                    <a:gd name="connsiteY42" fmla="*/ 192887 h 336551"/>
                    <a:gd name="connsiteX43" fmla="*/ 150019 w 300038"/>
                    <a:gd name="connsiteY43" fmla="*/ 196850 h 336551"/>
                    <a:gd name="connsiteX44" fmla="*/ 127459 w 300038"/>
                    <a:gd name="connsiteY44" fmla="*/ 192887 h 336551"/>
                    <a:gd name="connsiteX45" fmla="*/ 114189 w 300038"/>
                    <a:gd name="connsiteY45" fmla="*/ 183639 h 336551"/>
                    <a:gd name="connsiteX46" fmla="*/ 91629 w 300038"/>
                    <a:gd name="connsiteY46" fmla="*/ 151931 h 336551"/>
                    <a:gd name="connsiteX47" fmla="*/ 67742 w 300038"/>
                    <a:gd name="connsiteY47" fmla="*/ 125508 h 336551"/>
                    <a:gd name="connsiteX48" fmla="*/ 70396 w 300038"/>
                    <a:gd name="connsiteY48" fmla="*/ 100407 h 336551"/>
                    <a:gd name="connsiteX49" fmla="*/ 75704 w 300038"/>
                    <a:gd name="connsiteY49" fmla="*/ 93801 h 336551"/>
                    <a:gd name="connsiteX50" fmla="*/ 77031 w 300038"/>
                    <a:gd name="connsiteY50" fmla="*/ 85874 h 336551"/>
                    <a:gd name="connsiteX51" fmla="*/ 74377 w 300038"/>
                    <a:gd name="connsiteY51" fmla="*/ 50203 h 336551"/>
                    <a:gd name="connsiteX52" fmla="*/ 103572 w 300038"/>
                    <a:gd name="connsiteY52" fmla="*/ 27744 h 336551"/>
                    <a:gd name="connsiteX53" fmla="*/ 119497 w 300038"/>
                    <a:gd name="connsiteY53" fmla="*/ 10569 h 336551"/>
                    <a:gd name="connsiteX54" fmla="*/ 155328 w 300038"/>
                    <a:gd name="connsiteY54" fmla="*/ 0 h 336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00038" h="336551">
                      <a:moveTo>
                        <a:pt x="199932" y="273051"/>
                      </a:moveTo>
                      <a:cubicBezTo>
                        <a:pt x="194703" y="273051"/>
                        <a:pt x="192088" y="277020"/>
                        <a:pt x="192088" y="280989"/>
                      </a:cubicBezTo>
                      <a:cubicBezTo>
                        <a:pt x="192088" y="306124"/>
                        <a:pt x="192088" y="306124"/>
                        <a:pt x="192088" y="306124"/>
                      </a:cubicBezTo>
                      <a:cubicBezTo>
                        <a:pt x="192088" y="310093"/>
                        <a:pt x="194703" y="312739"/>
                        <a:pt x="199932" y="312739"/>
                      </a:cubicBezTo>
                      <a:cubicBezTo>
                        <a:pt x="250919" y="312739"/>
                        <a:pt x="250919" y="312739"/>
                        <a:pt x="250919" y="312739"/>
                      </a:cubicBezTo>
                      <a:cubicBezTo>
                        <a:pt x="254841" y="312739"/>
                        <a:pt x="258763" y="310093"/>
                        <a:pt x="258763" y="306124"/>
                      </a:cubicBezTo>
                      <a:lnTo>
                        <a:pt x="258763" y="280989"/>
                      </a:lnTo>
                      <a:cubicBezTo>
                        <a:pt x="258763" y="277020"/>
                        <a:pt x="254841" y="273051"/>
                        <a:pt x="250919" y="273051"/>
                      </a:cubicBezTo>
                      <a:cubicBezTo>
                        <a:pt x="199932" y="273051"/>
                        <a:pt x="199932" y="273051"/>
                        <a:pt x="199932" y="273051"/>
                      </a:cubicBezTo>
                      <a:close/>
                      <a:moveTo>
                        <a:pt x="101328" y="196851"/>
                      </a:moveTo>
                      <a:cubicBezTo>
                        <a:pt x="103960" y="196851"/>
                        <a:pt x="105276" y="196851"/>
                        <a:pt x="107908" y="196851"/>
                      </a:cubicBezTo>
                      <a:cubicBezTo>
                        <a:pt x="109224" y="198169"/>
                        <a:pt x="110540" y="199487"/>
                        <a:pt x="111856" y="202123"/>
                      </a:cubicBezTo>
                      <a:cubicBezTo>
                        <a:pt x="128964" y="248250"/>
                        <a:pt x="128964" y="248250"/>
                        <a:pt x="128964" y="248250"/>
                      </a:cubicBezTo>
                      <a:cubicBezTo>
                        <a:pt x="131595" y="239025"/>
                        <a:pt x="131595" y="239025"/>
                        <a:pt x="131595" y="239025"/>
                      </a:cubicBezTo>
                      <a:cubicBezTo>
                        <a:pt x="126332" y="225845"/>
                        <a:pt x="126332" y="225845"/>
                        <a:pt x="126332" y="225845"/>
                      </a:cubicBezTo>
                      <a:cubicBezTo>
                        <a:pt x="125016" y="223209"/>
                        <a:pt x="126332" y="220574"/>
                        <a:pt x="127648" y="217938"/>
                      </a:cubicBezTo>
                      <a:cubicBezTo>
                        <a:pt x="128964" y="216620"/>
                        <a:pt x="131595" y="215302"/>
                        <a:pt x="132911" y="215302"/>
                      </a:cubicBezTo>
                      <a:cubicBezTo>
                        <a:pt x="167126" y="215302"/>
                        <a:pt x="167126" y="215302"/>
                        <a:pt x="167126" y="215302"/>
                      </a:cubicBezTo>
                      <a:cubicBezTo>
                        <a:pt x="168442" y="215302"/>
                        <a:pt x="171074" y="216620"/>
                        <a:pt x="172390" y="217938"/>
                      </a:cubicBezTo>
                      <a:cubicBezTo>
                        <a:pt x="173706" y="220574"/>
                        <a:pt x="175022" y="223209"/>
                        <a:pt x="173706" y="225845"/>
                      </a:cubicBezTo>
                      <a:cubicBezTo>
                        <a:pt x="168442" y="239025"/>
                        <a:pt x="168442" y="239025"/>
                        <a:pt x="168442" y="239025"/>
                      </a:cubicBezTo>
                      <a:cubicBezTo>
                        <a:pt x="171074" y="248250"/>
                        <a:pt x="171074" y="248250"/>
                        <a:pt x="171074" y="248250"/>
                      </a:cubicBezTo>
                      <a:cubicBezTo>
                        <a:pt x="188182" y="202123"/>
                        <a:pt x="188182" y="202123"/>
                        <a:pt x="188182" y="202123"/>
                      </a:cubicBezTo>
                      <a:cubicBezTo>
                        <a:pt x="189498" y="199487"/>
                        <a:pt x="190814" y="198169"/>
                        <a:pt x="192130" y="196851"/>
                      </a:cubicBezTo>
                      <a:cubicBezTo>
                        <a:pt x="194762" y="196851"/>
                        <a:pt x="196078" y="196851"/>
                        <a:pt x="198710" y="196851"/>
                      </a:cubicBezTo>
                      <a:cubicBezTo>
                        <a:pt x="265823" y="224527"/>
                        <a:pt x="265823" y="224527"/>
                        <a:pt x="265823" y="224527"/>
                      </a:cubicBezTo>
                      <a:cubicBezTo>
                        <a:pt x="286879" y="232435"/>
                        <a:pt x="300038" y="252204"/>
                        <a:pt x="300038" y="274609"/>
                      </a:cubicBezTo>
                      <a:cubicBezTo>
                        <a:pt x="300038" y="328643"/>
                        <a:pt x="300038" y="328643"/>
                        <a:pt x="300038" y="328643"/>
                      </a:cubicBezTo>
                      <a:cubicBezTo>
                        <a:pt x="300038" y="332597"/>
                        <a:pt x="296090" y="336551"/>
                        <a:pt x="292142" y="336551"/>
                      </a:cubicBezTo>
                      <a:cubicBezTo>
                        <a:pt x="7896" y="336551"/>
                        <a:pt x="7896" y="336551"/>
                        <a:pt x="7896" y="336551"/>
                      </a:cubicBezTo>
                      <a:cubicBezTo>
                        <a:pt x="3948" y="336551"/>
                        <a:pt x="0" y="332597"/>
                        <a:pt x="0" y="328643"/>
                      </a:cubicBezTo>
                      <a:cubicBezTo>
                        <a:pt x="0" y="274609"/>
                        <a:pt x="0" y="274609"/>
                        <a:pt x="0" y="274609"/>
                      </a:cubicBezTo>
                      <a:cubicBezTo>
                        <a:pt x="0" y="252204"/>
                        <a:pt x="13159" y="232435"/>
                        <a:pt x="34215" y="224527"/>
                      </a:cubicBezTo>
                      <a:cubicBezTo>
                        <a:pt x="101328" y="196851"/>
                        <a:pt x="101328" y="196851"/>
                        <a:pt x="101328" y="196851"/>
                      </a:cubicBezTo>
                      <a:close/>
                      <a:moveTo>
                        <a:pt x="155328" y="0"/>
                      </a:moveTo>
                      <a:cubicBezTo>
                        <a:pt x="171252" y="0"/>
                        <a:pt x="187177" y="5285"/>
                        <a:pt x="201775" y="15854"/>
                      </a:cubicBezTo>
                      <a:cubicBezTo>
                        <a:pt x="225662" y="34350"/>
                        <a:pt x="223008" y="72663"/>
                        <a:pt x="223008" y="79268"/>
                      </a:cubicBezTo>
                      <a:cubicBezTo>
                        <a:pt x="223008" y="84553"/>
                        <a:pt x="224335" y="89838"/>
                        <a:pt x="224335" y="93801"/>
                      </a:cubicBezTo>
                      <a:cubicBezTo>
                        <a:pt x="225662" y="95122"/>
                        <a:pt x="228316" y="96443"/>
                        <a:pt x="229643" y="100407"/>
                      </a:cubicBezTo>
                      <a:cubicBezTo>
                        <a:pt x="234951" y="107012"/>
                        <a:pt x="234951" y="114939"/>
                        <a:pt x="232297" y="125508"/>
                      </a:cubicBezTo>
                      <a:cubicBezTo>
                        <a:pt x="226989" y="146647"/>
                        <a:pt x="215045" y="150610"/>
                        <a:pt x="208410" y="151931"/>
                      </a:cubicBezTo>
                      <a:cubicBezTo>
                        <a:pt x="204429" y="159858"/>
                        <a:pt x="195139" y="175712"/>
                        <a:pt x="185850" y="183639"/>
                      </a:cubicBezTo>
                      <a:cubicBezTo>
                        <a:pt x="183196" y="187602"/>
                        <a:pt x="177888" y="190244"/>
                        <a:pt x="172579" y="192887"/>
                      </a:cubicBezTo>
                      <a:cubicBezTo>
                        <a:pt x="164617" y="195529"/>
                        <a:pt x="157982" y="196850"/>
                        <a:pt x="150019" y="196850"/>
                      </a:cubicBezTo>
                      <a:cubicBezTo>
                        <a:pt x="142057" y="196850"/>
                        <a:pt x="135422" y="195529"/>
                        <a:pt x="127459" y="192887"/>
                      </a:cubicBezTo>
                      <a:cubicBezTo>
                        <a:pt x="122151" y="190244"/>
                        <a:pt x="116843" y="187602"/>
                        <a:pt x="114189" y="183639"/>
                      </a:cubicBezTo>
                      <a:cubicBezTo>
                        <a:pt x="104900" y="175712"/>
                        <a:pt x="95610" y="159858"/>
                        <a:pt x="91629" y="151931"/>
                      </a:cubicBezTo>
                      <a:cubicBezTo>
                        <a:pt x="84994" y="150610"/>
                        <a:pt x="73050" y="146647"/>
                        <a:pt x="67742" y="125508"/>
                      </a:cubicBezTo>
                      <a:cubicBezTo>
                        <a:pt x="65088" y="114939"/>
                        <a:pt x="65088" y="107012"/>
                        <a:pt x="70396" y="100407"/>
                      </a:cubicBezTo>
                      <a:cubicBezTo>
                        <a:pt x="71723" y="96443"/>
                        <a:pt x="74377" y="95122"/>
                        <a:pt x="75704" y="93801"/>
                      </a:cubicBezTo>
                      <a:cubicBezTo>
                        <a:pt x="75704" y="91159"/>
                        <a:pt x="75704" y="88516"/>
                        <a:pt x="77031" y="85874"/>
                      </a:cubicBezTo>
                      <a:cubicBezTo>
                        <a:pt x="73050" y="80590"/>
                        <a:pt x="67742" y="68699"/>
                        <a:pt x="74377" y="50203"/>
                      </a:cubicBezTo>
                      <a:cubicBezTo>
                        <a:pt x="81013" y="30386"/>
                        <a:pt x="95610" y="27744"/>
                        <a:pt x="103572" y="27744"/>
                      </a:cubicBezTo>
                      <a:cubicBezTo>
                        <a:pt x="106227" y="22459"/>
                        <a:pt x="111535" y="17175"/>
                        <a:pt x="119497" y="10569"/>
                      </a:cubicBezTo>
                      <a:cubicBezTo>
                        <a:pt x="128786" y="3963"/>
                        <a:pt x="142057" y="0"/>
                        <a:pt x="155328" y="0"/>
                      </a:cubicBezTo>
                      <a:close/>
                    </a:path>
                  </a:pathLst>
                </a:custGeom>
                <a:solidFill>
                  <a:srgbClr val="E6705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1812345" y="4247713"/>
                <a:ext cx="18165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CA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Gianluca Fuoco </a:t>
                </a:r>
              </a:p>
              <a:p>
                <a:r>
                  <a:rPr lang="en-CA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&amp;  Jingyun Li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464274" y="6336126"/>
              <a:ext cx="1848107" cy="416934"/>
              <a:chOff x="3884498" y="4331635"/>
              <a:chExt cx="1848107" cy="41693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884498" y="4331635"/>
                <a:ext cx="416937" cy="416934"/>
                <a:chOff x="891974" y="4415843"/>
                <a:chExt cx="450443" cy="450443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E6705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11" name="椭圆 44"/>
                <p:cNvSpPr/>
                <p:nvPr/>
              </p:nvSpPr>
              <p:spPr>
                <a:xfrm>
                  <a:off x="978196" y="4510710"/>
                  <a:ext cx="278000" cy="260708"/>
                </a:xfrm>
                <a:custGeom>
                  <a:avLst/>
                  <a:gdLst>
                    <a:gd name="connsiteX0" fmla="*/ 249749 w 331788"/>
                    <a:gd name="connsiteY0" fmla="*/ 163513 h 311151"/>
                    <a:gd name="connsiteX1" fmla="*/ 243291 w 331788"/>
                    <a:gd name="connsiteY1" fmla="*/ 171424 h 311151"/>
                    <a:gd name="connsiteX2" fmla="*/ 243291 w 331788"/>
                    <a:gd name="connsiteY2" fmla="*/ 218888 h 311151"/>
                    <a:gd name="connsiteX3" fmla="*/ 238125 w 331788"/>
                    <a:gd name="connsiteY3" fmla="*/ 229435 h 311151"/>
                    <a:gd name="connsiteX4" fmla="*/ 249749 w 331788"/>
                    <a:gd name="connsiteY4" fmla="*/ 241301 h 311151"/>
                    <a:gd name="connsiteX5" fmla="*/ 260081 w 331788"/>
                    <a:gd name="connsiteY5" fmla="*/ 236027 h 311151"/>
                    <a:gd name="connsiteX6" fmla="*/ 288495 w 331788"/>
                    <a:gd name="connsiteY6" fmla="*/ 236027 h 311151"/>
                    <a:gd name="connsiteX7" fmla="*/ 307868 w 331788"/>
                    <a:gd name="connsiteY7" fmla="*/ 236027 h 311151"/>
                    <a:gd name="connsiteX8" fmla="*/ 314325 w 331788"/>
                    <a:gd name="connsiteY8" fmla="*/ 229435 h 311151"/>
                    <a:gd name="connsiteX9" fmla="*/ 307868 w 331788"/>
                    <a:gd name="connsiteY9" fmla="*/ 221525 h 311151"/>
                    <a:gd name="connsiteX10" fmla="*/ 260081 w 331788"/>
                    <a:gd name="connsiteY10" fmla="*/ 221525 h 311151"/>
                    <a:gd name="connsiteX11" fmla="*/ 257498 w 331788"/>
                    <a:gd name="connsiteY11" fmla="*/ 218888 h 311151"/>
                    <a:gd name="connsiteX12" fmla="*/ 257498 w 331788"/>
                    <a:gd name="connsiteY12" fmla="*/ 171424 h 311151"/>
                    <a:gd name="connsiteX13" fmla="*/ 249749 w 331788"/>
                    <a:gd name="connsiteY13" fmla="*/ 163513 h 311151"/>
                    <a:gd name="connsiteX14" fmla="*/ 250178 w 331788"/>
                    <a:gd name="connsiteY14" fmla="*/ 147638 h 311151"/>
                    <a:gd name="connsiteX15" fmla="*/ 289040 w 331788"/>
                    <a:gd name="connsiteY15" fmla="*/ 158020 h 311151"/>
                    <a:gd name="connsiteX16" fmla="*/ 331788 w 331788"/>
                    <a:gd name="connsiteY16" fmla="*/ 229395 h 311151"/>
                    <a:gd name="connsiteX17" fmla="*/ 250178 w 331788"/>
                    <a:gd name="connsiteY17" fmla="*/ 311151 h 311151"/>
                    <a:gd name="connsiteX18" fmla="*/ 175044 w 331788"/>
                    <a:gd name="connsiteY18" fmla="*/ 260540 h 311151"/>
                    <a:gd name="connsiteX19" fmla="*/ 169863 w 331788"/>
                    <a:gd name="connsiteY19" fmla="*/ 229395 h 311151"/>
                    <a:gd name="connsiteX20" fmla="*/ 250178 w 331788"/>
                    <a:gd name="connsiteY20" fmla="*/ 147638 h 311151"/>
                    <a:gd name="connsiteX21" fmla="*/ 22336 w 331788"/>
                    <a:gd name="connsiteY21" fmla="*/ 44450 h 311151"/>
                    <a:gd name="connsiteX22" fmla="*/ 15875 w 331788"/>
                    <a:gd name="connsiteY22" fmla="*/ 49630 h 311151"/>
                    <a:gd name="connsiteX23" fmla="*/ 15875 w 331788"/>
                    <a:gd name="connsiteY23" fmla="*/ 93663 h 311151"/>
                    <a:gd name="connsiteX24" fmla="*/ 273050 w 331788"/>
                    <a:gd name="connsiteY24" fmla="*/ 93663 h 311151"/>
                    <a:gd name="connsiteX25" fmla="*/ 273050 w 331788"/>
                    <a:gd name="connsiteY25" fmla="*/ 49630 h 311151"/>
                    <a:gd name="connsiteX26" fmla="*/ 267881 w 331788"/>
                    <a:gd name="connsiteY26" fmla="*/ 44450 h 311151"/>
                    <a:gd name="connsiteX27" fmla="*/ 245911 w 331788"/>
                    <a:gd name="connsiteY27" fmla="*/ 44450 h 311151"/>
                    <a:gd name="connsiteX28" fmla="*/ 245911 w 331788"/>
                    <a:gd name="connsiteY28" fmla="*/ 53515 h 311151"/>
                    <a:gd name="connsiteX29" fmla="*/ 231695 w 331788"/>
                    <a:gd name="connsiteY29" fmla="*/ 67761 h 311151"/>
                    <a:gd name="connsiteX30" fmla="*/ 212310 w 331788"/>
                    <a:gd name="connsiteY30" fmla="*/ 67761 h 311151"/>
                    <a:gd name="connsiteX31" fmla="*/ 198094 w 331788"/>
                    <a:gd name="connsiteY31" fmla="*/ 53515 h 311151"/>
                    <a:gd name="connsiteX32" fmla="*/ 198094 w 331788"/>
                    <a:gd name="connsiteY32" fmla="*/ 44450 h 311151"/>
                    <a:gd name="connsiteX33" fmla="*/ 168370 w 331788"/>
                    <a:gd name="connsiteY33" fmla="*/ 44450 h 311151"/>
                    <a:gd name="connsiteX34" fmla="*/ 168370 w 331788"/>
                    <a:gd name="connsiteY34" fmla="*/ 53515 h 311151"/>
                    <a:gd name="connsiteX35" fmla="*/ 154155 w 331788"/>
                    <a:gd name="connsiteY35" fmla="*/ 67761 h 311151"/>
                    <a:gd name="connsiteX36" fmla="*/ 134770 w 331788"/>
                    <a:gd name="connsiteY36" fmla="*/ 67761 h 311151"/>
                    <a:gd name="connsiteX37" fmla="*/ 120554 w 331788"/>
                    <a:gd name="connsiteY37" fmla="*/ 53515 h 311151"/>
                    <a:gd name="connsiteX38" fmla="*/ 120554 w 331788"/>
                    <a:gd name="connsiteY38" fmla="*/ 44450 h 311151"/>
                    <a:gd name="connsiteX39" fmla="*/ 92123 w 331788"/>
                    <a:gd name="connsiteY39" fmla="*/ 44450 h 311151"/>
                    <a:gd name="connsiteX40" fmla="*/ 92123 w 331788"/>
                    <a:gd name="connsiteY40" fmla="*/ 53515 h 311151"/>
                    <a:gd name="connsiteX41" fmla="*/ 77907 w 331788"/>
                    <a:gd name="connsiteY41" fmla="*/ 67761 h 311151"/>
                    <a:gd name="connsiteX42" fmla="*/ 58522 w 331788"/>
                    <a:gd name="connsiteY42" fmla="*/ 67761 h 311151"/>
                    <a:gd name="connsiteX43" fmla="*/ 44306 w 331788"/>
                    <a:gd name="connsiteY43" fmla="*/ 53515 h 311151"/>
                    <a:gd name="connsiteX44" fmla="*/ 44306 w 331788"/>
                    <a:gd name="connsiteY44" fmla="*/ 44450 h 311151"/>
                    <a:gd name="connsiteX45" fmla="*/ 22336 w 331788"/>
                    <a:gd name="connsiteY45" fmla="*/ 44450 h 311151"/>
                    <a:gd name="connsiteX46" fmla="*/ 58303 w 331788"/>
                    <a:gd name="connsiteY46" fmla="*/ 0 h 311151"/>
                    <a:gd name="connsiteX47" fmla="*/ 77737 w 331788"/>
                    <a:gd name="connsiteY47" fmla="*/ 0 h 311151"/>
                    <a:gd name="connsiteX48" fmla="*/ 91989 w 331788"/>
                    <a:gd name="connsiteY48" fmla="*/ 14248 h 311151"/>
                    <a:gd name="connsiteX49" fmla="*/ 91989 w 331788"/>
                    <a:gd name="connsiteY49" fmla="*/ 29791 h 311151"/>
                    <a:gd name="connsiteX50" fmla="*/ 120493 w 331788"/>
                    <a:gd name="connsiteY50" fmla="*/ 29791 h 311151"/>
                    <a:gd name="connsiteX51" fmla="*/ 120493 w 331788"/>
                    <a:gd name="connsiteY51" fmla="*/ 14248 h 311151"/>
                    <a:gd name="connsiteX52" fmla="*/ 134745 w 331788"/>
                    <a:gd name="connsiteY52" fmla="*/ 0 h 311151"/>
                    <a:gd name="connsiteX53" fmla="*/ 154179 w 331788"/>
                    <a:gd name="connsiteY53" fmla="*/ 0 h 311151"/>
                    <a:gd name="connsiteX54" fmla="*/ 168431 w 331788"/>
                    <a:gd name="connsiteY54" fmla="*/ 14248 h 311151"/>
                    <a:gd name="connsiteX55" fmla="*/ 168431 w 331788"/>
                    <a:gd name="connsiteY55" fmla="*/ 29791 h 311151"/>
                    <a:gd name="connsiteX56" fmla="*/ 198231 w 331788"/>
                    <a:gd name="connsiteY56" fmla="*/ 29791 h 311151"/>
                    <a:gd name="connsiteX57" fmla="*/ 198231 w 331788"/>
                    <a:gd name="connsiteY57" fmla="*/ 14248 h 311151"/>
                    <a:gd name="connsiteX58" fmla="*/ 212483 w 331788"/>
                    <a:gd name="connsiteY58" fmla="*/ 0 h 311151"/>
                    <a:gd name="connsiteX59" fmla="*/ 231917 w 331788"/>
                    <a:gd name="connsiteY59" fmla="*/ 0 h 311151"/>
                    <a:gd name="connsiteX60" fmla="*/ 246170 w 331788"/>
                    <a:gd name="connsiteY60" fmla="*/ 14248 h 311151"/>
                    <a:gd name="connsiteX61" fmla="*/ 246170 w 331788"/>
                    <a:gd name="connsiteY61" fmla="*/ 29791 h 311151"/>
                    <a:gd name="connsiteX62" fmla="*/ 268195 w 331788"/>
                    <a:gd name="connsiteY62" fmla="*/ 29791 h 311151"/>
                    <a:gd name="connsiteX63" fmla="*/ 288925 w 331788"/>
                    <a:gd name="connsiteY63" fmla="*/ 50516 h 311151"/>
                    <a:gd name="connsiteX64" fmla="*/ 288925 w 331788"/>
                    <a:gd name="connsiteY64" fmla="*/ 146366 h 311151"/>
                    <a:gd name="connsiteX65" fmla="*/ 286334 w 331788"/>
                    <a:gd name="connsiteY65" fmla="*/ 143775 h 311151"/>
                    <a:gd name="connsiteX66" fmla="*/ 250056 w 331788"/>
                    <a:gd name="connsiteY66" fmla="*/ 137299 h 311151"/>
                    <a:gd name="connsiteX67" fmla="*/ 215074 w 331788"/>
                    <a:gd name="connsiteY67" fmla="*/ 143775 h 311151"/>
                    <a:gd name="connsiteX68" fmla="*/ 185275 w 331788"/>
                    <a:gd name="connsiteY68" fmla="*/ 164500 h 311151"/>
                    <a:gd name="connsiteX69" fmla="*/ 165840 w 331788"/>
                    <a:gd name="connsiteY69" fmla="*/ 192996 h 311151"/>
                    <a:gd name="connsiteX70" fmla="*/ 158066 w 331788"/>
                    <a:gd name="connsiteY70" fmla="*/ 229264 h 311151"/>
                    <a:gd name="connsiteX71" fmla="*/ 163249 w 331788"/>
                    <a:gd name="connsiteY71" fmla="*/ 260350 h 311151"/>
                    <a:gd name="connsiteX72" fmla="*/ 22025 w 331788"/>
                    <a:gd name="connsiteY72" fmla="*/ 260350 h 311151"/>
                    <a:gd name="connsiteX73" fmla="*/ 0 w 331788"/>
                    <a:gd name="connsiteY73" fmla="*/ 238330 h 311151"/>
                    <a:gd name="connsiteX74" fmla="*/ 0 w 331788"/>
                    <a:gd name="connsiteY74" fmla="*/ 50516 h 311151"/>
                    <a:gd name="connsiteX75" fmla="*/ 22025 w 331788"/>
                    <a:gd name="connsiteY75" fmla="*/ 29791 h 311151"/>
                    <a:gd name="connsiteX76" fmla="*/ 44051 w 331788"/>
                    <a:gd name="connsiteY76" fmla="*/ 29791 h 311151"/>
                    <a:gd name="connsiteX77" fmla="*/ 44051 w 331788"/>
                    <a:gd name="connsiteY77" fmla="*/ 14248 h 311151"/>
                    <a:gd name="connsiteX78" fmla="*/ 58303 w 331788"/>
                    <a:gd name="connsiteY78" fmla="*/ 0 h 31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311151">
                      <a:moveTo>
                        <a:pt x="249749" y="163513"/>
                      </a:moveTo>
                      <a:cubicBezTo>
                        <a:pt x="245874" y="163513"/>
                        <a:pt x="243291" y="167468"/>
                        <a:pt x="243291" y="171424"/>
                      </a:cubicBezTo>
                      <a:cubicBezTo>
                        <a:pt x="243291" y="171424"/>
                        <a:pt x="243291" y="171424"/>
                        <a:pt x="243291" y="218888"/>
                      </a:cubicBezTo>
                      <a:cubicBezTo>
                        <a:pt x="239417" y="221525"/>
                        <a:pt x="238125" y="225480"/>
                        <a:pt x="238125" y="229435"/>
                      </a:cubicBezTo>
                      <a:cubicBezTo>
                        <a:pt x="238125" y="236027"/>
                        <a:pt x="243291" y="241301"/>
                        <a:pt x="249749" y="241301"/>
                      </a:cubicBezTo>
                      <a:cubicBezTo>
                        <a:pt x="253624" y="241301"/>
                        <a:pt x="257498" y="239983"/>
                        <a:pt x="260081" y="236027"/>
                      </a:cubicBezTo>
                      <a:cubicBezTo>
                        <a:pt x="260081" y="236027"/>
                        <a:pt x="260081" y="236027"/>
                        <a:pt x="288495" y="236027"/>
                      </a:cubicBezTo>
                      <a:lnTo>
                        <a:pt x="307868" y="236027"/>
                      </a:lnTo>
                      <a:cubicBezTo>
                        <a:pt x="311742" y="236027"/>
                        <a:pt x="314325" y="233390"/>
                        <a:pt x="314325" y="229435"/>
                      </a:cubicBezTo>
                      <a:cubicBezTo>
                        <a:pt x="314325" y="225480"/>
                        <a:pt x="311742" y="221525"/>
                        <a:pt x="307868" y="221525"/>
                      </a:cubicBezTo>
                      <a:cubicBezTo>
                        <a:pt x="307868" y="221525"/>
                        <a:pt x="307868" y="221525"/>
                        <a:pt x="260081" y="221525"/>
                      </a:cubicBezTo>
                      <a:cubicBezTo>
                        <a:pt x="258790" y="221525"/>
                        <a:pt x="257498" y="220206"/>
                        <a:pt x="257498" y="218888"/>
                      </a:cubicBezTo>
                      <a:cubicBezTo>
                        <a:pt x="257498" y="218888"/>
                        <a:pt x="257498" y="218888"/>
                        <a:pt x="257498" y="171424"/>
                      </a:cubicBezTo>
                      <a:cubicBezTo>
                        <a:pt x="257498" y="167468"/>
                        <a:pt x="253624" y="163513"/>
                        <a:pt x="249749" y="163513"/>
                      </a:cubicBezTo>
                      <a:close/>
                      <a:moveTo>
                        <a:pt x="250178" y="147638"/>
                      </a:moveTo>
                      <a:cubicBezTo>
                        <a:pt x="264427" y="147638"/>
                        <a:pt x="277381" y="151531"/>
                        <a:pt x="289040" y="158020"/>
                      </a:cubicBezTo>
                      <a:cubicBezTo>
                        <a:pt x="314948" y="172295"/>
                        <a:pt x="331788" y="198249"/>
                        <a:pt x="331788" y="229395"/>
                      </a:cubicBezTo>
                      <a:cubicBezTo>
                        <a:pt x="331788" y="274815"/>
                        <a:pt x="295517" y="311151"/>
                        <a:pt x="250178" y="311151"/>
                      </a:cubicBezTo>
                      <a:cubicBezTo>
                        <a:pt x="216497" y="311151"/>
                        <a:pt x="186703" y="289090"/>
                        <a:pt x="175044" y="260540"/>
                      </a:cubicBezTo>
                      <a:cubicBezTo>
                        <a:pt x="171158" y="250158"/>
                        <a:pt x="169863" y="239776"/>
                        <a:pt x="169863" y="229395"/>
                      </a:cubicBezTo>
                      <a:cubicBezTo>
                        <a:pt x="169863" y="183974"/>
                        <a:pt x="206134" y="147638"/>
                        <a:pt x="250178" y="147638"/>
                      </a:cubicBezTo>
                      <a:close/>
                      <a:moveTo>
                        <a:pt x="22336" y="44450"/>
                      </a:moveTo>
                      <a:cubicBezTo>
                        <a:pt x="18459" y="44450"/>
                        <a:pt x="15875" y="47040"/>
                        <a:pt x="15875" y="49630"/>
                      </a:cubicBezTo>
                      <a:lnTo>
                        <a:pt x="15875" y="93663"/>
                      </a:lnTo>
                      <a:cubicBezTo>
                        <a:pt x="15875" y="93663"/>
                        <a:pt x="15875" y="93663"/>
                        <a:pt x="273050" y="93663"/>
                      </a:cubicBezTo>
                      <a:cubicBezTo>
                        <a:pt x="273050" y="93663"/>
                        <a:pt x="273050" y="93663"/>
                        <a:pt x="273050" y="49630"/>
                      </a:cubicBezTo>
                      <a:cubicBezTo>
                        <a:pt x="273050" y="47040"/>
                        <a:pt x="270466" y="44450"/>
                        <a:pt x="267881" y="44450"/>
                      </a:cubicBezTo>
                      <a:cubicBezTo>
                        <a:pt x="267881" y="44450"/>
                        <a:pt x="267881" y="44450"/>
                        <a:pt x="245911" y="44450"/>
                      </a:cubicBezTo>
                      <a:cubicBezTo>
                        <a:pt x="245911" y="44450"/>
                        <a:pt x="245911" y="44450"/>
                        <a:pt x="245911" y="53515"/>
                      </a:cubicBezTo>
                      <a:cubicBezTo>
                        <a:pt x="245911" y="61286"/>
                        <a:pt x="239449" y="67761"/>
                        <a:pt x="231695" y="67761"/>
                      </a:cubicBezTo>
                      <a:cubicBezTo>
                        <a:pt x="231695" y="67761"/>
                        <a:pt x="231695" y="67761"/>
                        <a:pt x="212310" y="67761"/>
                      </a:cubicBezTo>
                      <a:cubicBezTo>
                        <a:pt x="204556" y="67761"/>
                        <a:pt x="198094" y="61286"/>
                        <a:pt x="198094" y="53515"/>
                      </a:cubicBezTo>
                      <a:cubicBezTo>
                        <a:pt x="198094" y="53515"/>
                        <a:pt x="198094" y="53515"/>
                        <a:pt x="198094" y="44450"/>
                      </a:cubicBezTo>
                      <a:cubicBezTo>
                        <a:pt x="198094" y="44450"/>
                        <a:pt x="198094" y="44450"/>
                        <a:pt x="168370" y="44450"/>
                      </a:cubicBezTo>
                      <a:cubicBezTo>
                        <a:pt x="168370" y="44450"/>
                        <a:pt x="168370" y="44450"/>
                        <a:pt x="168370" y="53515"/>
                      </a:cubicBezTo>
                      <a:cubicBezTo>
                        <a:pt x="168370" y="61286"/>
                        <a:pt x="161909" y="67761"/>
                        <a:pt x="154155" y="67761"/>
                      </a:cubicBezTo>
                      <a:cubicBezTo>
                        <a:pt x="154155" y="67761"/>
                        <a:pt x="154155" y="67761"/>
                        <a:pt x="134770" y="67761"/>
                      </a:cubicBezTo>
                      <a:cubicBezTo>
                        <a:pt x="127016" y="67761"/>
                        <a:pt x="120554" y="61286"/>
                        <a:pt x="120554" y="53515"/>
                      </a:cubicBezTo>
                      <a:cubicBezTo>
                        <a:pt x="120554" y="53515"/>
                        <a:pt x="120554" y="53515"/>
                        <a:pt x="120554" y="44450"/>
                      </a:cubicBezTo>
                      <a:cubicBezTo>
                        <a:pt x="120554" y="44450"/>
                        <a:pt x="120554" y="44450"/>
                        <a:pt x="92123" y="44450"/>
                      </a:cubicBezTo>
                      <a:cubicBezTo>
                        <a:pt x="92123" y="44450"/>
                        <a:pt x="92123" y="44450"/>
                        <a:pt x="92123" y="53515"/>
                      </a:cubicBezTo>
                      <a:cubicBezTo>
                        <a:pt x="92123" y="61286"/>
                        <a:pt x="85661" y="67761"/>
                        <a:pt x="77907" y="67761"/>
                      </a:cubicBezTo>
                      <a:cubicBezTo>
                        <a:pt x="77907" y="67761"/>
                        <a:pt x="77907" y="67761"/>
                        <a:pt x="58522" y="67761"/>
                      </a:cubicBezTo>
                      <a:cubicBezTo>
                        <a:pt x="50768" y="67761"/>
                        <a:pt x="44306" y="61286"/>
                        <a:pt x="44306" y="53515"/>
                      </a:cubicBezTo>
                      <a:cubicBezTo>
                        <a:pt x="44306" y="53515"/>
                        <a:pt x="44306" y="53515"/>
                        <a:pt x="44306" y="44450"/>
                      </a:cubicBezTo>
                      <a:cubicBezTo>
                        <a:pt x="44306" y="44450"/>
                        <a:pt x="44306" y="44450"/>
                        <a:pt x="22336" y="44450"/>
                      </a:cubicBezTo>
                      <a:close/>
                      <a:moveTo>
                        <a:pt x="58303" y="0"/>
                      </a:moveTo>
                      <a:cubicBezTo>
                        <a:pt x="58303" y="0"/>
                        <a:pt x="58303" y="0"/>
                        <a:pt x="77737" y="0"/>
                      </a:cubicBezTo>
                      <a:cubicBezTo>
                        <a:pt x="85511" y="0"/>
                        <a:pt x="91989" y="6476"/>
                        <a:pt x="91989" y="14248"/>
                      </a:cubicBezTo>
                      <a:cubicBezTo>
                        <a:pt x="91989" y="14248"/>
                        <a:pt x="91989" y="14248"/>
                        <a:pt x="91989" y="29791"/>
                      </a:cubicBezTo>
                      <a:cubicBezTo>
                        <a:pt x="91989" y="29791"/>
                        <a:pt x="91989" y="29791"/>
                        <a:pt x="120493" y="29791"/>
                      </a:cubicBezTo>
                      <a:cubicBezTo>
                        <a:pt x="120493" y="29791"/>
                        <a:pt x="120493" y="29791"/>
                        <a:pt x="120493" y="14248"/>
                      </a:cubicBezTo>
                      <a:cubicBezTo>
                        <a:pt x="120493" y="6476"/>
                        <a:pt x="126971" y="0"/>
                        <a:pt x="134745" y="0"/>
                      </a:cubicBezTo>
                      <a:cubicBezTo>
                        <a:pt x="134745" y="0"/>
                        <a:pt x="134745" y="0"/>
                        <a:pt x="154179" y="0"/>
                      </a:cubicBezTo>
                      <a:cubicBezTo>
                        <a:pt x="161953" y="0"/>
                        <a:pt x="168431" y="6476"/>
                        <a:pt x="168431" y="14248"/>
                      </a:cubicBezTo>
                      <a:cubicBezTo>
                        <a:pt x="168431" y="14248"/>
                        <a:pt x="168431" y="14248"/>
                        <a:pt x="168431" y="29791"/>
                      </a:cubicBezTo>
                      <a:cubicBezTo>
                        <a:pt x="168431" y="29791"/>
                        <a:pt x="168431" y="29791"/>
                        <a:pt x="198231" y="29791"/>
                      </a:cubicBezTo>
                      <a:cubicBezTo>
                        <a:pt x="198231" y="29791"/>
                        <a:pt x="198231" y="29791"/>
                        <a:pt x="198231" y="14248"/>
                      </a:cubicBezTo>
                      <a:cubicBezTo>
                        <a:pt x="198231" y="6476"/>
                        <a:pt x="204709" y="0"/>
                        <a:pt x="212483" y="0"/>
                      </a:cubicBezTo>
                      <a:cubicBezTo>
                        <a:pt x="212483" y="0"/>
                        <a:pt x="212483" y="0"/>
                        <a:pt x="231917" y="0"/>
                      </a:cubicBezTo>
                      <a:cubicBezTo>
                        <a:pt x="239691" y="0"/>
                        <a:pt x="246170" y="6476"/>
                        <a:pt x="246170" y="14248"/>
                      </a:cubicBezTo>
                      <a:cubicBezTo>
                        <a:pt x="246170" y="14248"/>
                        <a:pt x="246170" y="14248"/>
                        <a:pt x="246170" y="29791"/>
                      </a:cubicBezTo>
                      <a:cubicBezTo>
                        <a:pt x="246170" y="29791"/>
                        <a:pt x="246170" y="29791"/>
                        <a:pt x="268195" y="29791"/>
                      </a:cubicBezTo>
                      <a:cubicBezTo>
                        <a:pt x="279856" y="29791"/>
                        <a:pt x="288925" y="38858"/>
                        <a:pt x="288925" y="50516"/>
                      </a:cubicBezTo>
                      <a:cubicBezTo>
                        <a:pt x="288925" y="50516"/>
                        <a:pt x="288925" y="50516"/>
                        <a:pt x="288925" y="146366"/>
                      </a:cubicBezTo>
                      <a:cubicBezTo>
                        <a:pt x="288925" y="145071"/>
                        <a:pt x="287630" y="145071"/>
                        <a:pt x="286334" y="143775"/>
                      </a:cubicBezTo>
                      <a:cubicBezTo>
                        <a:pt x="274673" y="139889"/>
                        <a:pt x="263013" y="137299"/>
                        <a:pt x="250056" y="137299"/>
                      </a:cubicBezTo>
                      <a:cubicBezTo>
                        <a:pt x="238396" y="137299"/>
                        <a:pt x="225439" y="139889"/>
                        <a:pt x="215074" y="143775"/>
                      </a:cubicBezTo>
                      <a:cubicBezTo>
                        <a:pt x="203413" y="148956"/>
                        <a:pt x="194344" y="155433"/>
                        <a:pt x="185275" y="164500"/>
                      </a:cubicBezTo>
                      <a:cubicBezTo>
                        <a:pt x="177501" y="172272"/>
                        <a:pt x="169727" y="182634"/>
                        <a:pt x="165840" y="192996"/>
                      </a:cubicBezTo>
                      <a:cubicBezTo>
                        <a:pt x="160658" y="204653"/>
                        <a:pt x="158066" y="216311"/>
                        <a:pt x="158066" y="229264"/>
                      </a:cubicBezTo>
                      <a:cubicBezTo>
                        <a:pt x="158066" y="239626"/>
                        <a:pt x="160658" y="249988"/>
                        <a:pt x="163249" y="260350"/>
                      </a:cubicBezTo>
                      <a:cubicBezTo>
                        <a:pt x="163249" y="260350"/>
                        <a:pt x="163249" y="260350"/>
                        <a:pt x="22025" y="260350"/>
                      </a:cubicBezTo>
                      <a:cubicBezTo>
                        <a:pt x="9069" y="260350"/>
                        <a:pt x="0" y="249988"/>
                        <a:pt x="0" y="238330"/>
                      </a:cubicBezTo>
                      <a:cubicBezTo>
                        <a:pt x="0" y="238330"/>
                        <a:pt x="0" y="238330"/>
                        <a:pt x="0" y="50516"/>
                      </a:cubicBezTo>
                      <a:cubicBezTo>
                        <a:pt x="0" y="38858"/>
                        <a:pt x="9069" y="29791"/>
                        <a:pt x="22025" y="29791"/>
                      </a:cubicBezTo>
                      <a:cubicBezTo>
                        <a:pt x="22025" y="29791"/>
                        <a:pt x="22025" y="29791"/>
                        <a:pt x="44051" y="29791"/>
                      </a:cubicBezTo>
                      <a:cubicBezTo>
                        <a:pt x="44051" y="29791"/>
                        <a:pt x="44051" y="29791"/>
                        <a:pt x="44051" y="14248"/>
                      </a:cubicBezTo>
                      <a:cubicBezTo>
                        <a:pt x="44051" y="6476"/>
                        <a:pt x="50529" y="0"/>
                        <a:pt x="58303" y="0"/>
                      </a:cubicBezTo>
                      <a:close/>
                    </a:path>
                  </a:pathLst>
                </a:custGeom>
                <a:solidFill>
                  <a:srgbClr val="E6705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4355305" y="4355436"/>
                <a:ext cx="1377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CA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2022-06-10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CDDD94B0-0990-EA75-E7A9-6790DF707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4" b="99843" l="6616" r="94656">
                        <a14:foregroundMark x1="28880" y1="55748" x2="28880" y2="55748"/>
                        <a14:foregroundMark x1="4453" y1="33701" x2="8397" y2="45197"/>
                        <a14:foregroundMark x1="8397" y1="45197" x2="7252" y2="57008"/>
                        <a14:foregroundMark x1="7252" y1="57008" x2="16285" y2="55118"/>
                        <a14:foregroundMark x1="6743" y1="33701" x2="13359" y2="42520"/>
                        <a14:foregroundMark x1="13359" y1="42520" x2="22137" y2="48346"/>
                        <a14:foregroundMark x1="22137" y1="48346" x2="43766" y2="50236"/>
                        <a14:foregroundMark x1="43327" y1="35519" x2="42621" y2="11811"/>
                        <a14:foregroundMark x1="43766" y1="50236" x2="43467" y2="40212"/>
                        <a14:foregroundMark x1="42621" y1="11811" x2="51399" y2="25197"/>
                        <a14:foregroundMark x1="51399" y1="25197" x2="55725" y2="39528"/>
                        <a14:foregroundMark x1="55725" y1="39528" x2="65394" y2="54961"/>
                        <a14:foregroundMark x1="46056" y1="49606" x2="46056" y2="49606"/>
                        <a14:foregroundMark x1="64504" y1="54961" x2="79008" y2="61732"/>
                        <a14:foregroundMark x1="79008" y1="61732" x2="89186" y2="62992"/>
                        <a14:foregroundMark x1="89186" y1="62992" x2="79008" y2="55433"/>
                        <a14:foregroundMark x1="79008" y1="55433" x2="69593" y2="54173"/>
                        <a14:foregroundMark x1="69593" y1="54173" x2="65394" y2="56063"/>
                        <a14:foregroundMark x1="87405" y1="60157" x2="83715" y2="67087"/>
                        <a14:foregroundMark x1="59415" y1="68661" x2="51908" y2="79843"/>
                        <a14:foregroundMark x1="51908" y1="79843" x2="42494" y2="86457"/>
                        <a14:foregroundMark x1="42494" y1="86457" x2="36260" y2="95906"/>
                        <a14:foregroundMark x1="31335" y1="98509" x2="30916" y2="99843"/>
                        <a14:foregroundMark x1="42239" y1="63780" x2="31782" y2="97084"/>
                        <a14:foregroundMark x1="55598" y1="76693" x2="58651" y2="78268"/>
                        <a14:foregroundMark x1="58906" y1="75276" x2="58906" y2="75276"/>
                        <a14:foregroundMark x1="58779" y1="69764" x2="61323" y2="79843"/>
                        <a14:foregroundMark x1="67048" y1="56535" x2="63486" y2="68661"/>
                        <a14:foregroundMark x1="63486" y1="68661" x2="59669" y2="73701"/>
                        <a14:foregroundMark x1="69338" y1="61417" x2="61959" y2="67874"/>
                        <a14:foregroundMark x1="61578" y1="67402" x2="70865" y2="70551"/>
                        <a14:foregroundMark x1="70865" y1="70551" x2="83079" y2="64252"/>
                        <a14:foregroundMark x1="83079" y1="64252" x2="93130" y2="65827"/>
                        <a14:foregroundMark x1="93130" y1="65827" x2="84351" y2="59843"/>
                        <a14:foregroundMark x1="85623" y1="58268" x2="94656" y2="62205"/>
                        <a14:backgroundMark x1="39313" y1="15433" x2="41603" y2="40472"/>
                        <a14:backgroundMark x1="41603" y1="40472" x2="32952" y2="45984"/>
                        <a14:backgroundMark x1="32952" y1="45984" x2="21883" y2="44882"/>
                        <a14:backgroundMark x1="21883" y1="44882" x2="13486" y2="38898"/>
                        <a14:backgroundMark x1="13486" y1="38898" x2="13740" y2="33858"/>
                        <a14:backgroundMark x1="60178" y1="86142" x2="49618" y2="89921"/>
                        <a14:backgroundMark x1="49618" y1="89921" x2="40204" y2="97480"/>
                        <a14:backgroundMark x1="40204" y1="97480" x2="31934" y2="99528"/>
                        <a14:backgroundMark x1="34987" y1="63465" x2="33079" y2="77480"/>
                        <a14:backgroundMark x1="33079" y1="77480" x2="29135" y2="82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6799">
            <a:off x="-109396" y="-604209"/>
            <a:ext cx="4983158" cy="4019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465801" cy="523220"/>
            <a:chOff x="174623" y="245532"/>
            <a:chExt cx="54658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840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Exploratory Data Analysis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46D078B-B312-3FD2-AE8C-A85B5D99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3933793-F21E-B359-800F-1DE97CCE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048F86-E943-D1E9-FD00-24FC930B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1" y="1936237"/>
            <a:ext cx="5320400" cy="3688457"/>
          </a:xfrm>
          <a:prstGeom prst="rect">
            <a:avLst/>
          </a:prstGeom>
        </p:spPr>
      </p:pic>
      <p:sp>
        <p:nvSpPr>
          <p:cNvPr id="40" name="矩形 20">
            <a:extLst>
              <a:ext uri="{FF2B5EF4-FFF2-40B4-BE49-F238E27FC236}">
                <a16:creationId xmlns:a16="http://schemas.microsoft.com/office/drawing/2014/main" id="{6FD6AB60-14C2-0782-A8C1-42732E4C484A}"/>
              </a:ext>
            </a:extLst>
          </p:cNvPr>
          <p:cNvSpPr/>
          <p:nvPr/>
        </p:nvSpPr>
        <p:spPr>
          <a:xfrm>
            <a:off x="5688550" y="1804509"/>
            <a:ext cx="56307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Median Monthly Delay During The Year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sp>
        <p:nvSpPr>
          <p:cNvPr id="44" name="矩形 20">
            <a:extLst>
              <a:ext uri="{FF2B5EF4-FFF2-40B4-BE49-F238E27FC236}">
                <a16:creationId xmlns:a16="http://schemas.microsoft.com/office/drawing/2014/main" id="{5A045593-5370-7CF4-2CE3-6AB44F28E2FA}"/>
              </a:ext>
            </a:extLst>
          </p:cNvPr>
          <p:cNvSpPr/>
          <p:nvPr/>
        </p:nvSpPr>
        <p:spPr>
          <a:xfrm>
            <a:off x="5795210" y="3072490"/>
            <a:ext cx="5630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During June to August has most delays of the year.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7BC7F-324C-C382-BBB8-329F4E57A73B}"/>
              </a:ext>
            </a:extLst>
          </p:cNvPr>
          <p:cNvSpPr txBox="1"/>
          <p:nvPr/>
        </p:nvSpPr>
        <p:spPr>
          <a:xfrm>
            <a:off x="6096000" y="396090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    Guess the 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traffic ( people travail during summer).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chance of thunderstorm.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465801" cy="523220"/>
            <a:chOff x="174623" y="245532"/>
            <a:chExt cx="54658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840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Exploratory Data Analysis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51" name="等腰三角形 50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F3A7C2-D0CD-C1C9-9F5D-B6BAD1D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CF5864-0343-9924-84B5-81547296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1E2BD-DBDE-DA3D-415F-176FEB16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4" y="1848051"/>
            <a:ext cx="4411943" cy="3429000"/>
          </a:xfrm>
          <a:prstGeom prst="rect">
            <a:avLst/>
          </a:prstGeom>
        </p:spPr>
      </p:pic>
      <p:sp>
        <p:nvSpPr>
          <p:cNvPr id="40" name="矩形 20">
            <a:extLst>
              <a:ext uri="{FF2B5EF4-FFF2-40B4-BE49-F238E27FC236}">
                <a16:creationId xmlns:a16="http://schemas.microsoft.com/office/drawing/2014/main" id="{30F1487F-D360-353B-4BF2-E35475621785}"/>
              </a:ext>
            </a:extLst>
          </p:cNvPr>
          <p:cNvSpPr/>
          <p:nvPr/>
        </p:nvSpPr>
        <p:spPr>
          <a:xfrm>
            <a:off x="5338010" y="2440480"/>
            <a:ext cx="5630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The average percentage of arrival delays is 35 %. 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The average percentage of delays that is already created before departure is 34 %. The average percentage of flights that depart late and arrive late 25 %. 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That means airlines able to lower the delay during flights.</a:t>
            </a:r>
          </a:p>
        </p:txBody>
      </p:sp>
      <p:sp>
        <p:nvSpPr>
          <p:cNvPr id="41" name="矩形 20">
            <a:extLst>
              <a:ext uri="{FF2B5EF4-FFF2-40B4-BE49-F238E27FC236}">
                <a16:creationId xmlns:a16="http://schemas.microsoft.com/office/drawing/2014/main" id="{6BC28B09-226B-550C-699D-2E7F22982C82}"/>
              </a:ext>
            </a:extLst>
          </p:cNvPr>
          <p:cNvSpPr/>
          <p:nvPr/>
        </p:nvSpPr>
        <p:spPr>
          <a:xfrm>
            <a:off x="5432383" y="1455877"/>
            <a:ext cx="56307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Delay Created Before Departure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sp>
        <p:nvSpPr>
          <p:cNvPr id="42" name="矩形 20">
            <a:extLst>
              <a:ext uri="{FF2B5EF4-FFF2-40B4-BE49-F238E27FC236}">
                <a16:creationId xmlns:a16="http://schemas.microsoft.com/office/drawing/2014/main" id="{F96BB227-9C4E-3CDE-A7B5-BB1D4A94EF90}"/>
              </a:ext>
            </a:extLst>
          </p:cNvPr>
          <p:cNvSpPr/>
          <p:nvPr/>
        </p:nvSpPr>
        <p:spPr>
          <a:xfrm>
            <a:off x="6265156" y="1835319"/>
            <a:ext cx="563078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&amp; Correlation Between All Delay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465801" cy="523220"/>
            <a:chOff x="174623" y="245532"/>
            <a:chExt cx="54658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840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Exploratory Data Analysis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51" name="等腰三角形 50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F3A7C2-D0CD-C1C9-9F5D-B6BAD1D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CF5864-0343-9924-84B5-81547296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2732A4-CC6E-4D21-9573-39A732C0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4" y="856272"/>
            <a:ext cx="11220994" cy="51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03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1159" y="2886966"/>
            <a:ext cx="688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CA" altLang="zh-CN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Feature Engineering</a:t>
            </a:r>
            <a:endParaRPr lang="zh-CN" altLang="en-US" sz="4800" dirty="0">
              <a:solidFill>
                <a:srgbClr val="597C8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86A2-E3CF-FE12-CED5-802DB9B3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435135" cy="523220"/>
            <a:chOff x="174623" y="245532"/>
            <a:chExt cx="4435135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3810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Feature Engineering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144379" y="1283369"/>
            <a:ext cx="5186606" cy="4828674"/>
            <a:chOff x="-144379" y="1283369"/>
            <a:chExt cx="5186606" cy="4828674"/>
          </a:xfrm>
        </p:grpSpPr>
        <p:sp>
          <p:nvSpPr>
            <p:cNvPr id="10" name="椭圆 9"/>
            <p:cNvSpPr/>
            <p:nvPr/>
          </p:nvSpPr>
          <p:spPr>
            <a:xfrm>
              <a:off x="-144379" y="1283369"/>
              <a:ext cx="4828674" cy="4828674"/>
            </a:xfrm>
            <a:prstGeom prst="ellipse">
              <a:avLst/>
            </a:prstGeom>
            <a:noFill/>
            <a:ln>
              <a:gradFill>
                <a:gsLst>
                  <a:gs pos="5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395269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930202" y="2313245"/>
              <a:ext cx="1298025" cy="979664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alpha val="56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3037953" y="3670004"/>
              <a:ext cx="1356366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alpha val="56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2874761" y="4047100"/>
              <a:ext cx="1256058" cy="966434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alpha val="56000"/>
                </a:srgbClr>
              </a:solidFill>
              <a:prstDash val="dash"/>
              <a:miter lim="800000"/>
            </a:ln>
            <a:effectLst/>
          </p:spPr>
        </p:cxnSp>
        <p:grpSp>
          <p:nvGrpSpPr>
            <p:cNvPr id="14" name="组合 13"/>
            <p:cNvGrpSpPr/>
            <p:nvPr/>
          </p:nvGrpSpPr>
          <p:grpSpPr>
            <a:xfrm>
              <a:off x="802105" y="2255767"/>
              <a:ext cx="2893747" cy="2893747"/>
              <a:chOff x="1167928" y="2541380"/>
              <a:chExt cx="2288584" cy="2288584"/>
            </a:xfrm>
          </p:grpSpPr>
          <p:sp>
            <p:nvSpPr>
              <p:cNvPr id="49" name="同心圆 38"/>
              <p:cNvSpPr/>
              <p:nvPr/>
            </p:nvSpPr>
            <p:spPr>
              <a:xfrm>
                <a:off x="1167928" y="2541380"/>
                <a:ext cx="2288584" cy="2288584"/>
              </a:xfrm>
              <a:prstGeom prst="donut">
                <a:avLst>
                  <a:gd name="adj" fmla="val 7653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275880" y="2649333"/>
                <a:ext cx="2072682" cy="2072680"/>
              </a:xfrm>
              <a:prstGeom prst="ellipse">
                <a:avLst/>
              </a:prstGeom>
              <a:solidFill>
                <a:srgbClr val="597C8F"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 flipH="1">
                <a:off x="1405374" y="2778827"/>
                <a:ext cx="1813694" cy="1813692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64223" y="1943144"/>
              <a:ext cx="745170" cy="745170"/>
              <a:chOff x="3864223" y="1943144"/>
              <a:chExt cx="745170" cy="745170"/>
            </a:xfrm>
          </p:grpSpPr>
          <p:sp>
            <p:nvSpPr>
              <p:cNvPr id="46" name="同心圆 71"/>
              <p:cNvSpPr/>
              <p:nvPr/>
            </p:nvSpPr>
            <p:spPr>
              <a:xfrm>
                <a:off x="3864223" y="1943144"/>
                <a:ext cx="745170" cy="745170"/>
              </a:xfrm>
              <a:prstGeom prst="donut">
                <a:avLst>
                  <a:gd name="adj" fmla="val 11402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30762" y="2009684"/>
                <a:ext cx="612094" cy="612092"/>
              </a:xfrm>
              <a:prstGeom prst="ellipse">
                <a:avLst/>
              </a:prstGeom>
              <a:solidFill>
                <a:srgbClr val="597C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4093886" y="2174106"/>
                <a:ext cx="285845" cy="283247"/>
              </a:xfrm>
              <a:custGeom>
                <a:avLst/>
                <a:gdLst>
                  <a:gd name="T0" fmla="*/ 18 w 138"/>
                  <a:gd name="T1" fmla="*/ 69 h 138"/>
                  <a:gd name="T2" fmla="*/ 0 w 138"/>
                  <a:gd name="T3" fmla="*/ 69 h 138"/>
                  <a:gd name="T4" fmla="*/ 0 w 138"/>
                  <a:gd name="T5" fmla="*/ 121 h 138"/>
                  <a:gd name="T6" fmla="*/ 18 w 138"/>
                  <a:gd name="T7" fmla="*/ 138 h 138"/>
                  <a:gd name="T8" fmla="*/ 69 w 138"/>
                  <a:gd name="T9" fmla="*/ 138 h 138"/>
                  <a:gd name="T10" fmla="*/ 69 w 138"/>
                  <a:gd name="T11" fmla="*/ 121 h 138"/>
                  <a:gd name="T12" fmla="*/ 18 w 138"/>
                  <a:gd name="T13" fmla="*/ 121 h 138"/>
                  <a:gd name="T14" fmla="*/ 18 w 138"/>
                  <a:gd name="T15" fmla="*/ 69 h 138"/>
                  <a:gd name="T16" fmla="*/ 121 w 138"/>
                  <a:gd name="T17" fmla="*/ 86 h 138"/>
                  <a:gd name="T18" fmla="*/ 52 w 138"/>
                  <a:gd name="T19" fmla="*/ 86 h 138"/>
                  <a:gd name="T20" fmla="*/ 52 w 138"/>
                  <a:gd name="T21" fmla="*/ 18 h 138"/>
                  <a:gd name="T22" fmla="*/ 121 w 138"/>
                  <a:gd name="T23" fmla="*/ 18 h 138"/>
                  <a:gd name="T24" fmla="*/ 121 w 138"/>
                  <a:gd name="T25" fmla="*/ 86 h 138"/>
                  <a:gd name="T26" fmla="*/ 121 w 138"/>
                  <a:gd name="T27" fmla="*/ 0 h 138"/>
                  <a:gd name="T28" fmla="*/ 52 w 138"/>
                  <a:gd name="T29" fmla="*/ 0 h 138"/>
                  <a:gd name="T30" fmla="*/ 35 w 138"/>
                  <a:gd name="T31" fmla="*/ 17 h 138"/>
                  <a:gd name="T32" fmla="*/ 35 w 138"/>
                  <a:gd name="T33" fmla="*/ 86 h 138"/>
                  <a:gd name="T34" fmla="*/ 52 w 138"/>
                  <a:gd name="T35" fmla="*/ 103 h 138"/>
                  <a:gd name="T36" fmla="*/ 121 w 138"/>
                  <a:gd name="T37" fmla="*/ 103 h 138"/>
                  <a:gd name="T38" fmla="*/ 138 w 138"/>
                  <a:gd name="T39" fmla="*/ 86 h 138"/>
                  <a:gd name="T40" fmla="*/ 138 w 138"/>
                  <a:gd name="T41" fmla="*/ 18 h 138"/>
                  <a:gd name="T42" fmla="*/ 121 w 138"/>
                  <a:gd name="T4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8" h="138">
                    <a:moveTo>
                      <a:pt x="18" y="69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30"/>
                      <a:pt x="8" y="138"/>
                      <a:pt x="18" y="138"/>
                    </a:cubicBezTo>
                    <a:cubicBezTo>
                      <a:pt x="69" y="138"/>
                      <a:pt x="69" y="138"/>
                      <a:pt x="69" y="13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8" y="69"/>
                      <a:pt x="18" y="69"/>
                      <a:pt x="18" y="69"/>
                    </a:cubicBezTo>
                    <a:close/>
                    <a:moveTo>
                      <a:pt x="121" y="86"/>
                    </a:move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1" y="86"/>
                      <a:pt x="121" y="86"/>
                      <a:pt x="121" y="86"/>
                    </a:cubicBezTo>
                    <a:close/>
                    <a:moveTo>
                      <a:pt x="1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2" y="0"/>
                      <a:pt x="35" y="8"/>
                      <a:pt x="35" y="17"/>
                    </a:cubicBezTo>
                    <a:cubicBezTo>
                      <a:pt x="35" y="86"/>
                      <a:pt x="35" y="86"/>
                      <a:pt x="35" y="86"/>
                    </a:cubicBezTo>
                    <a:cubicBezTo>
                      <a:pt x="35" y="96"/>
                      <a:pt x="42" y="103"/>
                      <a:pt x="52" y="103"/>
                    </a:cubicBezTo>
                    <a:cubicBezTo>
                      <a:pt x="121" y="103"/>
                      <a:pt x="121" y="103"/>
                      <a:pt x="121" y="103"/>
                    </a:cubicBezTo>
                    <a:cubicBezTo>
                      <a:pt x="130" y="103"/>
                      <a:pt x="138" y="96"/>
                      <a:pt x="138" y="86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8" y="8"/>
                      <a:pt x="130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Gill Sans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864223" y="4683909"/>
              <a:ext cx="745170" cy="745170"/>
              <a:chOff x="3864223" y="4683909"/>
              <a:chExt cx="745170" cy="745170"/>
            </a:xfrm>
          </p:grpSpPr>
          <p:sp>
            <p:nvSpPr>
              <p:cNvPr id="37" name="同心圆 74"/>
              <p:cNvSpPr/>
              <p:nvPr/>
            </p:nvSpPr>
            <p:spPr>
              <a:xfrm>
                <a:off x="3864223" y="4683909"/>
                <a:ext cx="745170" cy="745170"/>
              </a:xfrm>
              <a:prstGeom prst="donut">
                <a:avLst>
                  <a:gd name="adj" fmla="val 11402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30762" y="4750449"/>
                <a:ext cx="612094" cy="612092"/>
              </a:xfrm>
              <a:prstGeom prst="ellipse">
                <a:avLst/>
              </a:prstGeom>
              <a:solidFill>
                <a:srgbClr val="597C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9" name="Freeform 187"/>
              <p:cNvSpPr/>
              <p:nvPr/>
            </p:nvSpPr>
            <p:spPr bwMode="auto">
              <a:xfrm>
                <a:off x="4170615" y="5083751"/>
                <a:ext cx="200918" cy="119149"/>
              </a:xfrm>
              <a:custGeom>
                <a:avLst/>
                <a:gdLst>
                  <a:gd name="T0" fmla="*/ 76 w 109"/>
                  <a:gd name="T1" fmla="*/ 0 h 65"/>
                  <a:gd name="T2" fmla="*/ 54 w 109"/>
                  <a:gd name="T3" fmla="*/ 0 h 65"/>
                  <a:gd name="T4" fmla="*/ 69 w 109"/>
                  <a:gd name="T5" fmla="*/ 17 h 65"/>
                  <a:gd name="T6" fmla="*/ 76 w 109"/>
                  <a:gd name="T7" fmla="*/ 17 h 65"/>
                  <a:gd name="T8" fmla="*/ 91 w 109"/>
                  <a:gd name="T9" fmla="*/ 32 h 65"/>
                  <a:gd name="T10" fmla="*/ 76 w 109"/>
                  <a:gd name="T11" fmla="*/ 48 h 65"/>
                  <a:gd name="T12" fmla="*/ 32 w 109"/>
                  <a:gd name="T13" fmla="*/ 48 h 65"/>
                  <a:gd name="T14" fmla="*/ 17 w 109"/>
                  <a:gd name="T15" fmla="*/ 32 h 65"/>
                  <a:gd name="T16" fmla="*/ 20 w 109"/>
                  <a:gd name="T17" fmla="*/ 24 h 65"/>
                  <a:gd name="T18" fmla="*/ 1 w 109"/>
                  <a:gd name="T19" fmla="*/ 24 h 65"/>
                  <a:gd name="T20" fmla="*/ 0 w 109"/>
                  <a:gd name="T21" fmla="*/ 32 h 65"/>
                  <a:gd name="T22" fmla="*/ 32 w 109"/>
                  <a:gd name="T23" fmla="*/ 65 h 65"/>
                  <a:gd name="T24" fmla="*/ 76 w 109"/>
                  <a:gd name="T25" fmla="*/ 65 h 65"/>
                  <a:gd name="T26" fmla="*/ 109 w 109"/>
                  <a:gd name="T27" fmla="*/ 32 h 65"/>
                  <a:gd name="T28" fmla="*/ 76 w 109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65">
                    <a:moveTo>
                      <a:pt x="76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61" y="4"/>
                      <a:pt x="66" y="10"/>
                      <a:pt x="69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85" y="17"/>
                      <a:pt x="91" y="24"/>
                      <a:pt x="91" y="32"/>
                    </a:cubicBezTo>
                    <a:cubicBezTo>
                      <a:pt x="91" y="41"/>
                      <a:pt x="85" y="48"/>
                      <a:pt x="76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4" y="48"/>
                      <a:pt x="17" y="41"/>
                      <a:pt x="17" y="32"/>
                    </a:cubicBezTo>
                    <a:cubicBezTo>
                      <a:pt x="17" y="29"/>
                      <a:pt x="18" y="26"/>
                      <a:pt x="20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7"/>
                      <a:pt x="0" y="30"/>
                      <a:pt x="0" y="32"/>
                    </a:cubicBezTo>
                    <a:cubicBezTo>
                      <a:pt x="0" y="50"/>
                      <a:pt x="14" y="65"/>
                      <a:pt x="32" y="65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94" y="65"/>
                      <a:pt x="109" y="50"/>
                      <a:pt x="109" y="32"/>
                    </a:cubicBezTo>
                    <a:cubicBezTo>
                      <a:pt x="109" y="15"/>
                      <a:pt x="94" y="0"/>
                      <a:pt x="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0" name="Freeform 188"/>
              <p:cNvSpPr/>
              <p:nvPr/>
            </p:nvSpPr>
            <p:spPr bwMode="auto">
              <a:xfrm>
                <a:off x="4089624" y="5083751"/>
                <a:ext cx="200918" cy="119149"/>
              </a:xfrm>
              <a:custGeom>
                <a:avLst/>
                <a:gdLst>
                  <a:gd name="T0" fmla="*/ 41 w 109"/>
                  <a:gd name="T1" fmla="*/ 48 h 65"/>
                  <a:gd name="T2" fmla="*/ 33 w 109"/>
                  <a:gd name="T3" fmla="*/ 48 h 65"/>
                  <a:gd name="T4" fmla="*/ 18 w 109"/>
                  <a:gd name="T5" fmla="*/ 32 h 65"/>
                  <a:gd name="T6" fmla="*/ 33 w 109"/>
                  <a:gd name="T7" fmla="*/ 17 h 65"/>
                  <a:gd name="T8" fmla="*/ 37 w 109"/>
                  <a:gd name="T9" fmla="*/ 17 h 65"/>
                  <a:gd name="T10" fmla="*/ 77 w 109"/>
                  <a:gd name="T11" fmla="*/ 17 h 65"/>
                  <a:gd name="T12" fmla="*/ 92 w 109"/>
                  <a:gd name="T13" fmla="*/ 32 h 65"/>
                  <a:gd name="T14" fmla="*/ 92 w 109"/>
                  <a:gd name="T15" fmla="*/ 35 h 65"/>
                  <a:gd name="T16" fmla="*/ 89 w 109"/>
                  <a:gd name="T17" fmla="*/ 42 h 65"/>
                  <a:gd name="T18" fmla="*/ 108 w 109"/>
                  <a:gd name="T19" fmla="*/ 42 h 65"/>
                  <a:gd name="T20" fmla="*/ 109 w 109"/>
                  <a:gd name="T21" fmla="*/ 35 h 65"/>
                  <a:gd name="T22" fmla="*/ 109 w 109"/>
                  <a:gd name="T23" fmla="*/ 35 h 65"/>
                  <a:gd name="T24" fmla="*/ 109 w 109"/>
                  <a:gd name="T25" fmla="*/ 32 h 65"/>
                  <a:gd name="T26" fmla="*/ 77 w 109"/>
                  <a:gd name="T27" fmla="*/ 0 h 65"/>
                  <a:gd name="T28" fmla="*/ 37 w 109"/>
                  <a:gd name="T29" fmla="*/ 0 h 65"/>
                  <a:gd name="T30" fmla="*/ 33 w 109"/>
                  <a:gd name="T31" fmla="*/ 0 h 65"/>
                  <a:gd name="T32" fmla="*/ 0 w 109"/>
                  <a:gd name="T33" fmla="*/ 32 h 65"/>
                  <a:gd name="T34" fmla="*/ 33 w 109"/>
                  <a:gd name="T35" fmla="*/ 65 h 65"/>
                  <a:gd name="T36" fmla="*/ 56 w 109"/>
                  <a:gd name="T37" fmla="*/ 65 h 65"/>
                  <a:gd name="T38" fmla="*/ 41 w 109"/>
                  <a:gd name="T39" fmla="*/ 4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65">
                    <a:moveTo>
                      <a:pt x="41" y="48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24" y="48"/>
                      <a:pt x="18" y="41"/>
                      <a:pt x="18" y="32"/>
                    </a:cubicBezTo>
                    <a:cubicBezTo>
                      <a:pt x="18" y="24"/>
                      <a:pt x="24" y="17"/>
                      <a:pt x="33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85" y="17"/>
                      <a:pt x="92" y="24"/>
                      <a:pt x="92" y="32"/>
                    </a:cubicBezTo>
                    <a:cubicBezTo>
                      <a:pt x="92" y="33"/>
                      <a:pt x="92" y="34"/>
                      <a:pt x="92" y="35"/>
                    </a:cubicBezTo>
                    <a:cubicBezTo>
                      <a:pt x="91" y="38"/>
                      <a:pt x="90" y="40"/>
                      <a:pt x="89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0"/>
                      <a:pt x="109" y="38"/>
                      <a:pt x="109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4"/>
                      <a:pt x="109" y="33"/>
                      <a:pt x="109" y="32"/>
                    </a:cubicBezTo>
                    <a:cubicBezTo>
                      <a:pt x="109" y="15"/>
                      <a:pt x="95" y="0"/>
                      <a:pt x="7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2"/>
                    </a:cubicBezTo>
                    <a:cubicBezTo>
                      <a:pt x="0" y="50"/>
                      <a:pt x="15" y="65"/>
                      <a:pt x="33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0" y="61"/>
                      <a:pt x="44" y="55"/>
                      <a:pt x="41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1" name="Freeform 189"/>
              <p:cNvSpPr>
                <a:spLocks noEditPoints="1"/>
              </p:cNvSpPr>
              <p:nvPr/>
            </p:nvSpPr>
            <p:spPr bwMode="auto">
              <a:xfrm>
                <a:off x="4157375" y="4910089"/>
                <a:ext cx="145627" cy="147184"/>
              </a:xfrm>
              <a:custGeom>
                <a:avLst/>
                <a:gdLst>
                  <a:gd name="T0" fmla="*/ 40 w 79"/>
                  <a:gd name="T1" fmla="*/ 0 h 80"/>
                  <a:gd name="T2" fmla="*/ 0 w 79"/>
                  <a:gd name="T3" fmla="*/ 40 h 80"/>
                  <a:gd name="T4" fmla="*/ 40 w 79"/>
                  <a:gd name="T5" fmla="*/ 80 h 80"/>
                  <a:gd name="T6" fmla="*/ 79 w 79"/>
                  <a:gd name="T7" fmla="*/ 40 h 80"/>
                  <a:gd name="T8" fmla="*/ 40 w 79"/>
                  <a:gd name="T9" fmla="*/ 0 h 80"/>
                  <a:gd name="T10" fmla="*/ 63 w 79"/>
                  <a:gd name="T11" fmla="*/ 46 h 80"/>
                  <a:gd name="T12" fmla="*/ 46 w 79"/>
                  <a:gd name="T13" fmla="*/ 46 h 80"/>
                  <a:gd name="T14" fmla="*/ 46 w 79"/>
                  <a:gd name="T15" fmla="*/ 63 h 80"/>
                  <a:gd name="T16" fmla="*/ 33 w 79"/>
                  <a:gd name="T17" fmla="*/ 63 h 80"/>
                  <a:gd name="T18" fmla="*/ 33 w 79"/>
                  <a:gd name="T19" fmla="*/ 46 h 80"/>
                  <a:gd name="T20" fmla="*/ 17 w 79"/>
                  <a:gd name="T21" fmla="*/ 46 h 80"/>
                  <a:gd name="T22" fmla="*/ 17 w 79"/>
                  <a:gd name="T23" fmla="*/ 34 h 80"/>
                  <a:gd name="T24" fmla="*/ 33 w 79"/>
                  <a:gd name="T25" fmla="*/ 34 h 80"/>
                  <a:gd name="T26" fmla="*/ 33 w 79"/>
                  <a:gd name="T27" fmla="*/ 17 h 80"/>
                  <a:gd name="T28" fmla="*/ 46 w 79"/>
                  <a:gd name="T29" fmla="*/ 17 h 80"/>
                  <a:gd name="T30" fmla="*/ 46 w 79"/>
                  <a:gd name="T31" fmla="*/ 34 h 80"/>
                  <a:gd name="T32" fmla="*/ 63 w 79"/>
                  <a:gd name="T33" fmla="*/ 34 h 80"/>
                  <a:gd name="T34" fmla="*/ 63 w 79"/>
                  <a:gd name="T35" fmla="*/ 4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79" y="62"/>
                      <a:pt x="79" y="40"/>
                    </a:cubicBezTo>
                    <a:cubicBezTo>
                      <a:pt x="79" y="18"/>
                      <a:pt x="62" y="0"/>
                      <a:pt x="40" y="0"/>
                    </a:cubicBezTo>
                    <a:close/>
                    <a:moveTo>
                      <a:pt x="63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63" y="34"/>
                      <a:pt x="63" y="34"/>
                      <a:pt x="63" y="34"/>
                    </a:cubicBezTo>
                    <a:lnTo>
                      <a:pt x="63" y="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2" name="Rectangle 190"/>
              <p:cNvSpPr>
                <a:spLocks noChangeArrowheads="1"/>
              </p:cNvSpPr>
              <p:nvPr/>
            </p:nvSpPr>
            <p:spPr bwMode="auto">
              <a:xfrm>
                <a:off x="4336489" y="4987964"/>
                <a:ext cx="21805" cy="73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3" name="Rectangle 191"/>
              <p:cNvSpPr>
                <a:spLocks noChangeArrowheads="1"/>
              </p:cNvSpPr>
              <p:nvPr/>
            </p:nvSpPr>
            <p:spPr bwMode="auto">
              <a:xfrm>
                <a:off x="4310790" y="5013663"/>
                <a:ext cx="73203" cy="218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4" name="Rectangle 192"/>
              <p:cNvSpPr>
                <a:spLocks noChangeArrowheads="1"/>
              </p:cNvSpPr>
              <p:nvPr/>
            </p:nvSpPr>
            <p:spPr bwMode="auto">
              <a:xfrm>
                <a:off x="4105978" y="5009769"/>
                <a:ext cx="13239" cy="44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5" name="Rectangle 193"/>
              <p:cNvSpPr>
                <a:spLocks noChangeArrowheads="1"/>
              </p:cNvSpPr>
              <p:nvPr/>
            </p:nvSpPr>
            <p:spPr bwMode="auto">
              <a:xfrm>
                <a:off x="4091182" y="5024565"/>
                <a:ext cx="44389" cy="124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297057" y="3301930"/>
              <a:ext cx="745170" cy="745170"/>
              <a:chOff x="4297057" y="3301930"/>
              <a:chExt cx="745170" cy="745170"/>
            </a:xfrm>
          </p:grpSpPr>
          <p:sp>
            <p:nvSpPr>
              <p:cNvPr id="18" name="同心圆 77"/>
              <p:cNvSpPr/>
              <p:nvPr/>
            </p:nvSpPr>
            <p:spPr>
              <a:xfrm>
                <a:off x="4297057" y="3301930"/>
                <a:ext cx="745170" cy="745170"/>
              </a:xfrm>
              <a:prstGeom prst="donut">
                <a:avLst>
                  <a:gd name="adj" fmla="val 11402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63596" y="3368470"/>
                <a:ext cx="612094" cy="612092"/>
              </a:xfrm>
              <a:prstGeom prst="ellipse">
                <a:avLst/>
              </a:prstGeom>
              <a:solidFill>
                <a:srgbClr val="E6705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0" name="Oval 302"/>
              <p:cNvSpPr>
                <a:spLocks noChangeArrowheads="1"/>
              </p:cNvSpPr>
              <p:nvPr/>
            </p:nvSpPr>
            <p:spPr bwMode="auto">
              <a:xfrm>
                <a:off x="4598463" y="3517799"/>
                <a:ext cx="47656" cy="604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1" name="Freeform 303"/>
              <p:cNvSpPr>
                <a:spLocks noEditPoints="1"/>
              </p:cNvSpPr>
              <p:nvPr/>
            </p:nvSpPr>
            <p:spPr bwMode="auto">
              <a:xfrm>
                <a:off x="4533088" y="3583785"/>
                <a:ext cx="174740" cy="247447"/>
              </a:xfrm>
              <a:custGeom>
                <a:avLst/>
                <a:gdLst>
                  <a:gd name="T0" fmla="*/ 121 w 121"/>
                  <a:gd name="T1" fmla="*/ 26 h 171"/>
                  <a:gd name="T2" fmla="*/ 120 w 121"/>
                  <a:gd name="T3" fmla="*/ 26 h 171"/>
                  <a:gd name="T4" fmla="*/ 114 w 121"/>
                  <a:gd name="T5" fmla="*/ 21 h 171"/>
                  <a:gd name="T6" fmla="*/ 90 w 121"/>
                  <a:gd name="T7" fmla="*/ 3 h 171"/>
                  <a:gd name="T8" fmla="*/ 84 w 121"/>
                  <a:gd name="T9" fmla="*/ 1 h 171"/>
                  <a:gd name="T10" fmla="*/ 76 w 121"/>
                  <a:gd name="T11" fmla="*/ 1 h 171"/>
                  <a:gd name="T12" fmla="*/ 74 w 121"/>
                  <a:gd name="T13" fmla="*/ 11 h 171"/>
                  <a:gd name="T14" fmla="*/ 67 w 121"/>
                  <a:gd name="T15" fmla="*/ 42 h 171"/>
                  <a:gd name="T16" fmla="*/ 67 w 121"/>
                  <a:gd name="T17" fmla="*/ 7 h 171"/>
                  <a:gd name="T18" fmla="*/ 58 w 121"/>
                  <a:gd name="T19" fmla="*/ 0 h 171"/>
                  <a:gd name="T20" fmla="*/ 58 w 121"/>
                  <a:gd name="T21" fmla="*/ 9 h 171"/>
                  <a:gd name="T22" fmla="*/ 45 w 121"/>
                  <a:gd name="T23" fmla="*/ 18 h 171"/>
                  <a:gd name="T24" fmla="*/ 40 w 121"/>
                  <a:gd name="T25" fmla="*/ 7 h 171"/>
                  <a:gd name="T26" fmla="*/ 47 w 121"/>
                  <a:gd name="T27" fmla="*/ 0 h 171"/>
                  <a:gd name="T28" fmla="*/ 38 w 121"/>
                  <a:gd name="T29" fmla="*/ 1 h 171"/>
                  <a:gd name="T30" fmla="*/ 3 w 121"/>
                  <a:gd name="T31" fmla="*/ 35 h 171"/>
                  <a:gd name="T32" fmla="*/ 3 w 121"/>
                  <a:gd name="T33" fmla="*/ 36 h 171"/>
                  <a:gd name="T34" fmla="*/ 1 w 121"/>
                  <a:gd name="T35" fmla="*/ 48 h 171"/>
                  <a:gd name="T36" fmla="*/ 2 w 121"/>
                  <a:gd name="T37" fmla="*/ 48 h 171"/>
                  <a:gd name="T38" fmla="*/ 2 w 121"/>
                  <a:gd name="T39" fmla="*/ 50 h 171"/>
                  <a:gd name="T40" fmla="*/ 6 w 121"/>
                  <a:gd name="T41" fmla="*/ 57 h 171"/>
                  <a:gd name="T42" fmla="*/ 20 w 121"/>
                  <a:gd name="T43" fmla="*/ 85 h 171"/>
                  <a:gd name="T44" fmla="*/ 33 w 121"/>
                  <a:gd name="T45" fmla="*/ 90 h 171"/>
                  <a:gd name="T46" fmla="*/ 35 w 121"/>
                  <a:gd name="T47" fmla="*/ 90 h 171"/>
                  <a:gd name="T48" fmla="*/ 60 w 121"/>
                  <a:gd name="T49" fmla="*/ 171 h 171"/>
                  <a:gd name="T50" fmla="*/ 56 w 121"/>
                  <a:gd name="T51" fmla="*/ 110 h 171"/>
                  <a:gd name="T52" fmla="*/ 89 w 121"/>
                  <a:gd name="T53" fmla="*/ 33 h 171"/>
                  <a:gd name="T54" fmla="*/ 93 w 121"/>
                  <a:gd name="T55" fmla="*/ 31 h 171"/>
                  <a:gd name="T56" fmla="*/ 75 w 121"/>
                  <a:gd name="T57" fmla="*/ 45 h 171"/>
                  <a:gd name="T58" fmla="*/ 89 w 121"/>
                  <a:gd name="T59" fmla="*/ 33 h 171"/>
                  <a:gd name="T60" fmla="*/ 30 w 121"/>
                  <a:gd name="T61" fmla="*/ 55 h 171"/>
                  <a:gd name="T62" fmla="*/ 24 w 121"/>
                  <a:gd name="T63" fmla="*/ 44 h 171"/>
                  <a:gd name="T64" fmla="*/ 33 w 121"/>
                  <a:gd name="T65" fmla="*/ 6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71">
                    <a:moveTo>
                      <a:pt x="120" y="42"/>
                    </a:moveTo>
                    <a:cubicBezTo>
                      <a:pt x="120" y="35"/>
                      <a:pt x="121" y="24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8" y="2"/>
                      <a:pt x="86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1" y="1"/>
                      <a:pt x="78" y="1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1"/>
                      <a:pt x="42" y="1"/>
                      <a:pt x="39" y="1"/>
                    </a:cubicBezTo>
                    <a:cubicBezTo>
                      <a:pt x="39" y="1"/>
                      <a:pt x="39" y="1"/>
                      <a:pt x="38" y="1"/>
                    </a:cubicBezTo>
                    <a:cubicBezTo>
                      <a:pt x="36" y="2"/>
                      <a:pt x="33" y="3"/>
                      <a:pt x="31" y="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60"/>
                      <a:pt x="2" y="42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4" y="82"/>
                      <a:pt x="29" y="80"/>
                      <a:pt x="33" y="78"/>
                    </a:cubicBezTo>
                    <a:cubicBezTo>
                      <a:pt x="33" y="82"/>
                      <a:pt x="33" y="86"/>
                      <a:pt x="33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4" y="90"/>
                      <a:pt x="35" y="90"/>
                    </a:cubicBezTo>
                    <a:cubicBezTo>
                      <a:pt x="37" y="171"/>
                      <a:pt x="37" y="171"/>
                      <a:pt x="37" y="171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61" y="161"/>
                      <a:pt x="61" y="148"/>
                      <a:pt x="61" y="134"/>
                    </a:cubicBezTo>
                    <a:cubicBezTo>
                      <a:pt x="58" y="127"/>
                      <a:pt x="56" y="118"/>
                      <a:pt x="56" y="110"/>
                    </a:cubicBezTo>
                    <a:cubicBezTo>
                      <a:pt x="56" y="74"/>
                      <a:pt x="84" y="44"/>
                      <a:pt x="120" y="42"/>
                    </a:cubicBezTo>
                    <a:close/>
                    <a:moveTo>
                      <a:pt x="89" y="33"/>
                    </a:moveTo>
                    <a:cubicBezTo>
                      <a:pt x="89" y="31"/>
                      <a:pt x="89" y="29"/>
                      <a:pt x="89" y="27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4" y="42"/>
                      <a:pt x="74" y="42"/>
                      <a:pt x="74" y="42"/>
                    </a:cubicBezTo>
                    <a:lnTo>
                      <a:pt x="89" y="33"/>
                    </a:lnTo>
                    <a:close/>
                    <a:moveTo>
                      <a:pt x="33" y="60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41"/>
                      <a:pt x="33" y="50"/>
                      <a:pt x="3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2" name="Freeform 304"/>
              <p:cNvSpPr/>
              <p:nvPr/>
            </p:nvSpPr>
            <p:spPr bwMode="auto">
              <a:xfrm>
                <a:off x="4625957" y="3789074"/>
                <a:ext cx="34215" cy="42158"/>
              </a:xfrm>
              <a:custGeom>
                <a:avLst/>
                <a:gdLst>
                  <a:gd name="T0" fmla="*/ 0 w 24"/>
                  <a:gd name="T1" fmla="*/ 0 h 29"/>
                  <a:gd name="T2" fmla="*/ 1 w 24"/>
                  <a:gd name="T3" fmla="*/ 29 h 29"/>
                  <a:gd name="T4" fmla="*/ 24 w 24"/>
                  <a:gd name="T5" fmla="*/ 29 h 29"/>
                  <a:gd name="T6" fmla="*/ 24 w 24"/>
                  <a:gd name="T7" fmla="*/ 26 h 29"/>
                  <a:gd name="T8" fmla="*/ 0 w 2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8"/>
                      <a:pt x="24" y="27"/>
                      <a:pt x="24" y="26"/>
                    </a:cubicBezTo>
                    <a:cubicBezTo>
                      <a:pt x="14" y="19"/>
                      <a:pt x="6" y="1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3" name="Freeform 305"/>
              <p:cNvSpPr/>
              <p:nvPr/>
            </p:nvSpPr>
            <p:spPr bwMode="auto">
              <a:xfrm>
                <a:off x="4703552" y="3650381"/>
                <a:ext cx="30549" cy="23217"/>
              </a:xfrm>
              <a:custGeom>
                <a:avLst/>
                <a:gdLst>
                  <a:gd name="T0" fmla="*/ 43 w 50"/>
                  <a:gd name="T1" fmla="*/ 0 h 38"/>
                  <a:gd name="T2" fmla="*/ 36 w 50"/>
                  <a:gd name="T3" fmla="*/ 0 h 38"/>
                  <a:gd name="T4" fmla="*/ 14 w 50"/>
                  <a:gd name="T5" fmla="*/ 0 h 38"/>
                  <a:gd name="T6" fmla="*/ 7 w 50"/>
                  <a:gd name="T7" fmla="*/ 0 h 38"/>
                  <a:gd name="T8" fmla="*/ 0 w 50"/>
                  <a:gd name="T9" fmla="*/ 38 h 38"/>
                  <a:gd name="T10" fmla="*/ 14 w 50"/>
                  <a:gd name="T11" fmla="*/ 38 h 38"/>
                  <a:gd name="T12" fmla="*/ 36 w 50"/>
                  <a:gd name="T13" fmla="*/ 38 h 38"/>
                  <a:gd name="T14" fmla="*/ 50 w 50"/>
                  <a:gd name="T15" fmla="*/ 38 h 38"/>
                  <a:gd name="T16" fmla="*/ 43 w 5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8">
                    <a:moveTo>
                      <a:pt x="43" y="0"/>
                    </a:moveTo>
                    <a:lnTo>
                      <a:pt x="36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38"/>
                    </a:lnTo>
                    <a:lnTo>
                      <a:pt x="14" y="38"/>
                    </a:lnTo>
                    <a:lnTo>
                      <a:pt x="36" y="38"/>
                    </a:lnTo>
                    <a:lnTo>
                      <a:pt x="50" y="3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4" name="Freeform 306"/>
              <p:cNvSpPr/>
              <p:nvPr/>
            </p:nvSpPr>
            <p:spPr bwMode="auto">
              <a:xfrm>
                <a:off x="4663227" y="3654659"/>
                <a:ext cx="34826" cy="33604"/>
              </a:xfrm>
              <a:custGeom>
                <a:avLst/>
                <a:gdLst>
                  <a:gd name="T0" fmla="*/ 33 w 57"/>
                  <a:gd name="T1" fmla="*/ 0 h 55"/>
                  <a:gd name="T2" fmla="*/ 26 w 57"/>
                  <a:gd name="T3" fmla="*/ 5 h 55"/>
                  <a:gd name="T4" fmla="*/ 7 w 57"/>
                  <a:gd name="T5" fmla="*/ 14 h 55"/>
                  <a:gd name="T6" fmla="*/ 0 w 57"/>
                  <a:gd name="T7" fmla="*/ 19 h 55"/>
                  <a:gd name="T8" fmla="*/ 14 w 57"/>
                  <a:gd name="T9" fmla="*/ 55 h 55"/>
                  <a:gd name="T10" fmla="*/ 28 w 57"/>
                  <a:gd name="T11" fmla="*/ 47 h 55"/>
                  <a:gd name="T12" fmla="*/ 45 w 57"/>
                  <a:gd name="T13" fmla="*/ 38 h 55"/>
                  <a:gd name="T14" fmla="*/ 57 w 57"/>
                  <a:gd name="T15" fmla="*/ 31 h 55"/>
                  <a:gd name="T16" fmla="*/ 33 w 57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33" y="0"/>
                    </a:moveTo>
                    <a:lnTo>
                      <a:pt x="26" y="5"/>
                    </a:lnTo>
                    <a:lnTo>
                      <a:pt x="7" y="14"/>
                    </a:lnTo>
                    <a:lnTo>
                      <a:pt x="0" y="19"/>
                    </a:lnTo>
                    <a:lnTo>
                      <a:pt x="14" y="55"/>
                    </a:lnTo>
                    <a:lnTo>
                      <a:pt x="28" y="47"/>
                    </a:lnTo>
                    <a:lnTo>
                      <a:pt x="45" y="38"/>
                    </a:lnTo>
                    <a:lnTo>
                      <a:pt x="57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5" name="Freeform 307"/>
              <p:cNvSpPr/>
              <p:nvPr/>
            </p:nvSpPr>
            <p:spPr bwMode="auto">
              <a:xfrm>
                <a:off x="4632678" y="3682152"/>
                <a:ext cx="34826" cy="34826"/>
              </a:xfrm>
              <a:custGeom>
                <a:avLst/>
                <a:gdLst>
                  <a:gd name="T0" fmla="*/ 19 w 57"/>
                  <a:gd name="T1" fmla="*/ 0 h 57"/>
                  <a:gd name="T2" fmla="*/ 15 w 57"/>
                  <a:gd name="T3" fmla="*/ 7 h 57"/>
                  <a:gd name="T4" fmla="*/ 5 w 57"/>
                  <a:gd name="T5" fmla="*/ 26 h 57"/>
                  <a:gd name="T6" fmla="*/ 0 w 57"/>
                  <a:gd name="T7" fmla="*/ 33 h 57"/>
                  <a:gd name="T8" fmla="*/ 31 w 57"/>
                  <a:gd name="T9" fmla="*/ 57 h 57"/>
                  <a:gd name="T10" fmla="*/ 38 w 57"/>
                  <a:gd name="T11" fmla="*/ 45 h 57"/>
                  <a:gd name="T12" fmla="*/ 50 w 57"/>
                  <a:gd name="T13" fmla="*/ 26 h 57"/>
                  <a:gd name="T14" fmla="*/ 57 w 57"/>
                  <a:gd name="T15" fmla="*/ 14 h 57"/>
                  <a:gd name="T16" fmla="*/ 19 w 57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7">
                    <a:moveTo>
                      <a:pt x="19" y="0"/>
                    </a:moveTo>
                    <a:lnTo>
                      <a:pt x="15" y="7"/>
                    </a:lnTo>
                    <a:lnTo>
                      <a:pt x="5" y="26"/>
                    </a:lnTo>
                    <a:lnTo>
                      <a:pt x="0" y="33"/>
                    </a:lnTo>
                    <a:lnTo>
                      <a:pt x="31" y="57"/>
                    </a:lnTo>
                    <a:lnTo>
                      <a:pt x="38" y="45"/>
                    </a:lnTo>
                    <a:lnTo>
                      <a:pt x="50" y="26"/>
                    </a:lnTo>
                    <a:lnTo>
                      <a:pt x="57" y="1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6" name="Freeform 308"/>
              <p:cNvSpPr/>
              <p:nvPr/>
            </p:nvSpPr>
            <p:spPr bwMode="auto">
              <a:xfrm>
                <a:off x="4625957" y="3722477"/>
                <a:ext cx="22607" cy="29327"/>
              </a:xfrm>
              <a:custGeom>
                <a:avLst/>
                <a:gdLst>
                  <a:gd name="T0" fmla="*/ 0 w 37"/>
                  <a:gd name="T1" fmla="*/ 5 h 48"/>
                  <a:gd name="T2" fmla="*/ 0 w 37"/>
                  <a:gd name="T3" fmla="*/ 14 h 48"/>
                  <a:gd name="T4" fmla="*/ 0 w 37"/>
                  <a:gd name="T5" fmla="*/ 33 h 48"/>
                  <a:gd name="T6" fmla="*/ 0 w 37"/>
                  <a:gd name="T7" fmla="*/ 43 h 48"/>
                  <a:gd name="T8" fmla="*/ 37 w 37"/>
                  <a:gd name="T9" fmla="*/ 48 h 48"/>
                  <a:gd name="T10" fmla="*/ 37 w 37"/>
                  <a:gd name="T11" fmla="*/ 33 h 48"/>
                  <a:gd name="T12" fmla="*/ 37 w 37"/>
                  <a:gd name="T13" fmla="*/ 14 h 48"/>
                  <a:gd name="T14" fmla="*/ 37 w 37"/>
                  <a:gd name="T15" fmla="*/ 0 h 48"/>
                  <a:gd name="T16" fmla="*/ 0 w 37"/>
                  <a:gd name="T1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8">
                    <a:moveTo>
                      <a:pt x="0" y="5"/>
                    </a:moveTo>
                    <a:lnTo>
                      <a:pt x="0" y="14"/>
                    </a:lnTo>
                    <a:lnTo>
                      <a:pt x="0" y="33"/>
                    </a:lnTo>
                    <a:lnTo>
                      <a:pt x="0" y="43"/>
                    </a:lnTo>
                    <a:lnTo>
                      <a:pt x="37" y="48"/>
                    </a:lnTo>
                    <a:lnTo>
                      <a:pt x="37" y="33"/>
                    </a:lnTo>
                    <a:lnTo>
                      <a:pt x="37" y="14"/>
                    </a:lnTo>
                    <a:lnTo>
                      <a:pt x="3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7" name="Freeform 309"/>
              <p:cNvSpPr/>
              <p:nvPr/>
            </p:nvSpPr>
            <p:spPr bwMode="auto">
              <a:xfrm>
                <a:off x="4630234" y="3757303"/>
                <a:ext cx="32993" cy="34826"/>
              </a:xfrm>
              <a:custGeom>
                <a:avLst/>
                <a:gdLst>
                  <a:gd name="T0" fmla="*/ 0 w 54"/>
                  <a:gd name="T1" fmla="*/ 26 h 57"/>
                  <a:gd name="T2" fmla="*/ 4 w 54"/>
                  <a:gd name="T3" fmla="*/ 33 h 57"/>
                  <a:gd name="T4" fmla="*/ 14 w 54"/>
                  <a:gd name="T5" fmla="*/ 50 h 57"/>
                  <a:gd name="T6" fmla="*/ 19 w 54"/>
                  <a:gd name="T7" fmla="*/ 57 h 57"/>
                  <a:gd name="T8" fmla="*/ 54 w 54"/>
                  <a:gd name="T9" fmla="*/ 43 h 57"/>
                  <a:gd name="T10" fmla="*/ 47 w 54"/>
                  <a:gd name="T11" fmla="*/ 31 h 57"/>
                  <a:gd name="T12" fmla="*/ 37 w 54"/>
                  <a:gd name="T13" fmla="*/ 14 h 57"/>
                  <a:gd name="T14" fmla="*/ 30 w 54"/>
                  <a:gd name="T15" fmla="*/ 0 h 57"/>
                  <a:gd name="T16" fmla="*/ 0 w 54"/>
                  <a:gd name="T17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7">
                    <a:moveTo>
                      <a:pt x="0" y="26"/>
                    </a:moveTo>
                    <a:lnTo>
                      <a:pt x="4" y="33"/>
                    </a:lnTo>
                    <a:lnTo>
                      <a:pt x="14" y="50"/>
                    </a:lnTo>
                    <a:lnTo>
                      <a:pt x="19" y="57"/>
                    </a:lnTo>
                    <a:lnTo>
                      <a:pt x="54" y="43"/>
                    </a:lnTo>
                    <a:lnTo>
                      <a:pt x="47" y="31"/>
                    </a:lnTo>
                    <a:lnTo>
                      <a:pt x="37" y="14"/>
                    </a:lnTo>
                    <a:lnTo>
                      <a:pt x="3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8" name="Freeform 310"/>
              <p:cNvSpPr/>
              <p:nvPr/>
            </p:nvSpPr>
            <p:spPr bwMode="auto">
              <a:xfrm>
                <a:off x="4657728" y="3789074"/>
                <a:ext cx="34215" cy="32993"/>
              </a:xfrm>
              <a:custGeom>
                <a:avLst/>
                <a:gdLst>
                  <a:gd name="T0" fmla="*/ 0 w 56"/>
                  <a:gd name="T1" fmla="*/ 35 h 54"/>
                  <a:gd name="T2" fmla="*/ 7 w 56"/>
                  <a:gd name="T3" fmla="*/ 40 h 54"/>
                  <a:gd name="T4" fmla="*/ 26 w 56"/>
                  <a:gd name="T5" fmla="*/ 50 h 54"/>
                  <a:gd name="T6" fmla="*/ 30 w 56"/>
                  <a:gd name="T7" fmla="*/ 54 h 54"/>
                  <a:gd name="T8" fmla="*/ 56 w 56"/>
                  <a:gd name="T9" fmla="*/ 24 h 54"/>
                  <a:gd name="T10" fmla="*/ 45 w 56"/>
                  <a:gd name="T11" fmla="*/ 17 h 54"/>
                  <a:gd name="T12" fmla="*/ 26 w 56"/>
                  <a:gd name="T13" fmla="*/ 7 h 54"/>
                  <a:gd name="T14" fmla="*/ 14 w 56"/>
                  <a:gd name="T15" fmla="*/ 0 h 54"/>
                  <a:gd name="T16" fmla="*/ 0 w 56"/>
                  <a:gd name="T17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0" y="35"/>
                    </a:moveTo>
                    <a:lnTo>
                      <a:pt x="7" y="40"/>
                    </a:lnTo>
                    <a:lnTo>
                      <a:pt x="26" y="50"/>
                    </a:lnTo>
                    <a:lnTo>
                      <a:pt x="30" y="54"/>
                    </a:lnTo>
                    <a:lnTo>
                      <a:pt x="56" y="24"/>
                    </a:lnTo>
                    <a:lnTo>
                      <a:pt x="45" y="17"/>
                    </a:lnTo>
                    <a:lnTo>
                      <a:pt x="26" y="7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9" name="Freeform 311"/>
              <p:cNvSpPr/>
              <p:nvPr/>
            </p:nvSpPr>
            <p:spPr bwMode="auto">
              <a:xfrm>
                <a:off x="4696220" y="3806182"/>
                <a:ext cx="30549" cy="25050"/>
              </a:xfrm>
              <a:custGeom>
                <a:avLst/>
                <a:gdLst>
                  <a:gd name="T0" fmla="*/ 8 w 50"/>
                  <a:gd name="T1" fmla="*/ 41 h 41"/>
                  <a:gd name="T2" fmla="*/ 15 w 50"/>
                  <a:gd name="T3" fmla="*/ 41 h 41"/>
                  <a:gd name="T4" fmla="*/ 36 w 50"/>
                  <a:gd name="T5" fmla="*/ 41 h 41"/>
                  <a:gd name="T6" fmla="*/ 43 w 50"/>
                  <a:gd name="T7" fmla="*/ 41 h 41"/>
                  <a:gd name="T8" fmla="*/ 50 w 50"/>
                  <a:gd name="T9" fmla="*/ 0 h 41"/>
                  <a:gd name="T10" fmla="*/ 36 w 50"/>
                  <a:gd name="T11" fmla="*/ 0 h 41"/>
                  <a:gd name="T12" fmla="*/ 15 w 50"/>
                  <a:gd name="T13" fmla="*/ 0 h 41"/>
                  <a:gd name="T14" fmla="*/ 0 w 50"/>
                  <a:gd name="T15" fmla="*/ 0 h 41"/>
                  <a:gd name="T16" fmla="*/ 8 w 50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41">
                    <a:moveTo>
                      <a:pt x="8" y="41"/>
                    </a:moveTo>
                    <a:lnTo>
                      <a:pt x="15" y="41"/>
                    </a:lnTo>
                    <a:lnTo>
                      <a:pt x="36" y="41"/>
                    </a:lnTo>
                    <a:lnTo>
                      <a:pt x="43" y="41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8" y="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0" name="Freeform 312"/>
              <p:cNvSpPr/>
              <p:nvPr/>
            </p:nvSpPr>
            <p:spPr bwMode="auto">
              <a:xfrm>
                <a:off x="4732878" y="3792129"/>
                <a:ext cx="34215" cy="32993"/>
              </a:xfrm>
              <a:custGeom>
                <a:avLst/>
                <a:gdLst>
                  <a:gd name="T0" fmla="*/ 26 w 56"/>
                  <a:gd name="T1" fmla="*/ 54 h 54"/>
                  <a:gd name="T2" fmla="*/ 30 w 56"/>
                  <a:gd name="T3" fmla="*/ 52 h 54"/>
                  <a:gd name="T4" fmla="*/ 49 w 56"/>
                  <a:gd name="T5" fmla="*/ 40 h 54"/>
                  <a:gd name="T6" fmla="*/ 56 w 56"/>
                  <a:gd name="T7" fmla="*/ 38 h 54"/>
                  <a:gd name="T8" fmla="*/ 42 w 56"/>
                  <a:gd name="T9" fmla="*/ 0 h 54"/>
                  <a:gd name="T10" fmla="*/ 30 w 56"/>
                  <a:gd name="T11" fmla="*/ 7 h 54"/>
                  <a:gd name="T12" fmla="*/ 11 w 56"/>
                  <a:gd name="T13" fmla="*/ 19 h 54"/>
                  <a:gd name="T14" fmla="*/ 0 w 56"/>
                  <a:gd name="T15" fmla="*/ 26 h 54"/>
                  <a:gd name="T16" fmla="*/ 26 w 56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26" y="54"/>
                    </a:moveTo>
                    <a:lnTo>
                      <a:pt x="30" y="52"/>
                    </a:lnTo>
                    <a:lnTo>
                      <a:pt x="49" y="40"/>
                    </a:lnTo>
                    <a:lnTo>
                      <a:pt x="56" y="38"/>
                    </a:lnTo>
                    <a:lnTo>
                      <a:pt x="42" y="0"/>
                    </a:lnTo>
                    <a:lnTo>
                      <a:pt x="30" y="7"/>
                    </a:lnTo>
                    <a:lnTo>
                      <a:pt x="11" y="19"/>
                    </a:lnTo>
                    <a:lnTo>
                      <a:pt x="0" y="26"/>
                    </a:lnTo>
                    <a:lnTo>
                      <a:pt x="26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1" name="Freeform 313"/>
              <p:cNvSpPr/>
              <p:nvPr/>
            </p:nvSpPr>
            <p:spPr bwMode="auto">
              <a:xfrm>
                <a:off x="4764650" y="3764635"/>
                <a:ext cx="32993" cy="32993"/>
              </a:xfrm>
              <a:custGeom>
                <a:avLst/>
                <a:gdLst>
                  <a:gd name="T0" fmla="*/ 35 w 54"/>
                  <a:gd name="T1" fmla="*/ 54 h 54"/>
                  <a:gd name="T2" fmla="*/ 40 w 54"/>
                  <a:gd name="T3" fmla="*/ 47 h 54"/>
                  <a:gd name="T4" fmla="*/ 49 w 54"/>
                  <a:gd name="T5" fmla="*/ 31 h 54"/>
                  <a:gd name="T6" fmla="*/ 54 w 54"/>
                  <a:gd name="T7" fmla="*/ 23 h 54"/>
                  <a:gd name="T8" fmla="*/ 23 w 54"/>
                  <a:gd name="T9" fmla="*/ 0 h 54"/>
                  <a:gd name="T10" fmla="*/ 16 w 54"/>
                  <a:gd name="T11" fmla="*/ 12 h 54"/>
                  <a:gd name="T12" fmla="*/ 7 w 54"/>
                  <a:gd name="T13" fmla="*/ 28 h 54"/>
                  <a:gd name="T14" fmla="*/ 0 w 54"/>
                  <a:gd name="T15" fmla="*/ 40 h 54"/>
                  <a:gd name="T16" fmla="*/ 35 w 54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4">
                    <a:moveTo>
                      <a:pt x="35" y="54"/>
                    </a:moveTo>
                    <a:lnTo>
                      <a:pt x="40" y="47"/>
                    </a:lnTo>
                    <a:lnTo>
                      <a:pt x="49" y="31"/>
                    </a:lnTo>
                    <a:lnTo>
                      <a:pt x="54" y="23"/>
                    </a:lnTo>
                    <a:lnTo>
                      <a:pt x="23" y="0"/>
                    </a:lnTo>
                    <a:lnTo>
                      <a:pt x="16" y="12"/>
                    </a:lnTo>
                    <a:lnTo>
                      <a:pt x="7" y="28"/>
                    </a:lnTo>
                    <a:lnTo>
                      <a:pt x="0" y="40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2" name="Freeform 314"/>
              <p:cNvSpPr/>
              <p:nvPr/>
            </p:nvSpPr>
            <p:spPr bwMode="auto">
              <a:xfrm>
                <a:off x="4781757" y="3729809"/>
                <a:ext cx="24439" cy="28716"/>
              </a:xfrm>
              <a:custGeom>
                <a:avLst/>
                <a:gdLst>
                  <a:gd name="T0" fmla="*/ 40 w 40"/>
                  <a:gd name="T1" fmla="*/ 43 h 47"/>
                  <a:gd name="T2" fmla="*/ 40 w 40"/>
                  <a:gd name="T3" fmla="*/ 33 h 47"/>
                  <a:gd name="T4" fmla="*/ 40 w 40"/>
                  <a:gd name="T5" fmla="*/ 14 h 47"/>
                  <a:gd name="T6" fmla="*/ 40 w 40"/>
                  <a:gd name="T7" fmla="*/ 5 h 47"/>
                  <a:gd name="T8" fmla="*/ 0 w 40"/>
                  <a:gd name="T9" fmla="*/ 0 h 47"/>
                  <a:gd name="T10" fmla="*/ 0 w 40"/>
                  <a:gd name="T11" fmla="*/ 14 h 47"/>
                  <a:gd name="T12" fmla="*/ 0 w 40"/>
                  <a:gd name="T13" fmla="*/ 33 h 47"/>
                  <a:gd name="T14" fmla="*/ 0 w 40"/>
                  <a:gd name="T15" fmla="*/ 47 h 47"/>
                  <a:gd name="T16" fmla="*/ 40 w 40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7">
                    <a:moveTo>
                      <a:pt x="40" y="43"/>
                    </a:moveTo>
                    <a:lnTo>
                      <a:pt x="40" y="33"/>
                    </a:lnTo>
                    <a:lnTo>
                      <a:pt x="40" y="14"/>
                    </a:lnTo>
                    <a:lnTo>
                      <a:pt x="40" y="5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0" y="33"/>
                    </a:lnTo>
                    <a:lnTo>
                      <a:pt x="0" y="47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3" name="Freeform 315"/>
              <p:cNvSpPr/>
              <p:nvPr/>
            </p:nvSpPr>
            <p:spPr bwMode="auto">
              <a:xfrm>
                <a:off x="4767093" y="3689484"/>
                <a:ext cx="33604" cy="32993"/>
              </a:xfrm>
              <a:custGeom>
                <a:avLst/>
                <a:gdLst>
                  <a:gd name="T0" fmla="*/ 55 w 55"/>
                  <a:gd name="T1" fmla="*/ 31 h 54"/>
                  <a:gd name="T2" fmla="*/ 52 w 55"/>
                  <a:gd name="T3" fmla="*/ 24 h 54"/>
                  <a:gd name="T4" fmla="*/ 40 w 55"/>
                  <a:gd name="T5" fmla="*/ 7 h 54"/>
                  <a:gd name="T6" fmla="*/ 38 w 55"/>
                  <a:gd name="T7" fmla="*/ 0 h 54"/>
                  <a:gd name="T8" fmla="*/ 0 w 55"/>
                  <a:gd name="T9" fmla="*/ 14 h 54"/>
                  <a:gd name="T10" fmla="*/ 7 w 55"/>
                  <a:gd name="T11" fmla="*/ 26 h 54"/>
                  <a:gd name="T12" fmla="*/ 17 w 55"/>
                  <a:gd name="T13" fmla="*/ 42 h 54"/>
                  <a:gd name="T14" fmla="*/ 24 w 55"/>
                  <a:gd name="T15" fmla="*/ 54 h 54"/>
                  <a:gd name="T16" fmla="*/ 55 w 55"/>
                  <a:gd name="T17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4">
                    <a:moveTo>
                      <a:pt x="55" y="31"/>
                    </a:moveTo>
                    <a:lnTo>
                      <a:pt x="52" y="24"/>
                    </a:lnTo>
                    <a:lnTo>
                      <a:pt x="40" y="7"/>
                    </a:lnTo>
                    <a:lnTo>
                      <a:pt x="38" y="0"/>
                    </a:lnTo>
                    <a:lnTo>
                      <a:pt x="0" y="14"/>
                    </a:lnTo>
                    <a:lnTo>
                      <a:pt x="7" y="26"/>
                    </a:lnTo>
                    <a:lnTo>
                      <a:pt x="17" y="42"/>
                    </a:lnTo>
                    <a:lnTo>
                      <a:pt x="24" y="54"/>
                    </a:ln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4" name="Freeform 316"/>
              <p:cNvSpPr/>
              <p:nvPr/>
            </p:nvSpPr>
            <p:spPr bwMode="auto">
              <a:xfrm>
                <a:off x="4738378" y="3658935"/>
                <a:ext cx="34826" cy="33604"/>
              </a:xfrm>
              <a:custGeom>
                <a:avLst/>
                <a:gdLst>
                  <a:gd name="T0" fmla="*/ 57 w 57"/>
                  <a:gd name="T1" fmla="*/ 17 h 55"/>
                  <a:gd name="T2" fmla="*/ 50 w 57"/>
                  <a:gd name="T3" fmla="*/ 14 h 55"/>
                  <a:gd name="T4" fmla="*/ 33 w 57"/>
                  <a:gd name="T5" fmla="*/ 3 h 55"/>
                  <a:gd name="T6" fmla="*/ 26 w 57"/>
                  <a:gd name="T7" fmla="*/ 0 h 55"/>
                  <a:gd name="T8" fmla="*/ 0 w 57"/>
                  <a:gd name="T9" fmla="*/ 31 h 55"/>
                  <a:gd name="T10" fmla="*/ 14 w 57"/>
                  <a:gd name="T11" fmla="*/ 38 h 55"/>
                  <a:gd name="T12" fmla="*/ 31 w 57"/>
                  <a:gd name="T13" fmla="*/ 48 h 55"/>
                  <a:gd name="T14" fmla="*/ 43 w 57"/>
                  <a:gd name="T15" fmla="*/ 55 h 55"/>
                  <a:gd name="T16" fmla="*/ 57 w 57"/>
                  <a:gd name="T17" fmla="*/ 1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57" y="17"/>
                    </a:moveTo>
                    <a:lnTo>
                      <a:pt x="50" y="14"/>
                    </a:lnTo>
                    <a:lnTo>
                      <a:pt x="33" y="3"/>
                    </a:lnTo>
                    <a:lnTo>
                      <a:pt x="26" y="0"/>
                    </a:lnTo>
                    <a:lnTo>
                      <a:pt x="0" y="31"/>
                    </a:lnTo>
                    <a:lnTo>
                      <a:pt x="14" y="38"/>
                    </a:lnTo>
                    <a:lnTo>
                      <a:pt x="31" y="48"/>
                    </a:lnTo>
                    <a:lnTo>
                      <a:pt x="43" y="55"/>
                    </a:lnTo>
                    <a:lnTo>
                      <a:pt x="57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5" name="Freeform 317"/>
              <p:cNvSpPr>
                <a:spLocks noEditPoints="1"/>
              </p:cNvSpPr>
              <p:nvPr/>
            </p:nvSpPr>
            <p:spPr bwMode="auto">
              <a:xfrm>
                <a:off x="4641843" y="3665045"/>
                <a:ext cx="148468" cy="150301"/>
              </a:xfrm>
              <a:custGeom>
                <a:avLst/>
                <a:gdLst>
                  <a:gd name="T0" fmla="*/ 51 w 103"/>
                  <a:gd name="T1" fmla="*/ 104 h 104"/>
                  <a:gd name="T2" fmla="*/ 0 w 103"/>
                  <a:gd name="T3" fmla="*/ 52 h 104"/>
                  <a:gd name="T4" fmla="*/ 51 w 103"/>
                  <a:gd name="T5" fmla="*/ 0 h 104"/>
                  <a:gd name="T6" fmla="*/ 103 w 103"/>
                  <a:gd name="T7" fmla="*/ 52 h 104"/>
                  <a:gd name="T8" fmla="*/ 51 w 103"/>
                  <a:gd name="T9" fmla="*/ 104 h 104"/>
                  <a:gd name="T10" fmla="*/ 51 w 103"/>
                  <a:gd name="T11" fmla="*/ 16 h 104"/>
                  <a:gd name="T12" fmla="*/ 15 w 103"/>
                  <a:gd name="T13" fmla="*/ 52 h 104"/>
                  <a:gd name="T14" fmla="*/ 51 w 103"/>
                  <a:gd name="T15" fmla="*/ 89 h 104"/>
                  <a:gd name="T16" fmla="*/ 87 w 103"/>
                  <a:gd name="T17" fmla="*/ 52 h 104"/>
                  <a:gd name="T18" fmla="*/ 51 w 103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4">
                    <a:moveTo>
                      <a:pt x="51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80" y="0"/>
                      <a:pt x="103" y="24"/>
                      <a:pt x="103" y="52"/>
                    </a:cubicBezTo>
                    <a:cubicBezTo>
                      <a:pt x="103" y="81"/>
                      <a:pt x="80" y="104"/>
                      <a:pt x="51" y="104"/>
                    </a:cubicBezTo>
                    <a:close/>
                    <a:moveTo>
                      <a:pt x="51" y="16"/>
                    </a:moveTo>
                    <a:cubicBezTo>
                      <a:pt x="31" y="16"/>
                      <a:pt x="15" y="32"/>
                      <a:pt x="15" y="52"/>
                    </a:cubicBezTo>
                    <a:cubicBezTo>
                      <a:pt x="15" y="73"/>
                      <a:pt x="31" y="89"/>
                      <a:pt x="51" y="89"/>
                    </a:cubicBezTo>
                    <a:cubicBezTo>
                      <a:pt x="71" y="89"/>
                      <a:pt x="87" y="73"/>
                      <a:pt x="87" y="52"/>
                    </a:cubicBezTo>
                    <a:cubicBezTo>
                      <a:pt x="87" y="32"/>
                      <a:pt x="71" y="16"/>
                      <a:pt x="5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6" name="Oval 318"/>
              <p:cNvSpPr>
                <a:spLocks noChangeArrowheads="1"/>
              </p:cNvSpPr>
              <p:nvPr/>
            </p:nvSpPr>
            <p:spPr bwMode="auto">
              <a:xfrm>
                <a:off x="4683389" y="3708425"/>
                <a:ext cx="63542" cy="63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5293902" y="1590559"/>
            <a:ext cx="5903489" cy="87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395269"/>
              </a:buClr>
              <a:buFont typeface="Wingdings" panose="05000000000000000000" pitchFamily="2" charset="2"/>
              <a:buChar char="u"/>
              <a:defRPr/>
            </a:pPr>
            <a:r>
              <a:rPr lang="en-CA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t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a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293902" y="3050391"/>
            <a:ext cx="5903489" cy="87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B4349"/>
              </a:buClr>
              <a:buFont typeface="Wingdings" panose="05000000000000000000" pitchFamily="2" charset="2"/>
              <a:buChar char="u"/>
              <a:defRPr/>
            </a:pPr>
            <a:r>
              <a:rPr lang="en-CA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t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d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93902" y="4510223"/>
            <a:ext cx="5903489" cy="87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395269"/>
              </a:buClr>
              <a:buFont typeface="Wingdings" panose="05000000000000000000" pitchFamily="2" charset="2"/>
              <a:buChar char="u"/>
              <a:defRPr/>
            </a:pPr>
            <a:r>
              <a:rPr lang="en-CA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t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d</a:t>
            </a:r>
            <a:endParaRPr lang="zh-CN" altLang="en-US" sz="16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66" name="等腰三角形 65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C789048D-D004-D040-C2FB-158B2D7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C37ADB2-6EAE-CC6B-0F48-5C11CD89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435135" cy="523220"/>
            <a:chOff x="174623" y="245532"/>
            <a:chExt cx="4435135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3810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Feature Engineering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8" name="等腰三角形 3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A179C76B-EDD0-FF0B-B334-EAAEFAC1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B51B308A-2FA9-4283-FF5D-113DEEE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435135" cy="523220"/>
            <a:chOff x="174623" y="245532"/>
            <a:chExt cx="4435135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3810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Feature Engineering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82525" y="1343527"/>
            <a:ext cx="3733130" cy="4203031"/>
            <a:chOff x="2182525" y="1343527"/>
            <a:chExt cx="3733130" cy="4203031"/>
          </a:xfrm>
        </p:grpSpPr>
        <p:sp>
          <p:nvSpPr>
            <p:cNvPr id="9" name="Freeform 46"/>
            <p:cNvSpPr/>
            <p:nvPr/>
          </p:nvSpPr>
          <p:spPr bwMode="auto">
            <a:xfrm>
              <a:off x="2182525" y="1343527"/>
              <a:ext cx="3733130" cy="4203031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695073" y="3347320"/>
              <a:ext cx="2172627" cy="418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CA" altLang="zh-CN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</a:t>
              </a: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11781" y="1343527"/>
            <a:ext cx="3733130" cy="4203031"/>
            <a:chOff x="6411781" y="1343527"/>
            <a:chExt cx="3733130" cy="4203031"/>
          </a:xfrm>
        </p:grpSpPr>
        <p:sp>
          <p:nvSpPr>
            <p:cNvPr id="10" name="Freeform 46"/>
            <p:cNvSpPr/>
            <p:nvPr/>
          </p:nvSpPr>
          <p:spPr bwMode="auto">
            <a:xfrm>
              <a:off x="6411781" y="1343527"/>
              <a:ext cx="3733130" cy="4203031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7508376" y="3347320"/>
              <a:ext cx="2132929" cy="418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CA" altLang="zh-CN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</a:t>
              </a: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。</a:t>
              </a:r>
            </a:p>
          </p:txBody>
        </p:sp>
      </p:grpSp>
      <p:sp>
        <p:nvSpPr>
          <p:cNvPr id="23" name="Freeform 5"/>
          <p:cNvSpPr/>
          <p:nvPr/>
        </p:nvSpPr>
        <p:spPr bwMode="auto">
          <a:xfrm>
            <a:off x="4928801" y="2210125"/>
            <a:ext cx="2469835" cy="2469835"/>
          </a:xfrm>
          <a:prstGeom prst="octagon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4" name="Freeform 5"/>
          <p:cNvSpPr/>
          <p:nvPr/>
        </p:nvSpPr>
        <p:spPr bwMode="auto">
          <a:xfrm>
            <a:off x="455805" y="2457468"/>
            <a:ext cx="2222291" cy="1975149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97C8F"/>
          </a:solidFill>
          <a:ln w="25400">
            <a:noFill/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CA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t</a:t>
            </a:r>
            <a:endParaRPr lang="zh-CN" altLang="en-US" sz="2000" b="1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>
            <a:off x="9649340" y="2457468"/>
            <a:ext cx="2222291" cy="1975149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E67054"/>
          </a:solidFill>
          <a:ln w="25400">
            <a:noFill/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CA" altLang="zh-CN" sz="2000" b="1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t</a:t>
            </a:r>
            <a:endParaRPr lang="zh-CN" altLang="en-US" sz="2000" b="1" dirty="0">
              <a:solidFill>
                <a:prstClr val="white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7" name="等腰三角形 36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5B5AA6-029D-32D1-CC04-C3BEC2D7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A57C56-9593-C360-1851-FFA41931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435135" cy="523220"/>
            <a:chOff x="174623" y="245532"/>
            <a:chExt cx="4435135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3810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Feature Engineering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8520" y="1612603"/>
            <a:ext cx="2860183" cy="3809629"/>
            <a:chOff x="1313738" y="1548435"/>
            <a:chExt cx="2860183" cy="4194628"/>
          </a:xfrm>
        </p:grpSpPr>
        <p:sp>
          <p:nvSpPr>
            <p:cNvPr id="10" name="文本框 9"/>
            <p:cNvSpPr txBox="1"/>
            <p:nvPr/>
          </p:nvSpPr>
          <p:spPr>
            <a:xfrm>
              <a:off x="1435684" y="3387286"/>
              <a:ext cx="2616287" cy="223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集团业务下滑。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2017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年该客户完成销售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1300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万元，而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2018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年由于新领导、新政策，对其铁牌单位进行大整顿和调整，使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销售业务大幅度下降，其他铁牌客户的业务也受到不同程度影响；</a:t>
              </a:r>
              <a:endParaRPr lang="en-US" altLang="zh-CN" sz="14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1313738" y="1548435"/>
              <a:ext cx="2860183" cy="4194628"/>
            </a:xfrm>
            <a:prstGeom prst="roundRect">
              <a:avLst>
                <a:gd name="adj" fmla="val 9376"/>
              </a:avLst>
            </a:prstGeom>
            <a:solidFill>
              <a:srgbClr val="597C8F"/>
            </a:solidFill>
            <a:ln w="28575">
              <a:noFill/>
            </a:ln>
            <a:effectLst>
              <a:outerShdw blurRad="2413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矩形-35"/>
            <p:cNvSpPr>
              <a:spLocks noChangeAspect="1" noEditPoints="1"/>
            </p:cNvSpPr>
            <p:nvPr/>
          </p:nvSpPr>
          <p:spPr bwMode="auto">
            <a:xfrm>
              <a:off x="2415036" y="1857422"/>
              <a:ext cx="657587" cy="657583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AU" sz="2000" dirty="0">
                <a:solidFill>
                  <a:srgbClr val="000000"/>
                </a:solidFill>
                <a:latin typeface="思源宋体 CN" panose="02020400000000000000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97993" y="1612603"/>
            <a:ext cx="2860183" cy="3809629"/>
            <a:chOff x="4730077" y="1548435"/>
            <a:chExt cx="2860183" cy="4194628"/>
          </a:xfrm>
        </p:grpSpPr>
        <p:sp>
          <p:nvSpPr>
            <p:cNvPr id="11" name="矩形: 圆角 10"/>
            <p:cNvSpPr/>
            <p:nvPr/>
          </p:nvSpPr>
          <p:spPr>
            <a:xfrm>
              <a:off x="4730077" y="1548435"/>
              <a:ext cx="2860183" cy="4194628"/>
            </a:xfrm>
            <a:prstGeom prst="roundRect">
              <a:avLst>
                <a:gd name="adj" fmla="val 9376"/>
              </a:avLst>
            </a:prstGeom>
            <a:solidFill>
              <a:srgbClr val="E67054"/>
            </a:solidFill>
            <a:ln w="28575">
              <a:noFill/>
            </a:ln>
            <a:effectLst>
              <a:outerShdw blurRad="2413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4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4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4" name="矩形-5"/>
            <p:cNvSpPr>
              <a:spLocks noChangeAspect="1" noEditPoints="1"/>
            </p:cNvSpPr>
            <p:nvPr/>
          </p:nvSpPr>
          <p:spPr bwMode="auto">
            <a:xfrm>
              <a:off x="5819507" y="1932481"/>
              <a:ext cx="681323" cy="507465"/>
            </a:xfrm>
            <a:custGeom>
              <a:avLst/>
              <a:gdLst/>
              <a:ahLst/>
              <a:cxnLst>
                <a:cxn ang="0">
                  <a:pos x="55" y="23"/>
                </a:cxn>
                <a:cxn ang="0">
                  <a:pos x="25" y="23"/>
                </a:cxn>
                <a:cxn ang="0">
                  <a:pos x="12" y="29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2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27" y="8"/>
                </a:cxn>
                <a:cxn ang="0">
                  <a:pos x="27" y="9"/>
                </a:cxn>
                <a:cxn ang="0">
                  <a:pos x="47" y="9"/>
                </a:cxn>
                <a:cxn ang="0">
                  <a:pos x="55" y="17"/>
                </a:cxn>
                <a:cxn ang="0">
                  <a:pos x="55" y="23"/>
                </a:cxn>
                <a:cxn ang="0">
                  <a:pos x="66" y="32"/>
                </a:cxn>
                <a:cxn ang="0">
                  <a:pos x="54" y="46"/>
                </a:cxn>
                <a:cxn ang="0">
                  <a:pos x="44" y="50"/>
                </a:cxn>
                <a:cxn ang="0">
                  <a:pos x="5" y="50"/>
                </a:cxn>
                <a:cxn ang="0">
                  <a:pos x="2" y="48"/>
                </a:cxn>
                <a:cxn ang="0">
                  <a:pos x="3" y="46"/>
                </a:cxn>
                <a:cxn ang="0">
                  <a:pos x="15" y="32"/>
                </a:cxn>
                <a:cxn ang="0">
                  <a:pos x="25" y="28"/>
                </a:cxn>
                <a:cxn ang="0">
                  <a:pos x="64" y="28"/>
                </a:cxn>
                <a:cxn ang="0">
                  <a:pos x="67" y="30"/>
                </a:cxn>
                <a:cxn ang="0">
                  <a:pos x="66" y="32"/>
                </a:cxn>
              </a:cxnLst>
              <a:rect l="0" t="0" r="r" b="b"/>
              <a:pathLst>
                <a:path w="67" h="50">
                  <a:moveTo>
                    <a:pt x="55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0" y="23"/>
                    <a:pt x="15" y="26"/>
                    <a:pt x="12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5" y="13"/>
                    <a:pt x="55" y="17"/>
                  </a:cubicBezTo>
                  <a:lnTo>
                    <a:pt x="55" y="23"/>
                  </a:lnTo>
                  <a:close/>
                  <a:moveTo>
                    <a:pt x="66" y="32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2" y="48"/>
                    <a:pt x="47" y="50"/>
                    <a:pt x="4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2" y="50"/>
                    <a:pt x="2" y="48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8" y="29"/>
                    <a:pt x="22" y="28"/>
                    <a:pt x="25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8"/>
                    <a:pt x="67" y="30"/>
                  </a:cubicBezTo>
                  <a:cubicBezTo>
                    <a:pt x="67" y="30"/>
                    <a:pt x="66" y="31"/>
                    <a:pt x="66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latin typeface="思源宋体 CN" panose="02020400000000000000" pitchFamily="18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83297" y="1612603"/>
            <a:ext cx="2860183" cy="3809629"/>
            <a:chOff x="8146415" y="1548435"/>
            <a:chExt cx="2860183" cy="4194628"/>
          </a:xfrm>
        </p:grpSpPr>
        <p:sp>
          <p:nvSpPr>
            <p:cNvPr id="12" name="矩形: 圆角 11"/>
            <p:cNvSpPr/>
            <p:nvPr/>
          </p:nvSpPr>
          <p:spPr>
            <a:xfrm>
              <a:off x="8146415" y="1548435"/>
              <a:ext cx="2860183" cy="4194628"/>
            </a:xfrm>
            <a:prstGeom prst="roundRect">
              <a:avLst>
                <a:gd name="adj" fmla="val 11058"/>
              </a:avLst>
            </a:prstGeom>
            <a:solidFill>
              <a:srgbClr val="597C8F"/>
            </a:solidFill>
            <a:ln w="28575">
              <a:noFill/>
            </a:ln>
            <a:effectLst>
              <a:outerShdw blurRad="2413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en-US" altLang="zh-CN" sz="16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矩形-17"/>
            <p:cNvSpPr>
              <a:spLocks noChangeAspect="1" noEditPoints="1"/>
            </p:cNvSpPr>
            <p:nvPr/>
          </p:nvSpPr>
          <p:spPr bwMode="auto">
            <a:xfrm>
              <a:off x="9216975" y="1896592"/>
              <a:ext cx="719063" cy="579243"/>
            </a:xfrm>
            <a:custGeom>
              <a:avLst/>
              <a:gdLst>
                <a:gd name="T0" fmla="*/ 360 w 371"/>
                <a:gd name="T1" fmla="*/ 3 h 299"/>
                <a:gd name="T2" fmla="*/ 7 w 371"/>
                <a:gd name="T3" fmla="*/ 127 h 299"/>
                <a:gd name="T4" fmla="*/ 6 w 371"/>
                <a:gd name="T5" fmla="*/ 137 h 299"/>
                <a:gd name="T6" fmla="*/ 82 w 371"/>
                <a:gd name="T7" fmla="*/ 167 h 299"/>
                <a:gd name="T8" fmla="*/ 82 w 371"/>
                <a:gd name="T9" fmla="*/ 167 h 299"/>
                <a:gd name="T10" fmla="*/ 127 w 371"/>
                <a:gd name="T11" fmla="*/ 185 h 299"/>
                <a:gd name="T12" fmla="*/ 347 w 371"/>
                <a:gd name="T13" fmla="*/ 24 h 299"/>
                <a:gd name="T14" fmla="*/ 351 w 371"/>
                <a:gd name="T15" fmla="*/ 28 h 299"/>
                <a:gd name="T16" fmla="*/ 194 w 371"/>
                <a:gd name="T17" fmla="*/ 198 h 299"/>
                <a:gd name="T18" fmla="*/ 194 w 371"/>
                <a:gd name="T19" fmla="*/ 198 h 299"/>
                <a:gd name="T20" fmla="*/ 185 w 371"/>
                <a:gd name="T21" fmla="*/ 208 h 299"/>
                <a:gd name="T22" fmla="*/ 197 w 371"/>
                <a:gd name="T23" fmla="*/ 215 h 299"/>
                <a:gd name="T24" fmla="*/ 197 w 371"/>
                <a:gd name="T25" fmla="*/ 215 h 299"/>
                <a:gd name="T26" fmla="*/ 296 w 371"/>
                <a:gd name="T27" fmla="*/ 268 h 299"/>
                <a:gd name="T28" fmla="*/ 311 w 371"/>
                <a:gd name="T29" fmla="*/ 262 h 299"/>
                <a:gd name="T30" fmla="*/ 369 w 371"/>
                <a:gd name="T31" fmla="*/ 11 h 299"/>
                <a:gd name="T32" fmla="*/ 360 w 371"/>
                <a:gd name="T33" fmla="*/ 3 h 299"/>
                <a:gd name="T34" fmla="*/ 127 w 371"/>
                <a:gd name="T35" fmla="*/ 293 h 299"/>
                <a:gd name="T36" fmla="*/ 133 w 371"/>
                <a:gd name="T37" fmla="*/ 296 h 299"/>
                <a:gd name="T38" fmla="*/ 190 w 371"/>
                <a:gd name="T39" fmla="*/ 245 h 299"/>
                <a:gd name="T40" fmla="*/ 127 w 371"/>
                <a:gd name="T41" fmla="*/ 212 h 299"/>
                <a:gd name="T42" fmla="*/ 127 w 371"/>
                <a:gd name="T43" fmla="*/ 29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1" h="299">
                  <a:moveTo>
                    <a:pt x="360" y="3"/>
                  </a:moveTo>
                  <a:cubicBezTo>
                    <a:pt x="353" y="5"/>
                    <a:pt x="13" y="125"/>
                    <a:pt x="7" y="127"/>
                  </a:cubicBezTo>
                  <a:cubicBezTo>
                    <a:pt x="1" y="129"/>
                    <a:pt x="0" y="134"/>
                    <a:pt x="6" y="137"/>
                  </a:cubicBezTo>
                  <a:cubicBezTo>
                    <a:pt x="14" y="140"/>
                    <a:pt x="82" y="167"/>
                    <a:pt x="82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127" y="185"/>
                    <a:pt x="127" y="185"/>
                    <a:pt x="127" y="185"/>
                  </a:cubicBezTo>
                  <a:cubicBezTo>
                    <a:pt x="127" y="185"/>
                    <a:pt x="344" y="26"/>
                    <a:pt x="347" y="24"/>
                  </a:cubicBezTo>
                  <a:cubicBezTo>
                    <a:pt x="350" y="22"/>
                    <a:pt x="353" y="26"/>
                    <a:pt x="351" y="28"/>
                  </a:cubicBezTo>
                  <a:cubicBezTo>
                    <a:pt x="349" y="30"/>
                    <a:pt x="194" y="198"/>
                    <a:pt x="194" y="198"/>
                  </a:cubicBezTo>
                  <a:cubicBezTo>
                    <a:pt x="194" y="198"/>
                    <a:pt x="194" y="198"/>
                    <a:pt x="194" y="19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97" y="215"/>
                    <a:pt x="197" y="215"/>
                    <a:pt x="197" y="215"/>
                  </a:cubicBezTo>
                  <a:cubicBezTo>
                    <a:pt x="197" y="215"/>
                    <a:pt x="197" y="215"/>
                    <a:pt x="197" y="215"/>
                  </a:cubicBezTo>
                  <a:cubicBezTo>
                    <a:pt x="197" y="215"/>
                    <a:pt x="290" y="265"/>
                    <a:pt x="296" y="268"/>
                  </a:cubicBezTo>
                  <a:cubicBezTo>
                    <a:pt x="302" y="272"/>
                    <a:pt x="310" y="269"/>
                    <a:pt x="311" y="262"/>
                  </a:cubicBezTo>
                  <a:cubicBezTo>
                    <a:pt x="313" y="253"/>
                    <a:pt x="368" y="16"/>
                    <a:pt x="369" y="11"/>
                  </a:cubicBezTo>
                  <a:cubicBezTo>
                    <a:pt x="371" y="4"/>
                    <a:pt x="367" y="0"/>
                    <a:pt x="360" y="3"/>
                  </a:cubicBezTo>
                  <a:close/>
                  <a:moveTo>
                    <a:pt x="127" y="293"/>
                  </a:moveTo>
                  <a:cubicBezTo>
                    <a:pt x="127" y="298"/>
                    <a:pt x="130" y="299"/>
                    <a:pt x="133" y="296"/>
                  </a:cubicBezTo>
                  <a:cubicBezTo>
                    <a:pt x="138" y="291"/>
                    <a:pt x="190" y="245"/>
                    <a:pt x="190" y="245"/>
                  </a:cubicBezTo>
                  <a:cubicBezTo>
                    <a:pt x="127" y="212"/>
                    <a:pt x="127" y="212"/>
                    <a:pt x="127" y="212"/>
                  </a:cubicBezTo>
                  <a:lnTo>
                    <a:pt x="127" y="2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AU" sz="2000" dirty="0">
                <a:solidFill>
                  <a:srgbClr val="000000"/>
                </a:solidFill>
                <a:latin typeface="思源宋体 CN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3" name="等腰三角形 32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D126269-B958-3504-ACC2-F223BE91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97390D0-AE8F-2E81-DF3C-8EB88690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04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05145" y="2867951"/>
            <a:ext cx="39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597C8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  <a:sym typeface="思源黑体 CN Bold" panose="020B0800000000000000" pitchFamily="34" charset="-122"/>
              </a:rPr>
              <a:t>Modeling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597C8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D362-6A6E-E01A-8AEF-292EC45A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544104" cy="523220"/>
            <a:chOff x="174623" y="245532"/>
            <a:chExt cx="2544104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9191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Modeling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7397" y="1669639"/>
            <a:ext cx="4237724" cy="1783533"/>
            <a:chOff x="1383649" y="1749849"/>
            <a:chExt cx="4237724" cy="1783533"/>
          </a:xfrm>
        </p:grpSpPr>
        <p:sp>
          <p:nvSpPr>
            <p:cNvPr id="9" name="圆角矩形 2"/>
            <p:cNvSpPr/>
            <p:nvPr/>
          </p:nvSpPr>
          <p:spPr>
            <a:xfrm>
              <a:off x="1383649" y="1749849"/>
              <a:ext cx="3797951" cy="1783533"/>
            </a:xfrm>
            <a:prstGeom prst="roundRect">
              <a:avLst>
                <a:gd name="adj" fmla="val 2782"/>
              </a:avLst>
            </a:prstGeom>
            <a:solidFill>
              <a:srgbClr val="597C8F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85005" y="2022893"/>
              <a:ext cx="2653858" cy="879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4221093" y="1938184"/>
              <a:ext cx="1400280" cy="1400280"/>
            </a:xfrm>
            <a:prstGeom prst="oct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7397" y="3999485"/>
            <a:ext cx="4237724" cy="1783533"/>
            <a:chOff x="1383649" y="4079695"/>
            <a:chExt cx="4237724" cy="1783533"/>
          </a:xfrm>
        </p:grpSpPr>
        <p:sp>
          <p:nvSpPr>
            <p:cNvPr id="11" name="圆角矩形 4"/>
            <p:cNvSpPr/>
            <p:nvPr/>
          </p:nvSpPr>
          <p:spPr>
            <a:xfrm>
              <a:off x="1383649" y="4079695"/>
              <a:ext cx="3797951" cy="1783533"/>
            </a:xfrm>
            <a:prstGeom prst="roundRect">
              <a:avLst>
                <a:gd name="adj" fmla="val 2782"/>
              </a:avLst>
            </a:prstGeom>
            <a:solidFill>
              <a:srgbClr val="E67054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85005" y="4318714"/>
              <a:ext cx="2673882" cy="879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6" name="Freeform 46"/>
            <p:cNvSpPr/>
            <p:nvPr/>
          </p:nvSpPr>
          <p:spPr bwMode="auto">
            <a:xfrm>
              <a:off x="4221093" y="4295039"/>
              <a:ext cx="1400280" cy="1400280"/>
            </a:xfrm>
            <a:prstGeom prst="oct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48812" y="1669639"/>
            <a:ext cx="4227555" cy="1783533"/>
            <a:chOff x="6845064" y="1749849"/>
            <a:chExt cx="4227555" cy="1783533"/>
          </a:xfrm>
        </p:grpSpPr>
        <p:sp>
          <p:nvSpPr>
            <p:cNvPr id="10" name="圆角矩形 3"/>
            <p:cNvSpPr/>
            <p:nvPr/>
          </p:nvSpPr>
          <p:spPr>
            <a:xfrm>
              <a:off x="6845064" y="1749849"/>
              <a:ext cx="3806894" cy="1783533"/>
            </a:xfrm>
            <a:prstGeom prst="roundRect">
              <a:avLst>
                <a:gd name="adj" fmla="val 2782"/>
              </a:avLst>
            </a:prstGeom>
            <a:solidFill>
              <a:srgbClr val="E67054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7423" y="2022893"/>
              <a:ext cx="2673882" cy="879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7" name="Freeform 46"/>
            <p:cNvSpPr/>
            <p:nvPr/>
          </p:nvSpPr>
          <p:spPr bwMode="auto">
            <a:xfrm>
              <a:off x="9672339" y="1938184"/>
              <a:ext cx="1400280" cy="1400280"/>
            </a:xfrm>
            <a:prstGeom prst="oct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48812" y="3999485"/>
            <a:ext cx="4227555" cy="1783533"/>
            <a:chOff x="6845064" y="4079695"/>
            <a:chExt cx="4227555" cy="1783533"/>
          </a:xfrm>
        </p:grpSpPr>
        <p:sp>
          <p:nvSpPr>
            <p:cNvPr id="12" name="圆角矩形 5"/>
            <p:cNvSpPr/>
            <p:nvPr/>
          </p:nvSpPr>
          <p:spPr>
            <a:xfrm>
              <a:off x="6845064" y="4079695"/>
              <a:ext cx="3806894" cy="1783533"/>
            </a:xfrm>
            <a:prstGeom prst="roundRect">
              <a:avLst>
                <a:gd name="adj" fmla="val 2782"/>
              </a:avLst>
            </a:prstGeom>
            <a:solidFill>
              <a:srgbClr val="597C8F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7423" y="4318714"/>
              <a:ext cx="2673882" cy="879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t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en-CA" altLang="zh-CN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d</a:t>
              </a:r>
              <a:endParaRPr lang="zh-CN" altLang="en-US" sz="1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8" name="Freeform 46"/>
            <p:cNvSpPr/>
            <p:nvPr/>
          </p:nvSpPr>
          <p:spPr bwMode="auto">
            <a:xfrm>
              <a:off x="9672339" y="4295039"/>
              <a:ext cx="1400280" cy="1400280"/>
            </a:xfrm>
            <a:prstGeom prst="oct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4" name="等腰三角形 33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2F3DD2B-356B-1B71-65FF-8EC35109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2B6DD51-7F3A-716C-D229-99CD86C0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7135476" y="1578030"/>
            <a:ext cx="3791554" cy="720000"/>
            <a:chOff x="3125240" y="2346839"/>
            <a:chExt cx="3791554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976950" y="2445229"/>
              <a:ext cx="2939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Data Gathering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135476" y="2587816"/>
            <a:ext cx="4151792" cy="954107"/>
            <a:chOff x="3125240" y="2253799"/>
            <a:chExt cx="4151792" cy="954107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E6705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3918997" y="2253799"/>
              <a:ext cx="335803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Exploratory Data </a:t>
              </a:r>
            </a:p>
            <a:p>
              <a:pPr algn="ctr"/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Analysis</a:t>
              </a:r>
              <a:endParaRPr lang="zh-CN" altLang="en-US" sz="28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35476" y="3783682"/>
            <a:ext cx="4661856" cy="720000"/>
            <a:chOff x="3125240" y="2346839"/>
            <a:chExt cx="4661856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3976950" y="2445229"/>
              <a:ext cx="38101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Feature Engineering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35476" y="4886507"/>
            <a:ext cx="2770825" cy="720000"/>
            <a:chOff x="3125240" y="2346839"/>
            <a:chExt cx="2770825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E6705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3976950" y="2445229"/>
              <a:ext cx="19191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Modeling</a:t>
              </a:r>
              <a:endParaRPr lang="zh-CN" altLang="en-US" sz="28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051374" y="1465840"/>
            <a:ext cx="4688218" cy="3924289"/>
            <a:chOff x="1072586" y="730321"/>
            <a:chExt cx="5273250" cy="4571656"/>
          </a:xfrm>
        </p:grpSpPr>
        <p:sp>
          <p:nvSpPr>
            <p:cNvPr id="39" name="矩形 38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70063" y="2912576"/>
            <a:ext cx="4899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altLang="zh-CN" sz="66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DIRECTORY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97C8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3355" y="488272"/>
            <a:ext cx="204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7F7F7"/>
                </a:solidFill>
              </a:rPr>
              <a:t>https://www.ypppt.com/</a:t>
            </a:r>
            <a:endParaRPr lang="zh-CN" altLang="en-US" sz="1400" dirty="0">
              <a:solidFill>
                <a:srgbClr val="F7F7F7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DF6C-3FA3-2793-D1D5-CFDF02FD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D434-CA8B-028E-D0C3-880578EA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544104" cy="523220"/>
            <a:chOff x="174623" y="245532"/>
            <a:chExt cx="2544104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9191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Modeling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38441" y="2260435"/>
            <a:ext cx="3106160" cy="2415202"/>
            <a:chOff x="4500341" y="2581275"/>
            <a:chExt cx="3106160" cy="2415202"/>
          </a:xfrm>
        </p:grpSpPr>
        <p:sp>
          <p:nvSpPr>
            <p:cNvPr id="10" name="任意多边形 112"/>
            <p:cNvSpPr/>
            <p:nvPr/>
          </p:nvSpPr>
          <p:spPr>
            <a:xfrm>
              <a:off x="4842797" y="2581275"/>
              <a:ext cx="2415202" cy="2415202"/>
            </a:xfrm>
            <a:custGeom>
              <a:avLst/>
              <a:gdLst/>
              <a:ahLst/>
              <a:cxnLst/>
              <a:rect l="0" t="0" r="0" b="0"/>
              <a:pathLst>
                <a:path w="2113590" h="2113590">
                  <a:moveTo>
                    <a:pt x="0" y="1056795"/>
                  </a:moveTo>
                  <a:cubicBezTo>
                    <a:pt x="0" y="473143"/>
                    <a:pt x="473143" y="0"/>
                    <a:pt x="1056795" y="0"/>
                  </a:cubicBezTo>
                  <a:cubicBezTo>
                    <a:pt x="1640445" y="0"/>
                    <a:pt x="2113590" y="473143"/>
                    <a:pt x="2113590" y="1056795"/>
                  </a:cubicBezTo>
                  <a:cubicBezTo>
                    <a:pt x="2113590" y="1640445"/>
                    <a:pt x="1640445" y="2113590"/>
                    <a:pt x="1056795" y="2113590"/>
                  </a:cubicBezTo>
                  <a:cubicBezTo>
                    <a:pt x="473143" y="2113590"/>
                    <a:pt x="0" y="1640445"/>
                    <a:pt x="0" y="10567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1" name="任意多边形 113"/>
            <p:cNvSpPr/>
            <p:nvPr/>
          </p:nvSpPr>
          <p:spPr>
            <a:xfrm rot="10800000" flipH="1" flipV="1">
              <a:off x="4508456" y="2737693"/>
              <a:ext cx="703666" cy="703664"/>
            </a:xfrm>
            <a:custGeom>
              <a:avLst/>
              <a:gdLst/>
              <a:ahLst/>
              <a:cxnLst/>
              <a:rect l="0" t="0" r="0" b="0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597C8F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" name="任意多边形 115"/>
            <p:cNvSpPr/>
            <p:nvPr/>
          </p:nvSpPr>
          <p:spPr>
            <a:xfrm>
              <a:off x="4500341" y="41420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E6705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任意多边形 117"/>
            <p:cNvSpPr/>
            <p:nvPr/>
          </p:nvSpPr>
          <p:spPr>
            <a:xfrm>
              <a:off x="6871920" y="42028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597C8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4" name="任意多边形 118"/>
            <p:cNvSpPr/>
            <p:nvPr/>
          </p:nvSpPr>
          <p:spPr>
            <a:xfrm>
              <a:off x="6902837" y="2745293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E6705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任意多边形 119"/>
            <p:cNvSpPr/>
            <p:nvPr/>
          </p:nvSpPr>
          <p:spPr>
            <a:xfrm>
              <a:off x="5244820" y="2983299"/>
              <a:ext cx="1611160" cy="1611158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任意多边形 120"/>
            <p:cNvSpPr/>
            <p:nvPr/>
          </p:nvSpPr>
          <p:spPr>
            <a:xfrm rot="10800000" flipH="1" flipV="1">
              <a:off x="4674737" y="2907590"/>
              <a:ext cx="371104" cy="3638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任意多边形 122"/>
            <p:cNvSpPr/>
            <p:nvPr/>
          </p:nvSpPr>
          <p:spPr>
            <a:xfrm>
              <a:off x="4666621" y="4335825"/>
              <a:ext cx="371104" cy="316026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8" name="任意多边形 123"/>
            <p:cNvSpPr/>
            <p:nvPr/>
          </p:nvSpPr>
          <p:spPr>
            <a:xfrm>
              <a:off x="5872348" y="3610503"/>
              <a:ext cx="371104" cy="356745"/>
            </a:xfrm>
            <a:custGeom>
              <a:avLst/>
              <a:gdLst>
                <a:gd name="connsiteX0" fmla="*/ 241391 w 516922"/>
                <a:gd name="connsiteY0" fmla="*/ 466920 h 496921"/>
                <a:gd name="connsiteX1" fmla="*/ 374792 w 516922"/>
                <a:gd name="connsiteY1" fmla="*/ 466920 h 496921"/>
                <a:gd name="connsiteX2" fmla="*/ 394157 w 516922"/>
                <a:gd name="connsiteY2" fmla="*/ 492438 h 496921"/>
                <a:gd name="connsiteX3" fmla="*/ 241391 w 516922"/>
                <a:gd name="connsiteY3" fmla="*/ 492438 h 496921"/>
                <a:gd name="connsiteX4" fmla="*/ 45175 w 516922"/>
                <a:gd name="connsiteY4" fmla="*/ 266910 h 496921"/>
                <a:gd name="connsiteX5" fmla="*/ 178975 w 516922"/>
                <a:gd name="connsiteY5" fmla="*/ 266910 h 496921"/>
                <a:gd name="connsiteX6" fmla="*/ 178975 w 516922"/>
                <a:gd name="connsiteY6" fmla="*/ 312085 h 496921"/>
                <a:gd name="connsiteX7" fmla="*/ 45175 w 516922"/>
                <a:gd name="connsiteY7" fmla="*/ 312085 h 496921"/>
                <a:gd name="connsiteX8" fmla="*/ 45175 w 516922"/>
                <a:gd name="connsiteY8" fmla="*/ 167939 h 496921"/>
                <a:gd name="connsiteX9" fmla="*/ 178975 w 516922"/>
                <a:gd name="connsiteY9" fmla="*/ 167939 h 496921"/>
                <a:gd name="connsiteX10" fmla="*/ 178975 w 516922"/>
                <a:gd name="connsiteY10" fmla="*/ 213114 h 496921"/>
                <a:gd name="connsiteX11" fmla="*/ 45175 w 516922"/>
                <a:gd name="connsiteY11" fmla="*/ 213114 h 496921"/>
                <a:gd name="connsiteX12" fmla="*/ 254150 w 516922"/>
                <a:gd name="connsiteY12" fmla="*/ 92418 h 496921"/>
                <a:gd name="connsiteX13" fmla="*/ 497537 w 516922"/>
                <a:gd name="connsiteY13" fmla="*/ 92418 h 496921"/>
                <a:gd name="connsiteX14" fmla="*/ 516922 w 516922"/>
                <a:gd name="connsiteY14" fmla="*/ 111788 h 496921"/>
                <a:gd name="connsiteX15" fmla="*/ 516922 w 516922"/>
                <a:gd name="connsiteY15" fmla="*/ 402340 h 496921"/>
                <a:gd name="connsiteX16" fmla="*/ 497537 w 516922"/>
                <a:gd name="connsiteY16" fmla="*/ 421710 h 496921"/>
                <a:gd name="connsiteX17" fmla="*/ 359690 w 516922"/>
                <a:gd name="connsiteY17" fmla="*/ 421710 h 496921"/>
                <a:gd name="connsiteX18" fmla="*/ 359690 w 516922"/>
                <a:gd name="connsiteY18" fmla="*/ 458298 h 496921"/>
                <a:gd name="connsiteX19" fmla="*/ 254150 w 516922"/>
                <a:gd name="connsiteY19" fmla="*/ 458298 h 496921"/>
                <a:gd name="connsiteX20" fmla="*/ 254150 w 516922"/>
                <a:gd name="connsiteY20" fmla="*/ 382970 h 496921"/>
                <a:gd name="connsiteX21" fmla="*/ 478152 w 516922"/>
                <a:gd name="connsiteY21" fmla="*/ 382970 h 496921"/>
                <a:gd name="connsiteX22" fmla="*/ 478152 w 516922"/>
                <a:gd name="connsiteY22" fmla="*/ 131158 h 496921"/>
                <a:gd name="connsiteX23" fmla="*/ 254150 w 516922"/>
                <a:gd name="connsiteY23" fmla="*/ 131158 h 496921"/>
                <a:gd name="connsiteX24" fmla="*/ 45175 w 516922"/>
                <a:gd name="connsiteY24" fmla="*/ 75176 h 496921"/>
                <a:gd name="connsiteX25" fmla="*/ 178975 w 516922"/>
                <a:gd name="connsiteY25" fmla="*/ 75176 h 496921"/>
                <a:gd name="connsiteX26" fmla="*/ 178975 w 516922"/>
                <a:gd name="connsiteY26" fmla="*/ 120351 h 496921"/>
                <a:gd name="connsiteX27" fmla="*/ 45175 w 516922"/>
                <a:gd name="connsiteY27" fmla="*/ 120351 h 496921"/>
                <a:gd name="connsiteX28" fmla="*/ 28019 w 516922"/>
                <a:gd name="connsiteY28" fmla="*/ 27965 h 496921"/>
                <a:gd name="connsiteX29" fmla="*/ 28019 w 516922"/>
                <a:gd name="connsiteY29" fmla="*/ 466805 h 496921"/>
                <a:gd name="connsiteX30" fmla="*/ 196130 w 516922"/>
                <a:gd name="connsiteY30" fmla="*/ 466805 h 496921"/>
                <a:gd name="connsiteX31" fmla="*/ 196130 w 516922"/>
                <a:gd name="connsiteY31" fmla="*/ 27965 h 496921"/>
                <a:gd name="connsiteX32" fmla="*/ 28019 w 516922"/>
                <a:gd name="connsiteY32" fmla="*/ 0 h 496921"/>
                <a:gd name="connsiteX33" fmla="*/ 196130 w 516922"/>
                <a:gd name="connsiteY33" fmla="*/ 0 h 496921"/>
                <a:gd name="connsiteX34" fmla="*/ 224149 w 516922"/>
                <a:gd name="connsiteY34" fmla="*/ 27965 h 496921"/>
                <a:gd name="connsiteX35" fmla="*/ 224149 w 516922"/>
                <a:gd name="connsiteY35" fmla="*/ 466805 h 496921"/>
                <a:gd name="connsiteX36" fmla="*/ 196130 w 516922"/>
                <a:gd name="connsiteY36" fmla="*/ 496921 h 496921"/>
                <a:gd name="connsiteX37" fmla="*/ 28019 w 516922"/>
                <a:gd name="connsiteY37" fmla="*/ 496921 h 496921"/>
                <a:gd name="connsiteX38" fmla="*/ 0 w 516922"/>
                <a:gd name="connsiteY38" fmla="*/ 466805 h 496921"/>
                <a:gd name="connsiteX39" fmla="*/ 0 w 516922"/>
                <a:gd name="connsiteY39" fmla="*/ 27965 h 496921"/>
                <a:gd name="connsiteX40" fmla="*/ 28019 w 516922"/>
                <a:gd name="connsiteY40" fmla="*/ 0 h 49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922" h="496921">
                  <a:moveTo>
                    <a:pt x="241391" y="466920"/>
                  </a:moveTo>
                  <a:lnTo>
                    <a:pt x="374792" y="466920"/>
                  </a:lnTo>
                  <a:lnTo>
                    <a:pt x="394157" y="492438"/>
                  </a:lnTo>
                  <a:lnTo>
                    <a:pt x="241391" y="492438"/>
                  </a:lnTo>
                  <a:close/>
                  <a:moveTo>
                    <a:pt x="45175" y="266910"/>
                  </a:moveTo>
                  <a:lnTo>
                    <a:pt x="178975" y="266910"/>
                  </a:lnTo>
                  <a:lnTo>
                    <a:pt x="178975" y="312085"/>
                  </a:lnTo>
                  <a:lnTo>
                    <a:pt x="45175" y="312085"/>
                  </a:lnTo>
                  <a:close/>
                  <a:moveTo>
                    <a:pt x="45175" y="167939"/>
                  </a:moveTo>
                  <a:lnTo>
                    <a:pt x="178975" y="167939"/>
                  </a:lnTo>
                  <a:lnTo>
                    <a:pt x="178975" y="213114"/>
                  </a:lnTo>
                  <a:lnTo>
                    <a:pt x="45175" y="213114"/>
                  </a:lnTo>
                  <a:close/>
                  <a:moveTo>
                    <a:pt x="254150" y="92418"/>
                  </a:moveTo>
                  <a:lnTo>
                    <a:pt x="497537" y="92418"/>
                  </a:lnTo>
                  <a:cubicBezTo>
                    <a:pt x="508307" y="92418"/>
                    <a:pt x="516922" y="101027"/>
                    <a:pt x="516922" y="111788"/>
                  </a:cubicBezTo>
                  <a:lnTo>
                    <a:pt x="516922" y="402340"/>
                  </a:lnTo>
                  <a:cubicBezTo>
                    <a:pt x="516922" y="413101"/>
                    <a:pt x="508307" y="421710"/>
                    <a:pt x="497537" y="421710"/>
                  </a:cubicBezTo>
                  <a:lnTo>
                    <a:pt x="359690" y="421710"/>
                  </a:lnTo>
                  <a:lnTo>
                    <a:pt x="359690" y="458298"/>
                  </a:lnTo>
                  <a:lnTo>
                    <a:pt x="254150" y="458298"/>
                  </a:lnTo>
                  <a:lnTo>
                    <a:pt x="254150" y="382970"/>
                  </a:lnTo>
                  <a:lnTo>
                    <a:pt x="478152" y="382970"/>
                  </a:lnTo>
                  <a:lnTo>
                    <a:pt x="478152" y="131158"/>
                  </a:lnTo>
                  <a:lnTo>
                    <a:pt x="254150" y="131158"/>
                  </a:lnTo>
                  <a:close/>
                  <a:moveTo>
                    <a:pt x="45175" y="75176"/>
                  </a:moveTo>
                  <a:lnTo>
                    <a:pt x="178975" y="75176"/>
                  </a:lnTo>
                  <a:lnTo>
                    <a:pt x="178975" y="120351"/>
                  </a:lnTo>
                  <a:lnTo>
                    <a:pt x="45175" y="120351"/>
                  </a:lnTo>
                  <a:close/>
                  <a:moveTo>
                    <a:pt x="28019" y="27965"/>
                  </a:moveTo>
                  <a:lnTo>
                    <a:pt x="28019" y="466805"/>
                  </a:lnTo>
                  <a:lnTo>
                    <a:pt x="196130" y="466805"/>
                  </a:lnTo>
                  <a:lnTo>
                    <a:pt x="196130" y="27965"/>
                  </a:lnTo>
                  <a:close/>
                  <a:moveTo>
                    <a:pt x="28019" y="0"/>
                  </a:moveTo>
                  <a:lnTo>
                    <a:pt x="196130" y="0"/>
                  </a:lnTo>
                  <a:cubicBezTo>
                    <a:pt x="211217" y="0"/>
                    <a:pt x="224149" y="12907"/>
                    <a:pt x="224149" y="27965"/>
                  </a:cubicBezTo>
                  <a:lnTo>
                    <a:pt x="224149" y="466805"/>
                  </a:lnTo>
                  <a:cubicBezTo>
                    <a:pt x="224149" y="484014"/>
                    <a:pt x="211217" y="496921"/>
                    <a:pt x="196130" y="496921"/>
                  </a:cubicBezTo>
                  <a:lnTo>
                    <a:pt x="28019" y="496921"/>
                  </a:lnTo>
                  <a:cubicBezTo>
                    <a:pt x="12932" y="496921"/>
                    <a:pt x="0" y="484014"/>
                    <a:pt x="0" y="466805"/>
                  </a:cubicBezTo>
                  <a:lnTo>
                    <a:pt x="0" y="27965"/>
                  </a:lnTo>
                  <a:cubicBezTo>
                    <a:pt x="0" y="12907"/>
                    <a:pt x="12932" y="0"/>
                    <a:pt x="28019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任意多边形 124"/>
            <p:cNvSpPr/>
            <p:nvPr/>
          </p:nvSpPr>
          <p:spPr>
            <a:xfrm>
              <a:off x="7038200" y="4380945"/>
              <a:ext cx="371104" cy="347386"/>
            </a:xfrm>
            <a:custGeom>
              <a:avLst/>
              <a:gdLst>
                <a:gd name="connsiteX0" fmla="*/ 243883 w 600653"/>
                <a:gd name="connsiteY0" fmla="*/ 476473 h 562265"/>
                <a:gd name="connsiteX1" fmla="*/ 243883 w 600653"/>
                <a:gd name="connsiteY1" fmla="*/ 521100 h 562265"/>
                <a:gd name="connsiteX2" fmla="*/ 356770 w 600653"/>
                <a:gd name="connsiteY2" fmla="*/ 521100 h 562265"/>
                <a:gd name="connsiteX3" fmla="*/ 356770 w 600653"/>
                <a:gd name="connsiteY3" fmla="*/ 476473 h 562265"/>
                <a:gd name="connsiteX4" fmla="*/ 38528 w 600653"/>
                <a:gd name="connsiteY4" fmla="*/ 381063 h 562265"/>
                <a:gd name="connsiteX5" fmla="*/ 38528 w 600653"/>
                <a:gd name="connsiteY5" fmla="*/ 418766 h 562265"/>
                <a:gd name="connsiteX6" fmla="*/ 57792 w 600653"/>
                <a:gd name="connsiteY6" fmla="*/ 438001 h 562265"/>
                <a:gd name="connsiteX7" fmla="*/ 542861 w 600653"/>
                <a:gd name="connsiteY7" fmla="*/ 438001 h 562265"/>
                <a:gd name="connsiteX8" fmla="*/ 562125 w 600653"/>
                <a:gd name="connsiteY8" fmla="*/ 418766 h 562265"/>
                <a:gd name="connsiteX9" fmla="*/ 562125 w 600653"/>
                <a:gd name="connsiteY9" fmla="*/ 381063 h 562265"/>
                <a:gd name="connsiteX10" fmla="*/ 300326 w 600653"/>
                <a:gd name="connsiteY10" fmla="*/ 210426 h 562265"/>
                <a:gd name="connsiteX11" fmla="*/ 315710 w 600653"/>
                <a:gd name="connsiteY11" fmla="*/ 225826 h 562265"/>
                <a:gd name="connsiteX12" fmla="*/ 315710 w 600653"/>
                <a:gd name="connsiteY12" fmla="*/ 251620 h 562265"/>
                <a:gd name="connsiteX13" fmla="*/ 300326 w 600653"/>
                <a:gd name="connsiteY13" fmla="*/ 267019 h 562265"/>
                <a:gd name="connsiteX14" fmla="*/ 284943 w 600653"/>
                <a:gd name="connsiteY14" fmla="*/ 251620 h 562265"/>
                <a:gd name="connsiteX15" fmla="*/ 284943 w 600653"/>
                <a:gd name="connsiteY15" fmla="*/ 225826 h 562265"/>
                <a:gd name="connsiteX16" fmla="*/ 300326 w 600653"/>
                <a:gd name="connsiteY16" fmla="*/ 210426 h 562265"/>
                <a:gd name="connsiteX17" fmla="*/ 253291 w 600653"/>
                <a:gd name="connsiteY17" fmla="*/ 184466 h 562265"/>
                <a:gd name="connsiteX18" fmla="*/ 243081 w 600653"/>
                <a:gd name="connsiteY18" fmla="*/ 194851 h 562265"/>
                <a:gd name="connsiteX19" fmla="*/ 243081 w 600653"/>
                <a:gd name="connsiteY19" fmla="*/ 281397 h 562265"/>
                <a:gd name="connsiteX20" fmla="*/ 253291 w 600653"/>
                <a:gd name="connsiteY20" fmla="*/ 291782 h 562265"/>
                <a:gd name="connsiteX21" fmla="*/ 347292 w 600653"/>
                <a:gd name="connsiteY21" fmla="*/ 291782 h 562265"/>
                <a:gd name="connsiteX22" fmla="*/ 357502 w 600653"/>
                <a:gd name="connsiteY22" fmla="*/ 281397 h 562265"/>
                <a:gd name="connsiteX23" fmla="*/ 357502 w 600653"/>
                <a:gd name="connsiteY23" fmla="*/ 194851 h 562265"/>
                <a:gd name="connsiteX24" fmla="*/ 347292 w 600653"/>
                <a:gd name="connsiteY24" fmla="*/ 184466 h 562265"/>
                <a:gd name="connsiteX25" fmla="*/ 300292 w 600653"/>
                <a:gd name="connsiteY25" fmla="*/ 100420 h 562265"/>
                <a:gd name="connsiteX26" fmla="*/ 258299 w 600653"/>
                <a:gd name="connsiteY26" fmla="*/ 142347 h 562265"/>
                <a:gd name="connsiteX27" fmla="*/ 258299 w 600653"/>
                <a:gd name="connsiteY27" fmla="*/ 153694 h 562265"/>
                <a:gd name="connsiteX28" fmla="*/ 342477 w 600653"/>
                <a:gd name="connsiteY28" fmla="*/ 153694 h 562265"/>
                <a:gd name="connsiteX29" fmla="*/ 342477 w 600653"/>
                <a:gd name="connsiteY29" fmla="*/ 142347 h 562265"/>
                <a:gd name="connsiteX30" fmla="*/ 300292 w 600653"/>
                <a:gd name="connsiteY30" fmla="*/ 100420 h 562265"/>
                <a:gd name="connsiteX31" fmla="*/ 300292 w 600653"/>
                <a:gd name="connsiteY31" fmla="*/ 69648 h 562265"/>
                <a:gd name="connsiteX32" fmla="*/ 373297 w 600653"/>
                <a:gd name="connsiteY32" fmla="*/ 142347 h 562265"/>
                <a:gd name="connsiteX33" fmla="*/ 373297 w 600653"/>
                <a:gd name="connsiteY33" fmla="*/ 161964 h 562265"/>
                <a:gd name="connsiteX34" fmla="*/ 373104 w 600653"/>
                <a:gd name="connsiteY34" fmla="*/ 162925 h 562265"/>
                <a:gd name="connsiteX35" fmla="*/ 388322 w 600653"/>
                <a:gd name="connsiteY35" fmla="*/ 194851 h 562265"/>
                <a:gd name="connsiteX36" fmla="*/ 388322 w 600653"/>
                <a:gd name="connsiteY36" fmla="*/ 281397 h 562265"/>
                <a:gd name="connsiteX37" fmla="*/ 347292 w 600653"/>
                <a:gd name="connsiteY37" fmla="*/ 322554 h 562265"/>
                <a:gd name="connsiteX38" fmla="*/ 253291 w 600653"/>
                <a:gd name="connsiteY38" fmla="*/ 322554 h 562265"/>
                <a:gd name="connsiteX39" fmla="*/ 212261 w 600653"/>
                <a:gd name="connsiteY39" fmla="*/ 281397 h 562265"/>
                <a:gd name="connsiteX40" fmla="*/ 212261 w 600653"/>
                <a:gd name="connsiteY40" fmla="*/ 194851 h 562265"/>
                <a:gd name="connsiteX41" fmla="*/ 227479 w 600653"/>
                <a:gd name="connsiteY41" fmla="*/ 162925 h 562265"/>
                <a:gd name="connsiteX42" fmla="*/ 227479 w 600653"/>
                <a:gd name="connsiteY42" fmla="*/ 161964 h 562265"/>
                <a:gd name="connsiteX43" fmla="*/ 227479 w 600653"/>
                <a:gd name="connsiteY43" fmla="*/ 142347 h 562265"/>
                <a:gd name="connsiteX44" fmla="*/ 300292 w 600653"/>
                <a:gd name="connsiteY44" fmla="*/ 69648 h 562265"/>
                <a:gd name="connsiteX45" fmla="*/ 57792 w 600653"/>
                <a:gd name="connsiteY45" fmla="*/ 38472 h 562265"/>
                <a:gd name="connsiteX46" fmla="*/ 38528 w 600653"/>
                <a:gd name="connsiteY46" fmla="*/ 57708 h 562265"/>
                <a:gd name="connsiteX47" fmla="*/ 38528 w 600653"/>
                <a:gd name="connsiteY47" fmla="*/ 342591 h 562265"/>
                <a:gd name="connsiteX48" fmla="*/ 562125 w 600653"/>
                <a:gd name="connsiteY48" fmla="*/ 342591 h 562265"/>
                <a:gd name="connsiteX49" fmla="*/ 562125 w 600653"/>
                <a:gd name="connsiteY49" fmla="*/ 57708 h 562265"/>
                <a:gd name="connsiteX50" fmla="*/ 542861 w 600653"/>
                <a:gd name="connsiteY50" fmla="*/ 38472 h 562265"/>
                <a:gd name="connsiteX51" fmla="*/ 57792 w 600653"/>
                <a:gd name="connsiteY51" fmla="*/ 0 h 562265"/>
                <a:gd name="connsiteX52" fmla="*/ 542861 w 600653"/>
                <a:gd name="connsiteY52" fmla="*/ 0 h 562265"/>
                <a:gd name="connsiteX53" fmla="*/ 600653 w 600653"/>
                <a:gd name="connsiteY53" fmla="*/ 57708 h 562265"/>
                <a:gd name="connsiteX54" fmla="*/ 600653 w 600653"/>
                <a:gd name="connsiteY54" fmla="*/ 418766 h 562265"/>
                <a:gd name="connsiteX55" fmla="*/ 542861 w 600653"/>
                <a:gd name="connsiteY55" fmla="*/ 476473 h 562265"/>
                <a:gd name="connsiteX56" fmla="*/ 395298 w 600653"/>
                <a:gd name="connsiteY56" fmla="*/ 476473 h 562265"/>
                <a:gd name="connsiteX57" fmla="*/ 395298 w 600653"/>
                <a:gd name="connsiteY57" fmla="*/ 523793 h 562265"/>
                <a:gd name="connsiteX58" fmla="*/ 460411 w 600653"/>
                <a:gd name="connsiteY58" fmla="*/ 523793 h 562265"/>
                <a:gd name="connsiteX59" fmla="*/ 479675 w 600653"/>
                <a:gd name="connsiteY59" fmla="*/ 543029 h 562265"/>
                <a:gd name="connsiteX60" fmla="*/ 460411 w 600653"/>
                <a:gd name="connsiteY60" fmla="*/ 562265 h 562265"/>
                <a:gd name="connsiteX61" fmla="*/ 140435 w 600653"/>
                <a:gd name="connsiteY61" fmla="*/ 562265 h 562265"/>
                <a:gd name="connsiteX62" fmla="*/ 121171 w 600653"/>
                <a:gd name="connsiteY62" fmla="*/ 543029 h 562265"/>
                <a:gd name="connsiteX63" fmla="*/ 140435 w 600653"/>
                <a:gd name="connsiteY63" fmla="*/ 523793 h 562265"/>
                <a:gd name="connsiteX64" fmla="*/ 205355 w 600653"/>
                <a:gd name="connsiteY64" fmla="*/ 523793 h 562265"/>
                <a:gd name="connsiteX65" fmla="*/ 205355 w 600653"/>
                <a:gd name="connsiteY65" fmla="*/ 476473 h 562265"/>
                <a:gd name="connsiteX66" fmla="*/ 57792 w 600653"/>
                <a:gd name="connsiteY66" fmla="*/ 476473 h 562265"/>
                <a:gd name="connsiteX67" fmla="*/ 0 w 600653"/>
                <a:gd name="connsiteY67" fmla="*/ 418766 h 562265"/>
                <a:gd name="connsiteX68" fmla="*/ 0 w 600653"/>
                <a:gd name="connsiteY68" fmla="*/ 57708 h 562265"/>
                <a:gd name="connsiteX69" fmla="*/ 57792 w 600653"/>
                <a:gd name="connsiteY69" fmla="*/ 0 h 56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0653" h="562265">
                  <a:moveTo>
                    <a:pt x="243883" y="476473"/>
                  </a:moveTo>
                  <a:lnTo>
                    <a:pt x="243883" y="521100"/>
                  </a:lnTo>
                  <a:lnTo>
                    <a:pt x="356770" y="521100"/>
                  </a:lnTo>
                  <a:lnTo>
                    <a:pt x="356770" y="476473"/>
                  </a:lnTo>
                  <a:close/>
                  <a:moveTo>
                    <a:pt x="38528" y="381063"/>
                  </a:moveTo>
                  <a:lnTo>
                    <a:pt x="38528" y="418766"/>
                  </a:lnTo>
                  <a:cubicBezTo>
                    <a:pt x="38528" y="429345"/>
                    <a:pt x="47197" y="438001"/>
                    <a:pt x="57792" y="438001"/>
                  </a:cubicBezTo>
                  <a:lnTo>
                    <a:pt x="542861" y="438001"/>
                  </a:lnTo>
                  <a:cubicBezTo>
                    <a:pt x="553649" y="438001"/>
                    <a:pt x="562125" y="429345"/>
                    <a:pt x="562125" y="418766"/>
                  </a:cubicBezTo>
                  <a:lnTo>
                    <a:pt x="562125" y="381063"/>
                  </a:lnTo>
                  <a:close/>
                  <a:moveTo>
                    <a:pt x="300326" y="210426"/>
                  </a:moveTo>
                  <a:cubicBezTo>
                    <a:pt x="308787" y="210426"/>
                    <a:pt x="315710" y="217356"/>
                    <a:pt x="315710" y="225826"/>
                  </a:cubicBezTo>
                  <a:lnTo>
                    <a:pt x="315710" y="251620"/>
                  </a:lnTo>
                  <a:cubicBezTo>
                    <a:pt x="315710" y="260089"/>
                    <a:pt x="308787" y="267019"/>
                    <a:pt x="300326" y="267019"/>
                  </a:cubicBezTo>
                  <a:cubicBezTo>
                    <a:pt x="291866" y="267019"/>
                    <a:pt x="284943" y="260089"/>
                    <a:pt x="284943" y="251620"/>
                  </a:cubicBezTo>
                  <a:lnTo>
                    <a:pt x="284943" y="225826"/>
                  </a:lnTo>
                  <a:cubicBezTo>
                    <a:pt x="284943" y="217356"/>
                    <a:pt x="291866" y="210426"/>
                    <a:pt x="300326" y="210426"/>
                  </a:cubicBezTo>
                  <a:close/>
                  <a:moveTo>
                    <a:pt x="253291" y="184466"/>
                  </a:moveTo>
                  <a:cubicBezTo>
                    <a:pt x="247897" y="184466"/>
                    <a:pt x="243081" y="189274"/>
                    <a:pt x="243081" y="194851"/>
                  </a:cubicBezTo>
                  <a:lnTo>
                    <a:pt x="243081" y="281397"/>
                  </a:lnTo>
                  <a:cubicBezTo>
                    <a:pt x="243081" y="286974"/>
                    <a:pt x="247897" y="291782"/>
                    <a:pt x="253291" y="291782"/>
                  </a:cubicBezTo>
                  <a:lnTo>
                    <a:pt x="347292" y="291782"/>
                  </a:lnTo>
                  <a:cubicBezTo>
                    <a:pt x="352879" y="291782"/>
                    <a:pt x="357502" y="286974"/>
                    <a:pt x="357502" y="281397"/>
                  </a:cubicBezTo>
                  <a:lnTo>
                    <a:pt x="357502" y="194851"/>
                  </a:lnTo>
                  <a:cubicBezTo>
                    <a:pt x="357502" y="189274"/>
                    <a:pt x="352879" y="184466"/>
                    <a:pt x="347292" y="184466"/>
                  </a:cubicBezTo>
                  <a:close/>
                  <a:moveTo>
                    <a:pt x="300292" y="100420"/>
                  </a:moveTo>
                  <a:cubicBezTo>
                    <a:pt x="277176" y="100420"/>
                    <a:pt x="258299" y="119268"/>
                    <a:pt x="258299" y="142347"/>
                  </a:cubicBezTo>
                  <a:lnTo>
                    <a:pt x="258299" y="153694"/>
                  </a:lnTo>
                  <a:lnTo>
                    <a:pt x="342477" y="153694"/>
                  </a:lnTo>
                  <a:lnTo>
                    <a:pt x="342477" y="142347"/>
                  </a:lnTo>
                  <a:cubicBezTo>
                    <a:pt x="342477" y="119268"/>
                    <a:pt x="323599" y="100420"/>
                    <a:pt x="300292" y="100420"/>
                  </a:cubicBezTo>
                  <a:close/>
                  <a:moveTo>
                    <a:pt x="300292" y="69648"/>
                  </a:moveTo>
                  <a:cubicBezTo>
                    <a:pt x="340551" y="69648"/>
                    <a:pt x="373297" y="102343"/>
                    <a:pt x="373297" y="142347"/>
                  </a:cubicBezTo>
                  <a:lnTo>
                    <a:pt x="373297" y="161964"/>
                  </a:lnTo>
                  <a:cubicBezTo>
                    <a:pt x="373297" y="162348"/>
                    <a:pt x="373104" y="162541"/>
                    <a:pt x="373104" y="162925"/>
                  </a:cubicBezTo>
                  <a:cubicBezTo>
                    <a:pt x="382351" y="170426"/>
                    <a:pt x="388322" y="181965"/>
                    <a:pt x="388322" y="194851"/>
                  </a:cubicBezTo>
                  <a:lnTo>
                    <a:pt x="388322" y="281397"/>
                  </a:lnTo>
                  <a:cubicBezTo>
                    <a:pt x="388322" y="304091"/>
                    <a:pt x="370022" y="322554"/>
                    <a:pt x="347292" y="322554"/>
                  </a:cubicBezTo>
                  <a:lnTo>
                    <a:pt x="253291" y="322554"/>
                  </a:lnTo>
                  <a:cubicBezTo>
                    <a:pt x="230753" y="322554"/>
                    <a:pt x="212261" y="304091"/>
                    <a:pt x="212261" y="281397"/>
                  </a:cubicBezTo>
                  <a:lnTo>
                    <a:pt x="212261" y="194851"/>
                  </a:lnTo>
                  <a:cubicBezTo>
                    <a:pt x="212261" y="181965"/>
                    <a:pt x="218232" y="170426"/>
                    <a:pt x="227479" y="162925"/>
                  </a:cubicBezTo>
                  <a:cubicBezTo>
                    <a:pt x="227479" y="162541"/>
                    <a:pt x="227479" y="162348"/>
                    <a:pt x="227479" y="161964"/>
                  </a:cubicBezTo>
                  <a:lnTo>
                    <a:pt x="227479" y="142347"/>
                  </a:lnTo>
                  <a:cubicBezTo>
                    <a:pt x="227479" y="102343"/>
                    <a:pt x="260225" y="69648"/>
                    <a:pt x="300292" y="69648"/>
                  </a:cubicBezTo>
                  <a:close/>
                  <a:moveTo>
                    <a:pt x="57792" y="38472"/>
                  </a:moveTo>
                  <a:cubicBezTo>
                    <a:pt x="47197" y="38472"/>
                    <a:pt x="38528" y="47128"/>
                    <a:pt x="38528" y="57708"/>
                  </a:cubicBezTo>
                  <a:lnTo>
                    <a:pt x="38528" y="342591"/>
                  </a:lnTo>
                  <a:lnTo>
                    <a:pt x="562125" y="342591"/>
                  </a:lnTo>
                  <a:lnTo>
                    <a:pt x="562125" y="57708"/>
                  </a:lnTo>
                  <a:cubicBezTo>
                    <a:pt x="562125" y="47128"/>
                    <a:pt x="553649" y="38472"/>
                    <a:pt x="542861" y="38472"/>
                  </a:cubicBezTo>
                  <a:close/>
                  <a:moveTo>
                    <a:pt x="57792" y="0"/>
                  </a:moveTo>
                  <a:lnTo>
                    <a:pt x="542861" y="0"/>
                  </a:lnTo>
                  <a:cubicBezTo>
                    <a:pt x="574839" y="0"/>
                    <a:pt x="600653" y="25776"/>
                    <a:pt x="600653" y="57708"/>
                  </a:cubicBezTo>
                  <a:lnTo>
                    <a:pt x="600653" y="418766"/>
                  </a:lnTo>
                  <a:cubicBezTo>
                    <a:pt x="600653" y="450505"/>
                    <a:pt x="574839" y="476473"/>
                    <a:pt x="542861" y="476473"/>
                  </a:cubicBezTo>
                  <a:lnTo>
                    <a:pt x="395298" y="476473"/>
                  </a:lnTo>
                  <a:lnTo>
                    <a:pt x="395298" y="523793"/>
                  </a:lnTo>
                  <a:lnTo>
                    <a:pt x="460411" y="523793"/>
                  </a:lnTo>
                  <a:cubicBezTo>
                    <a:pt x="471006" y="523793"/>
                    <a:pt x="479675" y="532257"/>
                    <a:pt x="479675" y="543029"/>
                  </a:cubicBezTo>
                  <a:cubicBezTo>
                    <a:pt x="479675" y="553609"/>
                    <a:pt x="471006" y="562265"/>
                    <a:pt x="460411" y="562265"/>
                  </a:cubicBezTo>
                  <a:lnTo>
                    <a:pt x="140435" y="562265"/>
                  </a:lnTo>
                  <a:cubicBezTo>
                    <a:pt x="129840" y="562265"/>
                    <a:pt x="121171" y="553609"/>
                    <a:pt x="121171" y="543029"/>
                  </a:cubicBezTo>
                  <a:cubicBezTo>
                    <a:pt x="121171" y="532257"/>
                    <a:pt x="129840" y="523793"/>
                    <a:pt x="140435" y="523793"/>
                  </a:cubicBezTo>
                  <a:lnTo>
                    <a:pt x="205355" y="523793"/>
                  </a:lnTo>
                  <a:lnTo>
                    <a:pt x="205355" y="476473"/>
                  </a:lnTo>
                  <a:lnTo>
                    <a:pt x="57792" y="476473"/>
                  </a:lnTo>
                  <a:cubicBezTo>
                    <a:pt x="26006" y="476473"/>
                    <a:pt x="0" y="450505"/>
                    <a:pt x="0" y="418766"/>
                  </a:cubicBezTo>
                  <a:lnTo>
                    <a:pt x="0" y="57708"/>
                  </a:lnTo>
                  <a:cubicBezTo>
                    <a:pt x="0" y="25776"/>
                    <a:pt x="26006" y="0"/>
                    <a:pt x="5779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0" name="任意多边形 125"/>
            <p:cNvSpPr/>
            <p:nvPr/>
          </p:nvSpPr>
          <p:spPr>
            <a:xfrm>
              <a:off x="7085446" y="2911574"/>
              <a:ext cx="338445" cy="37110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78569" y="1892946"/>
            <a:ext cx="3465094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en-CA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t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d</a:t>
            </a:r>
            <a:endParaRPr lang="zh-CN" alt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18687" y="1892946"/>
            <a:ext cx="3439125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CA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t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d</a:t>
            </a:r>
            <a:endParaRPr lang="zh-CN" alt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18687" y="3962379"/>
            <a:ext cx="3567462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CA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t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d</a:t>
            </a:r>
            <a:endParaRPr lang="zh-CN" alt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6276" y="3962379"/>
            <a:ext cx="3577387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en-CA" alt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t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en-CA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d</a:t>
            </a:r>
            <a:endParaRPr lang="zh-CN" alt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8" name="等腰三角形 3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9FE1FFD-BF57-AF73-EE3A-D9B4076D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6A9333F-DB68-4289-E507-FEC96ACD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29563" y="2267503"/>
            <a:ext cx="358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Merci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7054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721" y="2824418"/>
            <a:ext cx="511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80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Thanks</a:t>
            </a:r>
            <a:endParaRPr lang="zh-CN" altLang="en-US" sz="80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51990" y="6112991"/>
            <a:ext cx="3993741" cy="584775"/>
            <a:chOff x="7318640" y="6236816"/>
            <a:chExt cx="3993741" cy="584775"/>
          </a:xfrm>
        </p:grpSpPr>
        <p:grpSp>
          <p:nvGrpSpPr>
            <p:cNvPr id="6" name="组合 5"/>
            <p:cNvGrpSpPr/>
            <p:nvPr/>
          </p:nvGrpSpPr>
          <p:grpSpPr>
            <a:xfrm>
              <a:off x="7318640" y="6236816"/>
              <a:ext cx="2219501" cy="584775"/>
              <a:chOff x="1395409" y="4216936"/>
              <a:chExt cx="2219501" cy="584775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95409" y="4331635"/>
                <a:ext cx="416937" cy="416934"/>
                <a:chOff x="891974" y="4415843"/>
                <a:chExt cx="450443" cy="450443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E6705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15" name="椭圆 39"/>
                <p:cNvSpPr/>
                <p:nvPr/>
              </p:nvSpPr>
              <p:spPr>
                <a:xfrm>
                  <a:off x="993275" y="4502064"/>
                  <a:ext cx="247839" cy="278000"/>
                </a:xfrm>
                <a:custGeom>
                  <a:avLst/>
                  <a:gdLst>
                    <a:gd name="connsiteX0" fmla="*/ 199932 w 300038"/>
                    <a:gd name="connsiteY0" fmla="*/ 273051 h 336551"/>
                    <a:gd name="connsiteX1" fmla="*/ 192088 w 300038"/>
                    <a:gd name="connsiteY1" fmla="*/ 280989 h 336551"/>
                    <a:gd name="connsiteX2" fmla="*/ 192088 w 300038"/>
                    <a:gd name="connsiteY2" fmla="*/ 306124 h 336551"/>
                    <a:gd name="connsiteX3" fmla="*/ 199932 w 300038"/>
                    <a:gd name="connsiteY3" fmla="*/ 312739 h 336551"/>
                    <a:gd name="connsiteX4" fmla="*/ 250919 w 300038"/>
                    <a:gd name="connsiteY4" fmla="*/ 312739 h 336551"/>
                    <a:gd name="connsiteX5" fmla="*/ 258763 w 300038"/>
                    <a:gd name="connsiteY5" fmla="*/ 306124 h 336551"/>
                    <a:gd name="connsiteX6" fmla="*/ 258763 w 300038"/>
                    <a:gd name="connsiteY6" fmla="*/ 280989 h 336551"/>
                    <a:gd name="connsiteX7" fmla="*/ 250919 w 300038"/>
                    <a:gd name="connsiteY7" fmla="*/ 273051 h 336551"/>
                    <a:gd name="connsiteX8" fmla="*/ 199932 w 300038"/>
                    <a:gd name="connsiteY8" fmla="*/ 273051 h 336551"/>
                    <a:gd name="connsiteX9" fmla="*/ 101328 w 300038"/>
                    <a:gd name="connsiteY9" fmla="*/ 196851 h 336551"/>
                    <a:gd name="connsiteX10" fmla="*/ 107908 w 300038"/>
                    <a:gd name="connsiteY10" fmla="*/ 196851 h 336551"/>
                    <a:gd name="connsiteX11" fmla="*/ 111856 w 300038"/>
                    <a:gd name="connsiteY11" fmla="*/ 202123 h 336551"/>
                    <a:gd name="connsiteX12" fmla="*/ 128964 w 300038"/>
                    <a:gd name="connsiteY12" fmla="*/ 248250 h 336551"/>
                    <a:gd name="connsiteX13" fmla="*/ 131595 w 300038"/>
                    <a:gd name="connsiteY13" fmla="*/ 239025 h 336551"/>
                    <a:gd name="connsiteX14" fmla="*/ 126332 w 300038"/>
                    <a:gd name="connsiteY14" fmla="*/ 225845 h 336551"/>
                    <a:gd name="connsiteX15" fmla="*/ 127648 w 300038"/>
                    <a:gd name="connsiteY15" fmla="*/ 217938 h 336551"/>
                    <a:gd name="connsiteX16" fmla="*/ 132911 w 300038"/>
                    <a:gd name="connsiteY16" fmla="*/ 215302 h 336551"/>
                    <a:gd name="connsiteX17" fmla="*/ 167126 w 300038"/>
                    <a:gd name="connsiteY17" fmla="*/ 215302 h 336551"/>
                    <a:gd name="connsiteX18" fmla="*/ 172390 w 300038"/>
                    <a:gd name="connsiteY18" fmla="*/ 217938 h 336551"/>
                    <a:gd name="connsiteX19" fmla="*/ 173706 w 300038"/>
                    <a:gd name="connsiteY19" fmla="*/ 225845 h 336551"/>
                    <a:gd name="connsiteX20" fmla="*/ 168442 w 300038"/>
                    <a:gd name="connsiteY20" fmla="*/ 239025 h 336551"/>
                    <a:gd name="connsiteX21" fmla="*/ 171074 w 300038"/>
                    <a:gd name="connsiteY21" fmla="*/ 248250 h 336551"/>
                    <a:gd name="connsiteX22" fmla="*/ 188182 w 300038"/>
                    <a:gd name="connsiteY22" fmla="*/ 202123 h 336551"/>
                    <a:gd name="connsiteX23" fmla="*/ 192130 w 300038"/>
                    <a:gd name="connsiteY23" fmla="*/ 196851 h 336551"/>
                    <a:gd name="connsiteX24" fmla="*/ 198710 w 300038"/>
                    <a:gd name="connsiteY24" fmla="*/ 196851 h 336551"/>
                    <a:gd name="connsiteX25" fmla="*/ 265823 w 300038"/>
                    <a:gd name="connsiteY25" fmla="*/ 224527 h 336551"/>
                    <a:gd name="connsiteX26" fmla="*/ 300038 w 300038"/>
                    <a:gd name="connsiteY26" fmla="*/ 274609 h 336551"/>
                    <a:gd name="connsiteX27" fmla="*/ 300038 w 300038"/>
                    <a:gd name="connsiteY27" fmla="*/ 328643 h 336551"/>
                    <a:gd name="connsiteX28" fmla="*/ 292142 w 300038"/>
                    <a:gd name="connsiteY28" fmla="*/ 336551 h 336551"/>
                    <a:gd name="connsiteX29" fmla="*/ 7896 w 300038"/>
                    <a:gd name="connsiteY29" fmla="*/ 336551 h 336551"/>
                    <a:gd name="connsiteX30" fmla="*/ 0 w 300038"/>
                    <a:gd name="connsiteY30" fmla="*/ 328643 h 336551"/>
                    <a:gd name="connsiteX31" fmla="*/ 0 w 300038"/>
                    <a:gd name="connsiteY31" fmla="*/ 274609 h 336551"/>
                    <a:gd name="connsiteX32" fmla="*/ 34215 w 300038"/>
                    <a:gd name="connsiteY32" fmla="*/ 224527 h 336551"/>
                    <a:gd name="connsiteX33" fmla="*/ 101328 w 300038"/>
                    <a:gd name="connsiteY33" fmla="*/ 196851 h 336551"/>
                    <a:gd name="connsiteX34" fmla="*/ 155328 w 300038"/>
                    <a:gd name="connsiteY34" fmla="*/ 0 h 336551"/>
                    <a:gd name="connsiteX35" fmla="*/ 201775 w 300038"/>
                    <a:gd name="connsiteY35" fmla="*/ 15854 h 336551"/>
                    <a:gd name="connsiteX36" fmla="*/ 223008 w 300038"/>
                    <a:gd name="connsiteY36" fmla="*/ 79268 h 336551"/>
                    <a:gd name="connsiteX37" fmla="*/ 224335 w 300038"/>
                    <a:gd name="connsiteY37" fmla="*/ 93801 h 336551"/>
                    <a:gd name="connsiteX38" fmla="*/ 229643 w 300038"/>
                    <a:gd name="connsiteY38" fmla="*/ 100407 h 336551"/>
                    <a:gd name="connsiteX39" fmla="*/ 232297 w 300038"/>
                    <a:gd name="connsiteY39" fmla="*/ 125508 h 336551"/>
                    <a:gd name="connsiteX40" fmla="*/ 208410 w 300038"/>
                    <a:gd name="connsiteY40" fmla="*/ 151931 h 336551"/>
                    <a:gd name="connsiteX41" fmla="*/ 185850 w 300038"/>
                    <a:gd name="connsiteY41" fmla="*/ 183639 h 336551"/>
                    <a:gd name="connsiteX42" fmla="*/ 172579 w 300038"/>
                    <a:gd name="connsiteY42" fmla="*/ 192887 h 336551"/>
                    <a:gd name="connsiteX43" fmla="*/ 150019 w 300038"/>
                    <a:gd name="connsiteY43" fmla="*/ 196850 h 336551"/>
                    <a:gd name="connsiteX44" fmla="*/ 127459 w 300038"/>
                    <a:gd name="connsiteY44" fmla="*/ 192887 h 336551"/>
                    <a:gd name="connsiteX45" fmla="*/ 114189 w 300038"/>
                    <a:gd name="connsiteY45" fmla="*/ 183639 h 336551"/>
                    <a:gd name="connsiteX46" fmla="*/ 91629 w 300038"/>
                    <a:gd name="connsiteY46" fmla="*/ 151931 h 336551"/>
                    <a:gd name="connsiteX47" fmla="*/ 67742 w 300038"/>
                    <a:gd name="connsiteY47" fmla="*/ 125508 h 336551"/>
                    <a:gd name="connsiteX48" fmla="*/ 70396 w 300038"/>
                    <a:gd name="connsiteY48" fmla="*/ 100407 h 336551"/>
                    <a:gd name="connsiteX49" fmla="*/ 75704 w 300038"/>
                    <a:gd name="connsiteY49" fmla="*/ 93801 h 336551"/>
                    <a:gd name="connsiteX50" fmla="*/ 77031 w 300038"/>
                    <a:gd name="connsiteY50" fmla="*/ 85874 h 336551"/>
                    <a:gd name="connsiteX51" fmla="*/ 74377 w 300038"/>
                    <a:gd name="connsiteY51" fmla="*/ 50203 h 336551"/>
                    <a:gd name="connsiteX52" fmla="*/ 103572 w 300038"/>
                    <a:gd name="connsiteY52" fmla="*/ 27744 h 336551"/>
                    <a:gd name="connsiteX53" fmla="*/ 119497 w 300038"/>
                    <a:gd name="connsiteY53" fmla="*/ 10569 h 336551"/>
                    <a:gd name="connsiteX54" fmla="*/ 155328 w 300038"/>
                    <a:gd name="connsiteY54" fmla="*/ 0 h 336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300038" h="336551">
                      <a:moveTo>
                        <a:pt x="199932" y="273051"/>
                      </a:moveTo>
                      <a:cubicBezTo>
                        <a:pt x="194703" y="273051"/>
                        <a:pt x="192088" y="277020"/>
                        <a:pt x="192088" y="280989"/>
                      </a:cubicBezTo>
                      <a:cubicBezTo>
                        <a:pt x="192088" y="306124"/>
                        <a:pt x="192088" y="306124"/>
                        <a:pt x="192088" y="306124"/>
                      </a:cubicBezTo>
                      <a:cubicBezTo>
                        <a:pt x="192088" y="310093"/>
                        <a:pt x="194703" y="312739"/>
                        <a:pt x="199932" y="312739"/>
                      </a:cubicBezTo>
                      <a:cubicBezTo>
                        <a:pt x="250919" y="312739"/>
                        <a:pt x="250919" y="312739"/>
                        <a:pt x="250919" y="312739"/>
                      </a:cubicBezTo>
                      <a:cubicBezTo>
                        <a:pt x="254841" y="312739"/>
                        <a:pt x="258763" y="310093"/>
                        <a:pt x="258763" y="306124"/>
                      </a:cubicBezTo>
                      <a:lnTo>
                        <a:pt x="258763" y="280989"/>
                      </a:lnTo>
                      <a:cubicBezTo>
                        <a:pt x="258763" y="277020"/>
                        <a:pt x="254841" y="273051"/>
                        <a:pt x="250919" y="273051"/>
                      </a:cubicBezTo>
                      <a:cubicBezTo>
                        <a:pt x="199932" y="273051"/>
                        <a:pt x="199932" y="273051"/>
                        <a:pt x="199932" y="273051"/>
                      </a:cubicBezTo>
                      <a:close/>
                      <a:moveTo>
                        <a:pt x="101328" y="196851"/>
                      </a:moveTo>
                      <a:cubicBezTo>
                        <a:pt x="103960" y="196851"/>
                        <a:pt x="105276" y="196851"/>
                        <a:pt x="107908" y="196851"/>
                      </a:cubicBezTo>
                      <a:cubicBezTo>
                        <a:pt x="109224" y="198169"/>
                        <a:pt x="110540" y="199487"/>
                        <a:pt x="111856" y="202123"/>
                      </a:cubicBezTo>
                      <a:cubicBezTo>
                        <a:pt x="128964" y="248250"/>
                        <a:pt x="128964" y="248250"/>
                        <a:pt x="128964" y="248250"/>
                      </a:cubicBezTo>
                      <a:cubicBezTo>
                        <a:pt x="131595" y="239025"/>
                        <a:pt x="131595" y="239025"/>
                        <a:pt x="131595" y="239025"/>
                      </a:cubicBezTo>
                      <a:cubicBezTo>
                        <a:pt x="126332" y="225845"/>
                        <a:pt x="126332" y="225845"/>
                        <a:pt x="126332" y="225845"/>
                      </a:cubicBezTo>
                      <a:cubicBezTo>
                        <a:pt x="125016" y="223209"/>
                        <a:pt x="126332" y="220574"/>
                        <a:pt x="127648" y="217938"/>
                      </a:cubicBezTo>
                      <a:cubicBezTo>
                        <a:pt x="128964" y="216620"/>
                        <a:pt x="131595" y="215302"/>
                        <a:pt x="132911" y="215302"/>
                      </a:cubicBezTo>
                      <a:cubicBezTo>
                        <a:pt x="167126" y="215302"/>
                        <a:pt x="167126" y="215302"/>
                        <a:pt x="167126" y="215302"/>
                      </a:cubicBezTo>
                      <a:cubicBezTo>
                        <a:pt x="168442" y="215302"/>
                        <a:pt x="171074" y="216620"/>
                        <a:pt x="172390" y="217938"/>
                      </a:cubicBezTo>
                      <a:cubicBezTo>
                        <a:pt x="173706" y="220574"/>
                        <a:pt x="175022" y="223209"/>
                        <a:pt x="173706" y="225845"/>
                      </a:cubicBezTo>
                      <a:cubicBezTo>
                        <a:pt x="168442" y="239025"/>
                        <a:pt x="168442" y="239025"/>
                        <a:pt x="168442" y="239025"/>
                      </a:cubicBezTo>
                      <a:cubicBezTo>
                        <a:pt x="171074" y="248250"/>
                        <a:pt x="171074" y="248250"/>
                        <a:pt x="171074" y="248250"/>
                      </a:cubicBezTo>
                      <a:cubicBezTo>
                        <a:pt x="188182" y="202123"/>
                        <a:pt x="188182" y="202123"/>
                        <a:pt x="188182" y="202123"/>
                      </a:cubicBezTo>
                      <a:cubicBezTo>
                        <a:pt x="189498" y="199487"/>
                        <a:pt x="190814" y="198169"/>
                        <a:pt x="192130" y="196851"/>
                      </a:cubicBezTo>
                      <a:cubicBezTo>
                        <a:pt x="194762" y="196851"/>
                        <a:pt x="196078" y="196851"/>
                        <a:pt x="198710" y="196851"/>
                      </a:cubicBezTo>
                      <a:cubicBezTo>
                        <a:pt x="265823" y="224527"/>
                        <a:pt x="265823" y="224527"/>
                        <a:pt x="265823" y="224527"/>
                      </a:cubicBezTo>
                      <a:cubicBezTo>
                        <a:pt x="286879" y="232435"/>
                        <a:pt x="300038" y="252204"/>
                        <a:pt x="300038" y="274609"/>
                      </a:cubicBezTo>
                      <a:cubicBezTo>
                        <a:pt x="300038" y="328643"/>
                        <a:pt x="300038" y="328643"/>
                        <a:pt x="300038" y="328643"/>
                      </a:cubicBezTo>
                      <a:cubicBezTo>
                        <a:pt x="300038" y="332597"/>
                        <a:pt x="296090" y="336551"/>
                        <a:pt x="292142" y="336551"/>
                      </a:cubicBezTo>
                      <a:cubicBezTo>
                        <a:pt x="7896" y="336551"/>
                        <a:pt x="7896" y="336551"/>
                        <a:pt x="7896" y="336551"/>
                      </a:cubicBezTo>
                      <a:cubicBezTo>
                        <a:pt x="3948" y="336551"/>
                        <a:pt x="0" y="332597"/>
                        <a:pt x="0" y="328643"/>
                      </a:cubicBezTo>
                      <a:cubicBezTo>
                        <a:pt x="0" y="274609"/>
                        <a:pt x="0" y="274609"/>
                        <a:pt x="0" y="274609"/>
                      </a:cubicBezTo>
                      <a:cubicBezTo>
                        <a:pt x="0" y="252204"/>
                        <a:pt x="13159" y="232435"/>
                        <a:pt x="34215" y="224527"/>
                      </a:cubicBezTo>
                      <a:cubicBezTo>
                        <a:pt x="101328" y="196851"/>
                        <a:pt x="101328" y="196851"/>
                        <a:pt x="101328" y="196851"/>
                      </a:cubicBezTo>
                      <a:close/>
                      <a:moveTo>
                        <a:pt x="155328" y="0"/>
                      </a:moveTo>
                      <a:cubicBezTo>
                        <a:pt x="171252" y="0"/>
                        <a:pt x="187177" y="5285"/>
                        <a:pt x="201775" y="15854"/>
                      </a:cubicBezTo>
                      <a:cubicBezTo>
                        <a:pt x="225662" y="34350"/>
                        <a:pt x="223008" y="72663"/>
                        <a:pt x="223008" y="79268"/>
                      </a:cubicBezTo>
                      <a:cubicBezTo>
                        <a:pt x="223008" y="84553"/>
                        <a:pt x="224335" y="89838"/>
                        <a:pt x="224335" y="93801"/>
                      </a:cubicBezTo>
                      <a:cubicBezTo>
                        <a:pt x="225662" y="95122"/>
                        <a:pt x="228316" y="96443"/>
                        <a:pt x="229643" y="100407"/>
                      </a:cubicBezTo>
                      <a:cubicBezTo>
                        <a:pt x="234951" y="107012"/>
                        <a:pt x="234951" y="114939"/>
                        <a:pt x="232297" y="125508"/>
                      </a:cubicBezTo>
                      <a:cubicBezTo>
                        <a:pt x="226989" y="146647"/>
                        <a:pt x="215045" y="150610"/>
                        <a:pt x="208410" y="151931"/>
                      </a:cubicBezTo>
                      <a:cubicBezTo>
                        <a:pt x="204429" y="159858"/>
                        <a:pt x="195139" y="175712"/>
                        <a:pt x="185850" y="183639"/>
                      </a:cubicBezTo>
                      <a:cubicBezTo>
                        <a:pt x="183196" y="187602"/>
                        <a:pt x="177888" y="190244"/>
                        <a:pt x="172579" y="192887"/>
                      </a:cubicBezTo>
                      <a:cubicBezTo>
                        <a:pt x="164617" y="195529"/>
                        <a:pt x="157982" y="196850"/>
                        <a:pt x="150019" y="196850"/>
                      </a:cubicBezTo>
                      <a:cubicBezTo>
                        <a:pt x="142057" y="196850"/>
                        <a:pt x="135422" y="195529"/>
                        <a:pt x="127459" y="192887"/>
                      </a:cubicBezTo>
                      <a:cubicBezTo>
                        <a:pt x="122151" y="190244"/>
                        <a:pt x="116843" y="187602"/>
                        <a:pt x="114189" y="183639"/>
                      </a:cubicBezTo>
                      <a:cubicBezTo>
                        <a:pt x="104900" y="175712"/>
                        <a:pt x="95610" y="159858"/>
                        <a:pt x="91629" y="151931"/>
                      </a:cubicBezTo>
                      <a:cubicBezTo>
                        <a:pt x="84994" y="150610"/>
                        <a:pt x="73050" y="146647"/>
                        <a:pt x="67742" y="125508"/>
                      </a:cubicBezTo>
                      <a:cubicBezTo>
                        <a:pt x="65088" y="114939"/>
                        <a:pt x="65088" y="107012"/>
                        <a:pt x="70396" y="100407"/>
                      </a:cubicBezTo>
                      <a:cubicBezTo>
                        <a:pt x="71723" y="96443"/>
                        <a:pt x="74377" y="95122"/>
                        <a:pt x="75704" y="93801"/>
                      </a:cubicBezTo>
                      <a:cubicBezTo>
                        <a:pt x="75704" y="91159"/>
                        <a:pt x="75704" y="88516"/>
                        <a:pt x="77031" y="85874"/>
                      </a:cubicBezTo>
                      <a:cubicBezTo>
                        <a:pt x="73050" y="80590"/>
                        <a:pt x="67742" y="68699"/>
                        <a:pt x="74377" y="50203"/>
                      </a:cubicBezTo>
                      <a:cubicBezTo>
                        <a:pt x="81013" y="30386"/>
                        <a:pt x="95610" y="27744"/>
                        <a:pt x="103572" y="27744"/>
                      </a:cubicBezTo>
                      <a:cubicBezTo>
                        <a:pt x="106227" y="22459"/>
                        <a:pt x="111535" y="17175"/>
                        <a:pt x="119497" y="10569"/>
                      </a:cubicBezTo>
                      <a:cubicBezTo>
                        <a:pt x="128786" y="3963"/>
                        <a:pt x="142057" y="0"/>
                        <a:pt x="155328" y="0"/>
                      </a:cubicBezTo>
                      <a:close/>
                    </a:path>
                  </a:pathLst>
                </a:custGeom>
                <a:solidFill>
                  <a:srgbClr val="E6705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1798387" y="4216936"/>
                <a:ext cx="18165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CA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Gianluca Fuoco </a:t>
                </a:r>
              </a:p>
              <a:p>
                <a:r>
                  <a:rPr lang="en-CA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&amp;  Jingyun Li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464274" y="6336126"/>
              <a:ext cx="1848107" cy="416934"/>
              <a:chOff x="3884498" y="4331635"/>
              <a:chExt cx="1848107" cy="41693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884498" y="4331635"/>
                <a:ext cx="416937" cy="416934"/>
                <a:chOff x="891974" y="4415843"/>
                <a:chExt cx="450443" cy="450443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891974" y="4415843"/>
                  <a:ext cx="450443" cy="450443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E6705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11" name="椭圆 44"/>
                <p:cNvSpPr/>
                <p:nvPr/>
              </p:nvSpPr>
              <p:spPr>
                <a:xfrm>
                  <a:off x="978196" y="4510710"/>
                  <a:ext cx="278000" cy="260708"/>
                </a:xfrm>
                <a:custGeom>
                  <a:avLst/>
                  <a:gdLst>
                    <a:gd name="connsiteX0" fmla="*/ 249749 w 331788"/>
                    <a:gd name="connsiteY0" fmla="*/ 163513 h 311151"/>
                    <a:gd name="connsiteX1" fmla="*/ 243291 w 331788"/>
                    <a:gd name="connsiteY1" fmla="*/ 171424 h 311151"/>
                    <a:gd name="connsiteX2" fmla="*/ 243291 w 331788"/>
                    <a:gd name="connsiteY2" fmla="*/ 218888 h 311151"/>
                    <a:gd name="connsiteX3" fmla="*/ 238125 w 331788"/>
                    <a:gd name="connsiteY3" fmla="*/ 229435 h 311151"/>
                    <a:gd name="connsiteX4" fmla="*/ 249749 w 331788"/>
                    <a:gd name="connsiteY4" fmla="*/ 241301 h 311151"/>
                    <a:gd name="connsiteX5" fmla="*/ 260081 w 331788"/>
                    <a:gd name="connsiteY5" fmla="*/ 236027 h 311151"/>
                    <a:gd name="connsiteX6" fmla="*/ 288495 w 331788"/>
                    <a:gd name="connsiteY6" fmla="*/ 236027 h 311151"/>
                    <a:gd name="connsiteX7" fmla="*/ 307868 w 331788"/>
                    <a:gd name="connsiteY7" fmla="*/ 236027 h 311151"/>
                    <a:gd name="connsiteX8" fmla="*/ 314325 w 331788"/>
                    <a:gd name="connsiteY8" fmla="*/ 229435 h 311151"/>
                    <a:gd name="connsiteX9" fmla="*/ 307868 w 331788"/>
                    <a:gd name="connsiteY9" fmla="*/ 221525 h 311151"/>
                    <a:gd name="connsiteX10" fmla="*/ 260081 w 331788"/>
                    <a:gd name="connsiteY10" fmla="*/ 221525 h 311151"/>
                    <a:gd name="connsiteX11" fmla="*/ 257498 w 331788"/>
                    <a:gd name="connsiteY11" fmla="*/ 218888 h 311151"/>
                    <a:gd name="connsiteX12" fmla="*/ 257498 w 331788"/>
                    <a:gd name="connsiteY12" fmla="*/ 171424 h 311151"/>
                    <a:gd name="connsiteX13" fmla="*/ 249749 w 331788"/>
                    <a:gd name="connsiteY13" fmla="*/ 163513 h 311151"/>
                    <a:gd name="connsiteX14" fmla="*/ 250178 w 331788"/>
                    <a:gd name="connsiteY14" fmla="*/ 147638 h 311151"/>
                    <a:gd name="connsiteX15" fmla="*/ 289040 w 331788"/>
                    <a:gd name="connsiteY15" fmla="*/ 158020 h 311151"/>
                    <a:gd name="connsiteX16" fmla="*/ 331788 w 331788"/>
                    <a:gd name="connsiteY16" fmla="*/ 229395 h 311151"/>
                    <a:gd name="connsiteX17" fmla="*/ 250178 w 331788"/>
                    <a:gd name="connsiteY17" fmla="*/ 311151 h 311151"/>
                    <a:gd name="connsiteX18" fmla="*/ 175044 w 331788"/>
                    <a:gd name="connsiteY18" fmla="*/ 260540 h 311151"/>
                    <a:gd name="connsiteX19" fmla="*/ 169863 w 331788"/>
                    <a:gd name="connsiteY19" fmla="*/ 229395 h 311151"/>
                    <a:gd name="connsiteX20" fmla="*/ 250178 w 331788"/>
                    <a:gd name="connsiteY20" fmla="*/ 147638 h 311151"/>
                    <a:gd name="connsiteX21" fmla="*/ 22336 w 331788"/>
                    <a:gd name="connsiteY21" fmla="*/ 44450 h 311151"/>
                    <a:gd name="connsiteX22" fmla="*/ 15875 w 331788"/>
                    <a:gd name="connsiteY22" fmla="*/ 49630 h 311151"/>
                    <a:gd name="connsiteX23" fmla="*/ 15875 w 331788"/>
                    <a:gd name="connsiteY23" fmla="*/ 93663 h 311151"/>
                    <a:gd name="connsiteX24" fmla="*/ 273050 w 331788"/>
                    <a:gd name="connsiteY24" fmla="*/ 93663 h 311151"/>
                    <a:gd name="connsiteX25" fmla="*/ 273050 w 331788"/>
                    <a:gd name="connsiteY25" fmla="*/ 49630 h 311151"/>
                    <a:gd name="connsiteX26" fmla="*/ 267881 w 331788"/>
                    <a:gd name="connsiteY26" fmla="*/ 44450 h 311151"/>
                    <a:gd name="connsiteX27" fmla="*/ 245911 w 331788"/>
                    <a:gd name="connsiteY27" fmla="*/ 44450 h 311151"/>
                    <a:gd name="connsiteX28" fmla="*/ 245911 w 331788"/>
                    <a:gd name="connsiteY28" fmla="*/ 53515 h 311151"/>
                    <a:gd name="connsiteX29" fmla="*/ 231695 w 331788"/>
                    <a:gd name="connsiteY29" fmla="*/ 67761 h 311151"/>
                    <a:gd name="connsiteX30" fmla="*/ 212310 w 331788"/>
                    <a:gd name="connsiteY30" fmla="*/ 67761 h 311151"/>
                    <a:gd name="connsiteX31" fmla="*/ 198094 w 331788"/>
                    <a:gd name="connsiteY31" fmla="*/ 53515 h 311151"/>
                    <a:gd name="connsiteX32" fmla="*/ 198094 w 331788"/>
                    <a:gd name="connsiteY32" fmla="*/ 44450 h 311151"/>
                    <a:gd name="connsiteX33" fmla="*/ 168370 w 331788"/>
                    <a:gd name="connsiteY33" fmla="*/ 44450 h 311151"/>
                    <a:gd name="connsiteX34" fmla="*/ 168370 w 331788"/>
                    <a:gd name="connsiteY34" fmla="*/ 53515 h 311151"/>
                    <a:gd name="connsiteX35" fmla="*/ 154155 w 331788"/>
                    <a:gd name="connsiteY35" fmla="*/ 67761 h 311151"/>
                    <a:gd name="connsiteX36" fmla="*/ 134770 w 331788"/>
                    <a:gd name="connsiteY36" fmla="*/ 67761 h 311151"/>
                    <a:gd name="connsiteX37" fmla="*/ 120554 w 331788"/>
                    <a:gd name="connsiteY37" fmla="*/ 53515 h 311151"/>
                    <a:gd name="connsiteX38" fmla="*/ 120554 w 331788"/>
                    <a:gd name="connsiteY38" fmla="*/ 44450 h 311151"/>
                    <a:gd name="connsiteX39" fmla="*/ 92123 w 331788"/>
                    <a:gd name="connsiteY39" fmla="*/ 44450 h 311151"/>
                    <a:gd name="connsiteX40" fmla="*/ 92123 w 331788"/>
                    <a:gd name="connsiteY40" fmla="*/ 53515 h 311151"/>
                    <a:gd name="connsiteX41" fmla="*/ 77907 w 331788"/>
                    <a:gd name="connsiteY41" fmla="*/ 67761 h 311151"/>
                    <a:gd name="connsiteX42" fmla="*/ 58522 w 331788"/>
                    <a:gd name="connsiteY42" fmla="*/ 67761 h 311151"/>
                    <a:gd name="connsiteX43" fmla="*/ 44306 w 331788"/>
                    <a:gd name="connsiteY43" fmla="*/ 53515 h 311151"/>
                    <a:gd name="connsiteX44" fmla="*/ 44306 w 331788"/>
                    <a:gd name="connsiteY44" fmla="*/ 44450 h 311151"/>
                    <a:gd name="connsiteX45" fmla="*/ 22336 w 331788"/>
                    <a:gd name="connsiteY45" fmla="*/ 44450 h 311151"/>
                    <a:gd name="connsiteX46" fmla="*/ 58303 w 331788"/>
                    <a:gd name="connsiteY46" fmla="*/ 0 h 311151"/>
                    <a:gd name="connsiteX47" fmla="*/ 77737 w 331788"/>
                    <a:gd name="connsiteY47" fmla="*/ 0 h 311151"/>
                    <a:gd name="connsiteX48" fmla="*/ 91989 w 331788"/>
                    <a:gd name="connsiteY48" fmla="*/ 14248 h 311151"/>
                    <a:gd name="connsiteX49" fmla="*/ 91989 w 331788"/>
                    <a:gd name="connsiteY49" fmla="*/ 29791 h 311151"/>
                    <a:gd name="connsiteX50" fmla="*/ 120493 w 331788"/>
                    <a:gd name="connsiteY50" fmla="*/ 29791 h 311151"/>
                    <a:gd name="connsiteX51" fmla="*/ 120493 w 331788"/>
                    <a:gd name="connsiteY51" fmla="*/ 14248 h 311151"/>
                    <a:gd name="connsiteX52" fmla="*/ 134745 w 331788"/>
                    <a:gd name="connsiteY52" fmla="*/ 0 h 311151"/>
                    <a:gd name="connsiteX53" fmla="*/ 154179 w 331788"/>
                    <a:gd name="connsiteY53" fmla="*/ 0 h 311151"/>
                    <a:gd name="connsiteX54" fmla="*/ 168431 w 331788"/>
                    <a:gd name="connsiteY54" fmla="*/ 14248 h 311151"/>
                    <a:gd name="connsiteX55" fmla="*/ 168431 w 331788"/>
                    <a:gd name="connsiteY55" fmla="*/ 29791 h 311151"/>
                    <a:gd name="connsiteX56" fmla="*/ 198231 w 331788"/>
                    <a:gd name="connsiteY56" fmla="*/ 29791 h 311151"/>
                    <a:gd name="connsiteX57" fmla="*/ 198231 w 331788"/>
                    <a:gd name="connsiteY57" fmla="*/ 14248 h 311151"/>
                    <a:gd name="connsiteX58" fmla="*/ 212483 w 331788"/>
                    <a:gd name="connsiteY58" fmla="*/ 0 h 311151"/>
                    <a:gd name="connsiteX59" fmla="*/ 231917 w 331788"/>
                    <a:gd name="connsiteY59" fmla="*/ 0 h 311151"/>
                    <a:gd name="connsiteX60" fmla="*/ 246170 w 331788"/>
                    <a:gd name="connsiteY60" fmla="*/ 14248 h 311151"/>
                    <a:gd name="connsiteX61" fmla="*/ 246170 w 331788"/>
                    <a:gd name="connsiteY61" fmla="*/ 29791 h 311151"/>
                    <a:gd name="connsiteX62" fmla="*/ 268195 w 331788"/>
                    <a:gd name="connsiteY62" fmla="*/ 29791 h 311151"/>
                    <a:gd name="connsiteX63" fmla="*/ 288925 w 331788"/>
                    <a:gd name="connsiteY63" fmla="*/ 50516 h 311151"/>
                    <a:gd name="connsiteX64" fmla="*/ 288925 w 331788"/>
                    <a:gd name="connsiteY64" fmla="*/ 146366 h 311151"/>
                    <a:gd name="connsiteX65" fmla="*/ 286334 w 331788"/>
                    <a:gd name="connsiteY65" fmla="*/ 143775 h 311151"/>
                    <a:gd name="connsiteX66" fmla="*/ 250056 w 331788"/>
                    <a:gd name="connsiteY66" fmla="*/ 137299 h 311151"/>
                    <a:gd name="connsiteX67" fmla="*/ 215074 w 331788"/>
                    <a:gd name="connsiteY67" fmla="*/ 143775 h 311151"/>
                    <a:gd name="connsiteX68" fmla="*/ 185275 w 331788"/>
                    <a:gd name="connsiteY68" fmla="*/ 164500 h 311151"/>
                    <a:gd name="connsiteX69" fmla="*/ 165840 w 331788"/>
                    <a:gd name="connsiteY69" fmla="*/ 192996 h 311151"/>
                    <a:gd name="connsiteX70" fmla="*/ 158066 w 331788"/>
                    <a:gd name="connsiteY70" fmla="*/ 229264 h 311151"/>
                    <a:gd name="connsiteX71" fmla="*/ 163249 w 331788"/>
                    <a:gd name="connsiteY71" fmla="*/ 260350 h 311151"/>
                    <a:gd name="connsiteX72" fmla="*/ 22025 w 331788"/>
                    <a:gd name="connsiteY72" fmla="*/ 260350 h 311151"/>
                    <a:gd name="connsiteX73" fmla="*/ 0 w 331788"/>
                    <a:gd name="connsiteY73" fmla="*/ 238330 h 311151"/>
                    <a:gd name="connsiteX74" fmla="*/ 0 w 331788"/>
                    <a:gd name="connsiteY74" fmla="*/ 50516 h 311151"/>
                    <a:gd name="connsiteX75" fmla="*/ 22025 w 331788"/>
                    <a:gd name="connsiteY75" fmla="*/ 29791 h 311151"/>
                    <a:gd name="connsiteX76" fmla="*/ 44051 w 331788"/>
                    <a:gd name="connsiteY76" fmla="*/ 29791 h 311151"/>
                    <a:gd name="connsiteX77" fmla="*/ 44051 w 331788"/>
                    <a:gd name="connsiteY77" fmla="*/ 14248 h 311151"/>
                    <a:gd name="connsiteX78" fmla="*/ 58303 w 331788"/>
                    <a:gd name="connsiteY78" fmla="*/ 0 h 31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311151">
                      <a:moveTo>
                        <a:pt x="249749" y="163513"/>
                      </a:moveTo>
                      <a:cubicBezTo>
                        <a:pt x="245874" y="163513"/>
                        <a:pt x="243291" y="167468"/>
                        <a:pt x="243291" y="171424"/>
                      </a:cubicBezTo>
                      <a:cubicBezTo>
                        <a:pt x="243291" y="171424"/>
                        <a:pt x="243291" y="171424"/>
                        <a:pt x="243291" y="218888"/>
                      </a:cubicBezTo>
                      <a:cubicBezTo>
                        <a:pt x="239417" y="221525"/>
                        <a:pt x="238125" y="225480"/>
                        <a:pt x="238125" y="229435"/>
                      </a:cubicBezTo>
                      <a:cubicBezTo>
                        <a:pt x="238125" y="236027"/>
                        <a:pt x="243291" y="241301"/>
                        <a:pt x="249749" y="241301"/>
                      </a:cubicBezTo>
                      <a:cubicBezTo>
                        <a:pt x="253624" y="241301"/>
                        <a:pt x="257498" y="239983"/>
                        <a:pt x="260081" y="236027"/>
                      </a:cubicBezTo>
                      <a:cubicBezTo>
                        <a:pt x="260081" y="236027"/>
                        <a:pt x="260081" y="236027"/>
                        <a:pt x="288495" y="236027"/>
                      </a:cubicBezTo>
                      <a:lnTo>
                        <a:pt x="307868" y="236027"/>
                      </a:lnTo>
                      <a:cubicBezTo>
                        <a:pt x="311742" y="236027"/>
                        <a:pt x="314325" y="233390"/>
                        <a:pt x="314325" y="229435"/>
                      </a:cubicBezTo>
                      <a:cubicBezTo>
                        <a:pt x="314325" y="225480"/>
                        <a:pt x="311742" y="221525"/>
                        <a:pt x="307868" y="221525"/>
                      </a:cubicBezTo>
                      <a:cubicBezTo>
                        <a:pt x="307868" y="221525"/>
                        <a:pt x="307868" y="221525"/>
                        <a:pt x="260081" y="221525"/>
                      </a:cubicBezTo>
                      <a:cubicBezTo>
                        <a:pt x="258790" y="221525"/>
                        <a:pt x="257498" y="220206"/>
                        <a:pt x="257498" y="218888"/>
                      </a:cubicBezTo>
                      <a:cubicBezTo>
                        <a:pt x="257498" y="218888"/>
                        <a:pt x="257498" y="218888"/>
                        <a:pt x="257498" y="171424"/>
                      </a:cubicBezTo>
                      <a:cubicBezTo>
                        <a:pt x="257498" y="167468"/>
                        <a:pt x="253624" y="163513"/>
                        <a:pt x="249749" y="163513"/>
                      </a:cubicBezTo>
                      <a:close/>
                      <a:moveTo>
                        <a:pt x="250178" y="147638"/>
                      </a:moveTo>
                      <a:cubicBezTo>
                        <a:pt x="264427" y="147638"/>
                        <a:pt x="277381" y="151531"/>
                        <a:pt x="289040" y="158020"/>
                      </a:cubicBezTo>
                      <a:cubicBezTo>
                        <a:pt x="314948" y="172295"/>
                        <a:pt x="331788" y="198249"/>
                        <a:pt x="331788" y="229395"/>
                      </a:cubicBezTo>
                      <a:cubicBezTo>
                        <a:pt x="331788" y="274815"/>
                        <a:pt x="295517" y="311151"/>
                        <a:pt x="250178" y="311151"/>
                      </a:cubicBezTo>
                      <a:cubicBezTo>
                        <a:pt x="216497" y="311151"/>
                        <a:pt x="186703" y="289090"/>
                        <a:pt x="175044" y="260540"/>
                      </a:cubicBezTo>
                      <a:cubicBezTo>
                        <a:pt x="171158" y="250158"/>
                        <a:pt x="169863" y="239776"/>
                        <a:pt x="169863" y="229395"/>
                      </a:cubicBezTo>
                      <a:cubicBezTo>
                        <a:pt x="169863" y="183974"/>
                        <a:pt x="206134" y="147638"/>
                        <a:pt x="250178" y="147638"/>
                      </a:cubicBezTo>
                      <a:close/>
                      <a:moveTo>
                        <a:pt x="22336" y="44450"/>
                      </a:moveTo>
                      <a:cubicBezTo>
                        <a:pt x="18459" y="44450"/>
                        <a:pt x="15875" y="47040"/>
                        <a:pt x="15875" y="49630"/>
                      </a:cubicBezTo>
                      <a:lnTo>
                        <a:pt x="15875" y="93663"/>
                      </a:lnTo>
                      <a:cubicBezTo>
                        <a:pt x="15875" y="93663"/>
                        <a:pt x="15875" y="93663"/>
                        <a:pt x="273050" y="93663"/>
                      </a:cubicBezTo>
                      <a:cubicBezTo>
                        <a:pt x="273050" y="93663"/>
                        <a:pt x="273050" y="93663"/>
                        <a:pt x="273050" y="49630"/>
                      </a:cubicBezTo>
                      <a:cubicBezTo>
                        <a:pt x="273050" y="47040"/>
                        <a:pt x="270466" y="44450"/>
                        <a:pt x="267881" y="44450"/>
                      </a:cubicBezTo>
                      <a:cubicBezTo>
                        <a:pt x="267881" y="44450"/>
                        <a:pt x="267881" y="44450"/>
                        <a:pt x="245911" y="44450"/>
                      </a:cubicBezTo>
                      <a:cubicBezTo>
                        <a:pt x="245911" y="44450"/>
                        <a:pt x="245911" y="44450"/>
                        <a:pt x="245911" y="53515"/>
                      </a:cubicBezTo>
                      <a:cubicBezTo>
                        <a:pt x="245911" y="61286"/>
                        <a:pt x="239449" y="67761"/>
                        <a:pt x="231695" y="67761"/>
                      </a:cubicBezTo>
                      <a:cubicBezTo>
                        <a:pt x="231695" y="67761"/>
                        <a:pt x="231695" y="67761"/>
                        <a:pt x="212310" y="67761"/>
                      </a:cubicBezTo>
                      <a:cubicBezTo>
                        <a:pt x="204556" y="67761"/>
                        <a:pt x="198094" y="61286"/>
                        <a:pt x="198094" y="53515"/>
                      </a:cubicBezTo>
                      <a:cubicBezTo>
                        <a:pt x="198094" y="53515"/>
                        <a:pt x="198094" y="53515"/>
                        <a:pt x="198094" y="44450"/>
                      </a:cubicBezTo>
                      <a:cubicBezTo>
                        <a:pt x="198094" y="44450"/>
                        <a:pt x="198094" y="44450"/>
                        <a:pt x="168370" y="44450"/>
                      </a:cubicBezTo>
                      <a:cubicBezTo>
                        <a:pt x="168370" y="44450"/>
                        <a:pt x="168370" y="44450"/>
                        <a:pt x="168370" y="53515"/>
                      </a:cubicBezTo>
                      <a:cubicBezTo>
                        <a:pt x="168370" y="61286"/>
                        <a:pt x="161909" y="67761"/>
                        <a:pt x="154155" y="67761"/>
                      </a:cubicBezTo>
                      <a:cubicBezTo>
                        <a:pt x="154155" y="67761"/>
                        <a:pt x="154155" y="67761"/>
                        <a:pt x="134770" y="67761"/>
                      </a:cubicBezTo>
                      <a:cubicBezTo>
                        <a:pt x="127016" y="67761"/>
                        <a:pt x="120554" y="61286"/>
                        <a:pt x="120554" y="53515"/>
                      </a:cubicBezTo>
                      <a:cubicBezTo>
                        <a:pt x="120554" y="53515"/>
                        <a:pt x="120554" y="53515"/>
                        <a:pt x="120554" y="44450"/>
                      </a:cubicBezTo>
                      <a:cubicBezTo>
                        <a:pt x="120554" y="44450"/>
                        <a:pt x="120554" y="44450"/>
                        <a:pt x="92123" y="44450"/>
                      </a:cubicBezTo>
                      <a:cubicBezTo>
                        <a:pt x="92123" y="44450"/>
                        <a:pt x="92123" y="44450"/>
                        <a:pt x="92123" y="53515"/>
                      </a:cubicBezTo>
                      <a:cubicBezTo>
                        <a:pt x="92123" y="61286"/>
                        <a:pt x="85661" y="67761"/>
                        <a:pt x="77907" y="67761"/>
                      </a:cubicBezTo>
                      <a:cubicBezTo>
                        <a:pt x="77907" y="67761"/>
                        <a:pt x="77907" y="67761"/>
                        <a:pt x="58522" y="67761"/>
                      </a:cubicBezTo>
                      <a:cubicBezTo>
                        <a:pt x="50768" y="67761"/>
                        <a:pt x="44306" y="61286"/>
                        <a:pt x="44306" y="53515"/>
                      </a:cubicBezTo>
                      <a:cubicBezTo>
                        <a:pt x="44306" y="53515"/>
                        <a:pt x="44306" y="53515"/>
                        <a:pt x="44306" y="44450"/>
                      </a:cubicBezTo>
                      <a:cubicBezTo>
                        <a:pt x="44306" y="44450"/>
                        <a:pt x="44306" y="44450"/>
                        <a:pt x="22336" y="44450"/>
                      </a:cubicBezTo>
                      <a:close/>
                      <a:moveTo>
                        <a:pt x="58303" y="0"/>
                      </a:moveTo>
                      <a:cubicBezTo>
                        <a:pt x="58303" y="0"/>
                        <a:pt x="58303" y="0"/>
                        <a:pt x="77737" y="0"/>
                      </a:cubicBezTo>
                      <a:cubicBezTo>
                        <a:pt x="85511" y="0"/>
                        <a:pt x="91989" y="6476"/>
                        <a:pt x="91989" y="14248"/>
                      </a:cubicBezTo>
                      <a:cubicBezTo>
                        <a:pt x="91989" y="14248"/>
                        <a:pt x="91989" y="14248"/>
                        <a:pt x="91989" y="29791"/>
                      </a:cubicBezTo>
                      <a:cubicBezTo>
                        <a:pt x="91989" y="29791"/>
                        <a:pt x="91989" y="29791"/>
                        <a:pt x="120493" y="29791"/>
                      </a:cubicBezTo>
                      <a:cubicBezTo>
                        <a:pt x="120493" y="29791"/>
                        <a:pt x="120493" y="29791"/>
                        <a:pt x="120493" y="14248"/>
                      </a:cubicBezTo>
                      <a:cubicBezTo>
                        <a:pt x="120493" y="6476"/>
                        <a:pt x="126971" y="0"/>
                        <a:pt x="134745" y="0"/>
                      </a:cubicBezTo>
                      <a:cubicBezTo>
                        <a:pt x="134745" y="0"/>
                        <a:pt x="134745" y="0"/>
                        <a:pt x="154179" y="0"/>
                      </a:cubicBezTo>
                      <a:cubicBezTo>
                        <a:pt x="161953" y="0"/>
                        <a:pt x="168431" y="6476"/>
                        <a:pt x="168431" y="14248"/>
                      </a:cubicBezTo>
                      <a:cubicBezTo>
                        <a:pt x="168431" y="14248"/>
                        <a:pt x="168431" y="14248"/>
                        <a:pt x="168431" y="29791"/>
                      </a:cubicBezTo>
                      <a:cubicBezTo>
                        <a:pt x="168431" y="29791"/>
                        <a:pt x="168431" y="29791"/>
                        <a:pt x="198231" y="29791"/>
                      </a:cubicBezTo>
                      <a:cubicBezTo>
                        <a:pt x="198231" y="29791"/>
                        <a:pt x="198231" y="29791"/>
                        <a:pt x="198231" y="14248"/>
                      </a:cubicBezTo>
                      <a:cubicBezTo>
                        <a:pt x="198231" y="6476"/>
                        <a:pt x="204709" y="0"/>
                        <a:pt x="212483" y="0"/>
                      </a:cubicBezTo>
                      <a:cubicBezTo>
                        <a:pt x="212483" y="0"/>
                        <a:pt x="212483" y="0"/>
                        <a:pt x="231917" y="0"/>
                      </a:cubicBezTo>
                      <a:cubicBezTo>
                        <a:pt x="239691" y="0"/>
                        <a:pt x="246170" y="6476"/>
                        <a:pt x="246170" y="14248"/>
                      </a:cubicBezTo>
                      <a:cubicBezTo>
                        <a:pt x="246170" y="14248"/>
                        <a:pt x="246170" y="14248"/>
                        <a:pt x="246170" y="29791"/>
                      </a:cubicBezTo>
                      <a:cubicBezTo>
                        <a:pt x="246170" y="29791"/>
                        <a:pt x="246170" y="29791"/>
                        <a:pt x="268195" y="29791"/>
                      </a:cubicBezTo>
                      <a:cubicBezTo>
                        <a:pt x="279856" y="29791"/>
                        <a:pt x="288925" y="38858"/>
                        <a:pt x="288925" y="50516"/>
                      </a:cubicBezTo>
                      <a:cubicBezTo>
                        <a:pt x="288925" y="50516"/>
                        <a:pt x="288925" y="50516"/>
                        <a:pt x="288925" y="146366"/>
                      </a:cubicBezTo>
                      <a:cubicBezTo>
                        <a:pt x="288925" y="145071"/>
                        <a:pt x="287630" y="145071"/>
                        <a:pt x="286334" y="143775"/>
                      </a:cubicBezTo>
                      <a:cubicBezTo>
                        <a:pt x="274673" y="139889"/>
                        <a:pt x="263013" y="137299"/>
                        <a:pt x="250056" y="137299"/>
                      </a:cubicBezTo>
                      <a:cubicBezTo>
                        <a:pt x="238396" y="137299"/>
                        <a:pt x="225439" y="139889"/>
                        <a:pt x="215074" y="143775"/>
                      </a:cubicBezTo>
                      <a:cubicBezTo>
                        <a:pt x="203413" y="148956"/>
                        <a:pt x="194344" y="155433"/>
                        <a:pt x="185275" y="164500"/>
                      </a:cubicBezTo>
                      <a:cubicBezTo>
                        <a:pt x="177501" y="172272"/>
                        <a:pt x="169727" y="182634"/>
                        <a:pt x="165840" y="192996"/>
                      </a:cubicBezTo>
                      <a:cubicBezTo>
                        <a:pt x="160658" y="204653"/>
                        <a:pt x="158066" y="216311"/>
                        <a:pt x="158066" y="229264"/>
                      </a:cubicBezTo>
                      <a:cubicBezTo>
                        <a:pt x="158066" y="239626"/>
                        <a:pt x="160658" y="249988"/>
                        <a:pt x="163249" y="260350"/>
                      </a:cubicBezTo>
                      <a:cubicBezTo>
                        <a:pt x="163249" y="260350"/>
                        <a:pt x="163249" y="260350"/>
                        <a:pt x="22025" y="260350"/>
                      </a:cubicBezTo>
                      <a:cubicBezTo>
                        <a:pt x="9069" y="260350"/>
                        <a:pt x="0" y="249988"/>
                        <a:pt x="0" y="238330"/>
                      </a:cubicBezTo>
                      <a:cubicBezTo>
                        <a:pt x="0" y="238330"/>
                        <a:pt x="0" y="238330"/>
                        <a:pt x="0" y="50516"/>
                      </a:cubicBezTo>
                      <a:cubicBezTo>
                        <a:pt x="0" y="38858"/>
                        <a:pt x="9069" y="29791"/>
                        <a:pt x="22025" y="29791"/>
                      </a:cubicBezTo>
                      <a:cubicBezTo>
                        <a:pt x="22025" y="29791"/>
                        <a:pt x="22025" y="29791"/>
                        <a:pt x="44051" y="29791"/>
                      </a:cubicBezTo>
                      <a:cubicBezTo>
                        <a:pt x="44051" y="29791"/>
                        <a:pt x="44051" y="29791"/>
                        <a:pt x="44051" y="14248"/>
                      </a:cubicBezTo>
                      <a:cubicBezTo>
                        <a:pt x="44051" y="6476"/>
                        <a:pt x="50529" y="0"/>
                        <a:pt x="58303" y="0"/>
                      </a:cubicBezTo>
                      <a:close/>
                    </a:path>
                  </a:pathLst>
                </a:custGeom>
                <a:solidFill>
                  <a:srgbClr val="E6705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4355305" y="4355436"/>
                <a:ext cx="1377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CA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2022-06-10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597372" y="2778263"/>
            <a:ext cx="4763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altLang="zh-CN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Data Gathering</a:t>
            </a:r>
            <a:endParaRPr lang="zh-CN" altLang="en-US" sz="4800" dirty="0">
              <a:solidFill>
                <a:srgbClr val="597C8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01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7C8F-B1C2-0B00-B99B-8D637469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3564833" cy="523220"/>
            <a:chOff x="174623" y="245532"/>
            <a:chExt cx="3564833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939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Data Gathering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4697609" y="2270393"/>
            <a:ext cx="2953217" cy="3432890"/>
          </a:xfrm>
          <a:custGeom>
            <a:avLst/>
            <a:gdLst>
              <a:gd name="T0" fmla="*/ 553107085 w 5977"/>
              <a:gd name="T1" fmla="*/ 70285550 h 6949"/>
              <a:gd name="T2" fmla="*/ 487233550 w 5977"/>
              <a:gd name="T3" fmla="*/ 359685891 h 6949"/>
              <a:gd name="T4" fmla="*/ 350301198 w 5977"/>
              <a:gd name="T5" fmla="*/ 115798432 h 6949"/>
              <a:gd name="T6" fmla="*/ 336665723 w 5977"/>
              <a:gd name="T7" fmla="*/ 128664779 h 6949"/>
              <a:gd name="T8" fmla="*/ 487425501 w 5977"/>
              <a:gd name="T9" fmla="*/ 487966836 h 6949"/>
              <a:gd name="T10" fmla="*/ 426737689 w 5977"/>
              <a:gd name="T11" fmla="*/ 535784040 h 6949"/>
              <a:gd name="T12" fmla="*/ 102747252 w 5977"/>
              <a:gd name="T13" fmla="*/ 361990214 h 6949"/>
              <a:gd name="T14" fmla="*/ 72211396 w 5977"/>
              <a:gd name="T15" fmla="*/ 375625106 h 6949"/>
              <a:gd name="T16" fmla="*/ 300559805 w 5977"/>
              <a:gd name="T17" fmla="*/ 476252431 h 6949"/>
              <a:gd name="T18" fmla="*/ 458810023 w 5977"/>
              <a:gd name="T19" fmla="*/ 679236091 h 6949"/>
              <a:gd name="T20" fmla="*/ 410029258 w 5977"/>
              <a:gd name="T21" fmla="*/ 814238084 h 6949"/>
              <a:gd name="T22" fmla="*/ 2304717 w 5977"/>
              <a:gd name="T23" fmla="*/ 744144451 h 6949"/>
              <a:gd name="T24" fmla="*/ 0 w 5977"/>
              <a:gd name="T25" fmla="*/ 778519119 h 6949"/>
              <a:gd name="T26" fmla="*/ 419439638 w 5977"/>
              <a:gd name="T27" fmla="*/ 879530717 h 6949"/>
              <a:gd name="T28" fmla="*/ 430770396 w 5977"/>
              <a:gd name="T29" fmla="*/ 1158560951 h 6949"/>
              <a:gd name="T30" fmla="*/ 300559805 w 5977"/>
              <a:gd name="T31" fmla="*/ 1274167466 h 6949"/>
              <a:gd name="T32" fmla="*/ 174382360 w 5977"/>
              <a:gd name="T33" fmla="*/ 1298364383 h 6949"/>
              <a:gd name="T34" fmla="*/ 763979262 w 5977"/>
              <a:gd name="T35" fmla="*/ 1322752778 h 6949"/>
              <a:gd name="T36" fmla="*/ 853474940 w 5977"/>
              <a:gd name="T37" fmla="*/ 1303164944 h 6949"/>
              <a:gd name="T38" fmla="*/ 766283979 w 5977"/>
              <a:gd name="T39" fmla="*/ 1282233251 h 6949"/>
              <a:gd name="T40" fmla="*/ 599391621 w 5977"/>
              <a:gd name="T41" fmla="*/ 1171043463 h 6949"/>
              <a:gd name="T42" fmla="*/ 595934326 w 5977"/>
              <a:gd name="T43" fmla="*/ 916593980 h 6949"/>
              <a:gd name="T44" fmla="*/ 886123563 w 5977"/>
              <a:gd name="T45" fmla="*/ 798298870 h 6949"/>
              <a:gd name="T46" fmla="*/ 1147889272 w 5977"/>
              <a:gd name="T47" fmla="*/ 773910474 h 6949"/>
              <a:gd name="T48" fmla="*/ 1146544744 w 5977"/>
              <a:gd name="T49" fmla="*/ 735310997 h 6949"/>
              <a:gd name="T50" fmla="*/ 1096611840 w 5977"/>
              <a:gd name="T51" fmla="*/ 748561178 h 6949"/>
              <a:gd name="T52" fmla="*/ 589788853 w 5977"/>
              <a:gd name="T53" fmla="*/ 814814274 h 6949"/>
              <a:gd name="T54" fmla="*/ 635305150 w 5977"/>
              <a:gd name="T55" fmla="*/ 568238220 h 6949"/>
              <a:gd name="T56" fmla="*/ 1048982776 w 5977"/>
              <a:gd name="T57" fmla="*/ 422866120 h 6949"/>
              <a:gd name="T58" fmla="*/ 1035347301 w 5977"/>
              <a:gd name="T59" fmla="*/ 406926906 h 6949"/>
              <a:gd name="T60" fmla="*/ 734403157 w 5977"/>
              <a:gd name="T61" fmla="*/ 474524299 h 6949"/>
              <a:gd name="T62" fmla="*/ 560020797 w 5977"/>
              <a:gd name="T63" fmla="*/ 545386039 h 6949"/>
              <a:gd name="T64" fmla="*/ 592093570 w 5977"/>
              <a:gd name="T65" fmla="*/ 456472680 h 6949"/>
              <a:gd name="T66" fmla="*/ 779535115 w 5977"/>
              <a:gd name="T67" fmla="*/ 194533602 h 6949"/>
              <a:gd name="T68" fmla="*/ 656430626 w 5977"/>
              <a:gd name="T69" fmla="*/ 351812462 h 6949"/>
              <a:gd name="T70" fmla="*/ 538895321 w 5977"/>
              <a:gd name="T71" fmla="*/ 408463120 h 6949"/>
              <a:gd name="T72" fmla="*/ 572120233 w 5977"/>
              <a:gd name="T73" fmla="*/ 103700193 h 6949"/>
              <a:gd name="T74" fmla="*/ 563093753 w 5977"/>
              <a:gd name="T75" fmla="*/ 191917 h 6949"/>
              <a:gd name="T76" fmla="*/ 534862176 w 5977"/>
              <a:gd name="T77" fmla="*/ 0 h 69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橢圓 6"/>
          <p:cNvSpPr/>
          <p:nvPr/>
        </p:nvSpPr>
        <p:spPr>
          <a:xfrm>
            <a:off x="5946277" y="1862082"/>
            <a:ext cx="473634" cy="473634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12" name="橢圓 5"/>
          <p:cNvSpPr/>
          <p:nvPr/>
        </p:nvSpPr>
        <p:spPr>
          <a:xfrm>
            <a:off x="4968767" y="1956278"/>
            <a:ext cx="803634" cy="801843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15" name="橢圓 7"/>
          <p:cNvSpPr/>
          <p:nvPr/>
        </p:nvSpPr>
        <p:spPr>
          <a:xfrm>
            <a:off x="7336559" y="3817391"/>
            <a:ext cx="803634" cy="803632"/>
          </a:xfrm>
          <a:prstGeom prst="ellipse">
            <a:avLst/>
          </a:prstGeom>
          <a:solidFill>
            <a:srgbClr val="E67054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18" name="橢圓 3"/>
          <p:cNvSpPr/>
          <p:nvPr/>
        </p:nvSpPr>
        <p:spPr>
          <a:xfrm>
            <a:off x="3940511" y="3799789"/>
            <a:ext cx="801843" cy="803632"/>
          </a:xfrm>
          <a:prstGeom prst="ellipse">
            <a:avLst/>
          </a:prstGeom>
          <a:solidFill>
            <a:srgbClr val="E67054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R="0" lvl="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21" name="橢圓 9"/>
          <p:cNvSpPr/>
          <p:nvPr/>
        </p:nvSpPr>
        <p:spPr>
          <a:xfrm>
            <a:off x="6539269" y="2151088"/>
            <a:ext cx="801843" cy="801843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23" name="橢圓 6"/>
          <p:cNvSpPr/>
          <p:nvPr/>
        </p:nvSpPr>
        <p:spPr>
          <a:xfrm>
            <a:off x="4647013" y="2946409"/>
            <a:ext cx="473634" cy="473634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24" name="橢圓 6"/>
          <p:cNvSpPr/>
          <p:nvPr/>
        </p:nvSpPr>
        <p:spPr>
          <a:xfrm>
            <a:off x="7125526" y="3103401"/>
            <a:ext cx="473634" cy="473634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5678" y="1703069"/>
            <a:ext cx="3413570" cy="9612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Flight_Samples(100,000 points)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4881" y="3945872"/>
            <a:ext cx="3264098" cy="9612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Weather_Event</a:t>
            </a: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 (2016-2021)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60606" y="1800240"/>
            <a:ext cx="3304925" cy="4996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Flight_Tests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9" name="等腰三角形 38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87F5A3F-0DC6-234B-97B7-5666F6C7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06BBB2A-B11A-52B7-063A-AE6155BE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9F02973F-DD0F-990B-B2B0-9BCB039D2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641" y="4106383"/>
            <a:ext cx="243581" cy="320133"/>
          </a:xfrm>
          <a:custGeom>
            <a:avLst/>
            <a:gdLst>
              <a:gd name="T0" fmla="*/ 69059 w 461"/>
              <a:gd name="T1" fmla="*/ 142453 h 609"/>
              <a:gd name="T2" fmla="*/ 69059 w 461"/>
              <a:gd name="T3" fmla="*/ 142453 h 609"/>
              <a:gd name="T4" fmla="*/ 63997 w 461"/>
              <a:gd name="T5" fmla="*/ 162598 h 609"/>
              <a:gd name="T6" fmla="*/ 58935 w 461"/>
              <a:gd name="T7" fmla="*/ 183102 h 609"/>
              <a:gd name="T8" fmla="*/ 40857 w 461"/>
              <a:gd name="T9" fmla="*/ 213319 h 609"/>
              <a:gd name="T10" fmla="*/ 35795 w 461"/>
              <a:gd name="T11" fmla="*/ 215837 h 609"/>
              <a:gd name="T12" fmla="*/ 33264 w 461"/>
              <a:gd name="T13" fmla="*/ 213319 h 609"/>
              <a:gd name="T14" fmla="*/ 33264 w 461"/>
              <a:gd name="T15" fmla="*/ 185620 h 609"/>
              <a:gd name="T16" fmla="*/ 38326 w 461"/>
              <a:gd name="T17" fmla="*/ 155043 h 609"/>
              <a:gd name="T18" fmla="*/ 51342 w 461"/>
              <a:gd name="T19" fmla="*/ 103962 h 609"/>
              <a:gd name="T20" fmla="*/ 51342 w 461"/>
              <a:gd name="T21" fmla="*/ 98925 h 609"/>
              <a:gd name="T22" fmla="*/ 48811 w 461"/>
              <a:gd name="T23" fmla="*/ 86335 h 609"/>
              <a:gd name="T24" fmla="*/ 48811 w 461"/>
              <a:gd name="T25" fmla="*/ 68708 h 609"/>
              <a:gd name="T26" fmla="*/ 66528 w 461"/>
              <a:gd name="T27" fmla="*/ 48204 h 609"/>
              <a:gd name="T28" fmla="*/ 79544 w 461"/>
              <a:gd name="T29" fmla="*/ 50722 h 609"/>
              <a:gd name="T30" fmla="*/ 87137 w 461"/>
              <a:gd name="T31" fmla="*/ 60794 h 609"/>
              <a:gd name="T32" fmla="*/ 87137 w 461"/>
              <a:gd name="T33" fmla="*/ 76263 h 609"/>
              <a:gd name="T34" fmla="*/ 79544 w 461"/>
              <a:gd name="T35" fmla="*/ 103962 h 609"/>
              <a:gd name="T36" fmla="*/ 77013 w 461"/>
              <a:gd name="T37" fmla="*/ 119430 h 609"/>
              <a:gd name="T38" fmla="*/ 84606 w 461"/>
              <a:gd name="T39" fmla="*/ 132021 h 609"/>
              <a:gd name="T40" fmla="*/ 97261 w 461"/>
              <a:gd name="T41" fmla="*/ 134539 h 609"/>
              <a:gd name="T42" fmla="*/ 120401 w 461"/>
              <a:gd name="T43" fmla="*/ 121948 h 609"/>
              <a:gd name="T44" fmla="*/ 135586 w 461"/>
              <a:gd name="T45" fmla="*/ 81299 h 609"/>
              <a:gd name="T46" fmla="*/ 135586 w 461"/>
              <a:gd name="T47" fmla="*/ 66190 h 609"/>
              <a:gd name="T48" fmla="*/ 125463 w 461"/>
              <a:gd name="T49" fmla="*/ 38131 h 609"/>
              <a:gd name="T50" fmla="*/ 104854 w 461"/>
              <a:gd name="T51" fmla="*/ 22663 h 609"/>
              <a:gd name="T52" fmla="*/ 74121 w 461"/>
              <a:gd name="T53" fmla="*/ 22663 h 609"/>
              <a:gd name="T54" fmla="*/ 30733 w 461"/>
              <a:gd name="T55" fmla="*/ 50722 h 609"/>
              <a:gd name="T56" fmla="*/ 23140 w 461"/>
              <a:gd name="T57" fmla="*/ 81299 h 609"/>
              <a:gd name="T58" fmla="*/ 30733 w 461"/>
              <a:gd name="T59" fmla="*/ 101444 h 609"/>
              <a:gd name="T60" fmla="*/ 33264 w 461"/>
              <a:gd name="T61" fmla="*/ 106840 h 609"/>
              <a:gd name="T62" fmla="*/ 33264 w 461"/>
              <a:gd name="T63" fmla="*/ 116912 h 609"/>
              <a:gd name="T64" fmla="*/ 28202 w 461"/>
              <a:gd name="T65" fmla="*/ 124466 h 609"/>
              <a:gd name="T66" fmla="*/ 23140 w 461"/>
              <a:gd name="T67" fmla="*/ 124466 h 609"/>
              <a:gd name="T68" fmla="*/ 0 w 461"/>
              <a:gd name="T69" fmla="*/ 91371 h 609"/>
              <a:gd name="T70" fmla="*/ 0 w 461"/>
              <a:gd name="T71" fmla="*/ 63312 h 609"/>
              <a:gd name="T72" fmla="*/ 10485 w 461"/>
              <a:gd name="T73" fmla="*/ 43167 h 609"/>
              <a:gd name="T74" fmla="*/ 38326 w 461"/>
              <a:gd name="T75" fmla="*/ 12591 h 609"/>
              <a:gd name="T76" fmla="*/ 71590 w 461"/>
              <a:gd name="T77" fmla="*/ 0 h 609"/>
              <a:gd name="T78" fmla="*/ 87137 w 461"/>
              <a:gd name="T79" fmla="*/ 0 h 609"/>
              <a:gd name="T80" fmla="*/ 122932 w 461"/>
              <a:gd name="T81" fmla="*/ 7554 h 609"/>
              <a:gd name="T82" fmla="*/ 148241 w 461"/>
              <a:gd name="T83" fmla="*/ 25541 h 609"/>
              <a:gd name="T84" fmla="*/ 163788 w 461"/>
              <a:gd name="T85" fmla="*/ 53240 h 609"/>
              <a:gd name="T86" fmla="*/ 166319 w 461"/>
              <a:gd name="T87" fmla="*/ 73744 h 609"/>
              <a:gd name="T88" fmla="*/ 163788 w 461"/>
              <a:gd name="T89" fmla="*/ 91371 h 609"/>
              <a:gd name="T90" fmla="*/ 130525 w 461"/>
              <a:gd name="T91" fmla="*/ 147489 h 609"/>
              <a:gd name="T92" fmla="*/ 117870 w 461"/>
              <a:gd name="T93" fmla="*/ 155043 h 609"/>
              <a:gd name="T94" fmla="*/ 97261 w 461"/>
              <a:gd name="T95" fmla="*/ 157561 h 609"/>
              <a:gd name="T96" fmla="*/ 82075 w 461"/>
              <a:gd name="T97" fmla="*/ 152525 h 609"/>
              <a:gd name="T98" fmla="*/ 69059 w 461"/>
              <a:gd name="T99" fmla="*/ 142453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61" h="609">
                <a:moveTo>
                  <a:pt x="191" y="396"/>
                </a:moveTo>
                <a:lnTo>
                  <a:pt x="191" y="396"/>
                </a:lnTo>
                <a:cubicBezTo>
                  <a:pt x="184" y="410"/>
                  <a:pt x="184" y="431"/>
                  <a:pt x="177" y="452"/>
                </a:cubicBezTo>
                <a:cubicBezTo>
                  <a:pt x="170" y="473"/>
                  <a:pt x="170" y="495"/>
                  <a:pt x="163" y="509"/>
                </a:cubicBezTo>
                <a:cubicBezTo>
                  <a:pt x="149" y="544"/>
                  <a:pt x="135" y="572"/>
                  <a:pt x="113" y="593"/>
                </a:cubicBezTo>
                <a:cubicBezTo>
                  <a:pt x="99" y="608"/>
                  <a:pt x="99" y="600"/>
                  <a:pt x="99" y="600"/>
                </a:cubicBezTo>
                <a:cubicBezTo>
                  <a:pt x="92" y="600"/>
                  <a:pt x="92" y="600"/>
                  <a:pt x="92" y="593"/>
                </a:cubicBezTo>
                <a:cubicBezTo>
                  <a:pt x="92" y="572"/>
                  <a:pt x="92" y="544"/>
                  <a:pt x="92" y="516"/>
                </a:cubicBezTo>
                <a:cubicBezTo>
                  <a:pt x="92" y="487"/>
                  <a:pt x="99" y="459"/>
                  <a:pt x="106" y="431"/>
                </a:cubicBezTo>
                <a:cubicBezTo>
                  <a:pt x="120" y="389"/>
                  <a:pt x="128" y="339"/>
                  <a:pt x="142" y="289"/>
                </a:cubicBezTo>
                <a:cubicBezTo>
                  <a:pt x="142" y="282"/>
                  <a:pt x="142" y="282"/>
                  <a:pt x="142" y="275"/>
                </a:cubicBezTo>
                <a:cubicBezTo>
                  <a:pt x="142" y="261"/>
                  <a:pt x="135" y="254"/>
                  <a:pt x="135" y="240"/>
                </a:cubicBezTo>
                <a:cubicBezTo>
                  <a:pt x="135" y="219"/>
                  <a:pt x="135" y="205"/>
                  <a:pt x="135" y="191"/>
                </a:cubicBezTo>
                <a:cubicBezTo>
                  <a:pt x="142" y="169"/>
                  <a:pt x="156" y="148"/>
                  <a:pt x="184" y="134"/>
                </a:cubicBezTo>
                <a:cubicBezTo>
                  <a:pt x="198" y="134"/>
                  <a:pt x="213" y="134"/>
                  <a:pt x="220" y="141"/>
                </a:cubicBezTo>
                <a:cubicBezTo>
                  <a:pt x="234" y="148"/>
                  <a:pt x="241" y="155"/>
                  <a:pt x="241" y="169"/>
                </a:cubicBezTo>
                <a:cubicBezTo>
                  <a:pt x="248" y="184"/>
                  <a:pt x="241" y="205"/>
                  <a:pt x="241" y="212"/>
                </a:cubicBezTo>
                <a:cubicBezTo>
                  <a:pt x="234" y="240"/>
                  <a:pt x="227" y="261"/>
                  <a:pt x="220" y="289"/>
                </a:cubicBezTo>
                <a:cubicBezTo>
                  <a:pt x="213" y="304"/>
                  <a:pt x="213" y="318"/>
                  <a:pt x="213" y="332"/>
                </a:cubicBezTo>
                <a:cubicBezTo>
                  <a:pt x="220" y="346"/>
                  <a:pt x="227" y="360"/>
                  <a:pt x="234" y="367"/>
                </a:cubicBezTo>
                <a:cubicBezTo>
                  <a:pt x="248" y="374"/>
                  <a:pt x="255" y="374"/>
                  <a:pt x="269" y="374"/>
                </a:cubicBezTo>
                <a:cubicBezTo>
                  <a:pt x="304" y="374"/>
                  <a:pt x="318" y="353"/>
                  <a:pt x="333" y="339"/>
                </a:cubicBezTo>
                <a:cubicBezTo>
                  <a:pt x="354" y="311"/>
                  <a:pt x="368" y="275"/>
                  <a:pt x="375" y="226"/>
                </a:cubicBezTo>
                <a:cubicBezTo>
                  <a:pt x="375" y="212"/>
                  <a:pt x="375" y="198"/>
                  <a:pt x="375" y="184"/>
                </a:cubicBezTo>
                <a:cubicBezTo>
                  <a:pt x="375" y="148"/>
                  <a:pt x="368" y="127"/>
                  <a:pt x="347" y="106"/>
                </a:cubicBezTo>
                <a:cubicBezTo>
                  <a:pt x="333" y="92"/>
                  <a:pt x="318" y="78"/>
                  <a:pt x="290" y="63"/>
                </a:cubicBezTo>
                <a:cubicBezTo>
                  <a:pt x="269" y="56"/>
                  <a:pt x="234" y="56"/>
                  <a:pt x="205" y="63"/>
                </a:cubicBezTo>
                <a:cubicBezTo>
                  <a:pt x="149" y="71"/>
                  <a:pt x="106" y="99"/>
                  <a:pt x="85" y="141"/>
                </a:cubicBezTo>
                <a:cubicBezTo>
                  <a:pt x="71" y="169"/>
                  <a:pt x="64" y="191"/>
                  <a:pt x="64" y="226"/>
                </a:cubicBezTo>
                <a:cubicBezTo>
                  <a:pt x="64" y="247"/>
                  <a:pt x="71" y="268"/>
                  <a:pt x="85" y="282"/>
                </a:cubicBezTo>
                <a:cubicBezTo>
                  <a:pt x="85" y="289"/>
                  <a:pt x="92" y="289"/>
                  <a:pt x="92" y="297"/>
                </a:cubicBezTo>
                <a:cubicBezTo>
                  <a:pt x="99" y="304"/>
                  <a:pt x="92" y="318"/>
                  <a:pt x="92" y="325"/>
                </a:cubicBezTo>
                <a:cubicBezTo>
                  <a:pt x="85" y="332"/>
                  <a:pt x="85" y="346"/>
                  <a:pt x="78" y="346"/>
                </a:cubicBezTo>
                <a:cubicBezTo>
                  <a:pt x="71" y="346"/>
                  <a:pt x="64" y="346"/>
                  <a:pt x="64" y="346"/>
                </a:cubicBezTo>
                <a:cubicBezTo>
                  <a:pt x="29" y="325"/>
                  <a:pt x="15" y="297"/>
                  <a:pt x="0" y="254"/>
                </a:cubicBezTo>
                <a:cubicBezTo>
                  <a:pt x="0" y="233"/>
                  <a:pt x="0" y="205"/>
                  <a:pt x="0" y="176"/>
                </a:cubicBezTo>
                <a:cubicBezTo>
                  <a:pt x="7" y="155"/>
                  <a:pt x="15" y="134"/>
                  <a:pt x="29" y="120"/>
                </a:cubicBezTo>
                <a:cubicBezTo>
                  <a:pt x="43" y="85"/>
                  <a:pt x="71" y="56"/>
                  <a:pt x="106" y="35"/>
                </a:cubicBezTo>
                <a:cubicBezTo>
                  <a:pt x="135" y="21"/>
                  <a:pt x="163" y="7"/>
                  <a:pt x="198" y="0"/>
                </a:cubicBezTo>
                <a:cubicBezTo>
                  <a:pt x="213" y="0"/>
                  <a:pt x="227" y="0"/>
                  <a:pt x="241" y="0"/>
                </a:cubicBezTo>
                <a:cubicBezTo>
                  <a:pt x="276" y="0"/>
                  <a:pt x="311" y="7"/>
                  <a:pt x="340" y="21"/>
                </a:cubicBezTo>
                <a:cubicBezTo>
                  <a:pt x="368" y="35"/>
                  <a:pt x="389" y="49"/>
                  <a:pt x="410" y="71"/>
                </a:cubicBezTo>
                <a:cubicBezTo>
                  <a:pt x="431" y="92"/>
                  <a:pt x="446" y="113"/>
                  <a:pt x="453" y="148"/>
                </a:cubicBezTo>
                <a:cubicBezTo>
                  <a:pt x="460" y="162"/>
                  <a:pt x="460" y="184"/>
                  <a:pt x="460" y="205"/>
                </a:cubicBezTo>
                <a:cubicBezTo>
                  <a:pt x="460" y="219"/>
                  <a:pt x="460" y="240"/>
                  <a:pt x="453" y="254"/>
                </a:cubicBezTo>
                <a:cubicBezTo>
                  <a:pt x="446" y="325"/>
                  <a:pt x="410" y="382"/>
                  <a:pt x="361" y="410"/>
                </a:cubicBezTo>
                <a:cubicBezTo>
                  <a:pt x="354" y="417"/>
                  <a:pt x="340" y="424"/>
                  <a:pt x="326" y="431"/>
                </a:cubicBezTo>
                <a:cubicBezTo>
                  <a:pt x="304" y="431"/>
                  <a:pt x="290" y="438"/>
                  <a:pt x="269" y="438"/>
                </a:cubicBezTo>
                <a:cubicBezTo>
                  <a:pt x="255" y="431"/>
                  <a:pt x="234" y="431"/>
                  <a:pt x="227" y="424"/>
                </a:cubicBezTo>
                <a:cubicBezTo>
                  <a:pt x="213" y="417"/>
                  <a:pt x="198" y="403"/>
                  <a:pt x="191" y="3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78040DA2-2283-A17B-6ABA-8BD577067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401" y="2411002"/>
            <a:ext cx="243581" cy="320133"/>
          </a:xfrm>
          <a:custGeom>
            <a:avLst/>
            <a:gdLst>
              <a:gd name="T0" fmla="*/ 69059 w 461"/>
              <a:gd name="T1" fmla="*/ 142453 h 609"/>
              <a:gd name="T2" fmla="*/ 69059 w 461"/>
              <a:gd name="T3" fmla="*/ 142453 h 609"/>
              <a:gd name="T4" fmla="*/ 63997 w 461"/>
              <a:gd name="T5" fmla="*/ 162598 h 609"/>
              <a:gd name="T6" fmla="*/ 58935 w 461"/>
              <a:gd name="T7" fmla="*/ 183102 h 609"/>
              <a:gd name="T8" fmla="*/ 40857 w 461"/>
              <a:gd name="T9" fmla="*/ 213319 h 609"/>
              <a:gd name="T10" fmla="*/ 35795 w 461"/>
              <a:gd name="T11" fmla="*/ 215837 h 609"/>
              <a:gd name="T12" fmla="*/ 33264 w 461"/>
              <a:gd name="T13" fmla="*/ 213319 h 609"/>
              <a:gd name="T14" fmla="*/ 33264 w 461"/>
              <a:gd name="T15" fmla="*/ 185620 h 609"/>
              <a:gd name="T16" fmla="*/ 38326 w 461"/>
              <a:gd name="T17" fmla="*/ 155043 h 609"/>
              <a:gd name="T18" fmla="*/ 51342 w 461"/>
              <a:gd name="T19" fmla="*/ 103962 h 609"/>
              <a:gd name="T20" fmla="*/ 51342 w 461"/>
              <a:gd name="T21" fmla="*/ 98925 h 609"/>
              <a:gd name="T22" fmla="*/ 48811 w 461"/>
              <a:gd name="T23" fmla="*/ 86335 h 609"/>
              <a:gd name="T24" fmla="*/ 48811 w 461"/>
              <a:gd name="T25" fmla="*/ 68708 h 609"/>
              <a:gd name="T26" fmla="*/ 66528 w 461"/>
              <a:gd name="T27" fmla="*/ 48204 h 609"/>
              <a:gd name="T28" fmla="*/ 79544 w 461"/>
              <a:gd name="T29" fmla="*/ 50722 h 609"/>
              <a:gd name="T30" fmla="*/ 87137 w 461"/>
              <a:gd name="T31" fmla="*/ 60794 h 609"/>
              <a:gd name="T32" fmla="*/ 87137 w 461"/>
              <a:gd name="T33" fmla="*/ 76263 h 609"/>
              <a:gd name="T34" fmla="*/ 79544 w 461"/>
              <a:gd name="T35" fmla="*/ 103962 h 609"/>
              <a:gd name="T36" fmla="*/ 77013 w 461"/>
              <a:gd name="T37" fmla="*/ 119430 h 609"/>
              <a:gd name="T38" fmla="*/ 84606 w 461"/>
              <a:gd name="T39" fmla="*/ 132021 h 609"/>
              <a:gd name="T40" fmla="*/ 97261 w 461"/>
              <a:gd name="T41" fmla="*/ 134539 h 609"/>
              <a:gd name="T42" fmla="*/ 120401 w 461"/>
              <a:gd name="T43" fmla="*/ 121948 h 609"/>
              <a:gd name="T44" fmla="*/ 135586 w 461"/>
              <a:gd name="T45" fmla="*/ 81299 h 609"/>
              <a:gd name="T46" fmla="*/ 135586 w 461"/>
              <a:gd name="T47" fmla="*/ 66190 h 609"/>
              <a:gd name="T48" fmla="*/ 125463 w 461"/>
              <a:gd name="T49" fmla="*/ 38131 h 609"/>
              <a:gd name="T50" fmla="*/ 104854 w 461"/>
              <a:gd name="T51" fmla="*/ 22663 h 609"/>
              <a:gd name="T52" fmla="*/ 74121 w 461"/>
              <a:gd name="T53" fmla="*/ 22663 h 609"/>
              <a:gd name="T54" fmla="*/ 30733 w 461"/>
              <a:gd name="T55" fmla="*/ 50722 h 609"/>
              <a:gd name="T56" fmla="*/ 23140 w 461"/>
              <a:gd name="T57" fmla="*/ 81299 h 609"/>
              <a:gd name="T58" fmla="*/ 30733 w 461"/>
              <a:gd name="T59" fmla="*/ 101444 h 609"/>
              <a:gd name="T60" fmla="*/ 33264 w 461"/>
              <a:gd name="T61" fmla="*/ 106840 h 609"/>
              <a:gd name="T62" fmla="*/ 33264 w 461"/>
              <a:gd name="T63" fmla="*/ 116912 h 609"/>
              <a:gd name="T64" fmla="*/ 28202 w 461"/>
              <a:gd name="T65" fmla="*/ 124466 h 609"/>
              <a:gd name="T66" fmla="*/ 23140 w 461"/>
              <a:gd name="T67" fmla="*/ 124466 h 609"/>
              <a:gd name="T68" fmla="*/ 0 w 461"/>
              <a:gd name="T69" fmla="*/ 91371 h 609"/>
              <a:gd name="T70" fmla="*/ 0 w 461"/>
              <a:gd name="T71" fmla="*/ 63312 h 609"/>
              <a:gd name="T72" fmla="*/ 10485 w 461"/>
              <a:gd name="T73" fmla="*/ 43167 h 609"/>
              <a:gd name="T74" fmla="*/ 38326 w 461"/>
              <a:gd name="T75" fmla="*/ 12591 h 609"/>
              <a:gd name="T76" fmla="*/ 71590 w 461"/>
              <a:gd name="T77" fmla="*/ 0 h 609"/>
              <a:gd name="T78" fmla="*/ 87137 w 461"/>
              <a:gd name="T79" fmla="*/ 0 h 609"/>
              <a:gd name="T80" fmla="*/ 122932 w 461"/>
              <a:gd name="T81" fmla="*/ 7554 h 609"/>
              <a:gd name="T82" fmla="*/ 148241 w 461"/>
              <a:gd name="T83" fmla="*/ 25541 h 609"/>
              <a:gd name="T84" fmla="*/ 163788 w 461"/>
              <a:gd name="T85" fmla="*/ 53240 h 609"/>
              <a:gd name="T86" fmla="*/ 166319 w 461"/>
              <a:gd name="T87" fmla="*/ 73744 h 609"/>
              <a:gd name="T88" fmla="*/ 163788 w 461"/>
              <a:gd name="T89" fmla="*/ 91371 h 609"/>
              <a:gd name="T90" fmla="*/ 130525 w 461"/>
              <a:gd name="T91" fmla="*/ 147489 h 609"/>
              <a:gd name="T92" fmla="*/ 117870 w 461"/>
              <a:gd name="T93" fmla="*/ 155043 h 609"/>
              <a:gd name="T94" fmla="*/ 97261 w 461"/>
              <a:gd name="T95" fmla="*/ 157561 h 609"/>
              <a:gd name="T96" fmla="*/ 82075 w 461"/>
              <a:gd name="T97" fmla="*/ 152525 h 609"/>
              <a:gd name="T98" fmla="*/ 69059 w 461"/>
              <a:gd name="T99" fmla="*/ 142453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61" h="609">
                <a:moveTo>
                  <a:pt x="191" y="396"/>
                </a:moveTo>
                <a:lnTo>
                  <a:pt x="191" y="396"/>
                </a:lnTo>
                <a:cubicBezTo>
                  <a:pt x="184" y="410"/>
                  <a:pt x="184" y="431"/>
                  <a:pt x="177" y="452"/>
                </a:cubicBezTo>
                <a:cubicBezTo>
                  <a:pt x="170" y="473"/>
                  <a:pt x="170" y="495"/>
                  <a:pt x="163" y="509"/>
                </a:cubicBezTo>
                <a:cubicBezTo>
                  <a:pt x="149" y="544"/>
                  <a:pt x="135" y="572"/>
                  <a:pt x="113" y="593"/>
                </a:cubicBezTo>
                <a:cubicBezTo>
                  <a:pt x="99" y="608"/>
                  <a:pt x="99" y="600"/>
                  <a:pt x="99" y="600"/>
                </a:cubicBezTo>
                <a:cubicBezTo>
                  <a:pt x="92" y="600"/>
                  <a:pt x="92" y="600"/>
                  <a:pt x="92" y="593"/>
                </a:cubicBezTo>
                <a:cubicBezTo>
                  <a:pt x="92" y="572"/>
                  <a:pt x="92" y="544"/>
                  <a:pt x="92" y="516"/>
                </a:cubicBezTo>
                <a:cubicBezTo>
                  <a:pt x="92" y="487"/>
                  <a:pt x="99" y="459"/>
                  <a:pt x="106" y="431"/>
                </a:cubicBezTo>
                <a:cubicBezTo>
                  <a:pt x="120" y="389"/>
                  <a:pt x="128" y="339"/>
                  <a:pt x="142" y="289"/>
                </a:cubicBezTo>
                <a:cubicBezTo>
                  <a:pt x="142" y="282"/>
                  <a:pt x="142" y="282"/>
                  <a:pt x="142" y="275"/>
                </a:cubicBezTo>
                <a:cubicBezTo>
                  <a:pt x="142" y="261"/>
                  <a:pt x="135" y="254"/>
                  <a:pt x="135" y="240"/>
                </a:cubicBezTo>
                <a:cubicBezTo>
                  <a:pt x="135" y="219"/>
                  <a:pt x="135" y="205"/>
                  <a:pt x="135" y="191"/>
                </a:cubicBezTo>
                <a:cubicBezTo>
                  <a:pt x="142" y="169"/>
                  <a:pt x="156" y="148"/>
                  <a:pt x="184" y="134"/>
                </a:cubicBezTo>
                <a:cubicBezTo>
                  <a:pt x="198" y="134"/>
                  <a:pt x="213" y="134"/>
                  <a:pt x="220" y="141"/>
                </a:cubicBezTo>
                <a:cubicBezTo>
                  <a:pt x="234" y="148"/>
                  <a:pt x="241" y="155"/>
                  <a:pt x="241" y="169"/>
                </a:cubicBezTo>
                <a:cubicBezTo>
                  <a:pt x="248" y="184"/>
                  <a:pt x="241" y="205"/>
                  <a:pt x="241" y="212"/>
                </a:cubicBezTo>
                <a:cubicBezTo>
                  <a:pt x="234" y="240"/>
                  <a:pt x="227" y="261"/>
                  <a:pt x="220" y="289"/>
                </a:cubicBezTo>
                <a:cubicBezTo>
                  <a:pt x="213" y="304"/>
                  <a:pt x="213" y="318"/>
                  <a:pt x="213" y="332"/>
                </a:cubicBezTo>
                <a:cubicBezTo>
                  <a:pt x="220" y="346"/>
                  <a:pt x="227" y="360"/>
                  <a:pt x="234" y="367"/>
                </a:cubicBezTo>
                <a:cubicBezTo>
                  <a:pt x="248" y="374"/>
                  <a:pt x="255" y="374"/>
                  <a:pt x="269" y="374"/>
                </a:cubicBezTo>
                <a:cubicBezTo>
                  <a:pt x="304" y="374"/>
                  <a:pt x="318" y="353"/>
                  <a:pt x="333" y="339"/>
                </a:cubicBezTo>
                <a:cubicBezTo>
                  <a:pt x="354" y="311"/>
                  <a:pt x="368" y="275"/>
                  <a:pt x="375" y="226"/>
                </a:cubicBezTo>
                <a:cubicBezTo>
                  <a:pt x="375" y="212"/>
                  <a:pt x="375" y="198"/>
                  <a:pt x="375" y="184"/>
                </a:cubicBezTo>
                <a:cubicBezTo>
                  <a:pt x="375" y="148"/>
                  <a:pt x="368" y="127"/>
                  <a:pt x="347" y="106"/>
                </a:cubicBezTo>
                <a:cubicBezTo>
                  <a:pt x="333" y="92"/>
                  <a:pt x="318" y="78"/>
                  <a:pt x="290" y="63"/>
                </a:cubicBezTo>
                <a:cubicBezTo>
                  <a:pt x="269" y="56"/>
                  <a:pt x="234" y="56"/>
                  <a:pt x="205" y="63"/>
                </a:cubicBezTo>
                <a:cubicBezTo>
                  <a:pt x="149" y="71"/>
                  <a:pt x="106" y="99"/>
                  <a:pt x="85" y="141"/>
                </a:cubicBezTo>
                <a:cubicBezTo>
                  <a:pt x="71" y="169"/>
                  <a:pt x="64" y="191"/>
                  <a:pt x="64" y="226"/>
                </a:cubicBezTo>
                <a:cubicBezTo>
                  <a:pt x="64" y="247"/>
                  <a:pt x="71" y="268"/>
                  <a:pt x="85" y="282"/>
                </a:cubicBezTo>
                <a:cubicBezTo>
                  <a:pt x="85" y="289"/>
                  <a:pt x="92" y="289"/>
                  <a:pt x="92" y="297"/>
                </a:cubicBezTo>
                <a:cubicBezTo>
                  <a:pt x="99" y="304"/>
                  <a:pt x="92" y="318"/>
                  <a:pt x="92" y="325"/>
                </a:cubicBezTo>
                <a:cubicBezTo>
                  <a:pt x="85" y="332"/>
                  <a:pt x="85" y="346"/>
                  <a:pt x="78" y="346"/>
                </a:cubicBezTo>
                <a:cubicBezTo>
                  <a:pt x="71" y="346"/>
                  <a:pt x="64" y="346"/>
                  <a:pt x="64" y="346"/>
                </a:cubicBezTo>
                <a:cubicBezTo>
                  <a:pt x="29" y="325"/>
                  <a:pt x="15" y="297"/>
                  <a:pt x="0" y="254"/>
                </a:cubicBezTo>
                <a:cubicBezTo>
                  <a:pt x="0" y="233"/>
                  <a:pt x="0" y="205"/>
                  <a:pt x="0" y="176"/>
                </a:cubicBezTo>
                <a:cubicBezTo>
                  <a:pt x="7" y="155"/>
                  <a:pt x="15" y="134"/>
                  <a:pt x="29" y="120"/>
                </a:cubicBezTo>
                <a:cubicBezTo>
                  <a:pt x="43" y="85"/>
                  <a:pt x="71" y="56"/>
                  <a:pt x="106" y="35"/>
                </a:cubicBezTo>
                <a:cubicBezTo>
                  <a:pt x="135" y="21"/>
                  <a:pt x="163" y="7"/>
                  <a:pt x="198" y="0"/>
                </a:cubicBezTo>
                <a:cubicBezTo>
                  <a:pt x="213" y="0"/>
                  <a:pt x="227" y="0"/>
                  <a:pt x="241" y="0"/>
                </a:cubicBezTo>
                <a:cubicBezTo>
                  <a:pt x="276" y="0"/>
                  <a:pt x="311" y="7"/>
                  <a:pt x="340" y="21"/>
                </a:cubicBezTo>
                <a:cubicBezTo>
                  <a:pt x="368" y="35"/>
                  <a:pt x="389" y="49"/>
                  <a:pt x="410" y="71"/>
                </a:cubicBezTo>
                <a:cubicBezTo>
                  <a:pt x="431" y="92"/>
                  <a:pt x="446" y="113"/>
                  <a:pt x="453" y="148"/>
                </a:cubicBezTo>
                <a:cubicBezTo>
                  <a:pt x="460" y="162"/>
                  <a:pt x="460" y="184"/>
                  <a:pt x="460" y="205"/>
                </a:cubicBezTo>
                <a:cubicBezTo>
                  <a:pt x="460" y="219"/>
                  <a:pt x="460" y="240"/>
                  <a:pt x="453" y="254"/>
                </a:cubicBezTo>
                <a:cubicBezTo>
                  <a:pt x="446" y="325"/>
                  <a:pt x="410" y="382"/>
                  <a:pt x="361" y="410"/>
                </a:cubicBezTo>
                <a:cubicBezTo>
                  <a:pt x="354" y="417"/>
                  <a:pt x="340" y="424"/>
                  <a:pt x="326" y="431"/>
                </a:cubicBezTo>
                <a:cubicBezTo>
                  <a:pt x="304" y="431"/>
                  <a:pt x="290" y="438"/>
                  <a:pt x="269" y="438"/>
                </a:cubicBezTo>
                <a:cubicBezTo>
                  <a:pt x="255" y="431"/>
                  <a:pt x="234" y="431"/>
                  <a:pt x="227" y="424"/>
                </a:cubicBezTo>
                <a:cubicBezTo>
                  <a:pt x="213" y="417"/>
                  <a:pt x="198" y="403"/>
                  <a:pt x="191" y="3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4B24D547-A9D2-1D25-5585-73ED422F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367" y="2230728"/>
            <a:ext cx="243581" cy="320133"/>
          </a:xfrm>
          <a:custGeom>
            <a:avLst/>
            <a:gdLst>
              <a:gd name="T0" fmla="*/ 69059 w 461"/>
              <a:gd name="T1" fmla="*/ 142453 h 609"/>
              <a:gd name="T2" fmla="*/ 69059 w 461"/>
              <a:gd name="T3" fmla="*/ 142453 h 609"/>
              <a:gd name="T4" fmla="*/ 63997 w 461"/>
              <a:gd name="T5" fmla="*/ 162598 h 609"/>
              <a:gd name="T6" fmla="*/ 58935 w 461"/>
              <a:gd name="T7" fmla="*/ 183102 h 609"/>
              <a:gd name="T8" fmla="*/ 40857 w 461"/>
              <a:gd name="T9" fmla="*/ 213319 h 609"/>
              <a:gd name="T10" fmla="*/ 35795 w 461"/>
              <a:gd name="T11" fmla="*/ 215837 h 609"/>
              <a:gd name="T12" fmla="*/ 33264 w 461"/>
              <a:gd name="T13" fmla="*/ 213319 h 609"/>
              <a:gd name="T14" fmla="*/ 33264 w 461"/>
              <a:gd name="T15" fmla="*/ 185620 h 609"/>
              <a:gd name="T16" fmla="*/ 38326 w 461"/>
              <a:gd name="T17" fmla="*/ 155043 h 609"/>
              <a:gd name="T18" fmla="*/ 51342 w 461"/>
              <a:gd name="T19" fmla="*/ 103962 h 609"/>
              <a:gd name="T20" fmla="*/ 51342 w 461"/>
              <a:gd name="T21" fmla="*/ 98925 h 609"/>
              <a:gd name="T22" fmla="*/ 48811 w 461"/>
              <a:gd name="T23" fmla="*/ 86335 h 609"/>
              <a:gd name="T24" fmla="*/ 48811 w 461"/>
              <a:gd name="T25" fmla="*/ 68708 h 609"/>
              <a:gd name="T26" fmla="*/ 66528 w 461"/>
              <a:gd name="T27" fmla="*/ 48204 h 609"/>
              <a:gd name="T28" fmla="*/ 79544 w 461"/>
              <a:gd name="T29" fmla="*/ 50722 h 609"/>
              <a:gd name="T30" fmla="*/ 87137 w 461"/>
              <a:gd name="T31" fmla="*/ 60794 h 609"/>
              <a:gd name="T32" fmla="*/ 87137 w 461"/>
              <a:gd name="T33" fmla="*/ 76263 h 609"/>
              <a:gd name="T34" fmla="*/ 79544 w 461"/>
              <a:gd name="T35" fmla="*/ 103962 h 609"/>
              <a:gd name="T36" fmla="*/ 77013 w 461"/>
              <a:gd name="T37" fmla="*/ 119430 h 609"/>
              <a:gd name="T38" fmla="*/ 84606 w 461"/>
              <a:gd name="T39" fmla="*/ 132021 h 609"/>
              <a:gd name="T40" fmla="*/ 97261 w 461"/>
              <a:gd name="T41" fmla="*/ 134539 h 609"/>
              <a:gd name="T42" fmla="*/ 120401 w 461"/>
              <a:gd name="T43" fmla="*/ 121948 h 609"/>
              <a:gd name="T44" fmla="*/ 135586 w 461"/>
              <a:gd name="T45" fmla="*/ 81299 h 609"/>
              <a:gd name="T46" fmla="*/ 135586 w 461"/>
              <a:gd name="T47" fmla="*/ 66190 h 609"/>
              <a:gd name="T48" fmla="*/ 125463 w 461"/>
              <a:gd name="T49" fmla="*/ 38131 h 609"/>
              <a:gd name="T50" fmla="*/ 104854 w 461"/>
              <a:gd name="T51" fmla="*/ 22663 h 609"/>
              <a:gd name="T52" fmla="*/ 74121 w 461"/>
              <a:gd name="T53" fmla="*/ 22663 h 609"/>
              <a:gd name="T54" fmla="*/ 30733 w 461"/>
              <a:gd name="T55" fmla="*/ 50722 h 609"/>
              <a:gd name="T56" fmla="*/ 23140 w 461"/>
              <a:gd name="T57" fmla="*/ 81299 h 609"/>
              <a:gd name="T58" fmla="*/ 30733 w 461"/>
              <a:gd name="T59" fmla="*/ 101444 h 609"/>
              <a:gd name="T60" fmla="*/ 33264 w 461"/>
              <a:gd name="T61" fmla="*/ 106840 h 609"/>
              <a:gd name="T62" fmla="*/ 33264 w 461"/>
              <a:gd name="T63" fmla="*/ 116912 h 609"/>
              <a:gd name="T64" fmla="*/ 28202 w 461"/>
              <a:gd name="T65" fmla="*/ 124466 h 609"/>
              <a:gd name="T66" fmla="*/ 23140 w 461"/>
              <a:gd name="T67" fmla="*/ 124466 h 609"/>
              <a:gd name="T68" fmla="*/ 0 w 461"/>
              <a:gd name="T69" fmla="*/ 91371 h 609"/>
              <a:gd name="T70" fmla="*/ 0 w 461"/>
              <a:gd name="T71" fmla="*/ 63312 h 609"/>
              <a:gd name="T72" fmla="*/ 10485 w 461"/>
              <a:gd name="T73" fmla="*/ 43167 h 609"/>
              <a:gd name="T74" fmla="*/ 38326 w 461"/>
              <a:gd name="T75" fmla="*/ 12591 h 609"/>
              <a:gd name="T76" fmla="*/ 71590 w 461"/>
              <a:gd name="T77" fmla="*/ 0 h 609"/>
              <a:gd name="T78" fmla="*/ 87137 w 461"/>
              <a:gd name="T79" fmla="*/ 0 h 609"/>
              <a:gd name="T80" fmla="*/ 122932 w 461"/>
              <a:gd name="T81" fmla="*/ 7554 h 609"/>
              <a:gd name="T82" fmla="*/ 148241 w 461"/>
              <a:gd name="T83" fmla="*/ 25541 h 609"/>
              <a:gd name="T84" fmla="*/ 163788 w 461"/>
              <a:gd name="T85" fmla="*/ 53240 h 609"/>
              <a:gd name="T86" fmla="*/ 166319 w 461"/>
              <a:gd name="T87" fmla="*/ 73744 h 609"/>
              <a:gd name="T88" fmla="*/ 163788 w 461"/>
              <a:gd name="T89" fmla="*/ 91371 h 609"/>
              <a:gd name="T90" fmla="*/ 130525 w 461"/>
              <a:gd name="T91" fmla="*/ 147489 h 609"/>
              <a:gd name="T92" fmla="*/ 117870 w 461"/>
              <a:gd name="T93" fmla="*/ 155043 h 609"/>
              <a:gd name="T94" fmla="*/ 97261 w 461"/>
              <a:gd name="T95" fmla="*/ 157561 h 609"/>
              <a:gd name="T96" fmla="*/ 82075 w 461"/>
              <a:gd name="T97" fmla="*/ 152525 h 609"/>
              <a:gd name="T98" fmla="*/ 69059 w 461"/>
              <a:gd name="T99" fmla="*/ 142453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61" h="609">
                <a:moveTo>
                  <a:pt x="191" y="396"/>
                </a:moveTo>
                <a:lnTo>
                  <a:pt x="191" y="396"/>
                </a:lnTo>
                <a:cubicBezTo>
                  <a:pt x="184" y="410"/>
                  <a:pt x="184" y="431"/>
                  <a:pt x="177" y="452"/>
                </a:cubicBezTo>
                <a:cubicBezTo>
                  <a:pt x="170" y="473"/>
                  <a:pt x="170" y="495"/>
                  <a:pt x="163" y="509"/>
                </a:cubicBezTo>
                <a:cubicBezTo>
                  <a:pt x="149" y="544"/>
                  <a:pt x="135" y="572"/>
                  <a:pt x="113" y="593"/>
                </a:cubicBezTo>
                <a:cubicBezTo>
                  <a:pt x="99" y="608"/>
                  <a:pt x="99" y="600"/>
                  <a:pt x="99" y="600"/>
                </a:cubicBezTo>
                <a:cubicBezTo>
                  <a:pt x="92" y="600"/>
                  <a:pt x="92" y="600"/>
                  <a:pt x="92" y="593"/>
                </a:cubicBezTo>
                <a:cubicBezTo>
                  <a:pt x="92" y="572"/>
                  <a:pt x="92" y="544"/>
                  <a:pt x="92" y="516"/>
                </a:cubicBezTo>
                <a:cubicBezTo>
                  <a:pt x="92" y="487"/>
                  <a:pt x="99" y="459"/>
                  <a:pt x="106" y="431"/>
                </a:cubicBezTo>
                <a:cubicBezTo>
                  <a:pt x="120" y="389"/>
                  <a:pt x="128" y="339"/>
                  <a:pt x="142" y="289"/>
                </a:cubicBezTo>
                <a:cubicBezTo>
                  <a:pt x="142" y="282"/>
                  <a:pt x="142" y="282"/>
                  <a:pt x="142" y="275"/>
                </a:cubicBezTo>
                <a:cubicBezTo>
                  <a:pt x="142" y="261"/>
                  <a:pt x="135" y="254"/>
                  <a:pt x="135" y="240"/>
                </a:cubicBezTo>
                <a:cubicBezTo>
                  <a:pt x="135" y="219"/>
                  <a:pt x="135" y="205"/>
                  <a:pt x="135" y="191"/>
                </a:cubicBezTo>
                <a:cubicBezTo>
                  <a:pt x="142" y="169"/>
                  <a:pt x="156" y="148"/>
                  <a:pt x="184" y="134"/>
                </a:cubicBezTo>
                <a:cubicBezTo>
                  <a:pt x="198" y="134"/>
                  <a:pt x="213" y="134"/>
                  <a:pt x="220" y="141"/>
                </a:cubicBezTo>
                <a:cubicBezTo>
                  <a:pt x="234" y="148"/>
                  <a:pt x="241" y="155"/>
                  <a:pt x="241" y="169"/>
                </a:cubicBezTo>
                <a:cubicBezTo>
                  <a:pt x="248" y="184"/>
                  <a:pt x="241" y="205"/>
                  <a:pt x="241" y="212"/>
                </a:cubicBezTo>
                <a:cubicBezTo>
                  <a:pt x="234" y="240"/>
                  <a:pt x="227" y="261"/>
                  <a:pt x="220" y="289"/>
                </a:cubicBezTo>
                <a:cubicBezTo>
                  <a:pt x="213" y="304"/>
                  <a:pt x="213" y="318"/>
                  <a:pt x="213" y="332"/>
                </a:cubicBezTo>
                <a:cubicBezTo>
                  <a:pt x="220" y="346"/>
                  <a:pt x="227" y="360"/>
                  <a:pt x="234" y="367"/>
                </a:cubicBezTo>
                <a:cubicBezTo>
                  <a:pt x="248" y="374"/>
                  <a:pt x="255" y="374"/>
                  <a:pt x="269" y="374"/>
                </a:cubicBezTo>
                <a:cubicBezTo>
                  <a:pt x="304" y="374"/>
                  <a:pt x="318" y="353"/>
                  <a:pt x="333" y="339"/>
                </a:cubicBezTo>
                <a:cubicBezTo>
                  <a:pt x="354" y="311"/>
                  <a:pt x="368" y="275"/>
                  <a:pt x="375" y="226"/>
                </a:cubicBezTo>
                <a:cubicBezTo>
                  <a:pt x="375" y="212"/>
                  <a:pt x="375" y="198"/>
                  <a:pt x="375" y="184"/>
                </a:cubicBezTo>
                <a:cubicBezTo>
                  <a:pt x="375" y="148"/>
                  <a:pt x="368" y="127"/>
                  <a:pt x="347" y="106"/>
                </a:cubicBezTo>
                <a:cubicBezTo>
                  <a:pt x="333" y="92"/>
                  <a:pt x="318" y="78"/>
                  <a:pt x="290" y="63"/>
                </a:cubicBezTo>
                <a:cubicBezTo>
                  <a:pt x="269" y="56"/>
                  <a:pt x="234" y="56"/>
                  <a:pt x="205" y="63"/>
                </a:cubicBezTo>
                <a:cubicBezTo>
                  <a:pt x="149" y="71"/>
                  <a:pt x="106" y="99"/>
                  <a:pt x="85" y="141"/>
                </a:cubicBezTo>
                <a:cubicBezTo>
                  <a:pt x="71" y="169"/>
                  <a:pt x="64" y="191"/>
                  <a:pt x="64" y="226"/>
                </a:cubicBezTo>
                <a:cubicBezTo>
                  <a:pt x="64" y="247"/>
                  <a:pt x="71" y="268"/>
                  <a:pt x="85" y="282"/>
                </a:cubicBezTo>
                <a:cubicBezTo>
                  <a:pt x="85" y="289"/>
                  <a:pt x="92" y="289"/>
                  <a:pt x="92" y="297"/>
                </a:cubicBezTo>
                <a:cubicBezTo>
                  <a:pt x="99" y="304"/>
                  <a:pt x="92" y="318"/>
                  <a:pt x="92" y="325"/>
                </a:cubicBezTo>
                <a:cubicBezTo>
                  <a:pt x="85" y="332"/>
                  <a:pt x="85" y="346"/>
                  <a:pt x="78" y="346"/>
                </a:cubicBezTo>
                <a:cubicBezTo>
                  <a:pt x="71" y="346"/>
                  <a:pt x="64" y="346"/>
                  <a:pt x="64" y="346"/>
                </a:cubicBezTo>
                <a:cubicBezTo>
                  <a:pt x="29" y="325"/>
                  <a:pt x="15" y="297"/>
                  <a:pt x="0" y="254"/>
                </a:cubicBezTo>
                <a:cubicBezTo>
                  <a:pt x="0" y="233"/>
                  <a:pt x="0" y="205"/>
                  <a:pt x="0" y="176"/>
                </a:cubicBezTo>
                <a:cubicBezTo>
                  <a:pt x="7" y="155"/>
                  <a:pt x="15" y="134"/>
                  <a:pt x="29" y="120"/>
                </a:cubicBezTo>
                <a:cubicBezTo>
                  <a:pt x="43" y="85"/>
                  <a:pt x="71" y="56"/>
                  <a:pt x="106" y="35"/>
                </a:cubicBezTo>
                <a:cubicBezTo>
                  <a:pt x="135" y="21"/>
                  <a:pt x="163" y="7"/>
                  <a:pt x="198" y="0"/>
                </a:cubicBezTo>
                <a:cubicBezTo>
                  <a:pt x="213" y="0"/>
                  <a:pt x="227" y="0"/>
                  <a:pt x="241" y="0"/>
                </a:cubicBezTo>
                <a:cubicBezTo>
                  <a:pt x="276" y="0"/>
                  <a:pt x="311" y="7"/>
                  <a:pt x="340" y="21"/>
                </a:cubicBezTo>
                <a:cubicBezTo>
                  <a:pt x="368" y="35"/>
                  <a:pt x="389" y="49"/>
                  <a:pt x="410" y="71"/>
                </a:cubicBezTo>
                <a:cubicBezTo>
                  <a:pt x="431" y="92"/>
                  <a:pt x="446" y="113"/>
                  <a:pt x="453" y="148"/>
                </a:cubicBezTo>
                <a:cubicBezTo>
                  <a:pt x="460" y="162"/>
                  <a:pt x="460" y="184"/>
                  <a:pt x="460" y="205"/>
                </a:cubicBezTo>
                <a:cubicBezTo>
                  <a:pt x="460" y="219"/>
                  <a:pt x="460" y="240"/>
                  <a:pt x="453" y="254"/>
                </a:cubicBezTo>
                <a:cubicBezTo>
                  <a:pt x="446" y="325"/>
                  <a:pt x="410" y="382"/>
                  <a:pt x="361" y="410"/>
                </a:cubicBezTo>
                <a:cubicBezTo>
                  <a:pt x="354" y="417"/>
                  <a:pt x="340" y="424"/>
                  <a:pt x="326" y="431"/>
                </a:cubicBezTo>
                <a:cubicBezTo>
                  <a:pt x="304" y="431"/>
                  <a:pt x="290" y="438"/>
                  <a:pt x="269" y="438"/>
                </a:cubicBezTo>
                <a:cubicBezTo>
                  <a:pt x="255" y="431"/>
                  <a:pt x="234" y="431"/>
                  <a:pt x="227" y="424"/>
                </a:cubicBezTo>
                <a:cubicBezTo>
                  <a:pt x="213" y="417"/>
                  <a:pt x="198" y="403"/>
                  <a:pt x="191" y="3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654B6-6D96-BE4D-AB19-A5A48E6C0674}"/>
              </a:ext>
            </a:extLst>
          </p:cNvPr>
          <p:cNvSpPr txBox="1"/>
          <p:nvPr/>
        </p:nvSpPr>
        <p:spPr>
          <a:xfrm>
            <a:off x="2723141" y="4907161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From Kaggle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879656-ADB9-FA4E-CA0F-C54C4A39EE11}"/>
              </a:ext>
            </a:extLst>
          </p:cNvPr>
          <p:cNvSpPr txBox="1"/>
          <p:nvPr/>
        </p:nvSpPr>
        <p:spPr>
          <a:xfrm>
            <a:off x="3341766" y="2606350"/>
            <a:ext cx="11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From LHL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25884F-A7F6-C97E-E557-94D2EECD25BB}"/>
              </a:ext>
            </a:extLst>
          </p:cNvPr>
          <p:cNvSpPr txBox="1"/>
          <p:nvPr/>
        </p:nvSpPr>
        <p:spPr>
          <a:xfrm>
            <a:off x="8761536" y="2299864"/>
            <a:ext cx="11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From LHL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4E626-76FB-1606-3F82-04855785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40" y="5933216"/>
            <a:ext cx="395705" cy="3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2">
            <a:extLst>
              <a:ext uri="{FF2B5EF4-FFF2-40B4-BE49-F238E27FC236}">
                <a16:creationId xmlns:a16="http://schemas.microsoft.com/office/drawing/2014/main" id="{91B4D9CC-026C-9C3D-15F0-0063C392F46D}"/>
              </a:ext>
            </a:extLst>
          </p:cNvPr>
          <p:cNvSpPr/>
          <p:nvPr/>
        </p:nvSpPr>
        <p:spPr>
          <a:xfrm>
            <a:off x="7336559" y="5922888"/>
            <a:ext cx="3814262" cy="3774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Tool used: VS Code editor &amp; SQL </a:t>
            </a:r>
            <a:endParaRPr lang="zh-CN" altLang="en-US" sz="1100" b="1" i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3564833" cy="523220"/>
            <a:chOff x="174623" y="245532"/>
            <a:chExt cx="3564833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939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Data Gathering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81479" y="2023339"/>
            <a:ext cx="2429041" cy="2811321"/>
            <a:chOff x="3987801" y="1749425"/>
            <a:chExt cx="4216401" cy="4879974"/>
          </a:xfrm>
        </p:grpSpPr>
        <p:sp>
          <p:nvSpPr>
            <p:cNvPr id="43" name="Freeform 128"/>
            <p:cNvSpPr/>
            <p:nvPr/>
          </p:nvSpPr>
          <p:spPr bwMode="auto">
            <a:xfrm>
              <a:off x="5953125" y="5327649"/>
              <a:ext cx="649288" cy="649287"/>
            </a:xfrm>
            <a:custGeom>
              <a:avLst/>
              <a:gdLst>
                <a:gd name="connsiteX0" fmla="*/ 317501 w 649288"/>
                <a:gd name="connsiteY0" fmla="*/ 0 h 649287"/>
                <a:gd name="connsiteX1" fmla="*/ 393701 w 649288"/>
                <a:gd name="connsiteY1" fmla="*/ 7937 h 649287"/>
                <a:gd name="connsiteX2" fmla="*/ 412730 w 649288"/>
                <a:gd name="connsiteY2" fmla="*/ 94070 h 649287"/>
                <a:gd name="connsiteX3" fmla="*/ 432413 w 649288"/>
                <a:gd name="connsiteY3" fmla="*/ 101205 h 649287"/>
                <a:gd name="connsiteX4" fmla="*/ 464868 w 649288"/>
                <a:gd name="connsiteY4" fmla="*/ 120995 h 649287"/>
                <a:gd name="connsiteX5" fmla="*/ 546101 w 649288"/>
                <a:gd name="connsiteY5" fmla="*/ 87313 h 649287"/>
                <a:gd name="connsiteX6" fmla="*/ 595313 w 649288"/>
                <a:gd name="connsiteY6" fmla="*/ 147638 h 649287"/>
                <a:gd name="connsiteX7" fmla="*/ 548746 w 649288"/>
                <a:gd name="connsiteY7" fmla="*/ 220957 h 649287"/>
                <a:gd name="connsiteX8" fmla="*/ 557723 w 649288"/>
                <a:gd name="connsiteY8" fmla="*/ 239746 h 649287"/>
                <a:gd name="connsiteX9" fmla="*/ 565985 w 649288"/>
                <a:gd name="connsiteY9" fmla="*/ 279785 h 649287"/>
                <a:gd name="connsiteX10" fmla="*/ 649288 w 649288"/>
                <a:gd name="connsiteY10" fmla="*/ 314325 h 649287"/>
                <a:gd name="connsiteX11" fmla="*/ 642938 w 649288"/>
                <a:gd name="connsiteY11" fmla="*/ 390525 h 649287"/>
                <a:gd name="connsiteX12" fmla="*/ 554781 w 649288"/>
                <a:gd name="connsiteY12" fmla="*/ 409778 h 649287"/>
                <a:gd name="connsiteX13" fmla="*/ 542320 w 649288"/>
                <a:gd name="connsiteY13" fmla="*/ 441665 h 649287"/>
                <a:gd name="connsiteX14" fmla="*/ 525918 w 649288"/>
                <a:gd name="connsiteY14" fmla="*/ 464554 h 649287"/>
                <a:gd name="connsiteX15" fmla="*/ 560388 w 649288"/>
                <a:gd name="connsiteY15" fmla="*/ 547688 h 649287"/>
                <a:gd name="connsiteX16" fmla="*/ 500063 w 649288"/>
                <a:gd name="connsiteY16" fmla="*/ 596900 h 649287"/>
                <a:gd name="connsiteX17" fmla="*/ 424832 w 649288"/>
                <a:gd name="connsiteY17" fmla="*/ 548101 h 649287"/>
                <a:gd name="connsiteX18" fmla="*/ 408777 w 649288"/>
                <a:gd name="connsiteY18" fmla="*/ 556207 h 649287"/>
                <a:gd name="connsiteX19" fmla="*/ 367585 w 649288"/>
                <a:gd name="connsiteY19" fmla="*/ 566783 h 649287"/>
                <a:gd name="connsiteX20" fmla="*/ 333376 w 649288"/>
                <a:gd name="connsiteY20" fmla="*/ 649287 h 649287"/>
                <a:gd name="connsiteX21" fmla="*/ 255588 w 649288"/>
                <a:gd name="connsiteY21" fmla="*/ 641350 h 649287"/>
                <a:gd name="connsiteX22" fmla="*/ 237123 w 649288"/>
                <a:gd name="connsiteY22" fmla="*/ 553129 h 649287"/>
                <a:gd name="connsiteX23" fmla="*/ 205664 w 649288"/>
                <a:gd name="connsiteY23" fmla="*/ 540895 h 649287"/>
                <a:gd name="connsiteX24" fmla="*/ 184716 w 649288"/>
                <a:gd name="connsiteY24" fmla="*/ 525926 h 649287"/>
                <a:gd name="connsiteX25" fmla="*/ 101601 w 649288"/>
                <a:gd name="connsiteY25" fmla="*/ 560388 h 649287"/>
                <a:gd name="connsiteX26" fmla="*/ 52388 w 649288"/>
                <a:gd name="connsiteY26" fmla="*/ 500063 h 649287"/>
                <a:gd name="connsiteX27" fmla="*/ 100490 w 649288"/>
                <a:gd name="connsiteY27" fmla="*/ 425907 h 649287"/>
                <a:gd name="connsiteX28" fmla="*/ 91334 w 649288"/>
                <a:gd name="connsiteY28" fmla="*/ 407740 h 649287"/>
                <a:gd name="connsiteX29" fmla="*/ 80918 w 649288"/>
                <a:gd name="connsiteY29" fmla="*/ 366926 h 649287"/>
                <a:gd name="connsiteX30" fmla="*/ 0 w 649288"/>
                <a:gd name="connsiteY30" fmla="*/ 333375 h 649287"/>
                <a:gd name="connsiteX31" fmla="*/ 7937 w 649288"/>
                <a:gd name="connsiteY31" fmla="*/ 255588 h 649287"/>
                <a:gd name="connsiteX32" fmla="*/ 94980 w 649288"/>
                <a:gd name="connsiteY32" fmla="*/ 236357 h 649287"/>
                <a:gd name="connsiteX33" fmla="*/ 108451 w 649288"/>
                <a:gd name="connsiteY33" fmla="*/ 202540 h 649287"/>
                <a:gd name="connsiteX34" fmla="*/ 123332 w 649288"/>
                <a:gd name="connsiteY34" fmla="*/ 182620 h 649287"/>
                <a:gd name="connsiteX35" fmla="*/ 90488 w 649288"/>
                <a:gd name="connsiteY35" fmla="*/ 100013 h 649287"/>
                <a:gd name="connsiteX36" fmla="*/ 149226 w 649288"/>
                <a:gd name="connsiteY36" fmla="*/ 50800 h 649287"/>
                <a:gd name="connsiteX37" fmla="*/ 225205 w 649288"/>
                <a:gd name="connsiteY37" fmla="*/ 99427 h 649287"/>
                <a:gd name="connsiteX38" fmla="*/ 251847 w 649288"/>
                <a:gd name="connsiteY38" fmla="*/ 87446 h 649287"/>
                <a:gd name="connsiteX39" fmla="*/ 281793 w 649288"/>
                <a:gd name="connsiteY39" fmla="*/ 83658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1" y="0"/>
                  </a:moveTo>
                  <a:lnTo>
                    <a:pt x="393701" y="7937"/>
                  </a:lnTo>
                  <a:lnTo>
                    <a:pt x="412730" y="94070"/>
                  </a:lnTo>
                  <a:lnTo>
                    <a:pt x="432413" y="101205"/>
                  </a:lnTo>
                  <a:lnTo>
                    <a:pt x="464868" y="120995"/>
                  </a:lnTo>
                  <a:lnTo>
                    <a:pt x="546101" y="87313"/>
                  </a:lnTo>
                  <a:lnTo>
                    <a:pt x="595313" y="147638"/>
                  </a:lnTo>
                  <a:lnTo>
                    <a:pt x="548746" y="220957"/>
                  </a:lnTo>
                  <a:lnTo>
                    <a:pt x="557723" y="239746"/>
                  </a:lnTo>
                  <a:lnTo>
                    <a:pt x="565985" y="279785"/>
                  </a:lnTo>
                  <a:lnTo>
                    <a:pt x="649288" y="314325"/>
                  </a:lnTo>
                  <a:lnTo>
                    <a:pt x="642938" y="390525"/>
                  </a:lnTo>
                  <a:lnTo>
                    <a:pt x="554781" y="409778"/>
                  </a:lnTo>
                  <a:lnTo>
                    <a:pt x="542320" y="441665"/>
                  </a:lnTo>
                  <a:lnTo>
                    <a:pt x="525918" y="464554"/>
                  </a:lnTo>
                  <a:lnTo>
                    <a:pt x="560388" y="547688"/>
                  </a:lnTo>
                  <a:lnTo>
                    <a:pt x="500063" y="596900"/>
                  </a:lnTo>
                  <a:lnTo>
                    <a:pt x="424832" y="548101"/>
                  </a:lnTo>
                  <a:lnTo>
                    <a:pt x="408777" y="556207"/>
                  </a:lnTo>
                  <a:lnTo>
                    <a:pt x="367585" y="566783"/>
                  </a:lnTo>
                  <a:lnTo>
                    <a:pt x="333376" y="649287"/>
                  </a:lnTo>
                  <a:lnTo>
                    <a:pt x="255588" y="641350"/>
                  </a:lnTo>
                  <a:lnTo>
                    <a:pt x="237123" y="553129"/>
                  </a:lnTo>
                  <a:lnTo>
                    <a:pt x="205664" y="540895"/>
                  </a:lnTo>
                  <a:lnTo>
                    <a:pt x="184716" y="525926"/>
                  </a:lnTo>
                  <a:lnTo>
                    <a:pt x="101601" y="560388"/>
                  </a:lnTo>
                  <a:lnTo>
                    <a:pt x="52388" y="500063"/>
                  </a:lnTo>
                  <a:lnTo>
                    <a:pt x="100490" y="425907"/>
                  </a:lnTo>
                  <a:lnTo>
                    <a:pt x="91334" y="407740"/>
                  </a:lnTo>
                  <a:lnTo>
                    <a:pt x="80918" y="366926"/>
                  </a:lnTo>
                  <a:lnTo>
                    <a:pt x="0" y="333375"/>
                  </a:lnTo>
                  <a:lnTo>
                    <a:pt x="7937" y="255588"/>
                  </a:lnTo>
                  <a:lnTo>
                    <a:pt x="94980" y="236357"/>
                  </a:lnTo>
                  <a:lnTo>
                    <a:pt x="108451" y="202540"/>
                  </a:lnTo>
                  <a:lnTo>
                    <a:pt x="123332" y="182620"/>
                  </a:lnTo>
                  <a:lnTo>
                    <a:pt x="90488" y="100013"/>
                  </a:lnTo>
                  <a:lnTo>
                    <a:pt x="149226" y="50800"/>
                  </a:lnTo>
                  <a:lnTo>
                    <a:pt x="225205" y="99427"/>
                  </a:lnTo>
                  <a:lnTo>
                    <a:pt x="251847" y="87446"/>
                  </a:lnTo>
                  <a:lnTo>
                    <a:pt x="281793" y="83658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4" name="Freeform 126"/>
            <p:cNvSpPr/>
            <p:nvPr/>
          </p:nvSpPr>
          <p:spPr bwMode="auto">
            <a:xfrm>
              <a:off x="5314950" y="4568824"/>
              <a:ext cx="998538" cy="996950"/>
            </a:xfrm>
            <a:custGeom>
              <a:avLst/>
              <a:gdLst>
                <a:gd name="connsiteX0" fmla="*/ 414337 w 998538"/>
                <a:gd name="connsiteY0" fmla="*/ 0 h 996950"/>
                <a:gd name="connsiteX1" fmla="*/ 479337 w 998538"/>
                <a:gd name="connsiteY1" fmla="*/ 109032 h 996950"/>
                <a:gd name="connsiteX2" fmla="*/ 546972 w 998538"/>
                <a:gd name="connsiteY2" fmla="*/ 110548 h 996950"/>
                <a:gd name="connsiteX3" fmla="*/ 620653 w 998538"/>
                <a:gd name="connsiteY3" fmla="*/ 127113 h 996950"/>
                <a:gd name="connsiteX4" fmla="*/ 711201 w 998538"/>
                <a:gd name="connsiteY4" fmla="*/ 39688 h 996950"/>
                <a:gd name="connsiteX5" fmla="*/ 792163 w 998538"/>
                <a:gd name="connsiteY5" fmla="*/ 87313 h 996950"/>
                <a:gd name="connsiteX6" fmla="*/ 760994 w 998538"/>
                <a:gd name="connsiteY6" fmla="*/ 208872 h 996950"/>
                <a:gd name="connsiteX7" fmla="*/ 805799 w 998538"/>
                <a:gd name="connsiteY7" fmla="*/ 254804 h 996950"/>
                <a:gd name="connsiteX8" fmla="*/ 838031 w 998538"/>
                <a:gd name="connsiteY8" fmla="*/ 301428 h 996950"/>
                <a:gd name="connsiteX9" fmla="*/ 847795 w 998538"/>
                <a:gd name="connsiteY9" fmla="*/ 321218 h 996950"/>
                <a:gd name="connsiteX10" fmla="*/ 973138 w 998538"/>
                <a:gd name="connsiteY10" fmla="*/ 322263 h 996950"/>
                <a:gd name="connsiteX11" fmla="*/ 998538 w 998538"/>
                <a:gd name="connsiteY11" fmla="*/ 414338 h 996950"/>
                <a:gd name="connsiteX12" fmla="*/ 890497 w 998538"/>
                <a:gd name="connsiteY12" fmla="*/ 478747 h 996950"/>
                <a:gd name="connsiteX13" fmla="*/ 890774 w 998538"/>
                <a:gd name="connsiteY13" fmla="*/ 527148 h 996950"/>
                <a:gd name="connsiteX14" fmla="*/ 882299 w 998538"/>
                <a:gd name="connsiteY14" fmla="*/ 584940 h 996950"/>
                <a:gd name="connsiteX15" fmla="*/ 871815 w 998538"/>
                <a:gd name="connsiteY15" fmla="*/ 619468 h 996950"/>
                <a:gd name="connsiteX16" fmla="*/ 958851 w 998538"/>
                <a:gd name="connsiteY16" fmla="*/ 709612 h 996950"/>
                <a:gd name="connsiteX17" fmla="*/ 911226 w 998538"/>
                <a:gd name="connsiteY17" fmla="*/ 792162 h 996950"/>
                <a:gd name="connsiteX18" fmla="*/ 787774 w 998538"/>
                <a:gd name="connsiteY18" fmla="*/ 760508 h 996950"/>
                <a:gd name="connsiteX19" fmla="*/ 772513 w 998538"/>
                <a:gd name="connsiteY19" fmla="*/ 780248 h 996950"/>
                <a:gd name="connsiteX20" fmla="*/ 680686 w 998538"/>
                <a:gd name="connsiteY20" fmla="*/ 846352 h 996950"/>
                <a:gd name="connsiteX21" fmla="*/ 677312 w 998538"/>
                <a:gd name="connsiteY21" fmla="*/ 847695 h 996950"/>
                <a:gd name="connsiteX22" fmla="*/ 676276 w 998538"/>
                <a:gd name="connsiteY22" fmla="*/ 973138 h 996950"/>
                <a:gd name="connsiteX23" fmla="*/ 584201 w 998538"/>
                <a:gd name="connsiteY23" fmla="*/ 996950 h 996950"/>
                <a:gd name="connsiteX24" fmla="*/ 519821 w 998538"/>
                <a:gd name="connsiteY24" fmla="*/ 888959 h 996950"/>
                <a:gd name="connsiteX25" fmla="*/ 470892 w 998538"/>
                <a:gd name="connsiteY25" fmla="*/ 889254 h 996950"/>
                <a:gd name="connsiteX26" fmla="*/ 379143 w 998538"/>
                <a:gd name="connsiteY26" fmla="*/ 870730 h 996950"/>
                <a:gd name="connsiteX27" fmla="*/ 288925 w 998538"/>
                <a:gd name="connsiteY27" fmla="*/ 958850 h 996950"/>
                <a:gd name="connsiteX28" fmla="*/ 206375 w 998538"/>
                <a:gd name="connsiteY28" fmla="*/ 911225 h 996950"/>
                <a:gd name="connsiteX29" fmla="*/ 237029 w 998538"/>
                <a:gd name="connsiteY29" fmla="*/ 786493 h 996950"/>
                <a:gd name="connsiteX30" fmla="*/ 207771 w 998538"/>
                <a:gd name="connsiteY30" fmla="*/ 761387 h 996950"/>
                <a:gd name="connsiteX31" fmla="*/ 151139 w 998538"/>
                <a:gd name="connsiteY31" fmla="*/ 680106 h 996950"/>
                <a:gd name="connsiteX32" fmla="*/ 149800 w 998538"/>
                <a:gd name="connsiteY32" fmla="*/ 676770 h 996950"/>
                <a:gd name="connsiteX33" fmla="*/ 23812 w 998538"/>
                <a:gd name="connsiteY33" fmla="*/ 674687 h 996950"/>
                <a:gd name="connsiteX34" fmla="*/ 0 w 998538"/>
                <a:gd name="connsiteY34" fmla="*/ 582612 h 996950"/>
                <a:gd name="connsiteX35" fmla="*/ 108043 w 998538"/>
                <a:gd name="connsiteY35" fmla="*/ 519241 h 996950"/>
                <a:gd name="connsiteX36" fmla="*/ 107765 w 998538"/>
                <a:gd name="connsiteY36" fmla="*/ 470735 h 996950"/>
                <a:gd name="connsiteX37" fmla="*/ 126816 w 998538"/>
                <a:gd name="connsiteY37" fmla="*/ 377577 h 996950"/>
                <a:gd name="connsiteX38" fmla="*/ 39688 w 998538"/>
                <a:gd name="connsiteY38" fmla="*/ 287338 h 996950"/>
                <a:gd name="connsiteX39" fmla="*/ 87313 w 998538"/>
                <a:gd name="connsiteY39" fmla="*/ 206375 h 996950"/>
                <a:gd name="connsiteX40" fmla="*/ 210783 w 998538"/>
                <a:gd name="connsiteY40" fmla="*/ 238034 h 996950"/>
                <a:gd name="connsiteX41" fmla="*/ 236348 w 998538"/>
                <a:gd name="connsiteY41" fmla="*/ 208415 h 996950"/>
                <a:gd name="connsiteX42" fmla="*/ 317853 w 998538"/>
                <a:gd name="connsiteY42" fmla="*/ 151801 h 996950"/>
                <a:gd name="connsiteX43" fmla="*/ 321216 w 998538"/>
                <a:gd name="connsiteY43" fmla="*/ 150452 h 996950"/>
                <a:gd name="connsiteX44" fmla="*/ 322262 w 998538"/>
                <a:gd name="connsiteY44" fmla="*/ 23812 h 9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98538" h="996950">
                  <a:moveTo>
                    <a:pt x="414337" y="0"/>
                  </a:moveTo>
                  <a:lnTo>
                    <a:pt x="479337" y="109032"/>
                  </a:lnTo>
                  <a:lnTo>
                    <a:pt x="546972" y="110548"/>
                  </a:lnTo>
                  <a:lnTo>
                    <a:pt x="620653" y="127113"/>
                  </a:lnTo>
                  <a:lnTo>
                    <a:pt x="711201" y="39688"/>
                  </a:lnTo>
                  <a:lnTo>
                    <a:pt x="792163" y="87313"/>
                  </a:lnTo>
                  <a:lnTo>
                    <a:pt x="760994" y="208872"/>
                  </a:lnTo>
                  <a:lnTo>
                    <a:pt x="805799" y="254804"/>
                  </a:lnTo>
                  <a:cubicBezTo>
                    <a:pt x="817614" y="269493"/>
                    <a:pt x="828398" y="285067"/>
                    <a:pt x="838031" y="301428"/>
                  </a:cubicBezTo>
                  <a:lnTo>
                    <a:pt x="847795" y="321218"/>
                  </a:lnTo>
                  <a:lnTo>
                    <a:pt x="973138" y="322263"/>
                  </a:lnTo>
                  <a:lnTo>
                    <a:pt x="998538" y="414338"/>
                  </a:lnTo>
                  <a:lnTo>
                    <a:pt x="890497" y="478747"/>
                  </a:lnTo>
                  <a:lnTo>
                    <a:pt x="890774" y="527148"/>
                  </a:lnTo>
                  <a:cubicBezTo>
                    <a:pt x="889384" y="546811"/>
                    <a:pt x="886525" y="566115"/>
                    <a:pt x="882299" y="584940"/>
                  </a:cubicBezTo>
                  <a:lnTo>
                    <a:pt x="871815" y="619468"/>
                  </a:lnTo>
                  <a:lnTo>
                    <a:pt x="958851" y="709612"/>
                  </a:lnTo>
                  <a:lnTo>
                    <a:pt x="911226" y="792162"/>
                  </a:lnTo>
                  <a:lnTo>
                    <a:pt x="787774" y="760508"/>
                  </a:lnTo>
                  <a:lnTo>
                    <a:pt x="772513" y="780248"/>
                  </a:lnTo>
                  <a:cubicBezTo>
                    <a:pt x="745462" y="806425"/>
                    <a:pt x="714580" y="828779"/>
                    <a:pt x="680686" y="846352"/>
                  </a:cubicBezTo>
                  <a:lnTo>
                    <a:pt x="677312" y="847695"/>
                  </a:lnTo>
                  <a:lnTo>
                    <a:pt x="676276" y="973138"/>
                  </a:lnTo>
                  <a:lnTo>
                    <a:pt x="584201" y="996950"/>
                  </a:lnTo>
                  <a:lnTo>
                    <a:pt x="519821" y="888959"/>
                  </a:lnTo>
                  <a:lnTo>
                    <a:pt x="470892" y="889254"/>
                  </a:lnTo>
                  <a:lnTo>
                    <a:pt x="379143" y="870730"/>
                  </a:lnTo>
                  <a:lnTo>
                    <a:pt x="288925" y="958850"/>
                  </a:lnTo>
                  <a:lnTo>
                    <a:pt x="206375" y="911225"/>
                  </a:lnTo>
                  <a:lnTo>
                    <a:pt x="237029" y="786493"/>
                  </a:lnTo>
                  <a:lnTo>
                    <a:pt x="207771" y="761387"/>
                  </a:lnTo>
                  <a:cubicBezTo>
                    <a:pt x="185674" y="736979"/>
                    <a:pt x="166586" y="709707"/>
                    <a:pt x="151139" y="680106"/>
                  </a:cubicBezTo>
                  <a:lnTo>
                    <a:pt x="149800" y="676770"/>
                  </a:lnTo>
                  <a:lnTo>
                    <a:pt x="23812" y="674687"/>
                  </a:lnTo>
                  <a:lnTo>
                    <a:pt x="0" y="582612"/>
                  </a:lnTo>
                  <a:lnTo>
                    <a:pt x="108043" y="519241"/>
                  </a:lnTo>
                  <a:lnTo>
                    <a:pt x="107765" y="470735"/>
                  </a:lnTo>
                  <a:lnTo>
                    <a:pt x="126816" y="377577"/>
                  </a:lnTo>
                  <a:lnTo>
                    <a:pt x="39688" y="287338"/>
                  </a:lnTo>
                  <a:lnTo>
                    <a:pt x="87313" y="206375"/>
                  </a:lnTo>
                  <a:lnTo>
                    <a:pt x="210783" y="238034"/>
                  </a:lnTo>
                  <a:lnTo>
                    <a:pt x="236348" y="208415"/>
                  </a:lnTo>
                  <a:cubicBezTo>
                    <a:pt x="260844" y="186335"/>
                    <a:pt x="288196" y="167250"/>
                    <a:pt x="317853" y="151801"/>
                  </a:cubicBezTo>
                  <a:lnTo>
                    <a:pt x="321216" y="150452"/>
                  </a:lnTo>
                  <a:lnTo>
                    <a:pt x="322262" y="23812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5" name="Freeform 123"/>
            <p:cNvSpPr/>
            <p:nvPr/>
          </p:nvSpPr>
          <p:spPr bwMode="auto">
            <a:xfrm>
              <a:off x="4243388" y="2282824"/>
              <a:ext cx="1619250" cy="1617662"/>
            </a:xfrm>
            <a:custGeom>
              <a:avLst/>
              <a:gdLst>
                <a:gd name="connsiteX0" fmla="*/ 847725 w 1619250"/>
                <a:gd name="connsiteY0" fmla="*/ 0 h 1617662"/>
                <a:gd name="connsiteX1" fmla="*/ 949326 w 1619250"/>
                <a:gd name="connsiteY1" fmla="*/ 11113 h 1617662"/>
                <a:gd name="connsiteX2" fmla="*/ 970985 w 1619250"/>
                <a:gd name="connsiteY2" fmla="*/ 154479 h 1617662"/>
                <a:gd name="connsiteX3" fmla="*/ 1020676 w 1619250"/>
                <a:gd name="connsiteY3" fmla="*/ 165666 h 1617662"/>
                <a:gd name="connsiteX4" fmla="*/ 1059385 w 1619250"/>
                <a:gd name="connsiteY4" fmla="*/ 182405 h 1617662"/>
                <a:gd name="connsiteX5" fmla="*/ 1158875 w 1619250"/>
                <a:gd name="connsiteY5" fmla="*/ 77787 h 1617662"/>
                <a:gd name="connsiteX6" fmla="*/ 1249362 w 1619250"/>
                <a:gd name="connsiteY6" fmla="*/ 128587 h 1617662"/>
                <a:gd name="connsiteX7" fmla="*/ 1212628 w 1619250"/>
                <a:gd name="connsiteY7" fmla="*/ 267361 h 1617662"/>
                <a:gd name="connsiteX8" fmla="*/ 1233852 w 1619250"/>
                <a:gd name="connsiteY8" fmla="*/ 281489 h 1617662"/>
                <a:gd name="connsiteX9" fmla="*/ 1276002 w 1619250"/>
                <a:gd name="connsiteY9" fmla="*/ 322146 h 1617662"/>
                <a:gd name="connsiteX10" fmla="*/ 1409700 w 1619250"/>
                <a:gd name="connsiteY10" fmla="*/ 263525 h 1617662"/>
                <a:gd name="connsiteX11" fmla="*/ 1473200 w 1619250"/>
                <a:gd name="connsiteY11" fmla="*/ 344488 h 1617662"/>
                <a:gd name="connsiteX12" fmla="*/ 1387587 w 1619250"/>
                <a:gd name="connsiteY12" fmla="*/ 458303 h 1617662"/>
                <a:gd name="connsiteX13" fmla="*/ 1394228 w 1619250"/>
                <a:gd name="connsiteY13" fmla="*/ 467599 h 1617662"/>
                <a:gd name="connsiteX14" fmla="*/ 1431944 w 1619250"/>
                <a:gd name="connsiteY14" fmla="*/ 542726 h 1617662"/>
                <a:gd name="connsiteX15" fmla="*/ 1574800 w 1619250"/>
                <a:gd name="connsiteY15" fmla="*/ 539750 h 1617662"/>
                <a:gd name="connsiteX16" fmla="*/ 1603375 w 1619250"/>
                <a:gd name="connsiteY16" fmla="*/ 638175 h 1617662"/>
                <a:gd name="connsiteX17" fmla="*/ 1477160 w 1619250"/>
                <a:gd name="connsiteY17" fmla="*/ 710875 h 1617662"/>
                <a:gd name="connsiteX18" fmla="*/ 1483169 w 1619250"/>
                <a:gd name="connsiteY18" fmla="*/ 742768 h 1617662"/>
                <a:gd name="connsiteX19" fmla="*/ 1485310 w 1619250"/>
                <a:gd name="connsiteY19" fmla="*/ 795975 h 1617662"/>
                <a:gd name="connsiteX20" fmla="*/ 1619250 w 1619250"/>
                <a:gd name="connsiteY20" fmla="*/ 847724 h 1617662"/>
                <a:gd name="connsiteX21" fmla="*/ 1606550 w 1619250"/>
                <a:gd name="connsiteY21" fmla="*/ 949324 h 1617662"/>
                <a:gd name="connsiteX22" fmla="*/ 1466784 w 1619250"/>
                <a:gd name="connsiteY22" fmla="*/ 969434 h 1617662"/>
                <a:gd name="connsiteX23" fmla="*/ 1466709 w 1619250"/>
                <a:gd name="connsiteY23" fmla="*/ 969830 h 1617662"/>
                <a:gd name="connsiteX24" fmla="*/ 1444759 w 1619250"/>
                <a:gd name="connsiteY24" fmla="*/ 1041504 h 1617662"/>
                <a:gd name="connsiteX25" fmla="*/ 1436556 w 1619250"/>
                <a:gd name="connsiteY25" fmla="*/ 1059607 h 1617662"/>
                <a:gd name="connsiteX26" fmla="*/ 1539875 w 1619250"/>
                <a:gd name="connsiteY26" fmla="*/ 1158875 h 1617662"/>
                <a:gd name="connsiteX27" fmla="*/ 1490663 w 1619250"/>
                <a:gd name="connsiteY27" fmla="*/ 1247775 h 1617662"/>
                <a:gd name="connsiteX28" fmla="*/ 1352092 w 1619250"/>
                <a:gd name="connsiteY28" fmla="*/ 1212374 h 1617662"/>
                <a:gd name="connsiteX29" fmla="*/ 1349843 w 1619250"/>
                <a:gd name="connsiteY29" fmla="*/ 1215872 h 1617662"/>
                <a:gd name="connsiteX30" fmla="*/ 1294635 w 1619250"/>
                <a:gd name="connsiteY30" fmla="*/ 1274490 h 1617662"/>
                <a:gd name="connsiteX31" fmla="*/ 1354138 w 1619250"/>
                <a:gd name="connsiteY31" fmla="*/ 1408112 h 1617662"/>
                <a:gd name="connsiteX32" fmla="*/ 1273176 w 1619250"/>
                <a:gd name="connsiteY32" fmla="*/ 1473199 h 1617662"/>
                <a:gd name="connsiteX33" fmla="*/ 1157217 w 1619250"/>
                <a:gd name="connsiteY33" fmla="*/ 1385195 h 1617662"/>
                <a:gd name="connsiteX34" fmla="*/ 1120350 w 1619250"/>
                <a:gd name="connsiteY34" fmla="*/ 1409895 h 1617662"/>
                <a:gd name="connsiteX35" fmla="*/ 1075411 w 1619250"/>
                <a:gd name="connsiteY35" fmla="*/ 1427570 h 1617662"/>
                <a:gd name="connsiteX36" fmla="*/ 1079500 w 1619250"/>
                <a:gd name="connsiteY36" fmla="*/ 1574800 h 1617662"/>
                <a:gd name="connsiteX37" fmla="*/ 979488 w 1619250"/>
                <a:gd name="connsiteY37" fmla="*/ 1603375 h 1617662"/>
                <a:gd name="connsiteX38" fmla="*/ 906418 w 1619250"/>
                <a:gd name="connsiteY38" fmla="*/ 1476518 h 1617662"/>
                <a:gd name="connsiteX39" fmla="*/ 874521 w 1619250"/>
                <a:gd name="connsiteY39" fmla="*/ 1482591 h 1617662"/>
                <a:gd name="connsiteX40" fmla="*/ 821659 w 1619250"/>
                <a:gd name="connsiteY40" fmla="*/ 1484809 h 1617662"/>
                <a:gd name="connsiteX41" fmla="*/ 769938 w 1619250"/>
                <a:gd name="connsiteY41" fmla="*/ 1617662 h 1617662"/>
                <a:gd name="connsiteX42" fmla="*/ 668337 w 1619250"/>
                <a:gd name="connsiteY42" fmla="*/ 1606550 h 1617662"/>
                <a:gd name="connsiteX43" fmla="*/ 648200 w 1619250"/>
                <a:gd name="connsiteY43" fmla="*/ 1466596 h 1617662"/>
                <a:gd name="connsiteX44" fmla="*/ 647485 w 1619250"/>
                <a:gd name="connsiteY44" fmla="*/ 1466463 h 1617662"/>
                <a:gd name="connsiteX45" fmla="*/ 575832 w 1619250"/>
                <a:gd name="connsiteY45" fmla="*/ 1444578 h 1617662"/>
                <a:gd name="connsiteX46" fmla="*/ 558072 w 1619250"/>
                <a:gd name="connsiteY46" fmla="*/ 1436539 h 1617662"/>
                <a:gd name="connsiteX47" fmla="*/ 458787 w 1619250"/>
                <a:gd name="connsiteY47" fmla="*/ 1539875 h 1617662"/>
                <a:gd name="connsiteX48" fmla="*/ 368300 w 1619250"/>
                <a:gd name="connsiteY48" fmla="*/ 1489075 h 1617662"/>
                <a:gd name="connsiteX49" fmla="*/ 404648 w 1619250"/>
                <a:gd name="connsiteY49" fmla="*/ 1351758 h 1617662"/>
                <a:gd name="connsiteX50" fmla="*/ 401488 w 1619250"/>
                <a:gd name="connsiteY50" fmla="*/ 1349726 h 1617662"/>
                <a:gd name="connsiteX51" fmla="*/ 342640 w 1619250"/>
                <a:gd name="connsiteY51" fmla="*/ 1294298 h 1617662"/>
                <a:gd name="connsiteX52" fmla="*/ 209550 w 1619250"/>
                <a:gd name="connsiteY52" fmla="*/ 1354137 h 1617662"/>
                <a:gd name="connsiteX53" fmla="*/ 146050 w 1619250"/>
                <a:gd name="connsiteY53" fmla="*/ 1273175 h 1617662"/>
                <a:gd name="connsiteX54" fmla="*/ 232208 w 1619250"/>
                <a:gd name="connsiteY54" fmla="*/ 1157271 h 1617662"/>
                <a:gd name="connsiteX55" fmla="*/ 207227 w 1619250"/>
                <a:gd name="connsiteY55" fmla="*/ 1120016 h 1617662"/>
                <a:gd name="connsiteX56" fmla="*/ 189389 w 1619250"/>
                <a:gd name="connsiteY56" fmla="*/ 1074838 h 1617662"/>
                <a:gd name="connsiteX57" fmla="*/ 42862 w 1619250"/>
                <a:gd name="connsiteY57" fmla="*/ 1077912 h 1617662"/>
                <a:gd name="connsiteX58" fmla="*/ 14287 w 1619250"/>
                <a:gd name="connsiteY58" fmla="*/ 979487 h 1617662"/>
                <a:gd name="connsiteX59" fmla="*/ 140548 w 1619250"/>
                <a:gd name="connsiteY59" fmla="*/ 906174 h 1617662"/>
                <a:gd name="connsiteX60" fmla="*/ 134493 w 1619250"/>
                <a:gd name="connsiteY60" fmla="*/ 874043 h 1617662"/>
                <a:gd name="connsiteX61" fmla="*/ 132361 w 1619250"/>
                <a:gd name="connsiteY61" fmla="*/ 821076 h 1617662"/>
                <a:gd name="connsiteX62" fmla="*/ 0 w 1619250"/>
                <a:gd name="connsiteY62" fmla="*/ 769937 h 1617662"/>
                <a:gd name="connsiteX63" fmla="*/ 11112 w 1619250"/>
                <a:gd name="connsiteY63" fmla="*/ 668337 h 1617662"/>
                <a:gd name="connsiteX64" fmla="*/ 150722 w 1619250"/>
                <a:gd name="connsiteY64" fmla="*/ 648393 h 1617662"/>
                <a:gd name="connsiteX65" fmla="*/ 150953 w 1619250"/>
                <a:gd name="connsiteY65" fmla="*/ 647170 h 1617662"/>
                <a:gd name="connsiteX66" fmla="*/ 172903 w 1619250"/>
                <a:gd name="connsiteY66" fmla="*/ 575583 h 1617662"/>
                <a:gd name="connsiteX67" fmla="*/ 180932 w 1619250"/>
                <a:gd name="connsiteY67" fmla="*/ 557888 h 1617662"/>
                <a:gd name="connsiteX68" fmla="*/ 77787 w 1619250"/>
                <a:gd name="connsiteY68" fmla="*/ 458787 h 1617662"/>
                <a:gd name="connsiteX69" fmla="*/ 128587 w 1619250"/>
                <a:gd name="connsiteY69" fmla="*/ 368300 h 1617662"/>
                <a:gd name="connsiteX70" fmla="*/ 265788 w 1619250"/>
                <a:gd name="connsiteY70" fmla="*/ 404618 h 1617662"/>
                <a:gd name="connsiteX71" fmla="*/ 267819 w 1619250"/>
                <a:gd name="connsiteY71" fmla="*/ 401465 h 1617662"/>
                <a:gd name="connsiteX72" fmla="*/ 323724 w 1619250"/>
                <a:gd name="connsiteY72" fmla="*/ 342199 h 1617662"/>
                <a:gd name="connsiteX73" fmla="*/ 265112 w 1619250"/>
                <a:gd name="connsiteY73" fmla="*/ 209550 h 1617662"/>
                <a:gd name="connsiteX74" fmla="*/ 344487 w 1619250"/>
                <a:gd name="connsiteY74" fmla="*/ 146050 h 1617662"/>
                <a:gd name="connsiteX75" fmla="*/ 460547 w 1619250"/>
                <a:gd name="connsiteY75" fmla="*/ 232325 h 1617662"/>
                <a:gd name="connsiteX76" fmla="*/ 497312 w 1619250"/>
                <a:gd name="connsiteY76" fmla="*/ 207728 h 1617662"/>
                <a:gd name="connsiteX77" fmla="*/ 542279 w 1619250"/>
                <a:gd name="connsiteY77" fmla="*/ 190056 h 1617662"/>
                <a:gd name="connsiteX78" fmla="*/ 538162 w 1619250"/>
                <a:gd name="connsiteY78" fmla="*/ 42862 h 1617662"/>
                <a:gd name="connsiteX79" fmla="*/ 638174 w 1619250"/>
                <a:gd name="connsiteY79" fmla="*/ 14287 h 1617662"/>
                <a:gd name="connsiteX80" fmla="*/ 711825 w 1619250"/>
                <a:gd name="connsiteY80" fmla="*/ 142152 h 1617662"/>
                <a:gd name="connsiteX81" fmla="*/ 759983 w 1619250"/>
                <a:gd name="connsiteY81" fmla="*/ 133603 h 1617662"/>
                <a:gd name="connsiteX82" fmla="*/ 796385 w 1619250"/>
                <a:gd name="connsiteY82" fmla="*/ 134513 h 161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619250" h="1617662">
                  <a:moveTo>
                    <a:pt x="847725" y="0"/>
                  </a:moveTo>
                  <a:lnTo>
                    <a:pt x="949326" y="11113"/>
                  </a:lnTo>
                  <a:lnTo>
                    <a:pt x="970985" y="154479"/>
                  </a:lnTo>
                  <a:lnTo>
                    <a:pt x="1020676" y="165666"/>
                  </a:lnTo>
                  <a:lnTo>
                    <a:pt x="1059385" y="182405"/>
                  </a:lnTo>
                  <a:lnTo>
                    <a:pt x="1158875" y="77787"/>
                  </a:lnTo>
                  <a:lnTo>
                    <a:pt x="1249362" y="128587"/>
                  </a:lnTo>
                  <a:lnTo>
                    <a:pt x="1212628" y="267361"/>
                  </a:lnTo>
                  <a:lnTo>
                    <a:pt x="1233852" y="281489"/>
                  </a:lnTo>
                  <a:lnTo>
                    <a:pt x="1276002" y="322146"/>
                  </a:lnTo>
                  <a:lnTo>
                    <a:pt x="1409700" y="263525"/>
                  </a:lnTo>
                  <a:lnTo>
                    <a:pt x="1473200" y="344488"/>
                  </a:lnTo>
                  <a:lnTo>
                    <a:pt x="1387587" y="458303"/>
                  </a:lnTo>
                  <a:lnTo>
                    <a:pt x="1394228" y="467599"/>
                  </a:lnTo>
                  <a:lnTo>
                    <a:pt x="1431944" y="542726"/>
                  </a:lnTo>
                  <a:lnTo>
                    <a:pt x="1574800" y="539750"/>
                  </a:lnTo>
                  <a:lnTo>
                    <a:pt x="1603375" y="638175"/>
                  </a:lnTo>
                  <a:lnTo>
                    <a:pt x="1477160" y="710875"/>
                  </a:lnTo>
                  <a:lnTo>
                    <a:pt x="1483169" y="742768"/>
                  </a:lnTo>
                  <a:lnTo>
                    <a:pt x="1485310" y="795975"/>
                  </a:lnTo>
                  <a:lnTo>
                    <a:pt x="1619250" y="847724"/>
                  </a:lnTo>
                  <a:lnTo>
                    <a:pt x="1606550" y="949324"/>
                  </a:lnTo>
                  <a:lnTo>
                    <a:pt x="1466784" y="969434"/>
                  </a:lnTo>
                  <a:lnTo>
                    <a:pt x="1466709" y="969830"/>
                  </a:lnTo>
                  <a:cubicBezTo>
                    <a:pt x="1460705" y="994163"/>
                    <a:pt x="1453369" y="1018089"/>
                    <a:pt x="1444759" y="1041504"/>
                  </a:cubicBezTo>
                  <a:lnTo>
                    <a:pt x="1436556" y="1059607"/>
                  </a:lnTo>
                  <a:lnTo>
                    <a:pt x="1539875" y="1158875"/>
                  </a:lnTo>
                  <a:lnTo>
                    <a:pt x="1490663" y="1247775"/>
                  </a:lnTo>
                  <a:lnTo>
                    <a:pt x="1352092" y="1212374"/>
                  </a:lnTo>
                  <a:lnTo>
                    <a:pt x="1349843" y="1215872"/>
                  </a:lnTo>
                  <a:lnTo>
                    <a:pt x="1294635" y="1274490"/>
                  </a:lnTo>
                  <a:lnTo>
                    <a:pt x="1354138" y="1408112"/>
                  </a:lnTo>
                  <a:lnTo>
                    <a:pt x="1273176" y="1473199"/>
                  </a:lnTo>
                  <a:lnTo>
                    <a:pt x="1157217" y="1385195"/>
                  </a:lnTo>
                  <a:lnTo>
                    <a:pt x="1120350" y="1409895"/>
                  </a:lnTo>
                  <a:lnTo>
                    <a:pt x="1075411" y="1427570"/>
                  </a:lnTo>
                  <a:lnTo>
                    <a:pt x="1079500" y="1574800"/>
                  </a:lnTo>
                  <a:lnTo>
                    <a:pt x="979488" y="1603375"/>
                  </a:lnTo>
                  <a:lnTo>
                    <a:pt x="906418" y="1476518"/>
                  </a:lnTo>
                  <a:lnTo>
                    <a:pt x="874521" y="1482591"/>
                  </a:lnTo>
                  <a:lnTo>
                    <a:pt x="821659" y="1484809"/>
                  </a:lnTo>
                  <a:lnTo>
                    <a:pt x="769938" y="1617662"/>
                  </a:lnTo>
                  <a:lnTo>
                    <a:pt x="668337" y="1606550"/>
                  </a:lnTo>
                  <a:lnTo>
                    <a:pt x="648200" y="1466596"/>
                  </a:lnTo>
                  <a:lnTo>
                    <a:pt x="647485" y="1466463"/>
                  </a:lnTo>
                  <a:cubicBezTo>
                    <a:pt x="623160" y="1460484"/>
                    <a:pt x="599240" y="1453170"/>
                    <a:pt x="575832" y="1444578"/>
                  </a:cubicBezTo>
                  <a:lnTo>
                    <a:pt x="558072" y="1436539"/>
                  </a:lnTo>
                  <a:lnTo>
                    <a:pt x="458787" y="1539875"/>
                  </a:lnTo>
                  <a:lnTo>
                    <a:pt x="368300" y="1489075"/>
                  </a:lnTo>
                  <a:lnTo>
                    <a:pt x="404648" y="1351758"/>
                  </a:lnTo>
                  <a:lnTo>
                    <a:pt x="401488" y="1349726"/>
                  </a:lnTo>
                  <a:lnTo>
                    <a:pt x="342640" y="1294298"/>
                  </a:lnTo>
                  <a:lnTo>
                    <a:pt x="209550" y="1354137"/>
                  </a:lnTo>
                  <a:lnTo>
                    <a:pt x="146050" y="1273175"/>
                  </a:lnTo>
                  <a:lnTo>
                    <a:pt x="232208" y="1157271"/>
                  </a:lnTo>
                  <a:lnTo>
                    <a:pt x="207227" y="1120016"/>
                  </a:lnTo>
                  <a:lnTo>
                    <a:pt x="189389" y="1074838"/>
                  </a:lnTo>
                  <a:lnTo>
                    <a:pt x="42862" y="1077912"/>
                  </a:lnTo>
                  <a:lnTo>
                    <a:pt x="14287" y="979487"/>
                  </a:lnTo>
                  <a:lnTo>
                    <a:pt x="140548" y="906174"/>
                  </a:lnTo>
                  <a:lnTo>
                    <a:pt x="134493" y="874043"/>
                  </a:lnTo>
                  <a:lnTo>
                    <a:pt x="132361" y="821076"/>
                  </a:lnTo>
                  <a:lnTo>
                    <a:pt x="0" y="769937"/>
                  </a:lnTo>
                  <a:lnTo>
                    <a:pt x="11112" y="668337"/>
                  </a:lnTo>
                  <a:lnTo>
                    <a:pt x="150722" y="648393"/>
                  </a:lnTo>
                  <a:lnTo>
                    <a:pt x="150953" y="647170"/>
                  </a:lnTo>
                  <a:cubicBezTo>
                    <a:pt x="156957" y="622865"/>
                    <a:pt x="164293" y="598967"/>
                    <a:pt x="172903" y="575583"/>
                  </a:cubicBezTo>
                  <a:lnTo>
                    <a:pt x="180932" y="557888"/>
                  </a:lnTo>
                  <a:lnTo>
                    <a:pt x="77787" y="458787"/>
                  </a:lnTo>
                  <a:lnTo>
                    <a:pt x="128587" y="368300"/>
                  </a:lnTo>
                  <a:lnTo>
                    <a:pt x="265788" y="404618"/>
                  </a:lnTo>
                  <a:lnTo>
                    <a:pt x="267819" y="401465"/>
                  </a:lnTo>
                  <a:lnTo>
                    <a:pt x="323724" y="342199"/>
                  </a:lnTo>
                  <a:lnTo>
                    <a:pt x="265112" y="209550"/>
                  </a:lnTo>
                  <a:lnTo>
                    <a:pt x="344487" y="146050"/>
                  </a:lnTo>
                  <a:lnTo>
                    <a:pt x="460547" y="232325"/>
                  </a:lnTo>
                  <a:lnTo>
                    <a:pt x="497312" y="207728"/>
                  </a:lnTo>
                  <a:lnTo>
                    <a:pt x="542279" y="190056"/>
                  </a:lnTo>
                  <a:lnTo>
                    <a:pt x="538162" y="42862"/>
                  </a:lnTo>
                  <a:lnTo>
                    <a:pt x="638174" y="14287"/>
                  </a:lnTo>
                  <a:lnTo>
                    <a:pt x="711825" y="142152"/>
                  </a:lnTo>
                  <a:lnTo>
                    <a:pt x="759983" y="133603"/>
                  </a:lnTo>
                  <a:lnTo>
                    <a:pt x="796385" y="134513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6" name="Freeform 122"/>
            <p:cNvSpPr/>
            <p:nvPr/>
          </p:nvSpPr>
          <p:spPr bwMode="auto">
            <a:xfrm>
              <a:off x="5589588" y="1749425"/>
              <a:ext cx="1174750" cy="1174750"/>
            </a:xfrm>
            <a:custGeom>
              <a:avLst/>
              <a:gdLst>
                <a:gd name="connsiteX0" fmla="*/ 615950 w 1174750"/>
                <a:gd name="connsiteY0" fmla="*/ 0 h 1174750"/>
                <a:gd name="connsiteX1" fmla="*/ 690562 w 1174750"/>
                <a:gd name="connsiteY1" fmla="*/ 7938 h 1174750"/>
                <a:gd name="connsiteX2" fmla="*/ 704967 w 1174750"/>
                <a:gd name="connsiteY2" fmla="*/ 112884 h 1174750"/>
                <a:gd name="connsiteX3" fmla="*/ 742050 w 1174750"/>
                <a:gd name="connsiteY3" fmla="*/ 121270 h 1174750"/>
                <a:gd name="connsiteX4" fmla="*/ 769468 w 1174750"/>
                <a:gd name="connsiteY4" fmla="*/ 133166 h 1174750"/>
                <a:gd name="connsiteX5" fmla="*/ 841375 w 1174750"/>
                <a:gd name="connsiteY5" fmla="*/ 57150 h 1174750"/>
                <a:gd name="connsiteX6" fmla="*/ 908050 w 1174750"/>
                <a:gd name="connsiteY6" fmla="*/ 93663 h 1174750"/>
                <a:gd name="connsiteX7" fmla="*/ 881353 w 1174750"/>
                <a:gd name="connsiteY7" fmla="*/ 195319 h 1174750"/>
                <a:gd name="connsiteX8" fmla="*/ 896621 w 1174750"/>
                <a:gd name="connsiteY8" fmla="*/ 205513 h 1174750"/>
                <a:gd name="connsiteX9" fmla="*/ 927173 w 1174750"/>
                <a:gd name="connsiteY9" fmla="*/ 235070 h 1174750"/>
                <a:gd name="connsiteX10" fmla="*/ 1022350 w 1174750"/>
                <a:gd name="connsiteY10" fmla="*/ 192087 h 1174750"/>
                <a:gd name="connsiteX11" fmla="*/ 1069975 w 1174750"/>
                <a:gd name="connsiteY11" fmla="*/ 250824 h 1174750"/>
                <a:gd name="connsiteX12" fmla="*/ 1008057 w 1174750"/>
                <a:gd name="connsiteY12" fmla="*/ 334058 h 1174750"/>
                <a:gd name="connsiteX13" fmla="*/ 1012850 w 1174750"/>
                <a:gd name="connsiteY13" fmla="*/ 340787 h 1174750"/>
                <a:gd name="connsiteX14" fmla="*/ 1035896 w 1174750"/>
                <a:gd name="connsiteY14" fmla="*/ 395218 h 1174750"/>
                <a:gd name="connsiteX15" fmla="*/ 1144588 w 1174750"/>
                <a:gd name="connsiteY15" fmla="*/ 392112 h 1174750"/>
                <a:gd name="connsiteX16" fmla="*/ 1165225 w 1174750"/>
                <a:gd name="connsiteY16" fmla="*/ 463549 h 1174750"/>
                <a:gd name="connsiteX17" fmla="*/ 1072819 w 1174750"/>
                <a:gd name="connsiteY17" fmla="*/ 516353 h 1174750"/>
                <a:gd name="connsiteX18" fmla="*/ 1077438 w 1174750"/>
                <a:gd name="connsiteY18" fmla="*/ 540687 h 1174750"/>
                <a:gd name="connsiteX19" fmla="*/ 1076865 w 1174750"/>
                <a:gd name="connsiteY19" fmla="*/ 577826 h 1174750"/>
                <a:gd name="connsiteX20" fmla="*/ 1174750 w 1174750"/>
                <a:gd name="connsiteY20" fmla="*/ 615950 h 1174750"/>
                <a:gd name="connsiteX21" fmla="*/ 1166813 w 1174750"/>
                <a:gd name="connsiteY21" fmla="*/ 690562 h 1174750"/>
                <a:gd name="connsiteX22" fmla="*/ 1062601 w 1174750"/>
                <a:gd name="connsiteY22" fmla="*/ 705007 h 1174750"/>
                <a:gd name="connsiteX23" fmla="*/ 1049710 w 1174750"/>
                <a:gd name="connsiteY23" fmla="*/ 757392 h 1174750"/>
                <a:gd name="connsiteX24" fmla="*/ 1043913 w 1174750"/>
                <a:gd name="connsiteY24" fmla="*/ 770170 h 1174750"/>
                <a:gd name="connsiteX25" fmla="*/ 1119188 w 1174750"/>
                <a:gd name="connsiteY25" fmla="*/ 841375 h 1174750"/>
                <a:gd name="connsiteX26" fmla="*/ 1082676 w 1174750"/>
                <a:gd name="connsiteY26" fmla="*/ 908050 h 1174750"/>
                <a:gd name="connsiteX27" fmla="*/ 982045 w 1174750"/>
                <a:gd name="connsiteY27" fmla="*/ 881886 h 1174750"/>
                <a:gd name="connsiteX28" fmla="*/ 980809 w 1174750"/>
                <a:gd name="connsiteY28" fmla="*/ 883806 h 1174750"/>
                <a:gd name="connsiteX29" fmla="*/ 940450 w 1174750"/>
                <a:gd name="connsiteY29" fmla="*/ 926599 h 1174750"/>
                <a:gd name="connsiteX30" fmla="*/ 982662 w 1174750"/>
                <a:gd name="connsiteY30" fmla="*/ 1022349 h 1174750"/>
                <a:gd name="connsiteX31" fmla="*/ 925512 w 1174750"/>
                <a:gd name="connsiteY31" fmla="*/ 1069974 h 1174750"/>
                <a:gd name="connsiteX32" fmla="*/ 840644 w 1174750"/>
                <a:gd name="connsiteY32" fmla="*/ 1006841 h 1174750"/>
                <a:gd name="connsiteX33" fmla="*/ 814145 w 1174750"/>
                <a:gd name="connsiteY33" fmla="*/ 1024591 h 1174750"/>
                <a:gd name="connsiteX34" fmla="*/ 781185 w 1174750"/>
                <a:gd name="connsiteY34" fmla="*/ 1037594 h 1174750"/>
                <a:gd name="connsiteX35" fmla="*/ 784225 w 1174750"/>
                <a:gd name="connsiteY35" fmla="*/ 1143000 h 1174750"/>
                <a:gd name="connsiteX36" fmla="*/ 711200 w 1174750"/>
                <a:gd name="connsiteY36" fmla="*/ 1163637 h 1174750"/>
                <a:gd name="connsiteX37" fmla="*/ 658868 w 1174750"/>
                <a:gd name="connsiteY37" fmla="*/ 1073062 h 1174750"/>
                <a:gd name="connsiteX38" fmla="*/ 635880 w 1174750"/>
                <a:gd name="connsiteY38" fmla="*/ 1077436 h 1174750"/>
                <a:gd name="connsiteX39" fmla="*/ 597489 w 1174750"/>
                <a:gd name="connsiteY39" fmla="*/ 1076843 h 1174750"/>
                <a:gd name="connsiteX40" fmla="*/ 560387 w 1174750"/>
                <a:gd name="connsiteY40" fmla="*/ 1174750 h 1174750"/>
                <a:gd name="connsiteX41" fmla="*/ 485774 w 1174750"/>
                <a:gd name="connsiteY41" fmla="*/ 1166813 h 1174750"/>
                <a:gd name="connsiteX42" fmla="*/ 470244 w 1174750"/>
                <a:gd name="connsiteY42" fmla="*/ 1062239 h 1174750"/>
                <a:gd name="connsiteX43" fmla="*/ 419327 w 1174750"/>
                <a:gd name="connsiteY43" fmla="*/ 1049708 h 1174750"/>
                <a:gd name="connsiteX44" fmla="*/ 404822 w 1174750"/>
                <a:gd name="connsiteY44" fmla="*/ 1043134 h 1174750"/>
                <a:gd name="connsiteX45" fmla="*/ 333374 w 1174750"/>
                <a:gd name="connsiteY45" fmla="*/ 1117600 h 1174750"/>
                <a:gd name="connsiteX46" fmla="*/ 268287 w 1174750"/>
                <a:gd name="connsiteY46" fmla="*/ 1081088 h 1174750"/>
                <a:gd name="connsiteX47" fmla="*/ 294359 w 1174750"/>
                <a:gd name="connsiteY47" fmla="*/ 981814 h 1174750"/>
                <a:gd name="connsiteX48" fmla="*/ 292795 w 1174750"/>
                <a:gd name="connsiteY48" fmla="*/ 980808 h 1174750"/>
                <a:gd name="connsiteX49" fmla="*/ 249696 w 1174750"/>
                <a:gd name="connsiteY49" fmla="*/ 940224 h 1174750"/>
                <a:gd name="connsiteX50" fmla="*/ 152399 w 1174750"/>
                <a:gd name="connsiteY50" fmla="*/ 982662 h 1174750"/>
                <a:gd name="connsiteX51" fmla="*/ 106362 w 1174750"/>
                <a:gd name="connsiteY51" fmla="*/ 925512 h 1174750"/>
                <a:gd name="connsiteX52" fmla="*/ 169531 w 1174750"/>
                <a:gd name="connsiteY52" fmla="*/ 840597 h 1174750"/>
                <a:gd name="connsiteX53" fmla="*/ 151782 w 1174750"/>
                <a:gd name="connsiteY53" fmla="*/ 814144 h 1174750"/>
                <a:gd name="connsiteX54" fmla="*/ 138529 w 1174750"/>
                <a:gd name="connsiteY54" fmla="*/ 780584 h 1174750"/>
                <a:gd name="connsiteX55" fmla="*/ 31749 w 1174750"/>
                <a:gd name="connsiteY55" fmla="*/ 782637 h 1174750"/>
                <a:gd name="connsiteX56" fmla="*/ 11112 w 1174750"/>
                <a:gd name="connsiteY56" fmla="*/ 712787 h 1174750"/>
                <a:gd name="connsiteX57" fmla="*/ 103243 w 1174750"/>
                <a:gd name="connsiteY57" fmla="*/ 658532 h 1174750"/>
                <a:gd name="connsiteX58" fmla="*/ 98900 w 1174750"/>
                <a:gd name="connsiteY58" fmla="*/ 635651 h 1174750"/>
                <a:gd name="connsiteX59" fmla="*/ 99486 w 1174750"/>
                <a:gd name="connsiteY59" fmla="*/ 597694 h 1174750"/>
                <a:gd name="connsiteX60" fmla="*/ 0 w 1174750"/>
                <a:gd name="connsiteY60" fmla="*/ 560387 h 1174750"/>
                <a:gd name="connsiteX61" fmla="*/ 7937 w 1174750"/>
                <a:gd name="connsiteY61" fmla="*/ 485775 h 1174750"/>
                <a:gd name="connsiteX62" fmla="*/ 114022 w 1174750"/>
                <a:gd name="connsiteY62" fmla="*/ 470174 h 1174750"/>
                <a:gd name="connsiteX63" fmla="*/ 126629 w 1174750"/>
                <a:gd name="connsiteY63" fmla="*/ 418946 h 1174750"/>
                <a:gd name="connsiteX64" fmla="*/ 132605 w 1174750"/>
                <a:gd name="connsiteY64" fmla="*/ 405771 h 1174750"/>
                <a:gd name="connsiteX65" fmla="*/ 57150 w 1174750"/>
                <a:gd name="connsiteY65" fmla="*/ 333375 h 1174750"/>
                <a:gd name="connsiteX66" fmla="*/ 93662 w 1174750"/>
                <a:gd name="connsiteY66" fmla="*/ 268287 h 1174750"/>
                <a:gd name="connsiteX67" fmla="*/ 194147 w 1174750"/>
                <a:gd name="connsiteY67" fmla="*/ 294677 h 1174750"/>
                <a:gd name="connsiteX68" fmla="*/ 195530 w 1174750"/>
                <a:gd name="connsiteY68" fmla="*/ 292531 h 1174750"/>
                <a:gd name="connsiteX69" fmla="*/ 235678 w 1174750"/>
                <a:gd name="connsiteY69" fmla="*/ 249961 h 1174750"/>
                <a:gd name="connsiteX70" fmla="*/ 192087 w 1174750"/>
                <a:gd name="connsiteY70" fmla="*/ 152400 h 1174750"/>
                <a:gd name="connsiteX71" fmla="*/ 250824 w 1174750"/>
                <a:gd name="connsiteY71" fmla="*/ 106362 h 1174750"/>
                <a:gd name="connsiteX72" fmla="*/ 335694 w 1174750"/>
                <a:gd name="connsiteY72" fmla="*/ 169496 h 1174750"/>
                <a:gd name="connsiteX73" fmla="*/ 362193 w 1174750"/>
                <a:gd name="connsiteY73" fmla="*/ 151746 h 1174750"/>
                <a:gd name="connsiteX74" fmla="*/ 395198 w 1174750"/>
                <a:gd name="connsiteY74" fmla="*/ 138726 h 1174750"/>
                <a:gd name="connsiteX75" fmla="*/ 392112 w 1174750"/>
                <a:gd name="connsiteY75" fmla="*/ 31750 h 1174750"/>
                <a:gd name="connsiteX76" fmla="*/ 463549 w 1174750"/>
                <a:gd name="connsiteY76" fmla="*/ 11112 h 1174750"/>
                <a:gd name="connsiteX77" fmla="*/ 518238 w 1174750"/>
                <a:gd name="connsiteY77" fmla="*/ 103979 h 1174750"/>
                <a:gd name="connsiteX78" fmla="*/ 552910 w 1174750"/>
                <a:gd name="connsiteY78" fmla="*/ 97845 h 1174750"/>
                <a:gd name="connsiteX79" fmla="*/ 577990 w 1174750"/>
                <a:gd name="connsiteY79" fmla="*/ 9849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74750" h="1174750">
                  <a:moveTo>
                    <a:pt x="615950" y="0"/>
                  </a:moveTo>
                  <a:lnTo>
                    <a:pt x="690562" y="7938"/>
                  </a:lnTo>
                  <a:lnTo>
                    <a:pt x="704967" y="112884"/>
                  </a:lnTo>
                  <a:lnTo>
                    <a:pt x="742050" y="121270"/>
                  </a:lnTo>
                  <a:lnTo>
                    <a:pt x="769468" y="133166"/>
                  </a:lnTo>
                  <a:lnTo>
                    <a:pt x="841375" y="57150"/>
                  </a:lnTo>
                  <a:lnTo>
                    <a:pt x="908050" y="93663"/>
                  </a:lnTo>
                  <a:lnTo>
                    <a:pt x="881353" y="195319"/>
                  </a:lnTo>
                  <a:lnTo>
                    <a:pt x="896621" y="205513"/>
                  </a:lnTo>
                  <a:lnTo>
                    <a:pt x="927173" y="235070"/>
                  </a:lnTo>
                  <a:lnTo>
                    <a:pt x="1022350" y="192087"/>
                  </a:lnTo>
                  <a:lnTo>
                    <a:pt x="1069975" y="250824"/>
                  </a:lnTo>
                  <a:lnTo>
                    <a:pt x="1008057" y="334058"/>
                  </a:lnTo>
                  <a:lnTo>
                    <a:pt x="1012850" y="340787"/>
                  </a:lnTo>
                  <a:lnTo>
                    <a:pt x="1035896" y="395218"/>
                  </a:lnTo>
                  <a:lnTo>
                    <a:pt x="1144588" y="392112"/>
                  </a:lnTo>
                  <a:lnTo>
                    <a:pt x="1165225" y="463549"/>
                  </a:lnTo>
                  <a:lnTo>
                    <a:pt x="1072819" y="516353"/>
                  </a:lnTo>
                  <a:lnTo>
                    <a:pt x="1077438" y="540687"/>
                  </a:lnTo>
                  <a:lnTo>
                    <a:pt x="1076865" y="577826"/>
                  </a:lnTo>
                  <a:lnTo>
                    <a:pt x="1174750" y="615950"/>
                  </a:lnTo>
                  <a:lnTo>
                    <a:pt x="1166813" y="690562"/>
                  </a:lnTo>
                  <a:lnTo>
                    <a:pt x="1062601" y="705007"/>
                  </a:lnTo>
                  <a:lnTo>
                    <a:pt x="1049710" y="757392"/>
                  </a:lnTo>
                  <a:lnTo>
                    <a:pt x="1043913" y="770170"/>
                  </a:lnTo>
                  <a:lnTo>
                    <a:pt x="1119188" y="841375"/>
                  </a:lnTo>
                  <a:lnTo>
                    <a:pt x="1082676" y="908050"/>
                  </a:lnTo>
                  <a:lnTo>
                    <a:pt x="982045" y="881886"/>
                  </a:lnTo>
                  <a:lnTo>
                    <a:pt x="980809" y="883806"/>
                  </a:lnTo>
                  <a:lnTo>
                    <a:pt x="940450" y="926599"/>
                  </a:lnTo>
                  <a:lnTo>
                    <a:pt x="982662" y="1022349"/>
                  </a:lnTo>
                  <a:lnTo>
                    <a:pt x="925512" y="1069974"/>
                  </a:lnTo>
                  <a:lnTo>
                    <a:pt x="840644" y="1006841"/>
                  </a:lnTo>
                  <a:lnTo>
                    <a:pt x="814145" y="1024591"/>
                  </a:lnTo>
                  <a:lnTo>
                    <a:pt x="781185" y="1037594"/>
                  </a:lnTo>
                  <a:lnTo>
                    <a:pt x="784225" y="1143000"/>
                  </a:lnTo>
                  <a:lnTo>
                    <a:pt x="711200" y="1163637"/>
                  </a:lnTo>
                  <a:lnTo>
                    <a:pt x="658868" y="1073062"/>
                  </a:lnTo>
                  <a:lnTo>
                    <a:pt x="635880" y="1077436"/>
                  </a:lnTo>
                  <a:lnTo>
                    <a:pt x="597489" y="1076843"/>
                  </a:lnTo>
                  <a:lnTo>
                    <a:pt x="560387" y="1174750"/>
                  </a:lnTo>
                  <a:lnTo>
                    <a:pt x="485774" y="1166813"/>
                  </a:lnTo>
                  <a:lnTo>
                    <a:pt x="470244" y="1062239"/>
                  </a:lnTo>
                  <a:lnTo>
                    <a:pt x="419327" y="1049708"/>
                  </a:lnTo>
                  <a:lnTo>
                    <a:pt x="404822" y="1043134"/>
                  </a:lnTo>
                  <a:lnTo>
                    <a:pt x="333374" y="1117600"/>
                  </a:lnTo>
                  <a:lnTo>
                    <a:pt x="268287" y="1081088"/>
                  </a:lnTo>
                  <a:lnTo>
                    <a:pt x="294359" y="981814"/>
                  </a:lnTo>
                  <a:lnTo>
                    <a:pt x="292795" y="980808"/>
                  </a:lnTo>
                  <a:lnTo>
                    <a:pt x="249696" y="940224"/>
                  </a:lnTo>
                  <a:lnTo>
                    <a:pt x="152399" y="982662"/>
                  </a:lnTo>
                  <a:lnTo>
                    <a:pt x="106362" y="925512"/>
                  </a:lnTo>
                  <a:lnTo>
                    <a:pt x="169531" y="840597"/>
                  </a:lnTo>
                  <a:lnTo>
                    <a:pt x="151782" y="814144"/>
                  </a:lnTo>
                  <a:lnTo>
                    <a:pt x="138529" y="780584"/>
                  </a:lnTo>
                  <a:lnTo>
                    <a:pt x="31749" y="782637"/>
                  </a:lnTo>
                  <a:lnTo>
                    <a:pt x="11112" y="712787"/>
                  </a:lnTo>
                  <a:lnTo>
                    <a:pt x="103243" y="658532"/>
                  </a:lnTo>
                  <a:lnTo>
                    <a:pt x="98900" y="635651"/>
                  </a:lnTo>
                  <a:lnTo>
                    <a:pt x="99486" y="597694"/>
                  </a:lnTo>
                  <a:lnTo>
                    <a:pt x="0" y="560387"/>
                  </a:lnTo>
                  <a:lnTo>
                    <a:pt x="7937" y="485775"/>
                  </a:lnTo>
                  <a:lnTo>
                    <a:pt x="114022" y="470174"/>
                  </a:lnTo>
                  <a:lnTo>
                    <a:pt x="126629" y="418946"/>
                  </a:lnTo>
                  <a:lnTo>
                    <a:pt x="132605" y="405771"/>
                  </a:lnTo>
                  <a:lnTo>
                    <a:pt x="57150" y="333375"/>
                  </a:lnTo>
                  <a:lnTo>
                    <a:pt x="93662" y="268287"/>
                  </a:lnTo>
                  <a:lnTo>
                    <a:pt x="194147" y="294677"/>
                  </a:lnTo>
                  <a:lnTo>
                    <a:pt x="195530" y="292531"/>
                  </a:lnTo>
                  <a:lnTo>
                    <a:pt x="235678" y="249961"/>
                  </a:lnTo>
                  <a:lnTo>
                    <a:pt x="192087" y="152400"/>
                  </a:lnTo>
                  <a:lnTo>
                    <a:pt x="250824" y="106362"/>
                  </a:lnTo>
                  <a:lnTo>
                    <a:pt x="335694" y="169496"/>
                  </a:lnTo>
                  <a:lnTo>
                    <a:pt x="362193" y="151746"/>
                  </a:lnTo>
                  <a:lnTo>
                    <a:pt x="395198" y="138726"/>
                  </a:lnTo>
                  <a:lnTo>
                    <a:pt x="392112" y="31750"/>
                  </a:lnTo>
                  <a:lnTo>
                    <a:pt x="463549" y="11112"/>
                  </a:lnTo>
                  <a:lnTo>
                    <a:pt x="518238" y="103979"/>
                  </a:lnTo>
                  <a:lnTo>
                    <a:pt x="552910" y="97845"/>
                  </a:lnTo>
                  <a:lnTo>
                    <a:pt x="577990" y="98490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7" name="Freeform 121"/>
            <p:cNvSpPr/>
            <p:nvPr/>
          </p:nvSpPr>
          <p:spPr bwMode="auto">
            <a:xfrm>
              <a:off x="6607176" y="2432050"/>
              <a:ext cx="649288" cy="649287"/>
            </a:xfrm>
            <a:custGeom>
              <a:avLst/>
              <a:gdLst>
                <a:gd name="connsiteX0" fmla="*/ 317500 w 649288"/>
                <a:gd name="connsiteY0" fmla="*/ 0 h 649287"/>
                <a:gd name="connsiteX1" fmla="*/ 393700 w 649288"/>
                <a:gd name="connsiteY1" fmla="*/ 7937 h 649287"/>
                <a:gd name="connsiteX2" fmla="*/ 412438 w 649288"/>
                <a:gd name="connsiteY2" fmla="*/ 93737 h 649287"/>
                <a:gd name="connsiteX3" fmla="*/ 433195 w 649288"/>
                <a:gd name="connsiteY3" fmla="*/ 101206 h 649287"/>
                <a:gd name="connsiteX4" fmla="*/ 466681 w 649288"/>
                <a:gd name="connsiteY4" fmla="*/ 121501 h 649287"/>
                <a:gd name="connsiteX5" fmla="*/ 547689 w 649288"/>
                <a:gd name="connsiteY5" fmla="*/ 88900 h 649287"/>
                <a:gd name="connsiteX6" fmla="*/ 596901 w 649288"/>
                <a:gd name="connsiteY6" fmla="*/ 147638 h 649287"/>
                <a:gd name="connsiteX7" fmla="*/ 550055 w 649288"/>
                <a:gd name="connsiteY7" fmla="*/ 220835 h 649287"/>
                <a:gd name="connsiteX8" fmla="*/ 559211 w 649288"/>
                <a:gd name="connsiteY8" fmla="*/ 239961 h 649287"/>
                <a:gd name="connsiteX9" fmla="*/ 569814 w 649288"/>
                <a:gd name="connsiteY9" fmla="*/ 280966 h 649287"/>
                <a:gd name="connsiteX10" fmla="*/ 649288 w 649288"/>
                <a:gd name="connsiteY10" fmla="*/ 314325 h 649287"/>
                <a:gd name="connsiteX11" fmla="*/ 642938 w 649288"/>
                <a:gd name="connsiteY11" fmla="*/ 392113 h 649287"/>
                <a:gd name="connsiteX12" fmla="*/ 556964 w 649288"/>
                <a:gd name="connsiteY12" fmla="*/ 410889 h 649287"/>
                <a:gd name="connsiteX13" fmla="*/ 549457 w 649288"/>
                <a:gd name="connsiteY13" fmla="*/ 431560 h 649287"/>
                <a:gd name="connsiteX14" fmla="*/ 527263 w 649288"/>
                <a:gd name="connsiteY14" fmla="*/ 467798 h 649287"/>
                <a:gd name="connsiteX15" fmla="*/ 560388 w 649288"/>
                <a:gd name="connsiteY15" fmla="*/ 547687 h 649287"/>
                <a:gd name="connsiteX16" fmla="*/ 500063 w 649288"/>
                <a:gd name="connsiteY16" fmla="*/ 598487 h 649287"/>
                <a:gd name="connsiteX17" fmla="*/ 424873 w 649288"/>
                <a:gd name="connsiteY17" fmla="*/ 549715 h 649287"/>
                <a:gd name="connsiteX18" fmla="*/ 410120 w 649288"/>
                <a:gd name="connsiteY18" fmla="*/ 556698 h 649287"/>
                <a:gd name="connsiteX19" fmla="*/ 368313 w 649288"/>
                <a:gd name="connsiteY19" fmla="*/ 567433 h 649287"/>
                <a:gd name="connsiteX20" fmla="*/ 333375 w 649288"/>
                <a:gd name="connsiteY20" fmla="*/ 649287 h 649287"/>
                <a:gd name="connsiteX21" fmla="*/ 255588 w 649288"/>
                <a:gd name="connsiteY21" fmla="*/ 642937 h 649287"/>
                <a:gd name="connsiteX22" fmla="*/ 237274 w 649288"/>
                <a:gd name="connsiteY22" fmla="*/ 554423 h 649287"/>
                <a:gd name="connsiteX23" fmla="*/ 217680 w 649288"/>
                <a:gd name="connsiteY23" fmla="*/ 547372 h 649287"/>
                <a:gd name="connsiteX24" fmla="*/ 184265 w 649288"/>
                <a:gd name="connsiteY24" fmla="*/ 527120 h 649287"/>
                <a:gd name="connsiteX25" fmla="*/ 101600 w 649288"/>
                <a:gd name="connsiteY25" fmla="*/ 560387 h 649287"/>
                <a:gd name="connsiteX26" fmla="*/ 52388 w 649288"/>
                <a:gd name="connsiteY26" fmla="*/ 501650 h 649287"/>
                <a:gd name="connsiteX27" fmla="*/ 100335 w 649288"/>
                <a:gd name="connsiteY27" fmla="*/ 426731 h 649287"/>
                <a:gd name="connsiteX28" fmla="*/ 91664 w 649288"/>
                <a:gd name="connsiteY28" fmla="*/ 408618 h 649287"/>
                <a:gd name="connsiteX29" fmla="*/ 81166 w 649288"/>
                <a:gd name="connsiteY29" fmla="*/ 368019 h 649287"/>
                <a:gd name="connsiteX30" fmla="*/ 0 w 649288"/>
                <a:gd name="connsiteY30" fmla="*/ 333375 h 649287"/>
                <a:gd name="connsiteX31" fmla="*/ 7937 w 649288"/>
                <a:gd name="connsiteY31" fmla="*/ 257175 h 649287"/>
                <a:gd name="connsiteX32" fmla="*/ 93624 w 649288"/>
                <a:gd name="connsiteY32" fmla="*/ 238462 h 649287"/>
                <a:gd name="connsiteX33" fmla="*/ 101418 w 649288"/>
                <a:gd name="connsiteY33" fmla="*/ 216983 h 649287"/>
                <a:gd name="connsiteX34" fmla="*/ 122826 w 649288"/>
                <a:gd name="connsiteY34" fmla="*/ 181954 h 649287"/>
                <a:gd name="connsiteX35" fmla="*/ 90488 w 649288"/>
                <a:gd name="connsiteY35" fmla="*/ 101599 h 649287"/>
                <a:gd name="connsiteX36" fmla="*/ 149225 w 649288"/>
                <a:gd name="connsiteY36" fmla="*/ 52387 h 649287"/>
                <a:gd name="connsiteX37" fmla="*/ 223287 w 649288"/>
                <a:gd name="connsiteY37" fmla="*/ 99786 h 649287"/>
                <a:gd name="connsiteX38" fmla="*/ 240755 w 649288"/>
                <a:gd name="connsiteY38" fmla="*/ 91494 h 649287"/>
                <a:gd name="connsiteX39" fmla="*/ 283081 w 649288"/>
                <a:gd name="connsiteY39" fmla="*/ 80640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0" y="0"/>
                  </a:moveTo>
                  <a:lnTo>
                    <a:pt x="393700" y="7937"/>
                  </a:lnTo>
                  <a:lnTo>
                    <a:pt x="412438" y="93737"/>
                  </a:lnTo>
                  <a:lnTo>
                    <a:pt x="433195" y="101206"/>
                  </a:lnTo>
                  <a:lnTo>
                    <a:pt x="466681" y="121501"/>
                  </a:lnTo>
                  <a:lnTo>
                    <a:pt x="547689" y="88900"/>
                  </a:lnTo>
                  <a:lnTo>
                    <a:pt x="596901" y="147638"/>
                  </a:lnTo>
                  <a:lnTo>
                    <a:pt x="550055" y="220835"/>
                  </a:lnTo>
                  <a:lnTo>
                    <a:pt x="559211" y="239961"/>
                  </a:lnTo>
                  <a:lnTo>
                    <a:pt x="569814" y="280966"/>
                  </a:lnTo>
                  <a:lnTo>
                    <a:pt x="649288" y="314325"/>
                  </a:lnTo>
                  <a:lnTo>
                    <a:pt x="642938" y="392113"/>
                  </a:lnTo>
                  <a:lnTo>
                    <a:pt x="556964" y="410889"/>
                  </a:lnTo>
                  <a:lnTo>
                    <a:pt x="549457" y="431560"/>
                  </a:lnTo>
                  <a:lnTo>
                    <a:pt x="527263" y="467798"/>
                  </a:lnTo>
                  <a:lnTo>
                    <a:pt x="560388" y="547687"/>
                  </a:lnTo>
                  <a:lnTo>
                    <a:pt x="500063" y="598487"/>
                  </a:lnTo>
                  <a:lnTo>
                    <a:pt x="424873" y="549715"/>
                  </a:lnTo>
                  <a:lnTo>
                    <a:pt x="410120" y="556698"/>
                  </a:lnTo>
                  <a:lnTo>
                    <a:pt x="368313" y="567433"/>
                  </a:lnTo>
                  <a:lnTo>
                    <a:pt x="333375" y="649287"/>
                  </a:lnTo>
                  <a:lnTo>
                    <a:pt x="255588" y="642937"/>
                  </a:lnTo>
                  <a:lnTo>
                    <a:pt x="237274" y="554423"/>
                  </a:lnTo>
                  <a:lnTo>
                    <a:pt x="217680" y="547372"/>
                  </a:lnTo>
                  <a:lnTo>
                    <a:pt x="184265" y="527120"/>
                  </a:lnTo>
                  <a:lnTo>
                    <a:pt x="101600" y="560387"/>
                  </a:lnTo>
                  <a:lnTo>
                    <a:pt x="52388" y="501650"/>
                  </a:lnTo>
                  <a:lnTo>
                    <a:pt x="100335" y="426731"/>
                  </a:lnTo>
                  <a:lnTo>
                    <a:pt x="91664" y="408618"/>
                  </a:lnTo>
                  <a:lnTo>
                    <a:pt x="81166" y="368019"/>
                  </a:lnTo>
                  <a:lnTo>
                    <a:pt x="0" y="333375"/>
                  </a:lnTo>
                  <a:lnTo>
                    <a:pt x="7937" y="257175"/>
                  </a:lnTo>
                  <a:lnTo>
                    <a:pt x="93624" y="238462"/>
                  </a:lnTo>
                  <a:lnTo>
                    <a:pt x="101418" y="216983"/>
                  </a:lnTo>
                  <a:lnTo>
                    <a:pt x="122826" y="181954"/>
                  </a:lnTo>
                  <a:lnTo>
                    <a:pt x="90488" y="101599"/>
                  </a:lnTo>
                  <a:lnTo>
                    <a:pt x="149225" y="52387"/>
                  </a:lnTo>
                  <a:lnTo>
                    <a:pt x="223287" y="99786"/>
                  </a:lnTo>
                  <a:lnTo>
                    <a:pt x="240755" y="91494"/>
                  </a:lnTo>
                  <a:lnTo>
                    <a:pt x="283081" y="80640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8" name="Freeform 119"/>
            <p:cNvSpPr/>
            <p:nvPr/>
          </p:nvSpPr>
          <p:spPr bwMode="auto">
            <a:xfrm>
              <a:off x="5554664" y="2970211"/>
              <a:ext cx="1862137" cy="1860550"/>
            </a:xfrm>
            <a:custGeom>
              <a:avLst/>
              <a:gdLst>
                <a:gd name="connsiteX0" fmla="*/ 925512 w 1862137"/>
                <a:gd name="connsiteY0" fmla="*/ 0 h 1860550"/>
                <a:gd name="connsiteX1" fmla="*/ 978984 w 1862137"/>
                <a:gd name="connsiteY1" fmla="*/ 157330 h 1860550"/>
                <a:gd name="connsiteX2" fmla="*/ 1037671 w 1862137"/>
                <a:gd name="connsiteY2" fmla="*/ 159757 h 1860550"/>
                <a:gd name="connsiteX3" fmla="*/ 1083692 w 1862137"/>
                <a:gd name="connsiteY3" fmla="*/ 170718 h 1860550"/>
                <a:gd name="connsiteX4" fmla="*/ 1176338 w 1862137"/>
                <a:gd name="connsiteY4" fmla="*/ 31750 h 1860550"/>
                <a:gd name="connsiteX5" fmla="*/ 1289050 w 1862137"/>
                <a:gd name="connsiteY5" fmla="*/ 69850 h 1860550"/>
                <a:gd name="connsiteX6" fmla="*/ 1275692 w 1862137"/>
                <a:gd name="connsiteY6" fmla="*/ 236320 h 1860550"/>
                <a:gd name="connsiteX7" fmla="*/ 1319008 w 1862137"/>
                <a:gd name="connsiteY7" fmla="*/ 255918 h 1860550"/>
                <a:gd name="connsiteX8" fmla="*/ 1358662 w 1862137"/>
                <a:gd name="connsiteY8" fmla="*/ 284075 h 1860550"/>
                <a:gd name="connsiteX9" fmla="*/ 1495425 w 1862137"/>
                <a:gd name="connsiteY9" fmla="*/ 190500 h 1860550"/>
                <a:gd name="connsiteX10" fmla="*/ 1585912 w 1862137"/>
                <a:gd name="connsiteY10" fmla="*/ 268288 h 1860550"/>
                <a:gd name="connsiteX11" fmla="*/ 1511895 w 1862137"/>
                <a:gd name="connsiteY11" fmla="*/ 417350 h 1860550"/>
                <a:gd name="connsiteX12" fmla="*/ 1546743 w 1862137"/>
                <a:gd name="connsiteY12" fmla="*/ 454238 h 1860550"/>
                <a:gd name="connsiteX13" fmla="*/ 1576521 w 1862137"/>
                <a:gd name="connsiteY13" fmla="*/ 502126 h 1860550"/>
                <a:gd name="connsiteX14" fmla="*/ 1741488 w 1862137"/>
                <a:gd name="connsiteY14" fmla="*/ 468313 h 1860550"/>
                <a:gd name="connsiteX15" fmla="*/ 1793875 w 1862137"/>
                <a:gd name="connsiteY15" fmla="*/ 573088 h 1860550"/>
                <a:gd name="connsiteX16" fmla="*/ 1667696 w 1862137"/>
                <a:gd name="connsiteY16" fmla="*/ 681097 h 1860550"/>
                <a:gd name="connsiteX17" fmla="*/ 1684884 w 1862137"/>
                <a:gd name="connsiteY17" fmla="*/ 735702 h 1860550"/>
                <a:gd name="connsiteX18" fmla="*/ 1693262 w 1862137"/>
                <a:gd name="connsiteY18" fmla="*/ 776085 h 1860550"/>
                <a:gd name="connsiteX19" fmla="*/ 1854200 w 1862137"/>
                <a:gd name="connsiteY19" fmla="*/ 806450 h 1860550"/>
                <a:gd name="connsiteX20" fmla="*/ 1862137 w 1862137"/>
                <a:gd name="connsiteY20" fmla="*/ 925513 h 1860550"/>
                <a:gd name="connsiteX21" fmla="*/ 1704727 w 1862137"/>
                <a:gd name="connsiteY21" fmla="*/ 977642 h 1860550"/>
                <a:gd name="connsiteX22" fmla="*/ 1702277 w 1862137"/>
                <a:gd name="connsiteY22" fmla="*/ 1036783 h 1860550"/>
                <a:gd name="connsiteX23" fmla="*/ 1691105 w 1862137"/>
                <a:gd name="connsiteY23" fmla="*/ 1083603 h 1860550"/>
                <a:gd name="connsiteX24" fmla="*/ 1830387 w 1862137"/>
                <a:gd name="connsiteY24" fmla="*/ 1174750 h 1860550"/>
                <a:gd name="connsiteX25" fmla="*/ 1792287 w 1862137"/>
                <a:gd name="connsiteY25" fmla="*/ 1285875 h 1860550"/>
                <a:gd name="connsiteX26" fmla="*/ 1625658 w 1862137"/>
                <a:gd name="connsiteY26" fmla="*/ 1274561 h 1860550"/>
                <a:gd name="connsiteX27" fmla="*/ 1606030 w 1862137"/>
                <a:gd name="connsiteY27" fmla="*/ 1317868 h 1860550"/>
                <a:gd name="connsiteX28" fmla="*/ 1577382 w 1862137"/>
                <a:gd name="connsiteY28" fmla="*/ 1358141 h 1860550"/>
                <a:gd name="connsiteX29" fmla="*/ 1671637 w 1862137"/>
                <a:gd name="connsiteY29" fmla="*/ 1495425 h 1860550"/>
                <a:gd name="connsiteX30" fmla="*/ 1593850 w 1862137"/>
                <a:gd name="connsiteY30" fmla="*/ 1584325 h 1860550"/>
                <a:gd name="connsiteX31" fmla="*/ 1444760 w 1862137"/>
                <a:gd name="connsiteY31" fmla="*/ 1510294 h 1860550"/>
                <a:gd name="connsiteX32" fmla="*/ 1407533 w 1862137"/>
                <a:gd name="connsiteY32" fmla="*/ 1545400 h 1860550"/>
                <a:gd name="connsiteX33" fmla="*/ 1359818 w 1862137"/>
                <a:gd name="connsiteY33" fmla="*/ 1575017 h 1860550"/>
                <a:gd name="connsiteX34" fmla="*/ 1393825 w 1862137"/>
                <a:gd name="connsiteY34" fmla="*/ 1739900 h 1860550"/>
                <a:gd name="connsiteX35" fmla="*/ 1289050 w 1862137"/>
                <a:gd name="connsiteY35" fmla="*/ 1792287 h 1860550"/>
                <a:gd name="connsiteX36" fmla="*/ 1181011 w 1862137"/>
                <a:gd name="connsiteY36" fmla="*/ 1666074 h 1860550"/>
                <a:gd name="connsiteX37" fmla="*/ 1125816 w 1862137"/>
                <a:gd name="connsiteY37" fmla="*/ 1683417 h 1860550"/>
                <a:gd name="connsiteX38" fmla="*/ 1086058 w 1862137"/>
                <a:gd name="connsiteY38" fmla="*/ 1691651 h 1860550"/>
                <a:gd name="connsiteX39" fmla="*/ 1055688 w 1862137"/>
                <a:gd name="connsiteY39" fmla="*/ 1852613 h 1860550"/>
                <a:gd name="connsiteX40" fmla="*/ 936625 w 1862137"/>
                <a:gd name="connsiteY40" fmla="*/ 1860550 h 1860550"/>
                <a:gd name="connsiteX41" fmla="*/ 883154 w 1862137"/>
                <a:gd name="connsiteY41" fmla="*/ 1703221 h 1860550"/>
                <a:gd name="connsiteX42" fmla="*/ 824467 w 1862137"/>
                <a:gd name="connsiteY42" fmla="*/ 1700794 h 1860550"/>
                <a:gd name="connsiteX43" fmla="*/ 777857 w 1862137"/>
                <a:gd name="connsiteY43" fmla="*/ 1689693 h 1860550"/>
                <a:gd name="connsiteX44" fmla="*/ 685800 w 1862137"/>
                <a:gd name="connsiteY44" fmla="*/ 1828800 h 1860550"/>
                <a:gd name="connsiteX45" fmla="*/ 574675 w 1862137"/>
                <a:gd name="connsiteY45" fmla="*/ 1789113 h 1860550"/>
                <a:gd name="connsiteX46" fmla="*/ 586948 w 1862137"/>
                <a:gd name="connsiteY46" fmla="*/ 1624458 h 1860550"/>
                <a:gd name="connsiteX47" fmla="*/ 543130 w 1862137"/>
                <a:gd name="connsiteY47" fmla="*/ 1604634 h 1860550"/>
                <a:gd name="connsiteX48" fmla="*/ 502741 w 1862137"/>
                <a:gd name="connsiteY48" fmla="*/ 1575955 h 1860550"/>
                <a:gd name="connsiteX49" fmla="*/ 366712 w 1862137"/>
                <a:gd name="connsiteY49" fmla="*/ 1670050 h 1860550"/>
                <a:gd name="connsiteX50" fmla="*/ 276225 w 1862137"/>
                <a:gd name="connsiteY50" fmla="*/ 1592263 h 1860550"/>
                <a:gd name="connsiteX51" fmla="*/ 350241 w 1862137"/>
                <a:gd name="connsiteY51" fmla="*/ 1443201 h 1860550"/>
                <a:gd name="connsiteX52" fmla="*/ 315394 w 1862137"/>
                <a:gd name="connsiteY52" fmla="*/ 1406314 h 1860550"/>
                <a:gd name="connsiteX53" fmla="*/ 285679 w 1862137"/>
                <a:gd name="connsiteY53" fmla="*/ 1358527 h 1860550"/>
                <a:gd name="connsiteX54" fmla="*/ 122237 w 1862137"/>
                <a:gd name="connsiteY54" fmla="*/ 1392237 h 1860550"/>
                <a:gd name="connsiteX55" fmla="*/ 68262 w 1862137"/>
                <a:gd name="connsiteY55" fmla="*/ 1285875 h 1860550"/>
                <a:gd name="connsiteX56" fmla="*/ 194297 w 1862137"/>
                <a:gd name="connsiteY56" fmla="*/ 1178997 h 1860550"/>
                <a:gd name="connsiteX57" fmla="*/ 177253 w 1862137"/>
                <a:gd name="connsiteY57" fmla="*/ 1124849 h 1860550"/>
                <a:gd name="connsiteX58" fmla="*/ 168617 w 1862137"/>
                <a:gd name="connsiteY58" fmla="*/ 1083223 h 1860550"/>
                <a:gd name="connsiteX59" fmla="*/ 7937 w 1862137"/>
                <a:gd name="connsiteY59" fmla="*/ 1054100 h 1860550"/>
                <a:gd name="connsiteX60" fmla="*/ 0 w 1862137"/>
                <a:gd name="connsiteY60" fmla="*/ 935037 h 1860550"/>
                <a:gd name="connsiteX61" fmla="*/ 157410 w 1862137"/>
                <a:gd name="connsiteY61" fmla="*/ 882908 h 1860550"/>
                <a:gd name="connsiteX62" fmla="*/ 159860 w 1862137"/>
                <a:gd name="connsiteY62" fmla="*/ 823769 h 1860550"/>
                <a:gd name="connsiteX63" fmla="*/ 171108 w 1862137"/>
                <a:gd name="connsiteY63" fmla="*/ 776628 h 1860550"/>
                <a:gd name="connsiteX64" fmla="*/ 33337 w 1862137"/>
                <a:gd name="connsiteY64" fmla="*/ 685801 h 1860550"/>
                <a:gd name="connsiteX65" fmla="*/ 71437 w 1862137"/>
                <a:gd name="connsiteY65" fmla="*/ 573088 h 1860550"/>
                <a:gd name="connsiteX66" fmla="*/ 236742 w 1862137"/>
                <a:gd name="connsiteY66" fmla="*/ 585409 h 1860550"/>
                <a:gd name="connsiteX67" fmla="*/ 256107 w 1862137"/>
                <a:gd name="connsiteY67" fmla="*/ 542684 h 1860550"/>
                <a:gd name="connsiteX68" fmla="*/ 284755 w 1862137"/>
                <a:gd name="connsiteY68" fmla="*/ 502410 h 1860550"/>
                <a:gd name="connsiteX69" fmla="*/ 190500 w 1862137"/>
                <a:gd name="connsiteY69" fmla="*/ 365125 h 1860550"/>
                <a:gd name="connsiteX70" fmla="*/ 268287 w 1862137"/>
                <a:gd name="connsiteY70" fmla="*/ 276225 h 1860550"/>
                <a:gd name="connsiteX71" fmla="*/ 417378 w 1862137"/>
                <a:gd name="connsiteY71" fmla="*/ 350256 h 1860550"/>
                <a:gd name="connsiteX72" fmla="*/ 454604 w 1862137"/>
                <a:gd name="connsiteY72" fmla="*/ 315152 h 1860550"/>
                <a:gd name="connsiteX73" fmla="*/ 502320 w 1862137"/>
                <a:gd name="connsiteY73" fmla="*/ 285534 h 1860550"/>
                <a:gd name="connsiteX74" fmla="*/ 468312 w 1862137"/>
                <a:gd name="connsiteY74" fmla="*/ 120651 h 1860550"/>
                <a:gd name="connsiteX75" fmla="*/ 574675 w 1862137"/>
                <a:gd name="connsiteY75" fmla="*/ 68263 h 1860550"/>
                <a:gd name="connsiteX76" fmla="*/ 682378 w 1862137"/>
                <a:gd name="connsiteY76" fmla="*/ 194084 h 1860550"/>
                <a:gd name="connsiteX77" fmla="*/ 736321 w 1862137"/>
                <a:gd name="connsiteY77" fmla="*/ 177134 h 1860550"/>
                <a:gd name="connsiteX78" fmla="*/ 777732 w 1862137"/>
                <a:gd name="connsiteY78" fmla="*/ 168558 h 1860550"/>
                <a:gd name="connsiteX79" fmla="*/ 808037 w 1862137"/>
                <a:gd name="connsiteY79" fmla="*/ 7937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62137" h="1860550">
                  <a:moveTo>
                    <a:pt x="925512" y="0"/>
                  </a:moveTo>
                  <a:lnTo>
                    <a:pt x="978984" y="157330"/>
                  </a:lnTo>
                  <a:lnTo>
                    <a:pt x="1037671" y="159757"/>
                  </a:lnTo>
                  <a:lnTo>
                    <a:pt x="1083692" y="170718"/>
                  </a:lnTo>
                  <a:lnTo>
                    <a:pt x="1176338" y="31750"/>
                  </a:lnTo>
                  <a:lnTo>
                    <a:pt x="1289050" y="69850"/>
                  </a:lnTo>
                  <a:lnTo>
                    <a:pt x="1275692" y="236320"/>
                  </a:lnTo>
                  <a:lnTo>
                    <a:pt x="1319008" y="255918"/>
                  </a:lnTo>
                  <a:lnTo>
                    <a:pt x="1358662" y="284075"/>
                  </a:lnTo>
                  <a:lnTo>
                    <a:pt x="1495425" y="190500"/>
                  </a:lnTo>
                  <a:lnTo>
                    <a:pt x="1585912" y="268288"/>
                  </a:lnTo>
                  <a:lnTo>
                    <a:pt x="1511895" y="417350"/>
                  </a:lnTo>
                  <a:lnTo>
                    <a:pt x="1546743" y="454238"/>
                  </a:lnTo>
                  <a:lnTo>
                    <a:pt x="1576521" y="502126"/>
                  </a:lnTo>
                  <a:lnTo>
                    <a:pt x="1741488" y="468313"/>
                  </a:lnTo>
                  <a:lnTo>
                    <a:pt x="1793875" y="573088"/>
                  </a:lnTo>
                  <a:lnTo>
                    <a:pt x="1667696" y="681097"/>
                  </a:lnTo>
                  <a:lnTo>
                    <a:pt x="1684884" y="735702"/>
                  </a:lnTo>
                  <a:lnTo>
                    <a:pt x="1693262" y="776085"/>
                  </a:lnTo>
                  <a:lnTo>
                    <a:pt x="1854200" y="806450"/>
                  </a:lnTo>
                  <a:lnTo>
                    <a:pt x="1862137" y="925513"/>
                  </a:lnTo>
                  <a:lnTo>
                    <a:pt x="1704727" y="977642"/>
                  </a:lnTo>
                  <a:lnTo>
                    <a:pt x="1702277" y="1036783"/>
                  </a:lnTo>
                  <a:lnTo>
                    <a:pt x="1691105" y="1083603"/>
                  </a:lnTo>
                  <a:lnTo>
                    <a:pt x="1830387" y="1174750"/>
                  </a:lnTo>
                  <a:lnTo>
                    <a:pt x="1792287" y="1285875"/>
                  </a:lnTo>
                  <a:lnTo>
                    <a:pt x="1625658" y="1274561"/>
                  </a:lnTo>
                  <a:lnTo>
                    <a:pt x="1606030" y="1317868"/>
                  </a:lnTo>
                  <a:lnTo>
                    <a:pt x="1577382" y="1358141"/>
                  </a:lnTo>
                  <a:lnTo>
                    <a:pt x="1671637" y="1495425"/>
                  </a:lnTo>
                  <a:lnTo>
                    <a:pt x="1593850" y="1584325"/>
                  </a:lnTo>
                  <a:lnTo>
                    <a:pt x="1444760" y="1510294"/>
                  </a:lnTo>
                  <a:lnTo>
                    <a:pt x="1407533" y="1545400"/>
                  </a:lnTo>
                  <a:lnTo>
                    <a:pt x="1359818" y="1575017"/>
                  </a:lnTo>
                  <a:lnTo>
                    <a:pt x="1393825" y="1739900"/>
                  </a:lnTo>
                  <a:lnTo>
                    <a:pt x="1289050" y="1792287"/>
                  </a:lnTo>
                  <a:lnTo>
                    <a:pt x="1181011" y="1666074"/>
                  </a:lnTo>
                  <a:lnTo>
                    <a:pt x="1125816" y="1683417"/>
                  </a:lnTo>
                  <a:lnTo>
                    <a:pt x="1086058" y="1691651"/>
                  </a:lnTo>
                  <a:lnTo>
                    <a:pt x="1055688" y="1852613"/>
                  </a:lnTo>
                  <a:lnTo>
                    <a:pt x="936625" y="1860550"/>
                  </a:lnTo>
                  <a:lnTo>
                    <a:pt x="883154" y="1703221"/>
                  </a:lnTo>
                  <a:lnTo>
                    <a:pt x="824467" y="1700794"/>
                  </a:lnTo>
                  <a:lnTo>
                    <a:pt x="777857" y="1689693"/>
                  </a:lnTo>
                  <a:lnTo>
                    <a:pt x="685800" y="1828800"/>
                  </a:lnTo>
                  <a:lnTo>
                    <a:pt x="574675" y="1789113"/>
                  </a:lnTo>
                  <a:lnTo>
                    <a:pt x="586948" y="1624458"/>
                  </a:lnTo>
                  <a:lnTo>
                    <a:pt x="543130" y="1604634"/>
                  </a:lnTo>
                  <a:lnTo>
                    <a:pt x="502741" y="1575955"/>
                  </a:lnTo>
                  <a:lnTo>
                    <a:pt x="366712" y="1670050"/>
                  </a:lnTo>
                  <a:lnTo>
                    <a:pt x="276225" y="1592263"/>
                  </a:lnTo>
                  <a:lnTo>
                    <a:pt x="350241" y="1443201"/>
                  </a:lnTo>
                  <a:lnTo>
                    <a:pt x="315394" y="1406314"/>
                  </a:lnTo>
                  <a:lnTo>
                    <a:pt x="285679" y="1358527"/>
                  </a:lnTo>
                  <a:lnTo>
                    <a:pt x="122237" y="1392237"/>
                  </a:lnTo>
                  <a:lnTo>
                    <a:pt x="68262" y="1285875"/>
                  </a:lnTo>
                  <a:lnTo>
                    <a:pt x="194297" y="1178997"/>
                  </a:lnTo>
                  <a:lnTo>
                    <a:pt x="177253" y="1124849"/>
                  </a:lnTo>
                  <a:lnTo>
                    <a:pt x="168617" y="1083223"/>
                  </a:lnTo>
                  <a:lnTo>
                    <a:pt x="7937" y="1054100"/>
                  </a:lnTo>
                  <a:lnTo>
                    <a:pt x="0" y="935037"/>
                  </a:lnTo>
                  <a:lnTo>
                    <a:pt x="157410" y="882908"/>
                  </a:lnTo>
                  <a:lnTo>
                    <a:pt x="159860" y="823769"/>
                  </a:lnTo>
                  <a:lnTo>
                    <a:pt x="171108" y="776628"/>
                  </a:lnTo>
                  <a:lnTo>
                    <a:pt x="33337" y="685801"/>
                  </a:lnTo>
                  <a:lnTo>
                    <a:pt x="71437" y="573088"/>
                  </a:lnTo>
                  <a:lnTo>
                    <a:pt x="236742" y="585409"/>
                  </a:lnTo>
                  <a:lnTo>
                    <a:pt x="256107" y="542684"/>
                  </a:lnTo>
                  <a:lnTo>
                    <a:pt x="284755" y="502410"/>
                  </a:lnTo>
                  <a:lnTo>
                    <a:pt x="190500" y="365125"/>
                  </a:lnTo>
                  <a:lnTo>
                    <a:pt x="268287" y="276225"/>
                  </a:lnTo>
                  <a:lnTo>
                    <a:pt x="417378" y="350256"/>
                  </a:lnTo>
                  <a:lnTo>
                    <a:pt x="454604" y="315152"/>
                  </a:lnTo>
                  <a:lnTo>
                    <a:pt x="502320" y="285534"/>
                  </a:lnTo>
                  <a:lnTo>
                    <a:pt x="468312" y="120651"/>
                  </a:lnTo>
                  <a:lnTo>
                    <a:pt x="574675" y="68263"/>
                  </a:lnTo>
                  <a:lnTo>
                    <a:pt x="682378" y="194084"/>
                  </a:lnTo>
                  <a:lnTo>
                    <a:pt x="736321" y="177134"/>
                  </a:lnTo>
                  <a:lnTo>
                    <a:pt x="777732" y="168558"/>
                  </a:lnTo>
                  <a:lnTo>
                    <a:pt x="808037" y="7937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3987801" y="4025900"/>
              <a:ext cx="1309688" cy="2603499"/>
              <a:chOff x="3987801" y="4254500"/>
              <a:chExt cx="1309688" cy="2603499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4241801" y="4419599"/>
                <a:ext cx="469900" cy="4714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3987801" y="4348162"/>
                <a:ext cx="1309688" cy="2509837"/>
              </a:xfrm>
              <a:custGeom>
                <a:avLst/>
                <a:gdLst>
                  <a:gd name="T0" fmla="*/ 835 w 1488"/>
                  <a:gd name="T1" fmla="*/ 717 h 2854"/>
                  <a:gd name="T2" fmla="*/ 851 w 1488"/>
                  <a:gd name="T3" fmla="*/ 708 h 2854"/>
                  <a:gd name="T4" fmla="*/ 1249 w 1488"/>
                  <a:gd name="T5" fmla="*/ 68 h 2854"/>
                  <a:gd name="T6" fmla="*/ 1417 w 1488"/>
                  <a:gd name="T7" fmla="*/ 36 h 2854"/>
                  <a:gd name="T8" fmla="*/ 1451 w 1488"/>
                  <a:gd name="T9" fmla="*/ 199 h 2854"/>
                  <a:gd name="T10" fmla="*/ 890 w 1488"/>
                  <a:gd name="T11" fmla="*/ 1074 h 2854"/>
                  <a:gd name="T12" fmla="*/ 887 w 1488"/>
                  <a:gd name="T13" fmla="*/ 1085 h 2854"/>
                  <a:gd name="T14" fmla="*/ 887 w 1488"/>
                  <a:gd name="T15" fmla="*/ 1839 h 2854"/>
                  <a:gd name="T16" fmla="*/ 887 w 1488"/>
                  <a:gd name="T17" fmla="*/ 1906 h 2854"/>
                  <a:gd name="T18" fmla="*/ 887 w 1488"/>
                  <a:gd name="T19" fmla="*/ 2723 h 2854"/>
                  <a:gd name="T20" fmla="*/ 751 w 1488"/>
                  <a:gd name="T21" fmla="*/ 2854 h 2854"/>
                  <a:gd name="T22" fmla="*/ 749 w 1488"/>
                  <a:gd name="T23" fmla="*/ 2854 h 2854"/>
                  <a:gd name="T24" fmla="*/ 614 w 1488"/>
                  <a:gd name="T25" fmla="*/ 2723 h 2854"/>
                  <a:gd name="T26" fmla="*/ 614 w 1488"/>
                  <a:gd name="T27" fmla="*/ 1925 h 2854"/>
                  <a:gd name="T28" fmla="*/ 595 w 1488"/>
                  <a:gd name="T29" fmla="*/ 1906 h 2854"/>
                  <a:gd name="T30" fmla="*/ 576 w 1488"/>
                  <a:gd name="T31" fmla="*/ 1906 h 2854"/>
                  <a:gd name="T32" fmla="*/ 557 w 1488"/>
                  <a:gd name="T33" fmla="*/ 1925 h 2854"/>
                  <a:gd name="T34" fmla="*/ 557 w 1488"/>
                  <a:gd name="T35" fmla="*/ 2723 h 2854"/>
                  <a:gd name="T36" fmla="*/ 421 w 1488"/>
                  <a:gd name="T37" fmla="*/ 2854 h 2854"/>
                  <a:gd name="T38" fmla="*/ 419 w 1488"/>
                  <a:gd name="T39" fmla="*/ 2854 h 2854"/>
                  <a:gd name="T40" fmla="*/ 283 w 1488"/>
                  <a:gd name="T41" fmla="*/ 2723 h 2854"/>
                  <a:gd name="T42" fmla="*/ 283 w 1488"/>
                  <a:gd name="T43" fmla="*/ 1906 h 2854"/>
                  <a:gd name="T44" fmla="*/ 283 w 1488"/>
                  <a:gd name="T45" fmla="*/ 1839 h 2854"/>
                  <a:gd name="T46" fmla="*/ 283 w 1488"/>
                  <a:gd name="T47" fmla="*/ 1103 h 2854"/>
                  <a:gd name="T48" fmla="*/ 263 w 1488"/>
                  <a:gd name="T49" fmla="*/ 1085 h 2854"/>
                  <a:gd name="T50" fmla="*/ 263 w 1488"/>
                  <a:gd name="T51" fmla="*/ 1085 h 2854"/>
                  <a:gd name="T52" fmla="*/ 246 w 1488"/>
                  <a:gd name="T53" fmla="*/ 1103 h 2854"/>
                  <a:gd name="T54" fmla="*/ 246 w 1488"/>
                  <a:gd name="T55" fmla="*/ 1712 h 2854"/>
                  <a:gd name="T56" fmla="*/ 123 w 1488"/>
                  <a:gd name="T57" fmla="*/ 1830 h 2854"/>
                  <a:gd name="T58" fmla="*/ 0 w 1488"/>
                  <a:gd name="T59" fmla="*/ 1712 h 2854"/>
                  <a:gd name="T60" fmla="*/ 0 w 1488"/>
                  <a:gd name="T61" fmla="*/ 1170 h 2854"/>
                  <a:gd name="T62" fmla="*/ 0 w 1488"/>
                  <a:gd name="T63" fmla="*/ 1024 h 2854"/>
                  <a:gd name="T64" fmla="*/ 0 w 1488"/>
                  <a:gd name="T65" fmla="*/ 736 h 2854"/>
                  <a:gd name="T66" fmla="*/ 19 w 1488"/>
                  <a:gd name="T67" fmla="*/ 717 h 2854"/>
                  <a:gd name="T68" fmla="*/ 835 w 1488"/>
                  <a:gd name="T69" fmla="*/ 717 h 2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8" h="2854">
                    <a:moveTo>
                      <a:pt x="835" y="717"/>
                    </a:moveTo>
                    <a:cubicBezTo>
                      <a:pt x="841" y="717"/>
                      <a:pt x="847" y="714"/>
                      <a:pt x="851" y="708"/>
                    </a:cubicBezTo>
                    <a:cubicBezTo>
                      <a:pt x="1249" y="68"/>
                      <a:pt x="1249" y="68"/>
                      <a:pt x="1249" y="68"/>
                    </a:cubicBezTo>
                    <a:cubicBezTo>
                      <a:pt x="1286" y="14"/>
                      <a:pt x="1361" y="0"/>
                      <a:pt x="1417" y="36"/>
                    </a:cubicBezTo>
                    <a:cubicBezTo>
                      <a:pt x="1473" y="72"/>
                      <a:pt x="1488" y="145"/>
                      <a:pt x="1451" y="199"/>
                    </a:cubicBezTo>
                    <a:cubicBezTo>
                      <a:pt x="890" y="1074"/>
                      <a:pt x="890" y="1074"/>
                      <a:pt x="890" y="1074"/>
                    </a:cubicBezTo>
                    <a:cubicBezTo>
                      <a:pt x="888" y="1077"/>
                      <a:pt x="887" y="1081"/>
                      <a:pt x="887" y="1085"/>
                    </a:cubicBezTo>
                    <a:cubicBezTo>
                      <a:pt x="887" y="1839"/>
                      <a:pt x="887" y="1839"/>
                      <a:pt x="887" y="1839"/>
                    </a:cubicBezTo>
                    <a:cubicBezTo>
                      <a:pt x="887" y="1906"/>
                      <a:pt x="887" y="1906"/>
                      <a:pt x="887" y="1906"/>
                    </a:cubicBezTo>
                    <a:cubicBezTo>
                      <a:pt x="887" y="2723"/>
                      <a:pt x="887" y="2723"/>
                      <a:pt x="887" y="2723"/>
                    </a:cubicBezTo>
                    <a:cubicBezTo>
                      <a:pt x="887" y="2795"/>
                      <a:pt x="826" y="2854"/>
                      <a:pt x="751" y="2854"/>
                    </a:cubicBezTo>
                    <a:cubicBezTo>
                      <a:pt x="749" y="2854"/>
                      <a:pt x="749" y="2854"/>
                      <a:pt x="749" y="2854"/>
                    </a:cubicBezTo>
                    <a:cubicBezTo>
                      <a:pt x="675" y="2854"/>
                      <a:pt x="614" y="2795"/>
                      <a:pt x="614" y="2723"/>
                    </a:cubicBezTo>
                    <a:cubicBezTo>
                      <a:pt x="614" y="1925"/>
                      <a:pt x="614" y="1925"/>
                      <a:pt x="614" y="1925"/>
                    </a:cubicBezTo>
                    <a:cubicBezTo>
                      <a:pt x="614" y="1914"/>
                      <a:pt x="605" y="1906"/>
                      <a:pt x="595" y="1906"/>
                    </a:cubicBezTo>
                    <a:cubicBezTo>
                      <a:pt x="576" y="1906"/>
                      <a:pt x="576" y="1906"/>
                      <a:pt x="576" y="1906"/>
                    </a:cubicBezTo>
                    <a:cubicBezTo>
                      <a:pt x="565" y="1906"/>
                      <a:pt x="557" y="1914"/>
                      <a:pt x="557" y="1925"/>
                    </a:cubicBezTo>
                    <a:cubicBezTo>
                      <a:pt x="557" y="2723"/>
                      <a:pt x="557" y="2723"/>
                      <a:pt x="557" y="2723"/>
                    </a:cubicBezTo>
                    <a:cubicBezTo>
                      <a:pt x="557" y="2795"/>
                      <a:pt x="495" y="2854"/>
                      <a:pt x="421" y="2854"/>
                    </a:cubicBezTo>
                    <a:cubicBezTo>
                      <a:pt x="419" y="2854"/>
                      <a:pt x="419" y="2854"/>
                      <a:pt x="419" y="2854"/>
                    </a:cubicBezTo>
                    <a:cubicBezTo>
                      <a:pt x="344" y="2854"/>
                      <a:pt x="283" y="2795"/>
                      <a:pt x="283" y="2723"/>
                    </a:cubicBezTo>
                    <a:cubicBezTo>
                      <a:pt x="283" y="1906"/>
                      <a:pt x="283" y="1906"/>
                      <a:pt x="283" y="1906"/>
                    </a:cubicBezTo>
                    <a:cubicBezTo>
                      <a:pt x="283" y="1839"/>
                      <a:pt x="283" y="1839"/>
                      <a:pt x="283" y="1839"/>
                    </a:cubicBezTo>
                    <a:cubicBezTo>
                      <a:pt x="283" y="1103"/>
                      <a:pt x="283" y="1103"/>
                      <a:pt x="283" y="1103"/>
                    </a:cubicBezTo>
                    <a:cubicBezTo>
                      <a:pt x="283" y="1092"/>
                      <a:pt x="274" y="1084"/>
                      <a:pt x="263" y="1085"/>
                    </a:cubicBezTo>
                    <a:cubicBezTo>
                      <a:pt x="263" y="1085"/>
                      <a:pt x="263" y="1085"/>
                      <a:pt x="263" y="1085"/>
                    </a:cubicBezTo>
                    <a:cubicBezTo>
                      <a:pt x="253" y="1086"/>
                      <a:pt x="246" y="1094"/>
                      <a:pt x="246" y="1103"/>
                    </a:cubicBezTo>
                    <a:cubicBezTo>
                      <a:pt x="246" y="1712"/>
                      <a:pt x="246" y="1712"/>
                      <a:pt x="246" y="1712"/>
                    </a:cubicBezTo>
                    <a:cubicBezTo>
                      <a:pt x="246" y="1778"/>
                      <a:pt x="190" y="1830"/>
                      <a:pt x="123" y="1830"/>
                    </a:cubicBezTo>
                    <a:cubicBezTo>
                      <a:pt x="56" y="1830"/>
                      <a:pt x="0" y="1778"/>
                      <a:pt x="0" y="1712"/>
                    </a:cubicBezTo>
                    <a:cubicBezTo>
                      <a:pt x="0" y="1170"/>
                      <a:pt x="0" y="1170"/>
                      <a:pt x="0" y="1170"/>
                    </a:cubicBezTo>
                    <a:cubicBezTo>
                      <a:pt x="0" y="1024"/>
                      <a:pt x="0" y="1024"/>
                      <a:pt x="0" y="1024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26"/>
                      <a:pt x="9" y="717"/>
                      <a:pt x="19" y="717"/>
                    </a:cubicBezTo>
                    <a:lnTo>
                      <a:pt x="835" y="7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4176714" y="4281487"/>
                <a:ext cx="625475" cy="330200"/>
              </a:xfrm>
              <a:custGeom>
                <a:avLst/>
                <a:gdLst>
                  <a:gd name="T0" fmla="*/ 51 w 711"/>
                  <a:gd name="T1" fmla="*/ 375 h 375"/>
                  <a:gd name="T2" fmla="*/ 0 w 711"/>
                  <a:gd name="T3" fmla="*/ 323 h 375"/>
                  <a:gd name="T4" fmla="*/ 21 w 711"/>
                  <a:gd name="T5" fmla="*/ 281 h 375"/>
                  <a:gd name="T6" fmla="*/ 334 w 711"/>
                  <a:gd name="T7" fmla="*/ 0 h 375"/>
                  <a:gd name="T8" fmla="*/ 646 w 711"/>
                  <a:gd name="T9" fmla="*/ 271 h 375"/>
                  <a:gd name="T10" fmla="*/ 660 w 711"/>
                  <a:gd name="T11" fmla="*/ 271 h 375"/>
                  <a:gd name="T12" fmla="*/ 711 w 711"/>
                  <a:gd name="T13" fmla="*/ 323 h 375"/>
                  <a:gd name="T14" fmla="*/ 660 w 711"/>
                  <a:gd name="T15" fmla="*/ 375 h 375"/>
                  <a:gd name="T16" fmla="*/ 51 w 711"/>
                  <a:gd name="T17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375">
                    <a:moveTo>
                      <a:pt x="51" y="375"/>
                    </a:moveTo>
                    <a:cubicBezTo>
                      <a:pt x="23" y="375"/>
                      <a:pt x="0" y="351"/>
                      <a:pt x="0" y="323"/>
                    </a:cubicBezTo>
                    <a:cubicBezTo>
                      <a:pt x="0" y="306"/>
                      <a:pt x="8" y="291"/>
                      <a:pt x="21" y="281"/>
                    </a:cubicBezTo>
                    <a:cubicBezTo>
                      <a:pt x="41" y="120"/>
                      <a:pt x="172" y="0"/>
                      <a:pt x="334" y="0"/>
                    </a:cubicBezTo>
                    <a:cubicBezTo>
                      <a:pt x="492" y="0"/>
                      <a:pt x="622" y="115"/>
                      <a:pt x="646" y="271"/>
                    </a:cubicBezTo>
                    <a:cubicBezTo>
                      <a:pt x="660" y="271"/>
                      <a:pt x="660" y="271"/>
                      <a:pt x="660" y="271"/>
                    </a:cubicBezTo>
                    <a:cubicBezTo>
                      <a:pt x="688" y="271"/>
                      <a:pt x="711" y="295"/>
                      <a:pt x="711" y="323"/>
                    </a:cubicBezTo>
                    <a:cubicBezTo>
                      <a:pt x="711" y="351"/>
                      <a:pt x="688" y="375"/>
                      <a:pt x="660" y="375"/>
                    </a:cubicBezTo>
                    <a:lnTo>
                      <a:pt x="51" y="3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4149726" y="4254500"/>
                <a:ext cx="679450" cy="381000"/>
              </a:xfrm>
              <a:custGeom>
                <a:avLst/>
                <a:gdLst>
                  <a:gd name="T0" fmla="*/ 364 w 771"/>
                  <a:gd name="T1" fmla="*/ 60 h 433"/>
                  <a:gd name="T2" fmla="*/ 649 w 771"/>
                  <a:gd name="T3" fmla="*/ 333 h 433"/>
                  <a:gd name="T4" fmla="*/ 690 w 771"/>
                  <a:gd name="T5" fmla="*/ 333 h 433"/>
                  <a:gd name="T6" fmla="*/ 711 w 771"/>
                  <a:gd name="T7" fmla="*/ 353 h 433"/>
                  <a:gd name="T8" fmla="*/ 690 w 771"/>
                  <a:gd name="T9" fmla="*/ 373 h 433"/>
                  <a:gd name="T10" fmla="*/ 81 w 771"/>
                  <a:gd name="T11" fmla="*/ 373 h 433"/>
                  <a:gd name="T12" fmla="*/ 60 w 771"/>
                  <a:gd name="T13" fmla="*/ 352 h 433"/>
                  <a:gd name="T14" fmla="*/ 79 w 771"/>
                  <a:gd name="T15" fmla="*/ 331 h 433"/>
                  <a:gd name="T16" fmla="*/ 364 w 771"/>
                  <a:gd name="T17" fmla="*/ 60 h 433"/>
                  <a:gd name="T18" fmla="*/ 364 w 771"/>
                  <a:gd name="T19" fmla="*/ 0 h 433"/>
                  <a:gd name="T20" fmla="*/ 128 w 771"/>
                  <a:gd name="T21" fmla="*/ 94 h 433"/>
                  <a:gd name="T22" fmla="*/ 23 w 771"/>
                  <a:gd name="T23" fmla="*/ 296 h 433"/>
                  <a:gd name="T24" fmla="*/ 0 w 771"/>
                  <a:gd name="T25" fmla="*/ 352 h 433"/>
                  <a:gd name="T26" fmla="*/ 81 w 771"/>
                  <a:gd name="T27" fmla="*/ 433 h 433"/>
                  <a:gd name="T28" fmla="*/ 690 w 771"/>
                  <a:gd name="T29" fmla="*/ 433 h 433"/>
                  <a:gd name="T30" fmla="*/ 771 w 771"/>
                  <a:gd name="T31" fmla="*/ 353 h 433"/>
                  <a:gd name="T32" fmla="*/ 701 w 771"/>
                  <a:gd name="T33" fmla="*/ 273 h 433"/>
                  <a:gd name="T34" fmla="*/ 600 w 771"/>
                  <a:gd name="T35" fmla="*/ 93 h 433"/>
                  <a:gd name="T36" fmla="*/ 364 w 771"/>
                  <a:gd name="T37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1" h="433">
                    <a:moveTo>
                      <a:pt x="364" y="60"/>
                    </a:moveTo>
                    <a:cubicBezTo>
                      <a:pt x="514" y="60"/>
                      <a:pt x="638" y="173"/>
                      <a:pt x="649" y="333"/>
                    </a:cubicBezTo>
                    <a:cubicBezTo>
                      <a:pt x="690" y="333"/>
                      <a:pt x="690" y="333"/>
                      <a:pt x="690" y="333"/>
                    </a:cubicBezTo>
                    <a:cubicBezTo>
                      <a:pt x="702" y="333"/>
                      <a:pt x="711" y="342"/>
                      <a:pt x="711" y="353"/>
                    </a:cubicBezTo>
                    <a:cubicBezTo>
                      <a:pt x="711" y="364"/>
                      <a:pt x="702" y="373"/>
                      <a:pt x="690" y="373"/>
                    </a:cubicBezTo>
                    <a:cubicBezTo>
                      <a:pt x="81" y="373"/>
                      <a:pt x="81" y="373"/>
                      <a:pt x="81" y="373"/>
                    </a:cubicBezTo>
                    <a:cubicBezTo>
                      <a:pt x="70" y="373"/>
                      <a:pt x="60" y="363"/>
                      <a:pt x="60" y="352"/>
                    </a:cubicBezTo>
                    <a:cubicBezTo>
                      <a:pt x="60" y="341"/>
                      <a:pt x="69" y="332"/>
                      <a:pt x="79" y="331"/>
                    </a:cubicBezTo>
                    <a:cubicBezTo>
                      <a:pt x="90" y="176"/>
                      <a:pt x="213" y="60"/>
                      <a:pt x="364" y="60"/>
                    </a:cubicBezTo>
                    <a:moveTo>
                      <a:pt x="364" y="0"/>
                    </a:moveTo>
                    <a:cubicBezTo>
                      <a:pt x="275" y="0"/>
                      <a:pt x="192" y="33"/>
                      <a:pt x="128" y="94"/>
                    </a:cubicBezTo>
                    <a:cubicBezTo>
                      <a:pt x="71" y="147"/>
                      <a:pt x="35" y="218"/>
                      <a:pt x="23" y="296"/>
                    </a:cubicBezTo>
                    <a:cubicBezTo>
                      <a:pt x="9" y="311"/>
                      <a:pt x="0" y="331"/>
                      <a:pt x="0" y="352"/>
                    </a:cubicBezTo>
                    <a:cubicBezTo>
                      <a:pt x="0" y="397"/>
                      <a:pt x="37" y="433"/>
                      <a:pt x="81" y="433"/>
                    </a:cubicBezTo>
                    <a:cubicBezTo>
                      <a:pt x="690" y="433"/>
                      <a:pt x="690" y="433"/>
                      <a:pt x="690" y="433"/>
                    </a:cubicBezTo>
                    <a:cubicBezTo>
                      <a:pt x="735" y="433"/>
                      <a:pt x="771" y="397"/>
                      <a:pt x="771" y="353"/>
                    </a:cubicBezTo>
                    <a:cubicBezTo>
                      <a:pt x="771" y="312"/>
                      <a:pt x="740" y="278"/>
                      <a:pt x="701" y="273"/>
                    </a:cubicBezTo>
                    <a:cubicBezTo>
                      <a:pt x="685" y="203"/>
                      <a:pt x="651" y="141"/>
                      <a:pt x="600" y="93"/>
                    </a:cubicBezTo>
                    <a:cubicBezTo>
                      <a:pt x="536" y="33"/>
                      <a:pt x="453" y="0"/>
                      <a:pt x="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50" name="Freeform 12"/>
            <p:cNvSpPr/>
            <p:nvPr/>
          </p:nvSpPr>
          <p:spPr bwMode="auto">
            <a:xfrm>
              <a:off x="5802314" y="3217862"/>
              <a:ext cx="1366838" cy="1365250"/>
            </a:xfrm>
            <a:custGeom>
              <a:avLst/>
              <a:gdLst>
                <a:gd name="T0" fmla="*/ 165 w 1552"/>
                <a:gd name="T1" fmla="*/ 1075 h 1552"/>
                <a:gd name="T2" fmla="*/ 1076 w 1552"/>
                <a:gd name="T3" fmla="*/ 1387 h 1552"/>
                <a:gd name="T4" fmla="*/ 1387 w 1552"/>
                <a:gd name="T5" fmla="*/ 477 h 1552"/>
                <a:gd name="T6" fmla="*/ 477 w 1552"/>
                <a:gd name="T7" fmla="*/ 165 h 1552"/>
                <a:gd name="T8" fmla="*/ 165 w 1552"/>
                <a:gd name="T9" fmla="*/ 107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552">
                  <a:moveTo>
                    <a:pt x="165" y="1075"/>
                  </a:moveTo>
                  <a:cubicBezTo>
                    <a:pt x="331" y="1413"/>
                    <a:pt x="738" y="1552"/>
                    <a:pt x="1076" y="1387"/>
                  </a:cubicBezTo>
                  <a:cubicBezTo>
                    <a:pt x="1413" y="1221"/>
                    <a:pt x="1552" y="814"/>
                    <a:pt x="1387" y="477"/>
                  </a:cubicBezTo>
                  <a:cubicBezTo>
                    <a:pt x="1222" y="139"/>
                    <a:pt x="814" y="0"/>
                    <a:pt x="477" y="165"/>
                  </a:cubicBezTo>
                  <a:cubicBezTo>
                    <a:pt x="139" y="331"/>
                    <a:pt x="0" y="738"/>
                    <a:pt x="165" y="10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4473576" y="2513012"/>
              <a:ext cx="1158875" cy="1157287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789614" y="1949450"/>
              <a:ext cx="776288" cy="776287"/>
            </a:xfrm>
            <a:custGeom>
              <a:avLst/>
              <a:gdLst>
                <a:gd name="T0" fmla="*/ 60 w 883"/>
                <a:gd name="T1" fmla="*/ 549 h 883"/>
                <a:gd name="T2" fmla="*/ 550 w 883"/>
                <a:gd name="T3" fmla="*/ 824 h 883"/>
                <a:gd name="T4" fmla="*/ 824 w 883"/>
                <a:gd name="T5" fmla="*/ 334 h 883"/>
                <a:gd name="T6" fmla="*/ 334 w 883"/>
                <a:gd name="T7" fmla="*/ 60 h 883"/>
                <a:gd name="T8" fmla="*/ 60 w 883"/>
                <a:gd name="T9" fmla="*/ 54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83">
                  <a:moveTo>
                    <a:pt x="60" y="549"/>
                  </a:moveTo>
                  <a:cubicBezTo>
                    <a:pt x="119" y="760"/>
                    <a:pt x="339" y="883"/>
                    <a:pt x="550" y="824"/>
                  </a:cubicBezTo>
                  <a:cubicBezTo>
                    <a:pt x="761" y="764"/>
                    <a:pt x="883" y="545"/>
                    <a:pt x="824" y="334"/>
                  </a:cubicBezTo>
                  <a:cubicBezTo>
                    <a:pt x="764" y="123"/>
                    <a:pt x="545" y="0"/>
                    <a:pt x="334" y="60"/>
                  </a:cubicBezTo>
                  <a:cubicBezTo>
                    <a:pt x="123" y="119"/>
                    <a:pt x="0" y="338"/>
                    <a:pt x="60" y="5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5527676" y="4781549"/>
              <a:ext cx="573088" cy="573087"/>
            </a:xfrm>
            <a:custGeom>
              <a:avLst/>
              <a:gdLst>
                <a:gd name="T0" fmla="*/ 13 w 650"/>
                <a:gd name="T1" fmla="*/ 351 h 651"/>
                <a:gd name="T2" fmla="*/ 350 w 650"/>
                <a:gd name="T3" fmla="*/ 637 h 651"/>
                <a:gd name="T4" fmla="*/ 636 w 650"/>
                <a:gd name="T5" fmla="*/ 300 h 651"/>
                <a:gd name="T6" fmla="*/ 300 w 650"/>
                <a:gd name="T7" fmla="*/ 14 h 651"/>
                <a:gd name="T8" fmla="*/ 13 w 650"/>
                <a:gd name="T9" fmla="*/ 3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651">
                  <a:moveTo>
                    <a:pt x="13" y="351"/>
                  </a:moveTo>
                  <a:cubicBezTo>
                    <a:pt x="27" y="522"/>
                    <a:pt x="178" y="651"/>
                    <a:pt x="350" y="637"/>
                  </a:cubicBezTo>
                  <a:cubicBezTo>
                    <a:pt x="522" y="623"/>
                    <a:pt x="650" y="472"/>
                    <a:pt x="636" y="300"/>
                  </a:cubicBezTo>
                  <a:cubicBezTo>
                    <a:pt x="622" y="128"/>
                    <a:pt x="471" y="0"/>
                    <a:pt x="300" y="14"/>
                  </a:cubicBezTo>
                  <a:cubicBezTo>
                    <a:pt x="128" y="28"/>
                    <a:pt x="0" y="179"/>
                    <a:pt x="13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Freeform 76"/>
            <p:cNvSpPr>
              <a:spLocks noEditPoints="1"/>
            </p:cNvSpPr>
            <p:nvPr/>
          </p:nvSpPr>
          <p:spPr bwMode="auto">
            <a:xfrm>
              <a:off x="6143626" y="5529262"/>
              <a:ext cx="260350" cy="242887"/>
            </a:xfrm>
            <a:custGeom>
              <a:avLst/>
              <a:gdLst>
                <a:gd name="T0" fmla="*/ 153 w 296"/>
                <a:gd name="T1" fmla="*/ 276 h 276"/>
                <a:gd name="T2" fmla="*/ 153 w 296"/>
                <a:gd name="T3" fmla="*/ 276 h 276"/>
                <a:gd name="T4" fmla="*/ 119 w 296"/>
                <a:gd name="T5" fmla="*/ 273 h 276"/>
                <a:gd name="T6" fmla="*/ 18 w 296"/>
                <a:gd name="T7" fmla="*/ 105 h 276"/>
                <a:gd name="T8" fmla="*/ 153 w 296"/>
                <a:gd name="T9" fmla="*/ 0 h 276"/>
                <a:gd name="T10" fmla="*/ 187 w 296"/>
                <a:gd name="T11" fmla="*/ 4 h 276"/>
                <a:gd name="T12" fmla="*/ 272 w 296"/>
                <a:gd name="T13" fmla="*/ 68 h 276"/>
                <a:gd name="T14" fmla="*/ 287 w 296"/>
                <a:gd name="T15" fmla="*/ 172 h 276"/>
                <a:gd name="T16" fmla="*/ 153 w 296"/>
                <a:gd name="T17" fmla="*/ 276 h 276"/>
                <a:gd name="T18" fmla="*/ 153 w 296"/>
                <a:gd name="T19" fmla="*/ 44 h 276"/>
                <a:gd name="T20" fmla="*/ 61 w 296"/>
                <a:gd name="T21" fmla="*/ 116 h 276"/>
                <a:gd name="T22" fmla="*/ 130 w 296"/>
                <a:gd name="T23" fmla="*/ 230 h 276"/>
                <a:gd name="T24" fmla="*/ 153 w 296"/>
                <a:gd name="T25" fmla="*/ 232 h 276"/>
                <a:gd name="T26" fmla="*/ 153 w 296"/>
                <a:gd name="T27" fmla="*/ 232 h 276"/>
                <a:gd name="T28" fmla="*/ 245 w 296"/>
                <a:gd name="T29" fmla="*/ 161 h 276"/>
                <a:gd name="T30" fmla="*/ 234 w 296"/>
                <a:gd name="T31" fmla="*/ 90 h 276"/>
                <a:gd name="T32" fmla="*/ 176 w 296"/>
                <a:gd name="T33" fmla="*/ 47 h 276"/>
                <a:gd name="T34" fmla="*/ 153 w 296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6" h="276">
                  <a:moveTo>
                    <a:pt x="153" y="276"/>
                  </a:moveTo>
                  <a:cubicBezTo>
                    <a:pt x="153" y="276"/>
                    <a:pt x="153" y="276"/>
                    <a:pt x="153" y="276"/>
                  </a:cubicBezTo>
                  <a:cubicBezTo>
                    <a:pt x="142" y="276"/>
                    <a:pt x="130" y="275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3" y="0"/>
                  </a:cubicBezTo>
                  <a:cubicBezTo>
                    <a:pt x="164" y="0"/>
                    <a:pt x="176" y="2"/>
                    <a:pt x="187" y="4"/>
                  </a:cubicBezTo>
                  <a:cubicBezTo>
                    <a:pt x="223" y="13"/>
                    <a:pt x="253" y="36"/>
                    <a:pt x="272" y="68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7" y="276"/>
                    <a:pt x="153" y="276"/>
                  </a:cubicBezTo>
                  <a:close/>
                  <a:moveTo>
                    <a:pt x="153" y="44"/>
                  </a:moveTo>
                  <a:cubicBezTo>
                    <a:pt x="109" y="44"/>
                    <a:pt x="72" y="74"/>
                    <a:pt x="61" y="116"/>
                  </a:cubicBezTo>
                  <a:cubicBezTo>
                    <a:pt x="49" y="166"/>
                    <a:pt x="79" y="217"/>
                    <a:pt x="130" y="230"/>
                  </a:cubicBezTo>
                  <a:cubicBezTo>
                    <a:pt x="138" y="232"/>
                    <a:pt x="145" y="232"/>
                    <a:pt x="153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96" y="232"/>
                    <a:pt x="234" y="203"/>
                    <a:pt x="245" y="161"/>
                  </a:cubicBezTo>
                  <a:cubicBezTo>
                    <a:pt x="251" y="137"/>
                    <a:pt x="247" y="112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1" y="44"/>
                    <a:pt x="15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5" name="Freeform 86"/>
            <p:cNvSpPr>
              <a:spLocks noEditPoints="1"/>
            </p:cNvSpPr>
            <p:nvPr/>
          </p:nvSpPr>
          <p:spPr bwMode="auto">
            <a:xfrm>
              <a:off x="6797676" y="2635250"/>
              <a:ext cx="260350" cy="242887"/>
            </a:xfrm>
            <a:custGeom>
              <a:avLst/>
              <a:gdLst>
                <a:gd name="T0" fmla="*/ 153 w 296"/>
                <a:gd name="T1" fmla="*/ 277 h 277"/>
                <a:gd name="T2" fmla="*/ 153 w 296"/>
                <a:gd name="T3" fmla="*/ 277 h 277"/>
                <a:gd name="T4" fmla="*/ 119 w 296"/>
                <a:gd name="T5" fmla="*/ 273 h 277"/>
                <a:gd name="T6" fmla="*/ 18 w 296"/>
                <a:gd name="T7" fmla="*/ 105 h 277"/>
                <a:gd name="T8" fmla="*/ 152 w 296"/>
                <a:gd name="T9" fmla="*/ 0 h 277"/>
                <a:gd name="T10" fmla="*/ 186 w 296"/>
                <a:gd name="T11" fmla="*/ 4 h 277"/>
                <a:gd name="T12" fmla="*/ 271 w 296"/>
                <a:gd name="T13" fmla="*/ 67 h 277"/>
                <a:gd name="T14" fmla="*/ 287 w 296"/>
                <a:gd name="T15" fmla="*/ 172 h 277"/>
                <a:gd name="T16" fmla="*/ 153 w 296"/>
                <a:gd name="T17" fmla="*/ 277 h 277"/>
                <a:gd name="T18" fmla="*/ 152 w 296"/>
                <a:gd name="T19" fmla="*/ 44 h 277"/>
                <a:gd name="T20" fmla="*/ 61 w 296"/>
                <a:gd name="T21" fmla="*/ 115 h 277"/>
                <a:gd name="T22" fmla="*/ 130 w 296"/>
                <a:gd name="T23" fmla="*/ 230 h 277"/>
                <a:gd name="T24" fmla="*/ 153 w 296"/>
                <a:gd name="T25" fmla="*/ 233 h 277"/>
                <a:gd name="T26" fmla="*/ 244 w 296"/>
                <a:gd name="T27" fmla="*/ 161 h 277"/>
                <a:gd name="T28" fmla="*/ 234 w 296"/>
                <a:gd name="T29" fmla="*/ 90 h 277"/>
                <a:gd name="T30" fmla="*/ 176 w 296"/>
                <a:gd name="T31" fmla="*/ 47 h 277"/>
                <a:gd name="T32" fmla="*/ 152 w 296"/>
                <a:gd name="T33" fmla="*/ 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77">
                  <a:moveTo>
                    <a:pt x="153" y="277"/>
                  </a:moveTo>
                  <a:cubicBezTo>
                    <a:pt x="153" y="277"/>
                    <a:pt x="153" y="277"/>
                    <a:pt x="153" y="277"/>
                  </a:cubicBezTo>
                  <a:cubicBezTo>
                    <a:pt x="141" y="277"/>
                    <a:pt x="130" y="276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2" y="0"/>
                  </a:cubicBezTo>
                  <a:cubicBezTo>
                    <a:pt x="164" y="0"/>
                    <a:pt x="175" y="1"/>
                    <a:pt x="186" y="4"/>
                  </a:cubicBezTo>
                  <a:cubicBezTo>
                    <a:pt x="222" y="13"/>
                    <a:pt x="252" y="35"/>
                    <a:pt x="271" y="67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6" y="277"/>
                    <a:pt x="153" y="277"/>
                  </a:cubicBezTo>
                  <a:close/>
                  <a:moveTo>
                    <a:pt x="152" y="44"/>
                  </a:moveTo>
                  <a:cubicBezTo>
                    <a:pt x="109" y="44"/>
                    <a:pt x="71" y="73"/>
                    <a:pt x="61" y="115"/>
                  </a:cubicBezTo>
                  <a:cubicBezTo>
                    <a:pt x="48" y="166"/>
                    <a:pt x="79" y="217"/>
                    <a:pt x="130" y="230"/>
                  </a:cubicBezTo>
                  <a:cubicBezTo>
                    <a:pt x="137" y="232"/>
                    <a:pt x="145" y="233"/>
                    <a:pt x="153" y="233"/>
                  </a:cubicBezTo>
                  <a:cubicBezTo>
                    <a:pt x="196" y="233"/>
                    <a:pt x="234" y="204"/>
                    <a:pt x="244" y="161"/>
                  </a:cubicBezTo>
                  <a:cubicBezTo>
                    <a:pt x="250" y="137"/>
                    <a:pt x="247" y="111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0" y="44"/>
                    <a:pt x="15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4894264" y="2933700"/>
              <a:ext cx="315913" cy="315912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6313489" y="3717925"/>
              <a:ext cx="363538" cy="365125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8" name="Oval 111"/>
            <p:cNvSpPr>
              <a:spLocks noChangeArrowheads="1"/>
            </p:cNvSpPr>
            <p:nvPr/>
          </p:nvSpPr>
          <p:spPr bwMode="auto">
            <a:xfrm>
              <a:off x="6072189" y="2232025"/>
              <a:ext cx="214313" cy="214312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9" name="Oval 112"/>
            <p:cNvSpPr>
              <a:spLocks noChangeArrowheads="1"/>
            </p:cNvSpPr>
            <p:nvPr/>
          </p:nvSpPr>
          <p:spPr bwMode="auto">
            <a:xfrm>
              <a:off x="5705476" y="4962524"/>
              <a:ext cx="214313" cy="212725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60" name="Group 1"/>
            <p:cNvGrpSpPr/>
            <p:nvPr/>
          </p:nvGrpSpPr>
          <p:grpSpPr>
            <a:xfrm>
              <a:off x="6684587" y="4195762"/>
              <a:ext cx="1519615" cy="2427287"/>
              <a:chOff x="6684587" y="4424362"/>
              <a:chExt cx="1519615" cy="2427287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Freeform 145"/>
              <p:cNvSpPr/>
              <p:nvPr/>
            </p:nvSpPr>
            <p:spPr bwMode="auto">
              <a:xfrm>
                <a:off x="6684587" y="4970462"/>
                <a:ext cx="1519615" cy="1881187"/>
              </a:xfrm>
              <a:custGeom>
                <a:avLst/>
                <a:gdLst>
                  <a:gd name="connsiteX0" fmla="*/ 687119 w 1519615"/>
                  <a:gd name="connsiteY0" fmla="*/ 0 h 1881187"/>
                  <a:gd name="connsiteX1" fmla="*/ 954208 w 1519615"/>
                  <a:gd name="connsiteY1" fmla="*/ 0 h 1881187"/>
                  <a:gd name="connsiteX2" fmla="*/ 965811 w 1519615"/>
                  <a:gd name="connsiteY2" fmla="*/ 0 h 1881187"/>
                  <a:gd name="connsiteX3" fmla="*/ 945837 w 1519615"/>
                  <a:gd name="connsiteY3" fmla="*/ 26046 h 1881187"/>
                  <a:gd name="connsiteX4" fmla="*/ 945837 w 1519615"/>
                  <a:gd name="connsiteY4" fmla="*/ 60981 h 1881187"/>
                  <a:gd name="connsiteX5" fmla="*/ 971550 w 1519615"/>
                  <a:gd name="connsiteY5" fmla="*/ 94142 h 1881187"/>
                  <a:gd name="connsiteX6" fmla="*/ 991717 w 1519615"/>
                  <a:gd name="connsiteY6" fmla="*/ 120151 h 1881187"/>
                  <a:gd name="connsiteX7" fmla="*/ 987968 w 1519615"/>
                  <a:gd name="connsiteY7" fmla="*/ 141878 h 1881187"/>
                  <a:gd name="connsiteX8" fmla="*/ 928461 w 1519615"/>
                  <a:gd name="connsiteY8" fmla="*/ 489711 h 1881187"/>
                  <a:gd name="connsiteX9" fmla="*/ 930224 w 1519615"/>
                  <a:gd name="connsiteY9" fmla="*/ 501057 h 1881187"/>
                  <a:gd name="connsiteX10" fmla="*/ 934632 w 1519615"/>
                  <a:gd name="connsiteY10" fmla="*/ 510658 h 1881187"/>
                  <a:gd name="connsiteX11" fmla="*/ 1005159 w 1519615"/>
                  <a:gd name="connsiteY11" fmla="*/ 602301 h 1881187"/>
                  <a:gd name="connsiteX12" fmla="*/ 1035133 w 1519615"/>
                  <a:gd name="connsiteY12" fmla="*/ 602301 h 1881187"/>
                  <a:gd name="connsiteX13" fmla="*/ 1104780 w 1519615"/>
                  <a:gd name="connsiteY13" fmla="*/ 510658 h 1881187"/>
                  <a:gd name="connsiteX14" fmla="*/ 1110951 w 1519615"/>
                  <a:gd name="connsiteY14" fmla="*/ 485347 h 1881187"/>
                  <a:gd name="connsiteX15" fmla="*/ 1077450 w 1519615"/>
                  <a:gd name="connsiteY15" fmla="*/ 302935 h 1881187"/>
                  <a:gd name="connsiteX16" fmla="*/ 1077450 w 1519615"/>
                  <a:gd name="connsiteY16" fmla="*/ 302062 h 1881187"/>
                  <a:gd name="connsiteX17" fmla="*/ 1051884 w 1519615"/>
                  <a:gd name="connsiteY17" fmla="*/ 144088 h 1881187"/>
                  <a:gd name="connsiteX18" fmla="*/ 1047870 w 1519615"/>
                  <a:gd name="connsiteY18" fmla="*/ 119635 h 1881187"/>
                  <a:gd name="connsiteX19" fmla="*/ 1058114 w 1519615"/>
                  <a:gd name="connsiteY19" fmla="*/ 106423 h 1881187"/>
                  <a:gd name="connsiteX20" fmla="*/ 1093350 w 1519615"/>
                  <a:gd name="connsiteY20" fmla="*/ 60981 h 1881187"/>
                  <a:gd name="connsiteX21" fmla="*/ 1093350 w 1519615"/>
                  <a:gd name="connsiteY21" fmla="*/ 26046 h 1881187"/>
                  <a:gd name="connsiteX22" fmla="*/ 1085732 w 1519615"/>
                  <a:gd name="connsiteY22" fmla="*/ 16111 h 1881187"/>
                  <a:gd name="connsiteX23" fmla="*/ 1073377 w 1519615"/>
                  <a:gd name="connsiteY23" fmla="*/ 0 h 1881187"/>
                  <a:gd name="connsiteX24" fmla="*/ 1127987 w 1519615"/>
                  <a:gd name="connsiteY24" fmla="*/ 0 h 1881187"/>
                  <a:gd name="connsiteX25" fmla="*/ 1509055 w 1519615"/>
                  <a:gd name="connsiteY25" fmla="*/ 0 h 1881187"/>
                  <a:gd name="connsiteX26" fmla="*/ 1519615 w 1519615"/>
                  <a:gd name="connsiteY26" fmla="*/ 10549 h 1881187"/>
                  <a:gd name="connsiteX27" fmla="*/ 1519615 w 1519615"/>
                  <a:gd name="connsiteY27" fmla="*/ 271630 h 1881187"/>
                  <a:gd name="connsiteX28" fmla="*/ 1519615 w 1519615"/>
                  <a:gd name="connsiteY28" fmla="*/ 399972 h 1881187"/>
                  <a:gd name="connsiteX29" fmla="*/ 1519615 w 1519615"/>
                  <a:gd name="connsiteY29" fmla="*/ 876422 h 1881187"/>
                  <a:gd name="connsiteX30" fmla="*/ 1411373 w 1519615"/>
                  <a:gd name="connsiteY30" fmla="*/ 980151 h 1881187"/>
                  <a:gd name="connsiteX31" fmla="*/ 1302251 w 1519615"/>
                  <a:gd name="connsiteY31" fmla="*/ 876422 h 1881187"/>
                  <a:gd name="connsiteX32" fmla="*/ 1302251 w 1519615"/>
                  <a:gd name="connsiteY32" fmla="*/ 341075 h 1881187"/>
                  <a:gd name="connsiteX33" fmla="*/ 1288171 w 1519615"/>
                  <a:gd name="connsiteY33" fmla="*/ 325252 h 1881187"/>
                  <a:gd name="connsiteX34" fmla="*/ 1270570 w 1519615"/>
                  <a:gd name="connsiteY34" fmla="*/ 341075 h 1881187"/>
                  <a:gd name="connsiteX35" fmla="*/ 1270570 w 1519615"/>
                  <a:gd name="connsiteY35" fmla="*/ 988063 h 1881187"/>
                  <a:gd name="connsiteX36" fmla="*/ 1270570 w 1519615"/>
                  <a:gd name="connsiteY36" fmla="*/ 1046960 h 1881187"/>
                  <a:gd name="connsiteX37" fmla="*/ 1270570 w 1519615"/>
                  <a:gd name="connsiteY37" fmla="*/ 1765151 h 1881187"/>
                  <a:gd name="connsiteX38" fmla="*/ 1151768 w 1519615"/>
                  <a:gd name="connsiteY38" fmla="*/ 1881187 h 1881187"/>
                  <a:gd name="connsiteX39" fmla="*/ 1150008 w 1519615"/>
                  <a:gd name="connsiteY39" fmla="*/ 1881187 h 1881187"/>
                  <a:gd name="connsiteX40" fmla="*/ 1031206 w 1519615"/>
                  <a:gd name="connsiteY40" fmla="*/ 1765151 h 1881187"/>
                  <a:gd name="connsiteX41" fmla="*/ 1031206 w 1519615"/>
                  <a:gd name="connsiteY41" fmla="*/ 1058388 h 1881187"/>
                  <a:gd name="connsiteX42" fmla="*/ 1020645 w 1519615"/>
                  <a:gd name="connsiteY42" fmla="*/ 1047839 h 1881187"/>
                  <a:gd name="connsiteX43" fmla="*/ 992485 w 1519615"/>
                  <a:gd name="connsiteY43" fmla="*/ 1047839 h 1881187"/>
                  <a:gd name="connsiteX44" fmla="*/ 981045 w 1519615"/>
                  <a:gd name="connsiteY44" fmla="*/ 1058388 h 1881187"/>
                  <a:gd name="connsiteX45" fmla="*/ 981045 w 1519615"/>
                  <a:gd name="connsiteY45" fmla="*/ 1765151 h 1881187"/>
                  <a:gd name="connsiteX46" fmla="*/ 860482 w 1519615"/>
                  <a:gd name="connsiteY46" fmla="*/ 1881187 h 1881187"/>
                  <a:gd name="connsiteX47" fmla="*/ 859602 w 1519615"/>
                  <a:gd name="connsiteY47" fmla="*/ 1881187 h 1881187"/>
                  <a:gd name="connsiteX48" fmla="*/ 739040 w 1519615"/>
                  <a:gd name="connsiteY48" fmla="*/ 1765151 h 1881187"/>
                  <a:gd name="connsiteX49" fmla="*/ 739040 w 1519615"/>
                  <a:gd name="connsiteY49" fmla="*/ 1046960 h 1881187"/>
                  <a:gd name="connsiteX50" fmla="*/ 739040 w 1519615"/>
                  <a:gd name="connsiteY50" fmla="*/ 988063 h 1881187"/>
                  <a:gd name="connsiteX51" fmla="*/ 739920 w 1519615"/>
                  <a:gd name="connsiteY51" fmla="*/ 356898 h 1881187"/>
                  <a:gd name="connsiteX52" fmla="*/ 721440 w 1519615"/>
                  <a:gd name="connsiteY52" fmla="*/ 349866 h 1881187"/>
                  <a:gd name="connsiteX53" fmla="*/ 537516 w 1519615"/>
                  <a:gd name="connsiteY53" fmla="*/ 563477 h 1881187"/>
                  <a:gd name="connsiteX54" fmla="*/ 126548 w 1519615"/>
                  <a:gd name="connsiteY54" fmla="*/ 712038 h 1881187"/>
                  <a:gd name="connsiteX55" fmla="*/ 3346 w 1519615"/>
                  <a:gd name="connsiteY55" fmla="*/ 640834 h 1881187"/>
                  <a:gd name="connsiteX56" fmla="*/ 73747 w 1519615"/>
                  <a:gd name="connsiteY56" fmla="*/ 514250 h 1881187"/>
                  <a:gd name="connsiteX57" fmla="*/ 386153 w 1519615"/>
                  <a:gd name="connsiteY57" fmla="*/ 410521 h 1881187"/>
                  <a:gd name="connsiteX58" fmla="*/ 391433 w 1519615"/>
                  <a:gd name="connsiteY58" fmla="*/ 407884 h 1881187"/>
                  <a:gd name="connsiteX59" fmla="*/ 687119 w 1519615"/>
                  <a:gd name="connsiteY59" fmla="*/ 0 h 18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19615" h="1881187">
                    <a:moveTo>
                      <a:pt x="687119" y="0"/>
                    </a:moveTo>
                    <a:cubicBezTo>
                      <a:pt x="687119" y="0"/>
                      <a:pt x="687119" y="0"/>
                      <a:pt x="954208" y="0"/>
                    </a:cubicBezTo>
                    <a:lnTo>
                      <a:pt x="965811" y="0"/>
                    </a:lnTo>
                    <a:lnTo>
                      <a:pt x="945837" y="26046"/>
                    </a:lnTo>
                    <a:cubicBezTo>
                      <a:pt x="938771" y="35653"/>
                      <a:pt x="938771" y="51374"/>
                      <a:pt x="945837" y="60981"/>
                    </a:cubicBezTo>
                    <a:cubicBezTo>
                      <a:pt x="945837" y="60981"/>
                      <a:pt x="945837" y="60981"/>
                      <a:pt x="971550" y="94142"/>
                    </a:cubicBezTo>
                    <a:lnTo>
                      <a:pt x="991717" y="120151"/>
                    </a:lnTo>
                    <a:lnTo>
                      <a:pt x="987968" y="141878"/>
                    </a:lnTo>
                    <a:cubicBezTo>
                      <a:pt x="967141" y="262241"/>
                      <a:pt x="928461" y="484474"/>
                      <a:pt x="928461" y="489711"/>
                    </a:cubicBezTo>
                    <a:cubicBezTo>
                      <a:pt x="928461" y="494075"/>
                      <a:pt x="928461" y="497566"/>
                      <a:pt x="930224" y="501057"/>
                    </a:cubicBezTo>
                    <a:cubicBezTo>
                      <a:pt x="930224" y="502803"/>
                      <a:pt x="932869" y="510658"/>
                      <a:pt x="934632" y="510658"/>
                    </a:cubicBezTo>
                    <a:cubicBezTo>
                      <a:pt x="1005159" y="602301"/>
                      <a:pt x="1005159" y="602301"/>
                      <a:pt x="1005159" y="602301"/>
                    </a:cubicBezTo>
                    <a:cubicBezTo>
                      <a:pt x="1013094" y="612774"/>
                      <a:pt x="1026317" y="612774"/>
                      <a:pt x="1035133" y="602301"/>
                    </a:cubicBezTo>
                    <a:cubicBezTo>
                      <a:pt x="1104780" y="510658"/>
                      <a:pt x="1104780" y="510658"/>
                      <a:pt x="1104780" y="510658"/>
                    </a:cubicBezTo>
                    <a:cubicBezTo>
                      <a:pt x="1110069" y="503676"/>
                      <a:pt x="1111832" y="494075"/>
                      <a:pt x="1110951" y="485347"/>
                    </a:cubicBezTo>
                    <a:cubicBezTo>
                      <a:pt x="1110069" y="478365"/>
                      <a:pt x="1086266" y="357048"/>
                      <a:pt x="1077450" y="302935"/>
                    </a:cubicBezTo>
                    <a:cubicBezTo>
                      <a:pt x="1077450" y="302935"/>
                      <a:pt x="1077450" y="302062"/>
                      <a:pt x="1077450" y="302062"/>
                    </a:cubicBezTo>
                    <a:cubicBezTo>
                      <a:pt x="1073923" y="279370"/>
                      <a:pt x="1056291" y="173762"/>
                      <a:pt x="1051884" y="144088"/>
                    </a:cubicBezTo>
                    <a:lnTo>
                      <a:pt x="1047870" y="119635"/>
                    </a:lnTo>
                    <a:lnTo>
                      <a:pt x="1058114" y="106423"/>
                    </a:lnTo>
                    <a:cubicBezTo>
                      <a:pt x="1066685" y="95370"/>
                      <a:pt x="1078113" y="80632"/>
                      <a:pt x="1093350" y="60981"/>
                    </a:cubicBezTo>
                    <a:cubicBezTo>
                      <a:pt x="1100417" y="51374"/>
                      <a:pt x="1100417" y="35653"/>
                      <a:pt x="1093350" y="26046"/>
                    </a:cubicBezTo>
                    <a:cubicBezTo>
                      <a:pt x="1093350" y="26046"/>
                      <a:pt x="1093350" y="26046"/>
                      <a:pt x="1085732" y="16111"/>
                    </a:cubicBezTo>
                    <a:lnTo>
                      <a:pt x="1073377" y="0"/>
                    </a:lnTo>
                    <a:lnTo>
                      <a:pt x="1127987" y="0"/>
                    </a:lnTo>
                    <a:cubicBezTo>
                      <a:pt x="1229725" y="0"/>
                      <a:pt x="1354942" y="0"/>
                      <a:pt x="1509055" y="0"/>
                    </a:cubicBezTo>
                    <a:cubicBezTo>
                      <a:pt x="1515215" y="0"/>
                      <a:pt x="1519615" y="5275"/>
                      <a:pt x="1519615" y="10549"/>
                    </a:cubicBezTo>
                    <a:cubicBezTo>
                      <a:pt x="1519615" y="10549"/>
                      <a:pt x="1519615" y="10549"/>
                      <a:pt x="1519615" y="271630"/>
                    </a:cubicBezTo>
                    <a:cubicBezTo>
                      <a:pt x="1519615" y="271630"/>
                      <a:pt x="1519615" y="271630"/>
                      <a:pt x="1519615" y="399972"/>
                    </a:cubicBezTo>
                    <a:cubicBezTo>
                      <a:pt x="1519615" y="399972"/>
                      <a:pt x="1519615" y="399972"/>
                      <a:pt x="1519615" y="876422"/>
                    </a:cubicBezTo>
                    <a:cubicBezTo>
                      <a:pt x="1519615" y="933561"/>
                      <a:pt x="1470334" y="980151"/>
                      <a:pt x="1411373" y="980151"/>
                    </a:cubicBezTo>
                    <a:cubicBezTo>
                      <a:pt x="1352412" y="980151"/>
                      <a:pt x="1302251" y="933561"/>
                      <a:pt x="1302251" y="876422"/>
                    </a:cubicBezTo>
                    <a:cubicBezTo>
                      <a:pt x="1302251" y="876422"/>
                      <a:pt x="1302251" y="876422"/>
                      <a:pt x="1302251" y="341075"/>
                    </a:cubicBezTo>
                    <a:cubicBezTo>
                      <a:pt x="1302251" y="333164"/>
                      <a:pt x="1296091" y="325252"/>
                      <a:pt x="1288171" y="325252"/>
                    </a:cubicBezTo>
                    <a:cubicBezTo>
                      <a:pt x="1278490" y="324373"/>
                      <a:pt x="1270570" y="331406"/>
                      <a:pt x="1270570" y="341075"/>
                    </a:cubicBezTo>
                    <a:cubicBezTo>
                      <a:pt x="1270570" y="341075"/>
                      <a:pt x="1270570" y="341075"/>
                      <a:pt x="1270570" y="988063"/>
                    </a:cubicBezTo>
                    <a:cubicBezTo>
                      <a:pt x="1270570" y="988063"/>
                      <a:pt x="1270570" y="988063"/>
                      <a:pt x="1270570" y="1046960"/>
                    </a:cubicBezTo>
                    <a:cubicBezTo>
                      <a:pt x="1270570" y="1046960"/>
                      <a:pt x="1270570" y="1046960"/>
                      <a:pt x="1270570" y="1765151"/>
                    </a:cubicBezTo>
                    <a:cubicBezTo>
                      <a:pt x="1270570" y="1828444"/>
                      <a:pt x="1216889" y="1881187"/>
                      <a:pt x="1151768" y="1881187"/>
                    </a:cubicBezTo>
                    <a:cubicBezTo>
                      <a:pt x="1151768" y="1881187"/>
                      <a:pt x="1151768" y="1881187"/>
                      <a:pt x="1150008" y="1881187"/>
                    </a:cubicBezTo>
                    <a:cubicBezTo>
                      <a:pt x="1084007" y="1881187"/>
                      <a:pt x="1031206" y="1828444"/>
                      <a:pt x="1031206" y="1765151"/>
                    </a:cubicBezTo>
                    <a:cubicBezTo>
                      <a:pt x="1031206" y="1765151"/>
                      <a:pt x="1031206" y="1765151"/>
                      <a:pt x="1031206" y="1058388"/>
                    </a:cubicBezTo>
                    <a:cubicBezTo>
                      <a:pt x="1031206" y="1052234"/>
                      <a:pt x="1026806" y="1047839"/>
                      <a:pt x="1020645" y="1047839"/>
                    </a:cubicBezTo>
                    <a:cubicBezTo>
                      <a:pt x="1020645" y="1047839"/>
                      <a:pt x="1020645" y="1047839"/>
                      <a:pt x="992485" y="1047839"/>
                    </a:cubicBezTo>
                    <a:cubicBezTo>
                      <a:pt x="986325" y="1047839"/>
                      <a:pt x="981045" y="1052234"/>
                      <a:pt x="981045" y="1058388"/>
                    </a:cubicBezTo>
                    <a:cubicBezTo>
                      <a:pt x="981045" y="1058388"/>
                      <a:pt x="981045" y="1058388"/>
                      <a:pt x="981045" y="1765151"/>
                    </a:cubicBezTo>
                    <a:cubicBezTo>
                      <a:pt x="981045" y="1828444"/>
                      <a:pt x="926484" y="1881187"/>
                      <a:pt x="860482" y="1881187"/>
                    </a:cubicBezTo>
                    <a:cubicBezTo>
                      <a:pt x="860482" y="1881187"/>
                      <a:pt x="860482" y="1881187"/>
                      <a:pt x="859602" y="1881187"/>
                    </a:cubicBezTo>
                    <a:cubicBezTo>
                      <a:pt x="793601" y="1881187"/>
                      <a:pt x="739040" y="1828444"/>
                      <a:pt x="739040" y="1765151"/>
                    </a:cubicBezTo>
                    <a:cubicBezTo>
                      <a:pt x="739040" y="1765151"/>
                      <a:pt x="739040" y="1765151"/>
                      <a:pt x="739040" y="1046960"/>
                    </a:cubicBezTo>
                    <a:cubicBezTo>
                      <a:pt x="739040" y="1046960"/>
                      <a:pt x="739040" y="1046960"/>
                      <a:pt x="739040" y="988063"/>
                    </a:cubicBezTo>
                    <a:cubicBezTo>
                      <a:pt x="739040" y="988063"/>
                      <a:pt x="739040" y="988063"/>
                      <a:pt x="739920" y="356898"/>
                    </a:cubicBezTo>
                    <a:cubicBezTo>
                      <a:pt x="739920" y="347229"/>
                      <a:pt x="727600" y="341954"/>
                      <a:pt x="721440" y="349866"/>
                    </a:cubicBezTo>
                    <a:cubicBezTo>
                      <a:pt x="658958" y="418432"/>
                      <a:pt x="537516" y="562598"/>
                      <a:pt x="537516" y="563477"/>
                    </a:cubicBezTo>
                    <a:cubicBezTo>
                      <a:pt x="516396" y="585454"/>
                      <a:pt x="202229" y="686546"/>
                      <a:pt x="126548" y="712038"/>
                    </a:cubicBezTo>
                    <a:cubicBezTo>
                      <a:pt x="72867" y="726982"/>
                      <a:pt x="17426" y="695336"/>
                      <a:pt x="3346" y="640834"/>
                    </a:cubicBezTo>
                    <a:cubicBezTo>
                      <a:pt x="-10735" y="586333"/>
                      <a:pt x="20946" y="529194"/>
                      <a:pt x="73747" y="514250"/>
                    </a:cubicBezTo>
                    <a:cubicBezTo>
                      <a:pt x="74627" y="514250"/>
                      <a:pt x="349192" y="423707"/>
                      <a:pt x="386153" y="410521"/>
                    </a:cubicBezTo>
                    <a:cubicBezTo>
                      <a:pt x="387913" y="410521"/>
                      <a:pt x="389673" y="408763"/>
                      <a:pt x="391433" y="407884"/>
                    </a:cubicBezTo>
                    <a:cubicBezTo>
                      <a:pt x="391433" y="407884"/>
                      <a:pt x="391433" y="407884"/>
                      <a:pt x="687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2" name="Oval 10"/>
              <p:cNvSpPr>
                <a:spLocks noChangeArrowheads="1"/>
              </p:cNvSpPr>
              <p:nvPr/>
            </p:nvSpPr>
            <p:spPr bwMode="auto">
              <a:xfrm>
                <a:off x="7470776" y="4424362"/>
                <a:ext cx="469900" cy="46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7630530" y="1909661"/>
            <a:ext cx="3679153" cy="889416"/>
            <a:chOff x="7630530" y="1909661"/>
            <a:chExt cx="3679153" cy="889416"/>
          </a:xfrm>
        </p:grpSpPr>
        <p:sp>
          <p:nvSpPr>
            <p:cNvPr id="68" name="任意多边形 28"/>
            <p:cNvSpPr/>
            <p:nvPr/>
          </p:nvSpPr>
          <p:spPr bwMode="auto">
            <a:xfrm>
              <a:off x="7630530" y="2278417"/>
              <a:ext cx="520684" cy="520660"/>
            </a:xfrm>
            <a:custGeom>
              <a:avLst/>
              <a:gdLst>
                <a:gd name="connsiteX0" fmla="*/ 168644 w 520684"/>
                <a:gd name="connsiteY0" fmla="*/ 311278 h 520660"/>
                <a:gd name="connsiteX1" fmla="*/ 37388 w 520684"/>
                <a:gd name="connsiteY1" fmla="*/ 442533 h 520660"/>
                <a:gd name="connsiteX2" fmla="*/ 37533 w 520684"/>
                <a:gd name="connsiteY2" fmla="*/ 442654 h 520660"/>
                <a:gd name="connsiteX3" fmla="*/ 28710 w 520684"/>
                <a:gd name="connsiteY3" fmla="*/ 463264 h 520660"/>
                <a:gd name="connsiteX4" fmla="*/ 57420 w 520684"/>
                <a:gd name="connsiteY4" fmla="*/ 491950 h 520660"/>
                <a:gd name="connsiteX5" fmla="*/ 78006 w 520684"/>
                <a:gd name="connsiteY5" fmla="*/ 483127 h 520660"/>
                <a:gd name="connsiteX6" fmla="*/ 209238 w 520684"/>
                <a:gd name="connsiteY6" fmla="*/ 351920 h 520660"/>
                <a:gd name="connsiteX7" fmla="*/ 168644 w 520684"/>
                <a:gd name="connsiteY7" fmla="*/ 311278 h 520660"/>
                <a:gd name="connsiteX8" fmla="*/ 325583 w 520684"/>
                <a:gd name="connsiteY8" fmla="*/ 80995 h 520660"/>
                <a:gd name="connsiteX9" fmla="*/ 333766 w 520684"/>
                <a:gd name="connsiteY9" fmla="*/ 89124 h 520660"/>
                <a:gd name="connsiteX10" fmla="*/ 325583 w 520684"/>
                <a:gd name="connsiteY10" fmla="*/ 97254 h 520660"/>
                <a:gd name="connsiteX11" fmla="*/ 227320 w 520684"/>
                <a:gd name="connsiteY11" fmla="*/ 194804 h 520660"/>
                <a:gd name="connsiteX12" fmla="*/ 219132 w 520684"/>
                <a:gd name="connsiteY12" fmla="*/ 202933 h 520660"/>
                <a:gd name="connsiteX13" fmla="*/ 210943 w 520684"/>
                <a:gd name="connsiteY13" fmla="*/ 194804 h 520660"/>
                <a:gd name="connsiteX14" fmla="*/ 325583 w 520684"/>
                <a:gd name="connsiteY14" fmla="*/ 80995 h 520660"/>
                <a:gd name="connsiteX15" fmla="*/ 325403 w 520684"/>
                <a:gd name="connsiteY15" fmla="*/ 32543 h 520660"/>
                <a:gd name="connsiteX16" fmla="*/ 162690 w 520684"/>
                <a:gd name="connsiteY16" fmla="*/ 195257 h 520660"/>
                <a:gd name="connsiteX17" fmla="*/ 325403 w 520684"/>
                <a:gd name="connsiteY17" fmla="*/ 357970 h 520660"/>
                <a:gd name="connsiteX18" fmla="*/ 488117 w 520684"/>
                <a:gd name="connsiteY18" fmla="*/ 195257 h 520660"/>
                <a:gd name="connsiteX19" fmla="*/ 325403 w 520684"/>
                <a:gd name="connsiteY19" fmla="*/ 32543 h 520660"/>
                <a:gd name="connsiteX20" fmla="*/ 325403 w 520684"/>
                <a:gd name="connsiteY20" fmla="*/ 0 h 520660"/>
                <a:gd name="connsiteX21" fmla="*/ 520684 w 520684"/>
                <a:gd name="connsiteY21" fmla="*/ 195257 h 520660"/>
                <a:gd name="connsiteX22" fmla="*/ 325403 w 520684"/>
                <a:gd name="connsiteY22" fmla="*/ 390513 h 520660"/>
                <a:gd name="connsiteX23" fmla="*/ 234019 w 520684"/>
                <a:gd name="connsiteY23" fmla="*/ 367733 h 520660"/>
                <a:gd name="connsiteX24" fmla="*/ 98303 w 520684"/>
                <a:gd name="connsiteY24" fmla="*/ 503424 h 520660"/>
                <a:gd name="connsiteX25" fmla="*/ 98327 w 520684"/>
                <a:gd name="connsiteY25" fmla="*/ 503449 h 520660"/>
                <a:gd name="connsiteX26" fmla="*/ 57420 w 520684"/>
                <a:gd name="connsiteY26" fmla="*/ 520660 h 520660"/>
                <a:gd name="connsiteX27" fmla="*/ 0 w 520684"/>
                <a:gd name="connsiteY27" fmla="*/ 463264 h 520660"/>
                <a:gd name="connsiteX28" fmla="*/ 17187 w 520684"/>
                <a:gd name="connsiteY28" fmla="*/ 422333 h 520660"/>
                <a:gd name="connsiteX29" fmla="*/ 17091 w 520684"/>
                <a:gd name="connsiteY29" fmla="*/ 422212 h 520660"/>
                <a:gd name="connsiteX30" fmla="*/ 152854 w 520684"/>
                <a:gd name="connsiteY30" fmla="*/ 286473 h 520660"/>
                <a:gd name="connsiteX31" fmla="*/ 130147 w 520684"/>
                <a:gd name="connsiteY31" fmla="*/ 195257 h 520660"/>
                <a:gd name="connsiteX32" fmla="*/ 325403 w 520684"/>
                <a:gd name="connsiteY32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0684" h="520660">
                  <a:moveTo>
                    <a:pt x="168644" y="311278"/>
                  </a:moveTo>
                  <a:lnTo>
                    <a:pt x="37388" y="442533"/>
                  </a:lnTo>
                  <a:lnTo>
                    <a:pt x="37533" y="442654"/>
                  </a:lnTo>
                  <a:cubicBezTo>
                    <a:pt x="32109" y="447885"/>
                    <a:pt x="28710" y="455141"/>
                    <a:pt x="28710" y="463264"/>
                  </a:cubicBezTo>
                  <a:cubicBezTo>
                    <a:pt x="28710" y="479102"/>
                    <a:pt x="41558" y="491950"/>
                    <a:pt x="57420" y="491950"/>
                  </a:cubicBezTo>
                  <a:cubicBezTo>
                    <a:pt x="65519" y="491950"/>
                    <a:pt x="72775" y="488527"/>
                    <a:pt x="78006" y="483127"/>
                  </a:cubicBezTo>
                  <a:cubicBezTo>
                    <a:pt x="78006" y="483127"/>
                    <a:pt x="209238" y="351920"/>
                    <a:pt x="209238" y="351920"/>
                  </a:cubicBezTo>
                  <a:cubicBezTo>
                    <a:pt x="193786" y="340421"/>
                    <a:pt x="180118" y="326753"/>
                    <a:pt x="168644" y="311278"/>
                  </a:cubicBezTo>
                  <a:close/>
                  <a:moveTo>
                    <a:pt x="325583" y="80995"/>
                  </a:moveTo>
                  <a:cubicBezTo>
                    <a:pt x="330104" y="80995"/>
                    <a:pt x="333766" y="84636"/>
                    <a:pt x="333766" y="89124"/>
                  </a:cubicBezTo>
                  <a:cubicBezTo>
                    <a:pt x="333766" y="93607"/>
                    <a:pt x="330104" y="97254"/>
                    <a:pt x="325583" y="97254"/>
                  </a:cubicBezTo>
                  <a:cubicBezTo>
                    <a:pt x="271317" y="97254"/>
                    <a:pt x="227320" y="140937"/>
                    <a:pt x="227320" y="194804"/>
                  </a:cubicBezTo>
                  <a:cubicBezTo>
                    <a:pt x="227320" y="199286"/>
                    <a:pt x="223652" y="202933"/>
                    <a:pt x="219132" y="202933"/>
                  </a:cubicBezTo>
                  <a:cubicBezTo>
                    <a:pt x="214605" y="202933"/>
                    <a:pt x="210943" y="199286"/>
                    <a:pt x="210943" y="194804"/>
                  </a:cubicBezTo>
                  <a:cubicBezTo>
                    <a:pt x="210943" y="131944"/>
                    <a:pt x="262264" y="80995"/>
                    <a:pt x="325583" y="80995"/>
                  </a:cubicBezTo>
                  <a:close/>
                  <a:moveTo>
                    <a:pt x="325403" y="32543"/>
                  </a:moveTo>
                  <a:cubicBezTo>
                    <a:pt x="235561" y="32543"/>
                    <a:pt x="162690" y="105390"/>
                    <a:pt x="162690" y="195257"/>
                  </a:cubicBezTo>
                  <a:cubicBezTo>
                    <a:pt x="162690" y="285099"/>
                    <a:pt x="235561" y="357970"/>
                    <a:pt x="325403" y="357970"/>
                  </a:cubicBezTo>
                  <a:cubicBezTo>
                    <a:pt x="415270" y="357970"/>
                    <a:pt x="488117" y="285099"/>
                    <a:pt x="488117" y="195257"/>
                  </a:cubicBezTo>
                  <a:cubicBezTo>
                    <a:pt x="488117" y="105390"/>
                    <a:pt x="415270" y="32543"/>
                    <a:pt x="325403" y="32543"/>
                  </a:cubicBezTo>
                  <a:close/>
                  <a:moveTo>
                    <a:pt x="325403" y="0"/>
                  </a:moveTo>
                  <a:cubicBezTo>
                    <a:pt x="433252" y="0"/>
                    <a:pt x="520684" y="87408"/>
                    <a:pt x="520684" y="195257"/>
                  </a:cubicBezTo>
                  <a:cubicBezTo>
                    <a:pt x="520684" y="303082"/>
                    <a:pt x="433252" y="390513"/>
                    <a:pt x="325403" y="390513"/>
                  </a:cubicBezTo>
                  <a:cubicBezTo>
                    <a:pt x="292354" y="390513"/>
                    <a:pt x="261282" y="382221"/>
                    <a:pt x="234019" y="367733"/>
                  </a:cubicBezTo>
                  <a:lnTo>
                    <a:pt x="98303" y="503424"/>
                  </a:lnTo>
                  <a:lnTo>
                    <a:pt x="98327" y="503449"/>
                  </a:lnTo>
                  <a:cubicBezTo>
                    <a:pt x="87914" y="514079"/>
                    <a:pt x="73450" y="520660"/>
                    <a:pt x="57420" y="520660"/>
                  </a:cubicBezTo>
                  <a:cubicBezTo>
                    <a:pt x="25697" y="520660"/>
                    <a:pt x="0" y="494963"/>
                    <a:pt x="0" y="463264"/>
                  </a:cubicBezTo>
                  <a:cubicBezTo>
                    <a:pt x="0" y="447210"/>
                    <a:pt x="6605" y="432771"/>
                    <a:pt x="17187" y="422333"/>
                  </a:cubicBezTo>
                  <a:lnTo>
                    <a:pt x="17091" y="422212"/>
                  </a:lnTo>
                  <a:lnTo>
                    <a:pt x="152854" y="286473"/>
                  </a:lnTo>
                  <a:cubicBezTo>
                    <a:pt x="138415" y="259233"/>
                    <a:pt x="130147" y="228209"/>
                    <a:pt x="130147" y="195257"/>
                  </a:cubicBezTo>
                  <a:cubicBezTo>
                    <a:pt x="130147" y="87408"/>
                    <a:pt x="217578" y="0"/>
                    <a:pt x="325403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8263509" y="1909661"/>
              <a:ext cx="3046174" cy="87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CA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t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CA" altLang="zh-CN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</a:t>
              </a:r>
              <a:endPara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37377" y="3804687"/>
            <a:ext cx="3672306" cy="879856"/>
            <a:chOff x="7637377" y="3804687"/>
            <a:chExt cx="3672306" cy="879856"/>
          </a:xfrm>
        </p:grpSpPr>
        <p:sp>
          <p:nvSpPr>
            <p:cNvPr id="71" name="AutoShape 112"/>
            <p:cNvSpPr/>
            <p:nvPr/>
          </p:nvSpPr>
          <p:spPr bwMode="auto">
            <a:xfrm>
              <a:off x="7637377" y="4000593"/>
              <a:ext cx="520684" cy="52157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2" name="TextBox 12"/>
            <p:cNvSpPr txBox="1"/>
            <p:nvPr/>
          </p:nvSpPr>
          <p:spPr>
            <a:xfrm>
              <a:off x="8263509" y="3804687"/>
              <a:ext cx="3046174" cy="87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CA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t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CA" altLang="zh-CN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</a:t>
              </a:r>
              <a:endPara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37937" y="1909661"/>
            <a:ext cx="3652855" cy="889416"/>
            <a:chOff x="737937" y="1909661"/>
            <a:chExt cx="3652855" cy="889416"/>
          </a:xfrm>
        </p:grpSpPr>
        <p:sp>
          <p:nvSpPr>
            <p:cNvPr id="74" name="任意多边形 27"/>
            <p:cNvSpPr/>
            <p:nvPr/>
          </p:nvSpPr>
          <p:spPr bwMode="auto">
            <a:xfrm>
              <a:off x="4000057" y="2277527"/>
              <a:ext cx="390735" cy="521550"/>
            </a:xfrm>
            <a:custGeom>
              <a:avLst/>
              <a:gdLst>
                <a:gd name="connsiteX0" fmla="*/ 195367 w 390735"/>
                <a:gd name="connsiteY0" fmla="*/ 309740 h 521550"/>
                <a:gd name="connsiteX1" fmla="*/ 227854 w 390735"/>
                <a:gd name="connsiteY1" fmla="*/ 342380 h 521550"/>
                <a:gd name="connsiteX2" fmla="*/ 217034 w 390735"/>
                <a:gd name="connsiteY2" fmla="*/ 386153 h 521550"/>
                <a:gd name="connsiteX3" fmla="*/ 195367 w 390735"/>
                <a:gd name="connsiteY3" fmla="*/ 407647 h 521550"/>
                <a:gd name="connsiteX4" fmla="*/ 173712 w 390735"/>
                <a:gd name="connsiteY4" fmla="*/ 385985 h 521550"/>
                <a:gd name="connsiteX5" fmla="*/ 162880 w 390735"/>
                <a:gd name="connsiteY5" fmla="*/ 342380 h 521550"/>
                <a:gd name="connsiteX6" fmla="*/ 195367 w 390735"/>
                <a:gd name="connsiteY6" fmla="*/ 309740 h 521550"/>
                <a:gd name="connsiteX7" fmla="*/ 48824 w 390735"/>
                <a:gd name="connsiteY7" fmla="*/ 244464 h 521550"/>
                <a:gd name="connsiteX8" fmla="*/ 32561 w 390735"/>
                <a:gd name="connsiteY8" fmla="*/ 260787 h 521550"/>
                <a:gd name="connsiteX9" fmla="*/ 32561 w 390735"/>
                <a:gd name="connsiteY9" fmla="*/ 309685 h 521550"/>
                <a:gd name="connsiteX10" fmla="*/ 32561 w 390735"/>
                <a:gd name="connsiteY10" fmla="*/ 325984 h 521550"/>
                <a:gd name="connsiteX11" fmla="*/ 32561 w 390735"/>
                <a:gd name="connsiteY11" fmla="*/ 358582 h 521550"/>
                <a:gd name="connsiteX12" fmla="*/ 32561 w 390735"/>
                <a:gd name="connsiteY12" fmla="*/ 374881 h 521550"/>
                <a:gd name="connsiteX13" fmla="*/ 146508 w 390735"/>
                <a:gd name="connsiteY13" fmla="*/ 488952 h 521550"/>
                <a:gd name="connsiteX14" fmla="*/ 244191 w 390735"/>
                <a:gd name="connsiteY14" fmla="*/ 488952 h 521550"/>
                <a:gd name="connsiteX15" fmla="*/ 358174 w 390735"/>
                <a:gd name="connsiteY15" fmla="*/ 374881 h 521550"/>
                <a:gd name="connsiteX16" fmla="*/ 358174 w 390735"/>
                <a:gd name="connsiteY16" fmla="*/ 358582 h 521550"/>
                <a:gd name="connsiteX17" fmla="*/ 358174 w 390735"/>
                <a:gd name="connsiteY17" fmla="*/ 325984 h 521550"/>
                <a:gd name="connsiteX18" fmla="*/ 358174 w 390735"/>
                <a:gd name="connsiteY18" fmla="*/ 309685 h 521550"/>
                <a:gd name="connsiteX19" fmla="*/ 358174 w 390735"/>
                <a:gd name="connsiteY19" fmla="*/ 260787 h 521550"/>
                <a:gd name="connsiteX20" fmla="*/ 341875 w 390735"/>
                <a:gd name="connsiteY20" fmla="*/ 244464 h 521550"/>
                <a:gd name="connsiteX21" fmla="*/ 309332 w 390735"/>
                <a:gd name="connsiteY21" fmla="*/ 244464 h 521550"/>
                <a:gd name="connsiteX22" fmla="*/ 81385 w 390735"/>
                <a:gd name="connsiteY22" fmla="*/ 244464 h 521550"/>
                <a:gd name="connsiteX23" fmla="*/ 195368 w 390735"/>
                <a:gd name="connsiteY23" fmla="*/ 81496 h 521550"/>
                <a:gd name="connsiteX24" fmla="*/ 130245 w 390735"/>
                <a:gd name="connsiteY24" fmla="*/ 146693 h 521550"/>
                <a:gd name="connsiteX25" fmla="*/ 130245 w 390735"/>
                <a:gd name="connsiteY25" fmla="*/ 146717 h 521550"/>
                <a:gd name="connsiteX26" fmla="*/ 130245 w 390735"/>
                <a:gd name="connsiteY26" fmla="*/ 211865 h 521550"/>
                <a:gd name="connsiteX27" fmla="*/ 260490 w 390735"/>
                <a:gd name="connsiteY27" fmla="*/ 211865 h 521550"/>
                <a:gd name="connsiteX28" fmla="*/ 260490 w 390735"/>
                <a:gd name="connsiteY28" fmla="*/ 146717 h 521550"/>
                <a:gd name="connsiteX29" fmla="*/ 260490 w 390735"/>
                <a:gd name="connsiteY29" fmla="*/ 146693 h 521550"/>
                <a:gd name="connsiteX30" fmla="*/ 195368 w 390735"/>
                <a:gd name="connsiteY30" fmla="*/ 81496 h 521550"/>
                <a:gd name="connsiteX31" fmla="*/ 195368 w 390735"/>
                <a:gd name="connsiteY31" fmla="*/ 32598 h 521550"/>
                <a:gd name="connsiteX32" fmla="*/ 81385 w 390735"/>
                <a:gd name="connsiteY32" fmla="*/ 146693 h 521550"/>
                <a:gd name="connsiteX33" fmla="*/ 81385 w 390735"/>
                <a:gd name="connsiteY33" fmla="*/ 211865 h 521550"/>
                <a:gd name="connsiteX34" fmla="*/ 113946 w 390735"/>
                <a:gd name="connsiteY34" fmla="*/ 211865 h 521550"/>
                <a:gd name="connsiteX35" fmla="*/ 113946 w 390735"/>
                <a:gd name="connsiteY35" fmla="*/ 146717 h 521550"/>
                <a:gd name="connsiteX36" fmla="*/ 195368 w 390735"/>
                <a:gd name="connsiteY36" fmla="*/ 65221 h 521550"/>
                <a:gd name="connsiteX37" fmla="*/ 276753 w 390735"/>
                <a:gd name="connsiteY37" fmla="*/ 146717 h 521550"/>
                <a:gd name="connsiteX38" fmla="*/ 276753 w 390735"/>
                <a:gd name="connsiteY38" fmla="*/ 211865 h 521550"/>
                <a:gd name="connsiteX39" fmla="*/ 309332 w 390735"/>
                <a:gd name="connsiteY39" fmla="*/ 211865 h 521550"/>
                <a:gd name="connsiteX40" fmla="*/ 309332 w 390735"/>
                <a:gd name="connsiteY40" fmla="*/ 146693 h 521550"/>
                <a:gd name="connsiteX41" fmla="*/ 195368 w 390735"/>
                <a:gd name="connsiteY41" fmla="*/ 32598 h 521550"/>
                <a:gd name="connsiteX42" fmla="*/ 195368 w 390735"/>
                <a:gd name="connsiteY42" fmla="*/ 0 h 521550"/>
                <a:gd name="connsiteX43" fmla="*/ 341875 w 390735"/>
                <a:gd name="connsiteY43" fmla="*/ 146693 h 521550"/>
                <a:gd name="connsiteX44" fmla="*/ 341875 w 390735"/>
                <a:gd name="connsiteY44" fmla="*/ 211865 h 521550"/>
                <a:gd name="connsiteX45" fmla="*/ 390735 w 390735"/>
                <a:gd name="connsiteY45" fmla="*/ 260787 h 521550"/>
                <a:gd name="connsiteX46" fmla="*/ 390735 w 390735"/>
                <a:gd name="connsiteY46" fmla="*/ 309685 h 521550"/>
                <a:gd name="connsiteX47" fmla="*/ 390735 w 390735"/>
                <a:gd name="connsiteY47" fmla="*/ 325984 h 521550"/>
                <a:gd name="connsiteX48" fmla="*/ 390735 w 390735"/>
                <a:gd name="connsiteY48" fmla="*/ 358582 h 521550"/>
                <a:gd name="connsiteX49" fmla="*/ 390735 w 390735"/>
                <a:gd name="connsiteY49" fmla="*/ 374881 h 521550"/>
                <a:gd name="connsiteX50" fmla="*/ 244191 w 390735"/>
                <a:gd name="connsiteY50" fmla="*/ 521550 h 521550"/>
                <a:gd name="connsiteX51" fmla="*/ 146508 w 390735"/>
                <a:gd name="connsiteY51" fmla="*/ 521550 h 521550"/>
                <a:gd name="connsiteX52" fmla="*/ 0 w 390735"/>
                <a:gd name="connsiteY52" fmla="*/ 374881 h 521550"/>
                <a:gd name="connsiteX53" fmla="*/ 0 w 390735"/>
                <a:gd name="connsiteY53" fmla="*/ 358582 h 521550"/>
                <a:gd name="connsiteX54" fmla="*/ 0 w 390735"/>
                <a:gd name="connsiteY54" fmla="*/ 325984 h 521550"/>
                <a:gd name="connsiteX55" fmla="*/ 0 w 390735"/>
                <a:gd name="connsiteY55" fmla="*/ 309685 h 521550"/>
                <a:gd name="connsiteX56" fmla="*/ 0 w 390735"/>
                <a:gd name="connsiteY56" fmla="*/ 260787 h 521550"/>
                <a:gd name="connsiteX57" fmla="*/ 48824 w 390735"/>
                <a:gd name="connsiteY57" fmla="*/ 211865 h 521550"/>
                <a:gd name="connsiteX58" fmla="*/ 48824 w 390735"/>
                <a:gd name="connsiteY58" fmla="*/ 146693 h 521550"/>
                <a:gd name="connsiteX59" fmla="*/ 195368 w 390735"/>
                <a:gd name="connsiteY59" fmla="*/ 0 h 52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90735" h="521550">
                  <a:moveTo>
                    <a:pt x="195367" y="309740"/>
                  </a:moveTo>
                  <a:cubicBezTo>
                    <a:pt x="213298" y="309740"/>
                    <a:pt x="227854" y="324363"/>
                    <a:pt x="227854" y="342380"/>
                  </a:cubicBezTo>
                  <a:cubicBezTo>
                    <a:pt x="227854" y="352334"/>
                    <a:pt x="222524" y="371236"/>
                    <a:pt x="217034" y="386153"/>
                  </a:cubicBezTo>
                  <a:cubicBezTo>
                    <a:pt x="212600" y="398192"/>
                    <a:pt x="208049" y="407647"/>
                    <a:pt x="195367" y="407647"/>
                  </a:cubicBezTo>
                  <a:cubicBezTo>
                    <a:pt x="183684" y="407647"/>
                    <a:pt x="178131" y="398097"/>
                    <a:pt x="173712" y="385985"/>
                  </a:cubicBezTo>
                  <a:cubicBezTo>
                    <a:pt x="168289" y="371100"/>
                    <a:pt x="162880" y="352302"/>
                    <a:pt x="162880" y="342380"/>
                  </a:cubicBezTo>
                  <a:cubicBezTo>
                    <a:pt x="162880" y="324363"/>
                    <a:pt x="177433" y="309740"/>
                    <a:pt x="195367" y="309740"/>
                  </a:cubicBezTo>
                  <a:close/>
                  <a:moveTo>
                    <a:pt x="48824" y="244464"/>
                  </a:moveTo>
                  <a:cubicBezTo>
                    <a:pt x="39851" y="244464"/>
                    <a:pt x="32561" y="251780"/>
                    <a:pt x="32561" y="260787"/>
                  </a:cubicBezTo>
                  <a:lnTo>
                    <a:pt x="32561" y="309685"/>
                  </a:lnTo>
                  <a:lnTo>
                    <a:pt x="32561" y="325984"/>
                  </a:lnTo>
                  <a:lnTo>
                    <a:pt x="32561" y="358582"/>
                  </a:lnTo>
                  <a:lnTo>
                    <a:pt x="32561" y="374881"/>
                  </a:lnTo>
                  <a:cubicBezTo>
                    <a:pt x="32561" y="437760"/>
                    <a:pt x="83701" y="488952"/>
                    <a:pt x="146508" y="488952"/>
                  </a:cubicBezTo>
                  <a:lnTo>
                    <a:pt x="244191" y="488952"/>
                  </a:lnTo>
                  <a:cubicBezTo>
                    <a:pt x="307017" y="488952"/>
                    <a:pt x="358174" y="437760"/>
                    <a:pt x="358174" y="374881"/>
                  </a:cubicBezTo>
                  <a:lnTo>
                    <a:pt x="358174" y="358582"/>
                  </a:lnTo>
                  <a:lnTo>
                    <a:pt x="358174" y="325984"/>
                  </a:lnTo>
                  <a:lnTo>
                    <a:pt x="358174" y="309685"/>
                  </a:lnTo>
                  <a:cubicBezTo>
                    <a:pt x="358174" y="309685"/>
                    <a:pt x="358174" y="260787"/>
                    <a:pt x="358174" y="260787"/>
                  </a:cubicBezTo>
                  <a:cubicBezTo>
                    <a:pt x="358174" y="251780"/>
                    <a:pt x="350866" y="244464"/>
                    <a:pt x="341875" y="244464"/>
                  </a:cubicBezTo>
                  <a:lnTo>
                    <a:pt x="309332" y="244464"/>
                  </a:lnTo>
                  <a:lnTo>
                    <a:pt x="81385" y="244464"/>
                  </a:lnTo>
                  <a:close/>
                  <a:moveTo>
                    <a:pt x="195368" y="81496"/>
                  </a:moveTo>
                  <a:cubicBezTo>
                    <a:pt x="159387" y="81496"/>
                    <a:pt x="130245" y="110666"/>
                    <a:pt x="130245" y="146693"/>
                  </a:cubicBezTo>
                  <a:lnTo>
                    <a:pt x="130245" y="146717"/>
                  </a:lnTo>
                  <a:lnTo>
                    <a:pt x="130245" y="211865"/>
                  </a:lnTo>
                  <a:lnTo>
                    <a:pt x="260490" y="211865"/>
                  </a:lnTo>
                  <a:lnTo>
                    <a:pt x="260490" y="146717"/>
                  </a:lnTo>
                  <a:lnTo>
                    <a:pt x="260490" y="146693"/>
                  </a:lnTo>
                  <a:cubicBezTo>
                    <a:pt x="260490" y="110666"/>
                    <a:pt x="231330" y="81496"/>
                    <a:pt x="195368" y="81496"/>
                  </a:cubicBezTo>
                  <a:close/>
                  <a:moveTo>
                    <a:pt x="195368" y="32598"/>
                  </a:moveTo>
                  <a:cubicBezTo>
                    <a:pt x="132416" y="32598"/>
                    <a:pt x="81385" y="83669"/>
                    <a:pt x="81385" y="146693"/>
                  </a:cubicBezTo>
                  <a:cubicBezTo>
                    <a:pt x="81385" y="146693"/>
                    <a:pt x="81385" y="211865"/>
                    <a:pt x="81385" y="211865"/>
                  </a:cubicBezTo>
                  <a:lnTo>
                    <a:pt x="113946" y="211865"/>
                  </a:lnTo>
                  <a:lnTo>
                    <a:pt x="113946" y="146717"/>
                  </a:lnTo>
                  <a:cubicBezTo>
                    <a:pt x="113946" y="101707"/>
                    <a:pt x="150397" y="65221"/>
                    <a:pt x="195368" y="65221"/>
                  </a:cubicBezTo>
                  <a:cubicBezTo>
                    <a:pt x="240320" y="65221"/>
                    <a:pt x="276753" y="101707"/>
                    <a:pt x="276753" y="146717"/>
                  </a:cubicBezTo>
                  <a:lnTo>
                    <a:pt x="276753" y="211865"/>
                  </a:lnTo>
                  <a:lnTo>
                    <a:pt x="309332" y="211865"/>
                  </a:lnTo>
                  <a:lnTo>
                    <a:pt x="309332" y="146693"/>
                  </a:lnTo>
                  <a:cubicBezTo>
                    <a:pt x="309332" y="83669"/>
                    <a:pt x="258301" y="32598"/>
                    <a:pt x="195368" y="32598"/>
                  </a:cubicBezTo>
                  <a:close/>
                  <a:moveTo>
                    <a:pt x="195368" y="0"/>
                  </a:moveTo>
                  <a:cubicBezTo>
                    <a:pt x="276300" y="0"/>
                    <a:pt x="341875" y="65656"/>
                    <a:pt x="341875" y="146693"/>
                  </a:cubicBezTo>
                  <a:lnTo>
                    <a:pt x="341875" y="211865"/>
                  </a:lnTo>
                  <a:cubicBezTo>
                    <a:pt x="368865" y="211865"/>
                    <a:pt x="390735" y="233767"/>
                    <a:pt x="390735" y="260787"/>
                  </a:cubicBezTo>
                  <a:lnTo>
                    <a:pt x="390735" y="309685"/>
                  </a:lnTo>
                  <a:lnTo>
                    <a:pt x="390735" y="325984"/>
                  </a:lnTo>
                  <a:lnTo>
                    <a:pt x="390735" y="358582"/>
                  </a:lnTo>
                  <a:lnTo>
                    <a:pt x="390735" y="374881"/>
                  </a:lnTo>
                  <a:cubicBezTo>
                    <a:pt x="390735" y="455894"/>
                    <a:pt x="325142" y="521550"/>
                    <a:pt x="244191" y="521550"/>
                  </a:cubicBezTo>
                  <a:lnTo>
                    <a:pt x="146508" y="521550"/>
                  </a:lnTo>
                  <a:cubicBezTo>
                    <a:pt x="65575" y="521550"/>
                    <a:pt x="0" y="455894"/>
                    <a:pt x="0" y="374881"/>
                  </a:cubicBezTo>
                  <a:lnTo>
                    <a:pt x="0" y="358582"/>
                  </a:lnTo>
                  <a:lnTo>
                    <a:pt x="0" y="325984"/>
                  </a:lnTo>
                  <a:lnTo>
                    <a:pt x="0" y="309685"/>
                  </a:lnTo>
                  <a:lnTo>
                    <a:pt x="0" y="260787"/>
                  </a:lnTo>
                  <a:cubicBezTo>
                    <a:pt x="0" y="233767"/>
                    <a:pt x="21852" y="211865"/>
                    <a:pt x="48824" y="211865"/>
                  </a:cubicBezTo>
                  <a:lnTo>
                    <a:pt x="48824" y="146693"/>
                  </a:lnTo>
                  <a:cubicBezTo>
                    <a:pt x="48824" y="65656"/>
                    <a:pt x="114417" y="0"/>
                    <a:pt x="195368" y="0"/>
                  </a:cubicBez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5" name="TextBox 12"/>
            <p:cNvSpPr txBox="1"/>
            <p:nvPr/>
          </p:nvSpPr>
          <p:spPr>
            <a:xfrm>
              <a:off x="737937" y="1909661"/>
              <a:ext cx="3092995" cy="87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CA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t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 algn="r">
                <a:lnSpc>
                  <a:spcPct val="150000"/>
                </a:lnSpc>
                <a:defRPr/>
              </a:pPr>
              <a:r>
                <a:rPr lang="en-CA" altLang="zh-CN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</a:t>
              </a:r>
              <a:endPara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37937" y="3804687"/>
            <a:ext cx="3751526" cy="879856"/>
            <a:chOff x="737937" y="3804687"/>
            <a:chExt cx="3751526" cy="879856"/>
          </a:xfrm>
        </p:grpSpPr>
        <p:sp>
          <p:nvSpPr>
            <p:cNvPr id="77" name="任意多边形 29"/>
            <p:cNvSpPr/>
            <p:nvPr/>
          </p:nvSpPr>
          <p:spPr bwMode="auto">
            <a:xfrm>
              <a:off x="3967913" y="3995423"/>
              <a:ext cx="521550" cy="520660"/>
            </a:xfrm>
            <a:custGeom>
              <a:avLst/>
              <a:gdLst>
                <a:gd name="connsiteX0" fmla="*/ 377410 w 521550"/>
                <a:gd name="connsiteY0" fmla="*/ 81098 h 520660"/>
                <a:gd name="connsiteX1" fmla="*/ 341969 w 521550"/>
                <a:gd name="connsiteY1" fmla="*/ 117178 h 520660"/>
                <a:gd name="connsiteX2" fmla="*/ 404019 w 521550"/>
                <a:gd name="connsiteY2" fmla="*/ 178787 h 520660"/>
                <a:gd name="connsiteX3" fmla="*/ 439400 w 521550"/>
                <a:gd name="connsiteY3" fmla="*/ 143000 h 520660"/>
                <a:gd name="connsiteX4" fmla="*/ 377410 w 521550"/>
                <a:gd name="connsiteY4" fmla="*/ 81098 h 520660"/>
                <a:gd name="connsiteX5" fmla="*/ 372555 w 521550"/>
                <a:gd name="connsiteY5" fmla="*/ 65857 h 520660"/>
                <a:gd name="connsiteX6" fmla="*/ 386891 w 521550"/>
                <a:gd name="connsiteY6" fmla="*/ 67922 h 520660"/>
                <a:gd name="connsiteX7" fmla="*/ 452762 w 521550"/>
                <a:gd name="connsiteY7" fmla="*/ 133777 h 520660"/>
                <a:gd name="connsiteX8" fmla="*/ 455710 w 521550"/>
                <a:gd name="connsiteY8" fmla="*/ 142920 h 520660"/>
                <a:gd name="connsiteX9" fmla="*/ 454814 w 521550"/>
                <a:gd name="connsiteY9" fmla="*/ 148104 h 520660"/>
                <a:gd name="connsiteX10" fmla="*/ 408856 w 521550"/>
                <a:gd name="connsiteY10" fmla="*/ 194040 h 520660"/>
                <a:gd name="connsiteX11" fmla="*/ 394532 w 521550"/>
                <a:gd name="connsiteY11" fmla="*/ 191981 h 520660"/>
                <a:gd name="connsiteX12" fmla="*/ 328691 w 521550"/>
                <a:gd name="connsiteY12" fmla="*/ 126138 h 520660"/>
                <a:gd name="connsiteX13" fmla="*/ 325761 w 521550"/>
                <a:gd name="connsiteY13" fmla="*/ 116977 h 520660"/>
                <a:gd name="connsiteX14" fmla="*/ 326633 w 521550"/>
                <a:gd name="connsiteY14" fmla="*/ 111799 h 520660"/>
                <a:gd name="connsiteX15" fmla="*/ 372555 w 521550"/>
                <a:gd name="connsiteY15" fmla="*/ 65857 h 520660"/>
                <a:gd name="connsiteX16" fmla="*/ 358582 w 521550"/>
                <a:gd name="connsiteY16" fmla="*/ 32543 h 520660"/>
                <a:gd name="connsiteX17" fmla="*/ 228213 w 521550"/>
                <a:gd name="connsiteY17" fmla="*/ 162714 h 520660"/>
                <a:gd name="connsiteX18" fmla="*/ 246661 w 521550"/>
                <a:gd name="connsiteY18" fmla="*/ 228450 h 520660"/>
                <a:gd name="connsiteX19" fmla="*/ 222731 w 521550"/>
                <a:gd name="connsiteY19" fmla="*/ 252339 h 520660"/>
                <a:gd name="connsiteX20" fmla="*/ 222707 w 521550"/>
                <a:gd name="connsiteY20" fmla="*/ 252315 h 520660"/>
                <a:gd name="connsiteX21" fmla="*/ 32598 w 521550"/>
                <a:gd name="connsiteY21" fmla="*/ 441762 h 520660"/>
                <a:gd name="connsiteX22" fmla="*/ 32647 w 521550"/>
                <a:gd name="connsiteY22" fmla="*/ 488117 h 520660"/>
                <a:gd name="connsiteX23" fmla="*/ 78695 w 521550"/>
                <a:gd name="connsiteY23" fmla="*/ 488190 h 520660"/>
                <a:gd name="connsiteX24" fmla="*/ 101803 w 521550"/>
                <a:gd name="connsiteY24" fmla="*/ 465120 h 520660"/>
                <a:gd name="connsiteX25" fmla="*/ 124840 w 521550"/>
                <a:gd name="connsiteY25" fmla="*/ 455599 h 520660"/>
                <a:gd name="connsiteX26" fmla="*/ 163016 w 521550"/>
                <a:gd name="connsiteY26" fmla="*/ 455599 h 520660"/>
                <a:gd name="connsiteX27" fmla="*/ 163016 w 521550"/>
                <a:gd name="connsiteY27" fmla="*/ 423032 h 520660"/>
                <a:gd name="connsiteX28" fmla="*/ 195614 w 521550"/>
                <a:gd name="connsiteY28" fmla="*/ 390513 h 520660"/>
                <a:gd name="connsiteX29" fmla="*/ 228213 w 521550"/>
                <a:gd name="connsiteY29" fmla="*/ 390513 h 520660"/>
                <a:gd name="connsiteX30" fmla="*/ 228213 w 521550"/>
                <a:gd name="connsiteY30" fmla="*/ 352354 h 520660"/>
                <a:gd name="connsiteX31" fmla="*/ 237751 w 521550"/>
                <a:gd name="connsiteY31" fmla="*/ 329357 h 520660"/>
                <a:gd name="connsiteX32" fmla="*/ 268804 w 521550"/>
                <a:gd name="connsiteY32" fmla="*/ 298357 h 520660"/>
                <a:gd name="connsiteX33" fmla="*/ 287155 w 521550"/>
                <a:gd name="connsiteY33" fmla="*/ 280061 h 520660"/>
                <a:gd name="connsiteX34" fmla="*/ 292757 w 521550"/>
                <a:gd name="connsiteY34" fmla="*/ 274468 h 520660"/>
                <a:gd name="connsiteX35" fmla="*/ 358582 w 521550"/>
                <a:gd name="connsiteY35" fmla="*/ 292885 h 520660"/>
                <a:gd name="connsiteX36" fmla="*/ 488976 w 521550"/>
                <a:gd name="connsiteY36" fmla="*/ 162714 h 520660"/>
                <a:gd name="connsiteX37" fmla="*/ 358582 w 521550"/>
                <a:gd name="connsiteY37" fmla="*/ 32543 h 520660"/>
                <a:gd name="connsiteX38" fmla="*/ 358582 w 521550"/>
                <a:gd name="connsiteY38" fmla="*/ 0 h 520660"/>
                <a:gd name="connsiteX39" fmla="*/ 521550 w 521550"/>
                <a:gd name="connsiteY39" fmla="*/ 162714 h 520660"/>
                <a:gd name="connsiteX40" fmla="*/ 358582 w 521550"/>
                <a:gd name="connsiteY40" fmla="*/ 325428 h 520660"/>
                <a:gd name="connsiteX41" fmla="*/ 299422 w 521550"/>
                <a:gd name="connsiteY41" fmla="*/ 313809 h 520660"/>
                <a:gd name="connsiteX42" fmla="*/ 260811 w 521550"/>
                <a:gd name="connsiteY42" fmla="*/ 352354 h 520660"/>
                <a:gd name="connsiteX43" fmla="*/ 260811 w 521550"/>
                <a:gd name="connsiteY43" fmla="*/ 390513 h 520660"/>
                <a:gd name="connsiteX44" fmla="*/ 228213 w 521550"/>
                <a:gd name="connsiteY44" fmla="*/ 423032 h 520660"/>
                <a:gd name="connsiteX45" fmla="*/ 195614 w 521550"/>
                <a:gd name="connsiteY45" fmla="*/ 423032 h 520660"/>
                <a:gd name="connsiteX46" fmla="*/ 195614 w 521550"/>
                <a:gd name="connsiteY46" fmla="*/ 455599 h 520660"/>
                <a:gd name="connsiteX47" fmla="*/ 163016 w 521550"/>
                <a:gd name="connsiteY47" fmla="*/ 488117 h 520660"/>
                <a:gd name="connsiteX48" fmla="*/ 124840 w 521550"/>
                <a:gd name="connsiteY48" fmla="*/ 488117 h 520660"/>
                <a:gd name="connsiteX49" fmla="*/ 101465 w 521550"/>
                <a:gd name="connsiteY49" fmla="*/ 511500 h 520660"/>
                <a:gd name="connsiteX50" fmla="*/ 81472 w 521550"/>
                <a:gd name="connsiteY50" fmla="*/ 520660 h 520660"/>
                <a:gd name="connsiteX51" fmla="*/ 32574 w 521550"/>
                <a:gd name="connsiteY51" fmla="*/ 520660 h 520660"/>
                <a:gd name="connsiteX52" fmla="*/ 0 w 521550"/>
                <a:gd name="connsiteY52" fmla="*/ 488117 h 520660"/>
                <a:gd name="connsiteX53" fmla="*/ 0 w 521550"/>
                <a:gd name="connsiteY53" fmla="*/ 439327 h 520660"/>
                <a:gd name="connsiteX54" fmla="*/ 9248 w 521550"/>
                <a:gd name="connsiteY54" fmla="*/ 419440 h 520660"/>
                <a:gd name="connsiteX55" fmla="*/ 207229 w 521550"/>
                <a:gd name="connsiteY55" fmla="*/ 221749 h 520660"/>
                <a:gd name="connsiteX56" fmla="*/ 195614 w 521550"/>
                <a:gd name="connsiteY56" fmla="*/ 162714 h 520660"/>
                <a:gd name="connsiteX57" fmla="*/ 358582 w 521550"/>
                <a:gd name="connsiteY57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21550" h="520660">
                  <a:moveTo>
                    <a:pt x="377410" y="81098"/>
                  </a:moveTo>
                  <a:cubicBezTo>
                    <a:pt x="360011" y="87494"/>
                    <a:pt x="348237" y="99257"/>
                    <a:pt x="341969" y="117178"/>
                  </a:cubicBezTo>
                  <a:cubicBezTo>
                    <a:pt x="359103" y="140600"/>
                    <a:pt x="380009" y="161524"/>
                    <a:pt x="404019" y="178787"/>
                  </a:cubicBezTo>
                  <a:cubicBezTo>
                    <a:pt x="421316" y="172470"/>
                    <a:pt x="433065" y="160793"/>
                    <a:pt x="439400" y="143000"/>
                  </a:cubicBezTo>
                  <a:cubicBezTo>
                    <a:pt x="422308" y="119255"/>
                    <a:pt x="401432" y="98410"/>
                    <a:pt x="377410" y="81098"/>
                  </a:cubicBezTo>
                  <a:close/>
                  <a:moveTo>
                    <a:pt x="372555" y="65857"/>
                  </a:moveTo>
                  <a:cubicBezTo>
                    <a:pt x="377374" y="64158"/>
                    <a:pt x="382722" y="64925"/>
                    <a:pt x="386891" y="67922"/>
                  </a:cubicBezTo>
                  <a:cubicBezTo>
                    <a:pt x="412370" y="86270"/>
                    <a:pt x="434539" y="108406"/>
                    <a:pt x="452762" y="133777"/>
                  </a:cubicBezTo>
                  <a:cubicBezTo>
                    <a:pt x="454681" y="136488"/>
                    <a:pt x="455710" y="139686"/>
                    <a:pt x="455710" y="142920"/>
                  </a:cubicBezTo>
                  <a:cubicBezTo>
                    <a:pt x="455710" y="144656"/>
                    <a:pt x="455415" y="146429"/>
                    <a:pt x="454814" y="148104"/>
                  </a:cubicBezTo>
                  <a:cubicBezTo>
                    <a:pt x="446884" y="170697"/>
                    <a:pt x="431423" y="186151"/>
                    <a:pt x="408856" y="194040"/>
                  </a:cubicBezTo>
                  <a:cubicBezTo>
                    <a:pt x="404031" y="195733"/>
                    <a:pt x="398689" y="194954"/>
                    <a:pt x="394532" y="191981"/>
                  </a:cubicBezTo>
                  <a:cubicBezTo>
                    <a:pt x="369144" y="173707"/>
                    <a:pt x="346968" y="151552"/>
                    <a:pt x="328691" y="126138"/>
                  </a:cubicBezTo>
                  <a:cubicBezTo>
                    <a:pt x="326766" y="123428"/>
                    <a:pt x="325761" y="120230"/>
                    <a:pt x="325761" y="116977"/>
                  </a:cubicBezTo>
                  <a:cubicBezTo>
                    <a:pt x="325761" y="115241"/>
                    <a:pt x="326038" y="113474"/>
                    <a:pt x="326633" y="111799"/>
                  </a:cubicBezTo>
                  <a:cubicBezTo>
                    <a:pt x="334563" y="89236"/>
                    <a:pt x="349988" y="73807"/>
                    <a:pt x="372555" y="65857"/>
                  </a:cubicBezTo>
                  <a:close/>
                  <a:moveTo>
                    <a:pt x="358582" y="32543"/>
                  </a:moveTo>
                  <a:cubicBezTo>
                    <a:pt x="286600" y="32543"/>
                    <a:pt x="228213" y="90806"/>
                    <a:pt x="228213" y="162714"/>
                  </a:cubicBezTo>
                  <a:cubicBezTo>
                    <a:pt x="228213" y="186771"/>
                    <a:pt x="235215" y="209093"/>
                    <a:pt x="246661" y="228450"/>
                  </a:cubicBezTo>
                  <a:lnTo>
                    <a:pt x="222731" y="252339"/>
                  </a:lnTo>
                  <a:cubicBezTo>
                    <a:pt x="222707" y="252315"/>
                    <a:pt x="222707" y="252315"/>
                    <a:pt x="222707" y="252315"/>
                  </a:cubicBezTo>
                  <a:lnTo>
                    <a:pt x="32598" y="441762"/>
                  </a:lnTo>
                  <a:lnTo>
                    <a:pt x="32647" y="488117"/>
                  </a:lnTo>
                  <a:lnTo>
                    <a:pt x="78695" y="488190"/>
                  </a:lnTo>
                  <a:lnTo>
                    <a:pt x="101803" y="465120"/>
                  </a:lnTo>
                  <a:cubicBezTo>
                    <a:pt x="107913" y="459022"/>
                    <a:pt x="116195" y="455599"/>
                    <a:pt x="124840" y="455599"/>
                  </a:cubicBezTo>
                  <a:lnTo>
                    <a:pt x="163016" y="455599"/>
                  </a:lnTo>
                  <a:lnTo>
                    <a:pt x="163016" y="423032"/>
                  </a:lnTo>
                  <a:cubicBezTo>
                    <a:pt x="163016" y="405073"/>
                    <a:pt x="177625" y="390513"/>
                    <a:pt x="195614" y="390513"/>
                  </a:cubicBezTo>
                  <a:lnTo>
                    <a:pt x="228213" y="390513"/>
                  </a:lnTo>
                  <a:lnTo>
                    <a:pt x="228213" y="352354"/>
                  </a:lnTo>
                  <a:cubicBezTo>
                    <a:pt x="228213" y="343748"/>
                    <a:pt x="231642" y="335456"/>
                    <a:pt x="237751" y="329357"/>
                  </a:cubicBezTo>
                  <a:lnTo>
                    <a:pt x="268804" y="298357"/>
                  </a:lnTo>
                  <a:lnTo>
                    <a:pt x="287155" y="280061"/>
                  </a:lnTo>
                  <a:lnTo>
                    <a:pt x="292757" y="274468"/>
                  </a:lnTo>
                  <a:cubicBezTo>
                    <a:pt x="312123" y="285870"/>
                    <a:pt x="334459" y="292885"/>
                    <a:pt x="358582" y="292885"/>
                  </a:cubicBezTo>
                  <a:cubicBezTo>
                    <a:pt x="430588" y="292885"/>
                    <a:pt x="488976" y="234597"/>
                    <a:pt x="488976" y="162714"/>
                  </a:cubicBezTo>
                  <a:cubicBezTo>
                    <a:pt x="488976" y="90806"/>
                    <a:pt x="430588" y="32543"/>
                    <a:pt x="358582" y="32543"/>
                  </a:cubicBezTo>
                  <a:close/>
                  <a:moveTo>
                    <a:pt x="358582" y="0"/>
                  </a:moveTo>
                  <a:cubicBezTo>
                    <a:pt x="448578" y="0"/>
                    <a:pt x="521550" y="72848"/>
                    <a:pt x="521550" y="162714"/>
                  </a:cubicBezTo>
                  <a:cubicBezTo>
                    <a:pt x="521550" y="252556"/>
                    <a:pt x="448578" y="325428"/>
                    <a:pt x="358582" y="325428"/>
                  </a:cubicBezTo>
                  <a:cubicBezTo>
                    <a:pt x="337623" y="325428"/>
                    <a:pt x="317822" y="321016"/>
                    <a:pt x="299422" y="313809"/>
                  </a:cubicBezTo>
                  <a:lnTo>
                    <a:pt x="260811" y="352354"/>
                  </a:lnTo>
                  <a:lnTo>
                    <a:pt x="260811" y="390513"/>
                  </a:lnTo>
                  <a:cubicBezTo>
                    <a:pt x="260811" y="408472"/>
                    <a:pt x="246202" y="423032"/>
                    <a:pt x="228213" y="423032"/>
                  </a:cubicBezTo>
                  <a:lnTo>
                    <a:pt x="195614" y="423032"/>
                  </a:lnTo>
                  <a:lnTo>
                    <a:pt x="195614" y="455599"/>
                  </a:lnTo>
                  <a:cubicBezTo>
                    <a:pt x="195614" y="473557"/>
                    <a:pt x="181005" y="488117"/>
                    <a:pt x="163016" y="488117"/>
                  </a:cubicBezTo>
                  <a:lnTo>
                    <a:pt x="124840" y="488117"/>
                  </a:lnTo>
                  <a:lnTo>
                    <a:pt x="101465" y="511500"/>
                  </a:lnTo>
                  <a:cubicBezTo>
                    <a:pt x="95743" y="517189"/>
                    <a:pt x="90213" y="520660"/>
                    <a:pt x="81472" y="520660"/>
                  </a:cubicBezTo>
                  <a:lnTo>
                    <a:pt x="32574" y="520660"/>
                  </a:lnTo>
                  <a:cubicBezTo>
                    <a:pt x="15116" y="520660"/>
                    <a:pt x="0" y="505546"/>
                    <a:pt x="0" y="488117"/>
                  </a:cubicBezTo>
                  <a:lnTo>
                    <a:pt x="0" y="439327"/>
                  </a:lnTo>
                  <a:cubicBezTo>
                    <a:pt x="0" y="430601"/>
                    <a:pt x="3525" y="425153"/>
                    <a:pt x="9248" y="419440"/>
                  </a:cubicBezTo>
                  <a:lnTo>
                    <a:pt x="207229" y="221749"/>
                  </a:lnTo>
                  <a:cubicBezTo>
                    <a:pt x="200009" y="203404"/>
                    <a:pt x="195614" y="183614"/>
                    <a:pt x="195614" y="162714"/>
                  </a:cubicBezTo>
                  <a:cubicBezTo>
                    <a:pt x="195614" y="72848"/>
                    <a:pt x="268586" y="0"/>
                    <a:pt x="358582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8" name="TextBox 12"/>
            <p:cNvSpPr txBox="1"/>
            <p:nvPr/>
          </p:nvSpPr>
          <p:spPr>
            <a:xfrm>
              <a:off x="737937" y="3804687"/>
              <a:ext cx="3092995" cy="87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CA" altLang="zh-CN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t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 algn="r">
                <a:lnSpc>
                  <a:spcPct val="150000"/>
                </a:lnSpc>
                <a:defRPr/>
              </a:pPr>
              <a:r>
                <a:rPr lang="en-CA" altLang="zh-CN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d</a:t>
              </a:r>
              <a:endPara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80" name="等腰三角形 79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1730FD-14C0-2B1B-FE5D-DA5EA7D4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372CEA-B520-827C-0DB1-EC869EEE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02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9800" y="2517635"/>
            <a:ext cx="5143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CA" altLang="zh-CN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Exploratory Data </a:t>
            </a:r>
          </a:p>
          <a:p>
            <a:pPr lvl="0" algn="ctr">
              <a:defRPr/>
            </a:pPr>
            <a:r>
              <a:rPr lang="en-CA" altLang="zh-CN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Analysis</a:t>
            </a:r>
            <a:endParaRPr lang="zh-CN" altLang="en-US" sz="4800" dirty="0">
              <a:solidFill>
                <a:srgbClr val="597C8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E648-4CE3-7037-B61B-2314E106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465801" cy="523220"/>
            <a:chOff x="174623" y="245532"/>
            <a:chExt cx="54658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840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CA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Exploratory Data Analysis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594187" y="1746803"/>
            <a:ext cx="563078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Test The Hypothesis That The Delay Is From Normal Distribution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6" name="等腰三角形 25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E8828F0-0F0A-725E-F2F0-F22BC96A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60C9CB0-32AB-418E-AAFF-22EDAD35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1737AF-EB5B-8E63-C964-81FE1047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4" y="1512135"/>
            <a:ext cx="4470400" cy="4470400"/>
          </a:xfrm>
          <a:prstGeom prst="rect">
            <a:avLst/>
          </a:prstGeom>
        </p:spPr>
      </p:pic>
      <p:sp>
        <p:nvSpPr>
          <p:cNvPr id="27" name="矩形 20">
            <a:extLst>
              <a:ext uri="{FF2B5EF4-FFF2-40B4-BE49-F238E27FC236}">
                <a16:creationId xmlns:a16="http://schemas.microsoft.com/office/drawing/2014/main" id="{7E7C3BA5-0254-7FC0-594F-2755820E653F}"/>
              </a:ext>
            </a:extLst>
          </p:cNvPr>
          <p:cNvSpPr/>
          <p:nvPr/>
        </p:nvSpPr>
        <p:spPr>
          <a:xfrm>
            <a:off x="5795210" y="3072490"/>
            <a:ext cx="56307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The delay is a normal distribution however there is a tail on right side, that means there are some very far-flung delays. 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we don't see a tail on the others side, that means flights don't come to ahead of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465801" cy="523220"/>
            <a:chOff x="174623" y="245532"/>
            <a:chExt cx="54658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840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Exploratory Data Analysis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3" name="等腰三角形 42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66FDE41-41FE-8306-1EC8-55073168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80A0CF-3307-BBFB-C4C0-B3E7A007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FE7F21-4992-ABE3-A758-BBB761B3D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04531"/>
              </p:ext>
            </p:extLst>
          </p:nvPr>
        </p:nvGraphicFramePr>
        <p:xfrm>
          <a:off x="593898" y="1755649"/>
          <a:ext cx="5094651" cy="4150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8217">
                  <a:extLst>
                    <a:ext uri="{9D8B030D-6E8A-4147-A177-3AD203B41FA5}">
                      <a16:colId xmlns:a16="http://schemas.microsoft.com/office/drawing/2014/main" val="3415537350"/>
                    </a:ext>
                  </a:extLst>
                </a:gridCol>
                <a:gridCol w="1698217">
                  <a:extLst>
                    <a:ext uri="{9D8B030D-6E8A-4147-A177-3AD203B41FA5}">
                      <a16:colId xmlns:a16="http://schemas.microsoft.com/office/drawing/2014/main" val="52691619"/>
                    </a:ext>
                  </a:extLst>
                </a:gridCol>
                <a:gridCol w="1698217">
                  <a:extLst>
                    <a:ext uri="{9D8B030D-6E8A-4147-A177-3AD203B41FA5}">
                      <a16:colId xmlns:a16="http://schemas.microsoft.com/office/drawing/2014/main" val="3065677706"/>
                    </a:ext>
                  </a:extLst>
                </a:gridCol>
              </a:tblGrid>
              <a:tr h="663061"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b="1" dirty="0">
                          <a:effectLst/>
                        </a:rPr>
                        <a:t>Flight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57304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10885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10.885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634547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9793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9.793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97134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7178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7.178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868860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6332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6.332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32354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5304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5.304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923075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5273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5.273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426518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4662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4.662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684951"/>
                  </a:ext>
                </a:extLst>
              </a:tr>
              <a:tr h="435969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3950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3.950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51994"/>
                  </a:ext>
                </a:extLst>
              </a:tr>
            </a:tbl>
          </a:graphicData>
        </a:graphic>
      </p:graphicFrame>
      <p:sp>
        <p:nvSpPr>
          <p:cNvPr id="45" name="矩形 20">
            <a:extLst>
              <a:ext uri="{FF2B5EF4-FFF2-40B4-BE49-F238E27FC236}">
                <a16:creationId xmlns:a16="http://schemas.microsoft.com/office/drawing/2014/main" id="{B7F72B24-E84A-C316-06A6-16A125BFF780}"/>
              </a:ext>
            </a:extLst>
          </p:cNvPr>
          <p:cNvSpPr/>
          <p:nvPr/>
        </p:nvSpPr>
        <p:spPr>
          <a:xfrm>
            <a:off x="5688549" y="1505837"/>
            <a:ext cx="57643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States Covering 50% Air </a:t>
            </a:r>
            <a:r>
              <a:rPr lang="en-CA" altLang="zh-CN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Trafic</a:t>
            </a:r>
            <a:endParaRPr lang="en-CA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</p:txBody>
      </p:sp>
      <p:sp>
        <p:nvSpPr>
          <p:cNvPr id="46" name="矩形 20">
            <a:extLst>
              <a:ext uri="{FF2B5EF4-FFF2-40B4-BE49-F238E27FC236}">
                <a16:creationId xmlns:a16="http://schemas.microsoft.com/office/drawing/2014/main" id="{6B4735FA-171B-4D24-5AA3-544326230687}"/>
              </a:ext>
            </a:extLst>
          </p:cNvPr>
          <p:cNvSpPr/>
          <p:nvPr/>
        </p:nvSpPr>
        <p:spPr>
          <a:xfrm>
            <a:off x="6866966" y="2553782"/>
            <a:ext cx="25728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California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Texas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Florida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Illinois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Georgia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New York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North Carolina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Colorado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465801" cy="523220"/>
            <a:chOff x="174623" y="245532"/>
            <a:chExt cx="54658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840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CA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Exploratory Data Analysis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8" name="等腰三角形 4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1B34A24-5CB1-3453-9CB0-A60076B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Predicting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Flight</a:t>
            </a:r>
            <a:r>
              <a:rPr lang="en-US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CA" altLang="zh-CN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Delays</a:t>
            </a:r>
            <a:endParaRPr lang="zh-CN" altLang="en-US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AA0C4F4-607E-EC3D-9466-60269AAA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>
                <a:solidFill>
                  <a:schemeClr val="bg1"/>
                </a:solidFill>
              </a:rPr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20">
            <a:extLst>
              <a:ext uri="{FF2B5EF4-FFF2-40B4-BE49-F238E27FC236}">
                <a16:creationId xmlns:a16="http://schemas.microsoft.com/office/drawing/2014/main" id="{8B14B877-8363-51C7-E3DD-D3287FB820DF}"/>
              </a:ext>
            </a:extLst>
          </p:cNvPr>
          <p:cNvSpPr/>
          <p:nvPr/>
        </p:nvSpPr>
        <p:spPr>
          <a:xfrm>
            <a:off x="6427694" y="1497181"/>
            <a:ext cx="576430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lnSpc>
                <a:spcPct val="150000"/>
              </a:lnSpc>
              <a:defRPr/>
            </a:pPr>
            <a:r>
              <a:rPr lang="en-CA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When do most 'LONG', 'SHORT', 'MEDIUM' haul flights take off? </a:t>
            </a:r>
          </a:p>
        </p:txBody>
      </p:sp>
      <p:sp>
        <p:nvSpPr>
          <p:cNvPr id="40" name="矩形 20">
            <a:extLst>
              <a:ext uri="{FF2B5EF4-FFF2-40B4-BE49-F238E27FC236}">
                <a16:creationId xmlns:a16="http://schemas.microsoft.com/office/drawing/2014/main" id="{CC560C0D-6334-A325-0AB6-755A63F96102}"/>
              </a:ext>
            </a:extLst>
          </p:cNvPr>
          <p:cNvSpPr/>
          <p:nvPr/>
        </p:nvSpPr>
        <p:spPr>
          <a:xfrm>
            <a:off x="6908526" y="2570698"/>
            <a:ext cx="50507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LONG; Any flight longer than seven hours is considered a “long-haul” flight. 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endParaRPr lang="en-CA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MEDIUM; Medium-haul is defined by flights lasting between 3-6 hours. </a:t>
            </a: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endParaRPr lang="en-CA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marL="342900" indent="-342900" hangingPunct="0">
              <a:buFont typeface="Courier New" panose="02070309020205020404" pitchFamily="49" charset="0"/>
              <a:buChar char="o"/>
              <a:defRPr/>
            </a:pPr>
            <a:r>
              <a: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SHORT; Short-haul is a flight lasting anywhere from 30 minutes to 3 hours.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F476ED-3714-7685-F191-B54D4CBE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3972"/>
            <a:ext cx="6591316" cy="2790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橙蓝色简约商务述职报告PPT模板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577</Words>
  <Application>Microsoft Macintosh PowerPoint</Application>
  <PresentationFormat>Widescreen</PresentationFormat>
  <Paragraphs>211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Arial</vt:lpstr>
      <vt:lpstr>Courier New</vt:lpstr>
      <vt:lpstr>Wingdings</vt:lpstr>
      <vt:lpstr>字魂105号-简雅黑</vt:lpstr>
      <vt:lpstr>思源宋体 CN</vt:lpstr>
      <vt:lpstr>思源宋体 CN Heavy</vt:lpstr>
      <vt:lpstr>2_Office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jingyun li</cp:lastModifiedBy>
  <cp:revision>221</cp:revision>
  <dcterms:created xsi:type="dcterms:W3CDTF">2020-12-25T06:20:00Z</dcterms:created>
  <dcterms:modified xsi:type="dcterms:W3CDTF">2022-06-08T17:57:37Z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