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8"/>
  </p:handoutMasterIdLst>
  <p:sldIdLst>
    <p:sldId id="335" r:id="rId2"/>
    <p:sldId id="475" r:id="rId3"/>
    <p:sldId id="474" r:id="rId4"/>
    <p:sldId id="470" r:id="rId5"/>
    <p:sldId id="359" r:id="rId6"/>
  </p:sldIdLst>
  <p:sldSz cx="23039388" cy="12960350"/>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8CA6741-D517-47A3-B4C6-5CB7F7DC5A2E}">
          <p14:sldIdLst>
            <p14:sldId id="335"/>
            <p14:sldId id="475"/>
            <p14:sldId id="474"/>
            <p14:sldId id="470"/>
            <p14:sldId id="35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693">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8DD6"/>
    <a:srgbClr val="1577BA"/>
    <a:srgbClr val="3C3022"/>
    <a:srgbClr val="A07C5A"/>
    <a:srgbClr val="6F7378"/>
    <a:srgbClr val="C1BD27"/>
    <a:srgbClr val="D2DEB4"/>
    <a:srgbClr val="DFCB09"/>
    <a:srgbClr val="F8A39A"/>
    <a:srgbClr val="DBD7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66" autoAdjust="0"/>
    <p:restoredTop sz="74250" autoAdjust="0"/>
  </p:normalViewPr>
  <p:slideViewPr>
    <p:cSldViewPr snapToGrid="0">
      <p:cViewPr varScale="1">
        <p:scale>
          <a:sx n="36" d="100"/>
          <a:sy n="36" d="100"/>
        </p:scale>
        <p:origin x="1310" y="53"/>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6" d="100"/>
          <a:sy n="66" d="100"/>
        </p:scale>
        <p:origin x="0" y="0"/>
      </p:cViewPr>
      <p:guideLst>
        <p:guide orient="horz" pos="2693"/>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699DAC0-913F-4CFB-852F-43CCF0357516}" type="datetimeFigureOut">
              <a:rPr lang="zh-CN" altLang="en-US" smtClean="0"/>
              <a:t>2019/5/12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2891DBA-2A2E-4F32-BB14-713FAEE65AFF}"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5B019A-55AE-4BF7-B4D3-0D825A3F122A}" type="datetimeFigureOut">
              <a:rPr lang="zh-CN" altLang="en-US" smtClean="0"/>
              <a:t>2019/5/12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846743-8D4B-4DFC-A9C0-210E1C1A603E}"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1218565" rtl="0" eaLnBrk="1" latinLnBrk="0" hangingPunct="1">
      <a:defRPr sz="1600" kern="1200">
        <a:solidFill>
          <a:schemeClr val="tx1"/>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1218565" rtl="0" eaLnBrk="1" fontAlgn="auto" latinLnBrk="0" hangingPunct="1">
              <a:lnSpc>
                <a:spcPct val="100000"/>
              </a:lnSpc>
              <a:spcBef>
                <a:spcPts val="0"/>
              </a:spcBef>
              <a:spcAft>
                <a:spcPts val="0"/>
              </a:spcAft>
              <a:buClrTx/>
              <a:buSzTx/>
              <a:buFontTx/>
              <a:buNone/>
              <a:tabLst/>
              <a:defRPr/>
            </a:pPr>
            <a:r>
              <a:rPr lang="zh-CN" altLang="en-US" sz="1600" b="0" i="0" kern="1200" dirty="0">
                <a:solidFill>
                  <a:schemeClr val="tx1"/>
                </a:solidFill>
                <a:effectLst/>
                <a:latin typeface="+mn-lt"/>
                <a:ea typeface="+mn-ea"/>
                <a:cs typeface="+mn-cs"/>
              </a:rPr>
              <a:t>此章节会通过代码实操的方式讲解</a:t>
            </a:r>
            <a:r>
              <a:rPr lang="en-US" altLang="zh-CN" sz="1600" b="0" i="0" kern="1200" dirty="0" err="1">
                <a:solidFill>
                  <a:schemeClr val="tx1"/>
                </a:solidFill>
                <a:effectLst/>
                <a:latin typeface="+mn-lt"/>
                <a:ea typeface="+mn-ea"/>
                <a:cs typeface="+mn-cs"/>
              </a:rPr>
              <a:t>undesocre</a:t>
            </a:r>
            <a:r>
              <a:rPr lang="en-US" altLang="zh-CN" sz="1600" b="0" i="0" kern="1200" dirty="0">
                <a:solidFill>
                  <a:schemeClr val="tx1"/>
                </a:solidFill>
                <a:effectLst/>
                <a:latin typeface="+mn-lt"/>
                <a:ea typeface="+mn-ea"/>
                <a:cs typeface="+mn-cs"/>
              </a:rPr>
              <a:t>  </a:t>
            </a:r>
          </a:p>
          <a:p>
            <a:pPr marL="0" marR="0" lvl="0" indent="0" algn="l" defTabSz="1218565" rtl="0" eaLnBrk="1" fontAlgn="auto" latinLnBrk="0" hangingPunct="1">
              <a:lnSpc>
                <a:spcPct val="100000"/>
              </a:lnSpc>
              <a:spcBef>
                <a:spcPts val="0"/>
              </a:spcBef>
              <a:spcAft>
                <a:spcPts val="0"/>
              </a:spcAft>
              <a:buClrTx/>
              <a:buSzTx/>
              <a:buFontTx/>
              <a:buNone/>
              <a:tabLst/>
              <a:defRPr/>
            </a:pPr>
            <a:r>
              <a:rPr lang="en-US" altLang="zh-CN" sz="1600" b="0" i="0" kern="1200" dirty="0">
                <a:solidFill>
                  <a:schemeClr val="tx1"/>
                </a:solidFill>
                <a:effectLst/>
                <a:latin typeface="+mn-lt"/>
                <a:ea typeface="+mn-ea"/>
                <a:cs typeface="+mn-cs"/>
              </a:rPr>
              <a:t>Throttle   debounce </a:t>
            </a:r>
            <a:r>
              <a:rPr lang="zh-CN" altLang="en-US" sz="1600" b="0" i="0" kern="1200">
                <a:solidFill>
                  <a:schemeClr val="tx1"/>
                </a:solidFill>
                <a:effectLst/>
                <a:latin typeface="+mn-lt"/>
                <a:ea typeface="+mn-ea"/>
                <a:cs typeface="+mn-cs"/>
              </a:rPr>
              <a:t>源码</a:t>
            </a:r>
            <a:endParaRPr lang="en-US" altLang="zh-CN" sz="1600" b="0" i="0" kern="1200" dirty="0">
              <a:solidFill>
                <a:schemeClr val="tx1"/>
              </a:solidFill>
              <a:effectLst/>
              <a:latin typeface="+mn-lt"/>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50156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763464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37038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列">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151974" y="12012001"/>
            <a:ext cx="5375876" cy="690000"/>
          </a:xfrm>
        </p:spPr>
        <p:txBody>
          <a:bodyPr/>
          <a:lstStyle/>
          <a:p>
            <a:fld id="{BE5C5708-F34A-46FD-8080-09CFB1242EF8}" type="datetime1">
              <a:rPr lang="zh-CN" altLang="en-US" smtClean="0"/>
              <a:t>2019/5/12</a:t>
            </a:fld>
            <a:endParaRPr lang="zh-CN" altLang="en-US"/>
          </a:p>
        </p:txBody>
      </p:sp>
      <p:sp>
        <p:nvSpPr>
          <p:cNvPr id="8" name="内容占位符 2"/>
          <p:cNvSpPr>
            <a:spLocks noGrp="1"/>
          </p:cNvSpPr>
          <p:nvPr>
            <p:ph sz="half" idx="1"/>
          </p:nvPr>
        </p:nvSpPr>
        <p:spPr>
          <a:xfrm>
            <a:off x="719907" y="1889970"/>
            <a:ext cx="10607831" cy="9687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2"/>
          <p:cNvSpPr>
            <a:spLocks noGrp="1"/>
          </p:cNvSpPr>
          <p:nvPr>
            <p:ph sz="half" idx="13"/>
          </p:nvPr>
        </p:nvSpPr>
        <p:spPr>
          <a:xfrm>
            <a:off x="11699733" y="1889970"/>
            <a:ext cx="10607831" cy="9687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userDrawn="1"/>
        </p:nvSpPr>
        <p:spPr>
          <a:xfrm>
            <a:off x="1" y="539959"/>
            <a:ext cx="719907" cy="1080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2" name="矩形 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11" name="标题占位符 1"/>
          <p:cNvSpPr>
            <a:spLocks noGrp="1"/>
          </p:cNvSpPr>
          <p:nvPr>
            <p:ph type="title"/>
          </p:nvPr>
        </p:nvSpPr>
        <p:spPr>
          <a:xfrm>
            <a:off x="719908" y="519000"/>
            <a:ext cx="21599654" cy="1100967"/>
          </a:xfrm>
          <a:prstGeom prst="rect">
            <a:avLst/>
          </a:prstGeom>
        </p:spPr>
        <p:txBody>
          <a:bodyPr vert="horz" lIns="91440" tIns="45720" rIns="91440" bIns="45720" rtlCol="0" anchor="ctr">
            <a:noAutofit/>
          </a:bodyPr>
          <a:lstStyle/>
          <a:p>
            <a:r>
              <a:rPr lang="zh-CN" altLang="en-US" dirty="0"/>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列，左2格，格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2019/5/12</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7" name="文本占位符 2"/>
          <p:cNvSpPr>
            <a:spLocks noGrp="1"/>
          </p:cNvSpPr>
          <p:nvPr>
            <p:ph type="body" idx="13" hasCustomPrompt="1"/>
          </p:nvPr>
        </p:nvSpPr>
        <p:spPr>
          <a:xfrm>
            <a:off x="11699732" y="1889968"/>
            <a:ext cx="10619831" cy="9720068"/>
          </a:xfrm>
        </p:spPr>
        <p:txBody>
          <a:bodyPr anchor="t" anchorCtr="0">
            <a:normAutofit/>
          </a:bodyPr>
          <a:lstStyle>
            <a:lvl1pPr marL="0" marR="0" indent="0" algn="l" defTabSz="1218565" rtl="0" eaLnBrk="1" fontAlgn="auto" latinLnBrk="0" hangingPunct="1">
              <a:lnSpc>
                <a:spcPct val="100000"/>
              </a:lnSpc>
              <a:spcBef>
                <a:spcPts val="245"/>
              </a:spcBef>
              <a:spcAft>
                <a:spcPts val="0"/>
              </a:spcAft>
              <a:buClrTx/>
              <a:buSzTx/>
              <a:buFont typeface="Arial" panose="020B0604020202020204" pitchFamily="34" charset="0"/>
              <a:buNone/>
              <a:defRPr sz="4535">
                <a:solidFill>
                  <a:schemeClr val="tx1">
                    <a:lumMod val="65000"/>
                    <a:lumOff val="35000"/>
                  </a:schemeClr>
                </a:solidFill>
              </a:defRPr>
            </a:lvl1pPr>
            <a:lvl2pPr marL="1152525" indent="0">
              <a:buNone/>
              <a:defRPr sz="4535">
                <a:solidFill>
                  <a:schemeClr val="tx1">
                    <a:tint val="75000"/>
                  </a:schemeClr>
                </a:solidFill>
              </a:defRPr>
            </a:lvl2pPr>
            <a:lvl3pPr marL="2303780" indent="0">
              <a:buNone/>
              <a:defRPr sz="4035">
                <a:solidFill>
                  <a:schemeClr val="tx1">
                    <a:tint val="75000"/>
                  </a:schemeClr>
                </a:solidFill>
              </a:defRPr>
            </a:lvl3pPr>
            <a:lvl4pPr marL="3456305" indent="0">
              <a:buNone/>
              <a:defRPr sz="3525">
                <a:solidFill>
                  <a:schemeClr val="tx1">
                    <a:tint val="75000"/>
                  </a:schemeClr>
                </a:solidFill>
              </a:defRPr>
            </a:lvl4pPr>
            <a:lvl5pPr marL="4608195" indent="0">
              <a:buNone/>
              <a:defRPr sz="3525">
                <a:solidFill>
                  <a:schemeClr val="tx1">
                    <a:tint val="75000"/>
                  </a:schemeClr>
                </a:solidFill>
              </a:defRPr>
            </a:lvl5pPr>
            <a:lvl6pPr marL="5759450" indent="0">
              <a:buNone/>
              <a:defRPr sz="3525">
                <a:solidFill>
                  <a:schemeClr val="tx1">
                    <a:tint val="75000"/>
                  </a:schemeClr>
                </a:solidFill>
              </a:defRPr>
            </a:lvl6pPr>
            <a:lvl7pPr marL="6911975" indent="0">
              <a:buNone/>
              <a:defRPr sz="3525">
                <a:solidFill>
                  <a:schemeClr val="tx1">
                    <a:tint val="75000"/>
                  </a:schemeClr>
                </a:solidFill>
              </a:defRPr>
            </a:lvl7pPr>
            <a:lvl8pPr marL="8063230" indent="0">
              <a:buNone/>
              <a:defRPr sz="3525">
                <a:solidFill>
                  <a:schemeClr val="tx1">
                    <a:tint val="75000"/>
                  </a:schemeClr>
                </a:solidFill>
              </a:defRPr>
            </a:lvl8pPr>
            <a:lvl9pPr marL="9215755" indent="0">
              <a:buNone/>
              <a:defRPr sz="3525">
                <a:solidFill>
                  <a:schemeClr val="tx1">
                    <a:tint val="75000"/>
                  </a:schemeClr>
                </a:solidFill>
              </a:defRPr>
            </a:lvl9pPr>
          </a:lstStyle>
          <a:p>
            <a:pPr lvl="0"/>
            <a:r>
              <a:rPr lang="zh-CN" altLang="en-US" dirty="0"/>
              <a:t>单击此处编辑文本样式</a:t>
            </a:r>
          </a:p>
        </p:txBody>
      </p:sp>
      <p:sp>
        <p:nvSpPr>
          <p:cNvPr id="8" name="文本占位符 2"/>
          <p:cNvSpPr>
            <a:spLocks noGrp="1"/>
          </p:cNvSpPr>
          <p:nvPr>
            <p:ph type="body" idx="15"/>
          </p:nvPr>
        </p:nvSpPr>
        <p:spPr>
          <a:xfrm>
            <a:off x="719908"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9" name="内容占位符 3"/>
          <p:cNvSpPr>
            <a:spLocks noGrp="1"/>
          </p:cNvSpPr>
          <p:nvPr>
            <p:ph sz="half" idx="16"/>
          </p:nvPr>
        </p:nvSpPr>
        <p:spPr>
          <a:xfrm>
            <a:off x="719908" y="2969977"/>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文本占位符 2"/>
          <p:cNvSpPr>
            <a:spLocks noGrp="1"/>
          </p:cNvSpPr>
          <p:nvPr>
            <p:ph type="body" idx="17"/>
          </p:nvPr>
        </p:nvSpPr>
        <p:spPr>
          <a:xfrm>
            <a:off x="719908" y="6885004"/>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11" name="内容占位符 3"/>
          <p:cNvSpPr>
            <a:spLocks noGrp="1"/>
          </p:cNvSpPr>
          <p:nvPr>
            <p:ph sz="half" idx="18"/>
          </p:nvPr>
        </p:nvSpPr>
        <p:spPr>
          <a:xfrm>
            <a:off x="719908" y="7965010"/>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矩形 1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单列，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719908" y="1889970"/>
            <a:ext cx="21599654" cy="9687032"/>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1151974" y="12012001"/>
            <a:ext cx="5375876" cy="690000"/>
          </a:xfrm>
        </p:spPr>
        <p:txBody>
          <a:bodyPr/>
          <a:lstStyle/>
          <a:p>
            <a:fld id="{1DE5B55E-66C2-4EEB-B3ED-94DE45C4B0DA}" type="datetime1">
              <a:rPr lang="zh-CN" altLang="en-US" smtClean="0"/>
              <a:t>2019/5/12</a:t>
            </a:fld>
            <a:endParaRPr lang="zh-CN" altLang="en-US"/>
          </a:p>
        </p:txBody>
      </p:sp>
      <p:sp>
        <p:nvSpPr>
          <p:cNvPr id="9" name="灯片编号占位符 6"/>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5" name="矩形 4"/>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列，右列大">
    <p:spTree>
      <p:nvGrpSpPr>
        <p:cNvPr id="1" name=""/>
        <p:cNvGrpSpPr/>
        <p:nvPr/>
      </p:nvGrpSpPr>
      <p:grpSpPr>
        <a:xfrm>
          <a:off x="0" y="0"/>
          <a:ext cx="0" cy="0"/>
          <a:chOff x="0" y="0"/>
          <a:chExt cx="0" cy="0"/>
        </a:xfrm>
      </p:grpSpPr>
      <p:sp>
        <p:nvSpPr>
          <p:cNvPr id="3" name="内容占位符 2"/>
          <p:cNvSpPr>
            <a:spLocks noGrp="1"/>
          </p:cNvSpPr>
          <p:nvPr>
            <p:ph idx="1"/>
          </p:nvPr>
        </p:nvSpPr>
        <p:spPr>
          <a:xfrm>
            <a:off x="8819779" y="1889970"/>
            <a:ext cx="13499785" cy="9687032"/>
          </a:xfrm>
        </p:spPr>
        <p:txBody>
          <a:bodyPr/>
          <a:lstStyle>
            <a:lvl1pPr>
              <a:defRPr sz="6045"/>
            </a:lvl1pPr>
            <a:lvl2pPr>
              <a:defRPr sz="4535"/>
            </a:lvl2pPr>
            <a:lvl3pPr>
              <a:defRPr sz="4535"/>
            </a:lvl3pPr>
            <a:lvl4pPr>
              <a:defRPr sz="4535"/>
            </a:lvl4pPr>
            <a:lvl5pPr>
              <a:defRPr sz="4535"/>
            </a:lvl5pPr>
            <a:lvl6pPr>
              <a:defRPr sz="5040"/>
            </a:lvl6pPr>
            <a:lvl7pPr>
              <a:defRPr sz="5040"/>
            </a:lvl7pPr>
            <a:lvl8pPr>
              <a:defRPr sz="5040"/>
            </a:lvl8pPr>
            <a:lvl9pPr>
              <a:defRPr sz="504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719910" y="1889970"/>
            <a:ext cx="7739876" cy="9687032"/>
          </a:xfrm>
        </p:spPr>
        <p:txBody>
          <a:bodyPr>
            <a:normAutofit/>
          </a:bodyPr>
          <a:lstStyle>
            <a:lvl1pPr marL="0" indent="0">
              <a:buNone/>
              <a:defRPr sz="4535"/>
            </a:lvl1pPr>
            <a:lvl2pPr marL="1152525" indent="0">
              <a:buNone/>
              <a:defRPr sz="3025"/>
            </a:lvl2pPr>
            <a:lvl3pPr marL="2303780" indent="0">
              <a:buNone/>
              <a:defRPr sz="2520"/>
            </a:lvl3pPr>
            <a:lvl4pPr marL="3456305" indent="0">
              <a:buNone/>
              <a:defRPr sz="2265"/>
            </a:lvl4pPr>
            <a:lvl5pPr marL="4608195" indent="0">
              <a:buNone/>
              <a:defRPr sz="2265"/>
            </a:lvl5pPr>
            <a:lvl6pPr marL="5759450" indent="0">
              <a:buNone/>
              <a:defRPr sz="2265"/>
            </a:lvl6pPr>
            <a:lvl7pPr marL="6911975" indent="0">
              <a:buNone/>
              <a:defRPr sz="2265"/>
            </a:lvl7pPr>
            <a:lvl8pPr marL="8063230" indent="0">
              <a:buNone/>
              <a:defRPr sz="2265"/>
            </a:lvl8pPr>
            <a:lvl9pPr marL="9215755" indent="0">
              <a:buNone/>
              <a:defRPr sz="2265"/>
            </a:lvl9pPr>
          </a:lstStyle>
          <a:p>
            <a:pPr lvl="0"/>
            <a:r>
              <a:rPr lang="zh-CN" altLang="en-US" dirty="0"/>
              <a:t>单击此处编辑母版文本样式</a:t>
            </a:r>
          </a:p>
        </p:txBody>
      </p:sp>
      <p:sp>
        <p:nvSpPr>
          <p:cNvPr id="5" name="日期占位符 4"/>
          <p:cNvSpPr>
            <a:spLocks noGrp="1"/>
          </p:cNvSpPr>
          <p:nvPr>
            <p:ph type="dt" sz="half" idx="10"/>
          </p:nvPr>
        </p:nvSpPr>
        <p:spPr>
          <a:xfrm>
            <a:off x="1151974" y="12012001"/>
            <a:ext cx="5375876" cy="690000"/>
          </a:xfrm>
        </p:spPr>
        <p:txBody>
          <a:bodyPr/>
          <a:lstStyle/>
          <a:p>
            <a:fld id="{068FA05D-6727-4413-A937-5FF688DC09C8}" type="datetime1">
              <a:rPr lang="zh-CN" altLang="en-US" smtClean="0"/>
              <a:t>2019/5/12</a:t>
            </a:fld>
            <a:endParaRPr lang="zh-CN" altLang="en-US"/>
          </a:p>
        </p:txBody>
      </p:sp>
      <p:sp>
        <p:nvSpPr>
          <p:cNvPr id="7" name="灯片编号占位符 6"/>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8" name="标题 1"/>
          <p:cNvSpPr>
            <a:spLocks noGrp="1"/>
          </p:cNvSpPr>
          <p:nvPr>
            <p:ph type="title"/>
          </p:nvPr>
        </p:nvSpPr>
        <p:spPr>
          <a:xfrm>
            <a:off x="719908" y="519000"/>
            <a:ext cx="21599654" cy="1100967"/>
          </a:xfrm>
        </p:spPr>
        <p:txBody>
          <a:bodyPr/>
          <a:lstStyle/>
          <a:p>
            <a:r>
              <a:rPr lang="zh-CN" altLang="en-US"/>
              <a:t>单击此处编辑母版标题样式</a:t>
            </a:r>
          </a:p>
        </p:txBody>
      </p:sp>
      <p:sp>
        <p:nvSpPr>
          <p:cNvPr id="10" name="矩形 9"/>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2列，左列大">
    <p:spTree>
      <p:nvGrpSpPr>
        <p:cNvPr id="1" name=""/>
        <p:cNvGrpSpPr/>
        <p:nvPr/>
      </p:nvGrpSpPr>
      <p:grpSpPr>
        <a:xfrm>
          <a:off x="0" y="0"/>
          <a:ext cx="0" cy="0"/>
          <a:chOff x="0" y="0"/>
          <a:chExt cx="0" cy="0"/>
        </a:xfrm>
      </p:grpSpPr>
      <p:sp>
        <p:nvSpPr>
          <p:cNvPr id="3" name="内容占位符 2"/>
          <p:cNvSpPr>
            <a:spLocks noGrp="1"/>
          </p:cNvSpPr>
          <p:nvPr>
            <p:ph idx="1"/>
          </p:nvPr>
        </p:nvSpPr>
        <p:spPr>
          <a:xfrm>
            <a:off x="717452" y="1889970"/>
            <a:ext cx="13499785" cy="9687032"/>
          </a:xfrm>
        </p:spPr>
        <p:txBody>
          <a:bodyPr/>
          <a:lstStyle>
            <a:lvl1pPr>
              <a:defRPr sz="6045"/>
            </a:lvl1pPr>
            <a:lvl2pPr>
              <a:defRPr sz="4535"/>
            </a:lvl2pPr>
            <a:lvl3pPr>
              <a:defRPr sz="4535"/>
            </a:lvl3pPr>
            <a:lvl4pPr>
              <a:defRPr sz="4535"/>
            </a:lvl4pPr>
            <a:lvl5pPr>
              <a:defRPr sz="4535"/>
            </a:lvl5pPr>
            <a:lvl6pPr>
              <a:defRPr sz="5040"/>
            </a:lvl6pPr>
            <a:lvl7pPr>
              <a:defRPr sz="5040"/>
            </a:lvl7pPr>
            <a:lvl8pPr>
              <a:defRPr sz="5040"/>
            </a:lvl8pPr>
            <a:lvl9pPr>
              <a:defRPr sz="504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14580102" y="1889970"/>
            <a:ext cx="7739876" cy="9687032"/>
          </a:xfrm>
        </p:spPr>
        <p:txBody>
          <a:bodyPr>
            <a:normAutofit/>
          </a:bodyPr>
          <a:lstStyle>
            <a:lvl1pPr marL="0" indent="0">
              <a:buNone/>
              <a:defRPr sz="4535"/>
            </a:lvl1pPr>
            <a:lvl2pPr marL="1152525" indent="0">
              <a:buNone/>
              <a:defRPr sz="3025"/>
            </a:lvl2pPr>
            <a:lvl3pPr marL="2303780" indent="0">
              <a:buNone/>
              <a:defRPr sz="2520"/>
            </a:lvl3pPr>
            <a:lvl4pPr marL="3456305" indent="0">
              <a:buNone/>
              <a:defRPr sz="2265"/>
            </a:lvl4pPr>
            <a:lvl5pPr marL="4608195" indent="0">
              <a:buNone/>
              <a:defRPr sz="2265"/>
            </a:lvl5pPr>
            <a:lvl6pPr marL="5759450" indent="0">
              <a:buNone/>
              <a:defRPr sz="2265"/>
            </a:lvl6pPr>
            <a:lvl7pPr marL="6911975" indent="0">
              <a:buNone/>
              <a:defRPr sz="2265"/>
            </a:lvl7pPr>
            <a:lvl8pPr marL="8063230" indent="0">
              <a:buNone/>
              <a:defRPr sz="2265"/>
            </a:lvl8pPr>
            <a:lvl9pPr marL="9215755" indent="0">
              <a:buNone/>
              <a:defRPr sz="2265"/>
            </a:lvl9pPr>
          </a:lstStyle>
          <a:p>
            <a:pPr lvl="0"/>
            <a:r>
              <a:rPr lang="zh-CN" altLang="en-US" dirty="0"/>
              <a:t>单击此处编辑母版文本样式</a:t>
            </a:r>
          </a:p>
        </p:txBody>
      </p:sp>
      <p:sp>
        <p:nvSpPr>
          <p:cNvPr id="5" name="日期占位符 4"/>
          <p:cNvSpPr>
            <a:spLocks noGrp="1"/>
          </p:cNvSpPr>
          <p:nvPr>
            <p:ph type="dt" sz="half" idx="10"/>
          </p:nvPr>
        </p:nvSpPr>
        <p:spPr>
          <a:xfrm>
            <a:off x="1151974" y="12012001"/>
            <a:ext cx="5375876" cy="690000"/>
          </a:xfrm>
        </p:spPr>
        <p:txBody>
          <a:bodyPr/>
          <a:lstStyle/>
          <a:p>
            <a:fld id="{068FA05D-6727-4413-A937-5FF688DC09C8}" type="datetime1">
              <a:rPr lang="zh-CN" altLang="en-US" smtClean="0"/>
              <a:t>2019/5/12</a:t>
            </a:fld>
            <a:endParaRPr lang="zh-CN" altLang="en-US"/>
          </a:p>
        </p:txBody>
      </p:sp>
      <p:sp>
        <p:nvSpPr>
          <p:cNvPr id="7" name="灯片编号占位符 6"/>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8" name="标题 1"/>
          <p:cNvSpPr>
            <a:spLocks noGrp="1"/>
          </p:cNvSpPr>
          <p:nvPr>
            <p:ph type="title"/>
          </p:nvPr>
        </p:nvSpPr>
        <p:spPr>
          <a:xfrm>
            <a:off x="719908" y="519000"/>
            <a:ext cx="21599654" cy="1100967"/>
          </a:xfrm>
        </p:spPr>
        <p:txBody>
          <a:bodyPr/>
          <a:lstStyle/>
          <a:p>
            <a:r>
              <a:rPr lang="zh-CN" altLang="en-US"/>
              <a:t>单击此处编辑母版标题样式</a:t>
            </a:r>
          </a:p>
        </p:txBody>
      </p:sp>
      <p:sp>
        <p:nvSpPr>
          <p:cNvPr id="2" name="矩形 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列，左列标题，右图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2019/5/12</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7" name="文本占位符 2"/>
          <p:cNvSpPr>
            <a:spLocks noGrp="1"/>
          </p:cNvSpPr>
          <p:nvPr>
            <p:ph type="body" idx="1"/>
          </p:nvPr>
        </p:nvSpPr>
        <p:spPr>
          <a:xfrm>
            <a:off x="719908"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8" name="内容占位符 3"/>
          <p:cNvSpPr>
            <a:spLocks noGrp="1"/>
          </p:cNvSpPr>
          <p:nvPr>
            <p:ph sz="half" idx="2"/>
          </p:nvPr>
        </p:nvSpPr>
        <p:spPr>
          <a:xfrm>
            <a:off x="719908" y="2969977"/>
            <a:ext cx="10611832" cy="8607024"/>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图片占位符 2"/>
          <p:cNvSpPr>
            <a:spLocks noGrp="1"/>
          </p:cNvSpPr>
          <p:nvPr>
            <p:ph type="pic" idx="14"/>
          </p:nvPr>
        </p:nvSpPr>
        <p:spPr>
          <a:xfrm>
            <a:off x="11699733" y="1889968"/>
            <a:ext cx="10583734"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6" name="矩形 5"/>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列，右列标题，左图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2019/5/12</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6" name="图片占位符 2"/>
          <p:cNvSpPr>
            <a:spLocks noGrp="1"/>
          </p:cNvSpPr>
          <p:nvPr>
            <p:ph type="pic" idx="14"/>
          </p:nvPr>
        </p:nvSpPr>
        <p:spPr>
          <a:xfrm>
            <a:off x="719908" y="1889968"/>
            <a:ext cx="10583734"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7" name="文本占位符 2"/>
          <p:cNvSpPr>
            <a:spLocks noGrp="1"/>
          </p:cNvSpPr>
          <p:nvPr>
            <p:ph type="body" idx="1"/>
          </p:nvPr>
        </p:nvSpPr>
        <p:spPr>
          <a:xfrm>
            <a:off x="11699733"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8" name="内容占位符 3"/>
          <p:cNvSpPr>
            <a:spLocks noGrp="1"/>
          </p:cNvSpPr>
          <p:nvPr>
            <p:ph sz="half" idx="2"/>
          </p:nvPr>
        </p:nvSpPr>
        <p:spPr>
          <a:xfrm>
            <a:off x="11699733" y="2969977"/>
            <a:ext cx="10611832" cy="8607024"/>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矩形 8"/>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列，左图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2019/5/12</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6" name="图片占位符 2"/>
          <p:cNvSpPr>
            <a:spLocks noGrp="1"/>
          </p:cNvSpPr>
          <p:nvPr>
            <p:ph type="pic" idx="14"/>
          </p:nvPr>
        </p:nvSpPr>
        <p:spPr>
          <a:xfrm>
            <a:off x="719908" y="1889968"/>
            <a:ext cx="10583734"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8" name="内容占位符 3"/>
          <p:cNvSpPr>
            <a:spLocks noGrp="1"/>
          </p:cNvSpPr>
          <p:nvPr>
            <p:ph sz="half" idx="2"/>
          </p:nvPr>
        </p:nvSpPr>
        <p:spPr>
          <a:xfrm>
            <a:off x="11699733" y="1889970"/>
            <a:ext cx="10611832" cy="9687032"/>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列，右图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2019/5/12</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8" name="内容占位符 3"/>
          <p:cNvSpPr>
            <a:spLocks noGrp="1"/>
          </p:cNvSpPr>
          <p:nvPr>
            <p:ph sz="half" idx="2"/>
          </p:nvPr>
        </p:nvSpPr>
        <p:spPr>
          <a:xfrm>
            <a:off x="719908" y="1889970"/>
            <a:ext cx="10611832" cy="9687032"/>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图片占位符 2"/>
          <p:cNvSpPr>
            <a:spLocks noGrp="1"/>
          </p:cNvSpPr>
          <p:nvPr>
            <p:ph type="pic" idx="14"/>
          </p:nvPr>
        </p:nvSpPr>
        <p:spPr>
          <a:xfrm>
            <a:off x="11699733" y="1889968"/>
            <a:ext cx="10583734"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列，右2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2019/5/12</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7" name="内容占位符 2"/>
          <p:cNvSpPr>
            <a:spLocks noGrp="1"/>
          </p:cNvSpPr>
          <p:nvPr>
            <p:ph idx="1"/>
          </p:nvPr>
        </p:nvSpPr>
        <p:spPr>
          <a:xfrm>
            <a:off x="719907" y="1889970"/>
            <a:ext cx="10799827" cy="9687032"/>
          </a:xfrm>
        </p:spPr>
        <p:txBody>
          <a:bodyPr/>
          <a:lstStyle>
            <a:lvl1pPr>
              <a:defRPr sz="6045"/>
            </a:lvl1pPr>
            <a:lvl2pPr>
              <a:defRPr sz="4535"/>
            </a:lvl2pPr>
            <a:lvl3pPr>
              <a:defRPr sz="4535"/>
            </a:lvl3pPr>
            <a:lvl4pPr>
              <a:defRPr sz="4535"/>
            </a:lvl4pPr>
            <a:lvl5pPr>
              <a:defRPr sz="4535"/>
            </a:lvl5pPr>
            <a:lvl6pPr>
              <a:defRPr sz="5040"/>
            </a:lvl6pPr>
            <a:lvl7pPr>
              <a:defRPr sz="5040"/>
            </a:lvl7pPr>
            <a:lvl8pPr>
              <a:defRPr sz="5040"/>
            </a:lvl8pPr>
            <a:lvl9pPr>
              <a:defRPr sz="504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图片占位符 2"/>
          <p:cNvSpPr>
            <a:spLocks noGrp="1"/>
          </p:cNvSpPr>
          <p:nvPr>
            <p:ph type="pic" idx="13"/>
          </p:nvPr>
        </p:nvSpPr>
        <p:spPr>
          <a:xfrm>
            <a:off x="11879731" y="1889971"/>
            <a:ext cx="10439833" cy="4590029"/>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9" name="图片占位符 2"/>
          <p:cNvSpPr>
            <a:spLocks noGrp="1"/>
          </p:cNvSpPr>
          <p:nvPr>
            <p:ph type="pic" idx="14"/>
          </p:nvPr>
        </p:nvSpPr>
        <p:spPr>
          <a:xfrm>
            <a:off x="11879731" y="6885001"/>
            <a:ext cx="10439833" cy="4725034"/>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列，左2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2019/5/12</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6" name="内容占位符 2"/>
          <p:cNvSpPr>
            <a:spLocks noGrp="1"/>
          </p:cNvSpPr>
          <p:nvPr>
            <p:ph idx="1"/>
          </p:nvPr>
        </p:nvSpPr>
        <p:spPr>
          <a:xfrm>
            <a:off x="11519735" y="1889970"/>
            <a:ext cx="10799827" cy="9687032"/>
          </a:xfrm>
        </p:spPr>
        <p:txBody>
          <a:bodyPr/>
          <a:lstStyle>
            <a:lvl1pPr>
              <a:defRPr sz="6045"/>
            </a:lvl1pPr>
            <a:lvl2pPr>
              <a:defRPr sz="4535"/>
            </a:lvl2pPr>
            <a:lvl3pPr>
              <a:defRPr sz="4535"/>
            </a:lvl3pPr>
            <a:lvl4pPr>
              <a:defRPr sz="4535"/>
            </a:lvl4pPr>
            <a:lvl5pPr>
              <a:defRPr sz="4535"/>
            </a:lvl5pPr>
            <a:lvl6pPr>
              <a:defRPr sz="5040"/>
            </a:lvl6pPr>
            <a:lvl7pPr>
              <a:defRPr sz="5040"/>
            </a:lvl7pPr>
            <a:lvl8pPr>
              <a:defRPr sz="5040"/>
            </a:lvl8pPr>
            <a:lvl9pPr>
              <a:defRPr sz="504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图片占位符 2"/>
          <p:cNvSpPr>
            <a:spLocks noGrp="1"/>
          </p:cNvSpPr>
          <p:nvPr>
            <p:ph type="pic" idx="13"/>
          </p:nvPr>
        </p:nvSpPr>
        <p:spPr>
          <a:xfrm>
            <a:off x="719908" y="1889971"/>
            <a:ext cx="10439833" cy="4590029"/>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8" name="图片占位符 2"/>
          <p:cNvSpPr>
            <a:spLocks noGrp="1"/>
          </p:cNvSpPr>
          <p:nvPr>
            <p:ph type="pic" idx="14"/>
          </p:nvPr>
        </p:nvSpPr>
        <p:spPr>
          <a:xfrm>
            <a:off x="719908" y="6885001"/>
            <a:ext cx="10439833" cy="4725034"/>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2019/5/12</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6" name="内容占位符 2"/>
          <p:cNvSpPr>
            <a:spLocks noGrp="1"/>
          </p:cNvSpPr>
          <p:nvPr>
            <p:ph sz="half" idx="1"/>
          </p:nvPr>
        </p:nvSpPr>
        <p:spPr>
          <a:xfrm>
            <a:off x="719907"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2"/>
          <p:cNvSpPr>
            <a:spLocks noGrp="1"/>
          </p:cNvSpPr>
          <p:nvPr>
            <p:ph sz="half" idx="13"/>
          </p:nvPr>
        </p:nvSpPr>
        <p:spPr>
          <a:xfrm>
            <a:off x="719907"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内容占位符 2"/>
          <p:cNvSpPr>
            <a:spLocks noGrp="1"/>
          </p:cNvSpPr>
          <p:nvPr>
            <p:ph sz="half" idx="14"/>
          </p:nvPr>
        </p:nvSpPr>
        <p:spPr>
          <a:xfrm>
            <a:off x="11699733"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3" name="内容占位符 2"/>
          <p:cNvSpPr>
            <a:spLocks noGrp="1"/>
          </p:cNvSpPr>
          <p:nvPr>
            <p:ph sz="half" idx="15"/>
          </p:nvPr>
        </p:nvSpPr>
        <p:spPr>
          <a:xfrm>
            <a:off x="11699733"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endParaRPr lang="zh-CN" altLang="en-US" dirty="0"/>
          </a:p>
        </p:txBody>
      </p:sp>
      <p:sp>
        <p:nvSpPr>
          <p:cNvPr id="15" name="矩形 14"/>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仅图片">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151974" y="12012001"/>
            <a:ext cx="5375876" cy="690000"/>
          </a:xfrm>
        </p:spPr>
        <p:txBody>
          <a:bodyPr/>
          <a:lstStyle/>
          <a:p>
            <a:fld id="{B1C1A7AE-E083-43D4-BF21-3A103874AE37}" type="datetime1">
              <a:rPr lang="zh-CN" altLang="en-US" smtClean="0"/>
              <a:t>2019/5/12</a:t>
            </a:fld>
            <a:endParaRPr lang="zh-CN" altLang="en-US"/>
          </a:p>
        </p:txBody>
      </p:sp>
      <p:sp>
        <p:nvSpPr>
          <p:cNvPr id="4" name="灯片编号占位符 3"/>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5" name="标题 1"/>
          <p:cNvSpPr>
            <a:spLocks noGrp="1"/>
          </p:cNvSpPr>
          <p:nvPr>
            <p:ph type="title"/>
          </p:nvPr>
        </p:nvSpPr>
        <p:spPr>
          <a:xfrm>
            <a:off x="719908" y="519000"/>
            <a:ext cx="21599654" cy="1100967"/>
          </a:xfrm>
        </p:spPr>
        <p:txBody>
          <a:bodyPr/>
          <a:lstStyle/>
          <a:p>
            <a:r>
              <a:rPr lang="zh-CN" altLang="en-US"/>
              <a:t>单击此处编辑母版标题样式</a:t>
            </a:r>
          </a:p>
        </p:txBody>
      </p:sp>
      <p:sp>
        <p:nvSpPr>
          <p:cNvPr id="7" name="图片占位符 2"/>
          <p:cNvSpPr>
            <a:spLocks noGrp="1"/>
          </p:cNvSpPr>
          <p:nvPr>
            <p:ph type="pic" idx="14"/>
          </p:nvPr>
        </p:nvSpPr>
        <p:spPr>
          <a:xfrm>
            <a:off x="756004" y="1889968"/>
            <a:ext cx="21563558"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上图下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719908" y="1889971"/>
            <a:ext cx="21599654" cy="7044030"/>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4" name="文本占位符 3"/>
          <p:cNvSpPr>
            <a:spLocks noGrp="1"/>
          </p:cNvSpPr>
          <p:nvPr>
            <p:ph type="body" sz="half" idx="2"/>
          </p:nvPr>
        </p:nvSpPr>
        <p:spPr>
          <a:xfrm>
            <a:off x="719908" y="9045016"/>
            <a:ext cx="21599654" cy="2618983"/>
          </a:xfrm>
        </p:spPr>
        <p:txBody>
          <a:bodyPr>
            <a:normAutofit/>
          </a:bodyPr>
          <a:lstStyle>
            <a:lvl1pPr marL="0" indent="0">
              <a:buNone/>
              <a:defRPr sz="4535"/>
            </a:lvl1pPr>
            <a:lvl2pPr marL="1152525" indent="0">
              <a:buNone/>
              <a:defRPr sz="3025"/>
            </a:lvl2pPr>
            <a:lvl3pPr marL="2303780" indent="0">
              <a:buNone/>
              <a:defRPr sz="2520"/>
            </a:lvl3pPr>
            <a:lvl4pPr marL="3456305" indent="0">
              <a:buNone/>
              <a:defRPr sz="2265"/>
            </a:lvl4pPr>
            <a:lvl5pPr marL="4608195" indent="0">
              <a:buNone/>
              <a:defRPr sz="2265"/>
            </a:lvl5pPr>
            <a:lvl6pPr marL="5759450" indent="0">
              <a:buNone/>
              <a:defRPr sz="2265"/>
            </a:lvl6pPr>
            <a:lvl7pPr marL="6911975" indent="0">
              <a:buNone/>
              <a:defRPr sz="2265"/>
            </a:lvl7pPr>
            <a:lvl8pPr marL="8063230" indent="0">
              <a:buNone/>
              <a:defRPr sz="2265"/>
            </a:lvl8pPr>
            <a:lvl9pPr marL="9215755" indent="0">
              <a:buNone/>
              <a:defRPr sz="2265"/>
            </a:lvl9pPr>
          </a:lstStyle>
          <a:p>
            <a:pPr lvl="0"/>
            <a:r>
              <a:rPr lang="zh-CN" altLang="en-US" dirty="0"/>
              <a:t>单击此处编辑母版文本样式</a:t>
            </a:r>
          </a:p>
        </p:txBody>
      </p:sp>
      <p:sp>
        <p:nvSpPr>
          <p:cNvPr id="5" name="日期占位符 4"/>
          <p:cNvSpPr>
            <a:spLocks noGrp="1"/>
          </p:cNvSpPr>
          <p:nvPr>
            <p:ph type="dt" sz="half" idx="10"/>
          </p:nvPr>
        </p:nvSpPr>
        <p:spPr>
          <a:xfrm>
            <a:off x="1151974" y="12012001"/>
            <a:ext cx="5375876" cy="690000"/>
          </a:xfrm>
        </p:spPr>
        <p:txBody>
          <a:bodyPr/>
          <a:lstStyle/>
          <a:p>
            <a:fld id="{6BAFA96C-746A-4C40-B380-E1C8AA697EB6}" type="datetime1">
              <a:rPr lang="zh-CN" altLang="en-US" smtClean="0"/>
              <a:t>2019/5/12</a:t>
            </a:fld>
            <a:endParaRPr lang="zh-CN" altLang="en-US"/>
          </a:p>
        </p:txBody>
      </p:sp>
      <p:sp>
        <p:nvSpPr>
          <p:cNvPr id="7" name="灯片编号占位符 6"/>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10" name="标题 1"/>
          <p:cNvSpPr>
            <a:spLocks noGrp="1"/>
          </p:cNvSpPr>
          <p:nvPr>
            <p:ph type="title"/>
          </p:nvPr>
        </p:nvSpPr>
        <p:spPr>
          <a:xfrm>
            <a:off x="719908" y="519000"/>
            <a:ext cx="21599654" cy="1100967"/>
          </a:xfr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上文下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2019/5/12</a:t>
            </a:fld>
            <a:endParaRPr lang="zh-CN" altLang="en-US"/>
          </a:p>
        </p:txBody>
      </p:sp>
      <p:sp>
        <p:nvSpPr>
          <p:cNvPr id="4" name="页脚占位符 3"/>
          <p:cNvSpPr>
            <a:spLocks noGrp="1"/>
          </p:cNvSpPr>
          <p:nvPr>
            <p:ph type="ftr" sz="quarter" idx="11"/>
          </p:nvPr>
        </p:nvSpPr>
        <p:spPr>
          <a:xfrm>
            <a:off x="8411811" y="12012001"/>
            <a:ext cx="14087750" cy="690000"/>
          </a:xfrm>
          <a:prstGeom prst="rect">
            <a:avLst/>
          </a:prstGeom>
        </p:spPr>
        <p:txBody>
          <a:bodyPr/>
          <a:lstStyle/>
          <a:p>
            <a:r>
              <a:rPr lang="zh-CN" altLang="en-US"/>
              <a:t>页面制作</a:t>
            </a:r>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6" name="图片占位符 2"/>
          <p:cNvSpPr>
            <a:spLocks noGrp="1"/>
          </p:cNvSpPr>
          <p:nvPr>
            <p:ph type="pic" idx="1"/>
          </p:nvPr>
        </p:nvSpPr>
        <p:spPr>
          <a:xfrm>
            <a:off x="719908" y="4701007"/>
            <a:ext cx="21599654" cy="7044030"/>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7" name="文本占位符 3"/>
          <p:cNvSpPr>
            <a:spLocks noGrp="1"/>
          </p:cNvSpPr>
          <p:nvPr>
            <p:ph type="body" sz="half" idx="2"/>
          </p:nvPr>
        </p:nvSpPr>
        <p:spPr>
          <a:xfrm>
            <a:off x="719908" y="1889968"/>
            <a:ext cx="21599654" cy="2618983"/>
          </a:xfrm>
        </p:spPr>
        <p:txBody>
          <a:bodyPr>
            <a:normAutofit/>
          </a:bodyPr>
          <a:lstStyle>
            <a:lvl1pPr marL="0" indent="0">
              <a:buNone/>
              <a:defRPr sz="4535"/>
            </a:lvl1pPr>
            <a:lvl2pPr marL="1152525" indent="0">
              <a:buNone/>
              <a:defRPr sz="3025"/>
            </a:lvl2pPr>
            <a:lvl3pPr marL="2303780" indent="0">
              <a:buNone/>
              <a:defRPr sz="2520"/>
            </a:lvl3pPr>
            <a:lvl4pPr marL="3456305" indent="0">
              <a:buNone/>
              <a:defRPr sz="2265"/>
            </a:lvl4pPr>
            <a:lvl5pPr marL="4608195" indent="0">
              <a:buNone/>
              <a:defRPr sz="2265"/>
            </a:lvl5pPr>
            <a:lvl6pPr marL="5759450" indent="0">
              <a:buNone/>
              <a:defRPr sz="2265"/>
            </a:lvl6pPr>
            <a:lvl7pPr marL="6911975" indent="0">
              <a:buNone/>
              <a:defRPr sz="2265"/>
            </a:lvl7pPr>
            <a:lvl8pPr marL="8063230" indent="0">
              <a:buNone/>
              <a:defRPr sz="2265"/>
            </a:lvl8pPr>
            <a:lvl9pPr marL="9215755" indent="0">
              <a:buNone/>
              <a:defRPr sz="2265"/>
            </a:lvl9pPr>
          </a:lstStyle>
          <a:p>
            <a:pPr lvl="0"/>
            <a:r>
              <a:rPr lang="zh-CN" altLang="en-US" dirty="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上2图下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日期占位符 3"/>
          <p:cNvSpPr>
            <a:spLocks noGrp="1"/>
          </p:cNvSpPr>
          <p:nvPr>
            <p:ph type="dt" sz="half" idx="10"/>
          </p:nvPr>
        </p:nvSpPr>
        <p:spPr>
          <a:xfrm>
            <a:off x="1151974" y="12012001"/>
            <a:ext cx="5375876" cy="690000"/>
          </a:xfrm>
        </p:spPr>
        <p:txBody>
          <a:bodyPr/>
          <a:lstStyle/>
          <a:p>
            <a:fld id="{A5500BB1-14CC-4B6E-B0FC-82131E108CCA}" type="datetime1">
              <a:rPr lang="zh-CN" altLang="en-US" smtClean="0"/>
              <a:t>2019/5/12</a:t>
            </a:fld>
            <a:endParaRPr lang="zh-CN" altLang="en-US"/>
          </a:p>
        </p:txBody>
      </p:sp>
      <p:sp>
        <p:nvSpPr>
          <p:cNvPr id="6" name="灯片编号占位符 5"/>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7" name="图片占位符 2"/>
          <p:cNvSpPr>
            <a:spLocks noGrp="1"/>
          </p:cNvSpPr>
          <p:nvPr>
            <p:ph type="pic" idx="1"/>
          </p:nvPr>
        </p:nvSpPr>
        <p:spPr>
          <a:xfrm>
            <a:off x="719908" y="1889971"/>
            <a:ext cx="10439833" cy="594003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8" name="图片占位符 2"/>
          <p:cNvSpPr>
            <a:spLocks noGrp="1"/>
          </p:cNvSpPr>
          <p:nvPr>
            <p:ph type="pic" idx="13"/>
          </p:nvPr>
        </p:nvSpPr>
        <p:spPr>
          <a:xfrm>
            <a:off x="11519735" y="1889971"/>
            <a:ext cx="10799827" cy="594003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9" name="文本占位符 3"/>
          <p:cNvSpPr>
            <a:spLocks noGrp="1"/>
          </p:cNvSpPr>
          <p:nvPr>
            <p:ph type="body" sz="half" idx="2"/>
          </p:nvPr>
        </p:nvSpPr>
        <p:spPr>
          <a:xfrm>
            <a:off x="719908" y="8100011"/>
            <a:ext cx="21599654" cy="3563988"/>
          </a:xfrm>
        </p:spPr>
        <p:txBody>
          <a:bodyPr>
            <a:normAutofit/>
          </a:bodyPr>
          <a:lstStyle>
            <a:lvl1pPr marL="0" indent="0">
              <a:buNone/>
              <a:defRPr sz="4535"/>
            </a:lvl1pPr>
            <a:lvl2pPr marL="1152525" indent="0">
              <a:buNone/>
              <a:defRPr sz="3025"/>
            </a:lvl2pPr>
            <a:lvl3pPr marL="2303780" indent="0">
              <a:buNone/>
              <a:defRPr sz="2520"/>
            </a:lvl3pPr>
            <a:lvl4pPr marL="3456305" indent="0">
              <a:buNone/>
              <a:defRPr sz="2265"/>
            </a:lvl4pPr>
            <a:lvl5pPr marL="4608195" indent="0">
              <a:buNone/>
              <a:defRPr sz="2265"/>
            </a:lvl5pPr>
            <a:lvl6pPr marL="5759450" indent="0">
              <a:buNone/>
              <a:defRPr sz="2265"/>
            </a:lvl6pPr>
            <a:lvl7pPr marL="6911975" indent="0">
              <a:buNone/>
              <a:defRPr sz="2265"/>
            </a:lvl7pPr>
            <a:lvl8pPr marL="8063230" indent="0">
              <a:buNone/>
              <a:defRPr sz="2265"/>
            </a:lvl8pPr>
            <a:lvl9pPr marL="9215755" indent="0">
              <a:buNone/>
              <a:defRPr sz="2265"/>
            </a:lvl9pPr>
          </a:lstStyle>
          <a:p>
            <a:pPr lvl="0"/>
            <a:r>
              <a:rPr lang="zh-CN" altLang="en-US" dirty="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上文下2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2019/5/12</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6" name="图片占位符 2"/>
          <p:cNvSpPr>
            <a:spLocks noGrp="1"/>
          </p:cNvSpPr>
          <p:nvPr>
            <p:ph type="pic" idx="1"/>
          </p:nvPr>
        </p:nvSpPr>
        <p:spPr>
          <a:xfrm>
            <a:off x="719908" y="5669997"/>
            <a:ext cx="10439833" cy="594003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7" name="图片占位符 2"/>
          <p:cNvSpPr>
            <a:spLocks noGrp="1"/>
          </p:cNvSpPr>
          <p:nvPr>
            <p:ph type="pic" idx="13"/>
          </p:nvPr>
        </p:nvSpPr>
        <p:spPr>
          <a:xfrm>
            <a:off x="11519735" y="5669997"/>
            <a:ext cx="10799827" cy="594003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8" name="文本占位符 3"/>
          <p:cNvSpPr>
            <a:spLocks noGrp="1"/>
          </p:cNvSpPr>
          <p:nvPr>
            <p:ph type="body" sz="half" idx="2"/>
          </p:nvPr>
        </p:nvSpPr>
        <p:spPr>
          <a:xfrm>
            <a:off x="719908" y="1889968"/>
            <a:ext cx="21599654" cy="3563988"/>
          </a:xfrm>
        </p:spPr>
        <p:txBody>
          <a:bodyPr>
            <a:normAutofit/>
          </a:bodyPr>
          <a:lstStyle>
            <a:lvl1pPr marL="0" indent="0">
              <a:buNone/>
              <a:defRPr sz="4535"/>
            </a:lvl1pPr>
            <a:lvl2pPr marL="1152525" indent="0">
              <a:buNone/>
              <a:defRPr sz="3025"/>
            </a:lvl2pPr>
            <a:lvl3pPr marL="2303780" indent="0">
              <a:buNone/>
              <a:defRPr sz="2520"/>
            </a:lvl3pPr>
            <a:lvl4pPr marL="3456305" indent="0">
              <a:buNone/>
              <a:defRPr sz="2265"/>
            </a:lvl4pPr>
            <a:lvl5pPr marL="4608195" indent="0">
              <a:buNone/>
              <a:defRPr sz="2265"/>
            </a:lvl5pPr>
            <a:lvl6pPr marL="5759450" indent="0">
              <a:buNone/>
              <a:defRPr sz="2265"/>
            </a:lvl6pPr>
            <a:lvl7pPr marL="6911975" indent="0">
              <a:buNone/>
              <a:defRPr sz="2265"/>
            </a:lvl7pPr>
            <a:lvl8pPr marL="8063230" indent="0">
              <a:buNone/>
              <a:defRPr sz="2265"/>
            </a:lvl8pPr>
            <a:lvl9pPr marL="9215755" indent="0">
              <a:buNone/>
              <a:defRPr sz="2265"/>
            </a:lvl9pPr>
          </a:lstStyle>
          <a:p>
            <a:pPr lvl="0"/>
            <a:r>
              <a:rPr lang="zh-CN" altLang="en-US" dirty="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2019/5/12</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151974" y="12012001"/>
            <a:ext cx="5375876" cy="690000"/>
          </a:xfrm>
        </p:spPr>
        <p:txBody>
          <a:bodyPr/>
          <a:lstStyle/>
          <a:p>
            <a:fld id="{C0BB8137-6CA5-45A6-81AF-5B893A33D86C}" type="datetime1">
              <a:rPr lang="zh-CN" altLang="en-US" smtClean="0"/>
              <a:t>2019/5/12</a:t>
            </a:fld>
            <a:endParaRPr lang="zh-CN" altLang="en-US"/>
          </a:p>
        </p:txBody>
      </p:sp>
      <p:sp>
        <p:nvSpPr>
          <p:cNvPr id="6" name="灯片编号占位符 5"/>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空白">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151974" y="12012001"/>
            <a:ext cx="5375876" cy="690000"/>
          </a:xfrm>
        </p:spPr>
        <p:txBody>
          <a:bodyPr/>
          <a:lstStyle/>
          <a:p>
            <a:fld id="{C0BB8137-6CA5-45A6-81AF-5B893A33D86C}" type="datetime1">
              <a:rPr lang="zh-CN" altLang="en-US" smtClean="0"/>
              <a:t>2019/5/12</a:t>
            </a:fld>
            <a:endParaRPr lang="zh-CN" altLang="en-US"/>
          </a:p>
        </p:txBody>
      </p:sp>
      <p:sp>
        <p:nvSpPr>
          <p:cNvPr id="6" name="灯片编号占位符 5"/>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pic>
        <p:nvPicPr>
          <p:cNvPr id="7" name="图片 6"/>
          <p:cNvPicPr>
            <a:picLocks noChangeAspect="1"/>
          </p:cNvPicPr>
          <p:nvPr userDrawn="1"/>
        </p:nvPicPr>
        <p:blipFill rotWithShape="1">
          <a:blip r:embed="rId2"/>
          <a:srcRect l="2676" t="13262" r="34397" b="22052"/>
          <a:stretch>
            <a:fillRect/>
          </a:stretch>
        </p:blipFill>
        <p:spPr>
          <a:xfrm>
            <a:off x="0" y="1"/>
            <a:ext cx="23039471" cy="11923123"/>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空白">
    <p:spTree>
      <p:nvGrpSpPr>
        <p:cNvPr id="1" name=""/>
        <p:cNvGrpSpPr/>
        <p:nvPr/>
      </p:nvGrpSpPr>
      <p:grpSpPr>
        <a:xfrm>
          <a:off x="0" y="0"/>
          <a:ext cx="0" cy="0"/>
          <a:chOff x="0" y="0"/>
          <a:chExt cx="0" cy="0"/>
        </a:xfrm>
      </p:grpSpPr>
      <p:pic>
        <p:nvPicPr>
          <p:cNvPr id="445" name="图片 444"/>
          <p:cNvPicPr>
            <a:picLocks noChangeAspect="1"/>
          </p:cNvPicPr>
          <p:nvPr userDrawn="1"/>
        </p:nvPicPr>
        <p:blipFill rotWithShape="1">
          <a:blip r:embed="rId2"/>
          <a:srcRect l="2676" t="13262" r="34397" b="22052"/>
          <a:stretch>
            <a:fillRect/>
          </a:stretch>
        </p:blipFill>
        <p:spPr>
          <a:xfrm>
            <a:off x="0" y="1"/>
            <a:ext cx="23039471" cy="11923123"/>
          </a:xfrm>
          <a:prstGeom prst="rect">
            <a:avLst/>
          </a:prstGeom>
        </p:spPr>
      </p:pic>
      <p:sp>
        <p:nvSpPr>
          <p:cNvPr id="4" name="标题 1"/>
          <p:cNvSpPr>
            <a:spLocks noGrp="1"/>
          </p:cNvSpPr>
          <p:nvPr>
            <p:ph type="title"/>
          </p:nvPr>
        </p:nvSpPr>
        <p:spPr>
          <a:xfrm>
            <a:off x="719908" y="519000"/>
            <a:ext cx="21599654" cy="1100967"/>
          </a:xfr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5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2676" t="13262" r="34397" b="22052"/>
          <a:stretch>
            <a:fillRect/>
          </a:stretch>
        </p:blipFill>
        <p:spPr>
          <a:xfrm>
            <a:off x="0" y="0"/>
            <a:ext cx="23039471" cy="1295999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列，左2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2019/5/12</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6" name="内容占位符 2"/>
          <p:cNvSpPr>
            <a:spLocks noGrp="1"/>
          </p:cNvSpPr>
          <p:nvPr>
            <p:ph sz="half" idx="1"/>
          </p:nvPr>
        </p:nvSpPr>
        <p:spPr>
          <a:xfrm>
            <a:off x="719907"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2"/>
          <p:cNvSpPr>
            <a:spLocks noGrp="1"/>
          </p:cNvSpPr>
          <p:nvPr>
            <p:ph sz="half" idx="13"/>
          </p:nvPr>
        </p:nvSpPr>
        <p:spPr>
          <a:xfrm>
            <a:off x="719907"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2"/>
          <p:cNvSpPr>
            <a:spLocks noGrp="1"/>
          </p:cNvSpPr>
          <p:nvPr>
            <p:ph type="body" idx="14" hasCustomPrompt="1"/>
          </p:nvPr>
        </p:nvSpPr>
        <p:spPr>
          <a:xfrm>
            <a:off x="11699732" y="1889968"/>
            <a:ext cx="10619831" cy="9720068"/>
          </a:xfrm>
        </p:spPr>
        <p:txBody>
          <a:bodyPr anchor="t" anchorCtr="0">
            <a:normAutofit/>
          </a:bodyPr>
          <a:lstStyle>
            <a:lvl1pPr marL="0" marR="0" indent="0" algn="l" defTabSz="1218565" rtl="0" eaLnBrk="1" fontAlgn="auto" latinLnBrk="0" hangingPunct="1">
              <a:lnSpc>
                <a:spcPct val="100000"/>
              </a:lnSpc>
              <a:spcBef>
                <a:spcPts val="245"/>
              </a:spcBef>
              <a:spcAft>
                <a:spcPts val="0"/>
              </a:spcAft>
              <a:buClrTx/>
              <a:buSzTx/>
              <a:buFont typeface="Arial" panose="020B0604020202020204" pitchFamily="34" charset="0"/>
              <a:buNone/>
              <a:defRPr sz="4535">
                <a:solidFill>
                  <a:schemeClr val="tx1">
                    <a:lumMod val="65000"/>
                    <a:lumOff val="35000"/>
                  </a:schemeClr>
                </a:solidFill>
              </a:defRPr>
            </a:lvl1pPr>
            <a:lvl2pPr marL="1152525" indent="0">
              <a:buNone/>
              <a:defRPr sz="4535">
                <a:solidFill>
                  <a:schemeClr val="tx1">
                    <a:tint val="75000"/>
                  </a:schemeClr>
                </a:solidFill>
              </a:defRPr>
            </a:lvl2pPr>
            <a:lvl3pPr marL="2303780" indent="0">
              <a:buNone/>
              <a:defRPr sz="4035">
                <a:solidFill>
                  <a:schemeClr val="tx1">
                    <a:tint val="75000"/>
                  </a:schemeClr>
                </a:solidFill>
              </a:defRPr>
            </a:lvl3pPr>
            <a:lvl4pPr marL="3456305" indent="0">
              <a:buNone/>
              <a:defRPr sz="3525">
                <a:solidFill>
                  <a:schemeClr val="tx1">
                    <a:tint val="75000"/>
                  </a:schemeClr>
                </a:solidFill>
              </a:defRPr>
            </a:lvl4pPr>
            <a:lvl5pPr marL="4608195" indent="0">
              <a:buNone/>
              <a:defRPr sz="3525">
                <a:solidFill>
                  <a:schemeClr val="tx1">
                    <a:tint val="75000"/>
                  </a:schemeClr>
                </a:solidFill>
              </a:defRPr>
            </a:lvl5pPr>
            <a:lvl6pPr marL="5759450" indent="0">
              <a:buNone/>
              <a:defRPr sz="3525">
                <a:solidFill>
                  <a:schemeClr val="tx1">
                    <a:tint val="75000"/>
                  </a:schemeClr>
                </a:solidFill>
              </a:defRPr>
            </a:lvl6pPr>
            <a:lvl7pPr marL="6911975" indent="0">
              <a:buNone/>
              <a:defRPr sz="3525">
                <a:solidFill>
                  <a:schemeClr val="tx1">
                    <a:tint val="75000"/>
                  </a:schemeClr>
                </a:solidFill>
              </a:defRPr>
            </a:lvl7pPr>
            <a:lvl8pPr marL="8063230" indent="0">
              <a:buNone/>
              <a:defRPr sz="3525">
                <a:solidFill>
                  <a:schemeClr val="tx1">
                    <a:tint val="75000"/>
                  </a:schemeClr>
                </a:solidFill>
              </a:defRPr>
            </a:lvl8pPr>
            <a:lvl9pPr marL="9215755" indent="0">
              <a:buNone/>
              <a:defRPr sz="3525">
                <a:solidFill>
                  <a:schemeClr val="tx1">
                    <a:tint val="75000"/>
                  </a:schemeClr>
                </a:solidFill>
              </a:defRPr>
            </a:lvl9pPr>
          </a:lstStyle>
          <a:p>
            <a:pPr lvl="0"/>
            <a:r>
              <a:rPr lang="zh-CN" altLang="en-US" dirty="0"/>
              <a:t>单击此处编辑文本样式</a:t>
            </a:r>
          </a:p>
        </p:txBody>
      </p:sp>
      <p:sp>
        <p:nvSpPr>
          <p:cNvPr id="7" name="矩形 6"/>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仅图片">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151974" y="12012001"/>
            <a:ext cx="5375876" cy="690000"/>
          </a:xfrm>
          <a:prstGeom prst="rect">
            <a:avLst/>
          </a:prstGeom>
        </p:spPr>
        <p:txBody>
          <a:bodyPr/>
          <a:lstStyle/>
          <a:p>
            <a:fld id="{B1C1A7AE-E083-43D4-BF21-3A103874AE37}" type="datetime1">
              <a:rPr lang="zh-CN" altLang="en-US" smtClean="0"/>
              <a:t>2019/5/12</a:t>
            </a:fld>
            <a:endParaRPr lang="zh-CN" altLang="en-US"/>
          </a:p>
        </p:txBody>
      </p:sp>
      <p:sp>
        <p:nvSpPr>
          <p:cNvPr id="4" name="灯片编号占位符 3"/>
          <p:cNvSpPr>
            <a:spLocks noGrp="1"/>
          </p:cNvSpPr>
          <p:nvPr>
            <p:ph type="sldNum" sz="quarter" idx="12"/>
          </p:nvPr>
        </p:nvSpPr>
        <p:spPr>
          <a:xfrm>
            <a:off x="16511621" y="12012001"/>
            <a:ext cx="5375876" cy="690000"/>
          </a:xfrm>
          <a:prstGeom prst="rect">
            <a:avLst/>
          </a:prstGeom>
        </p:spPr>
        <p:txBody>
          <a:bodyPr/>
          <a:lstStyle/>
          <a:p>
            <a:fld id="{0C913308-F349-4B6D-A68A-DD1791B4A57B}" type="slidenum">
              <a:rPr lang="zh-CN" altLang="en-US" smtClean="0"/>
              <a:t>‹#›</a:t>
            </a:fld>
            <a:endParaRPr lang="zh-CN" altLang="en-US"/>
          </a:p>
        </p:txBody>
      </p:sp>
      <p:sp>
        <p:nvSpPr>
          <p:cNvPr id="5" name="标题 1"/>
          <p:cNvSpPr>
            <a:spLocks noGrp="1"/>
          </p:cNvSpPr>
          <p:nvPr>
            <p:ph type="title"/>
          </p:nvPr>
        </p:nvSpPr>
        <p:spPr>
          <a:xfrm>
            <a:off x="719908" y="519000"/>
            <a:ext cx="21599654" cy="1100967"/>
          </a:xfrm>
        </p:spPr>
        <p:txBody>
          <a:bodyPr/>
          <a:lstStyle/>
          <a:p>
            <a:r>
              <a:rPr lang="zh-CN" altLang="en-US"/>
              <a:t>单击此处编辑母版标题样式</a:t>
            </a:r>
          </a:p>
        </p:txBody>
      </p:sp>
      <p:sp>
        <p:nvSpPr>
          <p:cNvPr id="7" name="图片占位符 2"/>
          <p:cNvSpPr>
            <a:spLocks noGrp="1"/>
          </p:cNvSpPr>
          <p:nvPr>
            <p:ph type="pic" idx="14"/>
          </p:nvPr>
        </p:nvSpPr>
        <p:spPr>
          <a:xfrm>
            <a:off x="756004" y="1889968"/>
            <a:ext cx="21563558"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2列">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151974" y="12012001"/>
            <a:ext cx="5375876" cy="690000"/>
          </a:xfrm>
          <a:prstGeom prst="rect">
            <a:avLst/>
          </a:prstGeom>
        </p:spPr>
        <p:txBody>
          <a:bodyPr/>
          <a:lstStyle/>
          <a:p>
            <a:fld id="{BE5C5708-F34A-46FD-8080-09CFB1242EF8}" type="datetime1">
              <a:rPr lang="zh-CN" altLang="en-US" smtClean="0"/>
              <a:t>2019/5/12</a:t>
            </a:fld>
            <a:endParaRPr lang="zh-CN" altLang="en-US"/>
          </a:p>
        </p:txBody>
      </p:sp>
      <p:sp>
        <p:nvSpPr>
          <p:cNvPr id="8" name="内容占位符 2"/>
          <p:cNvSpPr>
            <a:spLocks noGrp="1"/>
          </p:cNvSpPr>
          <p:nvPr>
            <p:ph sz="half" idx="1"/>
          </p:nvPr>
        </p:nvSpPr>
        <p:spPr>
          <a:xfrm>
            <a:off x="719907" y="1889970"/>
            <a:ext cx="10607831" cy="9687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2"/>
          <p:cNvSpPr>
            <a:spLocks noGrp="1"/>
          </p:cNvSpPr>
          <p:nvPr>
            <p:ph sz="half" idx="13"/>
          </p:nvPr>
        </p:nvSpPr>
        <p:spPr>
          <a:xfrm>
            <a:off x="11699733" y="1889970"/>
            <a:ext cx="10607831" cy="9687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userDrawn="1"/>
        </p:nvSpPr>
        <p:spPr>
          <a:xfrm>
            <a:off x="1" y="539959"/>
            <a:ext cx="719907" cy="1080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2" name="矩形 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11" name="标题占位符 1"/>
          <p:cNvSpPr>
            <a:spLocks noGrp="1"/>
          </p:cNvSpPr>
          <p:nvPr>
            <p:ph type="title"/>
          </p:nvPr>
        </p:nvSpPr>
        <p:spPr>
          <a:xfrm>
            <a:off x="719908" y="519000"/>
            <a:ext cx="21599654" cy="1100967"/>
          </a:xfrm>
          <a:prstGeom prst="rect">
            <a:avLst/>
          </a:prstGeom>
        </p:spPr>
        <p:txBody>
          <a:bodyPr vert="horz" lIns="91440" tIns="45720" rIns="91440" bIns="45720" rtlCol="0" anchor="ctr">
            <a:noAutofit/>
          </a:bodyPr>
          <a:lstStyle/>
          <a:p>
            <a:r>
              <a:rPr lang="zh-CN" altLang="en-US" dirty="0"/>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4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a:prstGeom prst="rect">
            <a:avLst/>
          </a:prstGeom>
        </p:spPr>
        <p:txBody>
          <a:bodyPr/>
          <a:lstStyle/>
          <a:p>
            <a:fld id="{26BC682A-C05F-4C99-A8C4-40D51CBA4C0F}" type="datetime1">
              <a:rPr lang="zh-CN" altLang="en-US" smtClean="0"/>
              <a:t>2019/5/12</a:t>
            </a:fld>
            <a:endParaRPr lang="zh-CN" altLang="en-US"/>
          </a:p>
        </p:txBody>
      </p:sp>
      <p:sp>
        <p:nvSpPr>
          <p:cNvPr id="5" name="灯片编号占位符 4"/>
          <p:cNvSpPr>
            <a:spLocks noGrp="1"/>
          </p:cNvSpPr>
          <p:nvPr>
            <p:ph type="sldNum" sz="quarter" idx="12"/>
          </p:nvPr>
        </p:nvSpPr>
        <p:spPr>
          <a:xfrm>
            <a:off x="16511621" y="12012001"/>
            <a:ext cx="5375876" cy="690000"/>
          </a:xfrm>
          <a:prstGeom prst="rect">
            <a:avLst/>
          </a:prstGeom>
        </p:spPr>
        <p:txBody>
          <a:bodyPr/>
          <a:lstStyle/>
          <a:p>
            <a:fld id="{0C913308-F349-4B6D-A68A-DD1791B4A57B}" type="slidenum">
              <a:rPr lang="zh-CN" altLang="en-US" smtClean="0"/>
              <a:t>‹#›</a:t>
            </a:fld>
            <a:endParaRPr lang="zh-CN" altLang="en-US"/>
          </a:p>
        </p:txBody>
      </p:sp>
      <p:sp>
        <p:nvSpPr>
          <p:cNvPr id="6" name="内容占位符 2"/>
          <p:cNvSpPr>
            <a:spLocks noGrp="1"/>
          </p:cNvSpPr>
          <p:nvPr>
            <p:ph sz="half" idx="1"/>
          </p:nvPr>
        </p:nvSpPr>
        <p:spPr>
          <a:xfrm>
            <a:off x="719907"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2"/>
          <p:cNvSpPr>
            <a:spLocks noGrp="1"/>
          </p:cNvSpPr>
          <p:nvPr>
            <p:ph sz="half" idx="13"/>
          </p:nvPr>
        </p:nvSpPr>
        <p:spPr>
          <a:xfrm>
            <a:off x="719907"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内容占位符 2"/>
          <p:cNvSpPr>
            <a:spLocks noGrp="1"/>
          </p:cNvSpPr>
          <p:nvPr>
            <p:ph sz="half" idx="14"/>
          </p:nvPr>
        </p:nvSpPr>
        <p:spPr>
          <a:xfrm>
            <a:off x="11699733"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3" name="内容占位符 2"/>
          <p:cNvSpPr>
            <a:spLocks noGrp="1"/>
          </p:cNvSpPr>
          <p:nvPr>
            <p:ph sz="half" idx="15"/>
          </p:nvPr>
        </p:nvSpPr>
        <p:spPr>
          <a:xfrm>
            <a:off x="11699733"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endParaRPr lang="zh-CN" altLang="en-US" dirty="0"/>
          </a:p>
        </p:txBody>
      </p:sp>
      <p:sp>
        <p:nvSpPr>
          <p:cNvPr id="15" name="矩形 14"/>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仅图片">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151974" y="12012001"/>
            <a:ext cx="4089600" cy="360000"/>
          </a:xfrm>
          <a:prstGeom prst="rect">
            <a:avLst/>
          </a:prstGeom>
        </p:spPr>
        <p:txBody>
          <a:bodyPr/>
          <a:lstStyle/>
          <a:p>
            <a:fld id="{B1C1A7AE-E083-43D4-BF21-3A103874AE37}" type="datetime1">
              <a:rPr lang="zh-CN" altLang="en-US" smtClean="0"/>
              <a:t>2019/5/12</a:t>
            </a:fld>
            <a:endParaRPr lang="zh-CN" altLang="en-US"/>
          </a:p>
        </p:txBody>
      </p:sp>
      <p:sp>
        <p:nvSpPr>
          <p:cNvPr id="4" name="灯片编号占位符 3"/>
          <p:cNvSpPr>
            <a:spLocks noGrp="1"/>
          </p:cNvSpPr>
          <p:nvPr>
            <p:ph type="sldNum" sz="quarter" idx="12"/>
          </p:nvPr>
        </p:nvSpPr>
        <p:spPr>
          <a:xfrm>
            <a:off x="16511621" y="12012001"/>
            <a:ext cx="5375876" cy="690000"/>
          </a:xfrm>
          <a:prstGeom prst="rect">
            <a:avLst/>
          </a:prstGeom>
        </p:spPr>
        <p:txBody>
          <a:bodyPr/>
          <a:lstStyle/>
          <a:p>
            <a:fld id="{0C913308-F349-4B6D-A68A-DD1791B4A57B}" type="slidenum">
              <a:rPr lang="zh-CN" altLang="en-US" smtClean="0"/>
              <a:t>‹#›</a:t>
            </a:fld>
            <a:endParaRPr lang="zh-CN" altLang="en-US"/>
          </a:p>
        </p:txBody>
      </p:sp>
      <p:sp>
        <p:nvSpPr>
          <p:cNvPr id="5" name="标题 1"/>
          <p:cNvSpPr>
            <a:spLocks noGrp="1"/>
          </p:cNvSpPr>
          <p:nvPr>
            <p:ph type="title"/>
          </p:nvPr>
        </p:nvSpPr>
        <p:spPr>
          <a:xfrm>
            <a:off x="719908" y="519000"/>
            <a:ext cx="21599654" cy="1100967"/>
          </a:xfrm>
        </p:spPr>
        <p:txBody>
          <a:bodyPr/>
          <a:lstStyle/>
          <a:p>
            <a:r>
              <a:rPr lang="zh-CN" altLang="en-US"/>
              <a:t>单击此处编辑母版标题样式</a:t>
            </a:r>
          </a:p>
        </p:txBody>
      </p:sp>
      <p:sp>
        <p:nvSpPr>
          <p:cNvPr id="7" name="图片占位符 2"/>
          <p:cNvSpPr>
            <a:spLocks noGrp="1"/>
          </p:cNvSpPr>
          <p:nvPr>
            <p:ph type="pic" idx="14"/>
          </p:nvPr>
        </p:nvSpPr>
        <p:spPr>
          <a:xfrm>
            <a:off x="756004" y="1889968"/>
            <a:ext cx="21563558"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_2列">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151974" y="12012001"/>
            <a:ext cx="5375876" cy="690000"/>
          </a:xfrm>
          <a:prstGeom prst="rect">
            <a:avLst/>
          </a:prstGeom>
        </p:spPr>
        <p:txBody>
          <a:bodyPr/>
          <a:lstStyle/>
          <a:p>
            <a:fld id="{BE5C5708-F34A-46FD-8080-09CFB1242EF8}" type="datetime1">
              <a:rPr lang="zh-CN" altLang="en-US" smtClean="0"/>
              <a:t>2019/5/12</a:t>
            </a:fld>
            <a:endParaRPr lang="zh-CN" altLang="en-US"/>
          </a:p>
        </p:txBody>
      </p:sp>
      <p:sp>
        <p:nvSpPr>
          <p:cNvPr id="8" name="内容占位符 2"/>
          <p:cNvSpPr>
            <a:spLocks noGrp="1"/>
          </p:cNvSpPr>
          <p:nvPr>
            <p:ph sz="half" idx="1"/>
          </p:nvPr>
        </p:nvSpPr>
        <p:spPr>
          <a:xfrm>
            <a:off x="719907" y="1889970"/>
            <a:ext cx="10607831" cy="9687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2"/>
          <p:cNvSpPr>
            <a:spLocks noGrp="1"/>
          </p:cNvSpPr>
          <p:nvPr>
            <p:ph sz="half" idx="13"/>
          </p:nvPr>
        </p:nvSpPr>
        <p:spPr>
          <a:xfrm>
            <a:off x="11699733" y="1889970"/>
            <a:ext cx="10607831" cy="9687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userDrawn="1"/>
        </p:nvSpPr>
        <p:spPr>
          <a:xfrm>
            <a:off x="1" y="539959"/>
            <a:ext cx="719907" cy="1080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2" name="矩形 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11" name="标题占位符 1"/>
          <p:cNvSpPr>
            <a:spLocks noGrp="1"/>
          </p:cNvSpPr>
          <p:nvPr>
            <p:ph type="title"/>
          </p:nvPr>
        </p:nvSpPr>
        <p:spPr>
          <a:xfrm>
            <a:off x="719908" y="519000"/>
            <a:ext cx="21599654" cy="1100967"/>
          </a:xfrm>
          <a:prstGeom prst="rect">
            <a:avLst/>
          </a:prstGeom>
        </p:spPr>
        <p:txBody>
          <a:bodyPr vert="horz" lIns="91440" tIns="45720" rIns="91440" bIns="45720" rtlCol="0" anchor="ctr">
            <a:noAutofit/>
          </a:bodyPr>
          <a:lstStyle/>
          <a:p>
            <a:r>
              <a:rPr lang="zh-CN" altLang="en-US" dirty="0"/>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_4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日期占位符 2"/>
          <p:cNvSpPr>
            <a:spLocks noGrp="1"/>
          </p:cNvSpPr>
          <p:nvPr>
            <p:ph type="dt" sz="half" idx="10"/>
          </p:nvPr>
        </p:nvSpPr>
        <p:spPr>
          <a:xfrm>
            <a:off x="1151974" y="12012001"/>
            <a:ext cx="5375876" cy="690000"/>
          </a:xfrm>
          <a:prstGeom prst="rect">
            <a:avLst/>
          </a:prstGeom>
        </p:spPr>
        <p:txBody>
          <a:bodyPr/>
          <a:lstStyle/>
          <a:p>
            <a:fld id="{26BC682A-C05F-4C99-A8C4-40D51CBA4C0F}" type="datetime1">
              <a:rPr lang="zh-CN" altLang="en-US" smtClean="0"/>
              <a:t>2019/5/12</a:t>
            </a:fld>
            <a:endParaRPr lang="zh-CN" altLang="en-US"/>
          </a:p>
        </p:txBody>
      </p:sp>
      <p:sp>
        <p:nvSpPr>
          <p:cNvPr id="5" name="灯片编号占位符 4"/>
          <p:cNvSpPr>
            <a:spLocks noGrp="1"/>
          </p:cNvSpPr>
          <p:nvPr>
            <p:ph type="sldNum" sz="quarter" idx="12"/>
          </p:nvPr>
        </p:nvSpPr>
        <p:spPr>
          <a:xfrm>
            <a:off x="16511621" y="12012001"/>
            <a:ext cx="5375876" cy="690000"/>
          </a:xfrm>
          <a:prstGeom prst="rect">
            <a:avLst/>
          </a:prstGeom>
        </p:spPr>
        <p:txBody>
          <a:bodyPr/>
          <a:lstStyle/>
          <a:p>
            <a:fld id="{0C913308-F349-4B6D-A68A-DD1791B4A57B}" type="slidenum">
              <a:rPr lang="zh-CN" altLang="en-US" smtClean="0"/>
              <a:t>‹#›</a:t>
            </a:fld>
            <a:endParaRPr lang="zh-CN" altLang="en-US"/>
          </a:p>
        </p:txBody>
      </p:sp>
      <p:sp>
        <p:nvSpPr>
          <p:cNvPr id="6" name="内容占位符 2"/>
          <p:cNvSpPr>
            <a:spLocks noGrp="1"/>
          </p:cNvSpPr>
          <p:nvPr>
            <p:ph sz="half" idx="1"/>
          </p:nvPr>
        </p:nvSpPr>
        <p:spPr>
          <a:xfrm>
            <a:off x="719907"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2"/>
          <p:cNvSpPr>
            <a:spLocks noGrp="1"/>
          </p:cNvSpPr>
          <p:nvPr>
            <p:ph sz="half" idx="13"/>
          </p:nvPr>
        </p:nvSpPr>
        <p:spPr>
          <a:xfrm>
            <a:off x="719907"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内容占位符 2"/>
          <p:cNvSpPr>
            <a:spLocks noGrp="1"/>
          </p:cNvSpPr>
          <p:nvPr>
            <p:ph sz="half" idx="14"/>
          </p:nvPr>
        </p:nvSpPr>
        <p:spPr>
          <a:xfrm>
            <a:off x="11699733"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3" name="内容占位符 2"/>
          <p:cNvSpPr>
            <a:spLocks noGrp="1"/>
          </p:cNvSpPr>
          <p:nvPr>
            <p:ph sz="half" idx="15"/>
          </p:nvPr>
        </p:nvSpPr>
        <p:spPr>
          <a:xfrm>
            <a:off x="11699733"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endParaRPr lang="zh-CN" altLang="en-US" dirty="0"/>
          </a:p>
        </p:txBody>
      </p:sp>
      <p:sp>
        <p:nvSpPr>
          <p:cNvPr id="15" name="矩形 14"/>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正文版式">
    <p:spTree>
      <p:nvGrpSpPr>
        <p:cNvPr id="1" name=""/>
        <p:cNvGrpSpPr/>
        <p:nvPr/>
      </p:nvGrpSpPr>
      <p:grpSpPr>
        <a:xfrm>
          <a:off x="0" y="0"/>
          <a:ext cx="0" cy="0"/>
          <a:chOff x="0" y="0"/>
          <a:chExt cx="0" cy="0"/>
        </a:xfrm>
      </p:grpSpPr>
      <p:sp>
        <p:nvSpPr>
          <p:cNvPr id="10" name="矩形 9"/>
          <p:cNvSpPr/>
          <p:nvPr userDrawn="1"/>
        </p:nvSpPr>
        <p:spPr>
          <a:xfrm>
            <a:off x="1" y="539959"/>
            <a:ext cx="719907" cy="1080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2" name="矩形 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11" name="标题占位符 1"/>
          <p:cNvSpPr>
            <a:spLocks noGrp="1"/>
          </p:cNvSpPr>
          <p:nvPr>
            <p:ph type="title"/>
          </p:nvPr>
        </p:nvSpPr>
        <p:spPr>
          <a:xfrm>
            <a:off x="719908" y="519000"/>
            <a:ext cx="21599654" cy="1100967"/>
          </a:xfrm>
          <a:prstGeom prst="rect">
            <a:avLst/>
          </a:prstGeom>
        </p:spPr>
        <p:txBody>
          <a:bodyPr vert="horz" lIns="91440" tIns="45720" rIns="91440" bIns="45720" rtlCol="0" anchor="ctr">
            <a:noAutofit/>
          </a:bodyPr>
          <a:lstStyle/>
          <a:p>
            <a:r>
              <a:rPr lang="zh-CN" altLang="en-US" dirty="0"/>
              <a:t>单击此处编辑母版标题样式</a:t>
            </a:r>
          </a:p>
        </p:txBody>
      </p:sp>
      <p:pic>
        <p:nvPicPr>
          <p:cNvPr id="12" name="图片 11"/>
          <p:cNvPicPr/>
          <p:nvPr userDrawn="1"/>
        </p:nvPicPr>
        <p:blipFill>
          <a:blip r:embed="rId2" cstate="print">
            <a:extLst>
              <a:ext uri="{28A0092B-C50C-407E-A947-70E740481C1C}">
                <a14:useLocalDpi xmlns:a14="http://schemas.microsoft.com/office/drawing/2010/main" val="0"/>
              </a:ext>
            </a:extLst>
          </a:blip>
          <a:stretch>
            <a:fillRect/>
          </a:stretch>
        </p:blipFill>
        <p:spPr>
          <a:xfrm>
            <a:off x="720000" y="12348000"/>
            <a:ext cx="4089600" cy="36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目录版式">
    <p:spTree>
      <p:nvGrpSpPr>
        <p:cNvPr id="1" name=""/>
        <p:cNvGrpSpPr/>
        <p:nvPr/>
      </p:nvGrpSpPr>
      <p:grpSpPr>
        <a:xfrm>
          <a:off x="0" y="0"/>
          <a:ext cx="0" cy="0"/>
          <a:chOff x="0" y="0"/>
          <a:chExt cx="0" cy="0"/>
        </a:xfrm>
      </p:grpSpPr>
      <p:sp>
        <p:nvSpPr>
          <p:cNvPr id="3" name="标题占位符 1">
            <a:extLst>
              <a:ext uri="{FF2B5EF4-FFF2-40B4-BE49-F238E27FC236}">
                <a16:creationId xmlns:a16="http://schemas.microsoft.com/office/drawing/2014/main" id="{CAB2867E-9B5C-4ECA-A4A6-981C127840EB}"/>
              </a:ext>
            </a:extLst>
          </p:cNvPr>
          <p:cNvSpPr>
            <a:spLocks noGrp="1"/>
          </p:cNvSpPr>
          <p:nvPr>
            <p:ph type="title" hasCustomPrompt="1"/>
          </p:nvPr>
        </p:nvSpPr>
        <p:spPr>
          <a:xfrm>
            <a:off x="719908" y="519000"/>
            <a:ext cx="21599654" cy="1100967"/>
          </a:xfrm>
          <a:prstGeom prst="rect">
            <a:avLst/>
          </a:prstGeom>
        </p:spPr>
        <p:txBody>
          <a:bodyPr vert="horz" lIns="91440" tIns="45720" rIns="91440" bIns="45720" rtlCol="0" anchor="ctr">
            <a:noAutofit/>
          </a:bodyPr>
          <a:lstStyle/>
          <a:p>
            <a:r>
              <a:rPr lang="zh-CN" altLang="en-US" dirty="0"/>
              <a:t>单击此处编辑标题样式</a:t>
            </a:r>
          </a:p>
        </p:txBody>
      </p:sp>
      <p:sp>
        <p:nvSpPr>
          <p:cNvPr id="4" name="矩形 3">
            <a:extLst>
              <a:ext uri="{FF2B5EF4-FFF2-40B4-BE49-F238E27FC236}">
                <a16:creationId xmlns:a16="http://schemas.microsoft.com/office/drawing/2014/main" id="{3CBB117A-7A32-4734-96D9-311F2E8D4167}"/>
              </a:ext>
            </a:extLst>
          </p:cNvPr>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3"/>
          </a:p>
        </p:txBody>
      </p:sp>
      <p:pic>
        <p:nvPicPr>
          <p:cNvPr id="5" name="图片 4">
            <a:extLst>
              <a:ext uri="{FF2B5EF4-FFF2-40B4-BE49-F238E27FC236}">
                <a16:creationId xmlns:a16="http://schemas.microsoft.com/office/drawing/2014/main" id="{016C09CD-D4C8-4449-9375-B14FAEA58BEF}"/>
              </a:ext>
            </a:extLst>
          </p:cNvPr>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720000" y="12348000"/>
            <a:ext cx="4089600" cy="360000"/>
          </a:xfrm>
          <a:prstGeom prst="rect">
            <a:avLst/>
          </a:prstGeom>
        </p:spPr>
      </p:pic>
      <p:sp>
        <p:nvSpPr>
          <p:cNvPr id="10" name="文本占位符 8">
            <a:extLst>
              <a:ext uri="{FF2B5EF4-FFF2-40B4-BE49-F238E27FC236}">
                <a16:creationId xmlns:a16="http://schemas.microsoft.com/office/drawing/2014/main" id="{546CA23A-C8B4-4D01-89D3-6C019BD81C71}"/>
              </a:ext>
            </a:extLst>
          </p:cNvPr>
          <p:cNvSpPr>
            <a:spLocks noGrp="1"/>
          </p:cNvSpPr>
          <p:nvPr>
            <p:ph type="body" sz="quarter" idx="11" hasCustomPrompt="1"/>
          </p:nvPr>
        </p:nvSpPr>
        <p:spPr>
          <a:xfrm>
            <a:off x="5279837" y="5760000"/>
            <a:ext cx="12019004" cy="1027974"/>
          </a:xfrm>
          <a:prstGeom prst="rect">
            <a:avLst/>
          </a:prstGeom>
          <a:noFill/>
        </p:spPr>
        <p:txBody>
          <a:bodyPr wrap="square" rtlCol="0">
            <a:spAutoFit/>
          </a:bodyPr>
          <a:lstStyle>
            <a:lvl1pPr marL="609585" indent="-609585">
              <a:buClr>
                <a:srgbClr val="1577BA"/>
              </a:buClr>
              <a:buFont typeface="Wingdings" panose="05000000000000000000" pitchFamily="2" charset="2"/>
              <a:buChar char="n"/>
              <a:defRPr lang="zh-CN" altLang="en-US" sz="4533" dirty="0">
                <a:latin typeface="思源黑体 CN Medium" panose="020B0600000000000000" charset="-122"/>
                <a:ea typeface="思源黑体 CN Medium" panose="020B0600000000000000" charset="-122"/>
              </a:defRPr>
            </a:lvl1pPr>
          </a:lstStyle>
          <a:p>
            <a:pPr marL="609585" indent="-609585">
              <a:buClr>
                <a:srgbClr val="1577BA"/>
              </a:buClr>
              <a:buFont typeface="Wingdings" panose="05000000000000000000" pitchFamily="2" charset="2"/>
              <a:buChar char="n"/>
            </a:pPr>
            <a:r>
              <a:rPr lang="zh-CN" altLang="en-US" sz="4533" dirty="0">
                <a:solidFill>
                  <a:schemeClr val="tx1"/>
                </a:solidFill>
                <a:latin typeface="思源黑体 CN Medium" panose="020B0600000000000000" charset="-122"/>
                <a:ea typeface="思源黑体 CN Medium" panose="020B0600000000000000" charset="-122"/>
                <a:sym typeface="+mn-ea"/>
              </a:rPr>
              <a:t> 母版已经空格了无需再增加空格</a:t>
            </a:r>
            <a:endParaRPr lang="zh-CN" altLang="en-US" sz="4533" dirty="0">
              <a:solidFill>
                <a:schemeClr val="tx1"/>
              </a:solidFill>
              <a:latin typeface="思源黑体 CN Medium" panose="020B0600000000000000" charset="-122"/>
              <a:ea typeface="思源黑体 CN Medium" panose="020B0600000000000000" charset="-122"/>
            </a:endParaRPr>
          </a:p>
        </p:txBody>
      </p:sp>
      <p:sp>
        <p:nvSpPr>
          <p:cNvPr id="11" name="文本占位符 8">
            <a:extLst>
              <a:ext uri="{FF2B5EF4-FFF2-40B4-BE49-F238E27FC236}">
                <a16:creationId xmlns:a16="http://schemas.microsoft.com/office/drawing/2014/main" id="{C1A25A41-C8A4-415C-B20B-D701BB5AD920}"/>
              </a:ext>
            </a:extLst>
          </p:cNvPr>
          <p:cNvSpPr>
            <a:spLocks noGrp="1"/>
          </p:cNvSpPr>
          <p:nvPr>
            <p:ph type="body" sz="quarter" idx="12" hasCustomPrompt="1"/>
          </p:nvPr>
        </p:nvSpPr>
        <p:spPr>
          <a:xfrm>
            <a:off x="5279837" y="7437600"/>
            <a:ext cx="12019004" cy="1027974"/>
          </a:xfrm>
          <a:prstGeom prst="rect">
            <a:avLst/>
          </a:prstGeom>
          <a:noFill/>
        </p:spPr>
        <p:txBody>
          <a:bodyPr wrap="square" rtlCol="0">
            <a:spAutoFit/>
          </a:bodyPr>
          <a:lstStyle>
            <a:lvl1pPr marL="609585" indent="-609585">
              <a:buClr>
                <a:srgbClr val="1577BA"/>
              </a:buClr>
              <a:buFont typeface="Wingdings" panose="05000000000000000000" pitchFamily="2" charset="2"/>
              <a:buChar char="n"/>
              <a:defRPr lang="zh-CN" altLang="en-US" sz="4533" dirty="0">
                <a:latin typeface="思源黑体 CN Medium" panose="020B0600000000000000" charset="-122"/>
                <a:ea typeface="思源黑体 CN Medium" panose="020B0600000000000000" charset="-122"/>
              </a:defRPr>
            </a:lvl1pPr>
          </a:lstStyle>
          <a:p>
            <a:pPr marL="609585" indent="-609585">
              <a:buClr>
                <a:srgbClr val="1577BA"/>
              </a:buClr>
              <a:buFont typeface="Wingdings" panose="05000000000000000000" pitchFamily="2" charset="2"/>
              <a:buChar char="n"/>
            </a:pPr>
            <a:r>
              <a:rPr lang="zh-CN" altLang="en-US" sz="4533" dirty="0">
                <a:solidFill>
                  <a:schemeClr val="tx1"/>
                </a:solidFill>
                <a:latin typeface="思源黑体 CN Medium" panose="020B0600000000000000" charset="-122"/>
                <a:ea typeface="思源黑体 CN Medium" panose="020B0600000000000000" charset="-122"/>
                <a:sym typeface="+mn-ea"/>
              </a:rPr>
              <a:t> 母版已经空格了无需再增加空格</a:t>
            </a:r>
            <a:endParaRPr lang="zh-CN" altLang="en-US" sz="4533" dirty="0">
              <a:solidFill>
                <a:schemeClr val="tx1"/>
              </a:solidFill>
              <a:latin typeface="思源黑体 CN Medium" panose="020B0600000000000000" charset="-122"/>
              <a:ea typeface="思源黑体 CN Medium" panose="020B0600000000000000" charset="-122"/>
            </a:endParaRPr>
          </a:p>
        </p:txBody>
      </p:sp>
      <p:sp>
        <p:nvSpPr>
          <p:cNvPr id="8" name="文本占位符 8">
            <a:extLst>
              <a:ext uri="{FF2B5EF4-FFF2-40B4-BE49-F238E27FC236}">
                <a16:creationId xmlns:a16="http://schemas.microsoft.com/office/drawing/2014/main" id="{BEA69160-7C75-4900-8381-D99C6BAD57A1}"/>
              </a:ext>
            </a:extLst>
          </p:cNvPr>
          <p:cNvSpPr>
            <a:spLocks noGrp="1"/>
          </p:cNvSpPr>
          <p:nvPr>
            <p:ph type="body" sz="quarter" idx="13" hasCustomPrompt="1"/>
          </p:nvPr>
        </p:nvSpPr>
        <p:spPr>
          <a:xfrm>
            <a:off x="5279837" y="4078800"/>
            <a:ext cx="12019004" cy="1027974"/>
          </a:xfrm>
          <a:prstGeom prst="rect">
            <a:avLst/>
          </a:prstGeom>
          <a:noFill/>
        </p:spPr>
        <p:txBody>
          <a:bodyPr wrap="square" rtlCol="0">
            <a:spAutoFit/>
          </a:bodyPr>
          <a:lstStyle>
            <a:lvl1pPr marL="609585" indent="-609585">
              <a:buClr>
                <a:srgbClr val="1577BA"/>
              </a:buClr>
              <a:buFont typeface="Wingdings" panose="05000000000000000000" pitchFamily="2" charset="2"/>
              <a:buChar char="n"/>
              <a:defRPr lang="zh-CN" altLang="en-US" sz="4533" dirty="0">
                <a:latin typeface="思源黑体 CN Medium" panose="020B0600000000000000" charset="-122"/>
                <a:ea typeface="思源黑体 CN Medium" panose="020B0600000000000000" charset="-122"/>
              </a:defRPr>
            </a:lvl1pPr>
          </a:lstStyle>
          <a:p>
            <a:pPr marL="609585" indent="-609585">
              <a:buClr>
                <a:srgbClr val="1577BA"/>
              </a:buClr>
              <a:buFont typeface="Wingdings" panose="05000000000000000000" pitchFamily="2" charset="2"/>
              <a:buChar char="n"/>
            </a:pPr>
            <a:r>
              <a:rPr lang="zh-CN" altLang="en-US" sz="4533" dirty="0">
                <a:solidFill>
                  <a:schemeClr val="tx1"/>
                </a:solidFill>
                <a:latin typeface="思源黑体 CN Medium" panose="020B0600000000000000" charset="-122"/>
                <a:ea typeface="思源黑体 CN Medium" panose="020B0600000000000000" charset="-122"/>
                <a:sym typeface="+mn-ea"/>
              </a:rPr>
              <a:t> 母版已经空格了无需再增加空格</a:t>
            </a:r>
            <a:endParaRPr lang="zh-CN" altLang="en-US" sz="4533" dirty="0">
              <a:solidFill>
                <a:schemeClr val="tx1"/>
              </a:solidFill>
              <a:latin typeface="思源黑体 CN Medium" panose="020B0600000000000000" charset="-122"/>
              <a:ea typeface="思源黑体 CN Medium" panose="020B0600000000000000" charset="-122"/>
            </a:endParaRPr>
          </a:p>
        </p:txBody>
      </p:sp>
    </p:spTree>
    <p:extLst>
      <p:ext uri="{BB962C8B-B14F-4D97-AF65-F5344CB8AC3E}">
        <p14:creationId xmlns:p14="http://schemas.microsoft.com/office/powerpoint/2010/main" val="301176296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列，右2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2019/5/12</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11" name="文本占位符 2"/>
          <p:cNvSpPr>
            <a:spLocks noGrp="1"/>
          </p:cNvSpPr>
          <p:nvPr>
            <p:ph type="body" idx="14" hasCustomPrompt="1"/>
          </p:nvPr>
        </p:nvSpPr>
        <p:spPr>
          <a:xfrm>
            <a:off x="719907" y="1889968"/>
            <a:ext cx="10619831" cy="9720068"/>
          </a:xfrm>
        </p:spPr>
        <p:txBody>
          <a:bodyPr anchor="t" anchorCtr="0">
            <a:normAutofit/>
          </a:bodyPr>
          <a:lstStyle>
            <a:lvl1pPr marL="0" marR="0" indent="0" algn="l" defTabSz="1218565" rtl="0" eaLnBrk="1" fontAlgn="auto" latinLnBrk="0" hangingPunct="1">
              <a:lnSpc>
                <a:spcPct val="100000"/>
              </a:lnSpc>
              <a:spcBef>
                <a:spcPts val="245"/>
              </a:spcBef>
              <a:spcAft>
                <a:spcPts val="0"/>
              </a:spcAft>
              <a:buClrTx/>
              <a:buSzTx/>
              <a:buFont typeface="Arial" panose="020B0604020202020204" pitchFamily="34" charset="0"/>
              <a:buNone/>
              <a:defRPr sz="4535">
                <a:solidFill>
                  <a:schemeClr val="tx1">
                    <a:lumMod val="65000"/>
                    <a:lumOff val="35000"/>
                  </a:schemeClr>
                </a:solidFill>
              </a:defRPr>
            </a:lvl1pPr>
            <a:lvl2pPr marL="1152525" indent="0">
              <a:buNone/>
              <a:defRPr sz="4535">
                <a:solidFill>
                  <a:schemeClr val="tx1">
                    <a:tint val="75000"/>
                  </a:schemeClr>
                </a:solidFill>
              </a:defRPr>
            </a:lvl2pPr>
            <a:lvl3pPr marL="2303780" indent="0">
              <a:buNone/>
              <a:defRPr sz="4035">
                <a:solidFill>
                  <a:schemeClr val="tx1">
                    <a:tint val="75000"/>
                  </a:schemeClr>
                </a:solidFill>
              </a:defRPr>
            </a:lvl3pPr>
            <a:lvl4pPr marL="3456305" indent="0">
              <a:buNone/>
              <a:defRPr sz="3525">
                <a:solidFill>
                  <a:schemeClr val="tx1">
                    <a:tint val="75000"/>
                  </a:schemeClr>
                </a:solidFill>
              </a:defRPr>
            </a:lvl4pPr>
            <a:lvl5pPr marL="4608195" indent="0">
              <a:buNone/>
              <a:defRPr sz="3525">
                <a:solidFill>
                  <a:schemeClr val="tx1">
                    <a:tint val="75000"/>
                  </a:schemeClr>
                </a:solidFill>
              </a:defRPr>
            </a:lvl5pPr>
            <a:lvl6pPr marL="5759450" indent="0">
              <a:buNone/>
              <a:defRPr sz="3525">
                <a:solidFill>
                  <a:schemeClr val="tx1">
                    <a:tint val="75000"/>
                  </a:schemeClr>
                </a:solidFill>
              </a:defRPr>
            </a:lvl6pPr>
            <a:lvl7pPr marL="6911975" indent="0">
              <a:buNone/>
              <a:defRPr sz="3525">
                <a:solidFill>
                  <a:schemeClr val="tx1">
                    <a:tint val="75000"/>
                  </a:schemeClr>
                </a:solidFill>
              </a:defRPr>
            </a:lvl7pPr>
            <a:lvl8pPr marL="8063230" indent="0">
              <a:buNone/>
              <a:defRPr sz="3525">
                <a:solidFill>
                  <a:schemeClr val="tx1">
                    <a:tint val="75000"/>
                  </a:schemeClr>
                </a:solidFill>
              </a:defRPr>
            </a:lvl8pPr>
            <a:lvl9pPr marL="9215755" indent="0">
              <a:buNone/>
              <a:defRPr sz="3525">
                <a:solidFill>
                  <a:schemeClr val="tx1">
                    <a:tint val="75000"/>
                  </a:schemeClr>
                </a:solidFill>
              </a:defRPr>
            </a:lvl9pPr>
          </a:lstStyle>
          <a:p>
            <a:pPr lvl="0"/>
            <a:r>
              <a:rPr lang="zh-CN" altLang="en-US" dirty="0"/>
              <a:t>单击此处编辑文本样式</a:t>
            </a:r>
          </a:p>
        </p:txBody>
      </p:sp>
      <p:sp>
        <p:nvSpPr>
          <p:cNvPr id="10" name="内容占位符 2"/>
          <p:cNvSpPr>
            <a:spLocks noGrp="1"/>
          </p:cNvSpPr>
          <p:nvPr>
            <p:ph sz="half" idx="1"/>
          </p:nvPr>
        </p:nvSpPr>
        <p:spPr>
          <a:xfrm>
            <a:off x="11699733"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内容占位符 2"/>
          <p:cNvSpPr>
            <a:spLocks noGrp="1"/>
          </p:cNvSpPr>
          <p:nvPr>
            <p:ph sz="half" idx="13"/>
          </p:nvPr>
        </p:nvSpPr>
        <p:spPr>
          <a:xfrm>
            <a:off x="11699733"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列，列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dirty="0"/>
              <a:t>单击此处编辑母版标题样式</a:t>
            </a:r>
          </a:p>
        </p:txBody>
      </p:sp>
      <p:sp>
        <p:nvSpPr>
          <p:cNvPr id="3" name="文本占位符 2"/>
          <p:cNvSpPr>
            <a:spLocks noGrp="1"/>
          </p:cNvSpPr>
          <p:nvPr>
            <p:ph type="body" idx="1"/>
          </p:nvPr>
        </p:nvSpPr>
        <p:spPr>
          <a:xfrm>
            <a:off x="719908"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4" name="内容占位符 3"/>
          <p:cNvSpPr>
            <a:spLocks noGrp="1"/>
          </p:cNvSpPr>
          <p:nvPr>
            <p:ph sz="half" idx="2"/>
          </p:nvPr>
        </p:nvSpPr>
        <p:spPr>
          <a:xfrm>
            <a:off x="719908" y="2969977"/>
            <a:ext cx="10611832" cy="8607024"/>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a:xfrm>
            <a:off x="1151974" y="12012001"/>
            <a:ext cx="5375876" cy="690000"/>
          </a:xfrm>
        </p:spPr>
        <p:txBody>
          <a:bodyPr/>
          <a:lstStyle/>
          <a:p>
            <a:fld id="{130DA29C-0567-47A7-BFD2-B939BD2FE0C6}" type="datetime1">
              <a:rPr lang="zh-CN" altLang="en-US" smtClean="0"/>
              <a:t>2019/5/12</a:t>
            </a:fld>
            <a:endParaRPr lang="zh-CN" altLang="en-US"/>
          </a:p>
        </p:txBody>
      </p:sp>
      <p:sp>
        <p:nvSpPr>
          <p:cNvPr id="9" name="灯片编号占位符 8"/>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10" name="文本占位符 2"/>
          <p:cNvSpPr>
            <a:spLocks noGrp="1"/>
          </p:cNvSpPr>
          <p:nvPr>
            <p:ph type="body" idx="13"/>
          </p:nvPr>
        </p:nvSpPr>
        <p:spPr>
          <a:xfrm>
            <a:off x="11699733"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11" name="内容占位符 3"/>
          <p:cNvSpPr>
            <a:spLocks noGrp="1"/>
          </p:cNvSpPr>
          <p:nvPr>
            <p:ph sz="half" idx="14"/>
          </p:nvPr>
        </p:nvSpPr>
        <p:spPr>
          <a:xfrm>
            <a:off x="11699733" y="2969977"/>
            <a:ext cx="10611832" cy="8607024"/>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矩形 4"/>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格，格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2019/5/12</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6" name="文本占位符 2"/>
          <p:cNvSpPr>
            <a:spLocks noGrp="1"/>
          </p:cNvSpPr>
          <p:nvPr>
            <p:ph type="body" idx="1"/>
          </p:nvPr>
        </p:nvSpPr>
        <p:spPr>
          <a:xfrm>
            <a:off x="719908"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7" name="内容占位符 3"/>
          <p:cNvSpPr>
            <a:spLocks noGrp="1"/>
          </p:cNvSpPr>
          <p:nvPr>
            <p:ph sz="half" idx="2"/>
          </p:nvPr>
        </p:nvSpPr>
        <p:spPr>
          <a:xfrm>
            <a:off x="719908" y="2969977"/>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9" name="文本占位符 2"/>
          <p:cNvSpPr>
            <a:spLocks noGrp="1"/>
          </p:cNvSpPr>
          <p:nvPr>
            <p:ph type="body" idx="13"/>
          </p:nvPr>
        </p:nvSpPr>
        <p:spPr>
          <a:xfrm>
            <a:off x="719908" y="6885004"/>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10" name="内容占位符 3"/>
          <p:cNvSpPr>
            <a:spLocks noGrp="1"/>
          </p:cNvSpPr>
          <p:nvPr>
            <p:ph sz="half" idx="14"/>
          </p:nvPr>
        </p:nvSpPr>
        <p:spPr>
          <a:xfrm>
            <a:off x="719908" y="7965010"/>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1" name="文本占位符 2"/>
          <p:cNvSpPr>
            <a:spLocks noGrp="1"/>
          </p:cNvSpPr>
          <p:nvPr>
            <p:ph type="body" idx="15"/>
          </p:nvPr>
        </p:nvSpPr>
        <p:spPr>
          <a:xfrm>
            <a:off x="11699733"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12" name="内容占位符 3"/>
          <p:cNvSpPr>
            <a:spLocks noGrp="1"/>
          </p:cNvSpPr>
          <p:nvPr>
            <p:ph sz="half" idx="16"/>
          </p:nvPr>
        </p:nvSpPr>
        <p:spPr>
          <a:xfrm>
            <a:off x="11699733" y="2969977"/>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3" name="文本占位符 2"/>
          <p:cNvSpPr>
            <a:spLocks noGrp="1"/>
          </p:cNvSpPr>
          <p:nvPr>
            <p:ph type="body" idx="17"/>
          </p:nvPr>
        </p:nvSpPr>
        <p:spPr>
          <a:xfrm>
            <a:off x="11699733" y="6885004"/>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14" name="内容占位符 3"/>
          <p:cNvSpPr>
            <a:spLocks noGrp="1"/>
          </p:cNvSpPr>
          <p:nvPr>
            <p:ph sz="half" idx="18"/>
          </p:nvPr>
        </p:nvSpPr>
        <p:spPr>
          <a:xfrm>
            <a:off x="11699733" y="7965010"/>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5" name="矩形 14"/>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列，左列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6000">
                <a:solidFill>
                  <a:srgbClr val="1577BA"/>
                </a:solidFill>
              </a:defRPr>
            </a:lvl1pPr>
          </a:lstStyle>
          <a:p>
            <a:r>
              <a:rPr lang="zh-CN" altLang="en-US" dirty="0"/>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2019/5/12</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6" name="文本占位符 2"/>
          <p:cNvSpPr>
            <a:spLocks noGrp="1"/>
          </p:cNvSpPr>
          <p:nvPr>
            <p:ph type="body" idx="1"/>
          </p:nvPr>
        </p:nvSpPr>
        <p:spPr>
          <a:xfrm>
            <a:off x="719908"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7" name="内容占位符 3"/>
          <p:cNvSpPr>
            <a:spLocks noGrp="1"/>
          </p:cNvSpPr>
          <p:nvPr>
            <p:ph sz="half" idx="2"/>
          </p:nvPr>
        </p:nvSpPr>
        <p:spPr>
          <a:xfrm>
            <a:off x="719908" y="2969977"/>
            <a:ext cx="10611832" cy="8607024"/>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文本占位符 2"/>
          <p:cNvSpPr>
            <a:spLocks noGrp="1"/>
          </p:cNvSpPr>
          <p:nvPr>
            <p:ph type="body" idx="13" hasCustomPrompt="1"/>
          </p:nvPr>
        </p:nvSpPr>
        <p:spPr>
          <a:xfrm>
            <a:off x="11699732" y="1889968"/>
            <a:ext cx="10619831" cy="9720068"/>
          </a:xfrm>
        </p:spPr>
        <p:txBody>
          <a:bodyPr anchor="t" anchorCtr="0">
            <a:normAutofit/>
          </a:bodyPr>
          <a:lstStyle>
            <a:lvl1pPr marL="0" marR="0" indent="0" algn="l" defTabSz="1218565" rtl="0" eaLnBrk="1" fontAlgn="auto" latinLnBrk="0" hangingPunct="1">
              <a:lnSpc>
                <a:spcPct val="100000"/>
              </a:lnSpc>
              <a:spcBef>
                <a:spcPts val="245"/>
              </a:spcBef>
              <a:spcAft>
                <a:spcPts val="0"/>
              </a:spcAft>
              <a:buClrTx/>
              <a:buSzTx/>
              <a:buFont typeface="Arial" panose="020B0604020202020204" pitchFamily="34" charset="0"/>
              <a:buNone/>
              <a:defRPr sz="4535">
                <a:solidFill>
                  <a:schemeClr val="tx1">
                    <a:lumMod val="65000"/>
                    <a:lumOff val="35000"/>
                  </a:schemeClr>
                </a:solidFill>
              </a:defRPr>
            </a:lvl1pPr>
            <a:lvl2pPr marL="1152525" indent="0">
              <a:buNone/>
              <a:defRPr sz="4535">
                <a:solidFill>
                  <a:schemeClr val="tx1">
                    <a:tint val="75000"/>
                  </a:schemeClr>
                </a:solidFill>
              </a:defRPr>
            </a:lvl2pPr>
            <a:lvl3pPr marL="2303780" indent="0">
              <a:buNone/>
              <a:defRPr sz="4035">
                <a:solidFill>
                  <a:schemeClr val="tx1">
                    <a:tint val="75000"/>
                  </a:schemeClr>
                </a:solidFill>
              </a:defRPr>
            </a:lvl3pPr>
            <a:lvl4pPr marL="3456305" indent="0">
              <a:buNone/>
              <a:defRPr sz="3525">
                <a:solidFill>
                  <a:schemeClr val="tx1">
                    <a:tint val="75000"/>
                  </a:schemeClr>
                </a:solidFill>
              </a:defRPr>
            </a:lvl4pPr>
            <a:lvl5pPr marL="4608195" indent="0">
              <a:buNone/>
              <a:defRPr sz="3525">
                <a:solidFill>
                  <a:schemeClr val="tx1">
                    <a:tint val="75000"/>
                  </a:schemeClr>
                </a:solidFill>
              </a:defRPr>
            </a:lvl5pPr>
            <a:lvl6pPr marL="5759450" indent="0">
              <a:buNone/>
              <a:defRPr sz="3525">
                <a:solidFill>
                  <a:schemeClr val="tx1">
                    <a:tint val="75000"/>
                  </a:schemeClr>
                </a:solidFill>
              </a:defRPr>
            </a:lvl6pPr>
            <a:lvl7pPr marL="6911975" indent="0">
              <a:buNone/>
              <a:defRPr sz="3525">
                <a:solidFill>
                  <a:schemeClr val="tx1">
                    <a:tint val="75000"/>
                  </a:schemeClr>
                </a:solidFill>
              </a:defRPr>
            </a:lvl7pPr>
            <a:lvl8pPr marL="8063230" indent="0">
              <a:buNone/>
              <a:defRPr sz="3525">
                <a:solidFill>
                  <a:schemeClr val="tx1">
                    <a:tint val="75000"/>
                  </a:schemeClr>
                </a:solidFill>
              </a:defRPr>
            </a:lvl8pPr>
            <a:lvl9pPr marL="9215755" indent="0">
              <a:buNone/>
              <a:defRPr sz="3525">
                <a:solidFill>
                  <a:schemeClr val="tx1">
                    <a:tint val="75000"/>
                  </a:schemeClr>
                </a:solidFill>
              </a:defRPr>
            </a:lvl9pPr>
          </a:lstStyle>
          <a:p>
            <a:pPr lvl="0"/>
            <a:r>
              <a:rPr lang="zh-CN" altLang="en-US" dirty="0"/>
              <a:t>单击此处编辑文本样式</a:t>
            </a:r>
          </a:p>
        </p:txBody>
      </p:sp>
      <p:sp>
        <p:nvSpPr>
          <p:cNvPr id="10" name="矩形 9"/>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列，右列标题">
    <p:spTree>
      <p:nvGrpSpPr>
        <p:cNvPr id="1" name=""/>
        <p:cNvGrpSpPr/>
        <p:nvPr/>
      </p:nvGrpSpPr>
      <p:grpSpPr>
        <a:xfrm>
          <a:off x="0" y="0"/>
          <a:ext cx="0" cy="0"/>
          <a:chOff x="0" y="0"/>
          <a:chExt cx="0" cy="0"/>
        </a:xfrm>
      </p:grpSpPr>
      <p:sp>
        <p:nvSpPr>
          <p:cNvPr id="2" name="标题 1"/>
          <p:cNvSpPr>
            <a:spLocks noGrp="1"/>
          </p:cNvSpPr>
          <p:nvPr>
            <p:ph type="title"/>
          </p:nvPr>
        </p:nvSpPr>
        <p:spPr>
          <a:xfrm>
            <a:off x="719907" y="518997"/>
            <a:ext cx="21599654" cy="1100967"/>
          </a:xfrm>
        </p:spPr>
        <p:txBody>
          <a:bodyPr/>
          <a:lstStyle/>
          <a:p>
            <a:r>
              <a:rPr lang="zh-CN" altLang="en-US" dirty="0"/>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2019/5/12</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7" name="文本占位符 2"/>
          <p:cNvSpPr>
            <a:spLocks noGrp="1"/>
          </p:cNvSpPr>
          <p:nvPr>
            <p:ph type="body" idx="13" hasCustomPrompt="1"/>
          </p:nvPr>
        </p:nvSpPr>
        <p:spPr>
          <a:xfrm>
            <a:off x="719907" y="1889968"/>
            <a:ext cx="10619831" cy="9720068"/>
          </a:xfrm>
        </p:spPr>
        <p:txBody>
          <a:bodyPr anchor="t" anchorCtr="0">
            <a:normAutofit/>
          </a:bodyPr>
          <a:lstStyle>
            <a:lvl1pPr marL="0" marR="0" indent="0" algn="l" defTabSz="1218565" rtl="0" eaLnBrk="1" fontAlgn="auto" latinLnBrk="0" hangingPunct="1">
              <a:lnSpc>
                <a:spcPct val="100000"/>
              </a:lnSpc>
              <a:spcBef>
                <a:spcPts val="245"/>
              </a:spcBef>
              <a:spcAft>
                <a:spcPts val="0"/>
              </a:spcAft>
              <a:buClrTx/>
              <a:buSzTx/>
              <a:buFont typeface="Arial" panose="020B0604020202020204" pitchFamily="34" charset="0"/>
              <a:buNone/>
              <a:defRPr sz="4535">
                <a:solidFill>
                  <a:schemeClr val="tx1">
                    <a:lumMod val="65000"/>
                    <a:lumOff val="35000"/>
                  </a:schemeClr>
                </a:solidFill>
              </a:defRPr>
            </a:lvl1pPr>
            <a:lvl2pPr marL="1152525" indent="0">
              <a:buNone/>
              <a:defRPr sz="4535">
                <a:solidFill>
                  <a:schemeClr val="tx1">
                    <a:tint val="75000"/>
                  </a:schemeClr>
                </a:solidFill>
              </a:defRPr>
            </a:lvl2pPr>
            <a:lvl3pPr marL="2303780" indent="0">
              <a:buNone/>
              <a:defRPr sz="4035">
                <a:solidFill>
                  <a:schemeClr val="tx1">
                    <a:tint val="75000"/>
                  </a:schemeClr>
                </a:solidFill>
              </a:defRPr>
            </a:lvl3pPr>
            <a:lvl4pPr marL="3456305" indent="0">
              <a:buNone/>
              <a:defRPr sz="3525">
                <a:solidFill>
                  <a:schemeClr val="tx1">
                    <a:tint val="75000"/>
                  </a:schemeClr>
                </a:solidFill>
              </a:defRPr>
            </a:lvl4pPr>
            <a:lvl5pPr marL="4608195" indent="0">
              <a:buNone/>
              <a:defRPr sz="3525">
                <a:solidFill>
                  <a:schemeClr val="tx1">
                    <a:tint val="75000"/>
                  </a:schemeClr>
                </a:solidFill>
              </a:defRPr>
            </a:lvl5pPr>
            <a:lvl6pPr marL="5759450" indent="0">
              <a:buNone/>
              <a:defRPr sz="3525">
                <a:solidFill>
                  <a:schemeClr val="tx1">
                    <a:tint val="75000"/>
                  </a:schemeClr>
                </a:solidFill>
              </a:defRPr>
            </a:lvl6pPr>
            <a:lvl7pPr marL="6911975" indent="0">
              <a:buNone/>
              <a:defRPr sz="3525">
                <a:solidFill>
                  <a:schemeClr val="tx1">
                    <a:tint val="75000"/>
                  </a:schemeClr>
                </a:solidFill>
              </a:defRPr>
            </a:lvl7pPr>
            <a:lvl8pPr marL="8063230" indent="0">
              <a:buNone/>
              <a:defRPr sz="3525">
                <a:solidFill>
                  <a:schemeClr val="tx1">
                    <a:tint val="75000"/>
                  </a:schemeClr>
                </a:solidFill>
              </a:defRPr>
            </a:lvl8pPr>
            <a:lvl9pPr marL="9215755" indent="0">
              <a:buNone/>
              <a:defRPr sz="3525">
                <a:solidFill>
                  <a:schemeClr val="tx1">
                    <a:tint val="75000"/>
                  </a:schemeClr>
                </a:solidFill>
              </a:defRPr>
            </a:lvl9pPr>
          </a:lstStyle>
          <a:p>
            <a:pPr lvl="0"/>
            <a:r>
              <a:rPr lang="zh-CN" altLang="en-US" dirty="0"/>
              <a:t>单击此处编辑文本样式</a:t>
            </a:r>
          </a:p>
        </p:txBody>
      </p:sp>
      <p:sp>
        <p:nvSpPr>
          <p:cNvPr id="8" name="文本占位符 2"/>
          <p:cNvSpPr>
            <a:spLocks noGrp="1"/>
          </p:cNvSpPr>
          <p:nvPr>
            <p:ph type="body" idx="1"/>
          </p:nvPr>
        </p:nvSpPr>
        <p:spPr>
          <a:xfrm>
            <a:off x="11699733"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9" name="内容占位符 3"/>
          <p:cNvSpPr>
            <a:spLocks noGrp="1"/>
          </p:cNvSpPr>
          <p:nvPr>
            <p:ph sz="half" idx="2"/>
          </p:nvPr>
        </p:nvSpPr>
        <p:spPr>
          <a:xfrm>
            <a:off x="11699733" y="2969977"/>
            <a:ext cx="10611832" cy="8607024"/>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列，右2格，格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2019/5/12</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7" name="文本占位符 2"/>
          <p:cNvSpPr>
            <a:spLocks noGrp="1"/>
          </p:cNvSpPr>
          <p:nvPr>
            <p:ph type="body" idx="13" hasCustomPrompt="1"/>
          </p:nvPr>
        </p:nvSpPr>
        <p:spPr>
          <a:xfrm>
            <a:off x="719907" y="1889968"/>
            <a:ext cx="10619831" cy="9720068"/>
          </a:xfrm>
        </p:spPr>
        <p:txBody>
          <a:bodyPr anchor="t" anchorCtr="0">
            <a:normAutofit/>
          </a:bodyPr>
          <a:lstStyle>
            <a:lvl1pPr marL="0" marR="0" indent="0" algn="l" defTabSz="1218565" rtl="0" eaLnBrk="1" fontAlgn="auto" latinLnBrk="0" hangingPunct="1">
              <a:lnSpc>
                <a:spcPct val="100000"/>
              </a:lnSpc>
              <a:spcBef>
                <a:spcPts val="245"/>
              </a:spcBef>
              <a:spcAft>
                <a:spcPts val="0"/>
              </a:spcAft>
              <a:buClrTx/>
              <a:buSzTx/>
              <a:buFont typeface="Arial" panose="020B0604020202020204" pitchFamily="34" charset="0"/>
              <a:buNone/>
              <a:defRPr sz="4535">
                <a:solidFill>
                  <a:schemeClr val="tx1">
                    <a:lumMod val="65000"/>
                    <a:lumOff val="35000"/>
                  </a:schemeClr>
                </a:solidFill>
              </a:defRPr>
            </a:lvl1pPr>
            <a:lvl2pPr marL="1152525" indent="0">
              <a:buNone/>
              <a:defRPr sz="4535">
                <a:solidFill>
                  <a:schemeClr val="tx1">
                    <a:tint val="75000"/>
                  </a:schemeClr>
                </a:solidFill>
              </a:defRPr>
            </a:lvl2pPr>
            <a:lvl3pPr marL="2303780" indent="0">
              <a:buNone/>
              <a:defRPr sz="4035">
                <a:solidFill>
                  <a:schemeClr val="tx1">
                    <a:tint val="75000"/>
                  </a:schemeClr>
                </a:solidFill>
              </a:defRPr>
            </a:lvl3pPr>
            <a:lvl4pPr marL="3456305" indent="0">
              <a:buNone/>
              <a:defRPr sz="3525">
                <a:solidFill>
                  <a:schemeClr val="tx1">
                    <a:tint val="75000"/>
                  </a:schemeClr>
                </a:solidFill>
              </a:defRPr>
            </a:lvl4pPr>
            <a:lvl5pPr marL="4608195" indent="0">
              <a:buNone/>
              <a:defRPr sz="3525">
                <a:solidFill>
                  <a:schemeClr val="tx1">
                    <a:tint val="75000"/>
                  </a:schemeClr>
                </a:solidFill>
              </a:defRPr>
            </a:lvl5pPr>
            <a:lvl6pPr marL="5759450" indent="0">
              <a:buNone/>
              <a:defRPr sz="3525">
                <a:solidFill>
                  <a:schemeClr val="tx1">
                    <a:tint val="75000"/>
                  </a:schemeClr>
                </a:solidFill>
              </a:defRPr>
            </a:lvl6pPr>
            <a:lvl7pPr marL="6911975" indent="0">
              <a:buNone/>
              <a:defRPr sz="3525">
                <a:solidFill>
                  <a:schemeClr val="tx1">
                    <a:tint val="75000"/>
                  </a:schemeClr>
                </a:solidFill>
              </a:defRPr>
            </a:lvl7pPr>
            <a:lvl8pPr marL="8063230" indent="0">
              <a:buNone/>
              <a:defRPr sz="3525">
                <a:solidFill>
                  <a:schemeClr val="tx1">
                    <a:tint val="75000"/>
                  </a:schemeClr>
                </a:solidFill>
              </a:defRPr>
            </a:lvl8pPr>
            <a:lvl9pPr marL="9215755" indent="0">
              <a:buNone/>
              <a:defRPr sz="3525">
                <a:solidFill>
                  <a:schemeClr val="tx1">
                    <a:tint val="75000"/>
                  </a:schemeClr>
                </a:solidFill>
              </a:defRPr>
            </a:lvl9pPr>
          </a:lstStyle>
          <a:p>
            <a:pPr lvl="0"/>
            <a:r>
              <a:rPr lang="zh-CN" altLang="en-US" dirty="0"/>
              <a:t>单击此处编辑文本样式</a:t>
            </a:r>
          </a:p>
        </p:txBody>
      </p:sp>
      <p:sp>
        <p:nvSpPr>
          <p:cNvPr id="8" name="文本占位符 2"/>
          <p:cNvSpPr>
            <a:spLocks noGrp="1"/>
          </p:cNvSpPr>
          <p:nvPr>
            <p:ph type="body" idx="15"/>
          </p:nvPr>
        </p:nvSpPr>
        <p:spPr>
          <a:xfrm>
            <a:off x="11699733"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9" name="内容占位符 3"/>
          <p:cNvSpPr>
            <a:spLocks noGrp="1"/>
          </p:cNvSpPr>
          <p:nvPr>
            <p:ph sz="half" idx="16"/>
          </p:nvPr>
        </p:nvSpPr>
        <p:spPr>
          <a:xfrm>
            <a:off x="11699733" y="2969977"/>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0" name="文本占位符 2"/>
          <p:cNvSpPr>
            <a:spLocks noGrp="1"/>
          </p:cNvSpPr>
          <p:nvPr>
            <p:ph type="body" idx="17"/>
          </p:nvPr>
        </p:nvSpPr>
        <p:spPr>
          <a:xfrm>
            <a:off x="11699733" y="6885004"/>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11" name="内容占位符 3"/>
          <p:cNvSpPr>
            <a:spLocks noGrp="1"/>
          </p:cNvSpPr>
          <p:nvPr>
            <p:ph sz="half" idx="18"/>
          </p:nvPr>
        </p:nvSpPr>
        <p:spPr>
          <a:xfrm>
            <a:off x="11699733" y="7965010"/>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2" name="矩形 1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19908" y="519000"/>
            <a:ext cx="21599654" cy="1100967"/>
          </a:xfrm>
          <a:prstGeom prst="rect">
            <a:avLst/>
          </a:prstGeom>
        </p:spPr>
        <p:txBody>
          <a:bodyPr vert="horz" lIns="91440" tIns="45720" rIns="91440" bIns="45720" rtlCol="0" anchor="ctr">
            <a:noAutofit/>
          </a:bodyPr>
          <a:lstStyle/>
          <a:p>
            <a:r>
              <a:rPr lang="zh-CN" altLang="en-US" dirty="0"/>
              <a:t>单击此处编辑母版标题样式</a:t>
            </a:r>
          </a:p>
        </p:txBody>
      </p:sp>
      <p:sp>
        <p:nvSpPr>
          <p:cNvPr id="3" name="文本占位符 2"/>
          <p:cNvSpPr>
            <a:spLocks noGrp="1"/>
          </p:cNvSpPr>
          <p:nvPr>
            <p:ph type="body" idx="1"/>
          </p:nvPr>
        </p:nvSpPr>
        <p:spPr>
          <a:xfrm>
            <a:off x="719908" y="2024969"/>
            <a:ext cx="21599654" cy="9552032"/>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5" name="图片 4"/>
          <p:cNvPicPr/>
          <p:nvPr userDrawn="1"/>
        </p:nvPicPr>
        <p:blipFill>
          <a:blip r:embed="rId39">
            <a:extLst>
              <a:ext uri="{28A0092B-C50C-407E-A947-70E740481C1C}">
                <a14:useLocalDpi xmlns:a14="http://schemas.microsoft.com/office/drawing/2010/main" val="0"/>
              </a:ext>
            </a:extLst>
          </a:blip>
          <a:stretch>
            <a:fillRect/>
          </a:stretch>
        </p:blipFill>
        <p:spPr>
          <a:xfrm>
            <a:off x="719907" y="12348000"/>
            <a:ext cx="4089600" cy="360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Lst>
  <mc:AlternateContent xmlns:mc="http://schemas.openxmlformats.org/markup-compatibility/2006" xmlns:p14="http://schemas.microsoft.com/office/powerpoint/2010/main">
    <mc:Choice Requires="p14">
      <p:transition p14:dur="250" advClick="0"/>
    </mc:Choice>
    <mc:Fallback xmlns="">
      <p:transition advClick="0"/>
    </mc:Fallback>
  </mc:AlternateContent>
  <p:hf sldNum="0" hdr="0" dt="0"/>
  <p:txStyles>
    <p:title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p:titleStyle>
    <p:bodyStyle>
      <a:lvl1pPr marL="863600" indent="-863600" algn="l" defTabSz="2303145" rtl="0" eaLnBrk="1" latinLnBrk="0" hangingPunct="1">
        <a:lnSpc>
          <a:spcPct val="150000"/>
        </a:lnSpc>
        <a:spcBef>
          <a:spcPts val="245"/>
        </a:spcBef>
        <a:buFont typeface="Arial" panose="020B0604020202020204" pitchFamily="34" charset="0"/>
        <a:buChar char="•"/>
        <a:defRPr sz="6045" b="0" kern="1200">
          <a:solidFill>
            <a:schemeClr val="tx1"/>
          </a:solidFill>
          <a:latin typeface="思源黑体 CN Normal" panose="020B0400000000000000" charset="-122"/>
          <a:ea typeface="思源黑体 CN Normal" panose="020B0400000000000000" charset="-122"/>
          <a:cs typeface="+mn-cs"/>
        </a:defRPr>
      </a:lvl1pPr>
      <a:lvl2pPr marL="1871980" indent="-719455" algn="l" defTabSz="2303145" rtl="0" eaLnBrk="1" latinLnBrk="0" hangingPunct="1">
        <a:lnSpc>
          <a:spcPct val="150000"/>
        </a:lnSpc>
        <a:spcBef>
          <a:spcPts val="245"/>
        </a:spcBef>
        <a:buFont typeface="Arial" panose="020B0604020202020204" pitchFamily="34" charset="0"/>
        <a:buChar char="–"/>
        <a:defRPr sz="4535" b="0" kern="1200">
          <a:solidFill>
            <a:schemeClr val="tx1"/>
          </a:solidFill>
          <a:latin typeface="思源黑体 CN Normal" panose="020B0400000000000000" charset="-122"/>
          <a:ea typeface="思源黑体 CN Normal" panose="020B0400000000000000" charset="-122"/>
          <a:cs typeface="+mn-cs"/>
        </a:defRPr>
      </a:lvl2pPr>
      <a:lvl3pPr marL="2880360" indent="-575945" algn="l" defTabSz="2303145" rtl="0" eaLnBrk="1" latinLnBrk="0" hangingPunct="1">
        <a:lnSpc>
          <a:spcPct val="150000"/>
        </a:lnSpc>
        <a:spcBef>
          <a:spcPts val="245"/>
        </a:spcBef>
        <a:buFont typeface="Arial" panose="020B0604020202020204" pitchFamily="34" charset="0"/>
        <a:buChar char="•"/>
        <a:defRPr sz="4535" b="0" kern="1200">
          <a:solidFill>
            <a:schemeClr val="tx1"/>
          </a:solidFill>
          <a:latin typeface="思源黑体 CN Normal" panose="020B0400000000000000" charset="-122"/>
          <a:ea typeface="思源黑体 CN Normal" panose="020B0400000000000000" charset="-122"/>
          <a:cs typeface="+mn-cs"/>
        </a:defRPr>
      </a:lvl3pPr>
      <a:lvl4pPr marL="4031615" indent="-575945" algn="l" defTabSz="2303145" rtl="0" eaLnBrk="1" latinLnBrk="0" hangingPunct="1">
        <a:lnSpc>
          <a:spcPct val="150000"/>
        </a:lnSpc>
        <a:spcBef>
          <a:spcPts val="245"/>
        </a:spcBef>
        <a:buFont typeface="Arial" panose="020B0604020202020204" pitchFamily="34" charset="0"/>
        <a:buChar char="–"/>
        <a:defRPr sz="4535" b="0" kern="1200">
          <a:solidFill>
            <a:schemeClr val="tx1"/>
          </a:solidFill>
          <a:latin typeface="思源黑体 CN Normal" panose="020B0400000000000000" charset="-122"/>
          <a:ea typeface="思源黑体 CN Normal" panose="020B0400000000000000" charset="-122"/>
          <a:cs typeface="+mn-cs"/>
        </a:defRPr>
      </a:lvl4pPr>
      <a:lvl5pPr marL="5184140" indent="-575945" algn="l" defTabSz="2303145" rtl="0" eaLnBrk="1" latinLnBrk="0" hangingPunct="1">
        <a:lnSpc>
          <a:spcPct val="150000"/>
        </a:lnSpc>
        <a:spcBef>
          <a:spcPts val="245"/>
        </a:spcBef>
        <a:buFont typeface="Arial" panose="020B0604020202020204" pitchFamily="34" charset="0"/>
        <a:buChar char="»"/>
        <a:defRPr sz="4535" b="0" kern="1200">
          <a:solidFill>
            <a:schemeClr val="tx1"/>
          </a:solidFill>
          <a:latin typeface="思源黑体 CN Normal" panose="020B0400000000000000" charset="-122"/>
          <a:ea typeface="思源黑体 CN Normal" panose="020B0400000000000000" charset="-122"/>
          <a:cs typeface="+mn-cs"/>
        </a:defRPr>
      </a:lvl5pPr>
      <a:lvl6pPr marL="6335395" indent="-575945" algn="l" defTabSz="2303145" rtl="0" eaLnBrk="1" latinLnBrk="0" hangingPunct="1">
        <a:spcBef>
          <a:spcPts val="245"/>
        </a:spcBef>
        <a:buFont typeface="Arial" panose="020B0604020202020204" pitchFamily="34" charset="0"/>
        <a:buChar char="•"/>
        <a:defRPr sz="5040" kern="1200">
          <a:solidFill>
            <a:schemeClr val="tx1"/>
          </a:solidFill>
          <a:latin typeface="+mn-lt"/>
          <a:ea typeface="+mn-ea"/>
          <a:cs typeface="+mn-cs"/>
        </a:defRPr>
      </a:lvl6pPr>
      <a:lvl7pPr marL="7487920" indent="-575945" algn="l" defTabSz="2303145" rtl="0" eaLnBrk="1" latinLnBrk="0" hangingPunct="1">
        <a:spcBef>
          <a:spcPts val="245"/>
        </a:spcBef>
        <a:buFont typeface="Arial" panose="020B0604020202020204" pitchFamily="34" charset="0"/>
        <a:buChar char="•"/>
        <a:defRPr sz="5040" kern="1200">
          <a:solidFill>
            <a:schemeClr val="tx1"/>
          </a:solidFill>
          <a:latin typeface="+mn-lt"/>
          <a:ea typeface="+mn-ea"/>
          <a:cs typeface="+mn-cs"/>
        </a:defRPr>
      </a:lvl7pPr>
      <a:lvl8pPr marL="8639810" indent="-575945" algn="l" defTabSz="2303145" rtl="0" eaLnBrk="1" latinLnBrk="0" hangingPunct="1">
        <a:spcBef>
          <a:spcPts val="245"/>
        </a:spcBef>
        <a:buFont typeface="Arial" panose="020B0604020202020204" pitchFamily="34" charset="0"/>
        <a:buChar char="•"/>
        <a:defRPr sz="5040" kern="1200">
          <a:solidFill>
            <a:schemeClr val="tx1"/>
          </a:solidFill>
          <a:latin typeface="+mn-lt"/>
          <a:ea typeface="+mn-ea"/>
          <a:cs typeface="+mn-cs"/>
        </a:defRPr>
      </a:lvl8pPr>
      <a:lvl9pPr marL="9791700" indent="-575945" algn="l" defTabSz="2303145" rtl="0" eaLnBrk="1" latinLnBrk="0" hangingPunct="1">
        <a:spcBef>
          <a:spcPts val="245"/>
        </a:spcBef>
        <a:buFont typeface="Arial" panose="020B0604020202020204" pitchFamily="34" charset="0"/>
        <a:buChar char="•"/>
        <a:defRPr sz="5040" kern="1200">
          <a:solidFill>
            <a:schemeClr val="tx1"/>
          </a:solidFill>
          <a:latin typeface="+mn-lt"/>
          <a:ea typeface="+mn-ea"/>
          <a:cs typeface="+mn-cs"/>
        </a:defRPr>
      </a:lvl9pPr>
    </p:bodyStyle>
    <p:otherStyle>
      <a:defPPr>
        <a:defRPr lang="zh-CN"/>
      </a:defPPr>
      <a:lvl1pPr marL="0" algn="l" defTabSz="2303145" rtl="0" eaLnBrk="1" latinLnBrk="0" hangingPunct="1">
        <a:defRPr sz="4535" kern="1200">
          <a:solidFill>
            <a:schemeClr val="tx1"/>
          </a:solidFill>
          <a:latin typeface="+mn-lt"/>
          <a:ea typeface="+mn-ea"/>
          <a:cs typeface="+mn-cs"/>
        </a:defRPr>
      </a:lvl1pPr>
      <a:lvl2pPr marL="1152525" algn="l" defTabSz="2303145" rtl="0" eaLnBrk="1" latinLnBrk="0" hangingPunct="1">
        <a:defRPr sz="4535" kern="1200">
          <a:solidFill>
            <a:schemeClr val="tx1"/>
          </a:solidFill>
          <a:latin typeface="+mn-lt"/>
          <a:ea typeface="+mn-ea"/>
          <a:cs typeface="+mn-cs"/>
        </a:defRPr>
      </a:lvl2pPr>
      <a:lvl3pPr marL="2303780" algn="l" defTabSz="2303145" rtl="0" eaLnBrk="1" latinLnBrk="0" hangingPunct="1">
        <a:defRPr sz="4535" kern="1200">
          <a:solidFill>
            <a:schemeClr val="tx1"/>
          </a:solidFill>
          <a:latin typeface="+mn-lt"/>
          <a:ea typeface="+mn-ea"/>
          <a:cs typeface="+mn-cs"/>
        </a:defRPr>
      </a:lvl3pPr>
      <a:lvl4pPr marL="3456305" algn="l" defTabSz="2303145" rtl="0" eaLnBrk="1" latinLnBrk="0" hangingPunct="1">
        <a:defRPr sz="4535" kern="1200">
          <a:solidFill>
            <a:schemeClr val="tx1"/>
          </a:solidFill>
          <a:latin typeface="+mn-lt"/>
          <a:ea typeface="+mn-ea"/>
          <a:cs typeface="+mn-cs"/>
        </a:defRPr>
      </a:lvl4pPr>
      <a:lvl5pPr marL="4608195" algn="l" defTabSz="2303145" rtl="0" eaLnBrk="1" latinLnBrk="0" hangingPunct="1">
        <a:defRPr sz="4535" kern="1200">
          <a:solidFill>
            <a:schemeClr val="tx1"/>
          </a:solidFill>
          <a:latin typeface="+mn-lt"/>
          <a:ea typeface="+mn-ea"/>
          <a:cs typeface="+mn-cs"/>
        </a:defRPr>
      </a:lvl5pPr>
      <a:lvl6pPr marL="5759450" algn="l" defTabSz="2303145" rtl="0" eaLnBrk="1" latinLnBrk="0" hangingPunct="1">
        <a:defRPr sz="4535" kern="1200">
          <a:solidFill>
            <a:schemeClr val="tx1"/>
          </a:solidFill>
          <a:latin typeface="+mn-lt"/>
          <a:ea typeface="+mn-ea"/>
          <a:cs typeface="+mn-cs"/>
        </a:defRPr>
      </a:lvl6pPr>
      <a:lvl7pPr marL="6911975" algn="l" defTabSz="2303145" rtl="0" eaLnBrk="1" latinLnBrk="0" hangingPunct="1">
        <a:defRPr sz="4535" kern="1200">
          <a:solidFill>
            <a:schemeClr val="tx1"/>
          </a:solidFill>
          <a:latin typeface="+mn-lt"/>
          <a:ea typeface="+mn-ea"/>
          <a:cs typeface="+mn-cs"/>
        </a:defRPr>
      </a:lvl7pPr>
      <a:lvl8pPr marL="8063230" algn="l" defTabSz="2303145" rtl="0" eaLnBrk="1" latinLnBrk="0" hangingPunct="1">
        <a:defRPr sz="4535" kern="1200">
          <a:solidFill>
            <a:schemeClr val="tx1"/>
          </a:solidFill>
          <a:latin typeface="+mn-lt"/>
          <a:ea typeface="+mn-ea"/>
          <a:cs typeface="+mn-cs"/>
        </a:defRPr>
      </a:lvl8pPr>
      <a:lvl9pPr marL="9215755" algn="l" defTabSz="2303145" rtl="0" eaLnBrk="1" latinLnBrk="0" hangingPunct="1">
        <a:defRPr sz="45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5.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srcRect l="2676" t="13262" r="34397" b="22052"/>
          <a:stretch>
            <a:fillRect/>
          </a:stretch>
        </p:blipFill>
        <p:spPr>
          <a:xfrm>
            <a:off x="-404" y="8306"/>
            <a:ext cx="23039471" cy="11922850"/>
          </a:xfrm>
          <a:prstGeom prst="rect">
            <a:avLst/>
          </a:prstGeom>
        </p:spPr>
      </p:pic>
      <p:sp>
        <p:nvSpPr>
          <p:cNvPr id="5" name="流程图: 过程 4"/>
          <p:cNvSpPr/>
          <p:nvPr/>
        </p:nvSpPr>
        <p:spPr>
          <a:xfrm>
            <a:off x="-402" y="10260115"/>
            <a:ext cx="23039469" cy="2699911"/>
          </a:xfrm>
          <a:prstGeom prst="flowChartProcess">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grpSp>
        <p:nvGrpSpPr>
          <p:cNvPr id="8" name="组合 7"/>
          <p:cNvGrpSpPr/>
          <p:nvPr/>
        </p:nvGrpSpPr>
        <p:grpSpPr>
          <a:xfrm>
            <a:off x="1766095" y="4245242"/>
            <a:ext cx="19507199" cy="2661280"/>
            <a:chOff x="5122064" y="4481724"/>
            <a:chExt cx="13633330" cy="2661280"/>
          </a:xfrm>
        </p:grpSpPr>
        <p:sp>
          <p:nvSpPr>
            <p:cNvPr id="9" name="TextBox 29"/>
            <p:cNvSpPr txBox="1"/>
            <p:nvPr/>
          </p:nvSpPr>
          <p:spPr>
            <a:xfrm>
              <a:off x="5122064" y="4481724"/>
              <a:ext cx="13633330" cy="1585153"/>
            </a:xfrm>
            <a:prstGeom prst="rect">
              <a:avLst/>
            </a:prstGeom>
            <a:noFill/>
          </p:spPr>
          <p:txBody>
            <a:bodyPr wrap="square" rtlCol="0" anchor="t" anchorCtr="0">
              <a:noAutofit/>
            </a:bodyPr>
            <a:lstStyle/>
            <a:p>
              <a:pPr algn="ctr">
                <a:lnSpc>
                  <a:spcPct val="105000"/>
                </a:lnSpc>
              </a:pPr>
              <a:r>
                <a:rPr lang="en-US" altLang="zh-CN" sz="8000" b="1" dirty="0">
                  <a:solidFill>
                    <a:srgbClr val="1475B2"/>
                  </a:solidFill>
                  <a:latin typeface="思源黑体 CN Heavy" panose="020B0A00000000000000" pitchFamily="34" charset="-122"/>
                  <a:ea typeface="思源黑体 CN Heavy" panose="020B0A00000000000000" pitchFamily="34" charset="-122"/>
                  <a:cs typeface="Times New Roman" panose="02020603050405020304" pitchFamily="18" charset="0"/>
                </a:rPr>
                <a:t>throttle </a:t>
              </a:r>
              <a:r>
                <a:rPr lang="zh-CN" altLang="en-US" sz="8000" b="1" dirty="0">
                  <a:solidFill>
                    <a:srgbClr val="1475B2"/>
                  </a:solidFill>
                  <a:latin typeface="思源黑体 CN Heavy" panose="020B0A00000000000000" pitchFamily="34" charset="-122"/>
                  <a:ea typeface="思源黑体 CN Heavy" panose="020B0A00000000000000" pitchFamily="34" charset="-122"/>
                  <a:cs typeface="Times New Roman" panose="02020603050405020304" pitchFamily="18" charset="0"/>
                </a:rPr>
                <a:t>与 </a:t>
              </a:r>
              <a:r>
                <a:rPr lang="en-US" altLang="zh-CN" sz="8000" b="1" dirty="0">
                  <a:solidFill>
                    <a:srgbClr val="1475B2"/>
                  </a:solidFill>
                  <a:latin typeface="思源黑体 CN Heavy" panose="020B0A00000000000000" pitchFamily="34" charset="-122"/>
                  <a:ea typeface="思源黑体 CN Heavy" panose="020B0A00000000000000" pitchFamily="34" charset="-122"/>
                  <a:cs typeface="Times New Roman" panose="02020603050405020304" pitchFamily="18" charset="0"/>
                </a:rPr>
                <a:t>debounce </a:t>
              </a:r>
              <a:r>
                <a:rPr lang="zh-CN" altLang="en-US" sz="8000" b="1" dirty="0">
                  <a:solidFill>
                    <a:srgbClr val="1475B2"/>
                  </a:solidFill>
                  <a:latin typeface="思源黑体 CN Heavy" panose="020B0A00000000000000" pitchFamily="34" charset="-122"/>
                  <a:ea typeface="思源黑体 CN Heavy" panose="020B0A00000000000000" pitchFamily="34" charset="-122"/>
                  <a:cs typeface="Times New Roman" panose="02020603050405020304" pitchFamily="18" charset="0"/>
                </a:rPr>
                <a:t>概念解析源码实现 </a:t>
              </a:r>
            </a:p>
          </p:txBody>
        </p:sp>
        <p:sp>
          <p:nvSpPr>
            <p:cNvPr id="10" name="TextBox 53"/>
            <p:cNvSpPr txBox="1"/>
            <p:nvPr/>
          </p:nvSpPr>
          <p:spPr>
            <a:xfrm>
              <a:off x="6471228" y="6119647"/>
              <a:ext cx="10935000" cy="1023357"/>
            </a:xfrm>
            <a:prstGeom prst="rect">
              <a:avLst/>
            </a:prstGeom>
            <a:noFill/>
          </p:spPr>
          <p:txBody>
            <a:bodyPr wrap="square" rtlCol="0">
              <a:spAutoFit/>
            </a:bodyPr>
            <a:lstStyle/>
            <a:p>
              <a:pPr algn="ctr"/>
              <a:r>
                <a:rPr lang="en-US" altLang="zh-CN" sz="6050">
                  <a:solidFill>
                    <a:srgbClr val="4D4D4D"/>
                  </a:solidFill>
                  <a:latin typeface="思源黑体 CN Medium" panose="020B0600000000000000" pitchFamily="34" charset="-122"/>
                  <a:ea typeface="思源黑体 CN Medium" panose="020B0600000000000000" pitchFamily="34" charset="-122"/>
                </a:rPr>
                <a:t>Underscore </a:t>
              </a:r>
              <a:r>
                <a:rPr lang="zh-CN" altLang="en-US" sz="6050" dirty="0">
                  <a:solidFill>
                    <a:srgbClr val="4D4D4D"/>
                  </a:solidFill>
                  <a:latin typeface="思源黑体 CN Medium" panose="020B0600000000000000" pitchFamily="34" charset="-122"/>
                  <a:ea typeface="思源黑体 CN Medium" panose="020B0600000000000000" pitchFamily="34" charset="-122"/>
                </a:rPr>
                <a:t>源码分析</a:t>
              </a:r>
            </a:p>
          </p:txBody>
        </p:sp>
      </p:grpSp>
      <p:grpSp>
        <p:nvGrpSpPr>
          <p:cNvPr id="11" name="组合 10"/>
          <p:cNvGrpSpPr/>
          <p:nvPr/>
        </p:nvGrpSpPr>
        <p:grpSpPr>
          <a:xfrm>
            <a:off x="701975" y="12150175"/>
            <a:ext cx="4697719" cy="415832"/>
            <a:chOff x="7733871" y="10770757"/>
            <a:chExt cx="6896570" cy="610470"/>
          </a:xfrm>
        </p:grpSpPr>
        <p:pic>
          <p:nvPicPr>
            <p:cNvPr id="12" name="网易云课堂logo.png" descr="网易云课堂logo.png"/>
            <p:cNvPicPr>
              <a:picLocks noChangeAspect="1"/>
            </p:cNvPicPr>
            <p:nvPr/>
          </p:nvPicPr>
          <p:blipFill>
            <a:blip r:embed="rId4"/>
            <a:stretch>
              <a:fillRect/>
            </a:stretch>
          </p:blipFill>
          <p:spPr>
            <a:xfrm>
              <a:off x="7733871" y="10770757"/>
              <a:ext cx="3730635" cy="610470"/>
            </a:xfrm>
            <a:prstGeom prst="rect">
              <a:avLst/>
            </a:prstGeom>
            <a:ln w="12700">
              <a:miter lim="400000"/>
              <a:headEnd/>
              <a:tailEnd/>
            </a:ln>
          </p:spPr>
        </p:pic>
        <p:sp>
          <p:nvSpPr>
            <p:cNvPr id="13" name="线条"/>
            <p:cNvSpPr/>
            <p:nvPr/>
          </p:nvSpPr>
          <p:spPr>
            <a:xfrm flipV="1">
              <a:off x="11963469" y="10834162"/>
              <a:ext cx="2" cy="483664"/>
            </a:xfrm>
            <a:prstGeom prst="line">
              <a:avLst/>
            </a:prstGeom>
            <a:ln w="25400">
              <a:solidFill>
                <a:srgbClr val="FFFFFF"/>
              </a:solidFill>
            </a:ln>
          </p:spPr>
          <p:txBody>
            <a:bodyPr lIns="45721" tIns="45721" rIns="45721" bIns="45721"/>
            <a:lstStyle>
              <a:defPPr>
                <a:defRPr lang="zh-CN"/>
              </a:defPPr>
              <a:lvl1pPr marL="0" algn="l" defTabSz="1727835" rtl="0" eaLnBrk="1" latinLnBrk="0" hangingPunct="1">
                <a:defRPr sz="3400" kern="1200">
                  <a:solidFill>
                    <a:schemeClr val="tx1"/>
                  </a:solidFill>
                  <a:latin typeface="+mn-lt"/>
                  <a:ea typeface="+mn-ea"/>
                  <a:cs typeface="+mn-cs"/>
                </a:defRPr>
              </a:lvl1pPr>
              <a:lvl2pPr marL="864235" algn="l" defTabSz="1727835" rtl="0" eaLnBrk="1" latinLnBrk="0" hangingPunct="1">
                <a:defRPr sz="3400" kern="1200">
                  <a:solidFill>
                    <a:schemeClr val="tx1"/>
                  </a:solidFill>
                  <a:latin typeface="+mn-lt"/>
                  <a:ea typeface="+mn-ea"/>
                  <a:cs typeface="+mn-cs"/>
                </a:defRPr>
              </a:lvl2pPr>
              <a:lvl3pPr marL="1727835" algn="l" defTabSz="1727835" rtl="0" eaLnBrk="1" latinLnBrk="0" hangingPunct="1">
                <a:defRPr sz="3400" kern="1200">
                  <a:solidFill>
                    <a:schemeClr val="tx1"/>
                  </a:solidFill>
                  <a:latin typeface="+mn-lt"/>
                  <a:ea typeface="+mn-ea"/>
                  <a:cs typeface="+mn-cs"/>
                </a:defRPr>
              </a:lvl3pPr>
              <a:lvl4pPr marL="2592070" algn="l" defTabSz="1727835" rtl="0" eaLnBrk="1" latinLnBrk="0" hangingPunct="1">
                <a:defRPr sz="3400" kern="1200">
                  <a:solidFill>
                    <a:schemeClr val="tx1"/>
                  </a:solidFill>
                  <a:latin typeface="+mn-lt"/>
                  <a:ea typeface="+mn-ea"/>
                  <a:cs typeface="+mn-cs"/>
                </a:defRPr>
              </a:lvl4pPr>
              <a:lvl5pPr marL="3455670" algn="l" defTabSz="1727835" rtl="0" eaLnBrk="1" latinLnBrk="0" hangingPunct="1">
                <a:defRPr sz="3400" kern="1200">
                  <a:solidFill>
                    <a:schemeClr val="tx1"/>
                  </a:solidFill>
                  <a:latin typeface="+mn-lt"/>
                  <a:ea typeface="+mn-ea"/>
                  <a:cs typeface="+mn-cs"/>
                </a:defRPr>
              </a:lvl5pPr>
              <a:lvl6pPr marL="4319905" algn="l" defTabSz="1727835" rtl="0" eaLnBrk="1" latinLnBrk="0" hangingPunct="1">
                <a:defRPr sz="3400" kern="1200">
                  <a:solidFill>
                    <a:schemeClr val="tx1"/>
                  </a:solidFill>
                  <a:latin typeface="+mn-lt"/>
                  <a:ea typeface="+mn-ea"/>
                  <a:cs typeface="+mn-cs"/>
                </a:defRPr>
              </a:lvl6pPr>
              <a:lvl7pPr marL="5184140" algn="l" defTabSz="1727835" rtl="0" eaLnBrk="1" latinLnBrk="0" hangingPunct="1">
                <a:defRPr sz="3400" kern="1200">
                  <a:solidFill>
                    <a:schemeClr val="tx1"/>
                  </a:solidFill>
                  <a:latin typeface="+mn-lt"/>
                  <a:ea typeface="+mn-ea"/>
                  <a:cs typeface="+mn-cs"/>
                </a:defRPr>
              </a:lvl7pPr>
              <a:lvl8pPr marL="6047740" algn="l" defTabSz="1727835" rtl="0" eaLnBrk="1" latinLnBrk="0" hangingPunct="1">
                <a:defRPr sz="3400" kern="1200">
                  <a:solidFill>
                    <a:schemeClr val="tx1"/>
                  </a:solidFill>
                  <a:latin typeface="+mn-lt"/>
                  <a:ea typeface="+mn-ea"/>
                  <a:cs typeface="+mn-cs"/>
                </a:defRPr>
              </a:lvl8pPr>
              <a:lvl9pPr marL="6911975" algn="l" defTabSz="1727835" rtl="0" eaLnBrk="1" latinLnBrk="0" hangingPunct="1">
                <a:defRPr sz="3400" kern="1200">
                  <a:solidFill>
                    <a:schemeClr val="tx1"/>
                  </a:solidFill>
                  <a:latin typeface="+mn-lt"/>
                  <a:ea typeface="+mn-ea"/>
                  <a:cs typeface="+mn-cs"/>
                </a:defRPr>
              </a:lvl9pPr>
            </a:lstStyle>
            <a:p>
              <a:endParaRPr dirty="0"/>
            </a:p>
          </p:txBody>
        </p:sp>
        <p:pic>
          <p:nvPicPr>
            <p:cNvPr id="14" name="图片 13" descr="图片 2"/>
            <p:cNvPicPr>
              <a:picLocks noChangeAspect="1"/>
            </p:cNvPicPr>
            <p:nvPr/>
          </p:nvPicPr>
          <p:blipFill>
            <a:blip r:embed="rId5"/>
            <a:stretch>
              <a:fillRect/>
            </a:stretch>
          </p:blipFill>
          <p:spPr>
            <a:xfrm>
              <a:off x="12431590" y="10834162"/>
              <a:ext cx="2198851" cy="507932"/>
            </a:xfrm>
            <a:prstGeom prst="rect">
              <a:avLst/>
            </a:prstGeom>
            <a:ln w="12700">
              <a:miter lim="400000"/>
              <a:headEnd/>
              <a:tailEnd/>
            </a:ln>
          </p:spPr>
        </p:pic>
      </p:gr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9908" y="519000"/>
            <a:ext cx="21599654" cy="1100967"/>
          </a:xfrm>
        </p:spPr>
        <p:txBody>
          <a:bodyPr/>
          <a:lstStyle/>
          <a:p>
            <a:r>
              <a:rPr lang="en-US" altLang="zh-CN" b="1" dirty="0"/>
              <a:t>throttle </a:t>
            </a:r>
            <a:r>
              <a:rPr lang="zh-CN" altLang="en-US" b="1" dirty="0"/>
              <a:t>与 </a:t>
            </a:r>
            <a:r>
              <a:rPr lang="en-US" altLang="zh-CN" b="1" dirty="0"/>
              <a:t>debounce</a:t>
            </a:r>
            <a:endParaRPr lang="zh-CN" altLang="en-US" b="1" i="1" dirty="0"/>
          </a:p>
        </p:txBody>
      </p:sp>
      <p:grpSp>
        <p:nvGrpSpPr>
          <p:cNvPr id="4" name="组合 3">
            <a:extLst>
              <a:ext uri="{FF2B5EF4-FFF2-40B4-BE49-F238E27FC236}">
                <a16:creationId xmlns:a16="http://schemas.microsoft.com/office/drawing/2014/main" id="{773B4175-7ABE-495A-8208-2937B8AC508F}"/>
              </a:ext>
            </a:extLst>
          </p:cNvPr>
          <p:cNvGrpSpPr/>
          <p:nvPr/>
        </p:nvGrpSpPr>
        <p:grpSpPr>
          <a:xfrm>
            <a:off x="4459675" y="3697739"/>
            <a:ext cx="14120038" cy="5564872"/>
            <a:chOff x="1509823" y="3664188"/>
            <a:chExt cx="14120038" cy="5564872"/>
          </a:xfrm>
        </p:grpSpPr>
        <p:sp>
          <p:nvSpPr>
            <p:cNvPr id="8" name="矩形 7">
              <a:extLst>
                <a:ext uri="{FF2B5EF4-FFF2-40B4-BE49-F238E27FC236}">
                  <a16:creationId xmlns:a16="http://schemas.microsoft.com/office/drawing/2014/main" id="{17FB0051-5207-4849-AAB7-7851281ECCF4}"/>
                </a:ext>
              </a:extLst>
            </p:cNvPr>
            <p:cNvSpPr/>
            <p:nvPr/>
          </p:nvSpPr>
          <p:spPr>
            <a:xfrm>
              <a:off x="1509823" y="3664188"/>
              <a:ext cx="14120038" cy="5564872"/>
            </a:xfrm>
            <a:prstGeom prst="rect">
              <a:avLst/>
            </a:prstGeom>
            <a:solidFill>
              <a:schemeClr val="bg1"/>
            </a:solidFill>
            <a:ln>
              <a:solidFill>
                <a:schemeClr val="bg1"/>
              </a:solidFill>
            </a:ln>
            <a:effectLst>
              <a:outerShdw blurRad="762000" dist="50800" dir="5400000" sx="101000" sy="101000" algn="ctr" rotWithShape="0">
                <a:srgbClr val="000000">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a:extLst>
                <a:ext uri="{FF2B5EF4-FFF2-40B4-BE49-F238E27FC236}">
                  <a16:creationId xmlns:a16="http://schemas.microsoft.com/office/drawing/2014/main" id="{C82DC5C3-4923-441C-819D-DE0760864582}"/>
                </a:ext>
              </a:extLst>
            </p:cNvPr>
            <p:cNvGrpSpPr/>
            <p:nvPr/>
          </p:nvGrpSpPr>
          <p:grpSpPr>
            <a:xfrm>
              <a:off x="1737938" y="3971956"/>
              <a:ext cx="13360296" cy="4609786"/>
              <a:chOff x="1510217" y="3971956"/>
              <a:chExt cx="16110150" cy="3363428"/>
            </a:xfrm>
          </p:grpSpPr>
          <p:sp>
            <p:nvSpPr>
              <p:cNvPr id="7" name="线条">
                <a:extLst>
                  <a:ext uri="{FF2B5EF4-FFF2-40B4-BE49-F238E27FC236}">
                    <a16:creationId xmlns:a16="http://schemas.microsoft.com/office/drawing/2014/main" id="{BBC547F4-CE5E-43FC-B09B-BE8F734D4B9F}"/>
                  </a:ext>
                </a:extLst>
              </p:cNvPr>
              <p:cNvSpPr/>
              <p:nvPr/>
            </p:nvSpPr>
            <p:spPr>
              <a:xfrm>
                <a:off x="1669886" y="3972680"/>
                <a:ext cx="4256838" cy="1"/>
              </a:xfrm>
              <a:prstGeom prst="line">
                <a:avLst/>
              </a:prstGeom>
              <a:noFill/>
              <a:ln w="12700" cap="flat">
                <a:solidFill>
                  <a:srgbClr val="FFFFFF"/>
                </a:solidFill>
                <a:prstDash val="solid"/>
                <a:round/>
              </a:ln>
              <a:effectLst/>
            </p:spPr>
            <p:txBody>
              <a:bodyPr wrap="square" lIns="45718" tIns="45718" rIns="45718" bIns="45718" numCol="1" anchor="t">
                <a:noAutofit/>
              </a:bodyPr>
              <a:lstStyle/>
              <a:p>
                <a:endParaRPr dirty="0"/>
              </a:p>
            </p:txBody>
          </p:sp>
          <p:sp>
            <p:nvSpPr>
              <p:cNvPr id="13" name="线条">
                <a:extLst>
                  <a:ext uri="{FF2B5EF4-FFF2-40B4-BE49-F238E27FC236}">
                    <a16:creationId xmlns:a16="http://schemas.microsoft.com/office/drawing/2014/main" id="{D3DC7624-C63E-4309-9C68-39404672E0A6}"/>
                  </a:ext>
                </a:extLst>
              </p:cNvPr>
              <p:cNvSpPr/>
              <p:nvPr/>
            </p:nvSpPr>
            <p:spPr>
              <a:xfrm>
                <a:off x="8650228" y="3971956"/>
                <a:ext cx="4256838" cy="1"/>
              </a:xfrm>
              <a:prstGeom prst="line">
                <a:avLst/>
              </a:prstGeom>
              <a:noFill/>
              <a:ln w="12700" cap="flat">
                <a:solidFill>
                  <a:srgbClr val="FFFFFF"/>
                </a:solidFill>
                <a:prstDash val="solid"/>
                <a:round/>
              </a:ln>
              <a:effectLst/>
            </p:spPr>
            <p:txBody>
              <a:bodyPr wrap="square" lIns="45718" tIns="45718" rIns="45718" bIns="45718" numCol="1" anchor="t">
                <a:noAutofit/>
              </a:bodyPr>
              <a:lstStyle/>
              <a:p>
                <a:endParaRPr dirty="0"/>
              </a:p>
            </p:txBody>
          </p:sp>
          <p:sp>
            <p:nvSpPr>
              <p:cNvPr id="20" name="文本框 19">
                <a:extLst>
                  <a:ext uri="{FF2B5EF4-FFF2-40B4-BE49-F238E27FC236}">
                    <a16:creationId xmlns:a16="http://schemas.microsoft.com/office/drawing/2014/main" id="{C1EAE61A-149D-4634-A6AA-B80DA0F1A034}"/>
                  </a:ext>
                </a:extLst>
              </p:cNvPr>
              <p:cNvSpPr txBox="1"/>
              <p:nvPr/>
            </p:nvSpPr>
            <p:spPr>
              <a:xfrm>
                <a:off x="17031714" y="4153237"/>
                <a:ext cx="184731" cy="752835"/>
              </a:xfrm>
              <a:prstGeom prst="rect">
                <a:avLst/>
              </a:prstGeom>
              <a:noFill/>
            </p:spPr>
            <p:txBody>
              <a:bodyPr wrap="none" rtlCol="0">
                <a:spAutoFit/>
              </a:bodyPr>
              <a:lstStyle/>
              <a:p>
                <a:pPr algn="l">
                  <a:lnSpc>
                    <a:spcPct val="150000"/>
                  </a:lnSpc>
                </a:pPr>
                <a:endParaRPr lang="zh-CN" altLang="en-US" sz="3200" dirty="0">
                  <a:latin typeface="+mn-ea"/>
                </a:endParaRPr>
              </a:p>
            </p:txBody>
          </p:sp>
          <p:sp>
            <p:nvSpPr>
              <p:cNvPr id="9" name="文本框 10">
                <a:extLst>
                  <a:ext uri="{FF2B5EF4-FFF2-40B4-BE49-F238E27FC236}">
                    <a16:creationId xmlns:a16="http://schemas.microsoft.com/office/drawing/2014/main" id="{CC8C566F-AD95-413A-A24E-BD5D7DA9EFCA}"/>
                  </a:ext>
                </a:extLst>
              </p:cNvPr>
              <p:cNvSpPr txBox="1"/>
              <p:nvPr/>
            </p:nvSpPr>
            <p:spPr>
              <a:xfrm>
                <a:off x="1517765" y="4906929"/>
                <a:ext cx="16102602" cy="242845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marL="571500" indent="-571500" defTabSz="914400">
                  <a:lnSpc>
                    <a:spcPct val="150000"/>
                  </a:lnSpc>
                  <a:buSzPct val="100000"/>
                  <a:buFont typeface="Arial"/>
                  <a:buChar char="•"/>
                  <a:defRPr sz="3800">
                    <a:latin typeface="Source Han Sans CN Normal"/>
                    <a:ea typeface="Source Han Sans CN Normal"/>
                    <a:cs typeface="Source Han Sans CN Normal"/>
                    <a:sym typeface="Source Han Sans CN Normal"/>
                  </a:defRPr>
                </a:pPr>
                <a:r>
                  <a:rPr lang="en-US" altLang="zh-CN" sz="3600" dirty="0">
                    <a:solidFill>
                      <a:schemeClr val="tx2"/>
                    </a:solidFill>
                    <a:latin typeface="思源黑体 CN Normal" panose="020B0400000000000000" pitchFamily="34" charset="-122"/>
                    <a:ea typeface="思源黑体 CN Normal" panose="020B0400000000000000" pitchFamily="34" charset="-122"/>
                  </a:rPr>
                  <a:t>throttle </a:t>
                </a:r>
                <a:r>
                  <a:rPr lang="zh-CN" altLang="en-US" sz="3600" dirty="0">
                    <a:solidFill>
                      <a:schemeClr val="tx2"/>
                    </a:solidFill>
                    <a:latin typeface="思源黑体 CN Normal" panose="020B0400000000000000" pitchFamily="34" charset="-122"/>
                    <a:ea typeface="思源黑体 CN Normal" panose="020B0400000000000000" pitchFamily="34" charset="-122"/>
                  </a:rPr>
                  <a:t>和 </a:t>
                </a:r>
                <a:r>
                  <a:rPr lang="en-US" altLang="zh-CN" sz="3600" dirty="0">
                    <a:solidFill>
                      <a:schemeClr val="tx2"/>
                    </a:solidFill>
                    <a:latin typeface="思源黑体 CN Normal" panose="020B0400000000000000" pitchFamily="34" charset="-122"/>
                    <a:ea typeface="思源黑体 CN Normal" panose="020B0400000000000000" pitchFamily="34" charset="-122"/>
                  </a:rPr>
                  <a:t>debounce </a:t>
                </a:r>
                <a:r>
                  <a:rPr lang="zh-CN" altLang="en-US" sz="3600" dirty="0">
                    <a:solidFill>
                      <a:schemeClr val="tx2"/>
                    </a:solidFill>
                    <a:latin typeface="思源黑体 CN Normal" panose="020B0400000000000000" pitchFamily="34" charset="-122"/>
                    <a:ea typeface="思源黑体 CN Normal" panose="020B0400000000000000" pitchFamily="34" charset="-122"/>
                  </a:rPr>
                  <a:t>是解决请求和响应速度不匹配问题的两个方案。二者的差异在于选择不同的策略。</a:t>
                </a:r>
                <a:endParaRPr lang="en-US" altLang="zh-CN" sz="3600" dirty="0">
                  <a:solidFill>
                    <a:schemeClr val="tx2"/>
                  </a:solidFill>
                  <a:latin typeface="思源黑体 CN Normal" panose="020B0400000000000000" pitchFamily="34" charset="-122"/>
                  <a:ea typeface="思源黑体 CN Normal" panose="020B0400000000000000" pitchFamily="34" charset="-122"/>
                </a:endParaRPr>
              </a:p>
              <a:p>
                <a:pPr marL="571500" indent="-571500" defTabSz="914400">
                  <a:lnSpc>
                    <a:spcPct val="150000"/>
                  </a:lnSpc>
                  <a:buSzPct val="100000"/>
                  <a:buFont typeface="Arial"/>
                  <a:buChar char="•"/>
                  <a:defRPr sz="3800">
                    <a:latin typeface="Source Han Sans CN Normal"/>
                    <a:ea typeface="Source Han Sans CN Normal"/>
                    <a:cs typeface="Source Han Sans CN Normal"/>
                    <a:sym typeface="Source Han Sans CN Normal"/>
                  </a:defRPr>
                </a:pPr>
                <a:r>
                  <a:rPr lang="en-US" altLang="zh-CN" sz="3600" dirty="0">
                    <a:solidFill>
                      <a:schemeClr val="tx2"/>
                    </a:solidFill>
                    <a:latin typeface="思源黑体 CN Normal" panose="020B0400000000000000" pitchFamily="34" charset="-122"/>
                    <a:ea typeface="思源黑体 CN Normal" panose="020B0400000000000000" pitchFamily="34" charset="-122"/>
                  </a:rPr>
                  <a:t>debounce </a:t>
                </a:r>
                <a:r>
                  <a:rPr lang="zh-CN" altLang="en-US" sz="3600" dirty="0">
                    <a:solidFill>
                      <a:schemeClr val="tx2"/>
                    </a:solidFill>
                    <a:latin typeface="思源黑体 CN Normal" panose="020B0400000000000000" pitchFamily="34" charset="-122"/>
                    <a:ea typeface="思源黑体 CN Normal" panose="020B0400000000000000" pitchFamily="34" charset="-122"/>
                  </a:rPr>
                  <a:t>的关注点是空闲的间隔时间。</a:t>
                </a:r>
                <a:endParaRPr lang="en-US" altLang="zh-CN" sz="3600" dirty="0">
                  <a:solidFill>
                    <a:schemeClr val="tx2"/>
                  </a:solidFill>
                  <a:latin typeface="思源黑体 CN Normal" panose="020B0400000000000000" pitchFamily="34" charset="-122"/>
                  <a:ea typeface="思源黑体 CN Normal" panose="020B0400000000000000" pitchFamily="34" charset="-122"/>
                </a:endParaRPr>
              </a:p>
              <a:p>
                <a:pPr marL="571500" indent="-571500" defTabSz="914400">
                  <a:lnSpc>
                    <a:spcPct val="150000"/>
                  </a:lnSpc>
                  <a:buSzPct val="100000"/>
                  <a:buFont typeface="Arial"/>
                  <a:buChar char="•"/>
                  <a:defRPr sz="3800">
                    <a:latin typeface="Source Han Sans CN Normal"/>
                    <a:ea typeface="Source Han Sans CN Normal"/>
                    <a:cs typeface="Source Han Sans CN Normal"/>
                    <a:sym typeface="Source Han Sans CN Normal"/>
                  </a:defRPr>
                </a:pPr>
                <a:r>
                  <a:rPr lang="en-US" altLang="zh-CN" sz="3600" dirty="0">
                    <a:solidFill>
                      <a:schemeClr val="tx2"/>
                    </a:solidFill>
                    <a:latin typeface="思源黑体 CN Normal" panose="020B0400000000000000" pitchFamily="34" charset="-122"/>
                    <a:ea typeface="思源黑体 CN Normal" panose="020B0400000000000000" pitchFamily="34" charset="-122"/>
                  </a:rPr>
                  <a:t>throttle </a:t>
                </a:r>
                <a:r>
                  <a:rPr lang="zh-CN" altLang="en-US" sz="3600" dirty="0">
                    <a:solidFill>
                      <a:schemeClr val="tx2"/>
                    </a:solidFill>
                    <a:latin typeface="思源黑体 CN Normal" panose="020B0400000000000000" pitchFamily="34" charset="-122"/>
                    <a:ea typeface="思源黑体 CN Normal" panose="020B0400000000000000" pitchFamily="34" charset="-122"/>
                  </a:rPr>
                  <a:t>的关注点是连续的执行间隔时间。</a:t>
                </a:r>
              </a:p>
            </p:txBody>
          </p:sp>
          <p:sp>
            <p:nvSpPr>
              <p:cNvPr id="10" name="标题文案">
                <a:extLst>
                  <a:ext uri="{FF2B5EF4-FFF2-40B4-BE49-F238E27FC236}">
                    <a16:creationId xmlns:a16="http://schemas.microsoft.com/office/drawing/2014/main" id="{64E65B6D-DDAC-4E9B-A556-EC90DBA440E2}"/>
                  </a:ext>
                </a:extLst>
              </p:cNvPr>
              <p:cNvSpPr txBox="1"/>
              <p:nvPr/>
            </p:nvSpPr>
            <p:spPr>
              <a:xfrm>
                <a:off x="1510217" y="4121044"/>
                <a:ext cx="6694684" cy="570992"/>
              </a:xfrm>
              <a:prstGeom prst="rect">
                <a:avLst/>
              </a:prstGeom>
              <a:ln w="12700">
                <a:miter lim="400000"/>
              </a:ln>
              <a:extLst>
                <a:ext uri="{C572A759-6A51-4108-AA02-DFA0A04FC94B}">
                  <ma14:wrappingTextBoxFlag xmlns="" xmlns:ma14="http://schemas.microsoft.com/office/mac/drawingml/2011/main" val="1"/>
                </a:ext>
              </a:extLst>
            </p:spPr>
            <p:txBody>
              <a:bodyPr wrap="none" lIns="67466" tIns="67466" rIns="67466" bIns="67466" anchor="ctr">
                <a:spAutoFit/>
              </a:bodyPr>
              <a:lstStyle>
                <a:lvl1pPr>
                  <a:defRPr sz="4200">
                    <a:solidFill>
                      <a:srgbClr val="F7541F"/>
                    </a:solidFill>
                    <a:latin typeface="Source Han Sans CN Medium"/>
                    <a:ea typeface="Source Han Sans CN Medium"/>
                    <a:cs typeface="Source Han Sans CN Medium"/>
                    <a:sym typeface="Source Han Sans CN Medium"/>
                  </a:defRPr>
                </a:lvl1pPr>
              </a:lstStyle>
              <a:p>
                <a:r>
                  <a:rPr lang="en-US" altLang="zh-CN" dirty="0">
                    <a:solidFill>
                      <a:srgbClr val="218DD6"/>
                    </a:solidFill>
                    <a:latin typeface="思源黑体 CN Medium" panose="020B0600000000000000" pitchFamily="34" charset="-122"/>
                    <a:ea typeface="思源黑体 CN Medium" panose="020B0600000000000000" pitchFamily="34" charset="-122"/>
                  </a:rPr>
                  <a:t>throttle </a:t>
                </a:r>
                <a:r>
                  <a:rPr lang="zh-CN" altLang="en-US" dirty="0">
                    <a:solidFill>
                      <a:srgbClr val="218DD6"/>
                    </a:solidFill>
                    <a:latin typeface="思源黑体 CN Medium" panose="020B0600000000000000" pitchFamily="34" charset="-122"/>
                    <a:ea typeface="思源黑体 CN Medium" panose="020B0600000000000000" pitchFamily="34" charset="-122"/>
                  </a:rPr>
                  <a:t>与 </a:t>
                </a:r>
                <a:r>
                  <a:rPr lang="en-US" altLang="zh-CN" dirty="0">
                    <a:solidFill>
                      <a:srgbClr val="218DD6"/>
                    </a:solidFill>
                    <a:latin typeface="思源黑体 CN Medium" panose="020B0600000000000000" pitchFamily="34" charset="-122"/>
                    <a:ea typeface="思源黑体 CN Medium" panose="020B0600000000000000" pitchFamily="34" charset="-122"/>
                  </a:rPr>
                  <a:t>debounce </a:t>
                </a:r>
                <a:endParaRPr dirty="0">
                  <a:solidFill>
                    <a:srgbClr val="218DD6"/>
                  </a:solidFill>
                  <a:latin typeface="思源黑体 CN Medium" panose="020B0600000000000000" pitchFamily="34" charset="-122"/>
                  <a:ea typeface="思源黑体 CN Medium" panose="020B0600000000000000" pitchFamily="34" charset="-122"/>
                </a:endParaRPr>
              </a:p>
            </p:txBody>
          </p:sp>
        </p:grpSp>
      </p:grpSp>
    </p:spTree>
    <p:extLst>
      <p:ext uri="{BB962C8B-B14F-4D97-AF65-F5344CB8AC3E}">
        <p14:creationId xmlns:p14="http://schemas.microsoft.com/office/powerpoint/2010/main" val="187810800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9908" y="519000"/>
            <a:ext cx="21599654" cy="1100967"/>
          </a:xfrm>
        </p:spPr>
        <p:txBody>
          <a:bodyPr/>
          <a:lstStyle/>
          <a:p>
            <a:r>
              <a:rPr lang="en-US" altLang="zh-CN" b="1" dirty="0"/>
              <a:t>throttle </a:t>
            </a:r>
            <a:r>
              <a:rPr lang="zh-CN" altLang="en-US" b="1" dirty="0"/>
              <a:t>与 </a:t>
            </a:r>
            <a:r>
              <a:rPr lang="en-US" altLang="zh-CN" b="1" dirty="0"/>
              <a:t>debounce</a:t>
            </a:r>
            <a:r>
              <a:rPr lang="zh-CN" altLang="en-US" b="1" dirty="0"/>
              <a:t>应用</a:t>
            </a:r>
            <a:endParaRPr lang="zh-CN" altLang="en-US" b="1" i="1" dirty="0"/>
          </a:p>
        </p:txBody>
      </p:sp>
      <p:grpSp>
        <p:nvGrpSpPr>
          <p:cNvPr id="4" name="组合 3">
            <a:extLst>
              <a:ext uri="{FF2B5EF4-FFF2-40B4-BE49-F238E27FC236}">
                <a16:creationId xmlns:a16="http://schemas.microsoft.com/office/drawing/2014/main" id="{773B4175-7ABE-495A-8208-2937B8AC508F}"/>
              </a:ext>
            </a:extLst>
          </p:cNvPr>
          <p:cNvGrpSpPr/>
          <p:nvPr/>
        </p:nvGrpSpPr>
        <p:grpSpPr>
          <a:xfrm>
            <a:off x="3609069" y="2825870"/>
            <a:ext cx="15763452" cy="7551508"/>
            <a:chOff x="1509823" y="3664188"/>
            <a:chExt cx="14120038" cy="5564872"/>
          </a:xfrm>
        </p:grpSpPr>
        <p:sp>
          <p:nvSpPr>
            <p:cNvPr id="8" name="矩形 7">
              <a:extLst>
                <a:ext uri="{FF2B5EF4-FFF2-40B4-BE49-F238E27FC236}">
                  <a16:creationId xmlns:a16="http://schemas.microsoft.com/office/drawing/2014/main" id="{17FB0051-5207-4849-AAB7-7851281ECCF4}"/>
                </a:ext>
              </a:extLst>
            </p:cNvPr>
            <p:cNvSpPr/>
            <p:nvPr/>
          </p:nvSpPr>
          <p:spPr>
            <a:xfrm>
              <a:off x="1509823" y="3664188"/>
              <a:ext cx="14120038" cy="5564872"/>
            </a:xfrm>
            <a:prstGeom prst="rect">
              <a:avLst/>
            </a:prstGeom>
            <a:solidFill>
              <a:schemeClr val="bg1"/>
            </a:solidFill>
            <a:ln>
              <a:solidFill>
                <a:schemeClr val="bg1"/>
              </a:solidFill>
            </a:ln>
            <a:effectLst>
              <a:outerShdw blurRad="762000" dist="50800" dir="5400000" sx="101000" sy="101000" algn="ctr" rotWithShape="0">
                <a:srgbClr val="000000">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a:extLst>
                <a:ext uri="{FF2B5EF4-FFF2-40B4-BE49-F238E27FC236}">
                  <a16:creationId xmlns:a16="http://schemas.microsoft.com/office/drawing/2014/main" id="{C82DC5C3-4923-441C-819D-DE0760864582}"/>
                </a:ext>
              </a:extLst>
            </p:cNvPr>
            <p:cNvGrpSpPr/>
            <p:nvPr/>
          </p:nvGrpSpPr>
          <p:grpSpPr>
            <a:xfrm>
              <a:off x="1870353" y="3939528"/>
              <a:ext cx="13402393" cy="5289532"/>
              <a:chOff x="1669886" y="3948295"/>
              <a:chExt cx="16160912" cy="3859389"/>
            </a:xfrm>
          </p:grpSpPr>
          <p:sp>
            <p:nvSpPr>
              <p:cNvPr id="7" name="线条">
                <a:extLst>
                  <a:ext uri="{FF2B5EF4-FFF2-40B4-BE49-F238E27FC236}">
                    <a16:creationId xmlns:a16="http://schemas.microsoft.com/office/drawing/2014/main" id="{BBC547F4-CE5E-43FC-B09B-BE8F734D4B9F}"/>
                  </a:ext>
                </a:extLst>
              </p:cNvPr>
              <p:cNvSpPr/>
              <p:nvPr/>
            </p:nvSpPr>
            <p:spPr>
              <a:xfrm>
                <a:off x="1669886" y="3972680"/>
                <a:ext cx="4256838" cy="1"/>
              </a:xfrm>
              <a:prstGeom prst="line">
                <a:avLst/>
              </a:prstGeom>
              <a:noFill/>
              <a:ln w="12700" cap="flat">
                <a:solidFill>
                  <a:srgbClr val="FFFFFF"/>
                </a:solidFill>
                <a:prstDash val="solid"/>
                <a:round/>
              </a:ln>
              <a:effectLst/>
            </p:spPr>
            <p:txBody>
              <a:bodyPr wrap="square" lIns="45718" tIns="45718" rIns="45718" bIns="45718" numCol="1" anchor="t">
                <a:noAutofit/>
              </a:bodyPr>
              <a:lstStyle/>
              <a:p>
                <a:endParaRPr dirty="0"/>
              </a:p>
            </p:txBody>
          </p:sp>
          <p:sp>
            <p:nvSpPr>
              <p:cNvPr id="13" name="线条">
                <a:extLst>
                  <a:ext uri="{FF2B5EF4-FFF2-40B4-BE49-F238E27FC236}">
                    <a16:creationId xmlns:a16="http://schemas.microsoft.com/office/drawing/2014/main" id="{D3DC7624-C63E-4309-9C68-39404672E0A6}"/>
                  </a:ext>
                </a:extLst>
              </p:cNvPr>
              <p:cNvSpPr/>
              <p:nvPr/>
            </p:nvSpPr>
            <p:spPr>
              <a:xfrm>
                <a:off x="8650228" y="3971956"/>
                <a:ext cx="4256838" cy="1"/>
              </a:xfrm>
              <a:prstGeom prst="line">
                <a:avLst/>
              </a:prstGeom>
              <a:noFill/>
              <a:ln w="12700" cap="flat">
                <a:solidFill>
                  <a:srgbClr val="FFFFFF"/>
                </a:solidFill>
                <a:prstDash val="solid"/>
                <a:round/>
              </a:ln>
              <a:effectLst/>
            </p:spPr>
            <p:txBody>
              <a:bodyPr wrap="square" lIns="45718" tIns="45718" rIns="45718" bIns="45718" numCol="1" anchor="t">
                <a:noAutofit/>
              </a:bodyPr>
              <a:lstStyle/>
              <a:p>
                <a:endParaRPr dirty="0"/>
              </a:p>
            </p:txBody>
          </p:sp>
          <p:sp>
            <p:nvSpPr>
              <p:cNvPr id="20" name="文本框 19">
                <a:extLst>
                  <a:ext uri="{FF2B5EF4-FFF2-40B4-BE49-F238E27FC236}">
                    <a16:creationId xmlns:a16="http://schemas.microsoft.com/office/drawing/2014/main" id="{C1EAE61A-149D-4634-A6AA-B80DA0F1A034}"/>
                  </a:ext>
                </a:extLst>
              </p:cNvPr>
              <p:cNvSpPr txBox="1"/>
              <p:nvPr/>
            </p:nvSpPr>
            <p:spPr>
              <a:xfrm>
                <a:off x="17031714" y="4153237"/>
                <a:ext cx="184731" cy="752835"/>
              </a:xfrm>
              <a:prstGeom prst="rect">
                <a:avLst/>
              </a:prstGeom>
              <a:noFill/>
            </p:spPr>
            <p:txBody>
              <a:bodyPr wrap="none" rtlCol="0">
                <a:spAutoFit/>
              </a:bodyPr>
              <a:lstStyle/>
              <a:p>
                <a:pPr algn="l">
                  <a:lnSpc>
                    <a:spcPct val="150000"/>
                  </a:lnSpc>
                </a:pPr>
                <a:endParaRPr lang="zh-CN" altLang="en-US" sz="3200" dirty="0">
                  <a:latin typeface="+mn-ea"/>
                </a:endParaRPr>
              </a:p>
            </p:txBody>
          </p:sp>
          <p:sp>
            <p:nvSpPr>
              <p:cNvPr id="9" name="文本框 10">
                <a:extLst>
                  <a:ext uri="{FF2B5EF4-FFF2-40B4-BE49-F238E27FC236}">
                    <a16:creationId xmlns:a16="http://schemas.microsoft.com/office/drawing/2014/main" id="{CC8C566F-AD95-413A-A24E-BD5D7DA9EFCA}"/>
                  </a:ext>
                </a:extLst>
              </p:cNvPr>
              <p:cNvSpPr txBox="1"/>
              <p:nvPr/>
            </p:nvSpPr>
            <p:spPr>
              <a:xfrm>
                <a:off x="1728196" y="3948295"/>
                <a:ext cx="16102602" cy="3859389"/>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defTabSz="914400">
                  <a:lnSpc>
                    <a:spcPct val="150000"/>
                  </a:lnSpc>
                  <a:buSzPct val="100000"/>
                  <a:defRPr sz="3800">
                    <a:latin typeface="Source Han Sans CN Normal"/>
                    <a:ea typeface="Source Han Sans CN Normal"/>
                    <a:cs typeface="Source Han Sans CN Normal"/>
                    <a:sym typeface="Source Han Sans CN Normal"/>
                  </a:defRPr>
                </a:pPr>
                <a:r>
                  <a:rPr lang="zh-CN" altLang="en-US" sz="3600" dirty="0">
                    <a:solidFill>
                      <a:schemeClr val="tx2"/>
                    </a:solidFill>
                    <a:latin typeface="思源黑体 CN Normal" panose="020B0400000000000000" pitchFamily="34" charset="-122"/>
                    <a:ea typeface="思源黑体 CN Normal" panose="020B0400000000000000" pitchFamily="34" charset="-122"/>
                  </a:rPr>
                  <a:t>只要牵涉到连续事件或频率控制相关的应用都可以考虑到这两个函数，比如：</a:t>
                </a:r>
              </a:p>
              <a:p>
                <a:pPr marL="571500" indent="-571500" defTabSz="914400">
                  <a:lnSpc>
                    <a:spcPct val="150000"/>
                  </a:lnSpc>
                  <a:buSzPct val="100000"/>
                  <a:buFont typeface="Arial"/>
                  <a:buChar char="•"/>
                  <a:defRPr sz="3800">
                    <a:latin typeface="Source Han Sans CN Normal"/>
                    <a:ea typeface="Source Han Sans CN Normal"/>
                    <a:cs typeface="Source Han Sans CN Normal"/>
                    <a:sym typeface="Source Han Sans CN Normal"/>
                  </a:defRPr>
                </a:pPr>
                <a:r>
                  <a:rPr lang="zh-CN" altLang="en-US" sz="3600" dirty="0">
                    <a:solidFill>
                      <a:schemeClr val="tx2"/>
                    </a:solidFill>
                    <a:latin typeface="思源黑体 CN Normal" panose="020B0400000000000000" pitchFamily="34" charset="-122"/>
                    <a:ea typeface="思源黑体 CN Normal" panose="020B0400000000000000" pitchFamily="34" charset="-122"/>
                  </a:rPr>
                  <a:t>游戏射击，</a:t>
                </a:r>
                <a:r>
                  <a:rPr lang="en-US" altLang="zh-CN" sz="3600" dirty="0" err="1">
                    <a:solidFill>
                      <a:schemeClr val="tx2"/>
                    </a:solidFill>
                    <a:latin typeface="思源黑体 CN Normal" panose="020B0400000000000000" pitchFamily="34" charset="-122"/>
                    <a:ea typeface="思源黑体 CN Normal" panose="020B0400000000000000" pitchFamily="34" charset="-122"/>
                  </a:rPr>
                  <a:t>keydown</a:t>
                </a:r>
                <a:r>
                  <a:rPr lang="en-US" altLang="zh-CN" sz="3600" dirty="0">
                    <a:solidFill>
                      <a:schemeClr val="tx2"/>
                    </a:solidFill>
                    <a:latin typeface="思源黑体 CN Normal" panose="020B0400000000000000" pitchFamily="34" charset="-122"/>
                    <a:ea typeface="思源黑体 CN Normal" panose="020B0400000000000000" pitchFamily="34" charset="-122"/>
                  </a:rPr>
                  <a:t> </a:t>
                </a:r>
                <a:r>
                  <a:rPr lang="zh-CN" altLang="en-US" sz="3600" dirty="0">
                    <a:solidFill>
                      <a:schemeClr val="tx2"/>
                    </a:solidFill>
                    <a:latin typeface="思源黑体 CN Normal" panose="020B0400000000000000" pitchFamily="34" charset="-122"/>
                    <a:ea typeface="思源黑体 CN Normal" panose="020B0400000000000000" pitchFamily="34" charset="-122"/>
                  </a:rPr>
                  <a:t>事件</a:t>
                </a:r>
              </a:p>
              <a:p>
                <a:pPr marL="571500" indent="-571500" defTabSz="914400">
                  <a:lnSpc>
                    <a:spcPct val="150000"/>
                  </a:lnSpc>
                  <a:buSzPct val="100000"/>
                  <a:buFont typeface="Arial"/>
                  <a:buChar char="•"/>
                  <a:defRPr sz="3800">
                    <a:latin typeface="Source Han Sans CN Normal"/>
                    <a:ea typeface="Source Han Sans CN Normal"/>
                    <a:cs typeface="Source Han Sans CN Normal"/>
                    <a:sym typeface="Source Han Sans CN Normal"/>
                  </a:defRPr>
                </a:pPr>
                <a:r>
                  <a:rPr lang="zh-CN" altLang="en-US" sz="3600" dirty="0">
                    <a:solidFill>
                      <a:schemeClr val="tx2"/>
                    </a:solidFill>
                    <a:latin typeface="思源黑体 CN Normal" panose="020B0400000000000000" pitchFamily="34" charset="-122"/>
                    <a:ea typeface="思源黑体 CN Normal" panose="020B0400000000000000" pitchFamily="34" charset="-122"/>
                  </a:rPr>
                  <a:t>文本输入、自动完成，</a:t>
                </a:r>
                <a:r>
                  <a:rPr lang="en-US" altLang="zh-CN" sz="3600" dirty="0" err="1">
                    <a:solidFill>
                      <a:schemeClr val="tx2"/>
                    </a:solidFill>
                    <a:latin typeface="思源黑体 CN Normal" panose="020B0400000000000000" pitchFamily="34" charset="-122"/>
                    <a:ea typeface="思源黑体 CN Normal" panose="020B0400000000000000" pitchFamily="34" charset="-122"/>
                  </a:rPr>
                  <a:t>keyup</a:t>
                </a:r>
                <a:r>
                  <a:rPr lang="en-US" altLang="zh-CN" sz="3600" dirty="0">
                    <a:solidFill>
                      <a:schemeClr val="tx2"/>
                    </a:solidFill>
                    <a:latin typeface="思源黑体 CN Normal" panose="020B0400000000000000" pitchFamily="34" charset="-122"/>
                    <a:ea typeface="思源黑体 CN Normal" panose="020B0400000000000000" pitchFamily="34" charset="-122"/>
                  </a:rPr>
                  <a:t> </a:t>
                </a:r>
                <a:r>
                  <a:rPr lang="zh-CN" altLang="en-US" sz="3600" dirty="0">
                    <a:solidFill>
                      <a:schemeClr val="tx2"/>
                    </a:solidFill>
                    <a:latin typeface="思源黑体 CN Normal" panose="020B0400000000000000" pitchFamily="34" charset="-122"/>
                    <a:ea typeface="思源黑体 CN Normal" panose="020B0400000000000000" pitchFamily="34" charset="-122"/>
                  </a:rPr>
                  <a:t>事件</a:t>
                </a:r>
              </a:p>
              <a:p>
                <a:pPr marL="571500" indent="-571500" defTabSz="914400">
                  <a:lnSpc>
                    <a:spcPct val="150000"/>
                  </a:lnSpc>
                  <a:buSzPct val="100000"/>
                  <a:buFont typeface="Arial"/>
                  <a:buChar char="•"/>
                  <a:defRPr sz="3800">
                    <a:latin typeface="Source Han Sans CN Normal"/>
                    <a:ea typeface="Source Han Sans CN Normal"/>
                    <a:cs typeface="Source Han Sans CN Normal"/>
                    <a:sym typeface="Source Han Sans CN Normal"/>
                  </a:defRPr>
                </a:pPr>
                <a:r>
                  <a:rPr lang="zh-CN" altLang="en-US" sz="3600" dirty="0">
                    <a:solidFill>
                      <a:schemeClr val="tx2"/>
                    </a:solidFill>
                    <a:latin typeface="思源黑体 CN Normal" panose="020B0400000000000000" pitchFamily="34" charset="-122"/>
                    <a:ea typeface="思源黑体 CN Normal" panose="020B0400000000000000" pitchFamily="34" charset="-122"/>
                  </a:rPr>
                  <a:t>鼠标移动，</a:t>
                </a:r>
                <a:r>
                  <a:rPr lang="en-US" altLang="zh-CN" sz="3600" dirty="0" err="1">
                    <a:solidFill>
                      <a:schemeClr val="tx2"/>
                    </a:solidFill>
                    <a:latin typeface="思源黑体 CN Normal" panose="020B0400000000000000" pitchFamily="34" charset="-122"/>
                    <a:ea typeface="思源黑体 CN Normal" panose="020B0400000000000000" pitchFamily="34" charset="-122"/>
                  </a:rPr>
                  <a:t>mousemove</a:t>
                </a:r>
                <a:r>
                  <a:rPr lang="en-US" altLang="zh-CN" sz="3600" dirty="0">
                    <a:solidFill>
                      <a:schemeClr val="tx2"/>
                    </a:solidFill>
                    <a:latin typeface="思源黑体 CN Normal" panose="020B0400000000000000" pitchFamily="34" charset="-122"/>
                    <a:ea typeface="思源黑体 CN Normal" panose="020B0400000000000000" pitchFamily="34" charset="-122"/>
                  </a:rPr>
                  <a:t> </a:t>
                </a:r>
                <a:r>
                  <a:rPr lang="zh-CN" altLang="en-US" sz="3600" dirty="0">
                    <a:solidFill>
                      <a:schemeClr val="tx2"/>
                    </a:solidFill>
                    <a:latin typeface="思源黑体 CN Normal" panose="020B0400000000000000" pitchFamily="34" charset="-122"/>
                    <a:ea typeface="思源黑体 CN Normal" panose="020B0400000000000000" pitchFamily="34" charset="-122"/>
                  </a:rPr>
                  <a:t>事件</a:t>
                </a:r>
              </a:p>
              <a:p>
                <a:pPr marL="571500" indent="-571500" defTabSz="914400">
                  <a:lnSpc>
                    <a:spcPct val="150000"/>
                  </a:lnSpc>
                  <a:buSzPct val="100000"/>
                  <a:buFont typeface="Arial"/>
                  <a:buChar char="•"/>
                  <a:defRPr sz="3800">
                    <a:latin typeface="Source Han Sans CN Normal"/>
                    <a:ea typeface="Source Han Sans CN Normal"/>
                    <a:cs typeface="Source Han Sans CN Normal"/>
                    <a:sym typeface="Source Han Sans CN Normal"/>
                  </a:defRPr>
                </a:pPr>
                <a:r>
                  <a:rPr lang="en-US" altLang="zh-CN" sz="3600" dirty="0">
                    <a:solidFill>
                      <a:schemeClr val="tx2"/>
                    </a:solidFill>
                    <a:latin typeface="思源黑体 CN Normal" panose="020B0400000000000000" pitchFamily="34" charset="-122"/>
                    <a:ea typeface="思源黑体 CN Normal" panose="020B0400000000000000" pitchFamily="34" charset="-122"/>
                  </a:rPr>
                  <a:t>DOM </a:t>
                </a:r>
                <a:r>
                  <a:rPr lang="zh-CN" altLang="en-US" sz="3600" dirty="0">
                    <a:solidFill>
                      <a:schemeClr val="tx2"/>
                    </a:solidFill>
                    <a:latin typeface="思源黑体 CN Normal" panose="020B0400000000000000" pitchFamily="34" charset="-122"/>
                    <a:ea typeface="思源黑体 CN Normal" panose="020B0400000000000000" pitchFamily="34" charset="-122"/>
                  </a:rPr>
                  <a:t>元素动态定位，</a:t>
                </a:r>
                <a:r>
                  <a:rPr lang="en-US" altLang="zh-CN" sz="3600" dirty="0">
                    <a:solidFill>
                      <a:schemeClr val="tx2"/>
                    </a:solidFill>
                    <a:latin typeface="思源黑体 CN Normal" panose="020B0400000000000000" pitchFamily="34" charset="-122"/>
                    <a:ea typeface="思源黑体 CN Normal" panose="020B0400000000000000" pitchFamily="34" charset="-122"/>
                  </a:rPr>
                  <a:t>window</a:t>
                </a:r>
                <a:r>
                  <a:rPr lang="zh-CN" altLang="en-US" sz="3600" dirty="0">
                    <a:solidFill>
                      <a:schemeClr val="tx2"/>
                    </a:solidFill>
                    <a:latin typeface="思源黑体 CN Normal" panose="020B0400000000000000" pitchFamily="34" charset="-122"/>
                    <a:ea typeface="思源黑体 CN Normal" panose="020B0400000000000000" pitchFamily="34" charset="-122"/>
                  </a:rPr>
                  <a:t>对象的</a:t>
                </a:r>
                <a:r>
                  <a:rPr lang="en-US" altLang="zh-CN" sz="3600" dirty="0">
                    <a:solidFill>
                      <a:schemeClr val="tx2"/>
                    </a:solidFill>
                    <a:latin typeface="思源黑体 CN Normal" panose="020B0400000000000000" pitchFamily="34" charset="-122"/>
                    <a:ea typeface="思源黑体 CN Normal" panose="020B0400000000000000" pitchFamily="34" charset="-122"/>
                  </a:rPr>
                  <a:t>resize</a:t>
                </a:r>
                <a:r>
                  <a:rPr lang="zh-CN" altLang="en-US" sz="3600" dirty="0">
                    <a:solidFill>
                      <a:schemeClr val="tx2"/>
                    </a:solidFill>
                    <a:latin typeface="思源黑体 CN Normal" panose="020B0400000000000000" pitchFamily="34" charset="-122"/>
                    <a:ea typeface="思源黑体 CN Normal" panose="020B0400000000000000" pitchFamily="34" charset="-122"/>
                  </a:rPr>
                  <a:t>和</a:t>
                </a:r>
                <a:r>
                  <a:rPr lang="en-US" altLang="zh-CN" sz="3600" dirty="0">
                    <a:solidFill>
                      <a:schemeClr val="tx2"/>
                    </a:solidFill>
                    <a:latin typeface="思源黑体 CN Normal" panose="020B0400000000000000" pitchFamily="34" charset="-122"/>
                    <a:ea typeface="思源黑体 CN Normal" panose="020B0400000000000000" pitchFamily="34" charset="-122"/>
                  </a:rPr>
                  <a:t>scroll </a:t>
                </a:r>
                <a:r>
                  <a:rPr lang="zh-CN" altLang="en-US" sz="3600" dirty="0">
                    <a:solidFill>
                      <a:schemeClr val="tx2"/>
                    </a:solidFill>
                    <a:latin typeface="思源黑体 CN Normal" panose="020B0400000000000000" pitchFamily="34" charset="-122"/>
                    <a:ea typeface="思源黑体 CN Normal" panose="020B0400000000000000" pitchFamily="34" charset="-122"/>
                  </a:rPr>
                  <a:t>事件</a:t>
                </a:r>
              </a:p>
              <a:p>
                <a:pPr defTabSz="914400">
                  <a:lnSpc>
                    <a:spcPct val="150000"/>
                  </a:lnSpc>
                  <a:buSzPct val="100000"/>
                  <a:defRPr sz="3800">
                    <a:latin typeface="Source Han Sans CN Normal"/>
                    <a:ea typeface="Source Han Sans CN Normal"/>
                    <a:cs typeface="Source Han Sans CN Normal"/>
                    <a:sym typeface="Source Han Sans CN Normal"/>
                  </a:defRPr>
                </a:pPr>
                <a:r>
                  <a:rPr lang="zh-CN" altLang="en-US" sz="3600" dirty="0">
                    <a:solidFill>
                      <a:schemeClr val="tx2"/>
                    </a:solidFill>
                    <a:latin typeface="思源黑体 CN Normal" panose="020B0400000000000000" pitchFamily="34" charset="-122"/>
                    <a:ea typeface="思源黑体 CN Normal" panose="020B0400000000000000" pitchFamily="34" charset="-122"/>
                  </a:rPr>
                  <a:t>前两者 </a:t>
                </a:r>
                <a:r>
                  <a:rPr lang="en-US" altLang="zh-CN" sz="3600" dirty="0">
                    <a:solidFill>
                      <a:schemeClr val="tx2"/>
                    </a:solidFill>
                    <a:latin typeface="思源黑体 CN Normal" panose="020B0400000000000000" pitchFamily="34" charset="-122"/>
                    <a:ea typeface="思源黑体 CN Normal" panose="020B0400000000000000" pitchFamily="34" charset="-122"/>
                  </a:rPr>
                  <a:t>debounce </a:t>
                </a:r>
                <a:r>
                  <a:rPr lang="zh-CN" altLang="en-US" sz="3600" dirty="0">
                    <a:solidFill>
                      <a:schemeClr val="tx2"/>
                    </a:solidFill>
                    <a:latin typeface="思源黑体 CN Normal" panose="020B0400000000000000" pitchFamily="34" charset="-122"/>
                    <a:ea typeface="思源黑体 CN Normal" panose="020B0400000000000000" pitchFamily="34" charset="-122"/>
                  </a:rPr>
                  <a:t>和 </a:t>
                </a:r>
                <a:r>
                  <a:rPr lang="en-US" altLang="zh-CN" sz="3600" dirty="0">
                    <a:solidFill>
                      <a:schemeClr val="tx2"/>
                    </a:solidFill>
                    <a:latin typeface="思源黑体 CN Normal" panose="020B0400000000000000" pitchFamily="34" charset="-122"/>
                    <a:ea typeface="思源黑体 CN Normal" panose="020B0400000000000000" pitchFamily="34" charset="-122"/>
                  </a:rPr>
                  <a:t>throttle </a:t>
                </a:r>
                <a:r>
                  <a:rPr lang="zh-CN" altLang="en-US" sz="3600" dirty="0">
                    <a:solidFill>
                      <a:schemeClr val="tx2"/>
                    </a:solidFill>
                    <a:latin typeface="思源黑体 CN Normal" panose="020B0400000000000000" pitchFamily="34" charset="-122"/>
                    <a:ea typeface="思源黑体 CN Normal" panose="020B0400000000000000" pitchFamily="34" charset="-122"/>
                  </a:rPr>
                  <a:t>都可以按需使用；后两者肯定是用 </a:t>
                </a:r>
                <a:r>
                  <a:rPr lang="en-US" altLang="zh-CN" sz="3600" dirty="0">
                    <a:solidFill>
                      <a:schemeClr val="tx2"/>
                    </a:solidFill>
                    <a:latin typeface="思源黑体 CN Normal" panose="020B0400000000000000" pitchFamily="34" charset="-122"/>
                    <a:ea typeface="思源黑体 CN Normal" panose="020B0400000000000000" pitchFamily="34" charset="-122"/>
                  </a:rPr>
                  <a:t>throttle </a:t>
                </a:r>
                <a:r>
                  <a:rPr lang="zh-CN" altLang="en-US" sz="3600" dirty="0">
                    <a:solidFill>
                      <a:schemeClr val="tx2"/>
                    </a:solidFill>
                    <a:latin typeface="思源黑体 CN Normal" panose="020B0400000000000000" pitchFamily="34" charset="-122"/>
                    <a:ea typeface="思源黑体 CN Normal" panose="020B0400000000000000" pitchFamily="34" charset="-122"/>
                  </a:rPr>
                  <a:t>了。</a:t>
                </a:r>
              </a:p>
            </p:txBody>
          </p:sp>
        </p:grpSp>
      </p:grpSp>
    </p:spTree>
    <p:extLst>
      <p:ext uri="{BB962C8B-B14F-4D97-AF65-F5344CB8AC3E}">
        <p14:creationId xmlns:p14="http://schemas.microsoft.com/office/powerpoint/2010/main" val="58163930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9908" y="519000"/>
            <a:ext cx="21599654" cy="1100967"/>
          </a:xfrm>
        </p:spPr>
        <p:txBody>
          <a:bodyPr/>
          <a:lstStyle/>
          <a:p>
            <a:r>
              <a:rPr lang="en-US" altLang="zh-CN" b="1" dirty="0"/>
              <a:t>Underscore throttle </a:t>
            </a:r>
            <a:r>
              <a:rPr lang="zh-CN" altLang="en-US" b="1" dirty="0"/>
              <a:t>与 </a:t>
            </a:r>
            <a:r>
              <a:rPr lang="en-US" altLang="zh-CN" b="1" dirty="0"/>
              <a:t>debounce</a:t>
            </a:r>
            <a:r>
              <a:rPr lang="zh-CN" altLang="en-US" b="1" dirty="0"/>
              <a:t>源码</a:t>
            </a:r>
            <a:r>
              <a:rPr lang="en-US" altLang="zh-CN" b="1" dirty="0"/>
              <a:t> </a:t>
            </a:r>
          </a:p>
        </p:txBody>
      </p:sp>
      <p:sp>
        <p:nvSpPr>
          <p:cNvPr id="7" name="线条">
            <a:extLst>
              <a:ext uri="{FF2B5EF4-FFF2-40B4-BE49-F238E27FC236}">
                <a16:creationId xmlns:a16="http://schemas.microsoft.com/office/drawing/2014/main" id="{BBC547F4-CE5E-43FC-B09B-BE8F734D4B9F}"/>
              </a:ext>
            </a:extLst>
          </p:cNvPr>
          <p:cNvSpPr/>
          <p:nvPr/>
        </p:nvSpPr>
        <p:spPr>
          <a:xfrm>
            <a:off x="1669886" y="3972680"/>
            <a:ext cx="4256838" cy="1"/>
          </a:xfrm>
          <a:prstGeom prst="line">
            <a:avLst/>
          </a:prstGeom>
          <a:noFill/>
          <a:ln w="12700" cap="flat">
            <a:solidFill>
              <a:srgbClr val="FFFFFF"/>
            </a:solidFill>
            <a:prstDash val="solid"/>
            <a:round/>
          </a:ln>
          <a:effectLst/>
        </p:spPr>
        <p:txBody>
          <a:bodyPr wrap="square" lIns="45718" tIns="45718" rIns="45718" bIns="45718" numCol="1" anchor="t">
            <a:noAutofit/>
          </a:bodyPr>
          <a:lstStyle/>
          <a:p>
            <a:endParaRPr dirty="0"/>
          </a:p>
        </p:txBody>
      </p:sp>
      <p:sp>
        <p:nvSpPr>
          <p:cNvPr id="13" name="线条">
            <a:extLst>
              <a:ext uri="{FF2B5EF4-FFF2-40B4-BE49-F238E27FC236}">
                <a16:creationId xmlns:a16="http://schemas.microsoft.com/office/drawing/2014/main" id="{D3DC7624-C63E-4309-9C68-39404672E0A6}"/>
              </a:ext>
            </a:extLst>
          </p:cNvPr>
          <p:cNvSpPr/>
          <p:nvPr/>
        </p:nvSpPr>
        <p:spPr>
          <a:xfrm>
            <a:off x="8650228" y="3971956"/>
            <a:ext cx="4256838" cy="1"/>
          </a:xfrm>
          <a:prstGeom prst="line">
            <a:avLst/>
          </a:prstGeom>
          <a:noFill/>
          <a:ln w="12700" cap="flat">
            <a:solidFill>
              <a:srgbClr val="FFFFFF"/>
            </a:solidFill>
            <a:prstDash val="solid"/>
            <a:round/>
          </a:ln>
          <a:effectLst/>
        </p:spPr>
        <p:txBody>
          <a:bodyPr wrap="square" lIns="45718" tIns="45718" rIns="45718" bIns="45718" numCol="1" anchor="t">
            <a:noAutofit/>
          </a:bodyPr>
          <a:lstStyle/>
          <a:p>
            <a:endParaRPr dirty="0"/>
          </a:p>
        </p:txBody>
      </p:sp>
      <p:sp>
        <p:nvSpPr>
          <p:cNvPr id="20" name="文本框 19">
            <a:extLst>
              <a:ext uri="{FF2B5EF4-FFF2-40B4-BE49-F238E27FC236}">
                <a16:creationId xmlns:a16="http://schemas.microsoft.com/office/drawing/2014/main" id="{C1EAE61A-149D-4634-A6AA-B80DA0F1A034}"/>
              </a:ext>
            </a:extLst>
          </p:cNvPr>
          <p:cNvSpPr txBox="1"/>
          <p:nvPr/>
        </p:nvSpPr>
        <p:spPr>
          <a:xfrm>
            <a:off x="17031714" y="4153237"/>
            <a:ext cx="184731" cy="752835"/>
          </a:xfrm>
          <a:prstGeom prst="rect">
            <a:avLst/>
          </a:prstGeom>
          <a:noFill/>
        </p:spPr>
        <p:txBody>
          <a:bodyPr wrap="none" rtlCol="0">
            <a:spAutoFit/>
          </a:bodyPr>
          <a:lstStyle/>
          <a:p>
            <a:pPr algn="l">
              <a:lnSpc>
                <a:spcPct val="150000"/>
              </a:lnSpc>
            </a:pPr>
            <a:endParaRPr lang="zh-CN" altLang="en-US" sz="3200" dirty="0">
              <a:latin typeface="+mn-ea"/>
            </a:endParaRPr>
          </a:p>
        </p:txBody>
      </p:sp>
      <p:sp>
        <p:nvSpPr>
          <p:cNvPr id="8" name="矩形 7">
            <a:extLst>
              <a:ext uri="{FF2B5EF4-FFF2-40B4-BE49-F238E27FC236}">
                <a16:creationId xmlns:a16="http://schemas.microsoft.com/office/drawing/2014/main" id="{34148C93-3852-48CD-9E23-A978BFF4F312}"/>
              </a:ext>
            </a:extLst>
          </p:cNvPr>
          <p:cNvSpPr/>
          <p:nvPr/>
        </p:nvSpPr>
        <p:spPr>
          <a:xfrm>
            <a:off x="1669886" y="2020186"/>
            <a:ext cx="18999807" cy="9462976"/>
          </a:xfrm>
          <a:prstGeom prst="rect">
            <a:avLst/>
          </a:prstGeom>
          <a:solidFill>
            <a:srgbClr val="2B2B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3400" dirty="0">
                <a:solidFill>
                  <a:srgbClr val="E8BF6A"/>
                </a:solidFill>
                <a:latin typeface="DejaVu Sans Mono" panose="020B0609030804020204" pitchFamily="49" charset="0"/>
                <a:ea typeface="DejaVu Sans Mono" panose="020B0609030804020204" pitchFamily="49" charset="0"/>
                <a:cs typeface="DejaVu Sans Mono" panose="020B0609030804020204" pitchFamily="49" charset="0"/>
              </a:rPr>
              <a:t>_.throttle = function(</a:t>
            </a:r>
            <a:r>
              <a:rPr kumimoji="1" lang="en-US" altLang="zh-CN" sz="3400" dirty="0" err="1">
                <a:solidFill>
                  <a:srgbClr val="E8BF6A"/>
                </a:solidFill>
                <a:latin typeface="DejaVu Sans Mono" panose="020B0609030804020204" pitchFamily="49" charset="0"/>
                <a:ea typeface="DejaVu Sans Mono" panose="020B0609030804020204" pitchFamily="49" charset="0"/>
                <a:cs typeface="DejaVu Sans Mono" panose="020B0609030804020204" pitchFamily="49" charset="0"/>
              </a:rPr>
              <a:t>func</a:t>
            </a:r>
            <a:r>
              <a:rPr kumimoji="1" lang="en-US" altLang="zh-CN" sz="3400" dirty="0">
                <a:solidFill>
                  <a:srgbClr val="E8BF6A"/>
                </a:solidFill>
                <a:latin typeface="DejaVu Sans Mono" panose="020B0609030804020204" pitchFamily="49" charset="0"/>
                <a:ea typeface="DejaVu Sans Mono" panose="020B0609030804020204" pitchFamily="49" charset="0"/>
                <a:cs typeface="DejaVu Sans Mono" panose="020B0609030804020204" pitchFamily="49" charset="0"/>
              </a:rPr>
              <a:t>, wait, options) {</a:t>
            </a:r>
          </a:p>
          <a:p>
            <a:r>
              <a:rPr kumimoji="1" lang="en-US" altLang="zh-CN" sz="3400" dirty="0">
                <a:solidFill>
                  <a:srgbClr val="E8BF6A"/>
                </a:solidFill>
                <a:latin typeface="DejaVu Sans Mono" panose="020B0609030804020204" pitchFamily="49" charset="0"/>
                <a:ea typeface="DejaVu Sans Mono" panose="020B0609030804020204" pitchFamily="49" charset="0"/>
                <a:cs typeface="DejaVu Sans Mono" panose="020B0609030804020204" pitchFamily="49" charset="0"/>
              </a:rPr>
              <a:t>	var context, </a:t>
            </a:r>
            <a:r>
              <a:rPr kumimoji="1" lang="en-US" altLang="zh-CN" sz="3400" dirty="0" err="1">
                <a:solidFill>
                  <a:srgbClr val="E8BF6A"/>
                </a:solidFill>
                <a:latin typeface="DejaVu Sans Mono" panose="020B0609030804020204" pitchFamily="49" charset="0"/>
                <a:ea typeface="DejaVu Sans Mono" panose="020B0609030804020204" pitchFamily="49" charset="0"/>
                <a:cs typeface="DejaVu Sans Mono" panose="020B0609030804020204" pitchFamily="49" charset="0"/>
              </a:rPr>
              <a:t>args</a:t>
            </a:r>
            <a:r>
              <a:rPr kumimoji="1" lang="en-US" altLang="zh-CN" sz="3400" dirty="0">
                <a:solidFill>
                  <a:srgbClr val="E8BF6A"/>
                </a:solidFill>
                <a:latin typeface="DejaVu Sans Mono" panose="020B0609030804020204" pitchFamily="49" charset="0"/>
                <a:ea typeface="DejaVu Sans Mono" panose="020B0609030804020204" pitchFamily="49" charset="0"/>
                <a:cs typeface="DejaVu Sans Mono" panose="020B0609030804020204" pitchFamily="49" charset="0"/>
              </a:rPr>
              <a:t>, result;		</a:t>
            </a:r>
          </a:p>
          <a:p>
            <a:r>
              <a:rPr kumimoji="1" lang="en-US" altLang="zh-CN" sz="3400" dirty="0">
                <a:solidFill>
                  <a:srgbClr val="E8BF6A"/>
                </a:solidFill>
                <a:latin typeface="DejaVu Sans Mono" panose="020B0609030804020204" pitchFamily="49" charset="0"/>
                <a:ea typeface="DejaVu Sans Mono" panose="020B0609030804020204" pitchFamily="49" charset="0"/>
                <a:cs typeface="DejaVu Sans Mono" panose="020B0609030804020204" pitchFamily="49" charset="0"/>
              </a:rPr>
              <a:t>	var timeout = null;		</a:t>
            </a:r>
          </a:p>
          <a:p>
            <a:r>
              <a:rPr kumimoji="1" lang="en-US" altLang="zh-CN" sz="3400" dirty="0">
                <a:solidFill>
                  <a:srgbClr val="E8BF6A"/>
                </a:solidFill>
                <a:latin typeface="DejaVu Sans Mono" panose="020B0609030804020204" pitchFamily="49" charset="0"/>
                <a:ea typeface="DejaVu Sans Mono" panose="020B0609030804020204" pitchFamily="49" charset="0"/>
                <a:cs typeface="DejaVu Sans Mono" panose="020B0609030804020204" pitchFamily="49" charset="0"/>
              </a:rPr>
              <a:t>     if (!options)options = {};</a:t>
            </a:r>
          </a:p>
          <a:p>
            <a:r>
              <a:rPr kumimoji="1" lang="en-US" altLang="zh-CN" sz="3400" dirty="0">
                <a:solidFill>
                  <a:srgbClr val="E8BF6A"/>
                </a:solidFill>
                <a:latin typeface="DejaVu Sans Mono" panose="020B0609030804020204" pitchFamily="49" charset="0"/>
                <a:ea typeface="DejaVu Sans Mono" panose="020B0609030804020204" pitchFamily="49" charset="0"/>
                <a:cs typeface="DejaVu Sans Mono" panose="020B0609030804020204" pitchFamily="49" charset="0"/>
              </a:rPr>
              <a:t>	</a:t>
            </a:r>
          </a:p>
          <a:p>
            <a:r>
              <a:rPr kumimoji="1" lang="en-US" altLang="zh-CN" sz="3400" dirty="0">
                <a:solidFill>
                  <a:srgbClr val="E8BF6A"/>
                </a:solidFill>
                <a:latin typeface="DejaVu Sans Mono" panose="020B0609030804020204" pitchFamily="49" charset="0"/>
                <a:ea typeface="DejaVu Sans Mono" panose="020B0609030804020204" pitchFamily="49" charset="0"/>
                <a:cs typeface="DejaVu Sans Mono" panose="020B0609030804020204" pitchFamily="49" charset="0"/>
              </a:rPr>
              <a:t>	var later = function() {</a:t>
            </a:r>
          </a:p>
          <a:p>
            <a:r>
              <a:rPr kumimoji="1" lang="en-US" altLang="zh-CN" sz="3400" dirty="0">
                <a:solidFill>
                  <a:srgbClr val="E8BF6A"/>
                </a:solidFill>
                <a:latin typeface="DejaVu Sans Mono" panose="020B0609030804020204" pitchFamily="49" charset="0"/>
                <a:ea typeface="DejaVu Sans Mono" panose="020B0609030804020204" pitchFamily="49" charset="0"/>
                <a:cs typeface="DejaVu Sans Mono" panose="020B0609030804020204" pitchFamily="49" charset="0"/>
              </a:rPr>
              <a:t>	    previous = </a:t>
            </a:r>
            <a:r>
              <a:rPr kumimoji="1" lang="en-US" altLang="zh-CN" sz="3400" dirty="0" err="1">
                <a:solidFill>
                  <a:srgbClr val="E8BF6A"/>
                </a:solidFill>
                <a:latin typeface="DejaVu Sans Mono" panose="020B0609030804020204" pitchFamily="49" charset="0"/>
                <a:ea typeface="DejaVu Sans Mono" panose="020B0609030804020204" pitchFamily="49" charset="0"/>
                <a:cs typeface="DejaVu Sans Mono" panose="020B0609030804020204" pitchFamily="49" charset="0"/>
              </a:rPr>
              <a:t>options.leading</a:t>
            </a:r>
            <a:r>
              <a:rPr kumimoji="1" lang="en-US" altLang="zh-CN" sz="3400" dirty="0">
                <a:solidFill>
                  <a:srgbClr val="E8BF6A"/>
                </a:solidFill>
                <a:latin typeface="DejaVu Sans Mono" panose="020B0609030804020204" pitchFamily="49" charset="0"/>
                <a:ea typeface="DejaVu Sans Mono" panose="020B0609030804020204" pitchFamily="49" charset="0"/>
                <a:cs typeface="DejaVu Sans Mono" panose="020B0609030804020204" pitchFamily="49" charset="0"/>
              </a:rPr>
              <a:t> === false ? 0 : _.now();	</a:t>
            </a:r>
          </a:p>
          <a:p>
            <a:r>
              <a:rPr kumimoji="1" lang="en-US" altLang="zh-CN" sz="3400" dirty="0">
                <a:solidFill>
                  <a:srgbClr val="E8BF6A"/>
                </a:solidFill>
                <a:latin typeface="DejaVu Sans Mono" panose="020B0609030804020204" pitchFamily="49" charset="0"/>
                <a:ea typeface="DejaVu Sans Mono" panose="020B0609030804020204" pitchFamily="49" charset="0"/>
                <a:cs typeface="DejaVu Sans Mono" panose="020B0609030804020204" pitchFamily="49" charset="0"/>
              </a:rPr>
              <a:t>		timeout = null;			</a:t>
            </a:r>
          </a:p>
          <a:p>
            <a:r>
              <a:rPr kumimoji="1" lang="en-US" altLang="zh-CN" sz="3400" dirty="0">
                <a:solidFill>
                  <a:srgbClr val="E8BF6A"/>
                </a:solidFill>
                <a:latin typeface="DejaVu Sans Mono" panose="020B0609030804020204" pitchFamily="49" charset="0"/>
                <a:ea typeface="DejaVu Sans Mono" panose="020B0609030804020204" pitchFamily="49" charset="0"/>
                <a:cs typeface="DejaVu Sans Mono" panose="020B0609030804020204" pitchFamily="49" charset="0"/>
              </a:rPr>
              <a:t>		result = </a:t>
            </a:r>
            <a:r>
              <a:rPr kumimoji="1" lang="en-US" altLang="zh-CN" sz="3400" dirty="0" err="1">
                <a:solidFill>
                  <a:srgbClr val="E8BF6A"/>
                </a:solidFill>
                <a:latin typeface="DejaVu Sans Mono" panose="020B0609030804020204" pitchFamily="49" charset="0"/>
                <a:ea typeface="DejaVu Sans Mono" panose="020B0609030804020204" pitchFamily="49" charset="0"/>
                <a:cs typeface="DejaVu Sans Mono" panose="020B0609030804020204" pitchFamily="49" charset="0"/>
              </a:rPr>
              <a:t>func.apply</a:t>
            </a:r>
            <a:r>
              <a:rPr kumimoji="1" lang="en-US" altLang="zh-CN" sz="3400" dirty="0">
                <a:solidFill>
                  <a:srgbClr val="E8BF6A"/>
                </a:solidFill>
                <a:latin typeface="DejaVu Sans Mono" panose="020B0609030804020204" pitchFamily="49" charset="0"/>
                <a:ea typeface="DejaVu Sans Mono" panose="020B0609030804020204" pitchFamily="49" charset="0"/>
                <a:cs typeface="DejaVu Sans Mono" panose="020B0609030804020204" pitchFamily="49" charset="0"/>
              </a:rPr>
              <a:t>(context, </a:t>
            </a:r>
            <a:r>
              <a:rPr kumimoji="1" lang="en-US" altLang="zh-CN" sz="3400" dirty="0" err="1">
                <a:solidFill>
                  <a:srgbClr val="E8BF6A"/>
                </a:solidFill>
                <a:latin typeface="DejaVu Sans Mono" panose="020B0609030804020204" pitchFamily="49" charset="0"/>
                <a:ea typeface="DejaVu Sans Mono" panose="020B0609030804020204" pitchFamily="49" charset="0"/>
                <a:cs typeface="DejaVu Sans Mono" panose="020B0609030804020204" pitchFamily="49" charset="0"/>
              </a:rPr>
              <a:t>args</a:t>
            </a:r>
            <a:r>
              <a:rPr kumimoji="1" lang="en-US" altLang="zh-CN" sz="3400" dirty="0">
                <a:solidFill>
                  <a:srgbClr val="E8BF6A"/>
                </a:solidFill>
                <a:latin typeface="DejaVu Sans Mono" panose="020B0609030804020204" pitchFamily="49" charset="0"/>
                <a:ea typeface="DejaVu Sans Mono" panose="020B0609030804020204" pitchFamily="49" charset="0"/>
                <a:cs typeface="DejaVu Sans Mono" panose="020B0609030804020204" pitchFamily="49" charset="0"/>
              </a:rPr>
              <a:t>);			</a:t>
            </a:r>
          </a:p>
          <a:p>
            <a:r>
              <a:rPr kumimoji="1" lang="en-US" altLang="zh-CN" sz="3400" dirty="0">
                <a:solidFill>
                  <a:srgbClr val="E8BF6A"/>
                </a:solidFill>
                <a:latin typeface="DejaVu Sans Mono" panose="020B0609030804020204" pitchFamily="49" charset="0"/>
                <a:ea typeface="DejaVu Sans Mono" panose="020B0609030804020204" pitchFamily="49" charset="0"/>
                <a:cs typeface="DejaVu Sans Mono" panose="020B0609030804020204" pitchFamily="49" charset="0"/>
              </a:rPr>
              <a:t>         if (!timeout)context = </a:t>
            </a:r>
            <a:r>
              <a:rPr kumimoji="1" lang="en-US" altLang="zh-CN" sz="3400" dirty="0" err="1">
                <a:solidFill>
                  <a:srgbClr val="E8BF6A"/>
                </a:solidFill>
                <a:latin typeface="DejaVu Sans Mono" panose="020B0609030804020204" pitchFamily="49" charset="0"/>
                <a:ea typeface="DejaVu Sans Mono" panose="020B0609030804020204" pitchFamily="49" charset="0"/>
                <a:cs typeface="DejaVu Sans Mono" panose="020B0609030804020204" pitchFamily="49" charset="0"/>
              </a:rPr>
              <a:t>args</a:t>
            </a:r>
            <a:r>
              <a:rPr kumimoji="1" lang="en-US" altLang="zh-CN" sz="3400" dirty="0">
                <a:solidFill>
                  <a:srgbClr val="E8BF6A"/>
                </a:solidFill>
                <a:latin typeface="DejaVu Sans Mono" panose="020B0609030804020204" pitchFamily="49" charset="0"/>
                <a:ea typeface="DejaVu Sans Mono" panose="020B0609030804020204" pitchFamily="49" charset="0"/>
                <a:cs typeface="DejaVu Sans Mono" panose="020B0609030804020204" pitchFamily="49" charset="0"/>
              </a:rPr>
              <a:t> = null;</a:t>
            </a:r>
          </a:p>
          <a:p>
            <a:r>
              <a:rPr kumimoji="1" lang="en-US" altLang="zh-CN" sz="3400" dirty="0">
                <a:solidFill>
                  <a:srgbClr val="E8BF6A"/>
                </a:solidFill>
                <a:latin typeface="DejaVu Sans Mono" panose="020B0609030804020204" pitchFamily="49" charset="0"/>
                <a:ea typeface="DejaVu Sans Mono" panose="020B0609030804020204" pitchFamily="49" charset="0"/>
                <a:cs typeface="DejaVu Sans Mono" panose="020B0609030804020204" pitchFamily="49" charset="0"/>
              </a:rPr>
              <a:t>	};</a:t>
            </a:r>
          </a:p>
          <a:p>
            <a:r>
              <a:rPr kumimoji="1" lang="en-US" altLang="zh-CN" sz="3400" dirty="0">
                <a:solidFill>
                  <a:srgbClr val="E8BF6A"/>
                </a:solidFill>
                <a:latin typeface="DejaVu Sans Mono" panose="020B0609030804020204" pitchFamily="49" charset="0"/>
                <a:ea typeface="DejaVu Sans Mono" panose="020B0609030804020204" pitchFamily="49" charset="0"/>
                <a:cs typeface="DejaVu Sans Mono" panose="020B0609030804020204" pitchFamily="49" charset="0"/>
              </a:rPr>
              <a:t>     …</a:t>
            </a:r>
          </a:p>
          <a:p>
            <a:r>
              <a:rPr kumimoji="1" lang="en-US" altLang="zh-CN" sz="3400" dirty="0">
                <a:solidFill>
                  <a:srgbClr val="E8BF6A"/>
                </a:solidFill>
                <a:latin typeface="DejaVu Sans Mono" panose="020B0609030804020204" pitchFamily="49" charset="0"/>
                <a:ea typeface="DejaVu Sans Mono" panose="020B0609030804020204" pitchFamily="49" charset="0"/>
                <a:cs typeface="DejaVu Sans Mono" panose="020B0609030804020204" pitchFamily="49" charset="0"/>
              </a:rPr>
              <a:t> }</a:t>
            </a:r>
            <a:r>
              <a:rPr kumimoji="1" lang="zh-CN" altLang="en-US" sz="3400" dirty="0">
                <a:solidFill>
                  <a:srgbClr val="E8BF6A"/>
                </a:solidFill>
                <a:latin typeface="DejaVu Sans Mono" panose="020B0609030804020204" pitchFamily="49" charset="0"/>
                <a:ea typeface="DejaVu Sans Mono" panose="020B0609030804020204" pitchFamily="49" charset="0"/>
                <a:cs typeface="DejaVu Sans Mono" panose="020B0609030804020204" pitchFamily="49" charset="0"/>
              </a:rPr>
              <a:t>；</a:t>
            </a:r>
            <a:endParaRPr kumimoji="1" lang="en-US" altLang="zh-CN" sz="3400" dirty="0">
              <a:solidFill>
                <a:srgbClr val="E8BF6A"/>
              </a:solidFill>
              <a:latin typeface="DejaVu Sans Mono" panose="020B0609030804020204" pitchFamily="49" charset="0"/>
              <a:ea typeface="DejaVu Sans Mono" panose="020B0609030804020204" pitchFamily="49" charset="0"/>
              <a:cs typeface="DejaVu Sans Mono" panose="020B0609030804020204" pitchFamily="49" charset="0"/>
            </a:endParaRPr>
          </a:p>
        </p:txBody>
      </p:sp>
    </p:spTree>
    <p:extLst>
      <p:ext uri="{BB962C8B-B14F-4D97-AF65-F5344CB8AC3E}">
        <p14:creationId xmlns:p14="http://schemas.microsoft.com/office/powerpoint/2010/main" val="1393253129"/>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流程图: 过程 8"/>
          <p:cNvSpPr/>
          <p:nvPr/>
        </p:nvSpPr>
        <p:spPr>
          <a:xfrm>
            <a:off x="-846" y="5285768"/>
            <a:ext cx="23039469" cy="7694833"/>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pic>
        <p:nvPicPr>
          <p:cNvPr id="12" name="图片 11"/>
          <p:cNvPicPr>
            <a:picLocks noChangeAspect="1"/>
          </p:cNvPicPr>
          <p:nvPr/>
        </p:nvPicPr>
        <p:blipFill rotWithShape="1">
          <a:blip r:embed="rId3"/>
          <a:srcRect l="2676" t="13262" r="34397" b="22052"/>
          <a:stretch>
            <a:fillRect/>
          </a:stretch>
        </p:blipFill>
        <p:spPr>
          <a:xfrm>
            <a:off x="-9499" y="1057751"/>
            <a:ext cx="23039471" cy="11922850"/>
          </a:xfrm>
          <a:prstGeom prst="rect">
            <a:avLst/>
          </a:prstGeom>
        </p:spPr>
      </p:pic>
      <p:sp>
        <p:nvSpPr>
          <p:cNvPr id="5" name="流程图: 过程 4"/>
          <p:cNvSpPr/>
          <p:nvPr/>
        </p:nvSpPr>
        <p:spPr>
          <a:xfrm>
            <a:off x="1" y="150"/>
            <a:ext cx="23039469" cy="7694833"/>
          </a:xfrm>
          <a:prstGeom prst="flowChartProcess">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11" name="矩形 10"/>
          <p:cNvSpPr/>
          <p:nvPr/>
        </p:nvSpPr>
        <p:spPr>
          <a:xfrm>
            <a:off x="0" y="7860143"/>
            <a:ext cx="23038623" cy="179996"/>
          </a:xfrm>
          <a:prstGeom prst="rect">
            <a:avLst/>
          </a:prstGeom>
          <a:solidFill>
            <a:srgbClr val="147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a:p>
        </p:txBody>
      </p:sp>
      <p:cxnSp>
        <p:nvCxnSpPr>
          <p:cNvPr id="15" name="直线连接符 14"/>
          <p:cNvCxnSpPr/>
          <p:nvPr/>
        </p:nvCxnSpPr>
        <p:spPr>
          <a:xfrm>
            <a:off x="0" y="8160136"/>
            <a:ext cx="2303938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5884867" y="4365175"/>
            <a:ext cx="11250738" cy="2755149"/>
          </a:xfrm>
        </p:spPr>
        <p:txBody>
          <a:bodyPr>
            <a:noAutofit/>
          </a:bodyPr>
          <a:lstStyle/>
          <a:p>
            <a:pPr algn="ctr"/>
            <a:r>
              <a:rPr lang="zh-CN" altLang="en-US" sz="14000" b="1" dirty="0">
                <a:solidFill>
                  <a:schemeClr val="bg1"/>
                </a:solidFill>
                <a:latin typeface="思源黑体 CN Normal" panose="020B0400000000000000" charset="-122"/>
                <a:ea typeface="思源黑体 CN Normal" panose="020B0400000000000000" charset="-122"/>
                <a:cs typeface="Times New Roman" panose="02020603050405020304" pitchFamily="18" charset="0"/>
              </a:rPr>
              <a:t>谢谢观看</a:t>
            </a:r>
          </a:p>
        </p:txBody>
      </p:sp>
      <p:pic>
        <p:nvPicPr>
          <p:cNvPr id="8" name="图片 7"/>
          <p:cNvPicPr/>
          <p:nvPr/>
        </p:nvPicPr>
        <p:blipFill>
          <a:blip r:embed="rId4">
            <a:extLst>
              <a:ext uri="{28A0092B-C50C-407E-A947-70E740481C1C}">
                <a14:useLocalDpi xmlns:a14="http://schemas.microsoft.com/office/drawing/2010/main" val="0"/>
              </a:ext>
            </a:extLst>
          </a:blip>
          <a:stretch>
            <a:fillRect/>
          </a:stretch>
        </p:blipFill>
        <p:spPr>
          <a:xfrm>
            <a:off x="9475200" y="12060000"/>
            <a:ext cx="4089600" cy="36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
</file>

<file path=ppt/theme/theme1.xml><?xml version="1.0" encoding="utf-8"?>
<a:theme xmlns:a="http://schemas.openxmlformats.org/drawingml/2006/main" name="《成为前端开发工程师》走进高校">
  <a:themeElements>
    <a:clrScheme name="自定义 1">
      <a:dk1>
        <a:srgbClr val="000000"/>
      </a:dk1>
      <a:lt1>
        <a:sysClr val="window" lastClr="FFFFFF"/>
      </a:lt1>
      <a:dk2>
        <a:srgbClr val="4D4D4D"/>
      </a:dk2>
      <a:lt2>
        <a:srgbClr val="F1F1F1"/>
      </a:lt2>
      <a:accent1>
        <a:srgbClr val="1B1B1B"/>
      </a:accent1>
      <a:accent2>
        <a:srgbClr val="6F7378"/>
      </a:accent2>
      <a:accent3>
        <a:srgbClr val="C9C9C9"/>
      </a:accent3>
      <a:accent4>
        <a:srgbClr val="002368"/>
      </a:accent4>
      <a:accent5>
        <a:srgbClr val="0070C0"/>
      </a:accent5>
      <a:accent6>
        <a:srgbClr val="5CD3FF"/>
      </a:accent6>
      <a:hlink>
        <a:srgbClr val="E9E9E9"/>
      </a:hlink>
      <a:folHlink>
        <a:srgbClr val="4D4D4D"/>
      </a:folHlink>
    </a:clrScheme>
    <a:fontScheme name="课件制作 - 思源">
      <a:majorFont>
        <a:latin typeface="思源黑体 CN Bold"/>
        <a:ea typeface="思源黑体 CN Bold"/>
        <a:cs typeface=""/>
      </a:majorFont>
      <a:minorFont>
        <a:latin typeface="思源黑体 CN Normal"/>
        <a:ea typeface="思源黑体 CN Normal"/>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38100">
          <a:solidFill>
            <a:srgbClr val="6F7378"/>
          </a:solidFill>
          <a:headEnd type="none" w="med" len="med"/>
          <a:tailEnd type="none" w="med" len="med"/>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88900">
          <a:solidFill>
            <a:srgbClr val="6F7378"/>
          </a:solidFill>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lnSpc>
            <a:spcPct val="150000"/>
          </a:lnSpc>
          <a:defRPr sz="3200">
            <a:latin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6271</TotalTime>
  <Words>125</Words>
  <Application>Microsoft Office PowerPoint</Application>
  <PresentationFormat>自定义</PresentationFormat>
  <Paragraphs>31</Paragraphs>
  <Slides>5</Slides>
  <Notes>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vt:i4>
      </vt:variant>
    </vt:vector>
  </HeadingPairs>
  <TitlesOfParts>
    <vt:vector size="14" baseType="lpstr">
      <vt:lpstr>思源黑体 CN Bold</vt:lpstr>
      <vt:lpstr>思源黑体 CN Heavy</vt:lpstr>
      <vt:lpstr>思源黑体 CN Medium</vt:lpstr>
      <vt:lpstr>思源黑体 CN Normal</vt:lpstr>
      <vt:lpstr>Arial</vt:lpstr>
      <vt:lpstr>Calibri</vt:lpstr>
      <vt:lpstr>DejaVu Sans Mono</vt:lpstr>
      <vt:lpstr>Wingdings</vt:lpstr>
      <vt:lpstr>《成为前端开发工程师》走进高校</vt:lpstr>
      <vt:lpstr>PowerPoint 演示文稿</vt:lpstr>
      <vt:lpstr>throttle 与 debounce</vt:lpstr>
      <vt:lpstr>throttle 与 debounce应用</vt:lpstr>
      <vt:lpstr>Underscore throttle 与 debounce源码 </vt:lpstr>
      <vt:lpstr>谢谢观看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张峰</dc:creator>
  <cp:lastModifiedBy>强 李</cp:lastModifiedBy>
  <cp:revision>1936</cp:revision>
  <dcterms:created xsi:type="dcterms:W3CDTF">2019-02-26T08:42:00Z</dcterms:created>
  <dcterms:modified xsi:type="dcterms:W3CDTF">2019-05-12T03:40:32Z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y fmtid="{D5CDD505-2E9C-101B-9397-08002B2CF9AE}" pid="3" name="KSORubyTemplateID">
    <vt:lpwstr>13</vt:lpwstr>
  </property>
</Properties>
</file>