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335" r:id="rId2"/>
    <p:sldId id="540" r:id="rId3"/>
    <p:sldId id="480" r:id="rId4"/>
    <p:sldId id="476" r:id="rId5"/>
    <p:sldId id="481" r:id="rId6"/>
    <p:sldId id="482" r:id="rId7"/>
    <p:sldId id="483" r:id="rId8"/>
    <p:sldId id="484" r:id="rId9"/>
    <p:sldId id="359" r:id="rId10"/>
  </p:sldIdLst>
  <p:sldSz cx="23039388" cy="12960350"/>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8CA6741-D517-47A3-B4C6-5CB7F7DC5A2E}">
          <p14:sldIdLst>
            <p14:sldId id="335"/>
            <p14:sldId id="540"/>
            <p14:sldId id="480"/>
            <p14:sldId id="476"/>
            <p14:sldId id="481"/>
            <p14:sldId id="482"/>
            <p14:sldId id="483"/>
            <p14:sldId id="484"/>
            <p14:sldId id="35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69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DD6"/>
    <a:srgbClr val="000000"/>
    <a:srgbClr val="CCE5FF"/>
    <a:srgbClr val="FFE6CC"/>
    <a:srgbClr val="DBD7B7"/>
    <a:srgbClr val="1577BA"/>
    <a:srgbClr val="3C3022"/>
    <a:srgbClr val="A07C5A"/>
    <a:srgbClr val="6F7378"/>
    <a:srgbClr val="C1B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02" autoAdjust="0"/>
    <p:restoredTop sz="94322" autoAdjust="0"/>
  </p:normalViewPr>
  <p:slideViewPr>
    <p:cSldViewPr snapToGrid="0">
      <p:cViewPr varScale="1">
        <p:scale>
          <a:sx n="46" d="100"/>
          <a:sy n="46" d="100"/>
        </p:scale>
        <p:origin x="115"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6" d="100"/>
          <a:sy n="66" d="100"/>
        </p:scale>
        <p:origin x="0" y="0"/>
      </p:cViewPr>
      <p:guideLst>
        <p:guide orient="horz" pos="269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99DAC0-913F-4CFB-852F-43CCF0357516}" type="datetimeFigureOut">
              <a:rPr lang="zh-CN" altLang="en-US" smtClean="0"/>
              <a:t>2019/5/6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891DBA-2A2E-4F32-BB14-713FAEE65AFF}"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5B019A-55AE-4BF7-B4D3-0D825A3F122A}" type="datetimeFigureOut">
              <a:rPr lang="zh-CN" altLang="en-US" smtClean="0"/>
              <a:t>2019/5/6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46743-8D4B-4DFC-A9C0-210E1C1A603E}"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9200" algn="l" defTabSz="1218565" rtl="0" eaLnBrk="1" latinLnBrk="0" hangingPunct="1">
      <a:defRPr sz="1600" kern="1200">
        <a:solidFill>
          <a:schemeClr val="tx1"/>
        </a:solidFill>
        <a:latin typeface="+mn-lt"/>
        <a:ea typeface="+mn-ea"/>
        <a:cs typeface="+mn-cs"/>
      </a:defRPr>
    </a:lvl3pPr>
    <a:lvl4pPr marL="1828800" algn="l" defTabSz="1218565" rtl="0" eaLnBrk="1" latinLnBrk="0" hangingPunct="1">
      <a:defRPr sz="1600" kern="1200">
        <a:solidFill>
          <a:schemeClr val="tx1"/>
        </a:solidFill>
        <a:latin typeface="+mn-lt"/>
        <a:ea typeface="+mn-ea"/>
        <a:cs typeface="+mn-cs"/>
      </a:defRPr>
    </a:lvl4pPr>
    <a:lvl5pPr marL="2438400" algn="l" defTabSz="1218565" rtl="0" eaLnBrk="1" latinLnBrk="0" hangingPunct="1">
      <a:defRPr sz="1600" kern="1200">
        <a:solidFill>
          <a:schemeClr val="tx1"/>
        </a:solidFill>
        <a:latin typeface="+mn-lt"/>
        <a:ea typeface="+mn-ea"/>
        <a:cs typeface="+mn-cs"/>
      </a:defRPr>
    </a:lvl5pPr>
    <a:lvl6pPr marL="3048000" algn="l" defTabSz="1218565" rtl="0" eaLnBrk="1" latinLnBrk="0" hangingPunct="1">
      <a:defRPr sz="1600" kern="1200">
        <a:solidFill>
          <a:schemeClr val="tx1"/>
        </a:solidFill>
        <a:latin typeface="+mn-lt"/>
        <a:ea typeface="+mn-ea"/>
        <a:cs typeface="+mn-cs"/>
      </a:defRPr>
    </a:lvl6pPr>
    <a:lvl7pPr marL="3657600" algn="l" defTabSz="1218565" rtl="0" eaLnBrk="1" latinLnBrk="0" hangingPunct="1">
      <a:defRPr sz="1600" kern="1200">
        <a:solidFill>
          <a:schemeClr val="tx1"/>
        </a:solidFill>
        <a:latin typeface="+mn-lt"/>
        <a:ea typeface="+mn-ea"/>
        <a:cs typeface="+mn-cs"/>
      </a:defRPr>
    </a:lvl7pPr>
    <a:lvl8pPr marL="4267200" algn="l" defTabSz="1218565" rtl="0" eaLnBrk="1" latinLnBrk="0" hangingPunct="1">
      <a:defRPr sz="1600" kern="1200">
        <a:solidFill>
          <a:schemeClr val="tx1"/>
        </a:solidFill>
        <a:latin typeface="+mn-lt"/>
        <a:ea typeface="+mn-ea"/>
        <a:cs typeface="+mn-cs"/>
      </a:defRPr>
    </a:lvl8pPr>
    <a:lvl9pPr marL="4876800"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sz="1600" b="0" i="0" kern="1200" dirty="0">
              <a:solidFill>
                <a:schemeClr val="tx1"/>
              </a:solidFill>
              <a:effectLst/>
              <a:latin typeface="+mn-lt"/>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86649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500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17915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3244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8664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Deferred </a:t>
            </a:r>
            <a:r>
              <a:rPr lang="zh-CN" altLang="en-US" dirty="0"/>
              <a:t>源码讲解</a:t>
            </a:r>
          </a:p>
        </p:txBody>
      </p:sp>
    </p:spTree>
    <p:extLst>
      <p:ext uri="{BB962C8B-B14F-4D97-AF65-F5344CB8AC3E}">
        <p14:creationId xmlns:p14="http://schemas.microsoft.com/office/powerpoint/2010/main" val="2638883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BE5C5708-F34A-46FD-8080-09CFB1242EF8}" type="datetime1">
              <a:rPr lang="zh-CN" altLang="en-US" smtClean="0"/>
              <a:t>2019/5/6</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列，左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文本占位符 2"/>
          <p:cNvSpPr>
            <a:spLocks noGrp="1"/>
          </p:cNvSpPr>
          <p:nvPr>
            <p:ph type="body" idx="17"/>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单列，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719908" y="1889970"/>
            <a:ext cx="21599654" cy="968703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1151974" y="12012001"/>
            <a:ext cx="5375876" cy="690000"/>
          </a:xfrm>
        </p:spPr>
        <p:txBody>
          <a:bodyPr/>
          <a:lstStyle/>
          <a:p>
            <a:fld id="{1DE5B55E-66C2-4EEB-B3ED-94DE45C4B0DA}" type="datetime1">
              <a:rPr lang="zh-CN" altLang="en-US" smtClean="0"/>
              <a:t>2019/5/6</a:t>
            </a:fld>
            <a:endParaRPr lang="zh-CN" altLang="en-US"/>
          </a:p>
        </p:txBody>
      </p:sp>
      <p:sp>
        <p:nvSpPr>
          <p:cNvPr id="9"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列，右列大">
    <p:spTree>
      <p:nvGrpSpPr>
        <p:cNvPr id="1" name=""/>
        <p:cNvGrpSpPr/>
        <p:nvPr/>
      </p:nvGrpSpPr>
      <p:grpSpPr>
        <a:xfrm>
          <a:off x="0" y="0"/>
          <a:ext cx="0" cy="0"/>
          <a:chOff x="0" y="0"/>
          <a:chExt cx="0" cy="0"/>
        </a:xfrm>
      </p:grpSpPr>
      <p:sp>
        <p:nvSpPr>
          <p:cNvPr id="3" name="内容占位符 2"/>
          <p:cNvSpPr>
            <a:spLocks noGrp="1"/>
          </p:cNvSpPr>
          <p:nvPr>
            <p:ph idx="1"/>
          </p:nvPr>
        </p:nvSpPr>
        <p:spPr>
          <a:xfrm>
            <a:off x="8819779"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719910"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2019/5/6</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列，左列大">
    <p:spTree>
      <p:nvGrpSpPr>
        <p:cNvPr id="1" name=""/>
        <p:cNvGrpSpPr/>
        <p:nvPr/>
      </p:nvGrpSpPr>
      <p:grpSpPr>
        <a:xfrm>
          <a:off x="0" y="0"/>
          <a:ext cx="0" cy="0"/>
          <a:chOff x="0" y="0"/>
          <a:chExt cx="0" cy="0"/>
        </a:xfrm>
      </p:grpSpPr>
      <p:sp>
        <p:nvSpPr>
          <p:cNvPr id="3" name="内容占位符 2"/>
          <p:cNvSpPr>
            <a:spLocks noGrp="1"/>
          </p:cNvSpPr>
          <p:nvPr>
            <p:ph idx="1"/>
          </p:nvPr>
        </p:nvSpPr>
        <p:spPr>
          <a:xfrm>
            <a:off x="717452" y="1889970"/>
            <a:ext cx="13499785"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14580102" y="1889970"/>
            <a:ext cx="7739876" cy="9687032"/>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068FA05D-6727-4413-A937-5FF688DC09C8}" type="datetime1">
              <a:rPr lang="zh-CN" altLang="en-US" smtClean="0"/>
              <a:t>2019/5/6</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列，左列标题，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6" name="矩形 5"/>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列，右列标题，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8"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矩形 8"/>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列，左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4"/>
          </p:nvPr>
        </p:nvSpPr>
        <p:spPr>
          <a:xfrm>
            <a:off x="719908"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内容占位符 3"/>
          <p:cNvSpPr>
            <a:spLocks noGrp="1"/>
          </p:cNvSpPr>
          <p:nvPr>
            <p:ph sz="half" idx="2"/>
          </p:nvPr>
        </p:nvSpPr>
        <p:spPr>
          <a:xfrm>
            <a:off x="11699733"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列，右图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8" name="内容占位符 3"/>
          <p:cNvSpPr>
            <a:spLocks noGrp="1"/>
          </p:cNvSpPr>
          <p:nvPr>
            <p:ph sz="half" idx="2"/>
          </p:nvPr>
        </p:nvSpPr>
        <p:spPr>
          <a:xfrm>
            <a:off x="719908" y="1889970"/>
            <a:ext cx="10611832" cy="9687032"/>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图片占位符 2"/>
          <p:cNvSpPr>
            <a:spLocks noGrp="1"/>
          </p:cNvSpPr>
          <p:nvPr>
            <p:ph type="pic" idx="14"/>
          </p:nvPr>
        </p:nvSpPr>
        <p:spPr>
          <a:xfrm>
            <a:off x="11699733" y="1889968"/>
            <a:ext cx="10583734"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列，右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内容占位符 2"/>
          <p:cNvSpPr>
            <a:spLocks noGrp="1"/>
          </p:cNvSpPr>
          <p:nvPr>
            <p:ph idx="1"/>
          </p:nvPr>
        </p:nvSpPr>
        <p:spPr>
          <a:xfrm>
            <a:off x="719907"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图片占位符 2"/>
          <p:cNvSpPr>
            <a:spLocks noGrp="1"/>
          </p:cNvSpPr>
          <p:nvPr>
            <p:ph type="pic" idx="13"/>
          </p:nvPr>
        </p:nvSpPr>
        <p:spPr>
          <a:xfrm>
            <a:off x="11879731"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图片占位符 2"/>
          <p:cNvSpPr>
            <a:spLocks noGrp="1"/>
          </p:cNvSpPr>
          <p:nvPr>
            <p:ph type="pic" idx="14"/>
          </p:nvPr>
        </p:nvSpPr>
        <p:spPr>
          <a:xfrm>
            <a:off x="11879731"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列，左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idx="1"/>
          </p:nvPr>
        </p:nvSpPr>
        <p:spPr>
          <a:xfrm>
            <a:off x="11519735" y="1889970"/>
            <a:ext cx="10799827" cy="9687032"/>
          </a:xfrm>
        </p:spPr>
        <p:txBody>
          <a:bodyPr/>
          <a:lstStyle>
            <a:lvl1pPr>
              <a:defRPr sz="6045"/>
            </a:lvl1pPr>
            <a:lvl2pPr>
              <a:defRPr sz="4535"/>
            </a:lvl2pPr>
            <a:lvl3pPr>
              <a:defRPr sz="4535"/>
            </a:lvl3pPr>
            <a:lvl4pPr>
              <a:defRPr sz="4535"/>
            </a:lvl4pPr>
            <a:lvl5pPr>
              <a:defRPr sz="4535"/>
            </a:lvl5pPr>
            <a:lvl6pPr>
              <a:defRPr sz="5040"/>
            </a:lvl6pPr>
            <a:lvl7pPr>
              <a:defRPr sz="5040"/>
            </a:lvl7pPr>
            <a:lvl8pPr>
              <a:defRPr sz="5040"/>
            </a:lvl8pPr>
            <a:lvl9pPr>
              <a:defRPr sz="504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图片占位符 2"/>
          <p:cNvSpPr>
            <a:spLocks noGrp="1"/>
          </p:cNvSpPr>
          <p:nvPr>
            <p:ph type="pic" idx="13"/>
          </p:nvPr>
        </p:nvSpPr>
        <p:spPr>
          <a:xfrm>
            <a:off x="719908" y="1889971"/>
            <a:ext cx="10439833" cy="4590029"/>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4"/>
          </p:nvPr>
        </p:nvSpPr>
        <p:spPr>
          <a:xfrm>
            <a:off x="719908" y="6885001"/>
            <a:ext cx="10439833" cy="4725034"/>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p:spPr>
        <p:txBody>
          <a:bodyPr/>
          <a:lstStyle/>
          <a:p>
            <a:fld id="{B1C1A7AE-E083-43D4-BF21-3A103874AE37}" type="datetime1">
              <a:rPr lang="zh-CN" altLang="en-US" smtClean="0"/>
              <a:t>2019/5/6</a:t>
            </a:fld>
            <a:endParaRPr lang="zh-CN" altLang="en-US"/>
          </a:p>
        </p:txBody>
      </p:sp>
      <p:sp>
        <p:nvSpPr>
          <p:cNvPr id="4" name="灯片编号占位符 3"/>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上图下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719908" y="1889971"/>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4" name="文本占位符 3"/>
          <p:cNvSpPr>
            <a:spLocks noGrp="1"/>
          </p:cNvSpPr>
          <p:nvPr>
            <p:ph type="body" sz="half" idx="2"/>
          </p:nvPr>
        </p:nvSpPr>
        <p:spPr>
          <a:xfrm>
            <a:off x="719908" y="9045016"/>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
        <p:nvSpPr>
          <p:cNvPr id="5" name="日期占位符 4"/>
          <p:cNvSpPr>
            <a:spLocks noGrp="1"/>
          </p:cNvSpPr>
          <p:nvPr>
            <p:ph type="dt" sz="half" idx="10"/>
          </p:nvPr>
        </p:nvSpPr>
        <p:spPr>
          <a:xfrm>
            <a:off x="1151974" y="12012001"/>
            <a:ext cx="5375876" cy="690000"/>
          </a:xfrm>
        </p:spPr>
        <p:txBody>
          <a:bodyPr/>
          <a:lstStyle/>
          <a:p>
            <a:fld id="{6BAFA96C-746A-4C40-B380-E1C8AA697EB6}" type="datetime1">
              <a:rPr lang="zh-CN" altLang="en-US" smtClean="0"/>
              <a:t>2019/5/6</a:t>
            </a:fld>
            <a:endParaRPr lang="zh-CN" altLang="en-US"/>
          </a:p>
        </p:txBody>
      </p:sp>
      <p:sp>
        <p:nvSpPr>
          <p:cNvPr id="7" name="灯片编号占位符 6"/>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4" name="页脚占位符 3"/>
          <p:cNvSpPr>
            <a:spLocks noGrp="1"/>
          </p:cNvSpPr>
          <p:nvPr>
            <p:ph type="ftr" sz="quarter" idx="11"/>
          </p:nvPr>
        </p:nvSpPr>
        <p:spPr>
          <a:xfrm>
            <a:off x="8411811" y="12012001"/>
            <a:ext cx="14087750" cy="690000"/>
          </a:xfrm>
          <a:prstGeom prst="rect">
            <a:avLst/>
          </a:prstGeom>
        </p:spPr>
        <p:txBody>
          <a:bodyPr/>
          <a:lstStyle/>
          <a:p>
            <a:r>
              <a:rPr lang="zh-CN" altLang="en-US"/>
              <a:t>页面制作</a:t>
            </a:r>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4701007"/>
            <a:ext cx="21599654" cy="7044030"/>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文本占位符 3"/>
          <p:cNvSpPr>
            <a:spLocks noGrp="1"/>
          </p:cNvSpPr>
          <p:nvPr>
            <p:ph type="body" sz="half" idx="2"/>
          </p:nvPr>
        </p:nvSpPr>
        <p:spPr>
          <a:xfrm>
            <a:off x="719908" y="1889968"/>
            <a:ext cx="21599654" cy="2618983"/>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上2图下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日期占位符 3"/>
          <p:cNvSpPr>
            <a:spLocks noGrp="1"/>
          </p:cNvSpPr>
          <p:nvPr>
            <p:ph type="dt" sz="half" idx="10"/>
          </p:nvPr>
        </p:nvSpPr>
        <p:spPr>
          <a:xfrm>
            <a:off x="1151974" y="12012001"/>
            <a:ext cx="5375876" cy="690000"/>
          </a:xfrm>
        </p:spPr>
        <p:txBody>
          <a:bodyPr/>
          <a:lstStyle/>
          <a:p>
            <a:fld id="{A5500BB1-14CC-4B6E-B0FC-82131E108CCA}" type="datetime1">
              <a:rPr lang="zh-CN" altLang="en-US" smtClean="0"/>
              <a:t>2019/5/6</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图片占位符 2"/>
          <p:cNvSpPr>
            <a:spLocks noGrp="1"/>
          </p:cNvSpPr>
          <p:nvPr>
            <p:ph type="pic" idx="1"/>
          </p:nvPr>
        </p:nvSpPr>
        <p:spPr>
          <a:xfrm>
            <a:off x="719908" y="1889971"/>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图片占位符 2"/>
          <p:cNvSpPr>
            <a:spLocks noGrp="1"/>
          </p:cNvSpPr>
          <p:nvPr>
            <p:ph type="pic" idx="13"/>
          </p:nvPr>
        </p:nvSpPr>
        <p:spPr>
          <a:xfrm>
            <a:off x="11519735" y="1889971"/>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9" name="文本占位符 3"/>
          <p:cNvSpPr>
            <a:spLocks noGrp="1"/>
          </p:cNvSpPr>
          <p:nvPr>
            <p:ph type="body" sz="half" idx="2"/>
          </p:nvPr>
        </p:nvSpPr>
        <p:spPr>
          <a:xfrm>
            <a:off x="719908" y="8100011"/>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上文下2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图片占位符 2"/>
          <p:cNvSpPr>
            <a:spLocks noGrp="1"/>
          </p:cNvSpPr>
          <p:nvPr>
            <p:ph type="pic" idx="1"/>
          </p:nvPr>
        </p:nvSpPr>
        <p:spPr>
          <a:xfrm>
            <a:off x="719908" y="5669997"/>
            <a:ext cx="10439833"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7" name="图片占位符 2"/>
          <p:cNvSpPr>
            <a:spLocks noGrp="1"/>
          </p:cNvSpPr>
          <p:nvPr>
            <p:ph type="pic" idx="13"/>
          </p:nvPr>
        </p:nvSpPr>
        <p:spPr>
          <a:xfrm>
            <a:off x="11519735" y="5669997"/>
            <a:ext cx="10799827" cy="594003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
        <p:nvSpPr>
          <p:cNvPr id="8" name="文本占位符 3"/>
          <p:cNvSpPr>
            <a:spLocks noGrp="1"/>
          </p:cNvSpPr>
          <p:nvPr>
            <p:ph type="body" sz="half" idx="2"/>
          </p:nvPr>
        </p:nvSpPr>
        <p:spPr>
          <a:xfrm>
            <a:off x="719908" y="1889968"/>
            <a:ext cx="21599654" cy="3563988"/>
          </a:xfrm>
        </p:spPr>
        <p:txBody>
          <a:bodyPr>
            <a:normAutofit/>
          </a:bodyPr>
          <a:lstStyle>
            <a:lvl1pPr marL="0" indent="0">
              <a:buNone/>
              <a:defRPr sz="4535"/>
            </a:lvl1pPr>
            <a:lvl2pPr marL="1152525" indent="0">
              <a:buNone/>
              <a:defRPr sz="3025"/>
            </a:lvl2pPr>
            <a:lvl3pPr marL="2303780" indent="0">
              <a:buNone/>
              <a:defRPr sz="2520"/>
            </a:lvl3pPr>
            <a:lvl4pPr marL="3456305" indent="0">
              <a:buNone/>
              <a:defRPr sz="2265"/>
            </a:lvl4pPr>
            <a:lvl5pPr marL="4608195" indent="0">
              <a:buNone/>
              <a:defRPr sz="2265"/>
            </a:lvl5pPr>
            <a:lvl6pPr marL="5759450" indent="0">
              <a:buNone/>
              <a:defRPr sz="2265"/>
            </a:lvl6pPr>
            <a:lvl7pPr marL="6911975" indent="0">
              <a:buNone/>
              <a:defRPr sz="2265"/>
            </a:lvl7pPr>
            <a:lvl8pPr marL="8063230" indent="0">
              <a:buNone/>
              <a:defRPr sz="2265"/>
            </a:lvl8pPr>
            <a:lvl9pPr marL="9215755" indent="0">
              <a:buNone/>
              <a:defRPr sz="2265"/>
            </a:lvl9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2019/5/6</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p:spPr>
        <p:txBody>
          <a:bodyPr/>
          <a:lstStyle/>
          <a:p>
            <a:fld id="{C0BB8137-6CA5-45A6-81AF-5B893A33D86C}" type="datetime1">
              <a:rPr lang="zh-CN" altLang="en-US" smtClean="0"/>
              <a:t>2019/5/6</a:t>
            </a:fld>
            <a:endParaRPr lang="zh-CN" altLang="en-US"/>
          </a:p>
        </p:txBody>
      </p:sp>
      <p:sp>
        <p:nvSpPr>
          <p:cNvPr id="6" name="灯片编号占位符 5"/>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空白">
    <p:spTree>
      <p:nvGrpSpPr>
        <p:cNvPr id="1" name=""/>
        <p:cNvGrpSpPr/>
        <p:nvPr/>
      </p:nvGrpSpPr>
      <p:grpSpPr>
        <a:xfrm>
          <a:off x="0" y="0"/>
          <a:ext cx="0" cy="0"/>
          <a:chOff x="0" y="0"/>
          <a:chExt cx="0" cy="0"/>
        </a:xfrm>
      </p:grpSpPr>
      <p:pic>
        <p:nvPicPr>
          <p:cNvPr id="445" name="图片 444"/>
          <p:cNvPicPr>
            <a:picLocks noChangeAspect="1"/>
          </p:cNvPicPr>
          <p:nvPr userDrawn="1"/>
        </p:nvPicPr>
        <p:blipFill rotWithShape="1">
          <a:blip r:embed="rId2"/>
          <a:srcRect l="2676" t="13262" r="34397" b="22052"/>
          <a:stretch>
            <a:fillRect/>
          </a:stretch>
        </p:blipFill>
        <p:spPr>
          <a:xfrm>
            <a:off x="0" y="1"/>
            <a:ext cx="23039471" cy="11923123"/>
          </a:xfrm>
          <a:prstGeom prst="rect">
            <a:avLst/>
          </a:prstGeom>
        </p:spPr>
      </p:pic>
      <p:sp>
        <p:nvSpPr>
          <p:cNvPr id="4" name="标题 1"/>
          <p:cNvSpPr>
            <a:spLocks noGrp="1"/>
          </p:cNvSpPr>
          <p:nvPr>
            <p:ph type="title"/>
          </p:nvPr>
        </p:nvSpPr>
        <p:spPr>
          <a:xfrm>
            <a:off x="719908" y="519000"/>
            <a:ext cx="21599654" cy="1100967"/>
          </a:xfr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2676" t="13262" r="34397" b="22052"/>
          <a:stretch>
            <a:fillRect/>
          </a:stretch>
        </p:blipFill>
        <p:spPr>
          <a:xfrm>
            <a:off x="0" y="0"/>
            <a:ext cx="23039471" cy="129599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列，左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2"/>
          <p:cNvSpPr>
            <a:spLocks noGrp="1"/>
          </p:cNvSpPr>
          <p:nvPr>
            <p:ph type="body" idx="14"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5375876" cy="690000"/>
          </a:xfrm>
          <a:prstGeom prst="rect">
            <a:avLst/>
          </a:prstGeom>
        </p:spPr>
        <p:txBody>
          <a:bodyPr/>
          <a:lstStyle/>
          <a:p>
            <a:fld id="{B1C1A7AE-E083-43D4-BF21-3A103874AE37}" type="datetime1">
              <a:rPr lang="zh-CN" altLang="en-US" smtClean="0"/>
              <a:t>2019/5/6</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2019/5/6</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_仅图片">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1151974" y="12012001"/>
            <a:ext cx="4089600" cy="360000"/>
          </a:xfrm>
          <a:prstGeom prst="rect">
            <a:avLst/>
          </a:prstGeom>
        </p:spPr>
        <p:txBody>
          <a:bodyPr/>
          <a:lstStyle/>
          <a:p>
            <a:fld id="{B1C1A7AE-E083-43D4-BF21-3A103874AE37}" type="datetime1">
              <a:rPr lang="zh-CN" altLang="en-US" smtClean="0"/>
              <a:t>2019/5/6</a:t>
            </a:fld>
            <a:endParaRPr lang="zh-CN" altLang="en-US"/>
          </a:p>
        </p:txBody>
      </p:sp>
      <p:sp>
        <p:nvSpPr>
          <p:cNvPr id="4" name="灯片编号占位符 3"/>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5" name="标题 1"/>
          <p:cNvSpPr>
            <a:spLocks noGrp="1"/>
          </p:cNvSpPr>
          <p:nvPr>
            <p:ph type="title"/>
          </p:nvPr>
        </p:nvSpPr>
        <p:spPr>
          <a:xfrm>
            <a:off x="719908" y="519000"/>
            <a:ext cx="21599654" cy="1100967"/>
          </a:xfrm>
        </p:spPr>
        <p:txBody>
          <a:bodyPr/>
          <a:lstStyle/>
          <a:p>
            <a:r>
              <a:rPr lang="zh-CN" altLang="en-US"/>
              <a:t>单击此处编辑母版标题样式</a:t>
            </a:r>
          </a:p>
        </p:txBody>
      </p:sp>
      <p:sp>
        <p:nvSpPr>
          <p:cNvPr id="7" name="图片占位符 2"/>
          <p:cNvSpPr>
            <a:spLocks noGrp="1"/>
          </p:cNvSpPr>
          <p:nvPr>
            <p:ph type="pic" idx="14"/>
          </p:nvPr>
        </p:nvSpPr>
        <p:spPr>
          <a:xfrm>
            <a:off x="756004" y="1889968"/>
            <a:ext cx="21563558" cy="9720068"/>
          </a:xfrm>
        </p:spPr>
        <p:txBody>
          <a:bodyPr>
            <a:normAutofit/>
          </a:bodyPr>
          <a:lstStyle>
            <a:lvl1pPr marL="0" indent="0">
              <a:buNone/>
              <a:defRPr sz="4535"/>
            </a:lvl1pPr>
            <a:lvl2pPr marL="1152525" indent="0">
              <a:buNone/>
              <a:defRPr sz="7055"/>
            </a:lvl2pPr>
            <a:lvl3pPr marL="2303780" indent="0">
              <a:buNone/>
              <a:defRPr sz="6045"/>
            </a:lvl3pPr>
            <a:lvl4pPr marL="3456305" indent="0">
              <a:buNone/>
              <a:defRPr sz="5040"/>
            </a:lvl4pPr>
            <a:lvl5pPr marL="4608195" indent="0">
              <a:buNone/>
              <a:defRPr sz="5040"/>
            </a:lvl5pPr>
            <a:lvl6pPr marL="5759450" indent="0">
              <a:buNone/>
              <a:defRPr sz="5040"/>
            </a:lvl6pPr>
            <a:lvl7pPr marL="6911975" indent="0">
              <a:buNone/>
              <a:defRPr sz="5040"/>
            </a:lvl7pPr>
            <a:lvl8pPr marL="8063230" indent="0">
              <a:buNone/>
              <a:defRPr sz="5040"/>
            </a:lvl8pPr>
            <a:lvl9pPr marL="9215755" indent="0">
              <a:buNone/>
              <a:defRPr sz="5040"/>
            </a:lvl9p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2列">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151974" y="12012001"/>
            <a:ext cx="5375876" cy="690000"/>
          </a:xfrm>
          <a:prstGeom prst="rect">
            <a:avLst/>
          </a:prstGeom>
        </p:spPr>
        <p:txBody>
          <a:bodyPr/>
          <a:lstStyle/>
          <a:p>
            <a:fld id="{BE5C5708-F34A-46FD-8080-09CFB1242EF8}" type="datetime1">
              <a:rPr lang="zh-CN" altLang="en-US" smtClean="0"/>
              <a:t>2019/5/6</a:t>
            </a:fld>
            <a:endParaRPr lang="zh-CN" altLang="en-US"/>
          </a:p>
        </p:txBody>
      </p:sp>
      <p:sp>
        <p:nvSpPr>
          <p:cNvPr id="8" name="内容占位符 2"/>
          <p:cNvSpPr>
            <a:spLocks noGrp="1"/>
          </p:cNvSpPr>
          <p:nvPr>
            <p:ph sz="half" idx="1"/>
          </p:nvPr>
        </p:nvSpPr>
        <p:spPr>
          <a:xfrm>
            <a:off x="719907"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11699733" y="1889970"/>
            <a:ext cx="10607831" cy="9687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4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a:prstGeom prst="rect">
            <a:avLst/>
          </a:prstGeo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a:prstGeom prst="rect">
            <a:avLst/>
          </a:prstGeom>
        </p:spPr>
        <p:txBody>
          <a:bodyPr/>
          <a:lstStyle/>
          <a:p>
            <a:fld id="{0C913308-F349-4B6D-A68A-DD1791B4A57B}" type="slidenum">
              <a:rPr lang="zh-CN" altLang="en-US" smtClean="0"/>
              <a:t>‹#›</a:t>
            </a:fld>
            <a:endParaRPr lang="zh-CN" altLang="en-US"/>
          </a:p>
        </p:txBody>
      </p:sp>
      <p:sp>
        <p:nvSpPr>
          <p:cNvPr id="6" name="内容占位符 2"/>
          <p:cNvSpPr>
            <a:spLocks noGrp="1"/>
          </p:cNvSpPr>
          <p:nvPr>
            <p:ph sz="half" idx="1"/>
          </p:nvPr>
        </p:nvSpPr>
        <p:spPr>
          <a:xfrm>
            <a:off x="719907"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2"/>
          <p:cNvSpPr>
            <a:spLocks noGrp="1"/>
          </p:cNvSpPr>
          <p:nvPr>
            <p:ph sz="half" idx="13"/>
          </p:nvPr>
        </p:nvSpPr>
        <p:spPr>
          <a:xfrm>
            <a:off x="719907"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4"/>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内容占位符 2"/>
          <p:cNvSpPr>
            <a:spLocks noGrp="1"/>
          </p:cNvSpPr>
          <p:nvPr>
            <p:ph sz="half" idx="15"/>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endParaRPr lang="zh-CN" altLang="en-US" dirty="0"/>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正文版式">
    <p:spTree>
      <p:nvGrpSpPr>
        <p:cNvPr id="1" name=""/>
        <p:cNvGrpSpPr/>
        <p:nvPr/>
      </p:nvGrpSpPr>
      <p:grpSpPr>
        <a:xfrm>
          <a:off x="0" y="0"/>
          <a:ext cx="0" cy="0"/>
          <a:chOff x="0" y="0"/>
          <a:chExt cx="0" cy="0"/>
        </a:xfrm>
      </p:grpSpPr>
      <p:sp>
        <p:nvSpPr>
          <p:cNvPr id="10" name="矩形 9"/>
          <p:cNvSpPr/>
          <p:nvPr userDrawn="1"/>
        </p:nvSpPr>
        <p:spPr>
          <a:xfrm>
            <a:off x="1" y="539959"/>
            <a:ext cx="719907" cy="1080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2" name="矩形 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pic>
        <p:nvPicPr>
          <p:cNvPr id="12" name="图片 11"/>
          <p:cNvPicPr/>
          <p:nvPr userDrawn="1"/>
        </p:nvPicPr>
        <p:blipFill>
          <a:blip r:embed="rId2" cstate="print">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目录版式">
    <p:spTree>
      <p:nvGrpSpPr>
        <p:cNvPr id="1" name=""/>
        <p:cNvGrpSpPr/>
        <p:nvPr/>
      </p:nvGrpSpPr>
      <p:grpSpPr>
        <a:xfrm>
          <a:off x="0" y="0"/>
          <a:ext cx="0" cy="0"/>
          <a:chOff x="0" y="0"/>
          <a:chExt cx="0" cy="0"/>
        </a:xfrm>
      </p:grpSpPr>
      <p:sp>
        <p:nvSpPr>
          <p:cNvPr id="3" name="标题占位符 1">
            <a:extLst>
              <a:ext uri="{FF2B5EF4-FFF2-40B4-BE49-F238E27FC236}">
                <a16:creationId xmlns:a16="http://schemas.microsoft.com/office/drawing/2014/main" id="{CAB2867E-9B5C-4ECA-A4A6-981C127840EB}"/>
              </a:ext>
            </a:extLst>
          </p:cNvPr>
          <p:cNvSpPr>
            <a:spLocks noGrp="1"/>
          </p:cNvSpPr>
          <p:nvPr>
            <p:ph type="title" hasCustomPrompt="1"/>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单击此处编辑标题样式</a:t>
            </a:r>
          </a:p>
        </p:txBody>
      </p:sp>
      <p:sp>
        <p:nvSpPr>
          <p:cNvPr id="4" name="矩形 3">
            <a:extLst>
              <a:ext uri="{FF2B5EF4-FFF2-40B4-BE49-F238E27FC236}">
                <a16:creationId xmlns:a16="http://schemas.microsoft.com/office/drawing/2014/main" id="{3CBB117A-7A32-4734-96D9-311F2E8D4167}"/>
              </a:ext>
            </a:extLst>
          </p:cNvPr>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3"/>
          </a:p>
        </p:txBody>
      </p:sp>
      <p:pic>
        <p:nvPicPr>
          <p:cNvPr id="5" name="图片 4">
            <a:extLst>
              <a:ext uri="{FF2B5EF4-FFF2-40B4-BE49-F238E27FC236}">
                <a16:creationId xmlns:a16="http://schemas.microsoft.com/office/drawing/2014/main" id="{016C09CD-D4C8-4449-9375-B14FAEA58BEF}"/>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720000" y="12348000"/>
            <a:ext cx="4089600" cy="360000"/>
          </a:xfrm>
          <a:prstGeom prst="rect">
            <a:avLst/>
          </a:prstGeom>
        </p:spPr>
      </p:pic>
      <p:sp>
        <p:nvSpPr>
          <p:cNvPr id="10" name="文本占位符 8">
            <a:extLst>
              <a:ext uri="{FF2B5EF4-FFF2-40B4-BE49-F238E27FC236}">
                <a16:creationId xmlns:a16="http://schemas.microsoft.com/office/drawing/2014/main" id="{546CA23A-C8B4-4D01-89D3-6C019BD81C71}"/>
              </a:ext>
            </a:extLst>
          </p:cNvPr>
          <p:cNvSpPr>
            <a:spLocks noGrp="1"/>
          </p:cNvSpPr>
          <p:nvPr>
            <p:ph type="body" sz="quarter" idx="11" hasCustomPrompt="1"/>
          </p:nvPr>
        </p:nvSpPr>
        <p:spPr>
          <a:xfrm>
            <a:off x="5279837" y="57600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
        <p:nvSpPr>
          <p:cNvPr id="11" name="文本占位符 8">
            <a:extLst>
              <a:ext uri="{FF2B5EF4-FFF2-40B4-BE49-F238E27FC236}">
                <a16:creationId xmlns:a16="http://schemas.microsoft.com/office/drawing/2014/main" id="{C1A25A41-C8A4-415C-B20B-D701BB5AD920}"/>
              </a:ext>
            </a:extLst>
          </p:cNvPr>
          <p:cNvSpPr>
            <a:spLocks noGrp="1"/>
          </p:cNvSpPr>
          <p:nvPr>
            <p:ph type="body" sz="quarter" idx="12" hasCustomPrompt="1"/>
          </p:nvPr>
        </p:nvSpPr>
        <p:spPr>
          <a:xfrm>
            <a:off x="5279837" y="74376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
        <p:nvSpPr>
          <p:cNvPr id="8" name="文本占位符 8">
            <a:extLst>
              <a:ext uri="{FF2B5EF4-FFF2-40B4-BE49-F238E27FC236}">
                <a16:creationId xmlns:a16="http://schemas.microsoft.com/office/drawing/2014/main" id="{BEA69160-7C75-4900-8381-D99C6BAD57A1}"/>
              </a:ext>
            </a:extLst>
          </p:cNvPr>
          <p:cNvSpPr>
            <a:spLocks noGrp="1"/>
          </p:cNvSpPr>
          <p:nvPr>
            <p:ph type="body" sz="quarter" idx="13" hasCustomPrompt="1"/>
          </p:nvPr>
        </p:nvSpPr>
        <p:spPr>
          <a:xfrm>
            <a:off x="5279837" y="4078800"/>
            <a:ext cx="12019004" cy="1027974"/>
          </a:xfrm>
          <a:prstGeom prst="rect">
            <a:avLst/>
          </a:prstGeom>
          <a:noFill/>
        </p:spPr>
        <p:txBody>
          <a:bodyPr wrap="square" rtlCol="0">
            <a:spAutoFit/>
          </a:bodyPr>
          <a:lstStyle>
            <a:lvl1pPr marL="609585" indent="-609585">
              <a:buClr>
                <a:srgbClr val="1577BA"/>
              </a:buClr>
              <a:buFont typeface="Wingdings" panose="05000000000000000000" pitchFamily="2" charset="2"/>
              <a:buChar char="n"/>
              <a:defRPr lang="zh-CN" altLang="en-US" sz="4533" dirty="0">
                <a:latin typeface="思源黑体 CN Medium" panose="020B0600000000000000" charset="-122"/>
                <a:ea typeface="思源黑体 CN Medium" panose="020B0600000000000000" charset="-122"/>
              </a:defRPr>
            </a:lvl1pPr>
          </a:lstStyle>
          <a:p>
            <a:pPr marL="609585" indent="-609585">
              <a:buClr>
                <a:srgbClr val="1577BA"/>
              </a:buClr>
              <a:buFont typeface="Wingdings" panose="05000000000000000000" pitchFamily="2" charset="2"/>
              <a:buChar char="n"/>
            </a:pPr>
            <a:r>
              <a:rPr lang="zh-CN" altLang="en-US" sz="4533" dirty="0">
                <a:solidFill>
                  <a:schemeClr val="tx1"/>
                </a:solidFill>
                <a:latin typeface="思源黑体 CN Medium" panose="020B0600000000000000" charset="-122"/>
                <a:ea typeface="思源黑体 CN Medium" panose="020B0600000000000000" charset="-122"/>
                <a:sym typeface="+mn-ea"/>
              </a:rPr>
              <a:t> 母版已经空格了无需再增加空格</a:t>
            </a:r>
            <a:endParaRPr lang="zh-CN" altLang="en-US" sz="4533" dirty="0">
              <a:solidFill>
                <a:schemeClr val="tx1"/>
              </a:solidFill>
              <a:latin typeface="思源黑体 CN Medium" panose="020B0600000000000000" charset="-122"/>
              <a:ea typeface="思源黑体 CN Medium" panose="020B0600000000000000" charset="-122"/>
            </a:endParaRPr>
          </a:p>
        </p:txBody>
      </p:sp>
    </p:spTree>
    <p:extLst>
      <p:ext uri="{BB962C8B-B14F-4D97-AF65-F5344CB8AC3E}">
        <p14:creationId xmlns:p14="http://schemas.microsoft.com/office/powerpoint/2010/main" val="301176296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列，右2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1" name="文本占位符 2"/>
          <p:cNvSpPr>
            <a:spLocks noGrp="1"/>
          </p:cNvSpPr>
          <p:nvPr>
            <p:ph type="body" idx="14"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内容占位符 2"/>
          <p:cNvSpPr>
            <a:spLocks noGrp="1"/>
          </p:cNvSpPr>
          <p:nvPr>
            <p:ph sz="half" idx="1"/>
          </p:nvPr>
        </p:nvSpPr>
        <p:spPr>
          <a:xfrm>
            <a:off x="11699733" y="1889971"/>
            <a:ext cx="10607831" cy="4860030"/>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内容占位符 2"/>
          <p:cNvSpPr>
            <a:spLocks noGrp="1"/>
          </p:cNvSpPr>
          <p:nvPr>
            <p:ph sz="half" idx="13"/>
          </p:nvPr>
        </p:nvSpPr>
        <p:spPr>
          <a:xfrm>
            <a:off x="11699733" y="7020004"/>
            <a:ext cx="10607831" cy="4590032"/>
          </a:xfrm>
        </p:spPr>
        <p:txBody>
          <a:bodyPr/>
          <a:lstStyle>
            <a:lvl1pPr>
              <a:defRPr sz="6045"/>
            </a:lvl1pPr>
            <a:lvl2pPr>
              <a:defRPr sz="4535"/>
            </a:lvl2pPr>
            <a:lvl3pPr>
              <a:defRPr sz="4535"/>
            </a:lvl3pPr>
            <a:lvl4pPr>
              <a:defRPr sz="4535"/>
            </a:lvl4pPr>
            <a:lvl5pPr>
              <a:defRPr sz="4535"/>
            </a:lvl5pPr>
            <a:lvl6pPr>
              <a:defRPr sz="4535"/>
            </a:lvl6pPr>
            <a:lvl7pPr>
              <a:defRPr sz="4535"/>
            </a:lvl7pPr>
            <a:lvl8pPr>
              <a:defRPr sz="4535"/>
            </a:lvl8pPr>
            <a:lvl9pPr>
              <a:defRPr sz="45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列，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dirty="0"/>
              <a:t>单击此处编辑母版标题样式</a:t>
            </a:r>
          </a:p>
        </p:txBody>
      </p:sp>
      <p:sp>
        <p:nvSpPr>
          <p:cNvPr id="3"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4"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a:xfrm>
            <a:off x="1151974" y="12012001"/>
            <a:ext cx="5375876" cy="690000"/>
          </a:xfrm>
        </p:spPr>
        <p:txBody>
          <a:bodyPr/>
          <a:lstStyle/>
          <a:p>
            <a:fld id="{130DA29C-0567-47A7-BFD2-B939BD2FE0C6}" type="datetime1">
              <a:rPr lang="zh-CN" altLang="en-US" smtClean="0"/>
              <a:t>2019/5/6</a:t>
            </a:fld>
            <a:endParaRPr lang="zh-CN" altLang="en-US"/>
          </a:p>
        </p:txBody>
      </p:sp>
      <p:sp>
        <p:nvSpPr>
          <p:cNvPr id="9" name="灯片编号占位符 8"/>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10" name="文本占位符 2"/>
          <p:cNvSpPr>
            <a:spLocks noGrp="1"/>
          </p:cNvSpPr>
          <p:nvPr>
            <p:ph type="body" idx="13"/>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4"/>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矩形 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9" name="文本占位符 2"/>
          <p:cNvSpPr>
            <a:spLocks noGrp="1"/>
          </p:cNvSpPr>
          <p:nvPr>
            <p:ph type="body" idx="13"/>
          </p:nvPr>
        </p:nvSpPr>
        <p:spPr>
          <a:xfrm>
            <a:off x="719908"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0" name="内容占位符 3"/>
          <p:cNvSpPr>
            <a:spLocks noGrp="1"/>
          </p:cNvSpPr>
          <p:nvPr>
            <p:ph sz="half" idx="14"/>
          </p:nvPr>
        </p:nvSpPr>
        <p:spPr>
          <a:xfrm>
            <a:off x="719908"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1"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2"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3"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4"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5" name="矩形 14"/>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列，左列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6000">
                <a:solidFill>
                  <a:srgbClr val="1577BA"/>
                </a:solidFill>
              </a:defRPr>
            </a:lvl1p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6" name="文本占位符 2"/>
          <p:cNvSpPr>
            <a:spLocks noGrp="1"/>
          </p:cNvSpPr>
          <p:nvPr>
            <p:ph type="body" idx="1"/>
          </p:nvPr>
        </p:nvSpPr>
        <p:spPr>
          <a:xfrm>
            <a:off x="719908"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7" name="内容占位符 3"/>
          <p:cNvSpPr>
            <a:spLocks noGrp="1"/>
          </p:cNvSpPr>
          <p:nvPr>
            <p:ph sz="half" idx="2"/>
          </p:nvPr>
        </p:nvSpPr>
        <p:spPr>
          <a:xfrm>
            <a:off x="719908"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文本占位符 2"/>
          <p:cNvSpPr>
            <a:spLocks noGrp="1"/>
          </p:cNvSpPr>
          <p:nvPr>
            <p:ph type="body" idx="13" hasCustomPrompt="1"/>
          </p:nvPr>
        </p:nvSpPr>
        <p:spPr>
          <a:xfrm>
            <a:off x="11699732"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列，右列标题">
    <p:spTree>
      <p:nvGrpSpPr>
        <p:cNvPr id="1" name=""/>
        <p:cNvGrpSpPr/>
        <p:nvPr/>
      </p:nvGrpSpPr>
      <p:grpSpPr>
        <a:xfrm>
          <a:off x="0" y="0"/>
          <a:ext cx="0" cy="0"/>
          <a:chOff x="0" y="0"/>
          <a:chExt cx="0" cy="0"/>
        </a:xfrm>
      </p:grpSpPr>
      <p:sp>
        <p:nvSpPr>
          <p:cNvPr id="2" name="标题 1"/>
          <p:cNvSpPr>
            <a:spLocks noGrp="1"/>
          </p:cNvSpPr>
          <p:nvPr>
            <p:ph type="title"/>
          </p:nvPr>
        </p:nvSpPr>
        <p:spPr>
          <a:xfrm>
            <a:off x="719907" y="518997"/>
            <a:ext cx="21599654" cy="1100967"/>
          </a:xfrm>
        </p:spPr>
        <p:txBody>
          <a:bodyPr/>
          <a:lstStyle/>
          <a:p>
            <a:r>
              <a:rPr lang="zh-CN" altLang="en-US" dirty="0"/>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2"/>
          </p:nvPr>
        </p:nvSpPr>
        <p:spPr>
          <a:xfrm>
            <a:off x="11699733" y="2969977"/>
            <a:ext cx="10611832" cy="8607024"/>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列，右2格，格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1151974" y="12012001"/>
            <a:ext cx="5375876" cy="690000"/>
          </a:xfrm>
        </p:spPr>
        <p:txBody>
          <a:bodyPr/>
          <a:lstStyle/>
          <a:p>
            <a:fld id="{26BC682A-C05F-4C99-A8C4-40D51CBA4C0F}" type="datetime1">
              <a:rPr lang="zh-CN" altLang="en-US" smtClean="0"/>
              <a:t>2019/5/6</a:t>
            </a:fld>
            <a:endParaRPr lang="zh-CN" altLang="en-US"/>
          </a:p>
        </p:txBody>
      </p:sp>
      <p:sp>
        <p:nvSpPr>
          <p:cNvPr id="5" name="灯片编号占位符 4"/>
          <p:cNvSpPr>
            <a:spLocks noGrp="1"/>
          </p:cNvSpPr>
          <p:nvPr>
            <p:ph type="sldNum" sz="quarter" idx="12"/>
          </p:nvPr>
        </p:nvSpPr>
        <p:spPr>
          <a:xfrm>
            <a:off x="16511621" y="12012001"/>
            <a:ext cx="5375876" cy="690000"/>
          </a:xfrm>
        </p:spPr>
        <p:txBody>
          <a:bodyPr/>
          <a:lstStyle/>
          <a:p>
            <a:fld id="{0C913308-F349-4B6D-A68A-DD1791B4A57B}" type="slidenum">
              <a:rPr lang="zh-CN" altLang="en-US" smtClean="0"/>
              <a:t>‹#›</a:t>
            </a:fld>
            <a:endParaRPr lang="zh-CN" altLang="en-US"/>
          </a:p>
        </p:txBody>
      </p:sp>
      <p:sp>
        <p:nvSpPr>
          <p:cNvPr id="7" name="文本占位符 2"/>
          <p:cNvSpPr>
            <a:spLocks noGrp="1"/>
          </p:cNvSpPr>
          <p:nvPr>
            <p:ph type="body" idx="13" hasCustomPrompt="1"/>
          </p:nvPr>
        </p:nvSpPr>
        <p:spPr>
          <a:xfrm>
            <a:off x="719907" y="1889968"/>
            <a:ext cx="10619831" cy="9720068"/>
          </a:xfrm>
        </p:spPr>
        <p:txBody>
          <a:bodyPr anchor="t" anchorCtr="0">
            <a:normAutofit/>
          </a:bodyPr>
          <a:lstStyle>
            <a:lvl1pPr marL="0" marR="0" indent="0" algn="l" defTabSz="1218565" rtl="0" eaLnBrk="1" fontAlgn="auto" latinLnBrk="0" hangingPunct="1">
              <a:lnSpc>
                <a:spcPct val="100000"/>
              </a:lnSpc>
              <a:spcBef>
                <a:spcPts val="245"/>
              </a:spcBef>
              <a:spcAft>
                <a:spcPts val="0"/>
              </a:spcAft>
              <a:buClrTx/>
              <a:buSzTx/>
              <a:buFont typeface="Arial" panose="020B0604020202020204" pitchFamily="34" charset="0"/>
              <a:buNone/>
              <a:defRPr sz="4535">
                <a:solidFill>
                  <a:schemeClr val="tx1">
                    <a:lumMod val="65000"/>
                    <a:lumOff val="35000"/>
                  </a:schemeClr>
                </a:solidFill>
              </a:defRPr>
            </a:lvl1pPr>
            <a:lvl2pPr marL="1152525" indent="0">
              <a:buNone/>
              <a:defRPr sz="4535">
                <a:solidFill>
                  <a:schemeClr val="tx1">
                    <a:tint val="75000"/>
                  </a:schemeClr>
                </a:solidFill>
              </a:defRPr>
            </a:lvl2pPr>
            <a:lvl3pPr marL="2303780" indent="0">
              <a:buNone/>
              <a:defRPr sz="4035">
                <a:solidFill>
                  <a:schemeClr val="tx1">
                    <a:tint val="75000"/>
                  </a:schemeClr>
                </a:solidFill>
              </a:defRPr>
            </a:lvl3pPr>
            <a:lvl4pPr marL="3456305" indent="0">
              <a:buNone/>
              <a:defRPr sz="3525">
                <a:solidFill>
                  <a:schemeClr val="tx1">
                    <a:tint val="75000"/>
                  </a:schemeClr>
                </a:solidFill>
              </a:defRPr>
            </a:lvl4pPr>
            <a:lvl5pPr marL="4608195" indent="0">
              <a:buNone/>
              <a:defRPr sz="3525">
                <a:solidFill>
                  <a:schemeClr val="tx1">
                    <a:tint val="75000"/>
                  </a:schemeClr>
                </a:solidFill>
              </a:defRPr>
            </a:lvl5pPr>
            <a:lvl6pPr marL="5759450" indent="0">
              <a:buNone/>
              <a:defRPr sz="3525">
                <a:solidFill>
                  <a:schemeClr val="tx1">
                    <a:tint val="75000"/>
                  </a:schemeClr>
                </a:solidFill>
              </a:defRPr>
            </a:lvl6pPr>
            <a:lvl7pPr marL="6911975" indent="0">
              <a:buNone/>
              <a:defRPr sz="3525">
                <a:solidFill>
                  <a:schemeClr val="tx1">
                    <a:tint val="75000"/>
                  </a:schemeClr>
                </a:solidFill>
              </a:defRPr>
            </a:lvl7pPr>
            <a:lvl8pPr marL="8063230" indent="0">
              <a:buNone/>
              <a:defRPr sz="3525">
                <a:solidFill>
                  <a:schemeClr val="tx1">
                    <a:tint val="75000"/>
                  </a:schemeClr>
                </a:solidFill>
              </a:defRPr>
            </a:lvl8pPr>
            <a:lvl9pPr marL="9215755" indent="0">
              <a:buNone/>
              <a:defRPr sz="3525">
                <a:solidFill>
                  <a:schemeClr val="tx1">
                    <a:tint val="75000"/>
                  </a:schemeClr>
                </a:solidFill>
              </a:defRPr>
            </a:lvl9pPr>
          </a:lstStyle>
          <a:p>
            <a:pPr lvl="0"/>
            <a:r>
              <a:rPr lang="zh-CN" altLang="en-US" dirty="0"/>
              <a:t>单击此处编辑文本样式</a:t>
            </a:r>
          </a:p>
        </p:txBody>
      </p:sp>
      <p:sp>
        <p:nvSpPr>
          <p:cNvPr id="8" name="文本占位符 2"/>
          <p:cNvSpPr>
            <a:spLocks noGrp="1"/>
          </p:cNvSpPr>
          <p:nvPr>
            <p:ph type="body" idx="15"/>
          </p:nvPr>
        </p:nvSpPr>
        <p:spPr>
          <a:xfrm>
            <a:off x="11699733" y="1889968"/>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9" name="内容占位符 3"/>
          <p:cNvSpPr>
            <a:spLocks noGrp="1"/>
          </p:cNvSpPr>
          <p:nvPr>
            <p:ph sz="half" idx="16"/>
          </p:nvPr>
        </p:nvSpPr>
        <p:spPr>
          <a:xfrm>
            <a:off x="11699733" y="2969977"/>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0" name="文本占位符 2"/>
          <p:cNvSpPr>
            <a:spLocks noGrp="1"/>
          </p:cNvSpPr>
          <p:nvPr>
            <p:ph type="body" idx="17"/>
          </p:nvPr>
        </p:nvSpPr>
        <p:spPr>
          <a:xfrm>
            <a:off x="11699733" y="6885004"/>
            <a:ext cx="10611832" cy="810005"/>
          </a:xfrm>
        </p:spPr>
        <p:txBody>
          <a:bodyPr anchor="ctr" anchorCtr="0"/>
          <a:lstStyle>
            <a:lvl1pPr marL="0" indent="0">
              <a:buNone/>
              <a:defRPr sz="6045" b="1"/>
            </a:lvl1pPr>
            <a:lvl2pPr marL="1152525" indent="0">
              <a:buNone/>
              <a:defRPr sz="5040" b="1"/>
            </a:lvl2pPr>
            <a:lvl3pPr marL="2303780" indent="0">
              <a:buNone/>
              <a:defRPr sz="4535" b="1"/>
            </a:lvl3pPr>
            <a:lvl4pPr marL="3456305" indent="0">
              <a:buNone/>
              <a:defRPr sz="4035" b="1"/>
            </a:lvl4pPr>
            <a:lvl5pPr marL="4608195" indent="0">
              <a:buNone/>
              <a:defRPr sz="4035" b="1"/>
            </a:lvl5pPr>
            <a:lvl6pPr marL="5759450" indent="0">
              <a:buNone/>
              <a:defRPr sz="4035" b="1"/>
            </a:lvl6pPr>
            <a:lvl7pPr marL="6911975" indent="0">
              <a:buNone/>
              <a:defRPr sz="4035" b="1"/>
            </a:lvl7pPr>
            <a:lvl8pPr marL="8063230" indent="0">
              <a:buNone/>
              <a:defRPr sz="4035" b="1"/>
            </a:lvl8pPr>
            <a:lvl9pPr marL="9215755" indent="0">
              <a:buNone/>
              <a:defRPr sz="4035" b="1"/>
            </a:lvl9pPr>
          </a:lstStyle>
          <a:p>
            <a:pPr lvl="0"/>
            <a:r>
              <a:rPr lang="zh-CN" altLang="en-US" dirty="0"/>
              <a:t>单击此处编辑母版文本样式</a:t>
            </a:r>
          </a:p>
        </p:txBody>
      </p:sp>
      <p:sp>
        <p:nvSpPr>
          <p:cNvPr id="11" name="内容占位符 3"/>
          <p:cNvSpPr>
            <a:spLocks noGrp="1"/>
          </p:cNvSpPr>
          <p:nvPr>
            <p:ph sz="half" idx="18"/>
          </p:nvPr>
        </p:nvSpPr>
        <p:spPr>
          <a:xfrm>
            <a:off x="11699733" y="7965010"/>
            <a:ext cx="10611832" cy="3645026"/>
          </a:xfrm>
        </p:spPr>
        <p:txBody>
          <a:bodyPr/>
          <a:lstStyle>
            <a:lvl1pPr>
              <a:defRPr sz="5040"/>
            </a:lvl1pPr>
            <a:lvl2pPr>
              <a:defRPr sz="4535"/>
            </a:lvl2pPr>
            <a:lvl3pPr>
              <a:defRPr sz="4535"/>
            </a:lvl3pPr>
            <a:lvl4pPr>
              <a:defRPr sz="4535"/>
            </a:lvl4pPr>
            <a:lvl5pPr>
              <a:defRPr sz="4535"/>
            </a:lvl5pPr>
            <a:lvl6pPr>
              <a:defRPr sz="4035"/>
            </a:lvl6pPr>
            <a:lvl7pPr>
              <a:defRPr sz="4035"/>
            </a:lvl7pPr>
            <a:lvl8pPr>
              <a:defRPr sz="4035"/>
            </a:lvl8pPr>
            <a:lvl9pPr>
              <a:defRPr sz="403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12" name="矩形 11"/>
          <p:cNvSpPr/>
          <p:nvPr userDrawn="1"/>
        </p:nvSpPr>
        <p:spPr>
          <a:xfrm>
            <a:off x="1" y="539959"/>
            <a:ext cx="719907" cy="1080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19908" y="519000"/>
            <a:ext cx="21599654" cy="1100967"/>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719908" y="2024969"/>
            <a:ext cx="21599654" cy="955203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图片 4"/>
          <p:cNvPicPr/>
          <p:nvPr userDrawn="1"/>
        </p:nvPicPr>
        <p:blipFill>
          <a:blip r:embed="rId39">
            <a:extLst>
              <a:ext uri="{28A0092B-C50C-407E-A947-70E740481C1C}">
                <a14:useLocalDpi xmlns:a14="http://schemas.microsoft.com/office/drawing/2010/main" val="0"/>
              </a:ext>
            </a:extLst>
          </a:blip>
          <a:stretch>
            <a:fillRect/>
          </a:stretch>
        </p:blipFill>
        <p:spPr>
          <a:xfrm>
            <a:off x="719907" y="12348000"/>
            <a:ext cx="4089600"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mc:AlternateContent xmlns:mc="http://schemas.openxmlformats.org/markup-compatibility/2006" xmlns:p14="http://schemas.microsoft.com/office/powerpoint/2010/main">
    <mc:Choice Requires="p14">
      <p:transition p14:dur="250" advClick="0"/>
    </mc:Choice>
    <mc:Fallback xmlns="">
      <p:transition advClick="0"/>
    </mc:Fallback>
  </mc:AlternateContent>
  <p:hf sldNum="0" hdr="0" dt="0"/>
  <p:txStyles>
    <p:titleStyle>
      <a:lvl1pPr algn="l" defTabSz="2303145" rtl="0" eaLnBrk="1" latinLnBrk="0" hangingPunct="1">
        <a:spcBef>
          <a:spcPct val="0"/>
        </a:spcBef>
        <a:buNone/>
        <a:defRPr sz="6600" kern="1200">
          <a:solidFill>
            <a:srgbClr val="1475B2"/>
          </a:solidFill>
          <a:latin typeface="思源黑体 CN Bold" panose="020B0800000000000000" charset="-122"/>
          <a:ea typeface="思源黑体 CN Bold" panose="020B0800000000000000" charset="-122"/>
          <a:cs typeface="+mj-cs"/>
        </a:defRPr>
      </a:lvl1pPr>
    </p:titleStyle>
    <p:bodyStyle>
      <a:lvl1pPr marL="863600" indent="-863600" algn="l" defTabSz="2303145" rtl="0" eaLnBrk="1" latinLnBrk="0" hangingPunct="1">
        <a:lnSpc>
          <a:spcPct val="150000"/>
        </a:lnSpc>
        <a:spcBef>
          <a:spcPts val="245"/>
        </a:spcBef>
        <a:buFont typeface="Arial" panose="020B0604020202020204" pitchFamily="34" charset="0"/>
        <a:buChar char="•"/>
        <a:defRPr sz="6045" b="0" kern="1200">
          <a:solidFill>
            <a:schemeClr val="tx1"/>
          </a:solidFill>
          <a:latin typeface="思源黑体 CN Normal" panose="020B0400000000000000" charset="-122"/>
          <a:ea typeface="思源黑体 CN Normal" panose="020B0400000000000000" charset="-122"/>
          <a:cs typeface="+mn-cs"/>
        </a:defRPr>
      </a:lvl1pPr>
      <a:lvl2pPr marL="1871980" indent="-71945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2pPr>
      <a:lvl3pPr marL="288036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3pPr>
      <a:lvl4pPr marL="4031615"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4pPr>
      <a:lvl5pPr marL="5184140" indent="-575945" algn="l" defTabSz="2303145" rtl="0" eaLnBrk="1" latinLnBrk="0" hangingPunct="1">
        <a:lnSpc>
          <a:spcPct val="150000"/>
        </a:lnSpc>
        <a:spcBef>
          <a:spcPts val="245"/>
        </a:spcBef>
        <a:buFont typeface="Arial" panose="020B0604020202020204" pitchFamily="34" charset="0"/>
        <a:buChar char="»"/>
        <a:defRPr sz="4535" b="0" kern="1200">
          <a:solidFill>
            <a:schemeClr val="tx1"/>
          </a:solidFill>
          <a:latin typeface="思源黑体 CN Normal" panose="020B0400000000000000" charset="-122"/>
          <a:ea typeface="思源黑体 CN Normal" panose="020B0400000000000000" charset="-122"/>
          <a:cs typeface="+mn-cs"/>
        </a:defRPr>
      </a:lvl5pPr>
      <a:lvl6pPr marL="6335395"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6pPr>
      <a:lvl7pPr marL="748792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7pPr>
      <a:lvl8pPr marL="863981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8pPr>
      <a:lvl9pPr marL="9791700" indent="-575945" algn="l" defTabSz="2303145" rtl="0" eaLnBrk="1" latinLnBrk="0" hangingPunct="1">
        <a:spcBef>
          <a:spcPts val="245"/>
        </a:spcBef>
        <a:buFont typeface="Arial" panose="020B0604020202020204" pitchFamily="34" charset="0"/>
        <a:buChar char="•"/>
        <a:defRPr sz="5040" kern="1200">
          <a:solidFill>
            <a:schemeClr val="tx1"/>
          </a:solidFill>
          <a:latin typeface="+mn-lt"/>
          <a:ea typeface="+mn-ea"/>
          <a:cs typeface="+mn-cs"/>
        </a:defRPr>
      </a:lvl9pPr>
    </p:bodyStyle>
    <p:otherStyle>
      <a:defPPr>
        <a:defRPr lang="zh-CN"/>
      </a:defPPr>
      <a:lvl1pPr marL="0" algn="l" defTabSz="2303145" rtl="0" eaLnBrk="1" latinLnBrk="0" hangingPunct="1">
        <a:defRPr sz="4535" kern="1200">
          <a:solidFill>
            <a:schemeClr val="tx1"/>
          </a:solidFill>
          <a:latin typeface="+mn-lt"/>
          <a:ea typeface="+mn-ea"/>
          <a:cs typeface="+mn-cs"/>
        </a:defRPr>
      </a:lvl1pPr>
      <a:lvl2pPr marL="1152525" algn="l" defTabSz="2303145" rtl="0" eaLnBrk="1" latinLnBrk="0" hangingPunct="1">
        <a:defRPr sz="4535" kern="1200">
          <a:solidFill>
            <a:schemeClr val="tx1"/>
          </a:solidFill>
          <a:latin typeface="+mn-lt"/>
          <a:ea typeface="+mn-ea"/>
          <a:cs typeface="+mn-cs"/>
        </a:defRPr>
      </a:lvl2pPr>
      <a:lvl3pPr marL="2303780" algn="l" defTabSz="2303145" rtl="0" eaLnBrk="1" latinLnBrk="0" hangingPunct="1">
        <a:defRPr sz="4535" kern="1200">
          <a:solidFill>
            <a:schemeClr val="tx1"/>
          </a:solidFill>
          <a:latin typeface="+mn-lt"/>
          <a:ea typeface="+mn-ea"/>
          <a:cs typeface="+mn-cs"/>
        </a:defRPr>
      </a:lvl3pPr>
      <a:lvl4pPr marL="3456305" algn="l" defTabSz="2303145" rtl="0" eaLnBrk="1" latinLnBrk="0" hangingPunct="1">
        <a:defRPr sz="4535" kern="1200">
          <a:solidFill>
            <a:schemeClr val="tx1"/>
          </a:solidFill>
          <a:latin typeface="+mn-lt"/>
          <a:ea typeface="+mn-ea"/>
          <a:cs typeface="+mn-cs"/>
        </a:defRPr>
      </a:lvl4pPr>
      <a:lvl5pPr marL="4608195" algn="l" defTabSz="2303145" rtl="0" eaLnBrk="1" latinLnBrk="0" hangingPunct="1">
        <a:defRPr sz="4535" kern="1200">
          <a:solidFill>
            <a:schemeClr val="tx1"/>
          </a:solidFill>
          <a:latin typeface="+mn-lt"/>
          <a:ea typeface="+mn-ea"/>
          <a:cs typeface="+mn-cs"/>
        </a:defRPr>
      </a:lvl5pPr>
      <a:lvl6pPr marL="5759450" algn="l" defTabSz="2303145" rtl="0" eaLnBrk="1" latinLnBrk="0" hangingPunct="1">
        <a:defRPr sz="4535" kern="1200">
          <a:solidFill>
            <a:schemeClr val="tx1"/>
          </a:solidFill>
          <a:latin typeface="+mn-lt"/>
          <a:ea typeface="+mn-ea"/>
          <a:cs typeface="+mn-cs"/>
        </a:defRPr>
      </a:lvl6pPr>
      <a:lvl7pPr marL="6911975" algn="l" defTabSz="2303145" rtl="0" eaLnBrk="1" latinLnBrk="0" hangingPunct="1">
        <a:defRPr sz="4535" kern="1200">
          <a:solidFill>
            <a:schemeClr val="tx1"/>
          </a:solidFill>
          <a:latin typeface="+mn-lt"/>
          <a:ea typeface="+mn-ea"/>
          <a:cs typeface="+mn-cs"/>
        </a:defRPr>
      </a:lvl7pPr>
      <a:lvl8pPr marL="8063230" algn="l" defTabSz="2303145" rtl="0" eaLnBrk="1" latinLnBrk="0" hangingPunct="1">
        <a:defRPr sz="4535" kern="1200">
          <a:solidFill>
            <a:schemeClr val="tx1"/>
          </a:solidFill>
          <a:latin typeface="+mn-lt"/>
          <a:ea typeface="+mn-ea"/>
          <a:cs typeface="+mn-cs"/>
        </a:defRPr>
      </a:lvl8pPr>
      <a:lvl9pPr marL="9215755" algn="l" defTabSz="2303145" rtl="0" eaLnBrk="1" latinLnBrk="0" hangingPunct="1">
        <a:defRPr sz="45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5.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l="2676" t="13262" r="34397" b="22052"/>
          <a:stretch>
            <a:fillRect/>
          </a:stretch>
        </p:blipFill>
        <p:spPr>
          <a:xfrm>
            <a:off x="-404" y="8306"/>
            <a:ext cx="23039471" cy="11922850"/>
          </a:xfrm>
          <a:prstGeom prst="rect">
            <a:avLst/>
          </a:prstGeom>
        </p:spPr>
      </p:pic>
      <p:sp>
        <p:nvSpPr>
          <p:cNvPr id="5" name="流程图: 过程 4"/>
          <p:cNvSpPr/>
          <p:nvPr/>
        </p:nvSpPr>
        <p:spPr>
          <a:xfrm>
            <a:off x="-402" y="10260115"/>
            <a:ext cx="23039469" cy="2699911"/>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9" name="TextBox 29"/>
          <p:cNvSpPr txBox="1"/>
          <p:nvPr/>
        </p:nvSpPr>
        <p:spPr>
          <a:xfrm>
            <a:off x="1765731" y="5177154"/>
            <a:ext cx="19507199" cy="1585153"/>
          </a:xfrm>
          <a:prstGeom prst="rect">
            <a:avLst/>
          </a:prstGeom>
          <a:noFill/>
        </p:spPr>
        <p:txBody>
          <a:bodyPr wrap="square" rtlCol="0" anchor="t" anchorCtr="0">
            <a:noAutofit/>
          </a:bodyPr>
          <a:lstStyle/>
          <a:p>
            <a:pPr algn="ctr">
              <a:lnSpc>
                <a:spcPct val="105000"/>
              </a:lnSpc>
            </a:pPr>
            <a:r>
              <a:rPr lang="en-US" altLang="zh-CN"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jQuery</a:t>
            </a:r>
            <a:r>
              <a:rPr lang="zh-CN" altLang="en-US" sz="8000" b="1" dirty="0">
                <a:solidFill>
                  <a:srgbClr val="1475B2"/>
                </a:solidFill>
                <a:latin typeface="思源黑体 CN Heavy" panose="020B0A00000000000000" pitchFamily="34" charset="-122"/>
                <a:ea typeface="思源黑体 CN Heavy" panose="020B0A00000000000000" pitchFamily="34" charset="-122"/>
                <a:cs typeface="Times New Roman" panose="02020603050405020304" pitchFamily="18" charset="0"/>
              </a:rPr>
              <a:t>源码分析章节答疑</a:t>
            </a:r>
          </a:p>
        </p:txBody>
      </p:sp>
      <p:grpSp>
        <p:nvGrpSpPr>
          <p:cNvPr id="11" name="组合 10"/>
          <p:cNvGrpSpPr/>
          <p:nvPr/>
        </p:nvGrpSpPr>
        <p:grpSpPr>
          <a:xfrm>
            <a:off x="701975" y="12150175"/>
            <a:ext cx="4697719" cy="415832"/>
            <a:chOff x="7733871" y="10770757"/>
            <a:chExt cx="6896570" cy="610470"/>
          </a:xfrm>
        </p:grpSpPr>
        <p:pic>
          <p:nvPicPr>
            <p:cNvPr id="12" name="网易云课堂logo.png" descr="网易云课堂logo.png"/>
            <p:cNvPicPr>
              <a:picLocks noChangeAspect="1"/>
            </p:cNvPicPr>
            <p:nvPr/>
          </p:nvPicPr>
          <p:blipFill>
            <a:blip r:embed="rId4"/>
            <a:stretch>
              <a:fillRect/>
            </a:stretch>
          </p:blipFill>
          <p:spPr>
            <a:xfrm>
              <a:off x="7733871" y="10770757"/>
              <a:ext cx="3730635" cy="610470"/>
            </a:xfrm>
            <a:prstGeom prst="rect">
              <a:avLst/>
            </a:prstGeom>
            <a:ln w="12700">
              <a:miter lim="400000"/>
              <a:headEnd/>
              <a:tailEnd/>
            </a:ln>
          </p:spPr>
        </p:pic>
        <p:sp>
          <p:nvSpPr>
            <p:cNvPr id="13" name="线条"/>
            <p:cNvSpPr/>
            <p:nvPr/>
          </p:nvSpPr>
          <p:spPr>
            <a:xfrm flipV="1">
              <a:off x="11963469" y="10834162"/>
              <a:ext cx="2" cy="483664"/>
            </a:xfrm>
            <a:prstGeom prst="line">
              <a:avLst/>
            </a:prstGeom>
            <a:ln w="25400">
              <a:solidFill>
                <a:srgbClr val="FFFFFF"/>
              </a:solidFill>
            </a:ln>
          </p:spPr>
          <p:txBody>
            <a:bodyPr lIns="45721" tIns="45721" rIns="45721" bIns="45721"/>
            <a:lstStyle>
              <a:defPPr>
                <a:defRPr lang="zh-CN"/>
              </a:defPPr>
              <a:lvl1pPr marL="0" algn="l" defTabSz="1727835" rtl="0" eaLnBrk="1" latinLnBrk="0" hangingPunct="1">
                <a:defRPr sz="3400" kern="1200">
                  <a:solidFill>
                    <a:schemeClr val="tx1"/>
                  </a:solidFill>
                  <a:latin typeface="+mn-lt"/>
                  <a:ea typeface="+mn-ea"/>
                  <a:cs typeface="+mn-cs"/>
                </a:defRPr>
              </a:lvl1pPr>
              <a:lvl2pPr marL="864235" algn="l" defTabSz="1727835" rtl="0" eaLnBrk="1" latinLnBrk="0" hangingPunct="1">
                <a:defRPr sz="3400" kern="1200">
                  <a:solidFill>
                    <a:schemeClr val="tx1"/>
                  </a:solidFill>
                  <a:latin typeface="+mn-lt"/>
                  <a:ea typeface="+mn-ea"/>
                  <a:cs typeface="+mn-cs"/>
                </a:defRPr>
              </a:lvl2pPr>
              <a:lvl3pPr marL="1727835" algn="l" defTabSz="1727835" rtl="0" eaLnBrk="1" latinLnBrk="0" hangingPunct="1">
                <a:defRPr sz="3400" kern="1200">
                  <a:solidFill>
                    <a:schemeClr val="tx1"/>
                  </a:solidFill>
                  <a:latin typeface="+mn-lt"/>
                  <a:ea typeface="+mn-ea"/>
                  <a:cs typeface="+mn-cs"/>
                </a:defRPr>
              </a:lvl3pPr>
              <a:lvl4pPr marL="2592070" algn="l" defTabSz="1727835" rtl="0" eaLnBrk="1" latinLnBrk="0" hangingPunct="1">
                <a:defRPr sz="3400" kern="1200">
                  <a:solidFill>
                    <a:schemeClr val="tx1"/>
                  </a:solidFill>
                  <a:latin typeface="+mn-lt"/>
                  <a:ea typeface="+mn-ea"/>
                  <a:cs typeface="+mn-cs"/>
                </a:defRPr>
              </a:lvl4pPr>
              <a:lvl5pPr marL="3455670" algn="l" defTabSz="1727835" rtl="0" eaLnBrk="1" latinLnBrk="0" hangingPunct="1">
                <a:defRPr sz="3400" kern="1200">
                  <a:solidFill>
                    <a:schemeClr val="tx1"/>
                  </a:solidFill>
                  <a:latin typeface="+mn-lt"/>
                  <a:ea typeface="+mn-ea"/>
                  <a:cs typeface="+mn-cs"/>
                </a:defRPr>
              </a:lvl5pPr>
              <a:lvl6pPr marL="4319905" algn="l" defTabSz="1727835" rtl="0" eaLnBrk="1" latinLnBrk="0" hangingPunct="1">
                <a:defRPr sz="3400" kern="1200">
                  <a:solidFill>
                    <a:schemeClr val="tx1"/>
                  </a:solidFill>
                  <a:latin typeface="+mn-lt"/>
                  <a:ea typeface="+mn-ea"/>
                  <a:cs typeface="+mn-cs"/>
                </a:defRPr>
              </a:lvl6pPr>
              <a:lvl7pPr marL="5184140" algn="l" defTabSz="1727835" rtl="0" eaLnBrk="1" latinLnBrk="0" hangingPunct="1">
                <a:defRPr sz="3400" kern="1200">
                  <a:solidFill>
                    <a:schemeClr val="tx1"/>
                  </a:solidFill>
                  <a:latin typeface="+mn-lt"/>
                  <a:ea typeface="+mn-ea"/>
                  <a:cs typeface="+mn-cs"/>
                </a:defRPr>
              </a:lvl7pPr>
              <a:lvl8pPr marL="6047740" algn="l" defTabSz="1727835" rtl="0" eaLnBrk="1" latinLnBrk="0" hangingPunct="1">
                <a:defRPr sz="3400" kern="1200">
                  <a:solidFill>
                    <a:schemeClr val="tx1"/>
                  </a:solidFill>
                  <a:latin typeface="+mn-lt"/>
                  <a:ea typeface="+mn-ea"/>
                  <a:cs typeface="+mn-cs"/>
                </a:defRPr>
              </a:lvl8pPr>
              <a:lvl9pPr marL="6911975" algn="l" defTabSz="1727835" rtl="0" eaLnBrk="1" latinLnBrk="0" hangingPunct="1">
                <a:defRPr sz="3400" kern="1200">
                  <a:solidFill>
                    <a:schemeClr val="tx1"/>
                  </a:solidFill>
                  <a:latin typeface="+mn-lt"/>
                  <a:ea typeface="+mn-ea"/>
                  <a:cs typeface="+mn-cs"/>
                </a:defRPr>
              </a:lvl9pPr>
            </a:lstStyle>
            <a:p>
              <a:endParaRPr dirty="0"/>
            </a:p>
          </p:txBody>
        </p:sp>
        <p:pic>
          <p:nvPicPr>
            <p:cNvPr id="14" name="图片 13" descr="图片 2"/>
            <p:cNvPicPr>
              <a:picLocks noChangeAspect="1"/>
            </p:cNvPicPr>
            <p:nvPr/>
          </p:nvPicPr>
          <p:blipFill>
            <a:blip r:embed="rId5"/>
            <a:stretch>
              <a:fillRect/>
            </a:stretch>
          </p:blipFill>
          <p:spPr>
            <a:xfrm>
              <a:off x="12431590" y="10834162"/>
              <a:ext cx="2198851" cy="507932"/>
            </a:xfrm>
            <a:prstGeom prst="rect">
              <a:avLst/>
            </a:prstGeom>
            <a:ln w="12700">
              <a:miter lim="400000"/>
              <a:headEnd/>
              <a:tailEnd/>
            </a:ln>
          </p:spPr>
        </p:pic>
      </p:grpSp>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7D595-0AFD-4AAA-AC88-9D2DBBC5E29D}"/>
              </a:ext>
            </a:extLst>
          </p:cNvPr>
          <p:cNvSpPr>
            <a:spLocks noGrp="1"/>
          </p:cNvSpPr>
          <p:nvPr>
            <p:ph type="title"/>
          </p:nvPr>
        </p:nvSpPr>
        <p:spPr/>
        <p:txBody>
          <a:bodyPr/>
          <a:lstStyle/>
          <a:p>
            <a:r>
              <a:rPr lang="zh-CN" altLang="en-US"/>
              <a:t>课程安排</a:t>
            </a:r>
          </a:p>
        </p:txBody>
      </p:sp>
      <p:grpSp>
        <p:nvGrpSpPr>
          <p:cNvPr id="3" name="组合 2">
            <a:extLst>
              <a:ext uri="{FF2B5EF4-FFF2-40B4-BE49-F238E27FC236}">
                <a16:creationId xmlns:a16="http://schemas.microsoft.com/office/drawing/2014/main" id="{73E93F65-4315-4139-998E-D2C2F1EAB444}"/>
              </a:ext>
            </a:extLst>
          </p:cNvPr>
          <p:cNvGrpSpPr/>
          <p:nvPr/>
        </p:nvGrpSpPr>
        <p:grpSpPr>
          <a:xfrm>
            <a:off x="7478582" y="4673992"/>
            <a:ext cx="8001871" cy="3379470"/>
            <a:chOff x="5171471" y="4673992"/>
            <a:chExt cx="8001871" cy="3379470"/>
          </a:xfrm>
        </p:grpSpPr>
        <p:sp>
          <p:nvSpPr>
            <p:cNvPr id="6" name="产品概述">
              <a:extLst>
                <a:ext uri="{FF2B5EF4-FFF2-40B4-BE49-F238E27FC236}">
                  <a16:creationId xmlns:a16="http://schemas.microsoft.com/office/drawing/2014/main" id="{682F6A94-33DA-478E-B3EA-89453E805BA8}"/>
                </a:ext>
              </a:extLst>
            </p:cNvPr>
            <p:cNvSpPr txBox="1"/>
            <p:nvPr/>
          </p:nvSpPr>
          <p:spPr>
            <a:xfrm>
              <a:off x="5171471" y="7345574"/>
              <a:ext cx="2785949" cy="707888"/>
            </a:xfrm>
            <a:prstGeom prst="rect">
              <a:avLst/>
            </a:prstGeom>
            <a:ln w="12700">
              <a:miter lim="400000"/>
            </a:ln>
            <a:extLst>
              <a:ext uri="{C572A759-6A51-4108-AA02-DFA0A04FC94B}">
                <ma14:wrappingTextBoxFlag xmlns="" xmlns:ma14="http://schemas.microsoft.com/office/mac/drawingml/2011/main" val="1"/>
              </a:ext>
            </a:extLst>
          </p:spPr>
          <p:txBody>
            <a:bodyPr wrap="square" lIns="45721" tIns="45721" rIns="45721" bIns="45721">
              <a:spAutoFit/>
            </a:bodyPr>
            <a:lstStyle>
              <a:lvl1pPr defTabSz="457200">
                <a:defRPr sz="4000">
                  <a:solidFill>
                    <a:srgbClr val="292C31"/>
                  </a:solidFill>
                  <a:latin typeface="Source Han Sans CN Medium"/>
                  <a:ea typeface="Source Han Sans CN Medium"/>
                  <a:cs typeface="Source Han Sans CN Medium"/>
                  <a:sym typeface="Source Han Sans CN Medium"/>
                </a:defRPr>
              </a:lvl1pPr>
            </a:lstStyle>
            <a:p>
              <a:pPr algn="ctr"/>
              <a:r>
                <a:rPr lang="zh-CN" altLang="en-US">
                  <a:latin typeface="思源黑体 CN Medium" panose="020B0600000000000000" pitchFamily="34" charset="-122"/>
                  <a:ea typeface="思源黑体 CN Medium" panose="020B0600000000000000" pitchFamily="34" charset="-122"/>
                </a:rPr>
                <a:t>正则表达式</a:t>
              </a:r>
              <a:endParaRPr dirty="0">
                <a:latin typeface="思源黑体 CN Medium" panose="020B0600000000000000" pitchFamily="34" charset="-122"/>
                <a:ea typeface="思源黑体 CN Medium" panose="020B0600000000000000" pitchFamily="34" charset="-122"/>
              </a:endParaRPr>
            </a:p>
          </p:txBody>
        </p:sp>
        <p:sp>
          <p:nvSpPr>
            <p:cNvPr id="7" name="产品概述">
              <a:extLst>
                <a:ext uri="{FF2B5EF4-FFF2-40B4-BE49-F238E27FC236}">
                  <a16:creationId xmlns:a16="http://schemas.microsoft.com/office/drawing/2014/main" id="{5C74026A-BB84-4826-8F47-19883DBA45DD}"/>
                </a:ext>
              </a:extLst>
            </p:cNvPr>
            <p:cNvSpPr txBox="1"/>
            <p:nvPr/>
          </p:nvSpPr>
          <p:spPr>
            <a:xfrm>
              <a:off x="9942781" y="7345574"/>
              <a:ext cx="3230561" cy="707888"/>
            </a:xfrm>
            <a:prstGeom prst="rect">
              <a:avLst/>
            </a:prstGeom>
            <a:ln w="12700">
              <a:miter lim="400000"/>
            </a:ln>
            <a:extLst>
              <a:ext uri="{C572A759-6A51-4108-AA02-DFA0A04FC94B}">
                <ma14:wrappingTextBoxFlag xmlns="" xmlns:ma14="http://schemas.microsoft.com/office/mac/drawingml/2011/main" val="1"/>
              </a:ext>
            </a:extLst>
          </p:spPr>
          <p:txBody>
            <a:bodyPr wrap="square" lIns="45721" tIns="45721" rIns="45721" bIns="45721">
              <a:spAutoFit/>
            </a:bodyPr>
            <a:lstStyle>
              <a:lvl1pPr defTabSz="457200">
                <a:defRPr sz="4000">
                  <a:solidFill>
                    <a:srgbClr val="292C31"/>
                  </a:solidFill>
                  <a:latin typeface="Source Han Sans CN Medium"/>
                  <a:ea typeface="Source Han Sans CN Medium"/>
                  <a:cs typeface="Source Han Sans CN Medium"/>
                  <a:sym typeface="Source Han Sans CN Medium"/>
                </a:defRPr>
              </a:lvl1pPr>
            </a:lstStyle>
            <a:p>
              <a:pPr algn="ctr"/>
              <a:r>
                <a:rPr lang="zh-CN" altLang="en-US">
                  <a:latin typeface="思源黑体 CN Medium" panose="020B0600000000000000" pitchFamily="34" charset="-122"/>
                  <a:ea typeface="思源黑体 CN Medium" panose="020B0600000000000000" pitchFamily="34" charset="-122"/>
                </a:rPr>
                <a:t>学员疑问解答</a:t>
              </a:r>
              <a:endParaRPr dirty="0">
                <a:latin typeface="思源黑体 CN Medium" panose="020B0600000000000000" pitchFamily="34" charset="-122"/>
                <a:ea typeface="思源黑体 CN Medium" panose="020B0600000000000000" pitchFamily="34" charset="-122"/>
              </a:endParaRPr>
            </a:p>
          </p:txBody>
        </p:sp>
        <p:grpSp>
          <p:nvGrpSpPr>
            <p:cNvPr id="9" name="组合 8">
              <a:extLst>
                <a:ext uri="{FF2B5EF4-FFF2-40B4-BE49-F238E27FC236}">
                  <a16:creationId xmlns:a16="http://schemas.microsoft.com/office/drawing/2014/main" id="{6D39F749-683F-421C-9D84-7A2E29A3CEF0}"/>
                </a:ext>
              </a:extLst>
            </p:cNvPr>
            <p:cNvGrpSpPr/>
            <p:nvPr/>
          </p:nvGrpSpPr>
          <p:grpSpPr>
            <a:xfrm>
              <a:off x="5660952" y="4673992"/>
              <a:ext cx="1800000" cy="1800000"/>
              <a:chOff x="5660952" y="4673992"/>
              <a:chExt cx="1800000" cy="1800000"/>
            </a:xfrm>
          </p:grpSpPr>
          <p:sp>
            <p:nvSpPr>
              <p:cNvPr id="10" name="01">
                <a:extLst>
                  <a:ext uri="{FF2B5EF4-FFF2-40B4-BE49-F238E27FC236}">
                    <a16:creationId xmlns:a16="http://schemas.microsoft.com/office/drawing/2014/main" id="{E66FA11F-5B2B-4794-9FEC-3F9677EC1A30}"/>
                  </a:ext>
                </a:extLst>
              </p:cNvPr>
              <p:cNvSpPr txBox="1"/>
              <p:nvPr/>
            </p:nvSpPr>
            <p:spPr>
              <a:xfrm>
                <a:off x="5880475" y="4888888"/>
                <a:ext cx="1360954" cy="1367494"/>
              </a:xfrm>
              <a:prstGeom prst="rect">
                <a:avLst/>
              </a:prstGeom>
              <a:ln w="12700">
                <a:miter lim="400000"/>
              </a:ln>
              <a:extLst>
                <a:ext uri="{C572A759-6A51-4108-AA02-DFA0A04FC94B}">
                  <ma14:wrappingTextBoxFlag xmlns="" xmlns:ma14="http://schemas.microsoft.com/office/mac/drawingml/2011/main" val="1"/>
                </a:ext>
              </a:extLst>
            </p:spPr>
            <p:txBody>
              <a:bodyPr wrap="none" lIns="67471" tIns="67471" rIns="67471" bIns="67471" anchor="ctr">
                <a:spAutoFit/>
              </a:bodyPr>
              <a:lstStyle>
                <a:lvl1pPr>
                  <a:defRPr sz="8000">
                    <a:solidFill>
                      <a:srgbClr val="F7541F"/>
                    </a:solidFill>
                    <a:latin typeface="Source Han Sans CN Bold Bold"/>
                    <a:ea typeface="Source Han Sans CN Bold Bold"/>
                    <a:cs typeface="Source Han Sans CN Bold Bold"/>
                    <a:sym typeface="Source Han Sans CN Bold Bold"/>
                  </a:defRPr>
                </a:lvl1pPr>
              </a:lstStyle>
              <a:p>
                <a:r>
                  <a:rPr sz="8001" b="1" dirty="0">
                    <a:solidFill>
                      <a:srgbClr val="218DD6"/>
                    </a:solidFill>
                    <a:latin typeface="思源黑体 CN Bold" panose="020B0800000000000000" pitchFamily="34" charset="-122"/>
                    <a:ea typeface="思源黑体 CN Bold" panose="020B0800000000000000" pitchFamily="34" charset="-122"/>
                  </a:rPr>
                  <a:t>01</a:t>
                </a:r>
              </a:p>
            </p:txBody>
          </p:sp>
          <p:sp>
            <p:nvSpPr>
              <p:cNvPr id="11" name="矩形 10">
                <a:extLst>
                  <a:ext uri="{FF2B5EF4-FFF2-40B4-BE49-F238E27FC236}">
                    <a16:creationId xmlns:a16="http://schemas.microsoft.com/office/drawing/2014/main" id="{C3534F8B-C5C9-4252-A4E0-24C405A742DC}"/>
                  </a:ext>
                </a:extLst>
              </p:cNvPr>
              <p:cNvSpPr/>
              <p:nvPr/>
            </p:nvSpPr>
            <p:spPr>
              <a:xfrm rot="18900000">
                <a:off x="5660952" y="4673992"/>
                <a:ext cx="1800000" cy="1800000"/>
              </a:xfrm>
              <a:prstGeom prst="rect">
                <a:avLst/>
              </a:prstGeom>
              <a:noFill/>
              <a:ln w="25400">
                <a:solidFill>
                  <a:srgbClr val="218D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5" name="组合 14">
              <a:extLst>
                <a:ext uri="{FF2B5EF4-FFF2-40B4-BE49-F238E27FC236}">
                  <a16:creationId xmlns:a16="http://schemas.microsoft.com/office/drawing/2014/main" id="{6DE18360-90DD-4CE6-B745-5C89579BA64A}"/>
                </a:ext>
              </a:extLst>
            </p:cNvPr>
            <p:cNvGrpSpPr/>
            <p:nvPr/>
          </p:nvGrpSpPr>
          <p:grpSpPr>
            <a:xfrm>
              <a:off x="10658063" y="4673992"/>
              <a:ext cx="1800000" cy="1800000"/>
              <a:chOff x="10658063" y="4673992"/>
              <a:chExt cx="1800000" cy="1800000"/>
            </a:xfrm>
          </p:grpSpPr>
          <p:sp>
            <p:nvSpPr>
              <p:cNvPr id="16" name="02">
                <a:extLst>
                  <a:ext uri="{FF2B5EF4-FFF2-40B4-BE49-F238E27FC236}">
                    <a16:creationId xmlns:a16="http://schemas.microsoft.com/office/drawing/2014/main" id="{00607034-1F4B-484B-BEB4-2F6D27632272}"/>
                  </a:ext>
                </a:extLst>
              </p:cNvPr>
              <p:cNvSpPr txBox="1"/>
              <p:nvPr/>
            </p:nvSpPr>
            <p:spPr>
              <a:xfrm>
                <a:off x="10885559" y="4888888"/>
                <a:ext cx="1345007" cy="1367578"/>
              </a:xfrm>
              <a:prstGeom prst="rect">
                <a:avLst/>
              </a:prstGeom>
              <a:ln w="12700">
                <a:miter lim="400000"/>
              </a:ln>
              <a:extLst>
                <a:ext uri="{C572A759-6A51-4108-AA02-DFA0A04FC94B}">
                  <ma14:wrappingTextBoxFlag xmlns="" xmlns:ma14="http://schemas.microsoft.com/office/mac/drawingml/2011/main" val="1"/>
                </a:ext>
              </a:extLst>
            </p:spPr>
            <p:txBody>
              <a:bodyPr wrap="none" lIns="67471" tIns="67471" rIns="67471" bIns="67471" anchor="ctr">
                <a:spAutoFit/>
              </a:bodyPr>
              <a:lstStyle>
                <a:lvl1pPr>
                  <a:defRPr sz="8000">
                    <a:solidFill>
                      <a:srgbClr val="343B65"/>
                    </a:solidFill>
                    <a:latin typeface="Source Han Sans CN Bold Bold"/>
                    <a:ea typeface="Source Han Sans CN Bold Bold"/>
                    <a:cs typeface="Source Han Sans CN Bold Bold"/>
                    <a:sym typeface="Source Han Sans CN Bold Bold"/>
                  </a:defRPr>
                </a:lvl1pPr>
              </a:lstStyle>
              <a:p>
                <a:r>
                  <a:rPr sz="8001" dirty="0">
                    <a:solidFill>
                      <a:srgbClr val="113A78"/>
                    </a:solidFill>
                    <a:latin typeface="思源黑体 CN Bold" panose="020B0800000000000000" pitchFamily="34" charset="-122"/>
                    <a:ea typeface="思源黑体 CN Bold" panose="020B0800000000000000" pitchFamily="34" charset="-122"/>
                  </a:rPr>
                  <a:t>02</a:t>
                </a:r>
              </a:p>
            </p:txBody>
          </p:sp>
          <p:sp>
            <p:nvSpPr>
              <p:cNvPr id="17" name="矩形 16">
                <a:extLst>
                  <a:ext uri="{FF2B5EF4-FFF2-40B4-BE49-F238E27FC236}">
                    <a16:creationId xmlns:a16="http://schemas.microsoft.com/office/drawing/2014/main" id="{077BBD4C-6BD5-4E4F-A096-EC7E902AC545}"/>
                  </a:ext>
                </a:extLst>
              </p:cNvPr>
              <p:cNvSpPr/>
              <p:nvPr/>
            </p:nvSpPr>
            <p:spPr>
              <a:xfrm rot="18900000">
                <a:off x="10658063" y="4673992"/>
                <a:ext cx="1800000" cy="1800000"/>
              </a:xfrm>
              <a:prstGeom prst="rect">
                <a:avLst/>
              </a:prstGeom>
              <a:noFill/>
              <a:ln w="25400">
                <a:solidFill>
                  <a:srgbClr val="113A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spTree>
    <p:extLst>
      <p:ext uri="{BB962C8B-B14F-4D97-AF65-F5344CB8AC3E}">
        <p14:creationId xmlns:p14="http://schemas.microsoft.com/office/powerpoint/2010/main" val="232068960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rgbClr val="1577BA"/>
                </a:solidFill>
                <a:latin typeface="思源黑体 CN Bold" panose="020B0800000000000000" charset="-122"/>
                <a:ea typeface="思源黑体 CN Bold" panose="020B0800000000000000" charset="-122"/>
              </a:rPr>
              <a:t>正则</a:t>
            </a:r>
            <a:endParaRPr lang="en-US" altLang="zh-CN" sz="6600" dirty="0">
              <a:solidFill>
                <a:srgbClr val="1577BA"/>
              </a:solidFill>
              <a:latin typeface="思源黑体 CN Bold" panose="020B0800000000000000" charset="-122"/>
              <a:ea typeface="思源黑体 CN Bold" panose="020B0800000000000000" charset="-122"/>
            </a:endParaRPr>
          </a:p>
        </p:txBody>
      </p:sp>
      <p:sp>
        <p:nvSpPr>
          <p:cNvPr id="5" name="文本框 4"/>
          <p:cNvSpPr txBox="1"/>
          <p:nvPr/>
        </p:nvSpPr>
        <p:spPr>
          <a:xfrm>
            <a:off x="2429694" y="2046013"/>
            <a:ext cx="18180000" cy="8508804"/>
          </a:xfrm>
          <a:prstGeom prst="rect">
            <a:avLst/>
          </a:prstGeom>
          <a:noFill/>
        </p:spPr>
        <p:txBody>
          <a:bodyPr wrap="square" rtlCol="0">
            <a:spAutoFit/>
          </a:bodyPr>
          <a:lstStyle/>
          <a:p>
            <a:pPr marL="571500" indent="-571500" latinLnBrk="1">
              <a:lnSpc>
                <a:spcPct val="150000"/>
              </a:lnSpc>
              <a:buClr>
                <a:schemeClr val="accent5"/>
              </a:buClr>
              <a:buFont typeface="Wingdings" panose="05000000000000000000" pitchFamily="2" charset="2"/>
              <a:buChar char="u"/>
            </a:pPr>
            <a:r>
              <a:rPr lang="zh-CN" altLang="en-US" sz="3600" dirty="0">
                <a:solidFill>
                  <a:srgbClr val="1577BA"/>
                </a:solidFill>
                <a:latin typeface="思源黑体 CN Normal" panose="020B0400000000000000" charset="-122"/>
                <a:ea typeface="思源黑体 CN Normal" panose="020B0400000000000000" charset="-122"/>
                <a:sym typeface="+mn-ea"/>
              </a:rPr>
              <a:t>语法</a:t>
            </a:r>
            <a:endParaRPr lang="en-US" altLang="zh-CN" sz="3600" dirty="0">
              <a:solidFill>
                <a:srgbClr val="1577BA"/>
              </a:solidFill>
              <a:latin typeface="思源黑体 CN Normal" panose="020B0400000000000000" charset="-122"/>
              <a:ea typeface="思源黑体 CN Normal" panose="020B0400000000000000" charset="-122"/>
              <a:sym typeface="+mn-ea"/>
            </a:endParaRPr>
          </a:p>
          <a:p>
            <a:pPr latinLnBrk="1">
              <a:lnSpc>
                <a:spcPct val="150000"/>
              </a:lnSpc>
              <a:buClr>
                <a:schemeClr val="accent5"/>
              </a:buClr>
            </a:pPr>
            <a:r>
              <a:rPr lang="zh-CN" altLang="en-US" sz="3600" dirty="0">
                <a:solidFill>
                  <a:schemeClr val="tx1">
                    <a:lumMod val="75000"/>
                    <a:lumOff val="25000"/>
                  </a:schemeClr>
                </a:solidFill>
                <a:latin typeface="思源黑体 CN Normal" panose="020B0400000000000000" charset="-122"/>
                <a:ea typeface="思源黑体 CN Normal" panose="020B0400000000000000" charset="-122"/>
                <a:sym typeface="+mn-ea"/>
              </a:rPr>
              <a:t>正则表达式描述了一种字符串匹配的模式，可以用来检查一个串是否含有某种子串、将匹配的子串替换或者从某个串中取出符合某个条件的子串等。</a:t>
            </a:r>
            <a:endPar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latinLnBrk="1">
              <a:lnSpc>
                <a:spcPct val="150000"/>
              </a:lnSpc>
              <a:buClr>
                <a:schemeClr val="accent5"/>
              </a:buClr>
            </a:pPr>
            <a:endPar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marL="571500" indent="-571500" latinLnBrk="1">
              <a:lnSpc>
                <a:spcPct val="150000"/>
              </a:lnSpc>
              <a:buClr>
                <a:schemeClr val="accent5"/>
              </a:buClr>
              <a:buFont typeface="Wingdings" panose="05000000000000000000" pitchFamily="2" charset="2"/>
              <a:buChar char="p"/>
            </a:pP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构造正则表达式的方法和创建数学表达式的方法一样。也就是用多种元字符</a:t>
            </a:r>
            <a:r>
              <a:rPr lang="zh-CN" altLang="en-US" sz="3200">
                <a:solidFill>
                  <a:schemeClr val="tx1">
                    <a:lumMod val="75000"/>
                    <a:lumOff val="25000"/>
                  </a:schemeClr>
                </a:solidFill>
                <a:latin typeface="思源黑体 CN Normal" panose="020B0400000000000000" charset="-122"/>
                <a:ea typeface="思源黑体 CN Normal" panose="020B0400000000000000" charset="-122"/>
                <a:sym typeface="+mn-ea"/>
              </a:rPr>
              <a:t>与运算符，可以</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将小的表达式结合在一起来创建更大的表达式。正则表达式的组件可以是单个的字符、字符集合、字符范围、字符间的选择或者所有这些组件的任意组合。</a:t>
            </a:r>
            <a:endPar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marL="571500" indent="-571500" latinLnBrk="1">
              <a:lnSpc>
                <a:spcPct val="150000"/>
              </a:lnSpc>
              <a:buClr>
                <a:schemeClr val="accent5"/>
              </a:buClr>
              <a:buFont typeface="Wingdings" panose="05000000000000000000" pitchFamily="2" charset="2"/>
              <a:buChar char="p"/>
            </a:pPr>
            <a:endPar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marL="571500" indent="-571500" latinLnBrk="1">
              <a:lnSpc>
                <a:spcPct val="150000"/>
              </a:lnSpc>
              <a:buClr>
                <a:schemeClr val="accent5"/>
              </a:buClr>
              <a:buFont typeface="Wingdings" panose="05000000000000000000" pitchFamily="2" charset="2"/>
              <a:buChar char="p"/>
            </a:pP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正则表达式是由普通字符（例如字符 </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a </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到 </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z</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）以及特殊字符（称为</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元字符</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）组成的文字模式。模式描述在搜索文本时要匹配的一个或多个字符串。正则表达式作为一个模板，将某个字符模式与所搜索的字符串进行匹配。</a:t>
            </a:r>
            <a:endPar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endParaRPr>
          </a:p>
        </p:txBody>
      </p:sp>
    </p:spTree>
    <p:extLst>
      <p:ext uri="{BB962C8B-B14F-4D97-AF65-F5344CB8AC3E}">
        <p14:creationId xmlns:p14="http://schemas.microsoft.com/office/powerpoint/2010/main" val="395525483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867" y="585502"/>
            <a:ext cx="21599654" cy="1100967"/>
          </a:xfrm>
        </p:spPr>
        <p:txBody>
          <a:bodyPr/>
          <a:lstStyle/>
          <a:p>
            <a:r>
              <a:rPr lang="zh-CN" altLang="en-US" dirty="0"/>
              <a:t>特殊字符</a:t>
            </a:r>
          </a:p>
        </p:txBody>
      </p:sp>
      <p:pic>
        <p:nvPicPr>
          <p:cNvPr id="4" name="图片 3">
            <a:extLst>
              <a:ext uri="{FF2B5EF4-FFF2-40B4-BE49-F238E27FC236}">
                <a16:creationId xmlns:a16="http://schemas.microsoft.com/office/drawing/2014/main" id="{981643FD-5F80-4512-98A0-EA25FEAC7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319" y="2148298"/>
            <a:ext cx="15756751" cy="10021535"/>
          </a:xfrm>
          <a:prstGeom prst="rect">
            <a:avLst/>
          </a:prstGeom>
        </p:spPr>
      </p:pic>
      <p:sp>
        <p:nvSpPr>
          <p:cNvPr id="7" name="矩形 6">
            <a:extLst>
              <a:ext uri="{FF2B5EF4-FFF2-40B4-BE49-F238E27FC236}">
                <a16:creationId xmlns:a16="http://schemas.microsoft.com/office/drawing/2014/main" id="{573D87D6-DB57-431A-ADD1-14955F38C3A9}"/>
              </a:ext>
            </a:extLst>
          </p:cNvPr>
          <p:cNvSpPr/>
          <p:nvPr/>
        </p:nvSpPr>
        <p:spPr>
          <a:xfrm>
            <a:off x="8016171" y="1424859"/>
            <a:ext cx="7007046" cy="523220"/>
          </a:xfrm>
          <a:prstGeom prst="rect">
            <a:avLst/>
          </a:prstGeom>
        </p:spPr>
        <p:txBody>
          <a:bodyPr wrap="none">
            <a:spAutoFit/>
          </a:bodyPr>
          <a:lstStyle/>
          <a:p>
            <a:r>
              <a:rPr lang="zh-CN" altLang="en-US" sz="2800" dirty="0">
                <a:solidFill>
                  <a:schemeClr val="tx1">
                    <a:lumMod val="75000"/>
                    <a:lumOff val="25000"/>
                  </a:schemeClr>
                </a:solidFill>
                <a:latin typeface="思源黑体 CN Normal" panose="020B0400000000000000" charset="-122"/>
                <a:ea typeface="思源黑体 CN Normal" panose="020B0400000000000000" charset="-122"/>
                <a:sym typeface="+mn-ea"/>
              </a:rPr>
              <a:t>所谓特殊字符，就是一些有特殊含义的字符</a:t>
            </a:r>
            <a:endParaRPr lang="zh-CN" altLang="en-US" sz="2800" dirty="0"/>
          </a:p>
        </p:txBody>
      </p:sp>
    </p:spTree>
    <p:extLst>
      <p:ext uri="{BB962C8B-B14F-4D97-AF65-F5344CB8AC3E}">
        <p14:creationId xmlns:p14="http://schemas.microsoft.com/office/powerpoint/2010/main" val="41553990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867" y="585502"/>
            <a:ext cx="21599654" cy="1100967"/>
          </a:xfrm>
        </p:spPr>
        <p:txBody>
          <a:bodyPr/>
          <a:lstStyle/>
          <a:p>
            <a:r>
              <a:rPr lang="zh-CN" altLang="en-US" dirty="0"/>
              <a:t>限定符</a:t>
            </a:r>
          </a:p>
        </p:txBody>
      </p:sp>
      <p:sp>
        <p:nvSpPr>
          <p:cNvPr id="7" name="矩形 6">
            <a:extLst>
              <a:ext uri="{FF2B5EF4-FFF2-40B4-BE49-F238E27FC236}">
                <a16:creationId xmlns:a16="http://schemas.microsoft.com/office/drawing/2014/main" id="{573D87D6-DB57-431A-ADD1-14955F38C3A9}"/>
              </a:ext>
            </a:extLst>
          </p:cNvPr>
          <p:cNvSpPr/>
          <p:nvPr/>
        </p:nvSpPr>
        <p:spPr>
          <a:xfrm>
            <a:off x="3573843" y="2905323"/>
            <a:ext cx="15891701" cy="1292662"/>
          </a:xfrm>
          <a:prstGeom prst="rect">
            <a:avLst/>
          </a:prstGeom>
        </p:spPr>
        <p:txBody>
          <a:bodyPr wrap="square">
            <a:spAutoFit/>
          </a:bodyPr>
          <a:lstStyle/>
          <a:p>
            <a:pPr marL="457200" indent="-457200">
              <a:buFont typeface="Arial" panose="020B0604020202020204" pitchFamily="34" charset="0"/>
              <a:buChar char="•"/>
            </a:pPr>
            <a:r>
              <a:rPr lang="zh-CN" altLang="en-US" sz="2600" dirty="0"/>
              <a:t>限定符用来指定正则表达式的一个给定组件必须要出现多少次才能满足匹配。</a:t>
            </a:r>
            <a:endParaRPr lang="en-US" altLang="zh-CN" sz="2600" dirty="0"/>
          </a:p>
          <a:p>
            <a:pPr marL="457200" indent="-457200">
              <a:buFont typeface="Arial" panose="020B0604020202020204" pitchFamily="34" charset="0"/>
              <a:buChar char="•"/>
            </a:pPr>
            <a:endParaRPr lang="en-US" altLang="zh-CN" sz="2600" dirty="0"/>
          </a:p>
          <a:p>
            <a:pPr marL="457200" indent="-457200">
              <a:buFont typeface="Arial" panose="020B0604020202020204" pitchFamily="34" charset="0"/>
              <a:buChar char="•"/>
            </a:pPr>
            <a:r>
              <a:rPr lang="zh-CN" altLang="en-US" sz="2600" dirty="0"/>
              <a:t>有 * 或 </a:t>
            </a:r>
            <a:r>
              <a:rPr lang="en-US" altLang="zh-CN" sz="2600" dirty="0"/>
              <a:t>+ </a:t>
            </a:r>
            <a:r>
              <a:rPr lang="zh-CN" altLang="en-US" sz="2600" dirty="0"/>
              <a:t>或 </a:t>
            </a:r>
            <a:r>
              <a:rPr lang="en-US" altLang="zh-CN" sz="2600" dirty="0"/>
              <a:t>? </a:t>
            </a:r>
            <a:r>
              <a:rPr lang="zh-CN" altLang="en-US" sz="2600" dirty="0"/>
              <a:t>或 </a:t>
            </a:r>
            <a:r>
              <a:rPr lang="en-US" altLang="zh-CN" sz="2600" dirty="0"/>
              <a:t>{n} </a:t>
            </a:r>
            <a:r>
              <a:rPr lang="zh-CN" altLang="en-US" sz="2600" dirty="0"/>
              <a:t>或 </a:t>
            </a:r>
            <a:r>
              <a:rPr lang="en-US" altLang="zh-CN" sz="2600" dirty="0"/>
              <a:t>{n,} </a:t>
            </a:r>
            <a:r>
              <a:rPr lang="zh-CN" altLang="en-US" sz="2600" dirty="0"/>
              <a:t>或 </a:t>
            </a:r>
            <a:r>
              <a:rPr lang="en-US" altLang="zh-CN" sz="2600" dirty="0"/>
              <a:t>{</a:t>
            </a:r>
            <a:r>
              <a:rPr lang="en-US" altLang="zh-CN" sz="2600" dirty="0" err="1"/>
              <a:t>n,m</a:t>
            </a:r>
            <a:r>
              <a:rPr lang="en-US" altLang="zh-CN" sz="2600" dirty="0"/>
              <a:t>} </a:t>
            </a:r>
            <a:r>
              <a:rPr lang="zh-CN" altLang="en-US" sz="2600" dirty="0"/>
              <a:t>共</a:t>
            </a:r>
            <a:r>
              <a:rPr lang="en-US" altLang="zh-CN" sz="2600" dirty="0"/>
              <a:t>6</a:t>
            </a:r>
            <a:r>
              <a:rPr lang="zh-CN" altLang="en-US" sz="2600" dirty="0"/>
              <a:t>种。</a:t>
            </a:r>
          </a:p>
        </p:txBody>
      </p:sp>
      <p:pic>
        <p:nvPicPr>
          <p:cNvPr id="5" name="图片 4">
            <a:extLst>
              <a:ext uri="{FF2B5EF4-FFF2-40B4-BE49-F238E27FC236}">
                <a16:creationId xmlns:a16="http://schemas.microsoft.com/office/drawing/2014/main" id="{BB3B6678-A076-477E-B80C-99DAD2B41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3" y="4559589"/>
            <a:ext cx="15854929" cy="6317673"/>
          </a:xfrm>
          <a:prstGeom prst="rect">
            <a:avLst/>
          </a:prstGeom>
        </p:spPr>
      </p:pic>
    </p:spTree>
    <p:extLst>
      <p:ext uri="{BB962C8B-B14F-4D97-AF65-F5344CB8AC3E}">
        <p14:creationId xmlns:p14="http://schemas.microsoft.com/office/powerpoint/2010/main" val="258245297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867" y="585502"/>
            <a:ext cx="21599654" cy="1100967"/>
          </a:xfrm>
        </p:spPr>
        <p:txBody>
          <a:bodyPr/>
          <a:lstStyle/>
          <a:p>
            <a:r>
              <a:rPr lang="zh-CN" altLang="en-US" dirty="0"/>
              <a:t>定位符</a:t>
            </a:r>
          </a:p>
        </p:txBody>
      </p:sp>
      <p:sp>
        <p:nvSpPr>
          <p:cNvPr id="7" name="矩形 6">
            <a:extLst>
              <a:ext uri="{FF2B5EF4-FFF2-40B4-BE49-F238E27FC236}">
                <a16:creationId xmlns:a16="http://schemas.microsoft.com/office/drawing/2014/main" id="{573D87D6-DB57-431A-ADD1-14955F38C3A9}"/>
              </a:ext>
            </a:extLst>
          </p:cNvPr>
          <p:cNvSpPr/>
          <p:nvPr/>
        </p:nvSpPr>
        <p:spPr>
          <a:xfrm>
            <a:off x="3355263" y="3481556"/>
            <a:ext cx="16786062" cy="2092881"/>
          </a:xfrm>
          <a:prstGeom prst="rect">
            <a:avLst/>
          </a:prstGeom>
        </p:spPr>
        <p:txBody>
          <a:bodyPr wrap="square">
            <a:spAutoFit/>
          </a:bodyPr>
          <a:lstStyle/>
          <a:p>
            <a:pPr marL="457200" indent="-457200">
              <a:buFont typeface="Arial" panose="020B0604020202020204" pitchFamily="34" charset="0"/>
              <a:buChar char="•"/>
            </a:pPr>
            <a:r>
              <a:rPr lang="zh-CN" altLang="en-US" sz="2600" dirty="0"/>
              <a:t>定位</a:t>
            </a:r>
            <a:r>
              <a:rPr lang="zh-CN" altLang="en-US" sz="2600"/>
              <a:t>符使你能够将</a:t>
            </a:r>
            <a:r>
              <a:rPr lang="zh-CN" altLang="en-US" sz="2600" dirty="0"/>
              <a:t>正则表达式固定到行首或</a:t>
            </a:r>
            <a:r>
              <a:rPr lang="zh-CN" altLang="en-US" sz="2600"/>
              <a:t>行尾，还使你能够创建这样的正则表达式</a:t>
            </a:r>
            <a:r>
              <a:rPr lang="en-US" altLang="zh-CN" sz="2600"/>
              <a:t>——</a:t>
            </a:r>
            <a:r>
              <a:rPr lang="zh-CN" altLang="en-US" sz="2600"/>
              <a:t>出现</a:t>
            </a:r>
            <a:r>
              <a:rPr lang="zh-CN" altLang="en-US" sz="2600" dirty="0"/>
              <a:t>在一个单词内、在一个单词的开头或者一个单词的结尾。</a:t>
            </a:r>
            <a:endParaRPr lang="en-US" altLang="zh-CN" sz="2600" dirty="0"/>
          </a:p>
          <a:p>
            <a:pPr marL="457200" indent="-457200">
              <a:buFont typeface="Arial" panose="020B0604020202020204" pitchFamily="34" charset="0"/>
              <a:buChar char="•"/>
            </a:pPr>
            <a:endParaRPr lang="zh-CN" altLang="en-US" sz="2600" dirty="0"/>
          </a:p>
          <a:p>
            <a:pPr marL="457200" indent="-457200">
              <a:buFont typeface="Arial" panose="020B0604020202020204" pitchFamily="34" charset="0"/>
              <a:buChar char="•"/>
            </a:pPr>
            <a:r>
              <a:rPr lang="zh-CN" altLang="en-US" sz="2600" dirty="0"/>
              <a:t>定位符用来描述字符串或单词的边界，</a:t>
            </a:r>
            <a:r>
              <a:rPr lang="en-US" altLang="zh-CN" sz="2600" dirty="0"/>
              <a:t>^ </a:t>
            </a:r>
            <a:r>
              <a:rPr lang="zh-CN" altLang="en-US" sz="2600" dirty="0"/>
              <a:t>和 </a:t>
            </a:r>
            <a:r>
              <a:rPr lang="en-US" altLang="zh-CN" sz="2600" dirty="0"/>
              <a:t>$ </a:t>
            </a:r>
            <a:r>
              <a:rPr lang="zh-CN" altLang="en-US" sz="2600" dirty="0"/>
              <a:t>分别指字符串的开始与结束，</a:t>
            </a:r>
            <a:r>
              <a:rPr lang="en-US" altLang="zh-CN" sz="2600" dirty="0"/>
              <a:t>\b </a:t>
            </a:r>
            <a:r>
              <a:rPr lang="zh-CN" altLang="en-US" sz="2600" dirty="0"/>
              <a:t>描述单词的前或后边界，</a:t>
            </a:r>
            <a:r>
              <a:rPr lang="en-US" altLang="zh-CN" sz="2600" dirty="0"/>
              <a:t>\B </a:t>
            </a:r>
            <a:r>
              <a:rPr lang="zh-CN" altLang="en-US" sz="2600" dirty="0"/>
              <a:t>表示非单词边界。</a:t>
            </a:r>
          </a:p>
        </p:txBody>
      </p:sp>
      <p:pic>
        <p:nvPicPr>
          <p:cNvPr id="4" name="图片 3">
            <a:extLst>
              <a:ext uri="{FF2B5EF4-FFF2-40B4-BE49-F238E27FC236}">
                <a16:creationId xmlns:a16="http://schemas.microsoft.com/office/drawing/2014/main" id="{A9625FA2-51E2-4F74-A8B4-181C186B4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5262" y="6358144"/>
            <a:ext cx="16786063" cy="3563612"/>
          </a:xfrm>
          <a:prstGeom prst="rect">
            <a:avLst/>
          </a:prstGeom>
        </p:spPr>
      </p:pic>
    </p:spTree>
    <p:extLst>
      <p:ext uri="{BB962C8B-B14F-4D97-AF65-F5344CB8AC3E}">
        <p14:creationId xmlns:p14="http://schemas.microsoft.com/office/powerpoint/2010/main" val="213483859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719866" y="552932"/>
            <a:ext cx="21599655" cy="1100941"/>
          </a:xfrm>
          <a:prstGeom prst="rect">
            <a:avLst/>
          </a:prstGeom>
        </p:spPr>
        <p:txBody>
          <a:bodyPr vert="horz" lIns="121917" tIns="60959" rIns="121917" bIns="60959" rtlCol="0" anchor="ctr">
            <a:noAutofit/>
          </a:bodyPr>
          <a:lstStyle>
            <a:lvl1pPr algn="l" defTabSz="1727835" rtl="0" eaLnBrk="1" latinLnBrk="0" hangingPunct="1">
              <a:spcBef>
                <a:spcPct val="0"/>
              </a:spcBef>
              <a:buNone/>
              <a:defRPr sz="6045" kern="1200">
                <a:solidFill>
                  <a:schemeClr val="accent6">
                    <a:lumMod val="50000"/>
                  </a:schemeClr>
                </a:solidFill>
                <a:latin typeface="微软雅黑" panose="020B0503020204020204" pitchFamily="34" charset="-122"/>
                <a:ea typeface="微软雅黑" panose="020B0503020204020204" pitchFamily="34" charset="-122"/>
                <a:cs typeface="+mj-cs"/>
              </a:defRPr>
            </a:lvl1pPr>
          </a:lstStyle>
          <a:p>
            <a:r>
              <a:rPr lang="zh-CN" altLang="en-US" sz="6600" dirty="0">
                <a:solidFill>
                  <a:srgbClr val="1577BA"/>
                </a:solidFill>
                <a:latin typeface="思源黑体 CN Bold" panose="020B0800000000000000" charset="-122"/>
                <a:ea typeface="思源黑体 CN Bold" panose="020B0800000000000000" charset="-122"/>
              </a:rPr>
              <a:t>创建正则对象</a:t>
            </a:r>
            <a:endParaRPr lang="en-US" altLang="zh-CN" sz="6600" dirty="0">
              <a:solidFill>
                <a:srgbClr val="1577BA"/>
              </a:solidFill>
              <a:latin typeface="思源黑体 CN Bold" panose="020B0800000000000000" charset="-122"/>
              <a:ea typeface="思源黑体 CN Bold" panose="020B0800000000000000" charset="-122"/>
            </a:endParaRPr>
          </a:p>
        </p:txBody>
      </p:sp>
      <p:sp>
        <p:nvSpPr>
          <p:cNvPr id="5" name="文本框 4"/>
          <p:cNvSpPr txBox="1"/>
          <p:nvPr/>
        </p:nvSpPr>
        <p:spPr>
          <a:xfrm>
            <a:off x="3295264" y="2964436"/>
            <a:ext cx="16448857" cy="7031477"/>
          </a:xfrm>
          <a:prstGeom prst="rect">
            <a:avLst/>
          </a:prstGeom>
          <a:noFill/>
        </p:spPr>
        <p:txBody>
          <a:bodyPr wrap="square" rtlCol="0">
            <a:spAutoFit/>
          </a:bodyPr>
          <a:lstStyle/>
          <a:p>
            <a:pPr marL="571500" indent="-571500" latinLnBrk="1">
              <a:lnSpc>
                <a:spcPct val="150000"/>
              </a:lnSpc>
              <a:buClr>
                <a:schemeClr val="accent5"/>
              </a:buClr>
              <a:buFont typeface="Wingdings" panose="05000000000000000000" pitchFamily="2" charset="2"/>
              <a:buChar char="u"/>
            </a:pPr>
            <a:r>
              <a:rPr lang="zh-CN" altLang="en-US" sz="3600" dirty="0">
                <a:solidFill>
                  <a:srgbClr val="1577BA"/>
                </a:solidFill>
                <a:latin typeface="思源黑体 CN Normal" panose="020B0400000000000000" charset="-122"/>
                <a:ea typeface="思源黑体 CN Normal" panose="020B0400000000000000" charset="-122"/>
                <a:sym typeface="+mn-ea"/>
              </a:rPr>
              <a:t>直接量语法</a:t>
            </a:r>
            <a:endParaRPr lang="en-US" altLang="zh-CN" sz="3600" dirty="0">
              <a:solidFill>
                <a:srgbClr val="1577BA"/>
              </a:solidFill>
              <a:latin typeface="思源黑体 CN Normal" panose="020B0400000000000000" charset="-122"/>
              <a:ea typeface="思源黑体 CN Normal" panose="020B0400000000000000" charset="-122"/>
              <a:sym typeface="+mn-ea"/>
            </a:endParaRPr>
          </a:p>
          <a:p>
            <a:pPr latinLnBrk="1">
              <a:lnSpc>
                <a:spcPct val="150000"/>
              </a:lnSpc>
              <a:buClr>
                <a:schemeClr val="accent5"/>
              </a:buClr>
            </a:pP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/pattern/modifiers</a:t>
            </a:r>
          </a:p>
          <a:p>
            <a:pPr latinLnBrk="1">
              <a:lnSpc>
                <a:spcPct val="150000"/>
              </a:lnSpc>
              <a:buClr>
                <a:schemeClr val="accent5"/>
              </a:buClr>
            </a:pPr>
            <a:endParaRPr lang="en-US" altLang="zh-CN" sz="3600" dirty="0">
              <a:solidFill>
                <a:schemeClr val="tx1">
                  <a:lumMod val="75000"/>
                  <a:lumOff val="25000"/>
                </a:schemeClr>
              </a:solidFill>
              <a:latin typeface="思源黑体 CN Normal" panose="020B0400000000000000" charset="-122"/>
              <a:ea typeface="思源黑体 CN Normal" panose="020B0400000000000000" charset="-122"/>
              <a:sym typeface="+mn-ea"/>
            </a:endParaRPr>
          </a:p>
          <a:p>
            <a:pPr marL="571500" indent="-571500" latinLnBrk="1">
              <a:lnSpc>
                <a:spcPct val="150000"/>
              </a:lnSpc>
              <a:buClr>
                <a:schemeClr val="accent5"/>
              </a:buClr>
              <a:buFont typeface="Wingdings" panose="05000000000000000000" pitchFamily="2" charset="2"/>
              <a:buChar char="u"/>
            </a:pPr>
            <a:r>
              <a:rPr lang="zh-CN" altLang="en-US" sz="3600" dirty="0">
                <a:solidFill>
                  <a:srgbClr val="1577BA"/>
                </a:solidFill>
                <a:latin typeface="思源黑体 CN Normal" panose="020B0400000000000000" charset="-122"/>
                <a:ea typeface="思源黑体 CN Normal" panose="020B0400000000000000" charset="-122"/>
                <a:sym typeface="+mn-ea"/>
              </a:rPr>
              <a:t>创建 </a:t>
            </a:r>
            <a:r>
              <a:rPr lang="en-US" altLang="zh-CN" sz="3600" dirty="0" err="1">
                <a:solidFill>
                  <a:srgbClr val="1577BA"/>
                </a:solidFill>
                <a:latin typeface="思源黑体 CN Normal" panose="020B0400000000000000" charset="-122"/>
                <a:ea typeface="思源黑体 CN Normal" panose="020B0400000000000000" charset="-122"/>
                <a:sym typeface="+mn-ea"/>
              </a:rPr>
              <a:t>RegExp</a:t>
            </a:r>
            <a:r>
              <a:rPr lang="en-US" altLang="zh-CN" sz="3600" dirty="0">
                <a:solidFill>
                  <a:srgbClr val="1577BA"/>
                </a:solidFill>
                <a:latin typeface="思源黑体 CN Normal" panose="020B0400000000000000" charset="-122"/>
                <a:ea typeface="思源黑体 CN Normal" panose="020B0400000000000000" charset="-122"/>
                <a:sym typeface="+mn-ea"/>
              </a:rPr>
              <a:t> </a:t>
            </a:r>
            <a:r>
              <a:rPr lang="zh-CN" altLang="en-US" sz="3600" dirty="0">
                <a:solidFill>
                  <a:srgbClr val="1577BA"/>
                </a:solidFill>
                <a:latin typeface="思源黑体 CN Normal" panose="020B0400000000000000" charset="-122"/>
                <a:ea typeface="思源黑体 CN Normal" panose="020B0400000000000000" charset="-122"/>
                <a:sym typeface="+mn-ea"/>
              </a:rPr>
              <a:t>对象的语法</a:t>
            </a:r>
            <a:endParaRPr lang="en-US" altLang="zh-CN" sz="3600" dirty="0">
              <a:solidFill>
                <a:srgbClr val="1577BA"/>
              </a:solidFill>
              <a:latin typeface="思源黑体 CN Normal" panose="020B0400000000000000" charset="-122"/>
              <a:ea typeface="思源黑体 CN Normal" panose="020B0400000000000000" charset="-122"/>
              <a:sym typeface="+mn-ea"/>
            </a:endParaRPr>
          </a:p>
          <a:p>
            <a:pPr latinLnBrk="1">
              <a:lnSpc>
                <a:spcPct val="150000"/>
              </a:lnSpc>
              <a:buClr>
                <a:schemeClr val="accent5"/>
              </a:buClr>
            </a:pP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new </a:t>
            </a:r>
            <a:r>
              <a:rPr lang="en-US" altLang="zh-CN" sz="3200" dirty="0" err="1">
                <a:solidFill>
                  <a:schemeClr val="tx1">
                    <a:lumMod val="75000"/>
                    <a:lumOff val="25000"/>
                  </a:schemeClr>
                </a:solidFill>
                <a:latin typeface="思源黑体 CN Normal" panose="020B0400000000000000" charset="-122"/>
                <a:ea typeface="思源黑体 CN Normal" panose="020B0400000000000000" charset="-122"/>
                <a:sym typeface="+mn-ea"/>
              </a:rPr>
              <a:t>RegExp</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(pattern, </a:t>
            </a:r>
            <a:r>
              <a:rPr lang="en-US" altLang="zh-CN" sz="3200">
                <a:solidFill>
                  <a:schemeClr val="tx1">
                    <a:lumMod val="75000"/>
                    <a:lumOff val="25000"/>
                  </a:schemeClr>
                </a:solidFill>
                <a:latin typeface="思源黑体 CN Normal" panose="020B0400000000000000" charset="-122"/>
                <a:ea typeface="思源黑体 CN Normal" panose="020B0400000000000000" charset="-122"/>
                <a:sym typeface="+mn-ea"/>
              </a:rPr>
              <a:t>modifiers);</a:t>
            </a:r>
          </a:p>
          <a:p>
            <a:pPr latinLnBrk="1">
              <a:lnSpc>
                <a:spcPct val="150000"/>
              </a:lnSpc>
              <a:buClr>
                <a:schemeClr val="accent5"/>
              </a:buClr>
            </a:pPr>
            <a:endParaRPr lang="en-US" altLang="zh-CN" sz="3600">
              <a:solidFill>
                <a:srgbClr val="1577BA"/>
              </a:solidFill>
              <a:latin typeface="思源黑体 CN Normal" panose="020B0400000000000000" charset="-122"/>
              <a:ea typeface="思源黑体 CN Normal" panose="020B0400000000000000" charset="-122"/>
              <a:sym typeface="+mn-ea"/>
            </a:endParaRPr>
          </a:p>
          <a:p>
            <a:pPr marL="457200" indent="-457200" latinLnBrk="1">
              <a:lnSpc>
                <a:spcPct val="150000"/>
              </a:lnSpc>
              <a:buClr>
                <a:schemeClr val="tx1"/>
              </a:buClr>
              <a:buFont typeface="Arial" panose="020B0604020202020204" pitchFamily="34" charset="0"/>
              <a:buChar char="•"/>
            </a:pPr>
            <a:r>
              <a:rPr lang="zh-CN" altLang="en-US" sz="3200">
                <a:solidFill>
                  <a:schemeClr val="tx1">
                    <a:lumMod val="75000"/>
                    <a:lumOff val="25000"/>
                  </a:schemeClr>
                </a:solidFill>
                <a:latin typeface="思源黑体 CN Normal" panose="020B0400000000000000" charset="-122"/>
                <a:ea typeface="思源黑体 CN Normal" panose="020B0400000000000000" charset="-122"/>
                <a:sym typeface="+mn-ea"/>
              </a:rPr>
              <a:t>参数</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 </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pattern </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是一个字符串，指定了正则表达式的模式或其他正则表达式。</a:t>
            </a:r>
          </a:p>
          <a:p>
            <a:pPr marL="457200" indent="-457200" latinLnBrk="1">
              <a:lnSpc>
                <a:spcPct val="150000"/>
              </a:lnSpc>
              <a:buClr>
                <a:schemeClr val="tx1"/>
              </a:buClr>
              <a:buFont typeface="Arial" panose="020B0604020202020204" pitchFamily="34" charset="0"/>
              <a:buChar char="•"/>
            </a:pP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参数 </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 modifiers  </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是一个可选的字符串，常用包含属性 </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"g"</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a:t>
            </a:r>
            <a:r>
              <a:rPr lang="en-US" altLang="zh-CN" sz="3200" dirty="0" err="1">
                <a:solidFill>
                  <a:schemeClr val="tx1">
                    <a:lumMod val="75000"/>
                    <a:lumOff val="25000"/>
                  </a:schemeClr>
                </a:solidFill>
                <a:latin typeface="思源黑体 CN Normal" panose="020B0400000000000000" charset="-122"/>
                <a:ea typeface="思源黑体 CN Normal" panose="020B0400000000000000" charset="-122"/>
                <a:sym typeface="+mn-ea"/>
              </a:rPr>
              <a:t>i</a:t>
            </a:r>
            <a:r>
              <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rPr>
              <a:t>" </a:t>
            </a:r>
            <a:r>
              <a:rPr lang="zh-CN" altLang="en-US" sz="3200" dirty="0">
                <a:solidFill>
                  <a:schemeClr val="tx1">
                    <a:lumMod val="75000"/>
                    <a:lumOff val="25000"/>
                  </a:schemeClr>
                </a:solidFill>
                <a:latin typeface="思源黑体 CN Normal" panose="020B0400000000000000" charset="-122"/>
                <a:ea typeface="思源黑体 CN Normal" panose="020B0400000000000000" charset="-122"/>
                <a:sym typeface="+mn-ea"/>
              </a:rPr>
              <a:t>，分别用于指定全局匹配、区分大小写的匹配。</a:t>
            </a:r>
            <a:endParaRPr lang="en-US" altLang="zh-CN" sz="3200" dirty="0">
              <a:solidFill>
                <a:schemeClr val="tx1">
                  <a:lumMod val="75000"/>
                  <a:lumOff val="25000"/>
                </a:schemeClr>
              </a:solidFill>
              <a:latin typeface="思源黑体 CN Normal" panose="020B0400000000000000" charset="-122"/>
              <a:ea typeface="思源黑体 CN Normal" panose="020B0400000000000000" charset="-122"/>
              <a:sym typeface="+mn-ea"/>
            </a:endParaRPr>
          </a:p>
        </p:txBody>
      </p:sp>
    </p:spTree>
    <p:extLst>
      <p:ext uri="{BB962C8B-B14F-4D97-AF65-F5344CB8AC3E}">
        <p14:creationId xmlns:p14="http://schemas.microsoft.com/office/powerpoint/2010/main" val="319285174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fade">
                                      <p:cBhvr>
                                        <p:cTn id="2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908" y="519000"/>
            <a:ext cx="21599654" cy="1100967"/>
          </a:xfrm>
        </p:spPr>
        <p:txBody>
          <a:bodyPr/>
          <a:lstStyle/>
          <a:p>
            <a:r>
              <a:rPr lang="zh-CN" altLang="en-US" b="1" dirty="0"/>
              <a:t>问题解答</a:t>
            </a:r>
            <a:endParaRPr lang="zh-CN" altLang="en-US" dirty="0"/>
          </a:p>
        </p:txBody>
      </p:sp>
      <p:sp>
        <p:nvSpPr>
          <p:cNvPr id="19" name="矩形 18">
            <a:extLst>
              <a:ext uri="{FF2B5EF4-FFF2-40B4-BE49-F238E27FC236}">
                <a16:creationId xmlns:a16="http://schemas.microsoft.com/office/drawing/2014/main" id="{BBBE9339-FA00-4A16-A854-0C822B38781A}"/>
              </a:ext>
            </a:extLst>
          </p:cNvPr>
          <p:cNvSpPr/>
          <p:nvPr/>
        </p:nvSpPr>
        <p:spPr>
          <a:xfrm>
            <a:off x="3149694" y="2187714"/>
            <a:ext cx="16740000" cy="74814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buClr>
                <a:srgbClr val="1577BA"/>
              </a:buClr>
            </a:pPr>
            <a:r>
              <a:rPr lang="zh-CN" altLang="en-US" sz="3200" b="1">
                <a:solidFill>
                  <a:schemeClr val="bg1"/>
                </a:solidFill>
                <a:latin typeface="思源黑体 CN Medium" panose="020B0600000000000000" pitchFamily="34" charset="-122"/>
                <a:ea typeface="思源黑体 CN Medium" panose="020B0600000000000000" pitchFamily="34" charset="-122"/>
              </a:rPr>
              <a:t>                                                                  学员提问</a:t>
            </a:r>
            <a:endParaRPr lang="en-US" altLang="zh-CN" sz="3200" b="1" dirty="0">
              <a:solidFill>
                <a:schemeClr val="bg1"/>
              </a:solidFill>
              <a:latin typeface="思源黑体 CN Medium" panose="020B0600000000000000" pitchFamily="34" charset="-122"/>
              <a:ea typeface="思源黑体 CN Medium" panose="020B0600000000000000" pitchFamily="34" charset="-122"/>
            </a:endParaRPr>
          </a:p>
        </p:txBody>
      </p:sp>
      <p:sp>
        <p:nvSpPr>
          <p:cNvPr id="21" name="矩形 20">
            <a:extLst>
              <a:ext uri="{FF2B5EF4-FFF2-40B4-BE49-F238E27FC236}">
                <a16:creationId xmlns:a16="http://schemas.microsoft.com/office/drawing/2014/main" id="{C96774E6-11B5-4DD5-A338-1B0A5DCAB4EA}"/>
              </a:ext>
            </a:extLst>
          </p:cNvPr>
          <p:cNvSpPr/>
          <p:nvPr/>
        </p:nvSpPr>
        <p:spPr>
          <a:xfrm>
            <a:off x="3149694" y="5203211"/>
            <a:ext cx="16740000" cy="7481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n"/>
            </a:pPr>
            <a:r>
              <a:rPr lang="en-US" altLang="zh-CN" sz="3200" b="1">
                <a:solidFill>
                  <a:srgbClr val="1577BA"/>
                </a:solidFill>
                <a:latin typeface="思源黑体 CN Normal" panose="020B0400000000000000" pitchFamily="34" charset="-122"/>
                <a:ea typeface="思源黑体 CN Normal" panose="020B0400000000000000" pitchFamily="34" charset="-122"/>
                <a:sym typeface="+mn-ea"/>
              </a:rPr>
              <a:t>2.6.2 DOM</a:t>
            </a:r>
            <a:r>
              <a:rPr lang="zh-CN" altLang="en-US" sz="3200" b="1">
                <a:solidFill>
                  <a:srgbClr val="1577BA"/>
                </a:solidFill>
                <a:latin typeface="思源黑体 CN Normal" panose="020B0400000000000000" pitchFamily="34" charset="-122"/>
                <a:ea typeface="思源黑体 CN Normal" panose="020B0400000000000000" pitchFamily="34" charset="-122"/>
                <a:sym typeface="+mn-ea"/>
              </a:rPr>
              <a:t>操作核心：</a:t>
            </a:r>
            <a:r>
              <a:rPr lang="zh-CN" altLang="en-US" sz="3200">
                <a:solidFill>
                  <a:srgbClr val="000000"/>
                </a:solidFill>
                <a:latin typeface="思源黑体 CN Normal" panose="020B0400000000000000" pitchFamily="34" charset="-122"/>
                <a:ea typeface="思源黑体 CN Normal" panose="020B0400000000000000" pitchFamily="34" charset="-122"/>
                <a:sym typeface="+mn-ea"/>
              </a:rPr>
              <a:t>文档碎片</a:t>
            </a:r>
            <a:endParaRPr lang="en-US" altLang="zh-CN" sz="3200">
              <a:solidFill>
                <a:srgbClr val="000000"/>
              </a:solidFill>
              <a:latin typeface="思源黑体 CN Normal" panose="020B0400000000000000" pitchFamily="34" charset="-122"/>
              <a:ea typeface="思源黑体 CN Normal" panose="020B0400000000000000" pitchFamily="34" charset="-122"/>
              <a:sym typeface="+mn-ea"/>
            </a:endParaRPr>
          </a:p>
        </p:txBody>
      </p:sp>
      <p:sp>
        <p:nvSpPr>
          <p:cNvPr id="22" name="矩形 21">
            <a:extLst>
              <a:ext uri="{FF2B5EF4-FFF2-40B4-BE49-F238E27FC236}">
                <a16:creationId xmlns:a16="http://schemas.microsoft.com/office/drawing/2014/main" id="{4BDEE49A-355B-4615-ABF8-026BA28DDC19}"/>
              </a:ext>
            </a:extLst>
          </p:cNvPr>
          <p:cNvSpPr/>
          <p:nvPr/>
        </p:nvSpPr>
        <p:spPr>
          <a:xfrm>
            <a:off x="3149694" y="3482780"/>
            <a:ext cx="16740000" cy="11735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n"/>
            </a:pPr>
            <a:r>
              <a:rPr lang="en-US" altLang="zh-CN" sz="3200" b="1">
                <a:solidFill>
                  <a:srgbClr val="1577BA"/>
                </a:solidFill>
                <a:latin typeface="思源黑体 CN Normal" panose="020B0400000000000000" pitchFamily="34" charset="-122"/>
                <a:ea typeface="思源黑体 CN Normal" panose="020B0400000000000000" pitchFamily="34" charset="-122"/>
                <a:sym typeface="+mn-ea"/>
              </a:rPr>
              <a:t>2.7.1 </a:t>
            </a:r>
            <a:r>
              <a:rPr lang="zh-CN" altLang="en-US" sz="3200" b="1">
                <a:solidFill>
                  <a:srgbClr val="1577BA"/>
                </a:solidFill>
                <a:latin typeface="思源黑体 CN Normal" panose="020B0400000000000000" pitchFamily="34" charset="-122"/>
                <a:ea typeface="思源黑体 CN Normal" panose="020B0400000000000000" pitchFamily="34" charset="-122"/>
                <a:sym typeface="+mn-ea"/>
              </a:rPr>
              <a:t>动画队列：</a:t>
            </a:r>
            <a:r>
              <a:rPr lang="en-US" altLang="zh-CN" sz="3200">
                <a:solidFill>
                  <a:srgbClr val="000000"/>
                </a:solidFill>
                <a:latin typeface="思源黑体 CN Normal" panose="020B0400000000000000" pitchFamily="34" charset="-122"/>
                <a:ea typeface="思源黑体 CN Normal" panose="020B0400000000000000" pitchFamily="34" charset="-122"/>
                <a:sym typeface="+mn-ea"/>
              </a:rPr>
              <a:t>logic</a:t>
            </a:r>
            <a:r>
              <a:rPr lang="zh-CN" altLang="en-US" sz="3200">
                <a:solidFill>
                  <a:srgbClr val="000000"/>
                </a:solidFill>
                <a:latin typeface="思源黑体 CN Normal" panose="020B0400000000000000" pitchFamily="34" charset="-122"/>
                <a:ea typeface="思源黑体 CN Normal" panose="020B0400000000000000" pitchFamily="34" charset="-122"/>
                <a:sym typeface="+mn-ea"/>
              </a:rPr>
              <a:t>函数内 </a:t>
            </a:r>
            <a:r>
              <a:rPr lang="en-US" altLang="zh-CN" sz="3200">
                <a:solidFill>
                  <a:srgbClr val="000000"/>
                </a:solidFill>
                <a:latin typeface="思源黑体 CN Normal" panose="020B0400000000000000" pitchFamily="34" charset="-122"/>
                <a:ea typeface="思源黑体 CN Normal" panose="020B0400000000000000" pitchFamily="34" charset="-122"/>
                <a:sym typeface="+mn-ea"/>
              </a:rPr>
              <a:t>end</a:t>
            </a:r>
            <a:r>
              <a:rPr lang="zh-CN" altLang="en-US" sz="3200">
                <a:solidFill>
                  <a:srgbClr val="000000"/>
                </a:solidFill>
                <a:latin typeface="思源黑体 CN Normal" panose="020B0400000000000000" pitchFamily="34" charset="-122"/>
                <a:ea typeface="思源黑体 CN Normal" panose="020B0400000000000000" pitchFamily="34" charset="-122"/>
                <a:sym typeface="+mn-ea"/>
              </a:rPr>
              <a:t>和</a:t>
            </a:r>
            <a:r>
              <a:rPr lang="en-US" altLang="zh-CN" sz="3200">
                <a:solidFill>
                  <a:srgbClr val="000000"/>
                </a:solidFill>
                <a:latin typeface="思源黑体 CN Normal" panose="020B0400000000000000" pitchFamily="34" charset="-122"/>
                <a:ea typeface="思源黑体 CN Normal" panose="020B0400000000000000" pitchFamily="34" charset="-122"/>
                <a:sym typeface="+mn-ea"/>
              </a:rPr>
              <a:t>start</a:t>
            </a:r>
            <a:r>
              <a:rPr lang="zh-CN" altLang="en-US" sz="3200">
                <a:solidFill>
                  <a:srgbClr val="000000"/>
                </a:solidFill>
                <a:latin typeface="思源黑体 CN Normal" panose="020B0400000000000000" pitchFamily="34" charset="-122"/>
                <a:ea typeface="思源黑体 CN Normal" panose="020B0400000000000000" pitchFamily="34" charset="-122"/>
                <a:sym typeface="+mn-ea"/>
              </a:rPr>
              <a:t>初始化时就确定了，相当一个固定值，那移动距离</a:t>
            </a:r>
            <a:r>
              <a:rPr lang="en-US" altLang="zh-CN" sz="3200">
                <a:solidFill>
                  <a:srgbClr val="000000"/>
                </a:solidFill>
                <a:latin typeface="思源黑体 CN Normal" panose="020B0400000000000000" pitchFamily="34" charset="-122"/>
                <a:ea typeface="思源黑体 CN Normal" panose="020B0400000000000000" pitchFamily="34" charset="-122"/>
                <a:sym typeface="+mn-ea"/>
              </a:rPr>
              <a:t>nowMove</a:t>
            </a:r>
            <a:r>
              <a:rPr lang="zh-CN" altLang="en-US" sz="3200">
                <a:solidFill>
                  <a:srgbClr val="000000"/>
                </a:solidFill>
                <a:latin typeface="思源黑体 CN Normal" panose="020B0400000000000000" pitchFamily="34" charset="-122"/>
                <a:ea typeface="思源黑体 CN Normal" panose="020B0400000000000000" pitchFamily="34" charset="-122"/>
                <a:sym typeface="+mn-ea"/>
              </a:rPr>
              <a:t>是逐渐的变大的，但动画变化效果怎么会是均匀的？</a:t>
            </a:r>
          </a:p>
        </p:txBody>
      </p:sp>
      <p:sp>
        <p:nvSpPr>
          <p:cNvPr id="26" name="矩形 25">
            <a:extLst>
              <a:ext uri="{FF2B5EF4-FFF2-40B4-BE49-F238E27FC236}">
                <a16:creationId xmlns:a16="http://schemas.microsoft.com/office/drawing/2014/main" id="{336E5C05-5AB5-4D44-8A54-60D0670EFE10}"/>
              </a:ext>
            </a:extLst>
          </p:cNvPr>
          <p:cNvSpPr/>
          <p:nvPr/>
        </p:nvSpPr>
        <p:spPr>
          <a:xfrm>
            <a:off x="3149694" y="6480175"/>
            <a:ext cx="16740000" cy="7481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n"/>
            </a:pPr>
            <a:r>
              <a:rPr lang="zh-CN" altLang="en-US" sz="3200" b="1" dirty="0">
                <a:solidFill>
                  <a:srgbClr val="1577BA"/>
                </a:solidFill>
                <a:latin typeface="思源黑体 CN Normal" panose="020B0400000000000000" pitchFamily="34" charset="-122"/>
                <a:ea typeface="思源黑体 CN Normal" panose="020B0400000000000000" pitchFamily="34" charset="-122"/>
                <a:sym typeface="+mn-ea"/>
              </a:rPr>
              <a:t>正则表达式</a:t>
            </a:r>
            <a:endParaRPr lang="en-US" altLang="zh-CN" sz="3200" dirty="0">
              <a:solidFill>
                <a:srgbClr val="000000"/>
              </a:solidFill>
              <a:latin typeface="思源黑体 CN Normal" panose="020B0400000000000000" pitchFamily="34" charset="-122"/>
              <a:ea typeface="思源黑体 CN Normal" panose="020B0400000000000000" pitchFamily="34" charset="-122"/>
              <a:sym typeface="+mn-ea"/>
            </a:endParaRPr>
          </a:p>
        </p:txBody>
      </p:sp>
    </p:spTree>
    <p:extLst>
      <p:ext uri="{BB962C8B-B14F-4D97-AF65-F5344CB8AC3E}">
        <p14:creationId xmlns:p14="http://schemas.microsoft.com/office/powerpoint/2010/main" val="160722649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流程图: 过程 8"/>
          <p:cNvSpPr/>
          <p:nvPr/>
        </p:nvSpPr>
        <p:spPr>
          <a:xfrm>
            <a:off x="-846" y="5285768"/>
            <a:ext cx="23039469" cy="7694833"/>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pic>
        <p:nvPicPr>
          <p:cNvPr id="12" name="图片 11"/>
          <p:cNvPicPr>
            <a:picLocks noChangeAspect="1"/>
          </p:cNvPicPr>
          <p:nvPr/>
        </p:nvPicPr>
        <p:blipFill rotWithShape="1">
          <a:blip r:embed="rId3"/>
          <a:srcRect l="2676" t="13262" r="34397" b="22052"/>
          <a:stretch>
            <a:fillRect/>
          </a:stretch>
        </p:blipFill>
        <p:spPr>
          <a:xfrm>
            <a:off x="-9499" y="1057751"/>
            <a:ext cx="23039471" cy="11922850"/>
          </a:xfrm>
          <a:prstGeom prst="rect">
            <a:avLst/>
          </a:prstGeom>
        </p:spPr>
      </p:pic>
      <p:sp>
        <p:nvSpPr>
          <p:cNvPr id="5" name="流程图: 过程 4"/>
          <p:cNvSpPr/>
          <p:nvPr/>
        </p:nvSpPr>
        <p:spPr>
          <a:xfrm>
            <a:off x="1" y="150"/>
            <a:ext cx="23039469" cy="7694833"/>
          </a:xfrm>
          <a:prstGeom prst="flowChartProcess">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535"/>
          </a:p>
        </p:txBody>
      </p:sp>
      <p:sp>
        <p:nvSpPr>
          <p:cNvPr id="11" name="矩形 10"/>
          <p:cNvSpPr/>
          <p:nvPr/>
        </p:nvSpPr>
        <p:spPr>
          <a:xfrm>
            <a:off x="0" y="7860143"/>
            <a:ext cx="23038623" cy="179996"/>
          </a:xfrm>
          <a:prstGeom prst="rect">
            <a:avLst/>
          </a:prstGeom>
          <a:solidFill>
            <a:srgbClr val="1475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3200"/>
          </a:p>
        </p:txBody>
      </p:sp>
      <p:cxnSp>
        <p:nvCxnSpPr>
          <p:cNvPr id="15" name="直线连接符 14"/>
          <p:cNvCxnSpPr/>
          <p:nvPr/>
        </p:nvCxnSpPr>
        <p:spPr>
          <a:xfrm>
            <a:off x="0" y="8160136"/>
            <a:ext cx="2303938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5884867" y="4365175"/>
            <a:ext cx="11250738" cy="2755149"/>
          </a:xfrm>
        </p:spPr>
        <p:txBody>
          <a:bodyPr>
            <a:noAutofit/>
          </a:bodyPr>
          <a:lstStyle/>
          <a:p>
            <a:pPr algn="ctr"/>
            <a:r>
              <a:rPr lang="zh-CN" altLang="en-US" sz="14000" b="1" dirty="0">
                <a:solidFill>
                  <a:schemeClr val="bg1"/>
                </a:solidFill>
                <a:latin typeface="思源黑体 CN Normal" panose="020B0400000000000000" charset="-122"/>
                <a:ea typeface="思源黑体 CN Normal" panose="020B0400000000000000" charset="-122"/>
                <a:cs typeface="Times New Roman" panose="02020603050405020304" pitchFamily="18" charset="0"/>
              </a:rPr>
              <a:t>谢谢观看</a:t>
            </a:r>
          </a:p>
        </p:txBody>
      </p:sp>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9475200" y="12060000"/>
            <a:ext cx="4089600" cy="3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advClick="0"/>
    </mc:Choice>
    <mc:Fallback xmlns="">
      <p:transition advClick="0"/>
    </mc:Fallback>
  </mc:AlternateContent>
</p:sld>
</file>

<file path=ppt/theme/theme1.xml><?xml version="1.0" encoding="utf-8"?>
<a:theme xmlns:a="http://schemas.openxmlformats.org/drawingml/2006/main" name="《成为前端开发工程师》走进高校">
  <a:themeElements>
    <a:clrScheme name="自定义 1">
      <a:dk1>
        <a:srgbClr val="000000"/>
      </a:dk1>
      <a:lt1>
        <a:sysClr val="window" lastClr="FFFFFF"/>
      </a:lt1>
      <a:dk2>
        <a:srgbClr val="4D4D4D"/>
      </a:dk2>
      <a:lt2>
        <a:srgbClr val="F1F1F1"/>
      </a:lt2>
      <a:accent1>
        <a:srgbClr val="1B1B1B"/>
      </a:accent1>
      <a:accent2>
        <a:srgbClr val="6F7378"/>
      </a:accent2>
      <a:accent3>
        <a:srgbClr val="C9C9C9"/>
      </a:accent3>
      <a:accent4>
        <a:srgbClr val="002368"/>
      </a:accent4>
      <a:accent5>
        <a:srgbClr val="0070C0"/>
      </a:accent5>
      <a:accent6>
        <a:srgbClr val="5CD3FF"/>
      </a:accent6>
      <a:hlink>
        <a:srgbClr val="E9E9E9"/>
      </a:hlink>
      <a:folHlink>
        <a:srgbClr val="4D4D4D"/>
      </a:folHlink>
    </a:clrScheme>
    <a:fontScheme name="课件制作 - 思源">
      <a:majorFont>
        <a:latin typeface="思源黑体 CN Bold"/>
        <a:ea typeface="思源黑体 CN Bold"/>
        <a:cs typeface=""/>
      </a:majorFont>
      <a:minorFont>
        <a:latin typeface="思源黑体 CN Normal"/>
        <a:ea typeface="思源黑体 CN Norm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5FF"/>
        </a:solidFill>
        <a:ln w="38100">
          <a:solidFill>
            <a:srgbClr val="000000"/>
          </a:solidFill>
          <a:headEnd type="none" w="med" len="med"/>
          <a:tailEnd type="none" w="med" len="med"/>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38100">
          <a:solidFill>
            <a:srgbClr val="000000"/>
          </a:solidFill>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50000"/>
          </a:lnSpc>
          <a:defRPr sz="3200">
            <a:latin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6338</TotalTime>
  <Words>350</Words>
  <Application>Microsoft Office PowerPoint</Application>
  <PresentationFormat>自定义</PresentationFormat>
  <Paragraphs>39</Paragraphs>
  <Slides>9</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思源黑体 CN Bold</vt:lpstr>
      <vt:lpstr>思源黑体 CN Heavy</vt:lpstr>
      <vt:lpstr>思源黑体 CN Medium</vt:lpstr>
      <vt:lpstr>思源黑体 CN Normal</vt:lpstr>
      <vt:lpstr>Arial</vt:lpstr>
      <vt:lpstr>Calibri</vt:lpstr>
      <vt:lpstr>Wingdings</vt:lpstr>
      <vt:lpstr>《成为前端开发工程师》走进高校</vt:lpstr>
      <vt:lpstr>PowerPoint 演示文稿</vt:lpstr>
      <vt:lpstr>课程安排</vt:lpstr>
      <vt:lpstr>PowerPoint 演示文稿</vt:lpstr>
      <vt:lpstr>特殊字符</vt:lpstr>
      <vt:lpstr>限定符</vt:lpstr>
      <vt:lpstr>定位符</vt:lpstr>
      <vt:lpstr>PowerPoint 演示文稿</vt:lpstr>
      <vt:lpstr>问题解答</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张峰</dc:creator>
  <cp:lastModifiedBy>强 李</cp:lastModifiedBy>
  <cp:revision>1952</cp:revision>
  <dcterms:created xsi:type="dcterms:W3CDTF">2019-02-26T08:42:00Z</dcterms:created>
  <dcterms:modified xsi:type="dcterms:W3CDTF">2019-05-06T11:52:25Z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13</vt:lpwstr>
  </property>
</Properties>
</file>