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488" r:id="rId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82528" autoAdjust="0"/>
  </p:normalViewPr>
  <p:slideViewPr>
    <p:cSldViewPr>
      <p:cViewPr varScale="1">
        <p:scale>
          <a:sx n="94" d="100"/>
          <a:sy n="94" d="100"/>
        </p:scale>
        <p:origin x="20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2020/7/2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2020/7/2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02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2" indent="0">
              <a:buNone/>
              <a:defRPr sz="2400"/>
            </a:lvl3pPr>
            <a:lvl4pPr marL="1371544" indent="0">
              <a:buNone/>
              <a:defRPr sz="2000"/>
            </a:lvl4pPr>
            <a:lvl5pPr marL="1828725" indent="0">
              <a:buNone/>
              <a:defRPr sz="2000"/>
            </a:lvl5pPr>
            <a:lvl6pPr marL="2285906" indent="0">
              <a:buNone/>
              <a:defRPr sz="2000"/>
            </a:lvl6pPr>
            <a:lvl7pPr marL="2743088" indent="0">
              <a:buNone/>
              <a:defRPr sz="2000"/>
            </a:lvl7pPr>
            <a:lvl8pPr marL="3200268" indent="0">
              <a:buNone/>
              <a:defRPr sz="2000"/>
            </a:lvl8pPr>
            <a:lvl9pPr marL="365745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18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36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54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72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886" indent="-34288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3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9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1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729187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考核方法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135836" y="856779"/>
            <a:ext cx="8756644" cy="45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两个主题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你认为本课程有哪些重要的知识点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根据课程内容出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道题，简要给出答案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主要目的：考察你对本课程的理解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扩展了解大数据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云计算生态中的组件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选定一个常用的云计算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大数据组件，在网上查阅资料，深入了解，形成不少于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3000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字的文档，最后必须有一段自己的见解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推荐组件（包括但不限于）：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HDFS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Hadoop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Spark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SparkSQL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Hbase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Hive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Flink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Kafka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LevelDB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MongoDB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Redis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Memcached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Pregel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Yarn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Ceph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主要目的：丰富广义云计算相关知识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50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21995</TotalTime>
  <Words>133</Words>
  <Application>Microsoft Office PowerPoint</Application>
  <PresentationFormat>全屏显示(4:3)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仿宋</vt:lpstr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chen</cp:lastModifiedBy>
  <cp:revision>1704</cp:revision>
  <dcterms:created xsi:type="dcterms:W3CDTF">2016-04-18T09:33:21Z</dcterms:created>
  <dcterms:modified xsi:type="dcterms:W3CDTF">2020-07-02T02:24:35Z</dcterms:modified>
</cp:coreProperties>
</file>