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8" r:id="rId3"/>
    <p:sldId id="1091" r:id="rId4"/>
    <p:sldId id="1092" r:id="rId5"/>
    <p:sldId id="1093" r:id="rId6"/>
    <p:sldId id="1094" r:id="rId7"/>
    <p:sldId id="1096" r:id="rId8"/>
    <p:sldId id="1097" r:id="rId9"/>
    <p:sldId id="1098" r:id="rId10"/>
    <p:sldId id="1095" r:id="rId11"/>
    <p:sldId id="1099" r:id="rId12"/>
    <p:sldId id="1100" r:id="rId13"/>
    <p:sldId id="1101" r:id="rId14"/>
    <p:sldId id="1102" r:id="rId15"/>
    <p:sldId id="1103" r:id="rId16"/>
    <p:sldId id="1104" r:id="rId17"/>
    <p:sldId id="1105" r:id="rId18"/>
    <p:sldId id="1106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528" autoAdjust="0"/>
  </p:normalViewPr>
  <p:slideViewPr>
    <p:cSldViewPr>
      <p:cViewPr varScale="1">
        <p:scale>
          <a:sx n="94" d="100"/>
          <a:sy n="94" d="100"/>
        </p:scale>
        <p:origin x="20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2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5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9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60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9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3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70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2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7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5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3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2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0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3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0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5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323851" y="2296616"/>
            <a:ext cx="882014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大规模云存储系统（一）</a:t>
            </a: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Taobao File System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TFS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面临的两大挑战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元数据量太大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主要面向淘宝的图片存储，图片数量巨大，元数据无法单机存储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每个图片元数据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字节，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亿图片的元数据空间为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1TB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以上的图片量在网络负载和内存容量上均对单节点形成压力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访问图片时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次数过多，以传统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文件系统为例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第一步：解析目录，可能需要多次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第二步：读取文件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Inode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，需要一次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第三步：读取文件数据块的位置信息，可能存在多次间址，需多次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第四步：读取用户数据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TFS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的核心思想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多个逻辑图片保存在同一个物理文件中，减少元数据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文件名直接与存储位置关联，减少以上一、二、三步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60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4C4B234-5EE7-438F-89D3-32C746F0A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16" y="2910115"/>
            <a:ext cx="6084168" cy="375924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B3084-11A7-4583-A7A8-325D37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三大组件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：两个元数据服务器，一主一备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：数据服务器，大量的数据服务器存储数据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大量小文件合并成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64MB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的块，以三副本形式保存在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DataServer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客户端：应用程序访问存储系统的接口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79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的追加流程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B3084-11A7-4583-A7A8-325D37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与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GFS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的不同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没有引入租约机制，每次追加都要请求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NameServer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读多写少，如此设计更简单，而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NameServer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负载并不高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客户端向主副本写入数据，由主副本将数据同步到其它副本，没有流水式数据推送，主要是为了更简单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FABA32-F8BD-4EEF-8778-5A051063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140968"/>
            <a:ext cx="6228184" cy="35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1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的特殊设计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不保存目录树信息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文件的元数据以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&lt;Block ID, File ID&gt;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的形式保存在上层业务的数据库中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 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指明保存在哪个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File 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确定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内偏移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消除重复图片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采用重复数据删除技术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图片删除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图片删除尽在业务系统中删除，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中的数据并不删除，待垃圾回收时删除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42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淘宝文件系统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Facebook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Haystack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56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591683-580A-432D-BBA5-388F8DD8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28" y="3429000"/>
            <a:ext cx="3809568" cy="321297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Haystack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B3084-11A7-4583-A7A8-325D37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三大组件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目录服务器：元数据服务器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存储服务器：数据服务器，大量的数据服务器存储数据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以物理卷的形式保存数据，每个物理卷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100GB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，物理卷即一个物理文件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不同存储服务器上的多个物理卷组成一个逻辑卷，形成副本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目录服务器维护逻辑卷和物理卷的映射关系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目录维护照片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到逻辑卷的映射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缓存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主要通过缓存系统响应用户请求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22A7B0-5D20-469E-9152-8B4524D3F407}"/>
              </a:ext>
            </a:extLst>
          </p:cNvPr>
          <p:cNvSpPr/>
          <p:nvPr/>
        </p:nvSpPr>
        <p:spPr>
          <a:xfrm>
            <a:off x="37272" y="4365104"/>
            <a:ext cx="5326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服务器请求目录服务器时，生成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http://&lt;CDN&gt;/&lt;Cache&gt;/&lt;Machine&gt;/&lt;Logical Volume, Photo&gt;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URL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服务器依次请求各组件，直到获取数据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69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1D533D-1064-44FE-9B26-935331B3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11316"/>
            <a:ext cx="4392488" cy="316784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Haystack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写流程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B3084-11A7-4583-A7A8-325D37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写流程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服务器请求目录服务器获取可写的逻辑卷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逻辑卷中的所有物理卷都追加完成，才算追加成功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追加成功后所有物理卷中都有该文件，但偏移可能不同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主要是因为存在多客户端的并发追加写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写操作并没有更新缓存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1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Haystack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物理卷存储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B3084-11A7-4583-A7A8-325D37B0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物理卷存储存储格式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Photo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称之为一个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Needle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Needle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的元数据约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字节，常驻内存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但在磁盘上有一份持久化的索引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数据删除并不真的删除，而是增加一条删除日志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周期定做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Compaction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，回收空间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DD4E88-342A-474D-9F0F-28D4CBCB3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3268183"/>
            <a:ext cx="4237965" cy="32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淘宝文件系统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Facebook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Haystack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55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淘宝文件系统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Facebook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的文件系统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Haystack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C00B86-D562-4E4F-BA13-1F05827E2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829060"/>
            <a:ext cx="6300192" cy="2840300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的系统架构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112568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三大组件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：元数据服务器，整个集群只有一个元数据服务器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：数据服务器，大量的数据服务器存储数据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客户端：应用程序访问存储系统的接口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数据存储方法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每个文件被划分成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64MB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大小的块，这些块保存在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上，每个块默认保存三份，由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记录每个块的存储位置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的特殊设计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租约机制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发生更新时，需要从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取得写权限，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所在的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给予一定时长的授权，即：租约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默认的有效期为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60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秒，在此期间，客户端可以任意更新而不与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联系，有利于降低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负载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在三个副本中，主副本拥有租约，其它副本的更新由主副本控制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追加写机制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都是以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Append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的方式写入数据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传统的覆盖写需要先查询元数据确定数据存储的位置，将被覆盖的数据从磁盘读上来，合并新的数据，然后写回磁盘，会引发多次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IO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追加写由元数据服务器分配存储位置后，直接写入磁盘，效率较高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允许多个客户端并发追加一个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更新的顺序可能会错乱，但在主副本的控制下数据不会覆盖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82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的特殊设计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一致性模型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三个副本之间实现最终一致性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有一个版本号，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每次向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授权租约时，版本号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，当三个副本的版本号不一致时，低版本号的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副本作为垃圾被回收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如果一个追加操作向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A1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A2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上都成功追加了数据，但是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A3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追加失败，此时，某个客户端可能从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A3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上读到了有缺失的数据，但是不会读到错误的数据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当时的应用背景下，以上现象不会引发严重的后果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以上体现了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CAP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不能同时满足的场景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的追加流程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7920880" cy="1175783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追加流程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客户端与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交互，获取三个副本的位置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3067EA-40F5-4C24-81D4-CDB2A86E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176428"/>
            <a:ext cx="3672408" cy="319228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A2FB13-F915-4B85-9D81-46FFE0A111E7}"/>
              </a:ext>
            </a:extLst>
          </p:cNvPr>
          <p:cNvSpPr/>
          <p:nvPr/>
        </p:nvSpPr>
        <p:spPr>
          <a:xfrm>
            <a:off x="42496" y="1668505"/>
            <a:ext cx="524102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向主副本提供租约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客户端缓存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提供的所有信息，以后读数据尽可能绕开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客户端将待追加数据发给三副本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三个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分别缓存数据但不写入磁盘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当所有副本都确认收到数据，客户端向主副本发起写命令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由于可能有多个客户端并发追加，主副本需要协调追加顺序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备份副本完成追加后报告主副本，主副本最终报告客户端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F93F3-0185-4916-922F-27A7AB722E0B}"/>
              </a:ext>
            </a:extLst>
          </p:cNvPr>
          <p:cNvSpPr/>
          <p:nvPr/>
        </p:nvSpPr>
        <p:spPr>
          <a:xfrm>
            <a:off x="127781" y="6018584"/>
            <a:ext cx="9361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数据追加的两个特点：流水线数据传输、数据流与控制流分离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47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的关键组件设计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Master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设计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三种元数据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文件系统名字空间、文件到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之间的映射、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副本的位置信息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三种元数据全部置于内存中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64MB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的元数据包括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ID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、版本号、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编号、引用计数等，不超过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字节，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1PB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的数据所需内存不超过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3GB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前两种需要持久化到磁盘，后一种不需要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故障后，各个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可上报自己保存的所有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 err="1">
                <a:solidFill>
                  <a:srgbClr val="003366"/>
                </a:solidFill>
                <a:latin typeface="Arial"/>
                <a:ea typeface="宋体"/>
              </a:rPr>
              <a:t>ChunkServer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设计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记录自己属于哪个文件，并记录有版本号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新建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时尽可能保证各个磁盘的容量均衡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删除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时，并没有真正删除数据，而是留下那个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64MB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，待有新建需求时，直接分配出去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34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331640" y="115888"/>
            <a:ext cx="69533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GFS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的容错机制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00554" cy="5905400"/>
          </a:xfrm>
        </p:spPr>
        <p:txBody>
          <a:bodyPr/>
          <a:lstStyle/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Master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容错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所有的元数据更新先以日志形式持久化，然后更新内存中的数据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周期性地将内存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Checkpoint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到磁盘上，减少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故障后恢复过程中回放的日志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Active-Standby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的热备方式，建立一个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143000" lvl="2" indent="-2286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可能需要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Chubby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服务确定谁是主</a:t>
            </a:r>
            <a:r>
              <a:rPr lang="en-US" altLang="zh-CN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，用到</a:t>
            </a:r>
            <a:r>
              <a:rPr lang="en-US" altLang="zh-CN" sz="20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Paxos</a:t>
            </a:r>
            <a:r>
              <a:rPr lang="zh-CN" altLang="en-US" sz="20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</a:t>
            </a:r>
            <a:endParaRPr lang="en-US" altLang="zh-CN" sz="20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kern="0" dirty="0" err="1">
                <a:solidFill>
                  <a:srgbClr val="003366"/>
                </a:solidFill>
                <a:latin typeface="Arial"/>
                <a:ea typeface="宋体"/>
              </a:rPr>
              <a:t>ChunkServer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容错</a:t>
            </a: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如果一个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的副本数量不达标，自动在其它</a:t>
            </a:r>
            <a:r>
              <a:rPr lang="en-US" altLang="zh-CN" sz="2400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ChunkServer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创建副本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742950" lvl="1" indent="-285750" eaLnBrk="1" hangingPunct="1">
              <a:spcBef>
                <a:spcPts val="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64MB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Chunk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分成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64KB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大小的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，为每个</a:t>
            </a:r>
            <a:r>
              <a:rPr lang="en-US" altLang="zh-CN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sz="2400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计算一个校验和</a:t>
            </a:r>
            <a:endParaRPr lang="en-US" altLang="zh-CN" sz="2400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69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729187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56779"/>
            <a:ext cx="8756644" cy="451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Google</a:t>
            </a: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淘宝文件系统</a:t>
            </a:r>
            <a:r>
              <a:rPr lang="en-US" altLang="zh-CN" kern="0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TFS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Facebook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的文件系统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Haystack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99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21434</TotalTime>
  <Words>1422</Words>
  <Application>Microsoft Office PowerPoint</Application>
  <PresentationFormat>全屏显示(4:3)</PresentationFormat>
  <Paragraphs>177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仿宋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1672</cp:revision>
  <dcterms:created xsi:type="dcterms:W3CDTF">2016-04-18T09:33:21Z</dcterms:created>
  <dcterms:modified xsi:type="dcterms:W3CDTF">2020-06-18T03:50:16Z</dcterms:modified>
</cp:coreProperties>
</file>