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488" r:id="rId3"/>
    <p:sldId id="1098" r:id="rId4"/>
    <p:sldId id="1099" r:id="rId5"/>
    <p:sldId id="1100" r:id="rId6"/>
    <p:sldId id="1101" r:id="rId7"/>
    <p:sldId id="1092" r:id="rId8"/>
    <p:sldId id="1102" r:id="rId9"/>
    <p:sldId id="1095" r:id="rId10"/>
    <p:sldId id="1093" r:id="rId11"/>
    <p:sldId id="1094" r:id="rId12"/>
    <p:sldId id="1096" r:id="rId13"/>
    <p:sldId id="1097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2528" autoAdjust="0"/>
  </p:normalViewPr>
  <p:slideViewPr>
    <p:cSldViewPr>
      <p:cViewPr varScale="1">
        <p:scale>
          <a:sx n="94" d="100"/>
          <a:sy n="94" d="100"/>
        </p:scale>
        <p:origin x="20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2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9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51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7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1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8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85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6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5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4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95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3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17"/>
          <p:cNvSpPr txBox="1">
            <a:spLocks noChangeArrowheads="1"/>
          </p:cNvSpPr>
          <p:nvPr/>
        </p:nvSpPr>
        <p:spPr bwMode="auto">
          <a:xfrm>
            <a:off x="323851" y="2296616"/>
            <a:ext cx="8820149" cy="7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大规模云存储系统（二）</a:t>
            </a:r>
          </a:p>
        </p:txBody>
      </p:sp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内容分发网络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905400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内容分发网络（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Content Delivery Network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）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CDN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是一个地理上跨域分散的缓存系统，使得不同地域的用户在访问数据中心的数据时能够就近获取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就近获取：网络上只有一跳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CDN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能够显著降低数据中心的网络流量、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负载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CDN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的依赖于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DNS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解析，工作原理如下图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0D1560-C191-4577-911A-A349EF68F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0" y="3447595"/>
            <a:ext cx="7812360" cy="30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1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217024" cy="5905400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两级缓存结构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L1-Cache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命中，则直接返回收据；否则，请求转发到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L2-Cache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L2-Cache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命中，则直接返回给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L1-Cache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；否则，请求转发到应用服务器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AF38C3-B47D-479D-B608-728698263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01" y="2708920"/>
            <a:ext cx="7668344" cy="38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683AF4-6725-449A-8DC2-81023B560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35" y="2367259"/>
            <a:ext cx="4570861" cy="4171654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905400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单个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CDN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内的两级负载均衡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LVS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四层负载均衡器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建立在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层，实现简单，资源消耗少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通过修改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地址、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MAC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地址实现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Haproxy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七层负载均衡器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建立在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HTTP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层，功能强大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实际上是应用代理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1A93C7-3FCF-4535-9ABD-8F2345AB5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19" y="3768452"/>
            <a:ext cx="4048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85677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分布式键值存储</a:t>
            </a:r>
            <a:endParaRPr lang="en-US" altLang="zh-CN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内容分发网络</a:t>
            </a: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CDN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1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85677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分布式键值存储</a:t>
            </a:r>
            <a:endParaRPr lang="en-US" altLang="zh-CN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内容分发网络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CDN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50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51A31A-1CFF-4C1C-818E-0F425FAA0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942" y="2139258"/>
            <a:ext cx="3670108" cy="2349889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Dynamo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分布式键值存储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3"/>
            <a:ext cx="9000554" cy="1289082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分布式键值存储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只支持针对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Key-Value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对的增、删、查、改操作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典型应用：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Amazon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的购物车采用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Dynamo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分布式键值存储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0298AC-5F9C-4083-B247-131B743AF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484112"/>
            <a:ext cx="7090425" cy="21709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2230286-95D6-4A8D-BAA9-AA925DD46906}"/>
              </a:ext>
            </a:extLst>
          </p:cNvPr>
          <p:cNvSpPr/>
          <p:nvPr/>
        </p:nvSpPr>
        <p:spPr>
          <a:xfrm>
            <a:off x="35496" y="2060848"/>
            <a:ext cx="540015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kern="0" dirty="0">
                <a:solidFill>
                  <a:srgbClr val="003366"/>
                </a:solidFill>
                <a:latin typeface="Arial"/>
                <a:ea typeface="宋体"/>
              </a:rPr>
              <a:t>Dynamo</a:t>
            </a: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分布式键值存储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采用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Chord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分布式哈希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为了负载均衡，每个物理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Node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上存放多个逻辑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Node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，所有的逻辑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Node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组成一个环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集群节点状态由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Gossip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协议维护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53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Dynamo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的复制策略与一致性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712"/>
                <a:ext cx="9000554" cy="5905400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复制策略</a:t>
                </a: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假定数据复制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份，根据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Chord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定位到数据应该保存在逻辑节点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𝐾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上，则在节点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𝐾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𝐾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𝐾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+2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…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𝐾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sz="2400" kern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上各放置一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份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𝐾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节点故障，则往后寻找一个节点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𝐾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接管；故障节点重启后，数据由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𝐾</m:t>
                    </m:r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归还到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𝐾</m:t>
                    </m:r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NWR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一致性协议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表示副本数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数据写入时，无需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个副本都写入成功，只要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𝑊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个副本写入成功即可返回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读数据时，不是仅仅发出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个读请求，而是发出多个读请求，当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个请求返回时读操作成功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只要满足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𝑊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，即可保证不超过一台服务器故障时，读取的数据至少有一份是有效的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712"/>
                <a:ext cx="9000554" cy="5905400"/>
              </a:xfrm>
              <a:blipFill>
                <a:blip r:embed="rId4"/>
                <a:stretch>
                  <a:fillRect l="-610" t="-1342" r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97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NWR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一致性协议的优势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712"/>
                <a:ext cx="9000554" cy="5905400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容错性</a:t>
                </a: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𝑊</m:t>
                    </m:r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</m:t>
                    </m:r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r>
                      <a:rPr lang="en-US" altLang="zh-CN" sz="24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</m:t>
                    </m:r>
                    <m:r>
                      <a:rPr lang="en-US" altLang="zh-CN" sz="24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即是可以容忍的故障数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写优化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无需所有写操作返回，防止个别节点响应缓慢导致整个写请求无法成功返回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可能的读请求优化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发出多个读请求，加重服务器负载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与写优化同理，读请求也可能优化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一致性保证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无需协商即可实现一致性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712"/>
                <a:ext cx="9000554" cy="5905400"/>
              </a:xfrm>
              <a:blipFill>
                <a:blip r:embed="rId4"/>
                <a:stretch>
                  <a:fillRect l="-610" t="-1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04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024FD6-504B-4D0E-B134-50F72E29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949708"/>
            <a:ext cx="4830643" cy="2719652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Merkle Tree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的数据同步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712"/>
                <a:ext cx="9000554" cy="5905400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当一个节点发生永久故障时，需要一个新的节点接管，并从其它节点同步数据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𝑁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个副本的数据不是完全一致的，同步操作以哪个副本为准？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基于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Merkle Tree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的数据同步</a:t>
                </a: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每个副本上的数据构建一个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Merkle Tree</a:t>
                </a: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通过比较各个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Merkle Tree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，确定最新的数据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Merkle Tree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减少数据传输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712"/>
                <a:ext cx="9000554" cy="5905400"/>
              </a:xfrm>
              <a:blipFill>
                <a:blip r:embed="rId5"/>
                <a:stretch>
                  <a:fillRect l="-610" t="-1032" r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45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Dynamo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的读写流程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9C54CD-5529-4C19-A93B-F6B5373DE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843534"/>
            <a:ext cx="2553136" cy="53732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F5B8ED-D4FD-4233-B702-050C85981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520" y="836712"/>
            <a:ext cx="6092025" cy="525658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9A40034-A63B-4FDB-94B6-FA8920FE2972}"/>
              </a:ext>
            </a:extLst>
          </p:cNvPr>
          <p:cNvSpPr/>
          <p:nvPr/>
        </p:nvSpPr>
        <p:spPr>
          <a:xfrm>
            <a:off x="777642" y="62167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写入流程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1CBDF4-8382-4812-AF5A-3FC81EE551A7}"/>
              </a:ext>
            </a:extLst>
          </p:cNvPr>
          <p:cNvSpPr/>
          <p:nvPr/>
        </p:nvSpPr>
        <p:spPr>
          <a:xfrm>
            <a:off x="5436096" y="620769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读取流程</a:t>
            </a:r>
          </a:p>
        </p:txBody>
      </p:sp>
    </p:spTree>
    <p:extLst>
      <p:ext uri="{BB962C8B-B14F-4D97-AF65-F5344CB8AC3E}">
        <p14:creationId xmlns:p14="http://schemas.microsoft.com/office/powerpoint/2010/main" val="83982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Tair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905400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 err="1">
                <a:solidFill>
                  <a:srgbClr val="003366"/>
                </a:solidFill>
                <a:latin typeface="Arial"/>
                <a:ea typeface="宋体"/>
              </a:rPr>
              <a:t>Tair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摒弃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Dynamo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的无中心架构，引入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Config Server</a:t>
            </a:r>
            <a:endParaRPr lang="zh-CN" altLang="en-US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Config Server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负责集群状态和数据布局的管理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集群配置更新时，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Config Server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将信息推送给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Data Server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客户端访问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Data Server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时携带配置信息，如果发现配置信息过旧，会去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Config Server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获取新的路由表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CC16D1-C989-4FD8-A8FC-EBCD2C2D2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877976"/>
            <a:ext cx="6664796" cy="37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6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85677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分布式键值存储</a:t>
            </a:r>
            <a:endParaRPr lang="en-US" altLang="zh-CN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内容分发网络</a:t>
            </a: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CDN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68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21955</TotalTime>
  <Words>720</Words>
  <Application>Microsoft Office PowerPoint</Application>
  <PresentationFormat>全屏显示(4:3)</PresentationFormat>
  <Paragraphs>102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仿宋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1700</cp:revision>
  <dcterms:created xsi:type="dcterms:W3CDTF">2016-04-18T09:33:21Z</dcterms:created>
  <dcterms:modified xsi:type="dcterms:W3CDTF">2020-07-02T01:40:30Z</dcterms:modified>
</cp:coreProperties>
</file>