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4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86" r:id="rId18"/>
    <p:sldId id="271" r:id="rId19"/>
    <p:sldId id="272" r:id="rId20"/>
    <p:sldId id="274" r:id="rId21"/>
    <p:sldId id="287" r:id="rId22"/>
    <p:sldId id="275" r:id="rId23"/>
    <p:sldId id="276" r:id="rId24"/>
    <p:sldId id="277" r:id="rId25"/>
    <p:sldId id="288" r:id="rId26"/>
    <p:sldId id="278" r:id="rId27"/>
    <p:sldId id="279" r:id="rId28"/>
    <p:sldId id="280" r:id="rId29"/>
    <p:sldId id="290" r:id="rId30"/>
    <p:sldId id="281" r:id="rId31"/>
    <p:sldId id="282" r:id="rId32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6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571-1C83-4534-BAE0-DC3279B99B98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CD8-7A11-4441-B647-641E4B991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37061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Decompositions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12" y="248369"/>
            <a:ext cx="83356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1042194"/>
            <a:ext cx="3496150" cy="838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00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traversed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9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1085" y="1131049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612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31691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1085" y="2124671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117" y="390113"/>
            <a:ext cx="2769989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74700" algn="l"/>
                <a:tab pos="863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 (DFS)</a:t>
            </a:r>
            <a:r>
              <a:rPr lang="en-US" altLang="zh-CN" dirty="0" smtClean="0"/>
              <a:t>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85056" y="1163986"/>
            <a:ext cx="2263440" cy="996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743" y="287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03994"/>
            <a:ext cx="16719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584994"/>
            <a:ext cx="355225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explore’d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7629" y="784152"/>
            <a:ext cx="361797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steps: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marking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pre/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6689" y="1343278"/>
            <a:ext cx="379430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scanned,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somewhere new.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7" y="1727999"/>
            <a:ext cx="3886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 done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DFS,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3193" y="2298553"/>
            <a:ext cx="3811263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x, 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examined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twice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explore(y).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197" y="2794793"/>
            <a:ext cx="380825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238985"/>
            <a:ext cx="261283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2362" y="650420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9256" y="855339"/>
            <a:ext cx="367091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vertices.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2362" y="1324438"/>
            <a:ext cx="768894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68016" y="1473445"/>
            <a:ext cx="373339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internally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0102" y="1962766"/>
            <a:ext cx="379751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identiﬁes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49725" y="2488964"/>
            <a:ext cx="384652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 is picked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38" y="31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80194"/>
            <a:ext cx="326365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689567"/>
            <a:ext cx="3657600" cy="20774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adapted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ccnum[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identifying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belongs.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it takes 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ccnum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03994"/>
            <a:ext cx="23852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orderings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2900" y="514744"/>
            <a:ext cx="3876356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events: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(corresponding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departure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(postvisit).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7196" y="1252827"/>
            <a:ext cx="115416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strike="sngStrike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pre[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 = clock + 1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9256" y="1859796"/>
            <a:ext cx="112210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post[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96" y="2413794"/>
            <a:ext cx="3657599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intervals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1773" y="1189608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31773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3531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1773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63531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31773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63531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31773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63531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31773" y="2036851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3584" y="271578"/>
            <a:ext cx="175637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1219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pre/post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32100" y="12192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98600" y="1435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018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93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225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55900" y="1435100"/>
            <a:ext cx="62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1905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Tree/forward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753889"/>
            <a:ext cx="3141126" cy="15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6255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361966"/>
            <a:ext cx="28163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1055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718437"/>
            <a:ext cx="1814599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tree/forests.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root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parent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child.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728001"/>
            <a:ext cx="3657600" cy="13978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forest.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Forward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nonchild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Backedges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 post visited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27794"/>
            <a:ext cx="1067593" cy="14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856" y="127794"/>
            <a:ext cx="4020344" cy="451644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056" y="508794"/>
            <a:ext cx="3657600" cy="2438400"/>
          </a:xfrm>
        </p:spPr>
        <p:txBody>
          <a:bodyPr>
            <a:noAutofit/>
          </a:bodyPr>
          <a:lstStyle/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clarity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concise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pictorial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language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coloring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reachability.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Flow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 marL="0" indent="0"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4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184" y="-613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274" y="205914"/>
            <a:ext cx="235635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(DAG)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445" y="478072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5445" y="701902"/>
            <a:ext cx="24862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5883" y="823067"/>
            <a:ext cx="1466748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2</a:t>
            </a:r>
            <a:r>
              <a:rPr lang="en-US" altLang="zh-CN" sz="1100" i="1" dirty="0"/>
              <a:t> → ···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.</a:t>
            </a:r>
            <a:endParaRPr lang="zh-CN" altLang="zh-CN" sz="1100" i="1" dirty="0"/>
          </a:p>
        </p:txBody>
      </p:sp>
      <p:sp>
        <p:nvSpPr>
          <p:cNvPr id="12" name="TextBox 1"/>
          <p:cNvSpPr txBox="1"/>
          <p:nvPr/>
        </p:nvSpPr>
        <p:spPr>
          <a:xfrm>
            <a:off x="95445" y="1037792"/>
            <a:ext cx="38163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 edge.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0448" y="1593803"/>
            <a:ext cx="37189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4456" y="1747775"/>
            <a:ext cx="37401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consisting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together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2385" y="2340325"/>
            <a:ext cx="3764315" cy="8925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</a:rPr>
              <a:t> → ···</a:t>
            </a:r>
            <a:r>
              <a:rPr lang="en-US" altLang="zh-CN" sz="1100" i="1" dirty="0" err="1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100" i="1" dirty="0">
                <a:solidFill>
                  <a:srgbClr val="FF0000"/>
                </a:solidFill>
              </a:rPr>
              <a:t> →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100" i="1" dirty="0" smtClean="0"/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prenumber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 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 </a:t>
            </a:r>
            <a:r>
              <a:rPr lang="en-US" altLang="zh-CN" sz="1100" i="1" baseline="-25000" dirty="0" smtClean="0"/>
              <a:t>-1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v</a:t>
            </a:r>
            <a:r>
              <a:rPr lang="en-US" altLang="zh-CN" sz="1100" i="1" baseline="-25000" dirty="0" smtClean="0"/>
              <a:t>0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" y="280194"/>
            <a:ext cx="3581400" cy="3810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13594"/>
            <a:ext cx="4114800" cy="162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127000"/>
            <a:ext cx="244451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600" y="356394"/>
            <a:ext cx="4148572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Linearization/Topologically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Sort: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599" y="813594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599" y="911585"/>
            <a:ext cx="404117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690" y="1311696"/>
            <a:ext cx="4268797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6567" y="2066727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2273300"/>
            <a:ext cx="318196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421854"/>
            <a:ext cx="408445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suggests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approach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44500" y="2806700"/>
            <a:ext cx="313868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1346994"/>
            <a:ext cx="3124894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647" y="3357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875" y="203994"/>
            <a:ext cx="313701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5875" y="661194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3591" y="887710"/>
            <a:ext cx="373086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015" y="1423193"/>
            <a:ext cx="363824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 components.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5875" y="2015461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875" y="2222499"/>
            <a:ext cx="355618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3886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508793"/>
            <a:ext cx="3733800" cy="24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145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3146" y="241300"/>
            <a:ext cx="1679947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5" y="65233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7105" y="813594"/>
            <a:ext cx="370735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subroutine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terminate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 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1264011"/>
            <a:ext cx="37338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meta-graph),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retrieve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6659" y="2143457"/>
            <a:ext cx="134011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399" y="2333873"/>
            <a:ext cx="358431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lphaUcParenBoth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8024" y="2718594"/>
            <a:ext cx="341783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(B)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51185"/>
            <a:ext cx="2330766" cy="17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1090" y="629289"/>
            <a:ext cx="44723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</a:t>
            </a:r>
            <a:r>
              <a:rPr lang="en-US" altLang="zh-CN" sz="9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1091" y="778048"/>
            <a:ext cx="354476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receives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 lie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122" y="1415393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847" y="1571133"/>
            <a:ext cx="3589009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847" y="2261393"/>
            <a:ext cx="366520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arranging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656" y="241300"/>
            <a:ext cx="14314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7656" y="584994"/>
            <a:ext cx="3478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reversed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9366" y="1395813"/>
            <a:ext cx="343029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say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51594"/>
            <a:ext cx="3733800" cy="5334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581400" cy="21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6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48816"/>
            <a:ext cx="2667000" cy="307578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56" y="661194"/>
            <a:ext cx="3810000" cy="24939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356394"/>
            <a:ext cx="3363950" cy="24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6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064" y="248369"/>
            <a:ext cx="14217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3185" y="737394"/>
            <a:ext cx="3428392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3185" y="1687984"/>
            <a:ext cx="342027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 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137" y="322767"/>
            <a:ext cx="19858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964404"/>
            <a:ext cx="1862689" cy="165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856" y="1346994"/>
            <a:ext cx="32004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 numbers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80194"/>
            <a:ext cx="3708908" cy="7771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,...,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9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×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57300" y="1308100"/>
            <a:ext cx="298159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aij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1244600"/>
            <a:ext cx="7053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6328" y="1177915"/>
            <a:ext cx="1729641" cy="369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i="1" dirty="0"/>
              <a:t> </a:t>
            </a:r>
            <a:r>
              <a:rPr lang="en-US" altLang="zh-CN" sz="1100" dirty="0"/>
              <a:t> to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endParaRPr lang="zh-CN" altLang="zh-CN" sz="1100" i="1" dirty="0"/>
          </a:p>
          <a:p>
            <a:pPr>
              <a:lnSpc>
                <a:spcPts val="12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456" y="1676400"/>
            <a:ext cx="3853656" cy="13747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betaken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memory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access.</a:t>
            </a:r>
          </a:p>
          <a:p>
            <a:pPr>
              <a:lnSpc>
                <a:spcPts val="16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/>
              <a:t>n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wasteful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 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008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180521"/>
            <a:ext cx="289489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100" y="588916"/>
            <a:ext cx="39187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lists, 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8100" y="1158355"/>
            <a:ext cx="36139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 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)∈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8849" y="1651794"/>
            <a:ext cx="3511343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 is 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2413795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1270794"/>
            <a:ext cx="38773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60" y="317780"/>
            <a:ext cx="142667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basic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question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81" y="1270794"/>
            <a:ext cx="3637214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b="1" dirty="0" smtClean="0">
                <a:latin typeface="Microsoft YaHei UI" pitchFamily="18" charset="0"/>
                <a:cs typeface="Microsoft YaHei UI" pitchFamily="18" charset="0"/>
              </a:rPr>
              <a:t>Question:</a:t>
            </a:r>
          </a:p>
          <a:p>
            <a:endParaRPr lang="en-US" altLang="zh-CN" sz="120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given vertex?</a:t>
            </a:r>
          </a:p>
          <a:p>
            <a:pPr>
              <a:lnSpc>
                <a:spcPts val="900"/>
              </a:lnSpc>
              <a:tabLst/>
            </a:pPr>
            <a:endParaRPr lang="en-US" altLang="zh-CN" sz="109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47366"/>
            <a:ext cx="1676400" cy="1748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1086" y="661194"/>
            <a:ext cx="758221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explore(G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b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9043" y="815412"/>
            <a:ext cx="2828214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9043" y="1369410"/>
            <a:ext cx="199734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i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/>
              <a:t> </a:t>
            </a:r>
            <a:r>
              <a:rPr lang="en-US" altLang="zh-CN" sz="1100" dirty="0" smtClean="0"/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656" y="2362200"/>
            <a:ext cx="3352801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optional,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performing operations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left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94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32794"/>
            <a:ext cx="199253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3056" y="290122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 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2489" y="834192"/>
            <a:ext cx="3733799" cy="2246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 jump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misses,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 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contradiction: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1955</Words>
  <Application>Microsoft Office PowerPoint</Application>
  <PresentationFormat>自定义</PresentationFormat>
  <Paragraphs>192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Microsoft YaHei UI</vt:lpstr>
      <vt:lpstr>宋体</vt:lpstr>
      <vt:lpstr>Arial</vt:lpstr>
      <vt:lpstr>Calibri</vt:lpstr>
      <vt:lpstr>Times New Roman</vt:lpstr>
      <vt:lpstr>Office Theme</vt:lpstr>
      <vt:lpstr>PowerPoint 演示文稿</vt:lpstr>
      <vt:lpstr>Why graphs?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用户</cp:lastModifiedBy>
  <cp:revision>71</cp:revision>
  <dcterms:created xsi:type="dcterms:W3CDTF">2006-08-16T00:00:00Z</dcterms:created>
  <dcterms:modified xsi:type="dcterms:W3CDTF">2019-03-21T12:41:38Z</dcterms:modified>
</cp:coreProperties>
</file>