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48"/>
  </p:handoutMasterIdLst>
  <p:sldIdLst>
    <p:sldId id="256" r:id="rId3"/>
    <p:sldId id="376" r:id="rId4"/>
    <p:sldId id="375" r:id="rId5"/>
    <p:sldId id="377" r:id="rId6"/>
    <p:sldId id="402" r:id="rId7"/>
    <p:sldId id="378"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379" r:id="rId23"/>
    <p:sldId id="381" r:id="rId24"/>
    <p:sldId id="380" r:id="rId25"/>
    <p:sldId id="424" r:id="rId26"/>
    <p:sldId id="423" r:id="rId27"/>
    <p:sldId id="382" r:id="rId29"/>
    <p:sldId id="403" r:id="rId30"/>
    <p:sldId id="404" r:id="rId31"/>
    <p:sldId id="383" r:id="rId32"/>
    <p:sldId id="386" r:id="rId33"/>
    <p:sldId id="384" r:id="rId34"/>
    <p:sldId id="385" r:id="rId35"/>
    <p:sldId id="387" r:id="rId36"/>
    <p:sldId id="389" r:id="rId37"/>
    <p:sldId id="388" r:id="rId38"/>
    <p:sldId id="391" r:id="rId39"/>
    <p:sldId id="401" r:id="rId40"/>
    <p:sldId id="394" r:id="rId41"/>
    <p:sldId id="393" r:id="rId42"/>
    <p:sldId id="396" r:id="rId43"/>
    <p:sldId id="397" r:id="rId44"/>
    <p:sldId id="400" r:id="rId45"/>
    <p:sldId id="398" r:id="rId46"/>
    <p:sldId id="405" r:id="rId47"/>
  </p:sldIdLst>
  <p:sldSz cx="9144000" cy="6858000" type="screen4x3"/>
  <p:notesSz cx="7099300" cy="1023493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CCFF"/>
    <a:srgbClr val="CC99FF"/>
    <a:srgbClr val="0033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59"/>
    <p:restoredTop sz="94655"/>
  </p:normalViewPr>
  <p:slideViewPr>
    <p:cSldViewPr showGuides="1">
      <p:cViewPr varScale="1">
        <p:scale>
          <a:sx n="52" d="100"/>
          <a:sy n="52" d="100"/>
        </p:scale>
        <p:origin x="-96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45058" name="页眉占位符 1"/>
          <p:cNvSpPr>
            <a:spLocks noGrp="1"/>
          </p:cNvSpPr>
          <p:nvPr>
            <p:ph type="hdr" sz="quarter"/>
          </p:nvPr>
        </p:nvSpPr>
        <p:spPr>
          <a:xfrm>
            <a:off x="0" y="0"/>
            <a:ext cx="3076575" cy="511175"/>
          </a:xfrm>
          <a:prstGeom prst="rect">
            <a:avLst/>
          </a:prstGeom>
          <a:noFill/>
          <a:ln w="9525">
            <a:noFill/>
          </a:ln>
        </p:spPr>
        <p:txBody>
          <a:bodyPr lIns="99048" tIns="49524" rIns="99048" bIns="49524"/>
          <a:p>
            <a:pPr lvl="0" defTabSz="990600" eaLnBrk="1" fontAlgn="base" hangingPunct="1"/>
            <a:endParaRPr lang="zh-CN" altLang="en-US" sz="1300" strike="noStrike" noProof="1" dirty="0">
              <a:latin typeface="Calibri" panose="020F0502020204030204" pitchFamily="34" charset="0"/>
            </a:endParaRPr>
          </a:p>
        </p:txBody>
      </p:sp>
      <p:sp>
        <p:nvSpPr>
          <p:cNvPr id="45059" name="日期占位符 2"/>
          <p:cNvSpPr>
            <a:spLocks noGrp="1"/>
          </p:cNvSpPr>
          <p:nvPr>
            <p:ph type="dt" sz="quarter" idx="1"/>
          </p:nvPr>
        </p:nvSpPr>
        <p:spPr>
          <a:xfrm>
            <a:off x="4021138" y="0"/>
            <a:ext cx="3076575" cy="511175"/>
          </a:xfrm>
          <a:prstGeom prst="rect">
            <a:avLst/>
          </a:prstGeom>
          <a:noFill/>
          <a:ln w="9525">
            <a:noFill/>
          </a:ln>
        </p:spPr>
        <p:txBody>
          <a:bodyPr lIns="99048" tIns="49524" rIns="99048" bIns="49524"/>
          <a:p>
            <a:pPr lvl="0" algn="r" defTabSz="990600" eaLnBrk="1" fontAlgn="base" hangingPunct="1"/>
            <a:endParaRPr lang="zh-CN" altLang="en-US" sz="1300" strike="noStrike" noProof="1" dirty="0">
              <a:latin typeface="Calibri" panose="020F0502020204030204" pitchFamily="34" charset="0"/>
            </a:endParaRPr>
          </a:p>
        </p:txBody>
      </p:sp>
      <p:sp>
        <p:nvSpPr>
          <p:cNvPr id="45060" name="页脚占位符 3"/>
          <p:cNvSpPr>
            <a:spLocks noGrp="1"/>
          </p:cNvSpPr>
          <p:nvPr>
            <p:ph type="ftr" sz="quarter" idx="2"/>
          </p:nvPr>
        </p:nvSpPr>
        <p:spPr>
          <a:xfrm>
            <a:off x="0" y="9721850"/>
            <a:ext cx="3076575" cy="511175"/>
          </a:xfrm>
          <a:prstGeom prst="rect">
            <a:avLst/>
          </a:prstGeom>
          <a:noFill/>
          <a:ln w="9525">
            <a:noFill/>
          </a:ln>
        </p:spPr>
        <p:txBody>
          <a:bodyPr lIns="99048" tIns="49524" rIns="99048" bIns="49524" anchor="b"/>
          <a:p>
            <a:pPr lvl="0" defTabSz="990600" eaLnBrk="1" fontAlgn="base" hangingPunct="1"/>
            <a:endParaRPr lang="zh-CN" altLang="en-US" sz="1300" strike="noStrike" noProof="1" dirty="0">
              <a:latin typeface="Calibri" panose="020F0502020204030204" pitchFamily="34" charset="0"/>
            </a:endParaRPr>
          </a:p>
        </p:txBody>
      </p:sp>
      <p:sp>
        <p:nvSpPr>
          <p:cNvPr id="45061" name="灯片编号占位符 4"/>
          <p:cNvSpPr>
            <a:spLocks noGrp="1"/>
          </p:cNvSpPr>
          <p:nvPr>
            <p:ph type="sldNum" sz="quarter" idx="3"/>
          </p:nvPr>
        </p:nvSpPr>
        <p:spPr>
          <a:xfrm>
            <a:off x="4021138" y="9721850"/>
            <a:ext cx="3076575" cy="511175"/>
          </a:xfrm>
          <a:prstGeom prst="rect">
            <a:avLst/>
          </a:prstGeom>
          <a:noFill/>
          <a:ln w="9525">
            <a:noFill/>
          </a:ln>
        </p:spPr>
        <p:txBody>
          <a:bodyPr lIns="99048" tIns="49524" rIns="99048" bIns="49524" anchor="b"/>
          <a:p>
            <a:pPr lvl="0" algn="r" defTabSz="990600" eaLnBrk="1" fontAlgn="base" hangingPunct="1"/>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9394" name="页眉占位符 59393"/>
          <p:cNvSpPr>
            <a:spLocks noGrp="1"/>
          </p:cNvSpPr>
          <p:nvPr>
            <p:ph type="hdr" sz="quarter"/>
          </p:nvPr>
        </p:nvSpPr>
        <p:spPr>
          <a:xfrm>
            <a:off x="0" y="0"/>
            <a:ext cx="3076575" cy="511175"/>
          </a:xfrm>
          <a:prstGeom prst="rect">
            <a:avLst/>
          </a:prstGeom>
          <a:noFill/>
          <a:ln w="9525">
            <a:noFill/>
          </a:ln>
        </p:spPr>
        <p:txBody>
          <a:bodyPr lIns="99048" tIns="49524" rIns="99048" bIns="49524"/>
          <a:p>
            <a:pPr lvl="0" defTabSz="990600" fontAlgn="base"/>
            <a:endParaRPr lang="en-US" altLang="x-none" sz="1300" strike="noStrike" noProof="1" dirty="0"/>
          </a:p>
        </p:txBody>
      </p:sp>
      <p:sp>
        <p:nvSpPr>
          <p:cNvPr id="59395" name="日期占位符 59394"/>
          <p:cNvSpPr>
            <a:spLocks noGrp="1"/>
          </p:cNvSpPr>
          <p:nvPr>
            <p:ph type="dt" idx="1"/>
          </p:nvPr>
        </p:nvSpPr>
        <p:spPr>
          <a:xfrm>
            <a:off x="4021138" y="0"/>
            <a:ext cx="3076575" cy="511175"/>
          </a:xfrm>
          <a:prstGeom prst="rect">
            <a:avLst/>
          </a:prstGeom>
          <a:noFill/>
          <a:ln w="9525">
            <a:noFill/>
          </a:ln>
        </p:spPr>
        <p:txBody>
          <a:bodyPr lIns="99048" tIns="49524" rIns="99048" bIns="49524"/>
          <a:p>
            <a:pPr lvl="0" algn="r" defTabSz="990600" fontAlgn="base"/>
            <a:endParaRPr lang="en-US" altLang="x-none" sz="1300" strike="noStrike" noProof="1" dirty="0"/>
          </a:p>
        </p:txBody>
      </p:sp>
      <p:sp>
        <p:nvSpPr>
          <p:cNvPr id="14340" name="幻灯片图像占位符 59395"/>
          <p:cNvSpPr>
            <a:spLocks noRot="1" noTextEdit="1"/>
          </p:cNvSpPr>
          <p:nvPr>
            <p:ph type="sldImg"/>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14341" name="文本占位符 59396"/>
          <p:cNvSpPr>
            <a:spLocks noGrp="1"/>
          </p:cNvSpPr>
          <p:nvPr>
            <p:ph type="body" sz="quarter"/>
          </p:nvPr>
        </p:nvSpPr>
        <p:spPr>
          <a:xfrm>
            <a:off x="709613" y="4860925"/>
            <a:ext cx="5680075" cy="4605338"/>
          </a:xfrm>
          <a:prstGeom prst="rect">
            <a:avLst/>
          </a:prstGeom>
          <a:noFill/>
          <a:ln w="9525">
            <a:noFill/>
          </a:ln>
        </p:spPr>
        <p:txBody>
          <a:bodyPr lIns="99048" tIns="49524" rIns="99048" bIns="49524" anchor="t"/>
          <a:p>
            <a:pPr lvl="0"/>
            <a:r>
              <a:rPr lang="en-US" altLang="zh-CN" dirty="0"/>
              <a:t>Click to edit Master text styles</a:t>
            </a:r>
            <a:endParaRPr lang="en-US" altLang="zh-CN" dirty="0"/>
          </a:p>
          <a:p>
            <a:pPr lvl="1" indent="0"/>
            <a:r>
              <a:rPr lang="en-US" altLang="zh-CN" dirty="0"/>
              <a:t>Second level</a:t>
            </a:r>
            <a:endParaRPr lang="en-US" altLang="zh-CN" dirty="0"/>
          </a:p>
          <a:p>
            <a:pPr lvl="2" indent="0"/>
            <a:r>
              <a:rPr lang="en-US" altLang="zh-CN" dirty="0"/>
              <a:t>Third level</a:t>
            </a:r>
            <a:endParaRPr lang="en-US" altLang="zh-CN" dirty="0"/>
          </a:p>
          <a:p>
            <a:pPr lvl="3" indent="0"/>
            <a:r>
              <a:rPr lang="en-US" altLang="zh-CN" dirty="0"/>
              <a:t>Fourth level</a:t>
            </a:r>
            <a:endParaRPr lang="en-US" altLang="zh-CN" dirty="0"/>
          </a:p>
          <a:p>
            <a:pPr lvl="4" indent="0"/>
            <a:r>
              <a:rPr lang="en-US" altLang="zh-CN" dirty="0"/>
              <a:t>Fifth level</a:t>
            </a:r>
            <a:endParaRPr lang="en-US" altLang="zh-CN" dirty="0"/>
          </a:p>
        </p:txBody>
      </p:sp>
      <p:sp>
        <p:nvSpPr>
          <p:cNvPr id="59398" name="页脚占位符 59397"/>
          <p:cNvSpPr>
            <a:spLocks noGrp="1"/>
          </p:cNvSpPr>
          <p:nvPr>
            <p:ph type="ftr" sz="quarter" idx="4"/>
          </p:nvPr>
        </p:nvSpPr>
        <p:spPr>
          <a:xfrm>
            <a:off x="0" y="9721850"/>
            <a:ext cx="3076575" cy="511175"/>
          </a:xfrm>
          <a:prstGeom prst="rect">
            <a:avLst/>
          </a:prstGeom>
          <a:noFill/>
          <a:ln w="9525">
            <a:noFill/>
          </a:ln>
        </p:spPr>
        <p:txBody>
          <a:bodyPr lIns="99048" tIns="49524" rIns="99048" bIns="49524" anchor="b"/>
          <a:p>
            <a:pPr lvl="0" defTabSz="990600" fontAlgn="base"/>
            <a:endParaRPr lang="en-US" altLang="x-none" sz="1300" strike="noStrike" noProof="1" dirty="0"/>
          </a:p>
        </p:txBody>
      </p:sp>
      <p:sp>
        <p:nvSpPr>
          <p:cNvPr id="59399" name="灯片编号占位符 59398"/>
          <p:cNvSpPr>
            <a:spLocks noGrp="1"/>
          </p:cNvSpPr>
          <p:nvPr>
            <p:ph type="sldNum" sz="quarter" idx="5"/>
          </p:nvPr>
        </p:nvSpPr>
        <p:spPr>
          <a:xfrm>
            <a:off x="4021138" y="9721850"/>
            <a:ext cx="3076575" cy="511175"/>
          </a:xfrm>
          <a:prstGeom prst="rect">
            <a:avLst/>
          </a:prstGeom>
          <a:noFill/>
          <a:ln w="9525">
            <a:noFill/>
          </a:ln>
        </p:spPr>
        <p:txBody>
          <a:bodyPr lIns="99048" tIns="49524" rIns="99048" bIns="49524" anchor="b"/>
          <a:p>
            <a:pPr lvl="0" algn="r" defTabSz="990600" fontAlgn="base"/>
            <a:fld id="{9A0DB2DC-4C9A-4742-B13C-FB6460FD3503}" type="slidenum">
              <a:rPr lang="en-US" altLang="x-none" sz="1300" strike="noStrike" noProof="1" dirty="0">
                <a:latin typeface="Arial" panose="020B0604020202020204" pitchFamily="34" charset="0"/>
                <a:ea typeface="宋体" panose="02010600030101010101" pitchFamily="2" charset="-122"/>
                <a:cs typeface="+mn-ea"/>
              </a:rPr>
            </a:fld>
            <a:endParaRPr lang="en-US" altLang="x-none" sz="13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79873"/>
          <p:cNvSpPr>
            <a:spLocks noRot="1" noTextEdit="1"/>
          </p:cNvSpPr>
          <p:nvPr>
            <p:ph type="sldImg"/>
          </p:nvPr>
        </p:nvSpPr>
        <p:spPr>
          <a:ln/>
        </p:spPr>
      </p:sp>
      <p:sp>
        <p:nvSpPr>
          <p:cNvPr id="40962" name="文本占位符 79874"/>
          <p:cNvSpPr>
            <a:spLocks noGrp="1"/>
          </p:cNvSpPr>
          <p:nvPr>
            <p:ph type="body"/>
          </p:nvPr>
        </p:nvSpPr>
        <p:spPr>
          <a:ln/>
        </p:spPr>
        <p:txBody>
          <a:bodyPr lIns="99048" tIns="49524" rIns="99048" bIns="49524" anchor="t"/>
          <a:p>
            <a:pPr lvl="0"/>
            <a:r>
              <a:rPr lang="en-US" altLang="zh-CN"/>
              <a:t>L</a:t>
            </a:r>
            <a:r>
              <a:rPr lang="en-US" altLang="zh-CN" baseline="-25000"/>
              <a:t>1</a:t>
            </a:r>
            <a:r>
              <a:rPr lang="en-US" altLang="zh-CN"/>
              <a:t>: the declaration before use principle for identifiers. </a:t>
            </a:r>
            <a:endParaRPr lang="en-US" altLang="zh-CN"/>
          </a:p>
          <a:p>
            <a:pPr lvl="0"/>
            <a:r>
              <a:rPr lang="en-US" altLang="zh-CN"/>
              <a:t>L</a:t>
            </a:r>
            <a:r>
              <a:rPr lang="en-US" altLang="zh-CN" baseline="-25000"/>
              <a:t>2</a:t>
            </a:r>
            <a:r>
              <a:rPr lang="en-US" altLang="zh-CN"/>
              <a:t>: the number of arguments constraints in parameter passing.</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0" y="1714488"/>
            <a:ext cx="9144000" cy="1470025"/>
          </a:xfrm>
        </p:spPr>
        <p:txBody>
          <a:bodyPr vert="horz"/>
          <a:lstStyle>
            <a:lvl1pPr>
              <a:defRPr sz="5400"/>
            </a:lvl1pPr>
          </a:lstStyle>
          <a:p>
            <a:pPr fontAlgn="base"/>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357290" y="3071810"/>
            <a:ext cx="6400800" cy="1752600"/>
          </a:xfrm>
        </p:spPr>
        <p:txBody>
          <a:bodyPr/>
          <a:lstStyle>
            <a:lvl1pPr marL="0" indent="0" algn="ctr">
              <a:buNone/>
              <a:defRPr sz="3600">
                <a:solidFill>
                  <a:schemeClr val="tx1"/>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dirty="0" smtClean="0"/>
              <a:t>单击此处编辑母版副标题样式</a:t>
            </a:r>
            <a:endParaRPr lang="zh-CN" altLang="en-US" strike="noStrike" noProof="1" dirty="0"/>
          </a:p>
        </p:txBody>
      </p:sp>
      <p:sp>
        <p:nvSpPr>
          <p:cNvPr id="6" name="日期占位符 3"/>
          <p:cNvSpPr>
            <a:spLocks noGrp="1"/>
          </p:cNvSpPr>
          <p:nvPr>
            <p:ph type="dt" sz="half" idx="2"/>
          </p:nvPr>
        </p:nvSpPr>
        <p:spPr>
          <a:xfrm>
            <a:off x="457200" y="6356350"/>
            <a:ext cx="2133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7" name="页脚占位符 4"/>
          <p:cNvSpPr>
            <a:spLocks noGrp="1"/>
          </p:cNvSpPr>
          <p:nvPr>
            <p:ph type="ftr" sz="quarter" idx="3"/>
          </p:nvPr>
        </p:nvSpPr>
        <p:spPr>
          <a:xfrm>
            <a:off x="3124200" y="6356350"/>
            <a:ext cx="2895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a:p>
            <a:pPr lvl="0" indent="0" fontAlgn="base"/>
            <a:fld id="{9A0DB2DC-4C9A-4742-B13C-FB6460FD3503}" type="slidenum">
              <a:rPr lang="zh-CN" altLang="en-US" strike="noStrike" noProof="1" dirty="0">
                <a:latin typeface="Franklin Gothic Book" pitchFamily="34" charset="0"/>
                <a:ea typeface="华文楷体" panose="02010600040101010101" pitchFamily="2" charset="-122"/>
                <a:cs typeface="+mn-cs"/>
              </a:rPr>
            </a:fld>
            <a:endParaRPr lang="zh-CN" altLang="en-US" strike="noStrike" noProof="1" dirty="0">
              <a:latin typeface="Franklin Gothic Book" pitchFamily="34" charset="0"/>
              <a:ea typeface="华文楷体" panose="0201060004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3"/>
          <p:cNvSpPr>
            <a:spLocks noGrp="1"/>
          </p:cNvSpPr>
          <p:nvPr>
            <p:ph type="dt" sz="half" idx="2"/>
          </p:nvPr>
        </p:nvSpPr>
        <p:spPr>
          <a:xfrm>
            <a:off x="457200" y="6356350"/>
            <a:ext cx="2133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7" name="页脚占位符 4"/>
          <p:cNvSpPr>
            <a:spLocks noGrp="1"/>
          </p:cNvSpPr>
          <p:nvPr>
            <p:ph type="ftr" sz="quarter" idx="3"/>
          </p:nvPr>
        </p:nvSpPr>
        <p:spPr>
          <a:xfrm>
            <a:off x="3124200" y="6356350"/>
            <a:ext cx="2895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a:p>
            <a:pPr lvl="0" indent="0" fontAlgn="base"/>
            <a:fld id="{9A0DB2DC-4C9A-4742-B13C-FB6460FD3503}" type="slidenum">
              <a:rPr lang="zh-CN" altLang="en-US" strike="noStrike" noProof="1" dirty="0">
                <a:latin typeface="Franklin Gothic Book" pitchFamily="34" charset="0"/>
                <a:ea typeface="华文楷体" panose="02010600040101010101" pitchFamily="2" charset="-122"/>
                <a:cs typeface="+mn-cs"/>
              </a:rPr>
            </a:fld>
            <a:endParaRPr lang="zh-CN" altLang="en-US" strike="noStrike" noProof="1" dirty="0">
              <a:latin typeface="Franklin Gothic Book" pitchFamily="34" charset="0"/>
              <a:ea typeface="华文楷体" panose="0201060004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3"/>
          <p:cNvSpPr>
            <a:spLocks noGrp="1"/>
          </p:cNvSpPr>
          <p:nvPr>
            <p:ph type="dt" sz="half" idx="2"/>
          </p:nvPr>
        </p:nvSpPr>
        <p:spPr>
          <a:xfrm>
            <a:off x="457200" y="6356350"/>
            <a:ext cx="2133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7" name="页脚占位符 4"/>
          <p:cNvSpPr>
            <a:spLocks noGrp="1"/>
          </p:cNvSpPr>
          <p:nvPr>
            <p:ph type="ftr" sz="quarter" idx="3"/>
          </p:nvPr>
        </p:nvSpPr>
        <p:spPr>
          <a:xfrm>
            <a:off x="3124200" y="6356350"/>
            <a:ext cx="2895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a:p>
            <a:pPr lvl="0" indent="0" fontAlgn="base"/>
            <a:fld id="{9A0DB2DC-4C9A-4742-B13C-FB6460FD3503}" type="slidenum">
              <a:rPr lang="zh-CN" altLang="en-US" strike="noStrike" noProof="1" dirty="0">
                <a:latin typeface="Franklin Gothic Book" pitchFamily="34" charset="0"/>
                <a:ea typeface="华文楷体" panose="02010600040101010101" pitchFamily="2" charset="-122"/>
                <a:cs typeface="+mn-cs"/>
              </a:rPr>
            </a:fld>
            <a:endParaRPr lang="zh-CN" altLang="en-US" strike="noStrike" noProof="1" dirty="0">
              <a:latin typeface="Franklin Gothic Book" pitchFamily="34" charset="0"/>
              <a:ea typeface="华文楷体" panose="0201060004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14480" y="285728"/>
            <a:ext cx="7000924" cy="928694"/>
          </a:xfrm>
        </p:spPr>
        <p:txBody>
          <a:bodyPr vert="horz"/>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500034" y="1571612"/>
            <a:ext cx="8186766" cy="4643470"/>
          </a:xfrm>
        </p:spPr>
        <p:txBody>
          <a:bodyPr/>
          <a:lstStyle>
            <a:lvl1pPr>
              <a:buNone/>
              <a:defRPr b="1"/>
            </a:lvl1pPr>
            <a:lvl2pPr>
              <a:defRPr b="1"/>
            </a:lvl2pPr>
            <a:lvl4pPr>
              <a:defRPr b="1"/>
            </a:lvl4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6" name="日期占位符 3"/>
          <p:cNvSpPr>
            <a:spLocks noGrp="1"/>
          </p:cNvSpPr>
          <p:nvPr>
            <p:ph type="dt" sz="half" idx="2"/>
          </p:nvPr>
        </p:nvSpPr>
        <p:spPr>
          <a:xfrm>
            <a:off x="457200" y="6356350"/>
            <a:ext cx="2133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7" name="页脚占位符 4"/>
          <p:cNvSpPr>
            <a:spLocks noGrp="1"/>
          </p:cNvSpPr>
          <p:nvPr>
            <p:ph type="ftr" sz="quarter" idx="3"/>
          </p:nvPr>
        </p:nvSpPr>
        <p:spPr>
          <a:xfrm>
            <a:off x="3124200" y="6356350"/>
            <a:ext cx="2895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a:p>
            <a:pPr lvl="0" indent="0" fontAlgn="base"/>
            <a:fld id="{9A0DB2DC-4C9A-4742-B13C-FB6460FD3503}" type="slidenum">
              <a:rPr lang="zh-CN" altLang="en-US" strike="noStrike" noProof="1" dirty="0">
                <a:latin typeface="Franklin Gothic Book" pitchFamily="34" charset="0"/>
                <a:ea typeface="华文楷体" panose="02010600040101010101" pitchFamily="2" charset="-122"/>
                <a:cs typeface="+mn-cs"/>
              </a:rPr>
            </a:fld>
            <a:endParaRPr lang="zh-CN" altLang="en-US" strike="noStrike" noProof="1" dirty="0">
              <a:latin typeface="Franklin Gothic Book" pitchFamily="34" charset="0"/>
              <a:ea typeface="华文楷体" panose="0201060004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6" name="日期占位符 3"/>
          <p:cNvSpPr>
            <a:spLocks noGrp="1"/>
          </p:cNvSpPr>
          <p:nvPr>
            <p:ph type="dt" sz="half" idx="2"/>
          </p:nvPr>
        </p:nvSpPr>
        <p:spPr>
          <a:xfrm>
            <a:off x="457200" y="6356350"/>
            <a:ext cx="2133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7" name="页脚占位符 4"/>
          <p:cNvSpPr>
            <a:spLocks noGrp="1"/>
          </p:cNvSpPr>
          <p:nvPr>
            <p:ph type="ftr" sz="quarter" idx="3"/>
          </p:nvPr>
        </p:nvSpPr>
        <p:spPr>
          <a:xfrm>
            <a:off x="3124200" y="6356350"/>
            <a:ext cx="2895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a:p>
            <a:pPr lvl="0" indent="0" fontAlgn="base"/>
            <a:fld id="{9A0DB2DC-4C9A-4742-B13C-FB6460FD3503}" type="slidenum">
              <a:rPr lang="zh-CN" altLang="en-US" strike="noStrike" noProof="1" dirty="0">
                <a:latin typeface="Franklin Gothic Book" pitchFamily="34" charset="0"/>
                <a:ea typeface="华文楷体" panose="02010600040101010101" pitchFamily="2" charset="-122"/>
                <a:cs typeface="+mn-cs"/>
              </a:rPr>
            </a:fld>
            <a:endParaRPr lang="zh-CN" altLang="en-US" strike="noStrike" noProof="1" dirty="0">
              <a:latin typeface="Franklin Gothic Book" pitchFamily="34" charset="0"/>
              <a:ea typeface="华文楷体" panose="0201060004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4"/>
          <p:cNvSpPr>
            <a:spLocks noGrp="1"/>
          </p:cNvSpPr>
          <p:nvPr>
            <p:ph type="dt" sz="half" idx="12"/>
          </p:nvPr>
        </p:nvSpPr>
        <p:spPr>
          <a:xfrm>
            <a:off x="457200" y="6356350"/>
            <a:ext cx="2133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7" name="页脚占位符 5"/>
          <p:cNvSpPr>
            <a:spLocks noGrp="1"/>
          </p:cNvSpPr>
          <p:nvPr>
            <p:ph type="ftr" sz="quarter" idx="3"/>
          </p:nvPr>
        </p:nvSpPr>
        <p:spPr>
          <a:xfrm>
            <a:off x="3124200" y="6356350"/>
            <a:ext cx="2895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8" name="灯片编号占位符 6"/>
          <p:cNvSpPr>
            <a:spLocks noGrp="1"/>
          </p:cNvSpPr>
          <p:nvPr>
            <p:ph type="sldNum" sz="quarter" idx="4"/>
          </p:nvPr>
        </p:nvSpPr>
        <p:spPr>
          <a:xfrm>
            <a:off x="6553200" y="6356350"/>
            <a:ext cx="2133600" cy="365125"/>
          </a:xfrm>
          <a:prstGeom prst="rect">
            <a:avLst/>
          </a:prstGeom>
        </p:spPr>
        <p:txBody>
          <a:bodyPr/>
          <a:p>
            <a:pPr lvl="0" indent="0" fontAlgn="base"/>
            <a:fld id="{9A0DB2DC-4C9A-4742-B13C-FB6460FD3503}" type="slidenum">
              <a:rPr lang="zh-CN" altLang="en-US" strike="noStrike" noProof="1" dirty="0">
                <a:latin typeface="Franklin Gothic Book" pitchFamily="34" charset="0"/>
                <a:ea typeface="华文楷体" panose="02010600040101010101" pitchFamily="2" charset="-122"/>
                <a:cs typeface="+mn-cs"/>
              </a:rPr>
            </a:fld>
            <a:endParaRPr lang="zh-CN" altLang="en-US" strike="noStrike" noProof="1" dirty="0">
              <a:latin typeface="Franklin Gothic Book" pitchFamily="34" charset="0"/>
              <a:ea typeface="华文楷体" panose="0201060004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2"/>
          </p:nvPr>
        </p:nvSpPr>
        <p:spPr>
          <a:xfrm>
            <a:off x="457200" y="6356350"/>
            <a:ext cx="2133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8" name="页脚占位符 7"/>
          <p:cNvSpPr>
            <a:spLocks noGrp="1"/>
          </p:cNvSpPr>
          <p:nvPr>
            <p:ph type="ftr" sz="quarter" idx="13"/>
          </p:nvPr>
        </p:nvSpPr>
        <p:spPr>
          <a:xfrm>
            <a:off x="3124200" y="6356350"/>
            <a:ext cx="2895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9" name="灯片编号占位符 8"/>
          <p:cNvSpPr>
            <a:spLocks noGrp="1"/>
          </p:cNvSpPr>
          <p:nvPr>
            <p:ph type="sldNum" sz="quarter" idx="14"/>
          </p:nvPr>
        </p:nvSpPr>
        <p:spPr>
          <a:xfrm>
            <a:off x="6553200" y="6356350"/>
            <a:ext cx="2133600" cy="365125"/>
          </a:xfrm>
          <a:prstGeom prst="rect">
            <a:avLst/>
          </a:prstGeom>
        </p:spPr>
        <p:txBody>
          <a:bodyPr/>
          <a:p>
            <a:pPr lvl="0" indent="0" fontAlgn="base"/>
            <a:fld id="{9A0DB2DC-4C9A-4742-B13C-FB6460FD3503}" type="slidenum">
              <a:rPr lang="zh-CN" altLang="en-US" strike="noStrike" noProof="1" dirty="0">
                <a:latin typeface="Franklin Gothic Book" pitchFamily="34" charset="0"/>
                <a:ea typeface="华文楷体" panose="02010600040101010101" pitchFamily="2" charset="-122"/>
                <a:cs typeface="+mn-cs"/>
              </a:rPr>
            </a:fld>
            <a:endParaRPr lang="zh-CN" altLang="en-US" strike="noStrike" noProof="1" dirty="0">
              <a:latin typeface="Franklin Gothic Book" pitchFamily="34" charset="0"/>
              <a:ea typeface="华文楷体" panose="0201060004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6" name="日期占位符 2"/>
          <p:cNvSpPr>
            <a:spLocks noGrp="1"/>
          </p:cNvSpPr>
          <p:nvPr>
            <p:ph type="dt" sz="half" idx="2"/>
          </p:nvPr>
        </p:nvSpPr>
        <p:spPr>
          <a:xfrm>
            <a:off x="457200" y="6356350"/>
            <a:ext cx="2133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7" name="页脚占位符 3"/>
          <p:cNvSpPr>
            <a:spLocks noGrp="1"/>
          </p:cNvSpPr>
          <p:nvPr>
            <p:ph type="ftr" sz="quarter" idx="3"/>
          </p:nvPr>
        </p:nvSpPr>
        <p:spPr>
          <a:xfrm>
            <a:off x="3124200" y="6356350"/>
            <a:ext cx="2895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8" name="灯片编号占位符 4"/>
          <p:cNvSpPr>
            <a:spLocks noGrp="1"/>
          </p:cNvSpPr>
          <p:nvPr>
            <p:ph type="sldNum" sz="quarter" idx="4"/>
          </p:nvPr>
        </p:nvSpPr>
        <p:spPr>
          <a:xfrm>
            <a:off x="6553200" y="6356350"/>
            <a:ext cx="2133600" cy="365125"/>
          </a:xfrm>
          <a:prstGeom prst="rect">
            <a:avLst/>
          </a:prstGeom>
        </p:spPr>
        <p:txBody>
          <a:bodyPr/>
          <a:p>
            <a:pPr lvl="0" indent="0" fontAlgn="base"/>
            <a:fld id="{9A0DB2DC-4C9A-4742-B13C-FB6460FD3503}" type="slidenum">
              <a:rPr lang="zh-CN" altLang="en-US" strike="noStrike" noProof="1" dirty="0">
                <a:latin typeface="Franklin Gothic Book" pitchFamily="34" charset="0"/>
                <a:ea typeface="华文楷体" panose="02010600040101010101" pitchFamily="2" charset="-122"/>
                <a:cs typeface="+mn-cs"/>
              </a:rPr>
            </a:fld>
            <a:endParaRPr lang="zh-CN" altLang="en-US" strike="noStrike" noProof="1" dirty="0">
              <a:latin typeface="Franklin Gothic Book" pitchFamily="34" charset="0"/>
              <a:ea typeface="华文楷体" panose="0201060004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日期占位符 1"/>
          <p:cNvSpPr>
            <a:spLocks noGrp="1"/>
          </p:cNvSpPr>
          <p:nvPr>
            <p:ph type="dt" sz="half" idx="2"/>
          </p:nvPr>
        </p:nvSpPr>
        <p:spPr>
          <a:xfrm>
            <a:off x="457200" y="6356350"/>
            <a:ext cx="2133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7" name="页脚占位符 2"/>
          <p:cNvSpPr>
            <a:spLocks noGrp="1"/>
          </p:cNvSpPr>
          <p:nvPr>
            <p:ph type="ftr" sz="quarter" idx="3"/>
          </p:nvPr>
        </p:nvSpPr>
        <p:spPr>
          <a:xfrm>
            <a:off x="3124200" y="6356350"/>
            <a:ext cx="2895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8" name="灯片编号占位符 3"/>
          <p:cNvSpPr>
            <a:spLocks noGrp="1"/>
          </p:cNvSpPr>
          <p:nvPr>
            <p:ph type="sldNum" sz="quarter" idx="4"/>
          </p:nvPr>
        </p:nvSpPr>
        <p:spPr>
          <a:xfrm>
            <a:off x="6553200" y="6356350"/>
            <a:ext cx="2133600" cy="365125"/>
          </a:xfrm>
          <a:prstGeom prst="rect">
            <a:avLst/>
          </a:prstGeom>
        </p:spPr>
        <p:txBody>
          <a:bodyPr/>
          <a:p>
            <a:pPr lvl="0" indent="0" fontAlgn="base"/>
            <a:fld id="{9A0DB2DC-4C9A-4742-B13C-FB6460FD3503}" type="slidenum">
              <a:rPr lang="zh-CN" altLang="en-US" strike="noStrike" noProof="1" dirty="0">
                <a:latin typeface="Franklin Gothic Book" pitchFamily="34" charset="0"/>
                <a:ea typeface="华文楷体" panose="02010600040101010101" pitchFamily="2" charset="-122"/>
                <a:cs typeface="+mn-cs"/>
              </a:rPr>
            </a:fld>
            <a:endParaRPr lang="zh-CN" altLang="en-US" strike="noStrike" noProof="1" dirty="0">
              <a:latin typeface="Franklin Gothic Book" pitchFamily="34" charset="0"/>
              <a:ea typeface="华文楷体" panose="0201060004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6" name="日期占位符 4"/>
          <p:cNvSpPr>
            <a:spLocks noGrp="1"/>
          </p:cNvSpPr>
          <p:nvPr>
            <p:ph type="dt" sz="half" idx="12"/>
          </p:nvPr>
        </p:nvSpPr>
        <p:spPr>
          <a:xfrm>
            <a:off x="457200" y="6356350"/>
            <a:ext cx="2133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7" name="页脚占位符 5"/>
          <p:cNvSpPr>
            <a:spLocks noGrp="1"/>
          </p:cNvSpPr>
          <p:nvPr>
            <p:ph type="ftr" sz="quarter" idx="3"/>
          </p:nvPr>
        </p:nvSpPr>
        <p:spPr>
          <a:xfrm>
            <a:off x="3124200" y="6356350"/>
            <a:ext cx="2895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8" name="灯片编号占位符 6"/>
          <p:cNvSpPr>
            <a:spLocks noGrp="1"/>
          </p:cNvSpPr>
          <p:nvPr>
            <p:ph type="sldNum" sz="quarter" idx="4"/>
          </p:nvPr>
        </p:nvSpPr>
        <p:spPr>
          <a:xfrm>
            <a:off x="6553200" y="6356350"/>
            <a:ext cx="2133600" cy="365125"/>
          </a:xfrm>
          <a:prstGeom prst="rect">
            <a:avLst/>
          </a:prstGeom>
        </p:spPr>
        <p:txBody>
          <a:bodyPr/>
          <a:p>
            <a:pPr lvl="0" indent="0" fontAlgn="base"/>
            <a:fld id="{9A0DB2DC-4C9A-4742-B13C-FB6460FD3503}" type="slidenum">
              <a:rPr lang="zh-CN" altLang="en-US" strike="noStrike" noProof="1" dirty="0">
                <a:latin typeface="Franklin Gothic Book" pitchFamily="34" charset="0"/>
                <a:ea typeface="华文楷体" panose="02010600040101010101" pitchFamily="2" charset="-122"/>
                <a:cs typeface="+mn-cs"/>
              </a:rPr>
            </a:fld>
            <a:endParaRPr lang="zh-CN" altLang="en-US" strike="noStrike" noProof="1" dirty="0">
              <a:latin typeface="Franklin Gothic Book" pitchFamily="34" charset="0"/>
              <a:ea typeface="华文楷体" panose="0201060004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6" name="日期占位符 4"/>
          <p:cNvSpPr>
            <a:spLocks noGrp="1"/>
          </p:cNvSpPr>
          <p:nvPr>
            <p:ph type="dt" sz="half" idx="12"/>
          </p:nvPr>
        </p:nvSpPr>
        <p:spPr>
          <a:xfrm>
            <a:off x="457200" y="6356350"/>
            <a:ext cx="2133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7" name="页脚占位符 5"/>
          <p:cNvSpPr>
            <a:spLocks noGrp="1"/>
          </p:cNvSpPr>
          <p:nvPr>
            <p:ph type="ftr" sz="quarter" idx="3"/>
          </p:nvPr>
        </p:nvSpPr>
        <p:spPr>
          <a:xfrm>
            <a:off x="3124200" y="6356350"/>
            <a:ext cx="2895600" cy="365125"/>
          </a:xfrm>
          <a:prstGeom prst="rect">
            <a:avLst/>
          </a:prstGeom>
        </p:spPr>
        <p:txBody>
          <a:bodyPr/>
          <a:p>
            <a:pPr lvl="0" indent="0" fontAlgn="base"/>
            <a:endParaRPr lang="zh-CN" altLang="en-US" strike="noStrike" noProof="1" dirty="0">
              <a:latin typeface="Franklin Gothic Book" pitchFamily="34" charset="0"/>
              <a:ea typeface="华文楷体" panose="02010600040101010101" pitchFamily="2" charset="-122"/>
            </a:endParaRPr>
          </a:p>
        </p:txBody>
      </p:sp>
      <p:sp>
        <p:nvSpPr>
          <p:cNvPr id="8" name="灯片编号占位符 6"/>
          <p:cNvSpPr>
            <a:spLocks noGrp="1"/>
          </p:cNvSpPr>
          <p:nvPr>
            <p:ph type="sldNum" sz="quarter" idx="4"/>
          </p:nvPr>
        </p:nvSpPr>
        <p:spPr>
          <a:xfrm>
            <a:off x="6553200" y="6356350"/>
            <a:ext cx="2133600" cy="365125"/>
          </a:xfrm>
          <a:prstGeom prst="rect">
            <a:avLst/>
          </a:prstGeom>
        </p:spPr>
        <p:txBody>
          <a:bodyPr/>
          <a:p>
            <a:pPr lvl="0" indent="0" fontAlgn="base"/>
            <a:fld id="{9A0DB2DC-4C9A-4742-B13C-FB6460FD3503}" type="slidenum">
              <a:rPr lang="zh-CN" altLang="en-US" strike="noStrike" noProof="1" dirty="0">
                <a:latin typeface="Franklin Gothic Book" pitchFamily="34" charset="0"/>
                <a:ea typeface="华文楷体" panose="02010600040101010101" pitchFamily="2" charset="-122"/>
                <a:cs typeface="+mn-cs"/>
              </a:rPr>
            </a:fld>
            <a:endParaRPr lang="zh-CN" altLang="en-US" strike="noStrike" noProof="1" dirty="0">
              <a:latin typeface="Franklin Gothic Book" pitchFamily="34" charset="0"/>
              <a:ea typeface="华文楷体" panose="0201060004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1026" name="图片 6" descr="new1_19.gif"/>
          <p:cNvPicPr>
            <a:picLocks noChangeAspect="1"/>
          </p:cNvPicPr>
          <p:nvPr/>
        </p:nvPicPr>
        <p:blipFill>
          <a:blip r:embed="rId12"/>
          <a:stretch>
            <a:fillRect/>
          </a:stretch>
        </p:blipFill>
        <p:spPr>
          <a:xfrm>
            <a:off x="285750" y="214313"/>
            <a:ext cx="1785938" cy="1000125"/>
          </a:xfrm>
          <a:prstGeom prst="rect">
            <a:avLst/>
          </a:prstGeom>
          <a:noFill/>
          <a:ln w="9525">
            <a:noFill/>
          </a:ln>
        </p:spPr>
      </p:pic>
      <p:pic>
        <p:nvPicPr>
          <p:cNvPr id="1027" name="图片 7" descr="new1_19.gif"/>
          <p:cNvPicPr>
            <a:picLocks noChangeAspect="1"/>
          </p:cNvPicPr>
          <p:nvPr/>
        </p:nvPicPr>
        <p:blipFill>
          <a:blip r:embed="rId12">
            <a:clrChange>
              <a:clrFrom>
                <a:srgbClr val="FFFFFF"/>
              </a:clrFrom>
              <a:clrTo>
                <a:srgbClr val="FFFFFF">
                  <a:alpha val="0"/>
                </a:srgbClr>
              </a:clrTo>
            </a:clrChange>
            <a:lum bright="69998" contrast="-70001"/>
          </a:blip>
          <a:stretch>
            <a:fillRect/>
          </a:stretch>
        </p:blipFill>
        <p:spPr>
          <a:xfrm>
            <a:off x="4214813" y="3929063"/>
            <a:ext cx="4929187" cy="2676525"/>
          </a:xfrm>
          <a:prstGeom prst="rect">
            <a:avLst/>
          </a:prstGeom>
          <a:noFill/>
          <a:ln w="9525">
            <a:noFill/>
          </a:ln>
        </p:spPr>
      </p:pic>
      <p:sp>
        <p:nvSpPr>
          <p:cNvPr id="1028" name="标题占位符 1"/>
          <p:cNvSpPr>
            <a:spLocks noGrp="1"/>
          </p:cNvSpPr>
          <p:nvPr>
            <p:ph type="title"/>
          </p:nvPr>
        </p:nvSpPr>
        <p:spPr>
          <a:xfrm>
            <a:off x="285750" y="1285875"/>
            <a:ext cx="1785938" cy="4929188"/>
          </a:xfrm>
          <a:prstGeom prst="rect">
            <a:avLst/>
          </a:prstGeom>
          <a:noFill/>
          <a:ln w="9525">
            <a:noFill/>
          </a:ln>
        </p:spPr>
        <p:txBody>
          <a:bodyPr vert="eaVert" anchor="ctr"/>
          <a:p>
            <a:pPr lvl="0"/>
            <a:r>
              <a:rPr lang="zh-CN" altLang="en-US" dirty="0"/>
              <a:t>单击此处编辑母版标题样式</a:t>
            </a:r>
            <a:endParaRPr lang="zh-CN" altLang="en-US" dirty="0"/>
          </a:p>
        </p:txBody>
      </p:sp>
      <p:sp>
        <p:nvSpPr>
          <p:cNvPr id="1029" name="文本占位符 2"/>
          <p:cNvSpPr>
            <a:spLocks noGrp="1"/>
          </p:cNvSpPr>
          <p:nvPr>
            <p:ph type="body"/>
          </p:nvPr>
        </p:nvSpPr>
        <p:spPr>
          <a:xfrm>
            <a:off x="2143125" y="214313"/>
            <a:ext cx="6543675" cy="600075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rgbClr val="003300"/>
          </a:solidFill>
          <a:latin typeface="华文隶书" panose="02010800040101010101" pitchFamily="2" charset="-122"/>
          <a:ea typeface="华文隶书" panose="02010800040101010101" pitchFamily="2" charset="-122"/>
          <a:cs typeface="+mj-cs"/>
        </a:defRPr>
      </a:lvl1pPr>
      <a:lvl2pPr algn="ctr" rtl="0" eaLnBrk="0" fontAlgn="base" hangingPunct="0">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2pPr>
      <a:lvl3pPr algn="ctr" rtl="0" eaLnBrk="0" fontAlgn="base" hangingPunct="0">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3pPr>
      <a:lvl4pPr algn="ctr" rtl="0" eaLnBrk="0" fontAlgn="base" hangingPunct="0">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4pPr>
      <a:lvl5pPr algn="ctr" rtl="0" eaLnBrk="0" fontAlgn="base" hangingPunct="0">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5pPr>
      <a:lvl6pPr marL="457200" algn="ctr" rtl="0" fontAlgn="base">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6pPr>
      <a:lvl7pPr marL="914400" algn="ctr" rtl="0" fontAlgn="base">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7pPr>
      <a:lvl8pPr marL="1371600" algn="ctr" rtl="0" fontAlgn="base">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8pPr>
      <a:lvl9pPr marL="1828800" algn="ctr" rtl="0" fontAlgn="base">
        <a:spcBef>
          <a:spcPct val="0"/>
        </a:spcBef>
        <a:spcAft>
          <a:spcPct val="0"/>
        </a:spcAft>
        <a:defRPr sz="4400">
          <a:solidFill>
            <a:srgbClr val="003300"/>
          </a:solidFill>
          <a:latin typeface="华文隶书" panose="02010800040101010101" pitchFamily="2" charset="-122"/>
          <a:ea typeface="华文隶书" panose="0201080004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defRPr sz="2400" kern="1200">
          <a:solidFill>
            <a:srgbClr val="003300"/>
          </a:solidFill>
          <a:latin typeface="黑体" panose="02010609060101010101" pitchFamily="49" charset="-122"/>
          <a:ea typeface="黑体" panose="02010609060101010101" pitchFamily="49" charset="-122"/>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defRPr sz="2000" kern="1200">
          <a:solidFill>
            <a:schemeClr val="tx1"/>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image" Target="../media/image7.wmf"/><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8.bin"/><Relationship Id="rId2" Type="http://schemas.openxmlformats.org/officeDocument/2006/relationships/image" Target="../media/image10.wmf"/><Relationship Id="rId1"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9.wmf"/><Relationship Id="rId1"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image" Target="../media/image32.wmf"/><Relationship Id="rId6" Type="http://schemas.openxmlformats.org/officeDocument/2006/relationships/oleObject" Target="../embeddings/oleObject15.bin"/><Relationship Id="rId5" Type="http://schemas.openxmlformats.org/officeDocument/2006/relationships/image" Target="../media/image31.wmf"/><Relationship Id="rId4" Type="http://schemas.openxmlformats.org/officeDocument/2006/relationships/oleObject" Target="../embeddings/oleObject14.bin"/><Relationship Id="rId3" Type="http://schemas.openxmlformats.org/officeDocument/2006/relationships/image" Target="../media/image30.wmf"/><Relationship Id="rId2" Type="http://schemas.openxmlformats.org/officeDocument/2006/relationships/oleObject" Target="../embeddings/oleObject13.bin"/><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18.bin"/><Relationship Id="rId4" Type="http://schemas.openxmlformats.org/officeDocument/2006/relationships/image" Target="../media/image31.wmf"/><Relationship Id="rId3" Type="http://schemas.openxmlformats.org/officeDocument/2006/relationships/oleObject" Target="../embeddings/oleObject17.bin"/><Relationship Id="rId2" Type="http://schemas.openxmlformats.org/officeDocument/2006/relationships/image" Target="../media/image33.wmf"/><Relationship Id="rId1" Type="http://schemas.openxmlformats.org/officeDocument/2006/relationships/oleObject" Target="../embeddings/oleObject1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ctrTitle"/>
          </p:nvPr>
        </p:nvSpPr>
        <p:spPr>
          <a:ln/>
        </p:spPr>
        <p:txBody>
          <a:bodyPr vert="eaVert" wrap="square" lIns="91440" tIns="45720" rIns="91440" bIns="45720" anchor="ctr"/>
          <a:p>
            <a:pPr eaLnBrk="1" hangingPunct="1">
              <a:buClrTx/>
              <a:buSzTx/>
              <a:buFontTx/>
            </a:pPr>
            <a:r>
              <a:rPr lang="en-US" altLang="zh-CN" kern="1200">
                <a:latin typeface="华文隶书" panose="02010800040101010101" pitchFamily="2" charset="-122"/>
                <a:ea typeface="华文隶书" panose="02010800040101010101" pitchFamily="2" charset="-122"/>
                <a:cs typeface="+mj-cs"/>
              </a:rPr>
              <a:t>Principles of Compiler Construction</a:t>
            </a:r>
            <a:endParaRPr lang="zh-CN" altLang="en-US" kern="1200" dirty="0">
              <a:latin typeface="华文隶书" panose="02010800040101010101" pitchFamily="2" charset="-122"/>
              <a:ea typeface="华文隶书" panose="02010800040101010101" pitchFamily="2" charset="-122"/>
              <a:cs typeface="+mj-cs"/>
            </a:endParaRPr>
          </a:p>
        </p:txBody>
      </p:sp>
      <p:sp>
        <p:nvSpPr>
          <p:cNvPr id="15362" name="副标题 2"/>
          <p:cNvSpPr>
            <a:spLocks noGrp="1"/>
          </p:cNvSpPr>
          <p:nvPr>
            <p:ph type="subTitle" idx="1"/>
          </p:nvPr>
        </p:nvSpPr>
        <p:spPr>
          <a:xfrm>
            <a:off x="928688" y="3071813"/>
            <a:ext cx="7286625" cy="2000250"/>
          </a:xfrm>
          <a:ln/>
        </p:spPr>
        <p:txBody>
          <a:bodyPr wrap="square" lIns="91440" tIns="45720" rIns="91440" bIns="45720" anchor="t"/>
          <a:p>
            <a:pPr eaLnBrk="1" hangingPunct="1">
              <a:buClrTx/>
              <a:buSzTx/>
            </a:pPr>
            <a:r>
              <a:rPr lang="en-US" altLang="zh-CN" b="1" kern="1200">
                <a:latin typeface="黑体" panose="02010609060101010101" pitchFamily="49" charset="-122"/>
                <a:ea typeface="黑体" panose="02010609060101010101" pitchFamily="49" charset="-122"/>
                <a:cs typeface="+mn-cs"/>
              </a:rPr>
              <a:t>Lecture 5 Syntax Analysis (</a:t>
            </a:r>
            <a:r>
              <a:rPr lang="en-US" altLang="zh-CN" b="1" kern="1200">
                <a:latin typeface="Times New Roman" panose="02020603050405020304" pitchFamily="18" charset="0"/>
                <a:ea typeface="黑体" panose="02010609060101010101" pitchFamily="49" charset="-122"/>
                <a:cs typeface="+mn-cs"/>
              </a:rPr>
              <a:t>I</a:t>
            </a:r>
            <a:r>
              <a:rPr lang="en-US" altLang="zh-CN" b="1" kern="1200">
                <a:latin typeface="黑体" panose="02010609060101010101" pitchFamily="49" charset="-122"/>
                <a:ea typeface="黑体" panose="02010609060101010101" pitchFamily="49" charset="-122"/>
                <a:cs typeface="+mn-cs"/>
              </a:rPr>
              <a:t>)</a:t>
            </a:r>
            <a:endParaRPr lang="zh-CN" altLang="en-US" b="1" kern="1200" dirty="0">
              <a:latin typeface="黑体" panose="02010609060101010101" pitchFamily="49" charset="-122"/>
              <a:ea typeface="黑体" panose="02010609060101010101" pitchFamily="49" charset="-122"/>
              <a:cs typeface="+mn-cs"/>
            </a:endParaRPr>
          </a:p>
        </p:txBody>
      </p:sp>
      <p:sp>
        <p:nvSpPr>
          <p:cNvPr id="15363" name="TextBox 3"/>
          <p:cNvSpPr txBox="1"/>
          <p:nvPr/>
        </p:nvSpPr>
        <p:spPr>
          <a:xfrm>
            <a:off x="611188" y="4113213"/>
            <a:ext cx="7993062" cy="1230312"/>
          </a:xfrm>
          <a:prstGeom prst="rect">
            <a:avLst/>
          </a:prstGeom>
          <a:noFill/>
          <a:ln w="9525">
            <a:noFill/>
          </a:ln>
        </p:spPr>
        <p:txBody>
          <a:bodyPr anchor="t">
            <a:spAutoFit/>
          </a:bodyPr>
          <a:p>
            <a:pPr algn="ctr"/>
            <a:r>
              <a:rPr lang="en-US" altLang="zh-CN" sz="2400" b="1">
                <a:latin typeface="Franklin Gothic Book" pitchFamily="34" charset="0"/>
                <a:ea typeface="华文楷体" panose="02010600040101010101" pitchFamily="2" charset="-122"/>
              </a:rPr>
              <a:t>Lecturer: </a:t>
            </a:r>
            <a:r>
              <a:rPr lang="en-US" altLang="zh-CN" sz="2400" b="1" err="1">
                <a:latin typeface="Franklin Gothic Book" pitchFamily="34" charset="0"/>
                <a:ea typeface="华文楷体" panose="02010600040101010101" pitchFamily="2" charset="-122"/>
              </a:rPr>
              <a:t>CHANG HUIYOU</a:t>
            </a:r>
            <a:endParaRPr lang="en-US" altLang="zh-CN" sz="2400" b="1" err="1">
              <a:latin typeface="Franklin Gothic Book" pitchFamily="34" charset="0"/>
              <a:ea typeface="华文楷体" panose="02010600040101010101" pitchFamily="2" charset="-122"/>
            </a:endParaRPr>
          </a:p>
          <a:p>
            <a:pPr algn="ctr"/>
            <a:r>
              <a:rPr lang="en-US" altLang="zh-CN">
                <a:solidFill>
                  <a:srgbClr val="FF0000"/>
                </a:solidFill>
                <a:latin typeface="Arial" panose="020B0604020202020204" pitchFamily="34" charset="0"/>
                <a:ea typeface="宋体" panose="02010600030101010101" pitchFamily="2" charset="-122"/>
              </a:rPr>
              <a:t>Note that most of these slides were created by:</a:t>
            </a:r>
            <a:endParaRPr lang="en-US" altLang="zh-CN">
              <a:solidFill>
                <a:srgbClr val="FF0000"/>
              </a:solidFill>
              <a:latin typeface="Arial" panose="020B0604020202020204" pitchFamily="34" charset="0"/>
              <a:ea typeface="宋体" panose="02010600030101010101" pitchFamily="2" charset="-122"/>
            </a:endParaRPr>
          </a:p>
          <a:p>
            <a:r>
              <a:rPr lang="en-US" altLang="zh-CN" sz="1400" b="1">
                <a:latin typeface="Arial" panose="020B0604020202020204" pitchFamily="34" charset="0"/>
                <a:ea typeface="宋体" panose="02010600030101010101" pitchFamily="2" charset="-122"/>
              </a:rPr>
              <a:t>Prof. </a:t>
            </a:r>
            <a:r>
              <a:rPr lang="en-US" altLang="zh-CN" sz="1400" b="1" err="1">
                <a:latin typeface="Arial" panose="020B0604020202020204" pitchFamily="34" charset="0"/>
                <a:ea typeface="宋体" panose="02010600030101010101" pitchFamily="2" charset="-122"/>
              </a:rPr>
              <a:t>Wen-jun</a:t>
            </a:r>
            <a:r>
              <a:rPr lang="en-US" altLang="zh-CN" sz="1400" b="1">
                <a:latin typeface="Arial" panose="020B0604020202020204" pitchFamily="34" charset="0"/>
                <a:ea typeface="宋体" panose="02010600030101010101" pitchFamily="2" charset="-122"/>
              </a:rPr>
              <a:t> LI (School of Software)</a:t>
            </a:r>
            <a:br>
              <a:rPr lang="en-US" altLang="zh-CN" sz="1400" b="1">
                <a:latin typeface="Arial" panose="020B0604020202020204" pitchFamily="34" charset="0"/>
                <a:ea typeface="宋体" panose="02010600030101010101" pitchFamily="2" charset="-122"/>
              </a:rPr>
            </a:br>
            <a:endParaRPr lang="zh-CN" altLang="en-US" dirty="0">
              <a:latin typeface="Franklin Gothic Book" pitchFamily="34" charset="0"/>
              <a:ea typeface="华文楷体"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直接连接符 64514"/>
          <p:cNvSpPr/>
          <p:nvPr/>
        </p:nvSpPr>
        <p:spPr>
          <a:xfrm flipH="1">
            <a:off x="2514600" y="5029200"/>
            <a:ext cx="0" cy="457200"/>
          </a:xfrm>
          <a:prstGeom prst="line">
            <a:avLst/>
          </a:prstGeom>
          <a:ln w="28575" cap="flat" cmpd="sng">
            <a:solidFill>
              <a:srgbClr val="A50021"/>
            </a:solidFill>
            <a:prstDash val="solid"/>
            <a:round/>
            <a:headEnd type="none" w="med" len="med"/>
            <a:tailEnd type="arrow" w="lg" len="lg"/>
          </a:ln>
        </p:spPr>
      </p:sp>
      <p:grpSp>
        <p:nvGrpSpPr>
          <p:cNvPr id="24578" name="组合 64515"/>
          <p:cNvGrpSpPr/>
          <p:nvPr/>
        </p:nvGrpSpPr>
        <p:grpSpPr>
          <a:xfrm>
            <a:off x="2133600" y="5486400"/>
            <a:ext cx="4953000" cy="346075"/>
            <a:chOff x="288" y="144"/>
            <a:chExt cx="2688" cy="218"/>
          </a:xfrm>
        </p:grpSpPr>
        <p:sp>
          <p:nvSpPr>
            <p:cNvPr id="24579" name="文本框 64516"/>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24580" name="文本框 64517"/>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4581" name="文本框 64518"/>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4582" name="文本框 64519"/>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24583" name="文本框 64520"/>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24584" name="文本框 64521"/>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4585" name="文本框 64522"/>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4586" name="文本框 64523"/>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24587" name="直接连接符 64524"/>
          <p:cNvSpPr/>
          <p:nvPr/>
        </p:nvSpPr>
        <p:spPr>
          <a:xfrm flipV="1">
            <a:off x="3048000" y="2819400"/>
            <a:ext cx="0" cy="381000"/>
          </a:xfrm>
          <a:prstGeom prst="line">
            <a:avLst/>
          </a:prstGeom>
          <a:ln w="28575" cap="flat" cmpd="sng">
            <a:solidFill>
              <a:srgbClr val="006600"/>
            </a:solidFill>
            <a:prstDash val="solid"/>
            <a:round/>
            <a:headEnd type="none" w="med" len="med"/>
            <a:tailEnd type="arrow" w="lg" len="lg"/>
          </a:ln>
        </p:spPr>
      </p:sp>
      <p:sp>
        <p:nvSpPr>
          <p:cNvPr id="24588" name="文本框 64525"/>
          <p:cNvSpPr txBox="1"/>
          <p:nvPr/>
        </p:nvSpPr>
        <p:spPr>
          <a:xfrm>
            <a:off x="4419600" y="1981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4589" name="文本框 64526"/>
          <p:cNvSpPr txBox="1"/>
          <p:nvPr/>
        </p:nvSpPr>
        <p:spPr>
          <a:xfrm>
            <a:off x="3962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24590" name="文本框 64527"/>
          <p:cNvSpPr txBox="1"/>
          <p:nvPr/>
        </p:nvSpPr>
        <p:spPr>
          <a:xfrm>
            <a:off x="4724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4591" name="文本框 64528"/>
          <p:cNvSpPr txBox="1"/>
          <p:nvPr/>
        </p:nvSpPr>
        <p:spPr>
          <a:xfrm>
            <a:off x="32766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4592" name="文本框 64529"/>
          <p:cNvSpPr txBox="1"/>
          <p:nvPr/>
        </p:nvSpPr>
        <p:spPr>
          <a:xfrm>
            <a:off x="25908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array</a:t>
            </a:r>
            <a:endParaRPr lang="en-US" altLang="zh-CN" b="1">
              <a:latin typeface="Arial" panose="020B0604020202020204" pitchFamily="34" charset="0"/>
              <a:ea typeface="宋体" panose="02010600030101010101" pitchFamily="2" charset="-122"/>
            </a:endParaRPr>
          </a:p>
        </p:txBody>
      </p:sp>
      <p:sp>
        <p:nvSpPr>
          <p:cNvPr id="24593" name="文本框 64530"/>
          <p:cNvSpPr txBox="1"/>
          <p:nvPr/>
        </p:nvSpPr>
        <p:spPr>
          <a:xfrm>
            <a:off x="53340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of</a:t>
            </a:r>
            <a:endParaRPr lang="en-US" altLang="zh-CN" b="1">
              <a:latin typeface="Arial" panose="020B0604020202020204" pitchFamily="34" charset="0"/>
              <a:ea typeface="宋体" panose="02010600030101010101" pitchFamily="2" charset="-122"/>
            </a:endParaRPr>
          </a:p>
        </p:txBody>
      </p:sp>
      <p:sp>
        <p:nvSpPr>
          <p:cNvPr id="24594" name="文本框 64531"/>
          <p:cNvSpPr txBox="1"/>
          <p:nvPr/>
        </p:nvSpPr>
        <p:spPr>
          <a:xfrm>
            <a:off x="60960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4595" name="直接连接符 64532"/>
          <p:cNvSpPr/>
          <p:nvPr/>
        </p:nvSpPr>
        <p:spPr>
          <a:xfrm flipV="1">
            <a:off x="3048000" y="2362200"/>
            <a:ext cx="1524000" cy="152400"/>
          </a:xfrm>
          <a:prstGeom prst="line">
            <a:avLst/>
          </a:prstGeom>
          <a:ln w="9525" cap="flat" cmpd="sng">
            <a:solidFill>
              <a:schemeClr val="tx1"/>
            </a:solidFill>
            <a:prstDash val="solid"/>
            <a:round/>
            <a:headEnd type="none" w="med" len="med"/>
            <a:tailEnd type="none" w="med" len="med"/>
          </a:ln>
        </p:spPr>
      </p:sp>
      <p:sp>
        <p:nvSpPr>
          <p:cNvPr id="24596" name="直接连接符 64533"/>
          <p:cNvSpPr/>
          <p:nvPr/>
        </p:nvSpPr>
        <p:spPr>
          <a:xfrm flipV="1">
            <a:off x="3810000" y="2362200"/>
            <a:ext cx="990600" cy="152400"/>
          </a:xfrm>
          <a:prstGeom prst="line">
            <a:avLst/>
          </a:prstGeom>
          <a:ln w="9525" cap="flat" cmpd="sng">
            <a:solidFill>
              <a:schemeClr val="tx1"/>
            </a:solidFill>
            <a:prstDash val="solid"/>
            <a:round/>
            <a:headEnd type="none" w="med" len="med"/>
            <a:tailEnd type="none" w="med" len="med"/>
          </a:ln>
        </p:spPr>
      </p:sp>
      <p:sp>
        <p:nvSpPr>
          <p:cNvPr id="24597" name="直接连接符 64534"/>
          <p:cNvSpPr/>
          <p:nvPr/>
        </p:nvSpPr>
        <p:spPr>
          <a:xfrm flipV="1">
            <a:off x="4724400" y="2362200"/>
            <a:ext cx="228600" cy="152400"/>
          </a:xfrm>
          <a:prstGeom prst="line">
            <a:avLst/>
          </a:prstGeom>
          <a:ln w="9525" cap="flat" cmpd="sng">
            <a:solidFill>
              <a:schemeClr val="tx1"/>
            </a:solidFill>
            <a:prstDash val="solid"/>
            <a:round/>
            <a:headEnd type="none" w="med" len="med"/>
            <a:tailEnd type="none" w="med" len="med"/>
          </a:ln>
        </p:spPr>
      </p:sp>
      <p:sp>
        <p:nvSpPr>
          <p:cNvPr id="24598" name="直接连接符 64535"/>
          <p:cNvSpPr/>
          <p:nvPr/>
        </p:nvSpPr>
        <p:spPr>
          <a:xfrm>
            <a:off x="5029200" y="2362200"/>
            <a:ext cx="609600" cy="152400"/>
          </a:xfrm>
          <a:prstGeom prst="line">
            <a:avLst/>
          </a:prstGeom>
          <a:ln w="9525" cap="flat" cmpd="sng">
            <a:solidFill>
              <a:schemeClr val="tx1"/>
            </a:solidFill>
            <a:prstDash val="solid"/>
            <a:round/>
            <a:headEnd type="none" w="med" len="med"/>
            <a:tailEnd type="none" w="med" len="med"/>
          </a:ln>
        </p:spPr>
      </p:sp>
      <p:sp>
        <p:nvSpPr>
          <p:cNvPr id="24599" name="直接连接符 64536"/>
          <p:cNvSpPr/>
          <p:nvPr/>
        </p:nvSpPr>
        <p:spPr>
          <a:xfrm>
            <a:off x="5181600" y="2362200"/>
            <a:ext cx="1295400" cy="152400"/>
          </a:xfrm>
          <a:prstGeom prst="line">
            <a:avLst/>
          </a:prstGeom>
          <a:ln w="9525" cap="flat" cmpd="sng">
            <a:solidFill>
              <a:schemeClr val="tx1"/>
            </a:solidFill>
            <a:prstDash val="solid"/>
            <a:round/>
            <a:headEnd type="none" w="med" len="med"/>
            <a:tailEnd type="none" w="med" len="med"/>
          </a:ln>
        </p:spPr>
      </p:sp>
      <p:sp>
        <p:nvSpPr>
          <p:cNvPr id="24600" name="文本框 64537"/>
          <p:cNvSpPr txBox="1"/>
          <p:nvPr/>
        </p:nvSpPr>
        <p:spPr>
          <a:xfrm>
            <a:off x="152400" y="1524000"/>
            <a:ext cx="8534400" cy="366713"/>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Match !</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24601" name="标题 64538"/>
          <p:cNvSpPr>
            <a:spLocks noGrp="1"/>
          </p:cNvSpPr>
          <p:nvPr>
            <p:ph type="title"/>
          </p:nvPr>
        </p:nvSpPr>
        <p:spPr>
          <a:xfrm>
            <a:off x="285750" y="1285875"/>
            <a:ext cx="1785938" cy="4929188"/>
          </a:xfrm>
          <a:ln/>
        </p:spPr>
        <p:txBody>
          <a:bodyPr vert="eaVert" anchor="ctr"/>
          <a:p>
            <a:endParaRPr lang="en-US" altLang="x-none"/>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65537"/>
          <p:cNvSpPr>
            <a:spLocks noGrp="1"/>
          </p:cNvSpPr>
          <p:nvPr>
            <p:ph type="title"/>
          </p:nvPr>
        </p:nvSpPr>
        <p:spPr>
          <a:xfrm>
            <a:off x="285750" y="1285875"/>
            <a:ext cx="1785938" cy="4929188"/>
          </a:xfrm>
          <a:ln/>
        </p:spPr>
        <p:txBody>
          <a:bodyPr vert="eaVert" anchor="ctr"/>
          <a:p>
            <a:endParaRPr lang="en-US" altLang="zh-CN"/>
          </a:p>
        </p:txBody>
      </p:sp>
      <p:sp>
        <p:nvSpPr>
          <p:cNvPr id="25602" name="直接连接符 65538"/>
          <p:cNvSpPr/>
          <p:nvPr/>
        </p:nvSpPr>
        <p:spPr>
          <a:xfrm flipH="1">
            <a:off x="3048000" y="5029200"/>
            <a:ext cx="0" cy="457200"/>
          </a:xfrm>
          <a:prstGeom prst="line">
            <a:avLst/>
          </a:prstGeom>
          <a:ln w="28575" cap="flat" cmpd="sng">
            <a:solidFill>
              <a:srgbClr val="A50021"/>
            </a:solidFill>
            <a:prstDash val="solid"/>
            <a:round/>
            <a:headEnd type="none" w="med" len="med"/>
            <a:tailEnd type="arrow" w="lg" len="lg"/>
          </a:ln>
        </p:spPr>
      </p:sp>
      <p:grpSp>
        <p:nvGrpSpPr>
          <p:cNvPr id="25603" name="组合 65539"/>
          <p:cNvGrpSpPr/>
          <p:nvPr/>
        </p:nvGrpSpPr>
        <p:grpSpPr>
          <a:xfrm>
            <a:off x="2133600" y="5486400"/>
            <a:ext cx="4953000" cy="346075"/>
            <a:chOff x="288" y="144"/>
            <a:chExt cx="2688" cy="218"/>
          </a:xfrm>
        </p:grpSpPr>
        <p:sp>
          <p:nvSpPr>
            <p:cNvPr id="25604" name="文本框 65540"/>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25605" name="文本框 65541"/>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5606" name="文本框 65542"/>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5607" name="文本框 65543"/>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25608" name="文本框 65544"/>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25609" name="文本框 65545"/>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5610" name="文本框 65546"/>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5611" name="文本框 65547"/>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25612" name="直接连接符 65548"/>
          <p:cNvSpPr/>
          <p:nvPr/>
        </p:nvSpPr>
        <p:spPr>
          <a:xfrm flipV="1">
            <a:off x="3733800" y="2819400"/>
            <a:ext cx="0" cy="381000"/>
          </a:xfrm>
          <a:prstGeom prst="line">
            <a:avLst/>
          </a:prstGeom>
          <a:ln w="28575" cap="flat" cmpd="sng">
            <a:solidFill>
              <a:srgbClr val="006600"/>
            </a:solidFill>
            <a:prstDash val="solid"/>
            <a:round/>
            <a:headEnd type="none" w="med" len="med"/>
            <a:tailEnd type="arrow" w="lg" len="lg"/>
          </a:ln>
        </p:spPr>
      </p:sp>
      <p:sp>
        <p:nvSpPr>
          <p:cNvPr id="25613" name="文本框 65549"/>
          <p:cNvSpPr txBox="1"/>
          <p:nvPr/>
        </p:nvSpPr>
        <p:spPr>
          <a:xfrm>
            <a:off x="4419600" y="1981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5614" name="文本框 65550"/>
          <p:cNvSpPr txBox="1"/>
          <p:nvPr/>
        </p:nvSpPr>
        <p:spPr>
          <a:xfrm>
            <a:off x="3962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25615" name="文本框 65551"/>
          <p:cNvSpPr txBox="1"/>
          <p:nvPr/>
        </p:nvSpPr>
        <p:spPr>
          <a:xfrm>
            <a:off x="4724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5616" name="文本框 65552"/>
          <p:cNvSpPr txBox="1"/>
          <p:nvPr/>
        </p:nvSpPr>
        <p:spPr>
          <a:xfrm>
            <a:off x="32766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5617" name="文本框 65553"/>
          <p:cNvSpPr txBox="1"/>
          <p:nvPr/>
        </p:nvSpPr>
        <p:spPr>
          <a:xfrm>
            <a:off x="25908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array</a:t>
            </a:r>
            <a:endParaRPr lang="en-US" altLang="zh-CN" b="1">
              <a:latin typeface="Arial" panose="020B0604020202020204" pitchFamily="34" charset="0"/>
              <a:ea typeface="宋体" panose="02010600030101010101" pitchFamily="2" charset="-122"/>
            </a:endParaRPr>
          </a:p>
        </p:txBody>
      </p:sp>
      <p:sp>
        <p:nvSpPr>
          <p:cNvPr id="25618" name="文本框 65554"/>
          <p:cNvSpPr txBox="1"/>
          <p:nvPr/>
        </p:nvSpPr>
        <p:spPr>
          <a:xfrm>
            <a:off x="53340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of</a:t>
            </a:r>
            <a:endParaRPr lang="en-US" altLang="zh-CN" b="1">
              <a:latin typeface="Arial" panose="020B0604020202020204" pitchFamily="34" charset="0"/>
              <a:ea typeface="宋体" panose="02010600030101010101" pitchFamily="2" charset="-122"/>
            </a:endParaRPr>
          </a:p>
        </p:txBody>
      </p:sp>
      <p:sp>
        <p:nvSpPr>
          <p:cNvPr id="25619" name="文本框 65555"/>
          <p:cNvSpPr txBox="1"/>
          <p:nvPr/>
        </p:nvSpPr>
        <p:spPr>
          <a:xfrm>
            <a:off x="60960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5620" name="直接连接符 65556"/>
          <p:cNvSpPr/>
          <p:nvPr/>
        </p:nvSpPr>
        <p:spPr>
          <a:xfrm flipV="1">
            <a:off x="3048000" y="2362200"/>
            <a:ext cx="1524000" cy="152400"/>
          </a:xfrm>
          <a:prstGeom prst="line">
            <a:avLst/>
          </a:prstGeom>
          <a:ln w="9525" cap="flat" cmpd="sng">
            <a:solidFill>
              <a:schemeClr val="tx1"/>
            </a:solidFill>
            <a:prstDash val="solid"/>
            <a:round/>
            <a:headEnd type="none" w="med" len="med"/>
            <a:tailEnd type="none" w="med" len="med"/>
          </a:ln>
        </p:spPr>
      </p:sp>
      <p:sp>
        <p:nvSpPr>
          <p:cNvPr id="25621" name="直接连接符 65557"/>
          <p:cNvSpPr/>
          <p:nvPr/>
        </p:nvSpPr>
        <p:spPr>
          <a:xfrm flipV="1">
            <a:off x="3810000" y="2362200"/>
            <a:ext cx="990600" cy="152400"/>
          </a:xfrm>
          <a:prstGeom prst="line">
            <a:avLst/>
          </a:prstGeom>
          <a:ln w="9525" cap="flat" cmpd="sng">
            <a:solidFill>
              <a:schemeClr val="tx1"/>
            </a:solidFill>
            <a:prstDash val="solid"/>
            <a:round/>
            <a:headEnd type="none" w="med" len="med"/>
            <a:tailEnd type="none" w="med" len="med"/>
          </a:ln>
        </p:spPr>
      </p:sp>
      <p:sp>
        <p:nvSpPr>
          <p:cNvPr id="25622" name="直接连接符 65558"/>
          <p:cNvSpPr/>
          <p:nvPr/>
        </p:nvSpPr>
        <p:spPr>
          <a:xfrm flipV="1">
            <a:off x="4724400" y="2362200"/>
            <a:ext cx="228600" cy="152400"/>
          </a:xfrm>
          <a:prstGeom prst="line">
            <a:avLst/>
          </a:prstGeom>
          <a:ln w="9525" cap="flat" cmpd="sng">
            <a:solidFill>
              <a:schemeClr val="tx1"/>
            </a:solidFill>
            <a:prstDash val="solid"/>
            <a:round/>
            <a:headEnd type="none" w="med" len="med"/>
            <a:tailEnd type="none" w="med" len="med"/>
          </a:ln>
        </p:spPr>
      </p:sp>
      <p:sp>
        <p:nvSpPr>
          <p:cNvPr id="25623" name="直接连接符 65559"/>
          <p:cNvSpPr/>
          <p:nvPr/>
        </p:nvSpPr>
        <p:spPr>
          <a:xfrm>
            <a:off x="5029200" y="2362200"/>
            <a:ext cx="609600" cy="152400"/>
          </a:xfrm>
          <a:prstGeom prst="line">
            <a:avLst/>
          </a:prstGeom>
          <a:ln w="9525" cap="flat" cmpd="sng">
            <a:solidFill>
              <a:schemeClr val="tx1"/>
            </a:solidFill>
            <a:prstDash val="solid"/>
            <a:round/>
            <a:headEnd type="none" w="med" len="med"/>
            <a:tailEnd type="none" w="med" len="med"/>
          </a:ln>
        </p:spPr>
      </p:sp>
      <p:sp>
        <p:nvSpPr>
          <p:cNvPr id="25624" name="直接连接符 65560"/>
          <p:cNvSpPr/>
          <p:nvPr/>
        </p:nvSpPr>
        <p:spPr>
          <a:xfrm>
            <a:off x="5181600" y="2362200"/>
            <a:ext cx="1295400" cy="152400"/>
          </a:xfrm>
          <a:prstGeom prst="line">
            <a:avLst/>
          </a:prstGeom>
          <a:ln w="9525" cap="flat" cmpd="sng">
            <a:solidFill>
              <a:schemeClr val="tx1"/>
            </a:solidFill>
            <a:prstDash val="solid"/>
            <a:round/>
            <a:headEnd type="none" w="med" len="med"/>
            <a:tailEnd type="none" w="med" len="med"/>
          </a:ln>
        </p:spPr>
      </p:sp>
      <p:sp>
        <p:nvSpPr>
          <p:cNvPr id="25625" name="文本框 65561"/>
          <p:cNvSpPr txBox="1"/>
          <p:nvPr/>
        </p:nvSpPr>
        <p:spPr>
          <a:xfrm>
            <a:off x="0" y="1557338"/>
            <a:ext cx="8534400" cy="366712"/>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Match !</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直接连接符 66562"/>
          <p:cNvSpPr/>
          <p:nvPr/>
        </p:nvSpPr>
        <p:spPr>
          <a:xfrm flipH="1">
            <a:off x="3505200" y="5029200"/>
            <a:ext cx="0" cy="457200"/>
          </a:xfrm>
          <a:prstGeom prst="line">
            <a:avLst/>
          </a:prstGeom>
          <a:ln w="28575" cap="flat" cmpd="sng">
            <a:solidFill>
              <a:srgbClr val="A50021"/>
            </a:solidFill>
            <a:prstDash val="solid"/>
            <a:round/>
            <a:headEnd type="none" w="med" len="med"/>
            <a:tailEnd type="arrow" w="lg" len="lg"/>
          </a:ln>
        </p:spPr>
      </p:sp>
      <p:grpSp>
        <p:nvGrpSpPr>
          <p:cNvPr id="26626" name="组合 66563"/>
          <p:cNvGrpSpPr/>
          <p:nvPr/>
        </p:nvGrpSpPr>
        <p:grpSpPr>
          <a:xfrm>
            <a:off x="2133600" y="5486400"/>
            <a:ext cx="4953000" cy="346075"/>
            <a:chOff x="288" y="144"/>
            <a:chExt cx="2688" cy="218"/>
          </a:xfrm>
        </p:grpSpPr>
        <p:sp>
          <p:nvSpPr>
            <p:cNvPr id="26627" name="文本框 66564"/>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26628" name="文本框 66565"/>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6629" name="文本框 66566"/>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6630" name="文本框 66567"/>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26631" name="文本框 66568"/>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26632" name="文本框 66569"/>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6633" name="文本框 66570"/>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6634" name="文本框 66571"/>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26635" name="直接连接符 66572"/>
          <p:cNvSpPr/>
          <p:nvPr/>
        </p:nvSpPr>
        <p:spPr>
          <a:xfrm flipV="1">
            <a:off x="4419600" y="2819400"/>
            <a:ext cx="0" cy="381000"/>
          </a:xfrm>
          <a:prstGeom prst="line">
            <a:avLst/>
          </a:prstGeom>
          <a:ln w="28575" cap="flat" cmpd="sng">
            <a:solidFill>
              <a:srgbClr val="006600"/>
            </a:solidFill>
            <a:prstDash val="solid"/>
            <a:round/>
            <a:headEnd type="none" w="med" len="med"/>
            <a:tailEnd type="arrow" w="lg" len="lg"/>
          </a:ln>
        </p:spPr>
      </p:sp>
      <p:sp>
        <p:nvSpPr>
          <p:cNvPr id="26636" name="文本框 66573"/>
          <p:cNvSpPr txBox="1"/>
          <p:nvPr/>
        </p:nvSpPr>
        <p:spPr>
          <a:xfrm>
            <a:off x="4419600" y="1981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6637" name="文本框 66574"/>
          <p:cNvSpPr txBox="1"/>
          <p:nvPr/>
        </p:nvSpPr>
        <p:spPr>
          <a:xfrm>
            <a:off x="3962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26638" name="文本框 66575"/>
          <p:cNvSpPr txBox="1"/>
          <p:nvPr/>
        </p:nvSpPr>
        <p:spPr>
          <a:xfrm>
            <a:off x="4724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6639" name="文本框 66576"/>
          <p:cNvSpPr txBox="1"/>
          <p:nvPr/>
        </p:nvSpPr>
        <p:spPr>
          <a:xfrm>
            <a:off x="32766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6640" name="文本框 66577"/>
          <p:cNvSpPr txBox="1"/>
          <p:nvPr/>
        </p:nvSpPr>
        <p:spPr>
          <a:xfrm>
            <a:off x="25908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array</a:t>
            </a:r>
            <a:endParaRPr lang="en-US" altLang="zh-CN" b="1">
              <a:latin typeface="Arial" panose="020B0604020202020204" pitchFamily="34" charset="0"/>
              <a:ea typeface="宋体" panose="02010600030101010101" pitchFamily="2" charset="-122"/>
            </a:endParaRPr>
          </a:p>
        </p:txBody>
      </p:sp>
      <p:sp>
        <p:nvSpPr>
          <p:cNvPr id="26641" name="文本框 66578"/>
          <p:cNvSpPr txBox="1"/>
          <p:nvPr/>
        </p:nvSpPr>
        <p:spPr>
          <a:xfrm>
            <a:off x="53340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of</a:t>
            </a:r>
            <a:endParaRPr lang="en-US" altLang="zh-CN" b="1">
              <a:latin typeface="Arial" panose="020B0604020202020204" pitchFamily="34" charset="0"/>
              <a:ea typeface="宋体" panose="02010600030101010101" pitchFamily="2" charset="-122"/>
            </a:endParaRPr>
          </a:p>
        </p:txBody>
      </p:sp>
      <p:sp>
        <p:nvSpPr>
          <p:cNvPr id="26642" name="文本框 66579"/>
          <p:cNvSpPr txBox="1"/>
          <p:nvPr/>
        </p:nvSpPr>
        <p:spPr>
          <a:xfrm>
            <a:off x="60960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6643" name="直接连接符 66580"/>
          <p:cNvSpPr/>
          <p:nvPr/>
        </p:nvSpPr>
        <p:spPr>
          <a:xfrm flipV="1">
            <a:off x="3048000" y="2362200"/>
            <a:ext cx="1524000" cy="152400"/>
          </a:xfrm>
          <a:prstGeom prst="line">
            <a:avLst/>
          </a:prstGeom>
          <a:ln w="9525" cap="flat" cmpd="sng">
            <a:solidFill>
              <a:schemeClr val="tx1"/>
            </a:solidFill>
            <a:prstDash val="solid"/>
            <a:round/>
            <a:headEnd type="none" w="med" len="med"/>
            <a:tailEnd type="none" w="med" len="med"/>
          </a:ln>
        </p:spPr>
      </p:sp>
      <p:sp>
        <p:nvSpPr>
          <p:cNvPr id="26644" name="直接连接符 66581"/>
          <p:cNvSpPr/>
          <p:nvPr/>
        </p:nvSpPr>
        <p:spPr>
          <a:xfrm flipV="1">
            <a:off x="3810000" y="2362200"/>
            <a:ext cx="990600" cy="152400"/>
          </a:xfrm>
          <a:prstGeom prst="line">
            <a:avLst/>
          </a:prstGeom>
          <a:ln w="9525" cap="flat" cmpd="sng">
            <a:solidFill>
              <a:schemeClr val="tx1"/>
            </a:solidFill>
            <a:prstDash val="solid"/>
            <a:round/>
            <a:headEnd type="none" w="med" len="med"/>
            <a:tailEnd type="none" w="med" len="med"/>
          </a:ln>
        </p:spPr>
      </p:sp>
      <p:sp>
        <p:nvSpPr>
          <p:cNvPr id="26645" name="直接连接符 66582"/>
          <p:cNvSpPr/>
          <p:nvPr/>
        </p:nvSpPr>
        <p:spPr>
          <a:xfrm flipV="1">
            <a:off x="4724400" y="2362200"/>
            <a:ext cx="228600" cy="152400"/>
          </a:xfrm>
          <a:prstGeom prst="line">
            <a:avLst/>
          </a:prstGeom>
          <a:ln w="9525" cap="flat" cmpd="sng">
            <a:solidFill>
              <a:schemeClr val="tx1"/>
            </a:solidFill>
            <a:prstDash val="solid"/>
            <a:round/>
            <a:headEnd type="none" w="med" len="med"/>
            <a:tailEnd type="none" w="med" len="med"/>
          </a:ln>
        </p:spPr>
      </p:sp>
      <p:sp>
        <p:nvSpPr>
          <p:cNvPr id="26646" name="直接连接符 66583"/>
          <p:cNvSpPr/>
          <p:nvPr/>
        </p:nvSpPr>
        <p:spPr>
          <a:xfrm>
            <a:off x="5029200" y="2362200"/>
            <a:ext cx="609600" cy="152400"/>
          </a:xfrm>
          <a:prstGeom prst="line">
            <a:avLst/>
          </a:prstGeom>
          <a:ln w="9525" cap="flat" cmpd="sng">
            <a:solidFill>
              <a:schemeClr val="tx1"/>
            </a:solidFill>
            <a:prstDash val="solid"/>
            <a:round/>
            <a:headEnd type="none" w="med" len="med"/>
            <a:tailEnd type="none" w="med" len="med"/>
          </a:ln>
        </p:spPr>
      </p:sp>
      <p:sp>
        <p:nvSpPr>
          <p:cNvPr id="26647" name="直接连接符 66584"/>
          <p:cNvSpPr/>
          <p:nvPr/>
        </p:nvSpPr>
        <p:spPr>
          <a:xfrm>
            <a:off x="5181600" y="2362200"/>
            <a:ext cx="1295400" cy="152400"/>
          </a:xfrm>
          <a:prstGeom prst="line">
            <a:avLst/>
          </a:prstGeom>
          <a:ln w="9525" cap="flat" cmpd="sng">
            <a:solidFill>
              <a:schemeClr val="tx1"/>
            </a:solidFill>
            <a:prstDash val="solid"/>
            <a:round/>
            <a:headEnd type="none" w="med" len="med"/>
            <a:tailEnd type="none" w="med" len="med"/>
          </a:ln>
        </p:spPr>
      </p:sp>
      <p:sp>
        <p:nvSpPr>
          <p:cNvPr id="26648" name="文本框 66585"/>
          <p:cNvSpPr txBox="1"/>
          <p:nvPr/>
        </p:nvSpPr>
        <p:spPr>
          <a:xfrm>
            <a:off x="152400" y="1524000"/>
            <a:ext cx="8534400" cy="366713"/>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Derive with "simple </a:t>
            </a:r>
            <a:r>
              <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rPr>
              <a:t> </a:t>
            </a:r>
            <a:r>
              <a:rPr lang="en-US" altLang="zh-CN" b="1" i="1">
                <a:solidFill>
                  <a:srgbClr val="FF00FF"/>
                </a:solidFill>
                <a:latin typeface="Garamond" panose="02020404030301010803" pitchFamily="18" charset="0"/>
                <a:ea typeface="宋体" panose="02010600030101010101" pitchFamily="2" charset="-122"/>
                <a:sym typeface="Symbol" panose="05050102010706020507" pitchFamily="18" charset="2"/>
              </a:rPr>
              <a:t>num dotdot num</a:t>
            </a:r>
            <a:r>
              <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rPr>
              <a:t>"</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26649" name="标题 66586"/>
          <p:cNvSpPr>
            <a:spLocks noGrp="1"/>
          </p:cNvSpPr>
          <p:nvPr>
            <p:ph type="title"/>
          </p:nvPr>
        </p:nvSpPr>
        <p:spPr>
          <a:xfrm>
            <a:off x="285750" y="1285875"/>
            <a:ext cx="1785938" cy="4929188"/>
          </a:xfrm>
          <a:ln/>
        </p:spPr>
        <p:txBody>
          <a:bodyPr vert="eaVert" anchor="ctr"/>
          <a:p>
            <a:endParaRPr lang="en-US" altLang="x-none"/>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直接连接符 67586"/>
          <p:cNvSpPr/>
          <p:nvPr/>
        </p:nvSpPr>
        <p:spPr>
          <a:xfrm flipH="1">
            <a:off x="3505200" y="5029200"/>
            <a:ext cx="0" cy="457200"/>
          </a:xfrm>
          <a:prstGeom prst="line">
            <a:avLst/>
          </a:prstGeom>
          <a:ln w="28575" cap="flat" cmpd="sng">
            <a:solidFill>
              <a:srgbClr val="A50021"/>
            </a:solidFill>
            <a:prstDash val="solid"/>
            <a:round/>
            <a:headEnd type="none" w="med" len="med"/>
            <a:tailEnd type="arrow" w="lg" len="lg"/>
          </a:ln>
        </p:spPr>
      </p:sp>
      <p:grpSp>
        <p:nvGrpSpPr>
          <p:cNvPr id="27650" name="组合 67587"/>
          <p:cNvGrpSpPr/>
          <p:nvPr/>
        </p:nvGrpSpPr>
        <p:grpSpPr>
          <a:xfrm>
            <a:off x="2133600" y="5486400"/>
            <a:ext cx="4953000" cy="346075"/>
            <a:chOff x="288" y="144"/>
            <a:chExt cx="2688" cy="218"/>
          </a:xfrm>
        </p:grpSpPr>
        <p:sp>
          <p:nvSpPr>
            <p:cNvPr id="27651" name="文本框 67588"/>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27652" name="文本框 67589"/>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7653" name="文本框 67590"/>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7654" name="文本框 67591"/>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27655" name="文本框 67592"/>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27656" name="文本框 67593"/>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7657" name="文本框 67594"/>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7658" name="文本框 67595"/>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27659" name="直接连接符 67596"/>
          <p:cNvSpPr/>
          <p:nvPr/>
        </p:nvSpPr>
        <p:spPr>
          <a:xfrm flipV="1">
            <a:off x="3581400" y="3429000"/>
            <a:ext cx="0" cy="381000"/>
          </a:xfrm>
          <a:prstGeom prst="line">
            <a:avLst/>
          </a:prstGeom>
          <a:ln w="28575" cap="flat" cmpd="sng">
            <a:solidFill>
              <a:srgbClr val="006600"/>
            </a:solidFill>
            <a:prstDash val="solid"/>
            <a:round/>
            <a:headEnd type="none" w="med" len="med"/>
            <a:tailEnd type="arrow" w="lg" len="lg"/>
          </a:ln>
        </p:spPr>
      </p:sp>
      <p:sp>
        <p:nvSpPr>
          <p:cNvPr id="27660" name="文本框 67597"/>
          <p:cNvSpPr txBox="1"/>
          <p:nvPr/>
        </p:nvSpPr>
        <p:spPr>
          <a:xfrm>
            <a:off x="4419600" y="1981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7661" name="文本框 67598"/>
          <p:cNvSpPr txBox="1"/>
          <p:nvPr/>
        </p:nvSpPr>
        <p:spPr>
          <a:xfrm>
            <a:off x="3962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27662" name="文本框 67599"/>
          <p:cNvSpPr txBox="1"/>
          <p:nvPr/>
        </p:nvSpPr>
        <p:spPr>
          <a:xfrm>
            <a:off x="4724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7663" name="文本框 67600"/>
          <p:cNvSpPr txBox="1"/>
          <p:nvPr/>
        </p:nvSpPr>
        <p:spPr>
          <a:xfrm>
            <a:off x="32766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7664" name="文本框 67601"/>
          <p:cNvSpPr txBox="1"/>
          <p:nvPr/>
        </p:nvSpPr>
        <p:spPr>
          <a:xfrm>
            <a:off x="25908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array</a:t>
            </a:r>
            <a:endParaRPr lang="en-US" altLang="zh-CN" b="1">
              <a:latin typeface="Arial" panose="020B0604020202020204" pitchFamily="34" charset="0"/>
              <a:ea typeface="宋体" panose="02010600030101010101" pitchFamily="2" charset="-122"/>
            </a:endParaRPr>
          </a:p>
        </p:txBody>
      </p:sp>
      <p:sp>
        <p:nvSpPr>
          <p:cNvPr id="27665" name="文本框 67602"/>
          <p:cNvSpPr txBox="1"/>
          <p:nvPr/>
        </p:nvSpPr>
        <p:spPr>
          <a:xfrm>
            <a:off x="53340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of</a:t>
            </a:r>
            <a:endParaRPr lang="en-US" altLang="zh-CN" b="1">
              <a:latin typeface="Arial" panose="020B0604020202020204" pitchFamily="34" charset="0"/>
              <a:ea typeface="宋体" panose="02010600030101010101" pitchFamily="2" charset="-122"/>
            </a:endParaRPr>
          </a:p>
        </p:txBody>
      </p:sp>
      <p:sp>
        <p:nvSpPr>
          <p:cNvPr id="27666" name="文本框 67603"/>
          <p:cNvSpPr txBox="1"/>
          <p:nvPr/>
        </p:nvSpPr>
        <p:spPr>
          <a:xfrm>
            <a:off x="60960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7667" name="直接连接符 67604"/>
          <p:cNvSpPr/>
          <p:nvPr/>
        </p:nvSpPr>
        <p:spPr>
          <a:xfrm flipV="1">
            <a:off x="3048000" y="2362200"/>
            <a:ext cx="1524000" cy="152400"/>
          </a:xfrm>
          <a:prstGeom prst="line">
            <a:avLst/>
          </a:prstGeom>
          <a:ln w="9525" cap="flat" cmpd="sng">
            <a:solidFill>
              <a:schemeClr val="tx1"/>
            </a:solidFill>
            <a:prstDash val="solid"/>
            <a:round/>
            <a:headEnd type="none" w="med" len="med"/>
            <a:tailEnd type="none" w="med" len="med"/>
          </a:ln>
        </p:spPr>
      </p:sp>
      <p:sp>
        <p:nvSpPr>
          <p:cNvPr id="27668" name="直接连接符 67605"/>
          <p:cNvSpPr/>
          <p:nvPr/>
        </p:nvSpPr>
        <p:spPr>
          <a:xfrm flipV="1">
            <a:off x="3810000" y="2362200"/>
            <a:ext cx="990600" cy="152400"/>
          </a:xfrm>
          <a:prstGeom prst="line">
            <a:avLst/>
          </a:prstGeom>
          <a:ln w="9525" cap="flat" cmpd="sng">
            <a:solidFill>
              <a:schemeClr val="tx1"/>
            </a:solidFill>
            <a:prstDash val="solid"/>
            <a:round/>
            <a:headEnd type="none" w="med" len="med"/>
            <a:tailEnd type="none" w="med" len="med"/>
          </a:ln>
        </p:spPr>
      </p:sp>
      <p:sp>
        <p:nvSpPr>
          <p:cNvPr id="27669" name="直接连接符 67606"/>
          <p:cNvSpPr/>
          <p:nvPr/>
        </p:nvSpPr>
        <p:spPr>
          <a:xfrm flipV="1">
            <a:off x="4724400" y="2362200"/>
            <a:ext cx="228600" cy="152400"/>
          </a:xfrm>
          <a:prstGeom prst="line">
            <a:avLst/>
          </a:prstGeom>
          <a:ln w="9525" cap="flat" cmpd="sng">
            <a:solidFill>
              <a:schemeClr val="tx1"/>
            </a:solidFill>
            <a:prstDash val="solid"/>
            <a:round/>
            <a:headEnd type="none" w="med" len="med"/>
            <a:tailEnd type="none" w="med" len="med"/>
          </a:ln>
        </p:spPr>
      </p:sp>
      <p:sp>
        <p:nvSpPr>
          <p:cNvPr id="27670" name="直接连接符 67607"/>
          <p:cNvSpPr/>
          <p:nvPr/>
        </p:nvSpPr>
        <p:spPr>
          <a:xfrm>
            <a:off x="5029200" y="2362200"/>
            <a:ext cx="609600" cy="152400"/>
          </a:xfrm>
          <a:prstGeom prst="line">
            <a:avLst/>
          </a:prstGeom>
          <a:ln w="9525" cap="flat" cmpd="sng">
            <a:solidFill>
              <a:schemeClr val="tx1"/>
            </a:solidFill>
            <a:prstDash val="solid"/>
            <a:round/>
            <a:headEnd type="none" w="med" len="med"/>
            <a:tailEnd type="none" w="med" len="med"/>
          </a:ln>
        </p:spPr>
      </p:sp>
      <p:sp>
        <p:nvSpPr>
          <p:cNvPr id="27671" name="直接连接符 67608"/>
          <p:cNvSpPr/>
          <p:nvPr/>
        </p:nvSpPr>
        <p:spPr>
          <a:xfrm>
            <a:off x="5181600" y="2362200"/>
            <a:ext cx="1295400" cy="152400"/>
          </a:xfrm>
          <a:prstGeom prst="line">
            <a:avLst/>
          </a:prstGeom>
          <a:ln w="9525" cap="flat" cmpd="sng">
            <a:solidFill>
              <a:schemeClr val="tx1"/>
            </a:solidFill>
            <a:prstDash val="solid"/>
            <a:round/>
            <a:headEnd type="none" w="med" len="med"/>
            <a:tailEnd type="none" w="med" len="med"/>
          </a:ln>
        </p:spPr>
      </p:sp>
      <p:sp>
        <p:nvSpPr>
          <p:cNvPr id="27672" name="文本框 67609"/>
          <p:cNvSpPr txBox="1"/>
          <p:nvPr/>
        </p:nvSpPr>
        <p:spPr>
          <a:xfrm>
            <a:off x="39624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dotdot</a:t>
            </a:r>
            <a:endParaRPr lang="en-US" altLang="zh-CN" b="1">
              <a:latin typeface="Arial" panose="020B0604020202020204" pitchFamily="34" charset="0"/>
              <a:ea typeface="宋体" panose="02010600030101010101" pitchFamily="2" charset="-122"/>
            </a:endParaRPr>
          </a:p>
        </p:txBody>
      </p:sp>
      <p:sp>
        <p:nvSpPr>
          <p:cNvPr id="27673" name="文本框 67610"/>
          <p:cNvSpPr txBox="1"/>
          <p:nvPr/>
        </p:nvSpPr>
        <p:spPr>
          <a:xfrm>
            <a:off x="48768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27674" name="文本框 67611"/>
          <p:cNvSpPr txBox="1"/>
          <p:nvPr/>
        </p:nvSpPr>
        <p:spPr>
          <a:xfrm>
            <a:off x="31242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27675" name="直接连接符 67612"/>
          <p:cNvSpPr/>
          <p:nvPr/>
        </p:nvSpPr>
        <p:spPr>
          <a:xfrm flipV="1">
            <a:off x="4419600" y="2895600"/>
            <a:ext cx="0" cy="228600"/>
          </a:xfrm>
          <a:prstGeom prst="line">
            <a:avLst/>
          </a:prstGeom>
          <a:ln w="9525" cap="flat" cmpd="sng">
            <a:solidFill>
              <a:schemeClr val="tx1"/>
            </a:solidFill>
            <a:prstDash val="solid"/>
            <a:round/>
            <a:headEnd type="none" w="med" len="med"/>
            <a:tailEnd type="none" w="med" len="med"/>
          </a:ln>
        </p:spPr>
      </p:sp>
      <p:sp>
        <p:nvSpPr>
          <p:cNvPr id="27676" name="直接连接符 67613"/>
          <p:cNvSpPr/>
          <p:nvPr/>
        </p:nvSpPr>
        <p:spPr>
          <a:xfrm flipV="1">
            <a:off x="3733800" y="2895600"/>
            <a:ext cx="533400" cy="228600"/>
          </a:xfrm>
          <a:prstGeom prst="line">
            <a:avLst/>
          </a:prstGeom>
          <a:ln w="9525" cap="flat" cmpd="sng">
            <a:solidFill>
              <a:schemeClr val="tx1"/>
            </a:solidFill>
            <a:prstDash val="solid"/>
            <a:round/>
            <a:headEnd type="none" w="med" len="med"/>
            <a:tailEnd type="none" w="med" len="med"/>
          </a:ln>
        </p:spPr>
      </p:sp>
      <p:sp>
        <p:nvSpPr>
          <p:cNvPr id="27677" name="直接连接符 67614"/>
          <p:cNvSpPr/>
          <p:nvPr/>
        </p:nvSpPr>
        <p:spPr>
          <a:xfrm>
            <a:off x="4572000" y="2895600"/>
            <a:ext cx="609600" cy="228600"/>
          </a:xfrm>
          <a:prstGeom prst="line">
            <a:avLst/>
          </a:prstGeom>
          <a:ln w="9525" cap="flat" cmpd="sng">
            <a:solidFill>
              <a:schemeClr val="tx1"/>
            </a:solidFill>
            <a:prstDash val="solid"/>
            <a:round/>
            <a:headEnd type="none" w="med" len="med"/>
            <a:tailEnd type="none" w="med" len="med"/>
          </a:ln>
        </p:spPr>
      </p:sp>
      <p:sp>
        <p:nvSpPr>
          <p:cNvPr id="27678" name="文本框 67615"/>
          <p:cNvSpPr txBox="1"/>
          <p:nvPr/>
        </p:nvSpPr>
        <p:spPr>
          <a:xfrm>
            <a:off x="0" y="1557338"/>
            <a:ext cx="8534400" cy="366712"/>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Match !</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27679" name="标题 67616"/>
          <p:cNvSpPr>
            <a:spLocks noGrp="1"/>
          </p:cNvSpPr>
          <p:nvPr>
            <p:ph type="title"/>
          </p:nvPr>
        </p:nvSpPr>
        <p:spPr>
          <a:xfrm>
            <a:off x="285750" y="1285875"/>
            <a:ext cx="1785938" cy="4929188"/>
          </a:xfrm>
          <a:ln/>
        </p:spPr>
        <p:txBody>
          <a:bodyPr vert="eaVert" anchor="ctr"/>
          <a:p>
            <a:endParaRPr lang="en-US" altLang="x-none"/>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直接连接符 68610"/>
          <p:cNvSpPr/>
          <p:nvPr/>
        </p:nvSpPr>
        <p:spPr>
          <a:xfrm flipH="1">
            <a:off x="4267200" y="5029200"/>
            <a:ext cx="0" cy="457200"/>
          </a:xfrm>
          <a:prstGeom prst="line">
            <a:avLst/>
          </a:prstGeom>
          <a:ln w="28575" cap="flat" cmpd="sng">
            <a:solidFill>
              <a:srgbClr val="A50021"/>
            </a:solidFill>
            <a:prstDash val="solid"/>
            <a:round/>
            <a:headEnd type="none" w="med" len="med"/>
            <a:tailEnd type="arrow" w="lg" len="lg"/>
          </a:ln>
        </p:spPr>
      </p:sp>
      <p:grpSp>
        <p:nvGrpSpPr>
          <p:cNvPr id="28674" name="组合 68611"/>
          <p:cNvGrpSpPr/>
          <p:nvPr/>
        </p:nvGrpSpPr>
        <p:grpSpPr>
          <a:xfrm>
            <a:off x="2133600" y="5486400"/>
            <a:ext cx="4953000" cy="346075"/>
            <a:chOff x="288" y="144"/>
            <a:chExt cx="2688" cy="218"/>
          </a:xfrm>
        </p:grpSpPr>
        <p:sp>
          <p:nvSpPr>
            <p:cNvPr id="28675" name="文本框 68612"/>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28676" name="文本框 68613"/>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8677" name="文本框 68614"/>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8678" name="文本框 68615"/>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28679" name="文本框 68616"/>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28680" name="文本框 68617"/>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8681" name="文本框 68618"/>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8682" name="文本框 68619"/>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28683" name="直接连接符 68620"/>
          <p:cNvSpPr/>
          <p:nvPr/>
        </p:nvSpPr>
        <p:spPr>
          <a:xfrm flipV="1">
            <a:off x="4419600" y="3429000"/>
            <a:ext cx="0" cy="381000"/>
          </a:xfrm>
          <a:prstGeom prst="line">
            <a:avLst/>
          </a:prstGeom>
          <a:ln w="28575" cap="flat" cmpd="sng">
            <a:solidFill>
              <a:srgbClr val="006600"/>
            </a:solidFill>
            <a:prstDash val="solid"/>
            <a:round/>
            <a:headEnd type="none" w="med" len="med"/>
            <a:tailEnd type="arrow" w="lg" len="lg"/>
          </a:ln>
        </p:spPr>
      </p:sp>
      <p:sp>
        <p:nvSpPr>
          <p:cNvPr id="28684" name="文本框 68621"/>
          <p:cNvSpPr txBox="1"/>
          <p:nvPr/>
        </p:nvSpPr>
        <p:spPr>
          <a:xfrm>
            <a:off x="4419600" y="1981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8685" name="文本框 68622"/>
          <p:cNvSpPr txBox="1"/>
          <p:nvPr/>
        </p:nvSpPr>
        <p:spPr>
          <a:xfrm>
            <a:off x="3962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28686" name="文本框 68623"/>
          <p:cNvSpPr txBox="1"/>
          <p:nvPr/>
        </p:nvSpPr>
        <p:spPr>
          <a:xfrm>
            <a:off x="4724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8687" name="文本框 68624"/>
          <p:cNvSpPr txBox="1"/>
          <p:nvPr/>
        </p:nvSpPr>
        <p:spPr>
          <a:xfrm>
            <a:off x="32766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8688" name="文本框 68625"/>
          <p:cNvSpPr txBox="1"/>
          <p:nvPr/>
        </p:nvSpPr>
        <p:spPr>
          <a:xfrm>
            <a:off x="25908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array</a:t>
            </a:r>
            <a:endParaRPr lang="en-US" altLang="zh-CN" b="1">
              <a:latin typeface="Arial" panose="020B0604020202020204" pitchFamily="34" charset="0"/>
              <a:ea typeface="宋体" panose="02010600030101010101" pitchFamily="2" charset="-122"/>
            </a:endParaRPr>
          </a:p>
        </p:txBody>
      </p:sp>
      <p:sp>
        <p:nvSpPr>
          <p:cNvPr id="28689" name="文本框 68626"/>
          <p:cNvSpPr txBox="1"/>
          <p:nvPr/>
        </p:nvSpPr>
        <p:spPr>
          <a:xfrm>
            <a:off x="53340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of</a:t>
            </a:r>
            <a:endParaRPr lang="en-US" altLang="zh-CN" b="1">
              <a:latin typeface="Arial" panose="020B0604020202020204" pitchFamily="34" charset="0"/>
              <a:ea typeface="宋体" panose="02010600030101010101" pitchFamily="2" charset="-122"/>
            </a:endParaRPr>
          </a:p>
        </p:txBody>
      </p:sp>
      <p:sp>
        <p:nvSpPr>
          <p:cNvPr id="28690" name="文本框 68627"/>
          <p:cNvSpPr txBox="1"/>
          <p:nvPr/>
        </p:nvSpPr>
        <p:spPr>
          <a:xfrm>
            <a:off x="60960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8691" name="直接连接符 68628"/>
          <p:cNvSpPr/>
          <p:nvPr/>
        </p:nvSpPr>
        <p:spPr>
          <a:xfrm flipV="1">
            <a:off x="3048000" y="2362200"/>
            <a:ext cx="1524000" cy="152400"/>
          </a:xfrm>
          <a:prstGeom prst="line">
            <a:avLst/>
          </a:prstGeom>
          <a:ln w="9525" cap="flat" cmpd="sng">
            <a:solidFill>
              <a:schemeClr val="tx1"/>
            </a:solidFill>
            <a:prstDash val="solid"/>
            <a:round/>
            <a:headEnd type="none" w="med" len="med"/>
            <a:tailEnd type="none" w="med" len="med"/>
          </a:ln>
        </p:spPr>
      </p:sp>
      <p:sp>
        <p:nvSpPr>
          <p:cNvPr id="28692" name="直接连接符 68629"/>
          <p:cNvSpPr/>
          <p:nvPr/>
        </p:nvSpPr>
        <p:spPr>
          <a:xfrm flipV="1">
            <a:off x="3810000" y="2362200"/>
            <a:ext cx="990600" cy="152400"/>
          </a:xfrm>
          <a:prstGeom prst="line">
            <a:avLst/>
          </a:prstGeom>
          <a:ln w="9525" cap="flat" cmpd="sng">
            <a:solidFill>
              <a:schemeClr val="tx1"/>
            </a:solidFill>
            <a:prstDash val="solid"/>
            <a:round/>
            <a:headEnd type="none" w="med" len="med"/>
            <a:tailEnd type="none" w="med" len="med"/>
          </a:ln>
        </p:spPr>
      </p:sp>
      <p:sp>
        <p:nvSpPr>
          <p:cNvPr id="28693" name="直接连接符 68630"/>
          <p:cNvSpPr/>
          <p:nvPr/>
        </p:nvSpPr>
        <p:spPr>
          <a:xfrm flipV="1">
            <a:off x="4724400" y="2362200"/>
            <a:ext cx="228600" cy="152400"/>
          </a:xfrm>
          <a:prstGeom prst="line">
            <a:avLst/>
          </a:prstGeom>
          <a:ln w="9525" cap="flat" cmpd="sng">
            <a:solidFill>
              <a:schemeClr val="tx1"/>
            </a:solidFill>
            <a:prstDash val="solid"/>
            <a:round/>
            <a:headEnd type="none" w="med" len="med"/>
            <a:tailEnd type="none" w="med" len="med"/>
          </a:ln>
        </p:spPr>
      </p:sp>
      <p:sp>
        <p:nvSpPr>
          <p:cNvPr id="28694" name="直接连接符 68631"/>
          <p:cNvSpPr/>
          <p:nvPr/>
        </p:nvSpPr>
        <p:spPr>
          <a:xfrm>
            <a:off x="5029200" y="2362200"/>
            <a:ext cx="609600" cy="152400"/>
          </a:xfrm>
          <a:prstGeom prst="line">
            <a:avLst/>
          </a:prstGeom>
          <a:ln w="9525" cap="flat" cmpd="sng">
            <a:solidFill>
              <a:schemeClr val="tx1"/>
            </a:solidFill>
            <a:prstDash val="solid"/>
            <a:round/>
            <a:headEnd type="none" w="med" len="med"/>
            <a:tailEnd type="none" w="med" len="med"/>
          </a:ln>
        </p:spPr>
      </p:sp>
      <p:sp>
        <p:nvSpPr>
          <p:cNvPr id="28695" name="直接连接符 68632"/>
          <p:cNvSpPr/>
          <p:nvPr/>
        </p:nvSpPr>
        <p:spPr>
          <a:xfrm>
            <a:off x="5181600" y="2362200"/>
            <a:ext cx="1295400" cy="152400"/>
          </a:xfrm>
          <a:prstGeom prst="line">
            <a:avLst/>
          </a:prstGeom>
          <a:ln w="9525" cap="flat" cmpd="sng">
            <a:solidFill>
              <a:schemeClr val="tx1"/>
            </a:solidFill>
            <a:prstDash val="solid"/>
            <a:round/>
            <a:headEnd type="none" w="med" len="med"/>
            <a:tailEnd type="none" w="med" len="med"/>
          </a:ln>
        </p:spPr>
      </p:sp>
      <p:sp>
        <p:nvSpPr>
          <p:cNvPr id="28696" name="文本框 68633"/>
          <p:cNvSpPr txBox="1"/>
          <p:nvPr/>
        </p:nvSpPr>
        <p:spPr>
          <a:xfrm>
            <a:off x="39624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dotdot</a:t>
            </a:r>
            <a:endParaRPr lang="en-US" altLang="zh-CN" b="1">
              <a:latin typeface="Arial" panose="020B0604020202020204" pitchFamily="34" charset="0"/>
              <a:ea typeface="宋体" panose="02010600030101010101" pitchFamily="2" charset="-122"/>
            </a:endParaRPr>
          </a:p>
        </p:txBody>
      </p:sp>
      <p:sp>
        <p:nvSpPr>
          <p:cNvPr id="28697" name="文本框 68634"/>
          <p:cNvSpPr txBox="1"/>
          <p:nvPr/>
        </p:nvSpPr>
        <p:spPr>
          <a:xfrm>
            <a:off x="48768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28698" name="文本框 68635"/>
          <p:cNvSpPr txBox="1"/>
          <p:nvPr/>
        </p:nvSpPr>
        <p:spPr>
          <a:xfrm>
            <a:off x="31242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28699" name="直接连接符 68636"/>
          <p:cNvSpPr/>
          <p:nvPr/>
        </p:nvSpPr>
        <p:spPr>
          <a:xfrm flipV="1">
            <a:off x="4419600" y="2895600"/>
            <a:ext cx="0" cy="228600"/>
          </a:xfrm>
          <a:prstGeom prst="line">
            <a:avLst/>
          </a:prstGeom>
          <a:ln w="9525" cap="flat" cmpd="sng">
            <a:solidFill>
              <a:schemeClr val="tx1"/>
            </a:solidFill>
            <a:prstDash val="solid"/>
            <a:round/>
            <a:headEnd type="none" w="med" len="med"/>
            <a:tailEnd type="none" w="med" len="med"/>
          </a:ln>
        </p:spPr>
      </p:sp>
      <p:sp>
        <p:nvSpPr>
          <p:cNvPr id="28700" name="直接连接符 68637"/>
          <p:cNvSpPr/>
          <p:nvPr/>
        </p:nvSpPr>
        <p:spPr>
          <a:xfrm flipV="1">
            <a:off x="3733800" y="2895600"/>
            <a:ext cx="533400" cy="228600"/>
          </a:xfrm>
          <a:prstGeom prst="line">
            <a:avLst/>
          </a:prstGeom>
          <a:ln w="9525" cap="flat" cmpd="sng">
            <a:solidFill>
              <a:schemeClr val="tx1"/>
            </a:solidFill>
            <a:prstDash val="solid"/>
            <a:round/>
            <a:headEnd type="none" w="med" len="med"/>
            <a:tailEnd type="none" w="med" len="med"/>
          </a:ln>
        </p:spPr>
      </p:sp>
      <p:sp>
        <p:nvSpPr>
          <p:cNvPr id="28701" name="直接连接符 68638"/>
          <p:cNvSpPr/>
          <p:nvPr/>
        </p:nvSpPr>
        <p:spPr>
          <a:xfrm>
            <a:off x="4572000" y="2895600"/>
            <a:ext cx="609600" cy="228600"/>
          </a:xfrm>
          <a:prstGeom prst="line">
            <a:avLst/>
          </a:prstGeom>
          <a:ln w="9525" cap="flat" cmpd="sng">
            <a:solidFill>
              <a:schemeClr val="tx1"/>
            </a:solidFill>
            <a:prstDash val="solid"/>
            <a:round/>
            <a:headEnd type="none" w="med" len="med"/>
            <a:tailEnd type="none" w="med" len="med"/>
          </a:ln>
        </p:spPr>
      </p:sp>
      <p:sp>
        <p:nvSpPr>
          <p:cNvPr id="28702" name="文本框 68639"/>
          <p:cNvSpPr txBox="1"/>
          <p:nvPr/>
        </p:nvSpPr>
        <p:spPr>
          <a:xfrm>
            <a:off x="152400" y="1524000"/>
            <a:ext cx="8534400" cy="366713"/>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Match !</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28703" name="标题 68640"/>
          <p:cNvSpPr>
            <a:spLocks noGrp="1"/>
          </p:cNvSpPr>
          <p:nvPr>
            <p:ph type="title"/>
          </p:nvPr>
        </p:nvSpPr>
        <p:spPr>
          <a:xfrm>
            <a:off x="285750" y="1285875"/>
            <a:ext cx="1785938" cy="4929188"/>
          </a:xfrm>
          <a:ln/>
        </p:spPr>
        <p:txBody>
          <a:bodyPr vert="eaVert" anchor="ctr"/>
          <a:p>
            <a:endParaRPr lang="en-US" altLang="x-none"/>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直接连接符 69634"/>
          <p:cNvSpPr/>
          <p:nvPr/>
        </p:nvSpPr>
        <p:spPr>
          <a:xfrm flipH="1">
            <a:off x="4953000" y="5029200"/>
            <a:ext cx="0" cy="457200"/>
          </a:xfrm>
          <a:prstGeom prst="line">
            <a:avLst/>
          </a:prstGeom>
          <a:ln w="28575" cap="flat" cmpd="sng">
            <a:solidFill>
              <a:srgbClr val="A50021"/>
            </a:solidFill>
            <a:prstDash val="solid"/>
            <a:round/>
            <a:headEnd type="none" w="med" len="med"/>
            <a:tailEnd type="arrow" w="lg" len="lg"/>
          </a:ln>
        </p:spPr>
      </p:sp>
      <p:grpSp>
        <p:nvGrpSpPr>
          <p:cNvPr id="29698" name="组合 69635"/>
          <p:cNvGrpSpPr/>
          <p:nvPr/>
        </p:nvGrpSpPr>
        <p:grpSpPr>
          <a:xfrm>
            <a:off x="2133600" y="5486400"/>
            <a:ext cx="4953000" cy="346075"/>
            <a:chOff x="288" y="144"/>
            <a:chExt cx="2688" cy="218"/>
          </a:xfrm>
        </p:grpSpPr>
        <p:sp>
          <p:nvSpPr>
            <p:cNvPr id="29699" name="文本框 69636"/>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29700" name="文本框 69637"/>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9701" name="文本框 69638"/>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9702" name="文本框 69639"/>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29703" name="文本框 69640"/>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29704" name="文本框 69641"/>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9705" name="文本框 69642"/>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9706" name="文本框 69643"/>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29707" name="直接连接符 69644"/>
          <p:cNvSpPr/>
          <p:nvPr/>
        </p:nvSpPr>
        <p:spPr>
          <a:xfrm flipV="1">
            <a:off x="5334000" y="3429000"/>
            <a:ext cx="0" cy="381000"/>
          </a:xfrm>
          <a:prstGeom prst="line">
            <a:avLst/>
          </a:prstGeom>
          <a:ln w="28575" cap="flat" cmpd="sng">
            <a:solidFill>
              <a:srgbClr val="006600"/>
            </a:solidFill>
            <a:prstDash val="solid"/>
            <a:round/>
            <a:headEnd type="none" w="med" len="med"/>
            <a:tailEnd type="arrow" w="lg" len="lg"/>
          </a:ln>
        </p:spPr>
      </p:sp>
      <p:sp>
        <p:nvSpPr>
          <p:cNvPr id="29708" name="文本框 69645"/>
          <p:cNvSpPr txBox="1"/>
          <p:nvPr/>
        </p:nvSpPr>
        <p:spPr>
          <a:xfrm>
            <a:off x="4419600" y="1981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9709" name="文本框 69646"/>
          <p:cNvSpPr txBox="1"/>
          <p:nvPr/>
        </p:nvSpPr>
        <p:spPr>
          <a:xfrm>
            <a:off x="3962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29710" name="文本框 69647"/>
          <p:cNvSpPr txBox="1"/>
          <p:nvPr/>
        </p:nvSpPr>
        <p:spPr>
          <a:xfrm>
            <a:off x="4724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9711" name="文本框 69648"/>
          <p:cNvSpPr txBox="1"/>
          <p:nvPr/>
        </p:nvSpPr>
        <p:spPr>
          <a:xfrm>
            <a:off x="32766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29712" name="文本框 69649"/>
          <p:cNvSpPr txBox="1"/>
          <p:nvPr/>
        </p:nvSpPr>
        <p:spPr>
          <a:xfrm>
            <a:off x="25908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array</a:t>
            </a:r>
            <a:endParaRPr lang="en-US" altLang="zh-CN" b="1">
              <a:latin typeface="Arial" panose="020B0604020202020204" pitchFamily="34" charset="0"/>
              <a:ea typeface="宋体" panose="02010600030101010101" pitchFamily="2" charset="-122"/>
            </a:endParaRPr>
          </a:p>
        </p:txBody>
      </p:sp>
      <p:sp>
        <p:nvSpPr>
          <p:cNvPr id="29713" name="文本框 69650"/>
          <p:cNvSpPr txBox="1"/>
          <p:nvPr/>
        </p:nvSpPr>
        <p:spPr>
          <a:xfrm>
            <a:off x="53340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of</a:t>
            </a:r>
            <a:endParaRPr lang="en-US" altLang="zh-CN" b="1">
              <a:latin typeface="Arial" panose="020B0604020202020204" pitchFamily="34" charset="0"/>
              <a:ea typeface="宋体" panose="02010600030101010101" pitchFamily="2" charset="-122"/>
            </a:endParaRPr>
          </a:p>
        </p:txBody>
      </p:sp>
      <p:sp>
        <p:nvSpPr>
          <p:cNvPr id="29714" name="文本框 69651"/>
          <p:cNvSpPr txBox="1"/>
          <p:nvPr/>
        </p:nvSpPr>
        <p:spPr>
          <a:xfrm>
            <a:off x="60960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9715" name="直接连接符 69652"/>
          <p:cNvSpPr/>
          <p:nvPr/>
        </p:nvSpPr>
        <p:spPr>
          <a:xfrm flipV="1">
            <a:off x="3048000" y="2362200"/>
            <a:ext cx="1524000" cy="152400"/>
          </a:xfrm>
          <a:prstGeom prst="line">
            <a:avLst/>
          </a:prstGeom>
          <a:ln w="9525" cap="flat" cmpd="sng">
            <a:solidFill>
              <a:schemeClr val="tx1"/>
            </a:solidFill>
            <a:prstDash val="solid"/>
            <a:round/>
            <a:headEnd type="none" w="med" len="med"/>
            <a:tailEnd type="none" w="med" len="med"/>
          </a:ln>
        </p:spPr>
      </p:sp>
      <p:sp>
        <p:nvSpPr>
          <p:cNvPr id="29716" name="直接连接符 69653"/>
          <p:cNvSpPr/>
          <p:nvPr/>
        </p:nvSpPr>
        <p:spPr>
          <a:xfrm flipV="1">
            <a:off x="3810000" y="2362200"/>
            <a:ext cx="990600" cy="152400"/>
          </a:xfrm>
          <a:prstGeom prst="line">
            <a:avLst/>
          </a:prstGeom>
          <a:ln w="9525" cap="flat" cmpd="sng">
            <a:solidFill>
              <a:schemeClr val="tx1"/>
            </a:solidFill>
            <a:prstDash val="solid"/>
            <a:round/>
            <a:headEnd type="none" w="med" len="med"/>
            <a:tailEnd type="none" w="med" len="med"/>
          </a:ln>
        </p:spPr>
      </p:sp>
      <p:sp>
        <p:nvSpPr>
          <p:cNvPr id="29717" name="直接连接符 69654"/>
          <p:cNvSpPr/>
          <p:nvPr/>
        </p:nvSpPr>
        <p:spPr>
          <a:xfrm flipV="1">
            <a:off x="4724400" y="2362200"/>
            <a:ext cx="228600" cy="152400"/>
          </a:xfrm>
          <a:prstGeom prst="line">
            <a:avLst/>
          </a:prstGeom>
          <a:ln w="9525" cap="flat" cmpd="sng">
            <a:solidFill>
              <a:schemeClr val="tx1"/>
            </a:solidFill>
            <a:prstDash val="solid"/>
            <a:round/>
            <a:headEnd type="none" w="med" len="med"/>
            <a:tailEnd type="none" w="med" len="med"/>
          </a:ln>
        </p:spPr>
      </p:sp>
      <p:sp>
        <p:nvSpPr>
          <p:cNvPr id="29718" name="直接连接符 69655"/>
          <p:cNvSpPr/>
          <p:nvPr/>
        </p:nvSpPr>
        <p:spPr>
          <a:xfrm>
            <a:off x="5029200" y="2362200"/>
            <a:ext cx="609600" cy="152400"/>
          </a:xfrm>
          <a:prstGeom prst="line">
            <a:avLst/>
          </a:prstGeom>
          <a:ln w="9525" cap="flat" cmpd="sng">
            <a:solidFill>
              <a:schemeClr val="tx1"/>
            </a:solidFill>
            <a:prstDash val="solid"/>
            <a:round/>
            <a:headEnd type="none" w="med" len="med"/>
            <a:tailEnd type="none" w="med" len="med"/>
          </a:ln>
        </p:spPr>
      </p:sp>
      <p:sp>
        <p:nvSpPr>
          <p:cNvPr id="29719" name="直接连接符 69656"/>
          <p:cNvSpPr/>
          <p:nvPr/>
        </p:nvSpPr>
        <p:spPr>
          <a:xfrm>
            <a:off x="5181600" y="2362200"/>
            <a:ext cx="1295400" cy="152400"/>
          </a:xfrm>
          <a:prstGeom prst="line">
            <a:avLst/>
          </a:prstGeom>
          <a:ln w="9525" cap="flat" cmpd="sng">
            <a:solidFill>
              <a:schemeClr val="tx1"/>
            </a:solidFill>
            <a:prstDash val="solid"/>
            <a:round/>
            <a:headEnd type="none" w="med" len="med"/>
            <a:tailEnd type="none" w="med" len="med"/>
          </a:ln>
        </p:spPr>
      </p:sp>
      <p:sp>
        <p:nvSpPr>
          <p:cNvPr id="29720" name="文本框 69657"/>
          <p:cNvSpPr txBox="1"/>
          <p:nvPr/>
        </p:nvSpPr>
        <p:spPr>
          <a:xfrm>
            <a:off x="39624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dotdot</a:t>
            </a:r>
            <a:endParaRPr lang="en-US" altLang="zh-CN" b="1">
              <a:latin typeface="Arial" panose="020B0604020202020204" pitchFamily="34" charset="0"/>
              <a:ea typeface="宋体" panose="02010600030101010101" pitchFamily="2" charset="-122"/>
            </a:endParaRPr>
          </a:p>
        </p:txBody>
      </p:sp>
      <p:sp>
        <p:nvSpPr>
          <p:cNvPr id="29721" name="文本框 69658"/>
          <p:cNvSpPr txBox="1"/>
          <p:nvPr/>
        </p:nvSpPr>
        <p:spPr>
          <a:xfrm>
            <a:off x="48768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29722" name="文本框 69659"/>
          <p:cNvSpPr txBox="1"/>
          <p:nvPr/>
        </p:nvSpPr>
        <p:spPr>
          <a:xfrm>
            <a:off x="31242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29723" name="直接连接符 69660"/>
          <p:cNvSpPr/>
          <p:nvPr/>
        </p:nvSpPr>
        <p:spPr>
          <a:xfrm flipV="1">
            <a:off x="4419600" y="2895600"/>
            <a:ext cx="0" cy="228600"/>
          </a:xfrm>
          <a:prstGeom prst="line">
            <a:avLst/>
          </a:prstGeom>
          <a:ln w="9525" cap="flat" cmpd="sng">
            <a:solidFill>
              <a:schemeClr val="tx1"/>
            </a:solidFill>
            <a:prstDash val="solid"/>
            <a:round/>
            <a:headEnd type="none" w="med" len="med"/>
            <a:tailEnd type="none" w="med" len="med"/>
          </a:ln>
        </p:spPr>
      </p:sp>
      <p:sp>
        <p:nvSpPr>
          <p:cNvPr id="29724" name="直接连接符 69661"/>
          <p:cNvSpPr/>
          <p:nvPr/>
        </p:nvSpPr>
        <p:spPr>
          <a:xfrm flipV="1">
            <a:off x="3733800" y="2895600"/>
            <a:ext cx="533400" cy="228600"/>
          </a:xfrm>
          <a:prstGeom prst="line">
            <a:avLst/>
          </a:prstGeom>
          <a:ln w="9525" cap="flat" cmpd="sng">
            <a:solidFill>
              <a:schemeClr val="tx1"/>
            </a:solidFill>
            <a:prstDash val="solid"/>
            <a:round/>
            <a:headEnd type="none" w="med" len="med"/>
            <a:tailEnd type="none" w="med" len="med"/>
          </a:ln>
        </p:spPr>
      </p:sp>
      <p:sp>
        <p:nvSpPr>
          <p:cNvPr id="29725" name="直接连接符 69662"/>
          <p:cNvSpPr/>
          <p:nvPr/>
        </p:nvSpPr>
        <p:spPr>
          <a:xfrm>
            <a:off x="4572000" y="2895600"/>
            <a:ext cx="609600" cy="228600"/>
          </a:xfrm>
          <a:prstGeom prst="line">
            <a:avLst/>
          </a:prstGeom>
          <a:ln w="9525" cap="flat" cmpd="sng">
            <a:solidFill>
              <a:schemeClr val="tx1"/>
            </a:solidFill>
            <a:prstDash val="solid"/>
            <a:round/>
            <a:headEnd type="none" w="med" len="med"/>
            <a:tailEnd type="none" w="med" len="med"/>
          </a:ln>
        </p:spPr>
      </p:sp>
      <p:sp>
        <p:nvSpPr>
          <p:cNvPr id="29726" name="文本框 69663"/>
          <p:cNvSpPr txBox="1"/>
          <p:nvPr/>
        </p:nvSpPr>
        <p:spPr>
          <a:xfrm>
            <a:off x="0" y="1557338"/>
            <a:ext cx="8534400" cy="366712"/>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Match !</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29727" name="标题 69664"/>
          <p:cNvSpPr>
            <a:spLocks noGrp="1"/>
          </p:cNvSpPr>
          <p:nvPr>
            <p:ph type="title"/>
          </p:nvPr>
        </p:nvSpPr>
        <p:spPr>
          <a:xfrm>
            <a:off x="285750" y="1285875"/>
            <a:ext cx="1785938" cy="4929188"/>
          </a:xfrm>
          <a:ln/>
        </p:spPr>
        <p:txBody>
          <a:bodyPr vert="eaVert" anchor="ctr"/>
          <a:p>
            <a:endParaRPr lang="en-US" altLang="x-none"/>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直接连接符 70658"/>
          <p:cNvSpPr/>
          <p:nvPr/>
        </p:nvSpPr>
        <p:spPr>
          <a:xfrm flipH="1">
            <a:off x="5486400" y="5029200"/>
            <a:ext cx="0" cy="457200"/>
          </a:xfrm>
          <a:prstGeom prst="line">
            <a:avLst/>
          </a:prstGeom>
          <a:ln w="28575" cap="flat" cmpd="sng">
            <a:solidFill>
              <a:srgbClr val="A50021"/>
            </a:solidFill>
            <a:prstDash val="solid"/>
            <a:round/>
            <a:headEnd type="none" w="med" len="med"/>
            <a:tailEnd type="arrow" w="lg" len="lg"/>
          </a:ln>
        </p:spPr>
      </p:sp>
      <p:grpSp>
        <p:nvGrpSpPr>
          <p:cNvPr id="30722" name="组合 70659"/>
          <p:cNvGrpSpPr/>
          <p:nvPr/>
        </p:nvGrpSpPr>
        <p:grpSpPr>
          <a:xfrm>
            <a:off x="2133600" y="5486400"/>
            <a:ext cx="4953000" cy="346075"/>
            <a:chOff x="288" y="144"/>
            <a:chExt cx="2688" cy="218"/>
          </a:xfrm>
        </p:grpSpPr>
        <p:sp>
          <p:nvSpPr>
            <p:cNvPr id="30723" name="文本框 70660"/>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30724" name="文本框 70661"/>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30725" name="文本框 70662"/>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30726" name="文本框 70663"/>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30727" name="文本框 70664"/>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30728" name="文本框 70665"/>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30729" name="文本框 70666"/>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30730" name="文本框 70667"/>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30731" name="直接连接符 70668"/>
          <p:cNvSpPr/>
          <p:nvPr/>
        </p:nvSpPr>
        <p:spPr>
          <a:xfrm flipV="1">
            <a:off x="5181600" y="2819400"/>
            <a:ext cx="0" cy="381000"/>
          </a:xfrm>
          <a:prstGeom prst="line">
            <a:avLst/>
          </a:prstGeom>
          <a:ln w="28575" cap="flat" cmpd="sng">
            <a:solidFill>
              <a:srgbClr val="006600"/>
            </a:solidFill>
            <a:prstDash val="solid"/>
            <a:round/>
            <a:headEnd type="none" w="med" len="med"/>
            <a:tailEnd type="arrow" w="lg" len="lg"/>
          </a:ln>
        </p:spPr>
      </p:sp>
      <p:sp>
        <p:nvSpPr>
          <p:cNvPr id="30732" name="文本框 70669"/>
          <p:cNvSpPr txBox="1"/>
          <p:nvPr/>
        </p:nvSpPr>
        <p:spPr>
          <a:xfrm>
            <a:off x="4419600" y="1981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30733" name="文本框 70670"/>
          <p:cNvSpPr txBox="1"/>
          <p:nvPr/>
        </p:nvSpPr>
        <p:spPr>
          <a:xfrm>
            <a:off x="3962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30734" name="文本框 70671"/>
          <p:cNvSpPr txBox="1"/>
          <p:nvPr/>
        </p:nvSpPr>
        <p:spPr>
          <a:xfrm>
            <a:off x="4724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30735" name="文本框 70672"/>
          <p:cNvSpPr txBox="1"/>
          <p:nvPr/>
        </p:nvSpPr>
        <p:spPr>
          <a:xfrm>
            <a:off x="32766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30736" name="文本框 70673"/>
          <p:cNvSpPr txBox="1"/>
          <p:nvPr/>
        </p:nvSpPr>
        <p:spPr>
          <a:xfrm>
            <a:off x="25908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array</a:t>
            </a:r>
            <a:endParaRPr lang="en-US" altLang="zh-CN" b="1">
              <a:latin typeface="Arial" panose="020B0604020202020204" pitchFamily="34" charset="0"/>
              <a:ea typeface="宋体" panose="02010600030101010101" pitchFamily="2" charset="-122"/>
            </a:endParaRPr>
          </a:p>
        </p:txBody>
      </p:sp>
      <p:sp>
        <p:nvSpPr>
          <p:cNvPr id="30737" name="文本框 70674"/>
          <p:cNvSpPr txBox="1"/>
          <p:nvPr/>
        </p:nvSpPr>
        <p:spPr>
          <a:xfrm>
            <a:off x="53340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of</a:t>
            </a:r>
            <a:endParaRPr lang="en-US" altLang="zh-CN" b="1">
              <a:latin typeface="Arial" panose="020B0604020202020204" pitchFamily="34" charset="0"/>
              <a:ea typeface="宋体" panose="02010600030101010101" pitchFamily="2" charset="-122"/>
            </a:endParaRPr>
          </a:p>
        </p:txBody>
      </p:sp>
      <p:sp>
        <p:nvSpPr>
          <p:cNvPr id="30738" name="文本框 70675"/>
          <p:cNvSpPr txBox="1"/>
          <p:nvPr/>
        </p:nvSpPr>
        <p:spPr>
          <a:xfrm>
            <a:off x="60960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30739" name="直接连接符 70676"/>
          <p:cNvSpPr/>
          <p:nvPr/>
        </p:nvSpPr>
        <p:spPr>
          <a:xfrm flipV="1">
            <a:off x="3048000" y="2362200"/>
            <a:ext cx="1524000" cy="152400"/>
          </a:xfrm>
          <a:prstGeom prst="line">
            <a:avLst/>
          </a:prstGeom>
          <a:ln w="9525" cap="flat" cmpd="sng">
            <a:solidFill>
              <a:schemeClr val="tx1"/>
            </a:solidFill>
            <a:prstDash val="solid"/>
            <a:round/>
            <a:headEnd type="none" w="med" len="med"/>
            <a:tailEnd type="none" w="med" len="med"/>
          </a:ln>
        </p:spPr>
      </p:sp>
      <p:sp>
        <p:nvSpPr>
          <p:cNvPr id="30740" name="直接连接符 70677"/>
          <p:cNvSpPr/>
          <p:nvPr/>
        </p:nvSpPr>
        <p:spPr>
          <a:xfrm flipV="1">
            <a:off x="3810000" y="2362200"/>
            <a:ext cx="990600" cy="152400"/>
          </a:xfrm>
          <a:prstGeom prst="line">
            <a:avLst/>
          </a:prstGeom>
          <a:ln w="9525" cap="flat" cmpd="sng">
            <a:solidFill>
              <a:schemeClr val="tx1"/>
            </a:solidFill>
            <a:prstDash val="solid"/>
            <a:round/>
            <a:headEnd type="none" w="med" len="med"/>
            <a:tailEnd type="none" w="med" len="med"/>
          </a:ln>
        </p:spPr>
      </p:sp>
      <p:sp>
        <p:nvSpPr>
          <p:cNvPr id="30741" name="直接连接符 70678"/>
          <p:cNvSpPr/>
          <p:nvPr/>
        </p:nvSpPr>
        <p:spPr>
          <a:xfrm flipV="1">
            <a:off x="4724400" y="2362200"/>
            <a:ext cx="228600" cy="152400"/>
          </a:xfrm>
          <a:prstGeom prst="line">
            <a:avLst/>
          </a:prstGeom>
          <a:ln w="9525" cap="flat" cmpd="sng">
            <a:solidFill>
              <a:schemeClr val="tx1"/>
            </a:solidFill>
            <a:prstDash val="solid"/>
            <a:round/>
            <a:headEnd type="none" w="med" len="med"/>
            <a:tailEnd type="none" w="med" len="med"/>
          </a:ln>
        </p:spPr>
      </p:sp>
      <p:sp>
        <p:nvSpPr>
          <p:cNvPr id="30742" name="直接连接符 70679"/>
          <p:cNvSpPr/>
          <p:nvPr/>
        </p:nvSpPr>
        <p:spPr>
          <a:xfrm>
            <a:off x="5029200" y="2362200"/>
            <a:ext cx="609600" cy="152400"/>
          </a:xfrm>
          <a:prstGeom prst="line">
            <a:avLst/>
          </a:prstGeom>
          <a:ln w="9525" cap="flat" cmpd="sng">
            <a:solidFill>
              <a:schemeClr val="tx1"/>
            </a:solidFill>
            <a:prstDash val="solid"/>
            <a:round/>
            <a:headEnd type="none" w="med" len="med"/>
            <a:tailEnd type="none" w="med" len="med"/>
          </a:ln>
        </p:spPr>
      </p:sp>
      <p:sp>
        <p:nvSpPr>
          <p:cNvPr id="30743" name="直接连接符 70680"/>
          <p:cNvSpPr/>
          <p:nvPr/>
        </p:nvSpPr>
        <p:spPr>
          <a:xfrm>
            <a:off x="5181600" y="2362200"/>
            <a:ext cx="1295400" cy="152400"/>
          </a:xfrm>
          <a:prstGeom prst="line">
            <a:avLst/>
          </a:prstGeom>
          <a:ln w="9525" cap="flat" cmpd="sng">
            <a:solidFill>
              <a:schemeClr val="tx1"/>
            </a:solidFill>
            <a:prstDash val="solid"/>
            <a:round/>
            <a:headEnd type="none" w="med" len="med"/>
            <a:tailEnd type="none" w="med" len="med"/>
          </a:ln>
        </p:spPr>
      </p:sp>
      <p:sp>
        <p:nvSpPr>
          <p:cNvPr id="30744" name="文本框 70681"/>
          <p:cNvSpPr txBox="1"/>
          <p:nvPr/>
        </p:nvSpPr>
        <p:spPr>
          <a:xfrm>
            <a:off x="39624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dotdot</a:t>
            </a:r>
            <a:endParaRPr lang="en-US" altLang="zh-CN" b="1">
              <a:latin typeface="Arial" panose="020B0604020202020204" pitchFamily="34" charset="0"/>
              <a:ea typeface="宋体" panose="02010600030101010101" pitchFamily="2" charset="-122"/>
            </a:endParaRPr>
          </a:p>
        </p:txBody>
      </p:sp>
      <p:sp>
        <p:nvSpPr>
          <p:cNvPr id="30745" name="文本框 70682"/>
          <p:cNvSpPr txBox="1"/>
          <p:nvPr/>
        </p:nvSpPr>
        <p:spPr>
          <a:xfrm>
            <a:off x="48768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30746" name="文本框 70683"/>
          <p:cNvSpPr txBox="1"/>
          <p:nvPr/>
        </p:nvSpPr>
        <p:spPr>
          <a:xfrm>
            <a:off x="31242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30747" name="直接连接符 70684"/>
          <p:cNvSpPr/>
          <p:nvPr/>
        </p:nvSpPr>
        <p:spPr>
          <a:xfrm flipV="1">
            <a:off x="4419600" y="2895600"/>
            <a:ext cx="0" cy="228600"/>
          </a:xfrm>
          <a:prstGeom prst="line">
            <a:avLst/>
          </a:prstGeom>
          <a:ln w="9525" cap="flat" cmpd="sng">
            <a:solidFill>
              <a:schemeClr val="tx1"/>
            </a:solidFill>
            <a:prstDash val="solid"/>
            <a:round/>
            <a:headEnd type="none" w="med" len="med"/>
            <a:tailEnd type="none" w="med" len="med"/>
          </a:ln>
        </p:spPr>
      </p:sp>
      <p:sp>
        <p:nvSpPr>
          <p:cNvPr id="30748" name="直接连接符 70685"/>
          <p:cNvSpPr/>
          <p:nvPr/>
        </p:nvSpPr>
        <p:spPr>
          <a:xfrm flipV="1">
            <a:off x="3733800" y="2895600"/>
            <a:ext cx="533400" cy="228600"/>
          </a:xfrm>
          <a:prstGeom prst="line">
            <a:avLst/>
          </a:prstGeom>
          <a:ln w="9525" cap="flat" cmpd="sng">
            <a:solidFill>
              <a:schemeClr val="tx1"/>
            </a:solidFill>
            <a:prstDash val="solid"/>
            <a:round/>
            <a:headEnd type="none" w="med" len="med"/>
            <a:tailEnd type="none" w="med" len="med"/>
          </a:ln>
        </p:spPr>
      </p:sp>
      <p:sp>
        <p:nvSpPr>
          <p:cNvPr id="30749" name="直接连接符 70686"/>
          <p:cNvSpPr/>
          <p:nvPr/>
        </p:nvSpPr>
        <p:spPr>
          <a:xfrm>
            <a:off x="4572000" y="2895600"/>
            <a:ext cx="609600" cy="228600"/>
          </a:xfrm>
          <a:prstGeom prst="line">
            <a:avLst/>
          </a:prstGeom>
          <a:ln w="9525" cap="flat" cmpd="sng">
            <a:solidFill>
              <a:schemeClr val="tx1"/>
            </a:solidFill>
            <a:prstDash val="solid"/>
            <a:round/>
            <a:headEnd type="none" w="med" len="med"/>
            <a:tailEnd type="none" w="med" len="med"/>
          </a:ln>
        </p:spPr>
      </p:sp>
      <p:sp>
        <p:nvSpPr>
          <p:cNvPr id="30750" name="文本框 70687"/>
          <p:cNvSpPr txBox="1"/>
          <p:nvPr/>
        </p:nvSpPr>
        <p:spPr>
          <a:xfrm>
            <a:off x="0" y="1557338"/>
            <a:ext cx="8534400" cy="366712"/>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Match !</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30751" name="标题 70688"/>
          <p:cNvSpPr>
            <a:spLocks noGrp="1"/>
          </p:cNvSpPr>
          <p:nvPr>
            <p:ph type="title"/>
          </p:nvPr>
        </p:nvSpPr>
        <p:spPr>
          <a:xfrm>
            <a:off x="285750" y="1285875"/>
            <a:ext cx="1785938" cy="4929188"/>
          </a:xfrm>
          <a:ln/>
        </p:spPr>
        <p:txBody>
          <a:bodyPr vert="eaVert" anchor="ctr"/>
          <a:p>
            <a:endParaRPr lang="en-US" altLang="x-none"/>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直接连接符 71682"/>
          <p:cNvSpPr/>
          <p:nvPr/>
        </p:nvSpPr>
        <p:spPr>
          <a:xfrm flipH="1">
            <a:off x="5867400" y="5029200"/>
            <a:ext cx="0" cy="457200"/>
          </a:xfrm>
          <a:prstGeom prst="line">
            <a:avLst/>
          </a:prstGeom>
          <a:ln w="28575" cap="flat" cmpd="sng">
            <a:solidFill>
              <a:srgbClr val="A50021"/>
            </a:solidFill>
            <a:prstDash val="solid"/>
            <a:round/>
            <a:headEnd type="none" w="med" len="med"/>
            <a:tailEnd type="arrow" w="lg" len="lg"/>
          </a:ln>
        </p:spPr>
      </p:sp>
      <p:grpSp>
        <p:nvGrpSpPr>
          <p:cNvPr id="31746" name="组合 71683"/>
          <p:cNvGrpSpPr/>
          <p:nvPr/>
        </p:nvGrpSpPr>
        <p:grpSpPr>
          <a:xfrm>
            <a:off x="2133600" y="5486400"/>
            <a:ext cx="4953000" cy="346075"/>
            <a:chOff x="288" y="144"/>
            <a:chExt cx="2688" cy="218"/>
          </a:xfrm>
        </p:grpSpPr>
        <p:sp>
          <p:nvSpPr>
            <p:cNvPr id="31747" name="文本框 71684"/>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31748" name="文本框 71685"/>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31749" name="文本框 71686"/>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31750" name="文本框 71687"/>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31751" name="文本框 71688"/>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31752" name="文本框 71689"/>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31753" name="文本框 71690"/>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31754" name="文本框 71691"/>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31755" name="直接连接符 71692"/>
          <p:cNvSpPr/>
          <p:nvPr/>
        </p:nvSpPr>
        <p:spPr>
          <a:xfrm flipV="1">
            <a:off x="5791200" y="2819400"/>
            <a:ext cx="0" cy="381000"/>
          </a:xfrm>
          <a:prstGeom prst="line">
            <a:avLst/>
          </a:prstGeom>
          <a:ln w="28575" cap="flat" cmpd="sng">
            <a:solidFill>
              <a:srgbClr val="006600"/>
            </a:solidFill>
            <a:prstDash val="solid"/>
            <a:round/>
            <a:headEnd type="none" w="med" len="med"/>
            <a:tailEnd type="arrow" w="lg" len="lg"/>
          </a:ln>
        </p:spPr>
      </p:sp>
      <p:sp>
        <p:nvSpPr>
          <p:cNvPr id="31756" name="文本框 71693"/>
          <p:cNvSpPr txBox="1"/>
          <p:nvPr/>
        </p:nvSpPr>
        <p:spPr>
          <a:xfrm>
            <a:off x="4419600" y="1981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31757" name="文本框 71694"/>
          <p:cNvSpPr txBox="1"/>
          <p:nvPr/>
        </p:nvSpPr>
        <p:spPr>
          <a:xfrm>
            <a:off x="3962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31758" name="文本框 71695"/>
          <p:cNvSpPr txBox="1"/>
          <p:nvPr/>
        </p:nvSpPr>
        <p:spPr>
          <a:xfrm>
            <a:off x="4724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31759" name="文本框 71696"/>
          <p:cNvSpPr txBox="1"/>
          <p:nvPr/>
        </p:nvSpPr>
        <p:spPr>
          <a:xfrm>
            <a:off x="32766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31760" name="文本框 71697"/>
          <p:cNvSpPr txBox="1"/>
          <p:nvPr/>
        </p:nvSpPr>
        <p:spPr>
          <a:xfrm>
            <a:off x="25908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array</a:t>
            </a:r>
            <a:endParaRPr lang="en-US" altLang="zh-CN" b="1">
              <a:latin typeface="Arial" panose="020B0604020202020204" pitchFamily="34" charset="0"/>
              <a:ea typeface="宋体" panose="02010600030101010101" pitchFamily="2" charset="-122"/>
            </a:endParaRPr>
          </a:p>
        </p:txBody>
      </p:sp>
      <p:sp>
        <p:nvSpPr>
          <p:cNvPr id="31761" name="文本框 71698"/>
          <p:cNvSpPr txBox="1"/>
          <p:nvPr/>
        </p:nvSpPr>
        <p:spPr>
          <a:xfrm>
            <a:off x="53340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of</a:t>
            </a:r>
            <a:endParaRPr lang="en-US" altLang="zh-CN" b="1">
              <a:latin typeface="Arial" panose="020B0604020202020204" pitchFamily="34" charset="0"/>
              <a:ea typeface="宋体" panose="02010600030101010101" pitchFamily="2" charset="-122"/>
            </a:endParaRPr>
          </a:p>
        </p:txBody>
      </p:sp>
      <p:sp>
        <p:nvSpPr>
          <p:cNvPr id="31762" name="文本框 71699"/>
          <p:cNvSpPr txBox="1"/>
          <p:nvPr/>
        </p:nvSpPr>
        <p:spPr>
          <a:xfrm>
            <a:off x="60960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31763" name="直接连接符 71700"/>
          <p:cNvSpPr/>
          <p:nvPr/>
        </p:nvSpPr>
        <p:spPr>
          <a:xfrm flipV="1">
            <a:off x="3048000" y="2362200"/>
            <a:ext cx="1524000" cy="152400"/>
          </a:xfrm>
          <a:prstGeom prst="line">
            <a:avLst/>
          </a:prstGeom>
          <a:ln w="9525" cap="flat" cmpd="sng">
            <a:solidFill>
              <a:schemeClr val="tx1"/>
            </a:solidFill>
            <a:prstDash val="solid"/>
            <a:round/>
            <a:headEnd type="none" w="med" len="med"/>
            <a:tailEnd type="none" w="med" len="med"/>
          </a:ln>
        </p:spPr>
      </p:sp>
      <p:sp>
        <p:nvSpPr>
          <p:cNvPr id="31764" name="直接连接符 71701"/>
          <p:cNvSpPr/>
          <p:nvPr/>
        </p:nvSpPr>
        <p:spPr>
          <a:xfrm flipV="1">
            <a:off x="3810000" y="2362200"/>
            <a:ext cx="990600" cy="152400"/>
          </a:xfrm>
          <a:prstGeom prst="line">
            <a:avLst/>
          </a:prstGeom>
          <a:ln w="9525" cap="flat" cmpd="sng">
            <a:solidFill>
              <a:schemeClr val="tx1"/>
            </a:solidFill>
            <a:prstDash val="solid"/>
            <a:round/>
            <a:headEnd type="none" w="med" len="med"/>
            <a:tailEnd type="none" w="med" len="med"/>
          </a:ln>
        </p:spPr>
      </p:sp>
      <p:sp>
        <p:nvSpPr>
          <p:cNvPr id="31765" name="直接连接符 71702"/>
          <p:cNvSpPr/>
          <p:nvPr/>
        </p:nvSpPr>
        <p:spPr>
          <a:xfrm flipV="1">
            <a:off x="4724400" y="2362200"/>
            <a:ext cx="228600" cy="152400"/>
          </a:xfrm>
          <a:prstGeom prst="line">
            <a:avLst/>
          </a:prstGeom>
          <a:ln w="9525" cap="flat" cmpd="sng">
            <a:solidFill>
              <a:schemeClr val="tx1"/>
            </a:solidFill>
            <a:prstDash val="solid"/>
            <a:round/>
            <a:headEnd type="none" w="med" len="med"/>
            <a:tailEnd type="none" w="med" len="med"/>
          </a:ln>
        </p:spPr>
      </p:sp>
      <p:sp>
        <p:nvSpPr>
          <p:cNvPr id="31766" name="直接连接符 71703"/>
          <p:cNvSpPr/>
          <p:nvPr/>
        </p:nvSpPr>
        <p:spPr>
          <a:xfrm>
            <a:off x="5029200" y="2362200"/>
            <a:ext cx="609600" cy="152400"/>
          </a:xfrm>
          <a:prstGeom prst="line">
            <a:avLst/>
          </a:prstGeom>
          <a:ln w="9525" cap="flat" cmpd="sng">
            <a:solidFill>
              <a:schemeClr val="tx1"/>
            </a:solidFill>
            <a:prstDash val="solid"/>
            <a:round/>
            <a:headEnd type="none" w="med" len="med"/>
            <a:tailEnd type="none" w="med" len="med"/>
          </a:ln>
        </p:spPr>
      </p:sp>
      <p:sp>
        <p:nvSpPr>
          <p:cNvPr id="31767" name="直接连接符 71704"/>
          <p:cNvSpPr/>
          <p:nvPr/>
        </p:nvSpPr>
        <p:spPr>
          <a:xfrm>
            <a:off x="5181600" y="2362200"/>
            <a:ext cx="1295400" cy="152400"/>
          </a:xfrm>
          <a:prstGeom prst="line">
            <a:avLst/>
          </a:prstGeom>
          <a:ln w="9525" cap="flat" cmpd="sng">
            <a:solidFill>
              <a:schemeClr val="tx1"/>
            </a:solidFill>
            <a:prstDash val="solid"/>
            <a:round/>
            <a:headEnd type="none" w="med" len="med"/>
            <a:tailEnd type="none" w="med" len="med"/>
          </a:ln>
        </p:spPr>
      </p:sp>
      <p:sp>
        <p:nvSpPr>
          <p:cNvPr id="31768" name="文本框 71705"/>
          <p:cNvSpPr txBox="1"/>
          <p:nvPr/>
        </p:nvSpPr>
        <p:spPr>
          <a:xfrm>
            <a:off x="39624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dotdot</a:t>
            </a:r>
            <a:endParaRPr lang="en-US" altLang="zh-CN" b="1">
              <a:latin typeface="Arial" panose="020B0604020202020204" pitchFamily="34" charset="0"/>
              <a:ea typeface="宋体" panose="02010600030101010101" pitchFamily="2" charset="-122"/>
            </a:endParaRPr>
          </a:p>
        </p:txBody>
      </p:sp>
      <p:sp>
        <p:nvSpPr>
          <p:cNvPr id="31769" name="文本框 71706"/>
          <p:cNvSpPr txBox="1"/>
          <p:nvPr/>
        </p:nvSpPr>
        <p:spPr>
          <a:xfrm>
            <a:off x="48768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31770" name="文本框 71707"/>
          <p:cNvSpPr txBox="1"/>
          <p:nvPr/>
        </p:nvSpPr>
        <p:spPr>
          <a:xfrm>
            <a:off x="31242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31771" name="直接连接符 71708"/>
          <p:cNvSpPr/>
          <p:nvPr/>
        </p:nvSpPr>
        <p:spPr>
          <a:xfrm flipV="1">
            <a:off x="4419600" y="2895600"/>
            <a:ext cx="0" cy="228600"/>
          </a:xfrm>
          <a:prstGeom prst="line">
            <a:avLst/>
          </a:prstGeom>
          <a:ln w="9525" cap="flat" cmpd="sng">
            <a:solidFill>
              <a:schemeClr val="tx1"/>
            </a:solidFill>
            <a:prstDash val="solid"/>
            <a:round/>
            <a:headEnd type="none" w="med" len="med"/>
            <a:tailEnd type="none" w="med" len="med"/>
          </a:ln>
        </p:spPr>
      </p:sp>
      <p:sp>
        <p:nvSpPr>
          <p:cNvPr id="31772" name="直接连接符 71709"/>
          <p:cNvSpPr/>
          <p:nvPr/>
        </p:nvSpPr>
        <p:spPr>
          <a:xfrm flipV="1">
            <a:off x="3733800" y="2895600"/>
            <a:ext cx="533400" cy="228600"/>
          </a:xfrm>
          <a:prstGeom prst="line">
            <a:avLst/>
          </a:prstGeom>
          <a:ln w="9525" cap="flat" cmpd="sng">
            <a:solidFill>
              <a:schemeClr val="tx1"/>
            </a:solidFill>
            <a:prstDash val="solid"/>
            <a:round/>
            <a:headEnd type="none" w="med" len="med"/>
            <a:tailEnd type="none" w="med" len="med"/>
          </a:ln>
        </p:spPr>
      </p:sp>
      <p:sp>
        <p:nvSpPr>
          <p:cNvPr id="31773" name="直接连接符 71710"/>
          <p:cNvSpPr/>
          <p:nvPr/>
        </p:nvSpPr>
        <p:spPr>
          <a:xfrm>
            <a:off x="4572000" y="2895600"/>
            <a:ext cx="609600" cy="228600"/>
          </a:xfrm>
          <a:prstGeom prst="line">
            <a:avLst/>
          </a:prstGeom>
          <a:ln w="9525" cap="flat" cmpd="sng">
            <a:solidFill>
              <a:schemeClr val="tx1"/>
            </a:solidFill>
            <a:prstDash val="solid"/>
            <a:round/>
            <a:headEnd type="none" w="med" len="med"/>
            <a:tailEnd type="none" w="med" len="med"/>
          </a:ln>
        </p:spPr>
      </p:sp>
      <p:sp>
        <p:nvSpPr>
          <p:cNvPr id="31774" name="文本框 71711"/>
          <p:cNvSpPr txBox="1"/>
          <p:nvPr/>
        </p:nvSpPr>
        <p:spPr>
          <a:xfrm>
            <a:off x="152400" y="1524000"/>
            <a:ext cx="8534400" cy="366713"/>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Match !</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31775" name="标题 71712"/>
          <p:cNvSpPr>
            <a:spLocks noGrp="1"/>
          </p:cNvSpPr>
          <p:nvPr>
            <p:ph type="title"/>
          </p:nvPr>
        </p:nvSpPr>
        <p:spPr>
          <a:xfrm>
            <a:off x="285750" y="1285875"/>
            <a:ext cx="1785938" cy="4929188"/>
          </a:xfrm>
          <a:ln/>
        </p:spPr>
        <p:txBody>
          <a:bodyPr vert="eaVert" anchor="ctr"/>
          <a:p>
            <a:endParaRPr lang="en-US" altLang="x-none"/>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直接连接符 72706"/>
          <p:cNvSpPr/>
          <p:nvPr/>
        </p:nvSpPr>
        <p:spPr>
          <a:xfrm flipH="1">
            <a:off x="6553200" y="5029200"/>
            <a:ext cx="0" cy="457200"/>
          </a:xfrm>
          <a:prstGeom prst="line">
            <a:avLst/>
          </a:prstGeom>
          <a:ln w="28575" cap="flat" cmpd="sng">
            <a:solidFill>
              <a:srgbClr val="A50021"/>
            </a:solidFill>
            <a:prstDash val="solid"/>
            <a:round/>
            <a:headEnd type="none" w="med" len="med"/>
            <a:tailEnd type="arrow" w="lg" len="lg"/>
          </a:ln>
        </p:spPr>
      </p:sp>
      <p:grpSp>
        <p:nvGrpSpPr>
          <p:cNvPr id="32770" name="组合 72707"/>
          <p:cNvGrpSpPr/>
          <p:nvPr/>
        </p:nvGrpSpPr>
        <p:grpSpPr>
          <a:xfrm>
            <a:off x="2133600" y="5486400"/>
            <a:ext cx="4953000" cy="346075"/>
            <a:chOff x="288" y="144"/>
            <a:chExt cx="2688" cy="218"/>
          </a:xfrm>
        </p:grpSpPr>
        <p:sp>
          <p:nvSpPr>
            <p:cNvPr id="32771" name="文本框 72708"/>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32772" name="文本框 72709"/>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32773" name="文本框 72710"/>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32774" name="文本框 72711"/>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32775" name="文本框 72712"/>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32776" name="文本框 72713"/>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32777" name="文本框 72714"/>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32778" name="文本框 72715"/>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32779" name="直接连接符 72716"/>
          <p:cNvSpPr/>
          <p:nvPr/>
        </p:nvSpPr>
        <p:spPr>
          <a:xfrm flipV="1">
            <a:off x="6553200" y="2895600"/>
            <a:ext cx="0" cy="381000"/>
          </a:xfrm>
          <a:prstGeom prst="line">
            <a:avLst/>
          </a:prstGeom>
          <a:ln w="28575" cap="flat" cmpd="sng">
            <a:solidFill>
              <a:srgbClr val="006600"/>
            </a:solidFill>
            <a:prstDash val="solid"/>
            <a:round/>
            <a:headEnd type="none" w="med" len="med"/>
            <a:tailEnd type="arrow" w="lg" len="lg"/>
          </a:ln>
        </p:spPr>
      </p:sp>
      <p:sp>
        <p:nvSpPr>
          <p:cNvPr id="32780" name="文本框 72717"/>
          <p:cNvSpPr txBox="1"/>
          <p:nvPr/>
        </p:nvSpPr>
        <p:spPr>
          <a:xfrm>
            <a:off x="4419600" y="1981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32781" name="文本框 72718"/>
          <p:cNvSpPr txBox="1"/>
          <p:nvPr/>
        </p:nvSpPr>
        <p:spPr>
          <a:xfrm>
            <a:off x="3962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32782" name="文本框 72719"/>
          <p:cNvSpPr txBox="1"/>
          <p:nvPr/>
        </p:nvSpPr>
        <p:spPr>
          <a:xfrm>
            <a:off x="4724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32783" name="文本框 72720"/>
          <p:cNvSpPr txBox="1"/>
          <p:nvPr/>
        </p:nvSpPr>
        <p:spPr>
          <a:xfrm>
            <a:off x="32766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32784" name="文本框 72721"/>
          <p:cNvSpPr txBox="1"/>
          <p:nvPr/>
        </p:nvSpPr>
        <p:spPr>
          <a:xfrm>
            <a:off x="25908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array</a:t>
            </a:r>
            <a:endParaRPr lang="en-US" altLang="zh-CN" b="1">
              <a:latin typeface="Arial" panose="020B0604020202020204" pitchFamily="34" charset="0"/>
              <a:ea typeface="宋体" panose="02010600030101010101" pitchFamily="2" charset="-122"/>
            </a:endParaRPr>
          </a:p>
        </p:txBody>
      </p:sp>
      <p:sp>
        <p:nvSpPr>
          <p:cNvPr id="32785" name="文本框 72722"/>
          <p:cNvSpPr txBox="1"/>
          <p:nvPr/>
        </p:nvSpPr>
        <p:spPr>
          <a:xfrm>
            <a:off x="53340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of</a:t>
            </a:r>
            <a:endParaRPr lang="en-US" altLang="zh-CN" b="1">
              <a:latin typeface="Arial" panose="020B0604020202020204" pitchFamily="34" charset="0"/>
              <a:ea typeface="宋体" panose="02010600030101010101" pitchFamily="2" charset="-122"/>
            </a:endParaRPr>
          </a:p>
        </p:txBody>
      </p:sp>
      <p:sp>
        <p:nvSpPr>
          <p:cNvPr id="32786" name="文本框 72723"/>
          <p:cNvSpPr txBox="1"/>
          <p:nvPr/>
        </p:nvSpPr>
        <p:spPr>
          <a:xfrm>
            <a:off x="60960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32787" name="直接连接符 72724"/>
          <p:cNvSpPr/>
          <p:nvPr/>
        </p:nvSpPr>
        <p:spPr>
          <a:xfrm flipV="1">
            <a:off x="3048000" y="2362200"/>
            <a:ext cx="1524000" cy="152400"/>
          </a:xfrm>
          <a:prstGeom prst="line">
            <a:avLst/>
          </a:prstGeom>
          <a:ln w="9525" cap="flat" cmpd="sng">
            <a:solidFill>
              <a:schemeClr val="tx1"/>
            </a:solidFill>
            <a:prstDash val="solid"/>
            <a:round/>
            <a:headEnd type="none" w="med" len="med"/>
            <a:tailEnd type="none" w="med" len="med"/>
          </a:ln>
        </p:spPr>
      </p:sp>
      <p:sp>
        <p:nvSpPr>
          <p:cNvPr id="32788" name="直接连接符 72725"/>
          <p:cNvSpPr/>
          <p:nvPr/>
        </p:nvSpPr>
        <p:spPr>
          <a:xfrm flipV="1">
            <a:off x="3810000" y="2362200"/>
            <a:ext cx="990600" cy="152400"/>
          </a:xfrm>
          <a:prstGeom prst="line">
            <a:avLst/>
          </a:prstGeom>
          <a:ln w="9525" cap="flat" cmpd="sng">
            <a:solidFill>
              <a:schemeClr val="tx1"/>
            </a:solidFill>
            <a:prstDash val="solid"/>
            <a:round/>
            <a:headEnd type="none" w="med" len="med"/>
            <a:tailEnd type="none" w="med" len="med"/>
          </a:ln>
        </p:spPr>
      </p:sp>
      <p:sp>
        <p:nvSpPr>
          <p:cNvPr id="32789" name="直接连接符 72726"/>
          <p:cNvSpPr/>
          <p:nvPr/>
        </p:nvSpPr>
        <p:spPr>
          <a:xfrm flipV="1">
            <a:off x="4724400" y="2362200"/>
            <a:ext cx="228600" cy="152400"/>
          </a:xfrm>
          <a:prstGeom prst="line">
            <a:avLst/>
          </a:prstGeom>
          <a:ln w="9525" cap="flat" cmpd="sng">
            <a:solidFill>
              <a:schemeClr val="tx1"/>
            </a:solidFill>
            <a:prstDash val="solid"/>
            <a:round/>
            <a:headEnd type="none" w="med" len="med"/>
            <a:tailEnd type="none" w="med" len="med"/>
          </a:ln>
        </p:spPr>
      </p:sp>
      <p:sp>
        <p:nvSpPr>
          <p:cNvPr id="32790" name="直接连接符 72727"/>
          <p:cNvSpPr/>
          <p:nvPr/>
        </p:nvSpPr>
        <p:spPr>
          <a:xfrm>
            <a:off x="5029200" y="2362200"/>
            <a:ext cx="609600" cy="152400"/>
          </a:xfrm>
          <a:prstGeom prst="line">
            <a:avLst/>
          </a:prstGeom>
          <a:ln w="9525" cap="flat" cmpd="sng">
            <a:solidFill>
              <a:schemeClr val="tx1"/>
            </a:solidFill>
            <a:prstDash val="solid"/>
            <a:round/>
            <a:headEnd type="none" w="med" len="med"/>
            <a:tailEnd type="none" w="med" len="med"/>
          </a:ln>
        </p:spPr>
      </p:sp>
      <p:sp>
        <p:nvSpPr>
          <p:cNvPr id="32791" name="直接连接符 72728"/>
          <p:cNvSpPr/>
          <p:nvPr/>
        </p:nvSpPr>
        <p:spPr>
          <a:xfrm>
            <a:off x="5181600" y="2362200"/>
            <a:ext cx="1295400" cy="152400"/>
          </a:xfrm>
          <a:prstGeom prst="line">
            <a:avLst/>
          </a:prstGeom>
          <a:ln w="9525" cap="flat" cmpd="sng">
            <a:solidFill>
              <a:schemeClr val="tx1"/>
            </a:solidFill>
            <a:prstDash val="solid"/>
            <a:round/>
            <a:headEnd type="none" w="med" len="med"/>
            <a:tailEnd type="none" w="med" len="med"/>
          </a:ln>
        </p:spPr>
      </p:sp>
      <p:sp>
        <p:nvSpPr>
          <p:cNvPr id="32792" name="文本框 72729"/>
          <p:cNvSpPr txBox="1"/>
          <p:nvPr/>
        </p:nvSpPr>
        <p:spPr>
          <a:xfrm>
            <a:off x="39624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dotdot</a:t>
            </a:r>
            <a:endParaRPr lang="en-US" altLang="zh-CN" b="1">
              <a:latin typeface="Arial" panose="020B0604020202020204" pitchFamily="34" charset="0"/>
              <a:ea typeface="宋体" panose="02010600030101010101" pitchFamily="2" charset="-122"/>
            </a:endParaRPr>
          </a:p>
        </p:txBody>
      </p:sp>
      <p:sp>
        <p:nvSpPr>
          <p:cNvPr id="32793" name="文本框 72730"/>
          <p:cNvSpPr txBox="1"/>
          <p:nvPr/>
        </p:nvSpPr>
        <p:spPr>
          <a:xfrm>
            <a:off x="48768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32794" name="文本框 72731"/>
          <p:cNvSpPr txBox="1"/>
          <p:nvPr/>
        </p:nvSpPr>
        <p:spPr>
          <a:xfrm>
            <a:off x="31242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32795" name="直接连接符 72732"/>
          <p:cNvSpPr/>
          <p:nvPr/>
        </p:nvSpPr>
        <p:spPr>
          <a:xfrm flipV="1">
            <a:off x="4419600" y="2895600"/>
            <a:ext cx="0" cy="228600"/>
          </a:xfrm>
          <a:prstGeom prst="line">
            <a:avLst/>
          </a:prstGeom>
          <a:ln w="9525" cap="flat" cmpd="sng">
            <a:solidFill>
              <a:schemeClr val="tx1"/>
            </a:solidFill>
            <a:prstDash val="solid"/>
            <a:round/>
            <a:headEnd type="none" w="med" len="med"/>
            <a:tailEnd type="none" w="med" len="med"/>
          </a:ln>
        </p:spPr>
      </p:sp>
      <p:sp>
        <p:nvSpPr>
          <p:cNvPr id="32796" name="直接连接符 72733"/>
          <p:cNvSpPr/>
          <p:nvPr/>
        </p:nvSpPr>
        <p:spPr>
          <a:xfrm flipV="1">
            <a:off x="3733800" y="2895600"/>
            <a:ext cx="533400" cy="228600"/>
          </a:xfrm>
          <a:prstGeom prst="line">
            <a:avLst/>
          </a:prstGeom>
          <a:ln w="9525" cap="flat" cmpd="sng">
            <a:solidFill>
              <a:schemeClr val="tx1"/>
            </a:solidFill>
            <a:prstDash val="solid"/>
            <a:round/>
            <a:headEnd type="none" w="med" len="med"/>
            <a:tailEnd type="none" w="med" len="med"/>
          </a:ln>
        </p:spPr>
      </p:sp>
      <p:sp>
        <p:nvSpPr>
          <p:cNvPr id="32797" name="直接连接符 72734"/>
          <p:cNvSpPr/>
          <p:nvPr/>
        </p:nvSpPr>
        <p:spPr>
          <a:xfrm>
            <a:off x="4572000" y="2895600"/>
            <a:ext cx="609600" cy="228600"/>
          </a:xfrm>
          <a:prstGeom prst="line">
            <a:avLst/>
          </a:prstGeom>
          <a:ln w="9525" cap="flat" cmpd="sng">
            <a:solidFill>
              <a:schemeClr val="tx1"/>
            </a:solidFill>
            <a:prstDash val="solid"/>
            <a:round/>
            <a:headEnd type="none" w="med" len="med"/>
            <a:tailEnd type="none" w="med" len="med"/>
          </a:ln>
        </p:spPr>
      </p:sp>
      <p:sp>
        <p:nvSpPr>
          <p:cNvPr id="32798" name="文本框 72735"/>
          <p:cNvSpPr txBox="1"/>
          <p:nvPr/>
        </p:nvSpPr>
        <p:spPr>
          <a:xfrm>
            <a:off x="152400" y="1524000"/>
            <a:ext cx="8534400" cy="366713"/>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Derive with "type </a:t>
            </a:r>
            <a:r>
              <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rPr>
              <a:t> simple"</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32799" name="标题 72736"/>
          <p:cNvSpPr>
            <a:spLocks noGrp="1"/>
          </p:cNvSpPr>
          <p:nvPr>
            <p:ph type="title"/>
          </p:nvPr>
        </p:nvSpPr>
        <p:spPr>
          <a:xfrm>
            <a:off x="285750" y="1285875"/>
            <a:ext cx="1785938" cy="4929188"/>
          </a:xfrm>
          <a:ln/>
        </p:spPr>
        <p:txBody>
          <a:bodyPr vert="eaVert" anchor="ctr"/>
          <a:p>
            <a:endParaRPr lang="en-US" altLang="x-none"/>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直接连接符 73730"/>
          <p:cNvSpPr/>
          <p:nvPr/>
        </p:nvSpPr>
        <p:spPr>
          <a:xfrm flipH="1">
            <a:off x="6553200" y="5029200"/>
            <a:ext cx="0" cy="457200"/>
          </a:xfrm>
          <a:prstGeom prst="line">
            <a:avLst/>
          </a:prstGeom>
          <a:ln w="28575" cap="flat" cmpd="sng">
            <a:solidFill>
              <a:srgbClr val="A50021"/>
            </a:solidFill>
            <a:prstDash val="solid"/>
            <a:round/>
            <a:headEnd type="none" w="med" len="med"/>
            <a:tailEnd type="arrow" w="lg" len="lg"/>
          </a:ln>
        </p:spPr>
      </p:sp>
      <p:grpSp>
        <p:nvGrpSpPr>
          <p:cNvPr id="33794" name="组合 73731"/>
          <p:cNvGrpSpPr/>
          <p:nvPr/>
        </p:nvGrpSpPr>
        <p:grpSpPr>
          <a:xfrm>
            <a:off x="2133600" y="5486400"/>
            <a:ext cx="4953000" cy="346075"/>
            <a:chOff x="288" y="144"/>
            <a:chExt cx="2688" cy="218"/>
          </a:xfrm>
        </p:grpSpPr>
        <p:sp>
          <p:nvSpPr>
            <p:cNvPr id="33795" name="文本框 73732"/>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33796" name="文本框 73733"/>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33797" name="文本框 73734"/>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33798" name="文本框 73735"/>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33799" name="文本框 73736"/>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33800" name="文本框 73737"/>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33801" name="文本框 73738"/>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33802" name="文本框 73739"/>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33803" name="直接连接符 73740"/>
          <p:cNvSpPr/>
          <p:nvPr/>
        </p:nvSpPr>
        <p:spPr>
          <a:xfrm flipV="1">
            <a:off x="6553200" y="3429000"/>
            <a:ext cx="0" cy="381000"/>
          </a:xfrm>
          <a:prstGeom prst="line">
            <a:avLst/>
          </a:prstGeom>
          <a:ln w="28575" cap="flat" cmpd="sng">
            <a:solidFill>
              <a:srgbClr val="006600"/>
            </a:solidFill>
            <a:prstDash val="solid"/>
            <a:round/>
            <a:headEnd type="none" w="med" len="med"/>
            <a:tailEnd type="arrow" w="lg" len="lg"/>
          </a:ln>
        </p:spPr>
      </p:sp>
      <p:sp>
        <p:nvSpPr>
          <p:cNvPr id="33804" name="文本框 73741"/>
          <p:cNvSpPr txBox="1"/>
          <p:nvPr/>
        </p:nvSpPr>
        <p:spPr>
          <a:xfrm>
            <a:off x="4419600" y="1981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33805" name="文本框 73742"/>
          <p:cNvSpPr txBox="1"/>
          <p:nvPr/>
        </p:nvSpPr>
        <p:spPr>
          <a:xfrm>
            <a:off x="3962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33806" name="文本框 73743"/>
          <p:cNvSpPr txBox="1"/>
          <p:nvPr/>
        </p:nvSpPr>
        <p:spPr>
          <a:xfrm>
            <a:off x="47244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33807" name="文本框 73744"/>
          <p:cNvSpPr txBox="1"/>
          <p:nvPr/>
        </p:nvSpPr>
        <p:spPr>
          <a:xfrm>
            <a:off x="32766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33808" name="文本框 73745"/>
          <p:cNvSpPr txBox="1"/>
          <p:nvPr/>
        </p:nvSpPr>
        <p:spPr>
          <a:xfrm>
            <a:off x="25908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array</a:t>
            </a:r>
            <a:endParaRPr lang="en-US" altLang="zh-CN" b="1">
              <a:latin typeface="Arial" panose="020B0604020202020204" pitchFamily="34" charset="0"/>
              <a:ea typeface="宋体" panose="02010600030101010101" pitchFamily="2" charset="-122"/>
            </a:endParaRPr>
          </a:p>
        </p:txBody>
      </p:sp>
      <p:sp>
        <p:nvSpPr>
          <p:cNvPr id="33809" name="文本框 73746"/>
          <p:cNvSpPr txBox="1"/>
          <p:nvPr/>
        </p:nvSpPr>
        <p:spPr>
          <a:xfrm>
            <a:off x="5334000" y="25146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of</a:t>
            </a:r>
            <a:endParaRPr lang="en-US" altLang="zh-CN" b="1">
              <a:latin typeface="Arial" panose="020B0604020202020204" pitchFamily="34" charset="0"/>
              <a:ea typeface="宋体" panose="02010600030101010101" pitchFamily="2" charset="-122"/>
            </a:endParaRPr>
          </a:p>
        </p:txBody>
      </p:sp>
      <p:sp>
        <p:nvSpPr>
          <p:cNvPr id="33810" name="文本框 73747"/>
          <p:cNvSpPr txBox="1"/>
          <p:nvPr/>
        </p:nvSpPr>
        <p:spPr>
          <a:xfrm>
            <a:off x="6096000" y="25146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33811" name="直接连接符 73748"/>
          <p:cNvSpPr/>
          <p:nvPr/>
        </p:nvSpPr>
        <p:spPr>
          <a:xfrm flipV="1">
            <a:off x="3048000" y="2362200"/>
            <a:ext cx="1524000" cy="152400"/>
          </a:xfrm>
          <a:prstGeom prst="line">
            <a:avLst/>
          </a:prstGeom>
          <a:ln w="9525" cap="flat" cmpd="sng">
            <a:solidFill>
              <a:schemeClr val="tx1"/>
            </a:solidFill>
            <a:prstDash val="solid"/>
            <a:round/>
            <a:headEnd type="none" w="med" len="med"/>
            <a:tailEnd type="none" w="med" len="med"/>
          </a:ln>
        </p:spPr>
      </p:sp>
      <p:sp>
        <p:nvSpPr>
          <p:cNvPr id="33812" name="直接连接符 73749"/>
          <p:cNvSpPr/>
          <p:nvPr/>
        </p:nvSpPr>
        <p:spPr>
          <a:xfrm flipV="1">
            <a:off x="3810000" y="2362200"/>
            <a:ext cx="990600" cy="152400"/>
          </a:xfrm>
          <a:prstGeom prst="line">
            <a:avLst/>
          </a:prstGeom>
          <a:ln w="9525" cap="flat" cmpd="sng">
            <a:solidFill>
              <a:schemeClr val="tx1"/>
            </a:solidFill>
            <a:prstDash val="solid"/>
            <a:round/>
            <a:headEnd type="none" w="med" len="med"/>
            <a:tailEnd type="none" w="med" len="med"/>
          </a:ln>
        </p:spPr>
      </p:sp>
      <p:sp>
        <p:nvSpPr>
          <p:cNvPr id="33813" name="直接连接符 73750"/>
          <p:cNvSpPr/>
          <p:nvPr/>
        </p:nvSpPr>
        <p:spPr>
          <a:xfrm flipV="1">
            <a:off x="4724400" y="2362200"/>
            <a:ext cx="228600" cy="152400"/>
          </a:xfrm>
          <a:prstGeom prst="line">
            <a:avLst/>
          </a:prstGeom>
          <a:ln w="9525" cap="flat" cmpd="sng">
            <a:solidFill>
              <a:schemeClr val="tx1"/>
            </a:solidFill>
            <a:prstDash val="solid"/>
            <a:round/>
            <a:headEnd type="none" w="med" len="med"/>
            <a:tailEnd type="none" w="med" len="med"/>
          </a:ln>
        </p:spPr>
      </p:sp>
      <p:sp>
        <p:nvSpPr>
          <p:cNvPr id="33814" name="直接连接符 73751"/>
          <p:cNvSpPr/>
          <p:nvPr/>
        </p:nvSpPr>
        <p:spPr>
          <a:xfrm>
            <a:off x="5029200" y="2362200"/>
            <a:ext cx="609600" cy="152400"/>
          </a:xfrm>
          <a:prstGeom prst="line">
            <a:avLst/>
          </a:prstGeom>
          <a:ln w="9525" cap="flat" cmpd="sng">
            <a:solidFill>
              <a:schemeClr val="tx1"/>
            </a:solidFill>
            <a:prstDash val="solid"/>
            <a:round/>
            <a:headEnd type="none" w="med" len="med"/>
            <a:tailEnd type="none" w="med" len="med"/>
          </a:ln>
        </p:spPr>
      </p:sp>
      <p:sp>
        <p:nvSpPr>
          <p:cNvPr id="33815" name="直接连接符 73752"/>
          <p:cNvSpPr/>
          <p:nvPr/>
        </p:nvSpPr>
        <p:spPr>
          <a:xfrm>
            <a:off x="5181600" y="2362200"/>
            <a:ext cx="1295400" cy="152400"/>
          </a:xfrm>
          <a:prstGeom prst="line">
            <a:avLst/>
          </a:prstGeom>
          <a:ln w="9525" cap="flat" cmpd="sng">
            <a:solidFill>
              <a:schemeClr val="tx1"/>
            </a:solidFill>
            <a:prstDash val="solid"/>
            <a:round/>
            <a:headEnd type="none" w="med" len="med"/>
            <a:tailEnd type="none" w="med" len="med"/>
          </a:ln>
        </p:spPr>
      </p:sp>
      <p:sp>
        <p:nvSpPr>
          <p:cNvPr id="33816" name="文本框 73753"/>
          <p:cNvSpPr txBox="1"/>
          <p:nvPr/>
        </p:nvSpPr>
        <p:spPr>
          <a:xfrm>
            <a:off x="39624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dotdot</a:t>
            </a:r>
            <a:endParaRPr lang="en-US" altLang="zh-CN" b="1">
              <a:latin typeface="Arial" panose="020B0604020202020204" pitchFamily="34" charset="0"/>
              <a:ea typeface="宋体" panose="02010600030101010101" pitchFamily="2" charset="-122"/>
            </a:endParaRPr>
          </a:p>
        </p:txBody>
      </p:sp>
      <p:sp>
        <p:nvSpPr>
          <p:cNvPr id="33817" name="文本框 73754"/>
          <p:cNvSpPr txBox="1"/>
          <p:nvPr/>
        </p:nvSpPr>
        <p:spPr>
          <a:xfrm>
            <a:off x="48768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33818" name="文本框 73755"/>
          <p:cNvSpPr txBox="1"/>
          <p:nvPr/>
        </p:nvSpPr>
        <p:spPr>
          <a:xfrm>
            <a:off x="3124200" y="3124200"/>
            <a:ext cx="914400" cy="366713"/>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33819" name="直接连接符 73756"/>
          <p:cNvSpPr/>
          <p:nvPr/>
        </p:nvSpPr>
        <p:spPr>
          <a:xfrm flipV="1">
            <a:off x="4419600" y="2895600"/>
            <a:ext cx="0" cy="228600"/>
          </a:xfrm>
          <a:prstGeom prst="line">
            <a:avLst/>
          </a:prstGeom>
          <a:ln w="9525" cap="flat" cmpd="sng">
            <a:solidFill>
              <a:schemeClr val="tx1"/>
            </a:solidFill>
            <a:prstDash val="solid"/>
            <a:round/>
            <a:headEnd type="none" w="med" len="med"/>
            <a:tailEnd type="none" w="med" len="med"/>
          </a:ln>
        </p:spPr>
      </p:sp>
      <p:sp>
        <p:nvSpPr>
          <p:cNvPr id="33820" name="直接连接符 73757"/>
          <p:cNvSpPr/>
          <p:nvPr/>
        </p:nvSpPr>
        <p:spPr>
          <a:xfrm flipV="1">
            <a:off x="3733800" y="2895600"/>
            <a:ext cx="533400" cy="228600"/>
          </a:xfrm>
          <a:prstGeom prst="line">
            <a:avLst/>
          </a:prstGeom>
          <a:ln w="9525" cap="flat" cmpd="sng">
            <a:solidFill>
              <a:schemeClr val="tx1"/>
            </a:solidFill>
            <a:prstDash val="solid"/>
            <a:round/>
            <a:headEnd type="none" w="med" len="med"/>
            <a:tailEnd type="none" w="med" len="med"/>
          </a:ln>
        </p:spPr>
      </p:sp>
      <p:sp>
        <p:nvSpPr>
          <p:cNvPr id="33821" name="直接连接符 73758"/>
          <p:cNvSpPr/>
          <p:nvPr/>
        </p:nvSpPr>
        <p:spPr>
          <a:xfrm>
            <a:off x="4572000" y="2895600"/>
            <a:ext cx="609600" cy="228600"/>
          </a:xfrm>
          <a:prstGeom prst="line">
            <a:avLst/>
          </a:prstGeom>
          <a:ln w="9525" cap="flat" cmpd="sng">
            <a:solidFill>
              <a:schemeClr val="tx1"/>
            </a:solidFill>
            <a:prstDash val="solid"/>
            <a:round/>
            <a:headEnd type="none" w="med" len="med"/>
            <a:tailEnd type="none" w="med" len="med"/>
          </a:ln>
        </p:spPr>
      </p:sp>
      <p:sp>
        <p:nvSpPr>
          <p:cNvPr id="33822" name="文本框 73759"/>
          <p:cNvSpPr txBox="1"/>
          <p:nvPr/>
        </p:nvSpPr>
        <p:spPr>
          <a:xfrm>
            <a:off x="6096000" y="3124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33823" name="直接连接符 73760"/>
          <p:cNvSpPr/>
          <p:nvPr/>
        </p:nvSpPr>
        <p:spPr>
          <a:xfrm flipV="1">
            <a:off x="6553200" y="2895600"/>
            <a:ext cx="0" cy="228600"/>
          </a:xfrm>
          <a:prstGeom prst="line">
            <a:avLst/>
          </a:prstGeom>
          <a:ln w="9525" cap="flat" cmpd="sng">
            <a:solidFill>
              <a:schemeClr val="tx1"/>
            </a:solidFill>
            <a:prstDash val="solid"/>
            <a:round/>
            <a:headEnd type="none" w="med" len="med"/>
            <a:tailEnd type="none" w="med" len="med"/>
          </a:ln>
        </p:spPr>
      </p:sp>
      <p:sp>
        <p:nvSpPr>
          <p:cNvPr id="33824" name="文本框 73761"/>
          <p:cNvSpPr txBox="1"/>
          <p:nvPr/>
        </p:nvSpPr>
        <p:spPr>
          <a:xfrm>
            <a:off x="152400" y="1524000"/>
            <a:ext cx="8534400" cy="366713"/>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Derive with "simple </a:t>
            </a:r>
            <a:r>
              <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rPr>
              <a:t> </a:t>
            </a:r>
            <a:r>
              <a:rPr lang="en-US" altLang="zh-CN" b="1" i="1">
                <a:solidFill>
                  <a:srgbClr val="FF00FF"/>
                </a:solidFill>
                <a:latin typeface="Garamond" panose="02020404030301010803" pitchFamily="18" charset="0"/>
                <a:ea typeface="宋体" panose="02010600030101010101" pitchFamily="2" charset="-122"/>
                <a:sym typeface="Symbol" panose="05050102010706020507" pitchFamily="18" charset="2"/>
              </a:rPr>
              <a:t>integer</a:t>
            </a:r>
            <a:r>
              <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rPr>
              <a:t>"</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33825" name="标题 73762"/>
          <p:cNvSpPr>
            <a:spLocks noGrp="1"/>
          </p:cNvSpPr>
          <p:nvPr>
            <p:ph type="title"/>
          </p:nvPr>
        </p:nvSpPr>
        <p:spPr>
          <a:xfrm>
            <a:off x="285750" y="1285875"/>
            <a:ext cx="1785938" cy="4929188"/>
          </a:xfrm>
          <a:ln/>
        </p:spPr>
        <p:txBody>
          <a:bodyPr vert="eaVert" anchor="ctr"/>
          <a:p>
            <a:endParaRPr lang="en-US" altLang="x-none"/>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ln/>
        </p:spPr>
        <p:txBody>
          <a:bodyPr vert="eaVert" wrap="square" lIns="91440" tIns="45720" rIns="91440" bIns="45720" anchor="ctr"/>
          <a:p>
            <a:r>
              <a:rPr lang="zh-CN" altLang="en-US" dirty="0"/>
              <a:t>语法分析的任务</a:t>
            </a:r>
            <a:endParaRPr lang="zh-CN" altLang="en-US" dirty="0"/>
          </a:p>
        </p:txBody>
      </p:sp>
      <p:pic>
        <p:nvPicPr>
          <p:cNvPr id="16386" name="Picture 2"/>
          <p:cNvPicPr>
            <a:picLocks noChangeAspect="1"/>
          </p:cNvPicPr>
          <p:nvPr/>
        </p:nvPicPr>
        <p:blipFill>
          <a:blip r:embed="rId1"/>
          <a:stretch>
            <a:fillRect/>
          </a:stretch>
        </p:blipFill>
        <p:spPr>
          <a:xfrm>
            <a:off x="500063" y="1928813"/>
            <a:ext cx="8358187" cy="3079750"/>
          </a:xfrm>
          <a:prstGeom prst="rect">
            <a:avLst/>
          </a:prstGeom>
          <a:noFill/>
          <a:ln w="9525">
            <a:noFill/>
          </a:ln>
        </p:spPr>
      </p:pic>
      <p:sp>
        <p:nvSpPr>
          <p:cNvPr id="5" name="椭圆 4"/>
          <p:cNvSpPr/>
          <p:nvPr/>
        </p:nvSpPr>
        <p:spPr>
          <a:xfrm>
            <a:off x="3214688" y="1928813"/>
            <a:ext cx="2143125" cy="1357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fontAlgn="base"/>
            <a:endParaRPr lang="zh-CN" altLang="en-US" strike="noStrike" noProof="1" dirty="0">
              <a:solidFill>
                <a:srgbClr val="FFFFFF"/>
              </a:solidFill>
              <a:latin typeface="Franklin Gothic Book" pitchFamily="34" charset="0"/>
              <a:ea typeface="华文楷体" panose="02010600040101010101" pitchFamily="2" charset="-122"/>
            </a:endParaRPr>
          </a:p>
        </p:txBody>
      </p:sp>
      <p:sp>
        <p:nvSpPr>
          <p:cNvPr id="16388" name="矩形 24583"/>
          <p:cNvSpPr/>
          <p:nvPr/>
        </p:nvSpPr>
        <p:spPr>
          <a:xfrm>
            <a:off x="0" y="5084763"/>
            <a:ext cx="9144000" cy="1490662"/>
          </a:xfrm>
          <a:prstGeom prst="rect">
            <a:avLst/>
          </a:prstGeom>
          <a:noFill/>
          <a:ln w="9525">
            <a:noFill/>
          </a:ln>
        </p:spPr>
        <p:txBody>
          <a:bodyPr anchor="t"/>
          <a:p>
            <a:pPr marL="342900" indent="-342900" eaLnBrk="0" hangingPunct="0">
              <a:lnSpc>
                <a:spcPct val="60000"/>
              </a:lnSpc>
              <a:spcBef>
                <a:spcPct val="20000"/>
              </a:spcBef>
              <a:buFont typeface="Arial" panose="020B0604020202020204" pitchFamily="34" charset="0"/>
              <a:buChar char="•"/>
            </a:pPr>
            <a:r>
              <a:rPr lang="en-US" altLang="zh-CN" sz="2800">
                <a:latin typeface="Franklin Gothic Book" pitchFamily="34" charset="0"/>
                <a:ea typeface="华文楷体" panose="02010600040101010101" pitchFamily="2" charset="-122"/>
              </a:rPr>
              <a:t>The pipe between a parser and a scanner</a:t>
            </a:r>
            <a:endParaRPr lang="en-US" altLang="zh-CN" sz="2800">
              <a:latin typeface="Franklin Gothic Book" pitchFamily="34" charset="0"/>
              <a:ea typeface="华文楷体" panose="02010600040101010101" pitchFamily="2" charset="-122"/>
            </a:endParaRPr>
          </a:p>
          <a:p>
            <a:pPr marL="742950" lvl="1" indent="-285750" eaLnBrk="0" hangingPunct="0">
              <a:lnSpc>
                <a:spcPct val="60000"/>
              </a:lnSpc>
              <a:spcBef>
                <a:spcPct val="20000"/>
              </a:spcBef>
              <a:buFont typeface="Arial" panose="020B0604020202020204" pitchFamily="34" charset="0"/>
            </a:pPr>
            <a:r>
              <a:rPr lang="en-US" altLang="zh-CN" sz="2000">
                <a:solidFill>
                  <a:srgbClr val="003300"/>
                </a:solidFill>
                <a:latin typeface="黑体" panose="02010609060101010101" pitchFamily="49" charset="-122"/>
                <a:ea typeface="黑体" panose="02010609060101010101" pitchFamily="49" charset="-122"/>
              </a:rPr>
              <a:t>Method invocation (procedure call)</a:t>
            </a:r>
            <a:endParaRPr lang="en-US" altLang="zh-CN" sz="2000">
              <a:solidFill>
                <a:srgbClr val="003300"/>
              </a:solidFill>
              <a:latin typeface="黑体" panose="02010609060101010101" pitchFamily="49" charset="-122"/>
              <a:ea typeface="黑体" panose="02010609060101010101" pitchFamily="49" charset="-122"/>
            </a:endParaRPr>
          </a:p>
          <a:p>
            <a:pPr marL="742950" lvl="1" indent="-285750" eaLnBrk="0" hangingPunct="0">
              <a:lnSpc>
                <a:spcPct val="60000"/>
              </a:lnSpc>
              <a:spcBef>
                <a:spcPct val="20000"/>
              </a:spcBef>
              <a:buFont typeface="Arial" panose="020B0604020202020204" pitchFamily="34" charset="0"/>
            </a:pPr>
            <a:r>
              <a:rPr lang="en-US" altLang="zh-CN" sz="2000">
                <a:solidFill>
                  <a:srgbClr val="003300"/>
                </a:solidFill>
                <a:latin typeface="黑体" panose="02010609060101010101" pitchFamily="49" charset="-122"/>
                <a:ea typeface="黑体" panose="02010609060101010101" pitchFamily="49" charset="-122"/>
              </a:rPr>
              <a:t>Logical vs. physical</a:t>
            </a:r>
            <a:endParaRPr lang="en-US" altLang="zh-CN" sz="2000">
              <a:solidFill>
                <a:srgbClr val="003300"/>
              </a:solidFill>
              <a:latin typeface="黑体" panose="02010609060101010101" pitchFamily="49" charset="-122"/>
              <a:ea typeface="黑体" panose="02010609060101010101" pitchFamily="49" charset="-122"/>
            </a:endParaRPr>
          </a:p>
          <a:p>
            <a:pPr marL="342900" indent="-342900" eaLnBrk="0" hangingPunct="0">
              <a:lnSpc>
                <a:spcPct val="60000"/>
              </a:lnSpc>
              <a:spcBef>
                <a:spcPct val="20000"/>
              </a:spcBef>
              <a:buFont typeface="Arial" panose="020B0604020202020204" pitchFamily="34" charset="0"/>
              <a:buChar char="•"/>
            </a:pPr>
            <a:r>
              <a:rPr lang="en-US" altLang="zh-CN" sz="2800">
                <a:latin typeface="Franklin Gothic Book" pitchFamily="34" charset="0"/>
                <a:ea typeface="华文楷体" panose="02010600040101010101" pitchFamily="2" charset="-122"/>
              </a:rPr>
              <a:t>Context-free grammars</a:t>
            </a:r>
            <a:endParaRPr lang="en-US" altLang="zh-CN" sz="2800">
              <a:latin typeface="Franklin Gothic Book" pitchFamily="34" charset="0"/>
              <a:ea typeface="华文楷体" panose="02010600040101010101" pitchFamily="2" charset="-122"/>
            </a:endParaRPr>
          </a:p>
          <a:p>
            <a:pPr marL="742950" lvl="1" indent="-285750" eaLnBrk="0" hangingPunct="0">
              <a:lnSpc>
                <a:spcPct val="60000"/>
              </a:lnSpc>
              <a:spcBef>
                <a:spcPct val="20000"/>
              </a:spcBef>
              <a:buFont typeface="Arial" panose="020B0604020202020204" pitchFamily="34" charset="0"/>
            </a:pPr>
            <a:r>
              <a:rPr lang="en-US" altLang="zh-CN" sz="2000">
                <a:solidFill>
                  <a:srgbClr val="003300"/>
                </a:solidFill>
                <a:latin typeface="黑体" panose="02010609060101010101" pitchFamily="49" charset="-122"/>
                <a:ea typeface="黑体" panose="02010609060101010101" pitchFamily="49" charset="-122"/>
              </a:rPr>
              <a:t>Parse tree, derivation, and reduction</a:t>
            </a:r>
            <a:endParaRPr lang="en-US" altLang="zh-CN" sz="2000">
              <a:solidFill>
                <a:srgbClr val="003300"/>
              </a:solidFill>
              <a:latin typeface="黑体" panose="02010609060101010101" pitchFamily="49" charset="-122"/>
              <a:ea typeface="黑体" panose="02010609060101010101" pitchFamily="49" charset="-122"/>
            </a:endParaRPr>
          </a:p>
          <a:p>
            <a:pPr marL="742950" lvl="1" indent="-285750" eaLnBrk="0" hangingPunct="0">
              <a:lnSpc>
                <a:spcPct val="60000"/>
              </a:lnSpc>
              <a:spcBef>
                <a:spcPct val="20000"/>
              </a:spcBef>
              <a:buFont typeface="Arial" panose="020B0604020202020204" pitchFamily="34" charset="0"/>
            </a:pPr>
            <a:r>
              <a:rPr lang="en-US" altLang="zh-CN" sz="2000">
                <a:solidFill>
                  <a:srgbClr val="003300"/>
                </a:solidFill>
                <a:latin typeface="黑体" panose="02010609060101010101" pitchFamily="49" charset="-122"/>
                <a:ea typeface="黑体" panose="02010609060101010101" pitchFamily="49" charset="-122"/>
              </a:rPr>
              <a:t>Ambiguity</a:t>
            </a:r>
            <a:endParaRPr lang="en-US" altLang="zh-CN" sz="2000">
              <a:solidFill>
                <a:srgbClr val="00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直接连接符 74754"/>
          <p:cNvSpPr/>
          <p:nvPr/>
        </p:nvSpPr>
        <p:spPr>
          <a:xfrm flipH="1">
            <a:off x="6553200" y="5029200"/>
            <a:ext cx="0" cy="457200"/>
          </a:xfrm>
          <a:prstGeom prst="line">
            <a:avLst/>
          </a:prstGeom>
          <a:ln w="28575" cap="flat" cmpd="sng">
            <a:solidFill>
              <a:srgbClr val="A50021"/>
            </a:solidFill>
            <a:prstDash val="solid"/>
            <a:round/>
            <a:headEnd type="none" w="med" len="med"/>
            <a:tailEnd type="arrow" w="lg" len="lg"/>
          </a:ln>
        </p:spPr>
      </p:sp>
      <p:grpSp>
        <p:nvGrpSpPr>
          <p:cNvPr id="34818" name="组合 74755"/>
          <p:cNvGrpSpPr/>
          <p:nvPr/>
        </p:nvGrpSpPr>
        <p:grpSpPr>
          <a:xfrm>
            <a:off x="2133600" y="5486400"/>
            <a:ext cx="4953000" cy="346075"/>
            <a:chOff x="288" y="144"/>
            <a:chExt cx="2688" cy="218"/>
          </a:xfrm>
        </p:grpSpPr>
        <p:sp>
          <p:nvSpPr>
            <p:cNvPr id="34819" name="文本框 74756"/>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34820" name="文本框 74757"/>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34821" name="文本框 74758"/>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34822" name="文本框 74759"/>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34823" name="文本框 74760"/>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34824" name="文本框 74761"/>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34825" name="文本框 74762"/>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34826" name="文本框 74763"/>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34827" name="直接连接符 74764"/>
          <p:cNvSpPr/>
          <p:nvPr/>
        </p:nvSpPr>
        <p:spPr>
          <a:xfrm flipV="1">
            <a:off x="6553200" y="4038600"/>
            <a:ext cx="0" cy="381000"/>
          </a:xfrm>
          <a:prstGeom prst="line">
            <a:avLst/>
          </a:prstGeom>
          <a:ln w="28575" cap="flat" cmpd="sng">
            <a:solidFill>
              <a:srgbClr val="006600"/>
            </a:solidFill>
            <a:prstDash val="solid"/>
            <a:round/>
            <a:headEnd type="none" w="med" len="med"/>
            <a:tailEnd type="arrow" w="lg" len="lg"/>
          </a:ln>
        </p:spPr>
      </p:sp>
      <p:grpSp>
        <p:nvGrpSpPr>
          <p:cNvPr id="34828" name="组合 74765"/>
          <p:cNvGrpSpPr/>
          <p:nvPr/>
        </p:nvGrpSpPr>
        <p:grpSpPr>
          <a:xfrm>
            <a:off x="2590800" y="1981200"/>
            <a:ext cx="4495800" cy="2119313"/>
            <a:chOff x="1440" y="1632"/>
            <a:chExt cx="2832" cy="1335"/>
          </a:xfrm>
        </p:grpSpPr>
        <p:sp>
          <p:nvSpPr>
            <p:cNvPr id="34829" name="文本框 74766"/>
            <p:cNvSpPr txBox="1"/>
            <p:nvPr/>
          </p:nvSpPr>
          <p:spPr>
            <a:xfrm>
              <a:off x="2592" y="1632"/>
              <a:ext cx="576" cy="231"/>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34830" name="文本框 74767"/>
            <p:cNvSpPr txBox="1"/>
            <p:nvPr/>
          </p:nvSpPr>
          <p:spPr>
            <a:xfrm>
              <a:off x="2304" y="1968"/>
              <a:ext cx="576" cy="231"/>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34831" name="文本框 74768"/>
            <p:cNvSpPr txBox="1"/>
            <p:nvPr/>
          </p:nvSpPr>
          <p:spPr>
            <a:xfrm>
              <a:off x="2784" y="1968"/>
              <a:ext cx="576" cy="231"/>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34832" name="文本框 74769"/>
            <p:cNvSpPr txBox="1"/>
            <p:nvPr/>
          </p:nvSpPr>
          <p:spPr>
            <a:xfrm>
              <a:off x="1872" y="1968"/>
              <a:ext cx="576" cy="231"/>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
          <p:nvSpPr>
            <p:cNvPr id="34833" name="文本框 74770"/>
            <p:cNvSpPr txBox="1"/>
            <p:nvPr/>
          </p:nvSpPr>
          <p:spPr>
            <a:xfrm>
              <a:off x="1440" y="1968"/>
              <a:ext cx="576" cy="231"/>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array</a:t>
              </a:r>
              <a:endParaRPr lang="en-US" altLang="zh-CN" b="1">
                <a:latin typeface="Arial" panose="020B0604020202020204" pitchFamily="34" charset="0"/>
                <a:ea typeface="宋体" panose="02010600030101010101" pitchFamily="2" charset="-122"/>
              </a:endParaRPr>
            </a:p>
          </p:txBody>
        </p:sp>
        <p:sp>
          <p:nvSpPr>
            <p:cNvPr id="34834" name="文本框 74771"/>
            <p:cNvSpPr txBox="1"/>
            <p:nvPr/>
          </p:nvSpPr>
          <p:spPr>
            <a:xfrm>
              <a:off x="3168" y="1968"/>
              <a:ext cx="576" cy="231"/>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of</a:t>
              </a:r>
              <a:endParaRPr lang="en-US" altLang="zh-CN" b="1">
                <a:latin typeface="Arial" panose="020B0604020202020204" pitchFamily="34" charset="0"/>
                <a:ea typeface="宋体" panose="02010600030101010101" pitchFamily="2" charset="-122"/>
              </a:endParaRPr>
            </a:p>
          </p:txBody>
        </p:sp>
        <p:sp>
          <p:nvSpPr>
            <p:cNvPr id="34835" name="文本框 74772"/>
            <p:cNvSpPr txBox="1"/>
            <p:nvPr/>
          </p:nvSpPr>
          <p:spPr>
            <a:xfrm>
              <a:off x="3648" y="1968"/>
              <a:ext cx="576" cy="231"/>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34836" name="直接连接符 74773"/>
            <p:cNvSpPr/>
            <p:nvPr/>
          </p:nvSpPr>
          <p:spPr>
            <a:xfrm flipV="1">
              <a:off x="1728" y="1872"/>
              <a:ext cx="960" cy="96"/>
            </a:xfrm>
            <a:prstGeom prst="line">
              <a:avLst/>
            </a:prstGeom>
            <a:ln w="9525" cap="flat" cmpd="sng">
              <a:solidFill>
                <a:schemeClr val="tx1"/>
              </a:solidFill>
              <a:prstDash val="solid"/>
              <a:round/>
              <a:headEnd type="none" w="med" len="med"/>
              <a:tailEnd type="none" w="med" len="med"/>
            </a:ln>
          </p:spPr>
        </p:sp>
        <p:sp>
          <p:nvSpPr>
            <p:cNvPr id="34837" name="直接连接符 74774"/>
            <p:cNvSpPr/>
            <p:nvPr/>
          </p:nvSpPr>
          <p:spPr>
            <a:xfrm flipV="1">
              <a:off x="2208" y="1872"/>
              <a:ext cx="624" cy="96"/>
            </a:xfrm>
            <a:prstGeom prst="line">
              <a:avLst/>
            </a:prstGeom>
            <a:ln w="9525" cap="flat" cmpd="sng">
              <a:solidFill>
                <a:schemeClr val="tx1"/>
              </a:solidFill>
              <a:prstDash val="solid"/>
              <a:round/>
              <a:headEnd type="none" w="med" len="med"/>
              <a:tailEnd type="none" w="med" len="med"/>
            </a:ln>
          </p:spPr>
        </p:sp>
        <p:sp>
          <p:nvSpPr>
            <p:cNvPr id="34838" name="直接连接符 74775"/>
            <p:cNvSpPr/>
            <p:nvPr/>
          </p:nvSpPr>
          <p:spPr>
            <a:xfrm flipV="1">
              <a:off x="2784" y="1872"/>
              <a:ext cx="144" cy="96"/>
            </a:xfrm>
            <a:prstGeom prst="line">
              <a:avLst/>
            </a:prstGeom>
            <a:ln w="9525" cap="flat" cmpd="sng">
              <a:solidFill>
                <a:schemeClr val="tx1"/>
              </a:solidFill>
              <a:prstDash val="solid"/>
              <a:round/>
              <a:headEnd type="none" w="med" len="med"/>
              <a:tailEnd type="none" w="med" len="med"/>
            </a:ln>
          </p:spPr>
        </p:sp>
        <p:sp>
          <p:nvSpPr>
            <p:cNvPr id="34839" name="直接连接符 74776"/>
            <p:cNvSpPr/>
            <p:nvPr/>
          </p:nvSpPr>
          <p:spPr>
            <a:xfrm>
              <a:off x="2976" y="1872"/>
              <a:ext cx="384" cy="96"/>
            </a:xfrm>
            <a:prstGeom prst="line">
              <a:avLst/>
            </a:prstGeom>
            <a:ln w="9525" cap="flat" cmpd="sng">
              <a:solidFill>
                <a:schemeClr val="tx1"/>
              </a:solidFill>
              <a:prstDash val="solid"/>
              <a:round/>
              <a:headEnd type="none" w="med" len="med"/>
              <a:tailEnd type="none" w="med" len="med"/>
            </a:ln>
          </p:spPr>
        </p:sp>
        <p:sp>
          <p:nvSpPr>
            <p:cNvPr id="34840" name="直接连接符 74777"/>
            <p:cNvSpPr/>
            <p:nvPr/>
          </p:nvSpPr>
          <p:spPr>
            <a:xfrm>
              <a:off x="3072" y="1872"/>
              <a:ext cx="816" cy="96"/>
            </a:xfrm>
            <a:prstGeom prst="line">
              <a:avLst/>
            </a:prstGeom>
            <a:ln w="9525" cap="flat" cmpd="sng">
              <a:solidFill>
                <a:schemeClr val="tx1"/>
              </a:solidFill>
              <a:prstDash val="solid"/>
              <a:round/>
              <a:headEnd type="none" w="med" len="med"/>
              <a:tailEnd type="none" w="med" len="med"/>
            </a:ln>
          </p:spPr>
        </p:sp>
        <p:sp>
          <p:nvSpPr>
            <p:cNvPr id="34841" name="文本框 74778"/>
            <p:cNvSpPr txBox="1"/>
            <p:nvPr/>
          </p:nvSpPr>
          <p:spPr>
            <a:xfrm>
              <a:off x="2304" y="2352"/>
              <a:ext cx="576" cy="231"/>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dotdot</a:t>
              </a:r>
              <a:endParaRPr lang="en-US" altLang="zh-CN" b="1">
                <a:latin typeface="Arial" panose="020B0604020202020204" pitchFamily="34" charset="0"/>
                <a:ea typeface="宋体" panose="02010600030101010101" pitchFamily="2" charset="-122"/>
              </a:endParaRPr>
            </a:p>
          </p:txBody>
        </p:sp>
        <p:sp>
          <p:nvSpPr>
            <p:cNvPr id="34842" name="文本框 74779"/>
            <p:cNvSpPr txBox="1"/>
            <p:nvPr/>
          </p:nvSpPr>
          <p:spPr>
            <a:xfrm>
              <a:off x="2880" y="2352"/>
              <a:ext cx="576" cy="231"/>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34843" name="文本框 74780"/>
            <p:cNvSpPr txBox="1"/>
            <p:nvPr/>
          </p:nvSpPr>
          <p:spPr>
            <a:xfrm>
              <a:off x="1776" y="2352"/>
              <a:ext cx="576" cy="231"/>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num</a:t>
              </a:r>
              <a:endParaRPr lang="en-US" altLang="zh-CN" b="1">
                <a:latin typeface="Arial" panose="020B0604020202020204" pitchFamily="34" charset="0"/>
                <a:ea typeface="宋体" panose="02010600030101010101" pitchFamily="2" charset="-122"/>
              </a:endParaRPr>
            </a:p>
          </p:txBody>
        </p:sp>
        <p:sp>
          <p:nvSpPr>
            <p:cNvPr id="34844" name="直接连接符 74781"/>
            <p:cNvSpPr/>
            <p:nvPr/>
          </p:nvSpPr>
          <p:spPr>
            <a:xfrm flipV="1">
              <a:off x="2592" y="2208"/>
              <a:ext cx="0" cy="144"/>
            </a:xfrm>
            <a:prstGeom prst="line">
              <a:avLst/>
            </a:prstGeom>
            <a:ln w="9525" cap="flat" cmpd="sng">
              <a:solidFill>
                <a:schemeClr val="tx1"/>
              </a:solidFill>
              <a:prstDash val="solid"/>
              <a:round/>
              <a:headEnd type="none" w="med" len="med"/>
              <a:tailEnd type="none" w="med" len="med"/>
            </a:ln>
          </p:spPr>
        </p:sp>
        <p:sp>
          <p:nvSpPr>
            <p:cNvPr id="34845" name="直接连接符 74782"/>
            <p:cNvSpPr/>
            <p:nvPr/>
          </p:nvSpPr>
          <p:spPr>
            <a:xfrm flipV="1">
              <a:off x="2160" y="2208"/>
              <a:ext cx="336" cy="144"/>
            </a:xfrm>
            <a:prstGeom prst="line">
              <a:avLst/>
            </a:prstGeom>
            <a:ln w="9525" cap="flat" cmpd="sng">
              <a:solidFill>
                <a:schemeClr val="tx1"/>
              </a:solidFill>
              <a:prstDash val="solid"/>
              <a:round/>
              <a:headEnd type="none" w="med" len="med"/>
              <a:tailEnd type="none" w="med" len="med"/>
            </a:ln>
          </p:spPr>
        </p:sp>
        <p:sp>
          <p:nvSpPr>
            <p:cNvPr id="34846" name="直接连接符 74783"/>
            <p:cNvSpPr/>
            <p:nvPr/>
          </p:nvSpPr>
          <p:spPr>
            <a:xfrm>
              <a:off x="2688" y="2208"/>
              <a:ext cx="384" cy="144"/>
            </a:xfrm>
            <a:prstGeom prst="line">
              <a:avLst/>
            </a:prstGeom>
            <a:ln w="9525" cap="flat" cmpd="sng">
              <a:solidFill>
                <a:schemeClr val="tx1"/>
              </a:solidFill>
              <a:prstDash val="solid"/>
              <a:round/>
              <a:headEnd type="none" w="med" len="med"/>
              <a:tailEnd type="none" w="med" len="med"/>
            </a:ln>
          </p:spPr>
        </p:sp>
        <p:sp>
          <p:nvSpPr>
            <p:cNvPr id="34847" name="文本框 74784"/>
            <p:cNvSpPr txBox="1"/>
            <p:nvPr/>
          </p:nvSpPr>
          <p:spPr>
            <a:xfrm>
              <a:off x="3648" y="2352"/>
              <a:ext cx="576" cy="231"/>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simple</a:t>
              </a:r>
              <a:endParaRPr lang="en-US" altLang="zh-CN">
                <a:latin typeface="Arial" panose="020B0604020202020204" pitchFamily="34" charset="0"/>
                <a:ea typeface="宋体" panose="02010600030101010101" pitchFamily="2" charset="-122"/>
              </a:endParaRPr>
            </a:p>
          </p:txBody>
        </p:sp>
        <p:sp>
          <p:nvSpPr>
            <p:cNvPr id="34848" name="文本框 74785"/>
            <p:cNvSpPr txBox="1"/>
            <p:nvPr/>
          </p:nvSpPr>
          <p:spPr>
            <a:xfrm>
              <a:off x="3600" y="2736"/>
              <a:ext cx="672" cy="231"/>
            </a:xfrm>
            <a:prstGeom prst="rect">
              <a:avLst/>
            </a:prstGeom>
            <a:noFill/>
            <a:ln w="9525">
              <a:noFill/>
            </a:ln>
          </p:spPr>
          <p:txBody>
            <a:bodyPr anchor="t">
              <a:spAutoFit/>
            </a:bodyPr>
            <a:p>
              <a:pPr algn="ctr" eaLnBrk="0" hangingPunct="0">
                <a:spcBef>
                  <a:spcPct val="50000"/>
                </a:spcBef>
              </a:pPr>
              <a:r>
                <a:rPr lang="en-US" altLang="zh-CN" b="1">
                  <a:latin typeface="Arial" panose="020B0604020202020204" pitchFamily="34" charset="0"/>
                  <a:ea typeface="宋体" panose="02010600030101010101" pitchFamily="2" charset="-122"/>
                </a:rPr>
                <a:t>integer</a:t>
              </a:r>
              <a:endParaRPr lang="en-US" altLang="zh-CN" b="1">
                <a:latin typeface="Arial" panose="020B0604020202020204" pitchFamily="34" charset="0"/>
                <a:ea typeface="宋体" panose="02010600030101010101" pitchFamily="2" charset="-122"/>
              </a:endParaRPr>
            </a:p>
          </p:txBody>
        </p:sp>
        <p:sp>
          <p:nvSpPr>
            <p:cNvPr id="34849" name="直接连接符 74786"/>
            <p:cNvSpPr/>
            <p:nvPr/>
          </p:nvSpPr>
          <p:spPr>
            <a:xfrm flipV="1">
              <a:off x="3936" y="2208"/>
              <a:ext cx="0" cy="144"/>
            </a:xfrm>
            <a:prstGeom prst="line">
              <a:avLst/>
            </a:prstGeom>
            <a:ln w="9525" cap="flat" cmpd="sng">
              <a:solidFill>
                <a:schemeClr val="tx1"/>
              </a:solidFill>
              <a:prstDash val="solid"/>
              <a:round/>
              <a:headEnd type="none" w="med" len="med"/>
              <a:tailEnd type="none" w="med" len="med"/>
            </a:ln>
          </p:spPr>
        </p:sp>
        <p:sp>
          <p:nvSpPr>
            <p:cNvPr id="34850" name="直接连接符 74787"/>
            <p:cNvSpPr/>
            <p:nvPr/>
          </p:nvSpPr>
          <p:spPr>
            <a:xfrm flipV="1">
              <a:off x="3936" y="2592"/>
              <a:ext cx="0" cy="144"/>
            </a:xfrm>
            <a:prstGeom prst="line">
              <a:avLst/>
            </a:prstGeom>
            <a:ln w="9525" cap="flat" cmpd="sng">
              <a:solidFill>
                <a:schemeClr val="tx1"/>
              </a:solidFill>
              <a:prstDash val="solid"/>
              <a:round/>
              <a:headEnd type="none" w="med" len="med"/>
              <a:tailEnd type="none" w="med" len="med"/>
            </a:ln>
          </p:spPr>
        </p:sp>
      </p:grpSp>
      <p:sp>
        <p:nvSpPr>
          <p:cNvPr id="34851" name="文本框 74788"/>
          <p:cNvSpPr txBox="1"/>
          <p:nvPr/>
        </p:nvSpPr>
        <p:spPr>
          <a:xfrm>
            <a:off x="152400" y="1524000"/>
            <a:ext cx="8534400" cy="366713"/>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Match and Accept !</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34852" name="标题 74789"/>
          <p:cNvSpPr>
            <a:spLocks noGrp="1"/>
          </p:cNvSpPr>
          <p:nvPr>
            <p:ph type="title"/>
          </p:nvPr>
        </p:nvSpPr>
        <p:spPr>
          <a:xfrm>
            <a:off x="285750" y="1285875"/>
            <a:ext cx="1785938" cy="4929188"/>
          </a:xfrm>
          <a:ln/>
        </p:spPr>
        <p:txBody>
          <a:bodyPr vert="eaVert" anchor="ctr"/>
          <a:p>
            <a:endParaRPr lang="en-US" altLang="x-none"/>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ln/>
        </p:spPr>
        <p:txBody>
          <a:bodyPr vert="eaVert" wrap="square" lIns="91440" tIns="45720" rIns="91440" bIns="45720" anchor="ctr"/>
          <a:p>
            <a:r>
              <a:rPr lang="zh-CN" altLang="en-US" sz="3600" dirty="0"/>
              <a:t>语法的形式化：上下文无关文法</a:t>
            </a:r>
            <a:endParaRPr lang="zh-CN" altLang="en-US" sz="3600" dirty="0"/>
          </a:p>
        </p:txBody>
      </p:sp>
      <p:sp>
        <p:nvSpPr>
          <p:cNvPr id="3" name="内容占位符 2"/>
          <p:cNvSpPr>
            <a:spLocks noGrp="1"/>
          </p:cNvSpPr>
          <p:nvPr>
            <p:ph idx="1"/>
          </p:nvPr>
        </p:nvSpPr>
        <p:spPr>
          <a:xfrm>
            <a:off x="500063" y="1571625"/>
            <a:ext cx="8186738" cy="46434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一个上下文无关文法（</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CFG</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）包括四部分：</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终端符号（</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terminal</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）的集合</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T</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非终端符号（</a:t>
            </a:r>
            <a:r>
              <a:rPr kumimoji="0" lang="en-US" altLang="zh-CN" sz="3200" b="1" i="0" u="none" strike="noStrike" kern="1200" cap="none" spc="0" normalizeH="0" baseline="0" noProof="0" dirty="0" err="1" smtClean="0">
                <a:ln>
                  <a:noFill/>
                </a:ln>
                <a:solidFill>
                  <a:schemeClr val="tx1"/>
                </a:solidFill>
                <a:effectLst/>
                <a:uLnTx/>
                <a:uFillTx/>
                <a:latin typeface="+mn-lt"/>
                <a:ea typeface="+mn-ea"/>
                <a:cs typeface="+mn-cs"/>
              </a:rPr>
              <a:t>nonterminal</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）的集合</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N</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唯一的开始符号</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S</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S ∈ N</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若干以下形式的产生式（</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production</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mj-lt"/>
              <a:buAutoNum type="arabicPeriod"/>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其中</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且</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51435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smtClean="0">
                <a:ln>
                  <a:noFill/>
                </a:ln>
                <a:solidFill>
                  <a:srgbClr val="003300"/>
                </a:solidFill>
                <a:effectLst/>
                <a:uLnTx/>
                <a:uFillTx/>
                <a:latin typeface="黑体" panose="02010609060101010101" pitchFamily="49" charset="-122"/>
                <a:ea typeface="黑体" panose="02010609060101010101" pitchFamily="49" charset="-122"/>
                <a:cs typeface="+mn-cs"/>
              </a:rPr>
              <a:t>		</a:t>
            </a:r>
            <a:endParaRPr kumimoji="0" lang="zh-CN" altLang="en-US" sz="2400" b="1" i="1" u="none" strike="noStrike" kern="1200" cap="none" spc="0" normalizeH="0" baseline="0" noProof="0" dirty="0">
              <a:ln>
                <a:noFill/>
              </a:ln>
              <a:solidFill>
                <a:srgbClr val="003300"/>
              </a:solidFill>
              <a:effectLst/>
              <a:uLnTx/>
              <a:uFillTx/>
              <a:latin typeface="黑体" panose="02010609060101010101" pitchFamily="49" charset="-122"/>
              <a:ea typeface="黑体" panose="02010609060101010101" pitchFamily="49" charset="-122"/>
              <a:cs typeface="+mn-cs"/>
            </a:endParaRPr>
          </a:p>
        </p:txBody>
      </p:sp>
      <p:graphicFrame>
        <p:nvGraphicFramePr>
          <p:cNvPr id="35843" name="Object 2"/>
          <p:cNvGraphicFramePr/>
          <p:nvPr/>
        </p:nvGraphicFramePr>
        <p:xfrm>
          <a:off x="1500188" y="4500563"/>
          <a:ext cx="2392362" cy="642937"/>
        </p:xfrm>
        <a:graphic>
          <a:graphicData uri="http://schemas.openxmlformats.org/presentationml/2006/ole">
            <mc:AlternateContent xmlns:mc="http://schemas.openxmlformats.org/markup-compatibility/2006">
              <mc:Choice xmlns:v="urn:schemas-microsoft-com:vml" Requires="v">
                <p:oleObj spid="_x0000_s3089" name="" r:id="rId1" imgW="850265" imgH="228600" progId="Equation.3">
                  <p:embed/>
                </p:oleObj>
              </mc:Choice>
              <mc:Fallback>
                <p:oleObj name="" r:id="rId1" imgW="850265" imgH="228600" progId="Equation.3">
                  <p:embed/>
                  <p:pic>
                    <p:nvPicPr>
                      <p:cNvPr id="0" name="图片 3088"/>
                      <p:cNvPicPr/>
                      <p:nvPr/>
                    </p:nvPicPr>
                    <p:blipFill>
                      <a:blip r:embed="rId2"/>
                      <a:stretch>
                        <a:fillRect/>
                      </a:stretch>
                    </p:blipFill>
                    <p:spPr>
                      <a:xfrm>
                        <a:off x="1500188" y="4500563"/>
                        <a:ext cx="2392362" cy="642937"/>
                      </a:xfrm>
                      <a:prstGeom prst="rect">
                        <a:avLst/>
                      </a:prstGeom>
                      <a:noFill/>
                      <a:ln w="38100">
                        <a:noFill/>
                        <a:miter/>
                      </a:ln>
                    </p:spPr>
                  </p:pic>
                </p:oleObj>
              </mc:Fallback>
            </mc:AlternateContent>
          </a:graphicData>
        </a:graphic>
      </p:graphicFrame>
      <p:graphicFrame>
        <p:nvGraphicFramePr>
          <p:cNvPr id="35844" name="Object 3"/>
          <p:cNvGraphicFramePr/>
          <p:nvPr/>
        </p:nvGraphicFramePr>
        <p:xfrm>
          <a:off x="3929063" y="5143500"/>
          <a:ext cx="2420937" cy="531813"/>
        </p:xfrm>
        <a:graphic>
          <a:graphicData uri="http://schemas.openxmlformats.org/presentationml/2006/ole">
            <mc:AlternateContent xmlns:mc="http://schemas.openxmlformats.org/markup-compatibility/2006">
              <mc:Choice xmlns:v="urn:schemas-microsoft-com:vml" Requires="v">
                <p:oleObj spid="_x0000_s3088" name="" r:id="rId3" imgW="1040765" imgH="228600" progId="Equation.3">
                  <p:embed/>
                </p:oleObj>
              </mc:Choice>
              <mc:Fallback>
                <p:oleObj name="" r:id="rId3" imgW="1040765" imgH="228600" progId="Equation.3">
                  <p:embed/>
                  <p:pic>
                    <p:nvPicPr>
                      <p:cNvPr id="0" name="图片 3087"/>
                      <p:cNvPicPr/>
                      <p:nvPr/>
                    </p:nvPicPr>
                    <p:blipFill>
                      <a:blip r:embed="rId4"/>
                      <a:stretch>
                        <a:fillRect/>
                      </a:stretch>
                    </p:blipFill>
                    <p:spPr>
                      <a:xfrm>
                        <a:off x="3929063" y="5143500"/>
                        <a:ext cx="2420937" cy="531813"/>
                      </a:xfrm>
                      <a:prstGeom prst="rect">
                        <a:avLst/>
                      </a:prstGeom>
                      <a:noFill/>
                      <a:ln w="38100">
                        <a:noFill/>
                        <a:miter/>
                      </a:ln>
                    </p:spPr>
                  </p:pic>
                </p:oleObj>
              </mc:Fallback>
            </mc:AlternateContent>
          </a:graphicData>
        </a:graphic>
      </p:graphicFrame>
      <p:graphicFrame>
        <p:nvGraphicFramePr>
          <p:cNvPr id="35845" name="Object 4"/>
          <p:cNvGraphicFramePr/>
          <p:nvPr/>
        </p:nvGraphicFramePr>
        <p:xfrm>
          <a:off x="2143125" y="5214938"/>
          <a:ext cx="1071563" cy="428625"/>
        </p:xfrm>
        <a:graphic>
          <a:graphicData uri="http://schemas.openxmlformats.org/presentationml/2006/ole">
            <mc:AlternateContent xmlns:mc="http://schemas.openxmlformats.org/markup-compatibility/2006">
              <mc:Choice xmlns:v="urn:schemas-microsoft-com:vml" Requires="v">
                <p:oleObj spid="_x0000_s3086" name="" r:id="rId5" imgW="443865" imgH="177800" progId="Equation.3">
                  <p:embed/>
                </p:oleObj>
              </mc:Choice>
              <mc:Fallback>
                <p:oleObj name="" r:id="rId5" imgW="443865" imgH="177800" progId="Equation.3">
                  <p:embed/>
                  <p:pic>
                    <p:nvPicPr>
                      <p:cNvPr id="0" name="图片 3085"/>
                      <p:cNvPicPr/>
                      <p:nvPr/>
                    </p:nvPicPr>
                    <p:blipFill>
                      <a:blip r:embed="rId6"/>
                      <a:stretch>
                        <a:fillRect/>
                      </a:stretch>
                    </p:blipFill>
                    <p:spPr>
                      <a:xfrm>
                        <a:off x="2143125" y="5214938"/>
                        <a:ext cx="1071563" cy="428625"/>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ln/>
        </p:spPr>
        <p:txBody>
          <a:bodyPr vert="eaVert" wrap="square" lIns="91440" tIns="45720" rIns="91440" bIns="45720" anchor="ctr"/>
          <a:p>
            <a:r>
              <a:rPr lang="zh-CN" altLang="en-US" dirty="0"/>
              <a:t>一些为了方便的规定</a:t>
            </a:r>
            <a:endParaRPr lang="zh-CN" altLang="en-US" dirty="0"/>
          </a:p>
        </p:txBody>
      </p:sp>
      <p:sp>
        <p:nvSpPr>
          <p:cNvPr id="36866" name="内容占位符 2"/>
          <p:cNvSpPr>
            <a:spLocks noGrp="1"/>
          </p:cNvSpPr>
          <p:nvPr>
            <p:ph idx="1"/>
          </p:nvPr>
        </p:nvSpPr>
        <p:spPr>
          <a:xfrm>
            <a:off x="500063" y="1571625"/>
            <a:ext cx="8186737" cy="4643438"/>
          </a:xfrm>
          <a:ln/>
        </p:spPr>
        <p:txBody>
          <a:bodyPr wrap="square" lIns="91440" tIns="45720" rIns="91440" bIns="45720" anchor="t"/>
          <a:p>
            <a:pPr/>
            <a:r>
              <a:rPr lang="zh-CN" altLang="en-US" kern="1200" dirty="0">
                <a:latin typeface="+mn-lt"/>
                <a:ea typeface="+mn-ea"/>
                <a:cs typeface="+mn-cs"/>
              </a:rPr>
              <a:t>第一个产生式左端的非终端符号为开始符号</a:t>
            </a:r>
            <a:endParaRPr lang="en-US" altLang="zh-CN" kern="1200">
              <a:latin typeface="+mn-lt"/>
              <a:ea typeface="+mn-ea"/>
              <a:cs typeface="+mn-cs"/>
            </a:endParaRPr>
          </a:p>
          <a:p>
            <a:pPr/>
            <a:r>
              <a:rPr lang="zh-CN" altLang="en-US" kern="1200" dirty="0">
                <a:latin typeface="+mn-lt"/>
                <a:ea typeface="+mn-ea"/>
                <a:cs typeface="+mn-cs"/>
              </a:rPr>
              <a:t>多个形如</a:t>
            </a:r>
            <a:r>
              <a:rPr lang="en-US" altLang="zh-CN" kern="1200">
                <a:latin typeface="+mn-lt"/>
                <a:ea typeface="+mn-ea"/>
                <a:cs typeface="+mn-cs"/>
              </a:rPr>
              <a:t>				</a:t>
            </a:r>
            <a:r>
              <a:rPr lang="zh-CN" altLang="en-US" kern="1200" dirty="0">
                <a:latin typeface="+mn-lt"/>
                <a:ea typeface="+mn-ea"/>
                <a:cs typeface="+mn-cs"/>
              </a:rPr>
              <a:t>的产生式可简写为</a:t>
            </a:r>
            <a:endParaRPr lang="en-US" altLang="zh-CN" kern="1200">
              <a:latin typeface="+mn-lt"/>
              <a:ea typeface="+mn-ea"/>
              <a:cs typeface="+mn-cs"/>
            </a:endParaRPr>
          </a:p>
          <a:p>
            <a:pPr/>
            <a:endParaRPr lang="en-US" altLang="zh-CN" kern="1200">
              <a:latin typeface="+mn-lt"/>
              <a:ea typeface="+mn-ea"/>
              <a:cs typeface="+mn-cs"/>
            </a:endParaRPr>
          </a:p>
          <a:p>
            <a:pPr/>
            <a:endParaRPr lang="en-US" altLang="zh-CN" kern="1200">
              <a:latin typeface="+mn-lt"/>
              <a:ea typeface="+mn-ea"/>
              <a:cs typeface="+mn-cs"/>
            </a:endParaRPr>
          </a:p>
        </p:txBody>
      </p:sp>
      <p:graphicFrame>
        <p:nvGraphicFramePr>
          <p:cNvPr id="36867" name="Object 2"/>
          <p:cNvGraphicFramePr/>
          <p:nvPr/>
        </p:nvGraphicFramePr>
        <p:xfrm>
          <a:off x="2214563" y="2187575"/>
          <a:ext cx="2959100" cy="460375"/>
        </p:xfrm>
        <a:graphic>
          <a:graphicData uri="http://schemas.openxmlformats.org/presentationml/2006/ole">
            <mc:AlternateContent xmlns:mc="http://schemas.openxmlformats.org/markup-compatibility/2006">
              <mc:Choice xmlns:v="urn:schemas-microsoft-com:vml" Requires="v">
                <p:oleObj spid="_x0000_s3087" name="" r:id="rId1" imgW="1701800" imgH="228600" progId="Equation.3">
                  <p:embed/>
                </p:oleObj>
              </mc:Choice>
              <mc:Fallback>
                <p:oleObj name="" r:id="rId1" imgW="1701800" imgH="228600" progId="Equation.3">
                  <p:embed/>
                  <p:pic>
                    <p:nvPicPr>
                      <p:cNvPr id="0" name="图片 3086"/>
                      <p:cNvPicPr/>
                      <p:nvPr/>
                    </p:nvPicPr>
                    <p:blipFill>
                      <a:blip r:embed="rId2"/>
                      <a:stretch>
                        <a:fillRect/>
                      </a:stretch>
                    </p:blipFill>
                    <p:spPr>
                      <a:xfrm>
                        <a:off x="2214563" y="2187575"/>
                        <a:ext cx="2959100" cy="460375"/>
                      </a:xfrm>
                      <a:prstGeom prst="rect">
                        <a:avLst/>
                      </a:prstGeom>
                      <a:noFill/>
                      <a:ln w="38100">
                        <a:noFill/>
                        <a:miter/>
                      </a:ln>
                    </p:spPr>
                  </p:pic>
                </p:oleObj>
              </mc:Fallback>
            </mc:AlternateContent>
          </a:graphicData>
        </a:graphic>
      </p:graphicFrame>
      <p:graphicFrame>
        <p:nvGraphicFramePr>
          <p:cNvPr id="36868" name="Object 3"/>
          <p:cNvGraphicFramePr/>
          <p:nvPr/>
        </p:nvGraphicFramePr>
        <p:xfrm>
          <a:off x="1035050" y="2811463"/>
          <a:ext cx="2214563" cy="438150"/>
        </p:xfrm>
        <a:graphic>
          <a:graphicData uri="http://schemas.openxmlformats.org/presentationml/2006/ole">
            <mc:AlternateContent xmlns:mc="http://schemas.openxmlformats.org/markup-compatibility/2006">
              <mc:Choice xmlns:v="urn:schemas-microsoft-com:vml" Requires="v">
                <p:oleObj spid="_x0000_s3090" name="" r:id="rId3" imgW="1155700" imgH="228600" progId="Equation.3">
                  <p:embed/>
                </p:oleObj>
              </mc:Choice>
              <mc:Fallback>
                <p:oleObj name="" r:id="rId3" imgW="1155700" imgH="228600" progId="Equation.3">
                  <p:embed/>
                  <p:pic>
                    <p:nvPicPr>
                      <p:cNvPr id="0" name="图片 3089"/>
                      <p:cNvPicPr/>
                      <p:nvPr/>
                    </p:nvPicPr>
                    <p:blipFill>
                      <a:blip r:embed="rId4"/>
                      <a:stretch>
                        <a:fillRect/>
                      </a:stretch>
                    </p:blipFill>
                    <p:spPr>
                      <a:xfrm>
                        <a:off x="1035050" y="2811463"/>
                        <a:ext cx="2214563" cy="438150"/>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ln/>
        </p:spPr>
        <p:txBody>
          <a:bodyPr vert="eaVert" wrap="square" lIns="91440" tIns="45720" rIns="91440" bIns="45720" anchor="ctr"/>
          <a:p>
            <a:r>
              <a:rPr lang="zh-CN" altLang="en-US" dirty="0"/>
              <a:t>例子</a:t>
            </a:r>
            <a:endParaRPr lang="zh-CN" altLang="en-US" dirty="0"/>
          </a:p>
        </p:txBody>
      </p:sp>
      <p:graphicFrame>
        <p:nvGraphicFramePr>
          <p:cNvPr id="37890" name="内容占位符 3"/>
          <p:cNvGraphicFramePr>
            <a:graphicFrameLocks noGrp="1"/>
          </p:cNvGraphicFramePr>
          <p:nvPr>
            <p:ph idx="1"/>
          </p:nvPr>
        </p:nvGraphicFramePr>
        <p:xfrm>
          <a:off x="1928813" y="1643063"/>
          <a:ext cx="4683125" cy="500062"/>
        </p:xfrm>
        <a:graphic>
          <a:graphicData uri="http://schemas.openxmlformats.org/presentationml/2006/ole">
            <mc:AlternateContent xmlns:mc="http://schemas.openxmlformats.org/markup-compatibility/2006">
              <mc:Choice xmlns:v="urn:schemas-microsoft-com:vml" Requires="v">
                <p:oleObj spid="_x0000_s3085" name="" r:id="rId1" imgW="1903095" imgH="203200" progId="Equation.3">
                  <p:embed/>
                </p:oleObj>
              </mc:Choice>
              <mc:Fallback>
                <p:oleObj name="" r:id="rId1" imgW="1903095" imgH="203200" progId="Equation.3">
                  <p:embed/>
                  <p:pic>
                    <p:nvPicPr>
                      <p:cNvPr id="0" name="图片 3084"/>
                      <p:cNvPicPr/>
                      <p:nvPr/>
                    </p:nvPicPr>
                    <p:blipFill>
                      <a:blip r:embed="rId2"/>
                      <a:stretch>
                        <a:fillRect/>
                      </a:stretch>
                    </p:blipFill>
                    <p:spPr>
                      <a:xfrm>
                        <a:off x="1928813" y="1643063"/>
                        <a:ext cx="4683125" cy="500062"/>
                      </a:xfrm>
                      <a:prstGeom prst="rect">
                        <a:avLst/>
                      </a:prstGeom>
                      <a:noFill/>
                      <a:ln w="38100">
                        <a:miter/>
                      </a:ln>
                    </p:spPr>
                  </p:pic>
                </p:oleObj>
              </mc:Fallback>
            </mc:AlternateContent>
          </a:graphicData>
        </a:graphic>
      </p:graphicFrame>
      <p:sp>
        <p:nvSpPr>
          <p:cNvPr id="37891" name="TextBox 4"/>
          <p:cNvSpPr txBox="1"/>
          <p:nvPr/>
        </p:nvSpPr>
        <p:spPr>
          <a:xfrm>
            <a:off x="642938" y="2857500"/>
            <a:ext cx="7429500" cy="1816100"/>
          </a:xfrm>
          <a:prstGeom prst="rect">
            <a:avLst/>
          </a:prstGeom>
          <a:noFill/>
          <a:ln w="9525">
            <a:noFill/>
          </a:ln>
        </p:spPr>
        <p:txBody>
          <a:bodyPr anchor="t">
            <a:spAutoFit/>
          </a:bodyPr>
          <a:p>
            <a:r>
              <a:rPr lang="zh-CN" altLang="en-US" sz="2800" dirty="0">
                <a:latin typeface="Arial" panose="020B0604020202020204" pitchFamily="34" charset="0"/>
                <a:ea typeface="宋体" panose="02010600030101010101" pitchFamily="2" charset="-122"/>
              </a:rPr>
              <a:t>显然对于上面的文法，</a:t>
            </a:r>
            <a:r>
              <a:rPr lang="en-US" altLang="zh-CN" sz="2800">
                <a:latin typeface="Arial" panose="020B0604020202020204" pitchFamily="34" charset="0"/>
                <a:ea typeface="宋体" panose="02010600030101010101" pitchFamily="2" charset="-122"/>
              </a:rPr>
              <a:t>id, (id + id), -id*id</a:t>
            </a:r>
            <a:r>
              <a:rPr lang="zh-CN" altLang="en-US" sz="2800" dirty="0">
                <a:latin typeface="Arial" panose="020B0604020202020204" pitchFamily="34" charset="0"/>
                <a:ea typeface="宋体" panose="02010600030101010101" pitchFamily="2" charset="-122"/>
              </a:rPr>
              <a:t>都是符合文法定义的，而</a:t>
            </a:r>
            <a:r>
              <a:rPr lang="en-US" altLang="zh-CN" sz="2800">
                <a:latin typeface="Arial" panose="020B0604020202020204" pitchFamily="34" charset="0"/>
                <a:ea typeface="宋体" panose="02010600030101010101" pitchFamily="2" charset="-122"/>
              </a:rPr>
              <a:t>(id, id*+id</a:t>
            </a:r>
            <a:r>
              <a:rPr lang="zh-CN" altLang="en-US" sz="2800" dirty="0">
                <a:latin typeface="Arial" panose="020B0604020202020204" pitchFamily="34" charset="0"/>
                <a:ea typeface="宋体" panose="02010600030101010101" pitchFamily="2" charset="-122"/>
              </a:rPr>
              <a:t>都是不符合的</a:t>
            </a:r>
            <a:r>
              <a:rPr lang="en-US" altLang="zh-CN" sz="2800">
                <a:latin typeface="Arial" panose="020B0604020202020204" pitchFamily="34" charset="0"/>
                <a:ea typeface="宋体" panose="02010600030101010101" pitchFamily="2" charset="-122"/>
              </a:rPr>
              <a:t>.</a:t>
            </a:r>
            <a:endParaRPr lang="en-US" altLang="zh-CN" sz="2800">
              <a:latin typeface="Arial" panose="020B0604020202020204" pitchFamily="34" charset="0"/>
              <a:ea typeface="宋体" panose="02010600030101010101" pitchFamily="2" charset="-122"/>
            </a:endParaRPr>
          </a:p>
          <a:p>
            <a:endParaRPr lang="en-US" altLang="zh-CN" sz="2800">
              <a:latin typeface="Arial" panose="020B0604020202020204" pitchFamily="34" charset="0"/>
              <a:ea typeface="宋体" panose="02010600030101010101" pitchFamily="2" charset="-122"/>
            </a:endParaRPr>
          </a:p>
          <a:p>
            <a:r>
              <a:rPr lang="zh-CN" altLang="en-US" sz="2800" dirty="0">
                <a:latin typeface="Arial" panose="020B0604020202020204" pitchFamily="34" charset="0"/>
                <a:ea typeface="宋体" panose="02010600030101010101" pitchFamily="2" charset="-122"/>
              </a:rPr>
              <a:t>问题：如何给出“符合文法”的形式化定义？</a:t>
            </a:r>
            <a:endParaRPr lang="zh-CN" altLang="en-US" sz="2800"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80897"/>
          <p:cNvSpPr>
            <a:spLocks noGrp="1"/>
          </p:cNvSpPr>
          <p:nvPr>
            <p:ph type="title"/>
          </p:nvPr>
        </p:nvSpPr>
        <p:spPr>
          <a:xfrm>
            <a:off x="2411413" y="188913"/>
            <a:ext cx="5976937" cy="792162"/>
          </a:xfrm>
          <a:ln/>
        </p:spPr>
        <p:txBody>
          <a:bodyPr vert="eaVert" anchor="ctr"/>
          <a:p>
            <a:r>
              <a:rPr lang="en-US" altLang="zh-CN"/>
              <a:t>Chomsky Hierarchy</a:t>
            </a:r>
            <a:endParaRPr lang="en-US" altLang="zh-CN"/>
          </a:p>
        </p:txBody>
      </p:sp>
      <p:graphicFrame>
        <p:nvGraphicFramePr>
          <p:cNvPr id="80935" name="内容占位符 80934"/>
          <p:cNvGraphicFramePr/>
          <p:nvPr>
            <p:ph idx="1"/>
          </p:nvPr>
        </p:nvGraphicFramePr>
        <p:xfrm>
          <a:off x="1187450" y="1773238"/>
          <a:ext cx="7464425" cy="4922838"/>
        </p:xfrm>
        <a:graphic>
          <a:graphicData uri="http://schemas.openxmlformats.org/drawingml/2006/table">
            <a:tbl>
              <a:tblPr/>
              <a:tblGrid>
                <a:gridCol w="838200"/>
                <a:gridCol w="1828800"/>
                <a:gridCol w="3124200"/>
                <a:gridCol w="1673225"/>
              </a:tblGrid>
              <a:tr h="349250">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700" b="1"/>
                        <a:t>Class</a:t>
                      </a:r>
                      <a:endParaRPr lang="en-US" altLang="zh-CN" sz="17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700" b="1"/>
                        <a:t>Grammar</a:t>
                      </a:r>
                      <a:endParaRPr lang="en-US" altLang="zh-CN" sz="17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700" b="1"/>
                        <a:t>Restriction</a:t>
                      </a:r>
                      <a:endParaRPr lang="en-US" altLang="zh-CN" sz="17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700" b="1"/>
                        <a:t>Recognizer</a:t>
                      </a:r>
                      <a:endParaRPr lang="en-US" altLang="zh-CN" sz="17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1279525">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3</a:t>
                      </a:r>
                      <a:endParaRPr lang="en-US" altLang="zh-CN" sz="15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Regular</a:t>
                      </a:r>
                      <a:endParaRPr lang="en-US" altLang="zh-CN"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buNone/>
                      </a:pPr>
                      <a:r>
                        <a:rPr lang="en-US" altLang="zh-CN" sz="1500"/>
                        <a:t>A </a:t>
                      </a:r>
                      <a:r>
                        <a:rPr lang="en-US" altLang="zh-CN" sz="1500">
                          <a:sym typeface="Symbol" panose="05050102010706020507" pitchFamily="18" charset="2"/>
                        </a:rPr>
                        <a:t></a:t>
                      </a:r>
                      <a:r>
                        <a:rPr lang="en-US" altLang="zh-CN" sz="1500"/>
                        <a:t> aB or A </a:t>
                      </a:r>
                      <a:r>
                        <a:rPr lang="en-US" altLang="zh-CN" sz="1500">
                          <a:sym typeface="Symbol" panose="05050102010706020507" pitchFamily="18" charset="2"/>
                        </a:rPr>
                        <a:t></a:t>
                      </a:r>
                      <a:r>
                        <a:rPr lang="en-US" altLang="zh-CN" sz="1500"/>
                        <a:t> a, where </a:t>
                      </a:r>
                      <a:br>
                        <a:rPr lang="en-US" altLang="zh-CN" sz="1500"/>
                      </a:br>
                      <a:r>
                        <a:rPr lang="en-US" altLang="zh-CN" sz="1500"/>
                        <a:t>A, B </a:t>
                      </a:r>
                      <a:r>
                        <a:rPr lang="en-US" altLang="zh-CN" sz="1500">
                          <a:sym typeface="Symbol" panose="05050102010706020507" pitchFamily="18" charset="2"/>
                        </a:rPr>
                        <a:t></a:t>
                      </a:r>
                      <a:r>
                        <a:rPr lang="en-US" altLang="zh-CN" sz="1500"/>
                        <a:t> N </a:t>
                      </a:r>
                      <a:r>
                        <a:rPr lang="en-US" altLang="zh-CN" sz="1500">
                          <a:sym typeface="Symbol" panose="05050102010706020507" pitchFamily="18" charset="2"/>
                        </a:rPr>
                        <a:t></a:t>
                      </a:r>
                      <a:r>
                        <a:rPr lang="en-US" altLang="zh-CN" sz="1500"/>
                        <a:t> a </a:t>
                      </a:r>
                      <a:r>
                        <a:rPr lang="en-US" altLang="zh-CN" sz="1500">
                          <a:sym typeface="Symbol" panose="05050102010706020507" pitchFamily="18" charset="2"/>
                        </a:rPr>
                        <a:t></a:t>
                      </a:r>
                      <a:r>
                        <a:rPr lang="en-US" altLang="zh-CN" sz="1500"/>
                        <a:t> </a:t>
                      </a:r>
                      <a:r>
                        <a:rPr lang="en-US" altLang="zh-CN" sz="1500">
                          <a:sym typeface="Symbol" panose="05050102010706020507" pitchFamily="18" charset="2"/>
                        </a:rPr>
                        <a:t> </a:t>
                      </a:r>
                      <a:r>
                        <a:rPr lang="en-US" altLang="zh-CN" sz="1500">
                          <a:sym typeface="MT Extra" panose="05050102010205020202" pitchFamily="18" charset="2"/>
                        </a:rPr>
                        <a:t></a:t>
                      </a:r>
                      <a:r>
                        <a:rPr lang="en-US" altLang="zh-CN" sz="1500">
                          <a:sym typeface="Symbol" panose="05050102010706020507" pitchFamily="18" charset="2"/>
                        </a:rPr>
                        <a:t> {}</a:t>
                      </a:r>
                      <a:r>
                        <a:rPr lang="en-US" altLang="zh-CN" sz="1500"/>
                        <a:t>. </a:t>
                      </a:r>
                      <a:endParaRPr lang="en-US" altLang="zh-CN" sz="1500"/>
                    </a:p>
                    <a:p>
                      <a:pPr marL="0" lvl="0" indent="0">
                        <a:buNone/>
                      </a:pPr>
                      <a:r>
                        <a:rPr lang="en-US" altLang="zh-CN" sz="1500">
                          <a:solidFill>
                            <a:srgbClr val="A50021"/>
                          </a:solidFill>
                        </a:rPr>
                        <a:t>A </a:t>
                      </a:r>
                      <a:r>
                        <a:rPr lang="en-US" altLang="zh-CN" sz="1500">
                          <a:solidFill>
                            <a:srgbClr val="A50021"/>
                          </a:solidFill>
                          <a:sym typeface="Symbol" panose="05050102010706020507" pitchFamily="18" charset="2"/>
                        </a:rPr>
                        <a:t></a:t>
                      </a:r>
                      <a:r>
                        <a:rPr lang="en-US" altLang="zh-CN" sz="1500">
                          <a:solidFill>
                            <a:srgbClr val="A50021"/>
                          </a:solidFill>
                        </a:rPr>
                        <a:t> </a:t>
                      </a:r>
                      <a:r>
                        <a:rPr lang="en-US" altLang="zh-CN" sz="1500">
                          <a:solidFill>
                            <a:srgbClr val="A50021"/>
                          </a:solidFill>
                          <a:sym typeface="Symbol" panose="05050102010706020507" pitchFamily="18" charset="2"/>
                        </a:rPr>
                        <a:t></a:t>
                      </a:r>
                      <a:r>
                        <a:rPr lang="en-US" altLang="zh-CN" sz="1500">
                          <a:solidFill>
                            <a:srgbClr val="A50021"/>
                          </a:solidFill>
                        </a:rPr>
                        <a:t> permitted if A is the start symbol and does not appear on the right of any production.</a:t>
                      </a:r>
                      <a:r>
                        <a:rPr lang="en-US" altLang="zh-CN" sz="1500"/>
                        <a:t>  </a:t>
                      </a:r>
                      <a:endParaRPr lang="en-US" altLang="zh-CN"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Finite-State Automaton</a:t>
                      </a:r>
                      <a:br>
                        <a:rPr lang="en-US" altLang="zh-CN" sz="1500"/>
                      </a:br>
                      <a:r>
                        <a:rPr lang="en-US" altLang="zh-CN" sz="1500"/>
                        <a:t>(</a:t>
                      </a:r>
                      <a:r>
                        <a:rPr lang="en-US" altLang="zh-CN" sz="1500" b="1"/>
                        <a:t>FSA</a:t>
                      </a:r>
                      <a:r>
                        <a:rPr lang="en-US" altLang="zh-CN" sz="1500"/>
                        <a:t>)</a:t>
                      </a:r>
                      <a:endParaRPr lang="en-US" altLang="zh-CN" sz="15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76288">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2</a:t>
                      </a:r>
                      <a:endParaRPr lang="en-US" altLang="zh-CN" sz="15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Context-Free</a:t>
                      </a:r>
                      <a:endParaRPr lang="en-US" altLang="zh-CN"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buNone/>
                      </a:pPr>
                      <a:r>
                        <a:rPr lang="en-US" altLang="zh-CN" sz="1500"/>
                        <a:t>A </a:t>
                      </a:r>
                      <a:r>
                        <a:rPr lang="en-US" altLang="zh-CN" sz="1500">
                          <a:sym typeface="Symbol" panose="05050102010706020507" pitchFamily="18" charset="2"/>
                        </a:rPr>
                        <a:t></a:t>
                      </a:r>
                      <a:r>
                        <a:rPr lang="en-US" altLang="zh-CN" sz="1500"/>
                        <a:t> </a:t>
                      </a:r>
                      <a:r>
                        <a:rPr lang="en-US" altLang="zh-CN" sz="1500" i="1">
                          <a:sym typeface="Symbol" panose="05050102010706020507" pitchFamily="18" charset="2"/>
                        </a:rPr>
                        <a:t></a:t>
                      </a:r>
                      <a:r>
                        <a:rPr lang="en-US" altLang="zh-CN" sz="1500">
                          <a:sym typeface="Symbol" panose="05050102010706020507" pitchFamily="18" charset="2"/>
                        </a:rPr>
                        <a:t>, where </a:t>
                      </a:r>
                      <a:br>
                        <a:rPr lang="en-US" altLang="zh-CN" sz="1500">
                          <a:sym typeface="Symbol" panose="05050102010706020507" pitchFamily="18" charset="2"/>
                        </a:rPr>
                      </a:br>
                      <a:r>
                        <a:rPr lang="en-US" altLang="zh-CN" sz="1500"/>
                        <a:t>A </a:t>
                      </a:r>
                      <a:r>
                        <a:rPr lang="en-US" altLang="zh-CN" sz="1500">
                          <a:sym typeface="Symbol" panose="05050102010706020507" pitchFamily="18" charset="2"/>
                        </a:rPr>
                        <a:t></a:t>
                      </a:r>
                      <a:r>
                        <a:rPr lang="en-US" altLang="zh-CN" sz="1500"/>
                        <a:t> N </a:t>
                      </a:r>
                      <a:r>
                        <a:rPr lang="en-US" altLang="zh-CN" sz="1500">
                          <a:sym typeface="Symbol" panose="05050102010706020507" pitchFamily="18" charset="2"/>
                        </a:rPr>
                        <a:t> </a:t>
                      </a:r>
                      <a:r>
                        <a:rPr lang="en-US" altLang="zh-CN" sz="1500" i="1">
                          <a:sym typeface="Symbol" panose="05050102010706020507" pitchFamily="18" charset="2"/>
                        </a:rPr>
                        <a:t></a:t>
                      </a:r>
                      <a:r>
                        <a:rPr lang="en-US" altLang="zh-CN" sz="1500"/>
                        <a:t> </a:t>
                      </a:r>
                      <a:r>
                        <a:rPr lang="en-US" altLang="zh-CN" sz="1500">
                          <a:sym typeface="Symbol" panose="05050102010706020507" pitchFamily="18" charset="2"/>
                        </a:rPr>
                        <a:t></a:t>
                      </a:r>
                      <a:r>
                        <a:rPr lang="en-US" altLang="zh-CN" sz="1500"/>
                        <a:t> (</a:t>
                      </a:r>
                      <a:r>
                        <a:rPr lang="en-US" altLang="zh-CN" sz="1500">
                          <a:sym typeface="Symbol" panose="05050102010706020507" pitchFamily="18" charset="2"/>
                        </a:rPr>
                        <a:t></a:t>
                      </a:r>
                      <a:r>
                        <a:rPr lang="en-US" altLang="zh-CN" sz="1500"/>
                        <a:t> </a:t>
                      </a:r>
                      <a:r>
                        <a:rPr lang="en-US" altLang="zh-CN" sz="1500">
                          <a:sym typeface="MT Extra" panose="05050102010205020202" pitchFamily="18" charset="2"/>
                        </a:rPr>
                        <a:t> </a:t>
                      </a:r>
                      <a:r>
                        <a:rPr lang="en-US" altLang="zh-CN" sz="1500"/>
                        <a:t>N)</a:t>
                      </a:r>
                      <a:r>
                        <a:rPr lang="en-US" altLang="zh-CN" sz="1500" baseline="30000"/>
                        <a:t>*</a:t>
                      </a:r>
                      <a:r>
                        <a:rPr lang="en-US" altLang="zh-CN" sz="1500"/>
                        <a:t>.</a:t>
                      </a:r>
                      <a:endParaRPr lang="en-US" altLang="zh-CN"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Push-Down Automaton</a:t>
                      </a:r>
                      <a:br>
                        <a:rPr lang="en-US" altLang="zh-CN" sz="1500"/>
                      </a:br>
                      <a:r>
                        <a:rPr lang="en-US" altLang="zh-CN" sz="1500"/>
                        <a:t>(</a:t>
                      </a:r>
                      <a:r>
                        <a:rPr lang="en-US" altLang="zh-CN" sz="1500" b="1"/>
                        <a:t>PDA</a:t>
                      </a:r>
                      <a:r>
                        <a:rPr lang="en-US" altLang="zh-CN" sz="1500"/>
                        <a:t>)</a:t>
                      </a:r>
                      <a:endParaRPr lang="en-US" altLang="zh-CN" sz="15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79525">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1</a:t>
                      </a:r>
                      <a:endParaRPr lang="en-US" altLang="zh-CN" sz="15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Context-Sensitive</a:t>
                      </a:r>
                      <a:endParaRPr lang="en-US" altLang="zh-CN"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buNone/>
                      </a:pPr>
                      <a:r>
                        <a:rPr lang="en-US" altLang="zh-CN" sz="1500" i="1">
                          <a:sym typeface="Symbol" panose="05050102010706020507" pitchFamily="18" charset="2"/>
                        </a:rPr>
                        <a:t></a:t>
                      </a:r>
                      <a:r>
                        <a:rPr lang="en-US" altLang="zh-CN" sz="1500"/>
                        <a:t> </a:t>
                      </a:r>
                      <a:r>
                        <a:rPr lang="en-US" altLang="zh-CN" sz="1500">
                          <a:sym typeface="Symbol" panose="05050102010706020507" pitchFamily="18" charset="2"/>
                        </a:rPr>
                        <a:t></a:t>
                      </a:r>
                      <a:r>
                        <a:rPr lang="en-US" altLang="zh-CN" sz="1500"/>
                        <a:t> </a:t>
                      </a:r>
                      <a:r>
                        <a:rPr lang="en-US" altLang="zh-CN" sz="1500" i="1">
                          <a:sym typeface="Symbol" panose="05050102010706020507" pitchFamily="18" charset="2"/>
                        </a:rPr>
                        <a:t></a:t>
                      </a:r>
                      <a:r>
                        <a:rPr lang="en-US" altLang="zh-CN" sz="1500"/>
                        <a:t> , where </a:t>
                      </a:r>
                      <a:br>
                        <a:rPr lang="en-US" altLang="zh-CN" sz="1500"/>
                      </a:br>
                      <a:r>
                        <a:rPr lang="en-US" altLang="zh-CN" sz="1500" i="1">
                          <a:sym typeface="Symbol" panose="05050102010706020507" pitchFamily="18" charset="2"/>
                        </a:rPr>
                        <a:t></a:t>
                      </a:r>
                      <a:r>
                        <a:rPr lang="en-US" altLang="zh-CN" sz="1500"/>
                        <a:t>, </a:t>
                      </a:r>
                      <a:r>
                        <a:rPr lang="en-US" altLang="zh-CN" sz="1500" i="1">
                          <a:sym typeface="Symbol" panose="05050102010706020507" pitchFamily="18" charset="2"/>
                        </a:rPr>
                        <a:t></a:t>
                      </a:r>
                      <a:r>
                        <a:rPr lang="en-US" altLang="zh-CN" sz="1500">
                          <a:sym typeface="Symbol" panose="05050102010706020507" pitchFamily="18" charset="2"/>
                        </a:rPr>
                        <a:t> </a:t>
                      </a:r>
                      <a:r>
                        <a:rPr lang="en-US" altLang="zh-CN" sz="1500"/>
                        <a:t> (</a:t>
                      </a:r>
                      <a:r>
                        <a:rPr lang="en-US" altLang="zh-CN" sz="1500">
                          <a:sym typeface="Symbol" panose="05050102010706020507" pitchFamily="18" charset="2"/>
                        </a:rPr>
                        <a:t></a:t>
                      </a:r>
                      <a:r>
                        <a:rPr lang="en-US" altLang="zh-CN" sz="1500"/>
                        <a:t> </a:t>
                      </a:r>
                      <a:r>
                        <a:rPr lang="en-US" altLang="zh-CN" sz="1500">
                          <a:sym typeface="MT Extra" panose="05050102010205020202" pitchFamily="18" charset="2"/>
                        </a:rPr>
                        <a:t> </a:t>
                      </a:r>
                      <a:r>
                        <a:rPr lang="en-US" altLang="zh-CN" sz="1500"/>
                        <a:t>N)</a:t>
                      </a:r>
                      <a:r>
                        <a:rPr lang="en-US" altLang="zh-CN" sz="1500" baseline="30000"/>
                        <a:t>*</a:t>
                      </a:r>
                      <a:r>
                        <a:rPr lang="en-US" altLang="zh-CN" sz="1500"/>
                        <a:t> </a:t>
                      </a:r>
                      <a:r>
                        <a:rPr lang="en-US" altLang="zh-CN" sz="1500">
                          <a:sym typeface="Symbol" panose="05050102010706020507" pitchFamily="18" charset="2"/>
                        </a:rPr>
                        <a:t> </a:t>
                      </a:r>
                      <a:r>
                        <a:rPr lang="en-US" altLang="zh-CN" sz="1500" i="1">
                          <a:sym typeface="Symbol" panose="05050102010706020507" pitchFamily="18" charset="2"/>
                        </a:rPr>
                        <a:t></a:t>
                      </a:r>
                      <a:r>
                        <a:rPr lang="en-US" altLang="zh-CN" sz="1500"/>
                        <a:t> </a:t>
                      </a:r>
                      <a:r>
                        <a:rPr lang="en-US" altLang="zh-CN" sz="1500">
                          <a:sym typeface="Symbol" panose="05050102010706020507" pitchFamily="18" charset="2"/>
                        </a:rPr>
                        <a:t></a:t>
                      </a:r>
                      <a:r>
                        <a:rPr lang="en-US" altLang="zh-CN" sz="1500"/>
                        <a:t> </a:t>
                      </a:r>
                      <a:r>
                        <a:rPr lang="en-US" altLang="zh-CN" sz="1500">
                          <a:sym typeface="Symbol" panose="05050102010706020507" pitchFamily="18" charset="2"/>
                        </a:rPr>
                        <a:t></a:t>
                      </a:r>
                      <a:r>
                        <a:rPr lang="en-US" altLang="zh-CN" sz="1500"/>
                        <a:t> </a:t>
                      </a:r>
                      <a:r>
                        <a:rPr lang="en-US" altLang="zh-CN" sz="1500">
                          <a:sym typeface="Symbol" panose="05050102010706020507" pitchFamily="18" charset="2"/>
                        </a:rPr>
                        <a:t> </a:t>
                      </a:r>
                      <a:r>
                        <a:rPr lang="en-US" altLang="zh-CN" sz="1500"/>
                        <a:t>|</a:t>
                      </a:r>
                      <a:r>
                        <a:rPr lang="en-US" altLang="zh-CN" sz="1500" i="1">
                          <a:sym typeface="Symbol" panose="05050102010706020507" pitchFamily="18" charset="2"/>
                        </a:rPr>
                        <a:t></a:t>
                      </a:r>
                      <a:r>
                        <a:rPr lang="en-US" altLang="zh-CN" sz="1500"/>
                        <a:t>| </a:t>
                      </a:r>
                      <a:r>
                        <a:rPr lang="en-US" altLang="zh-CN" sz="1500">
                          <a:sym typeface="Symbol" panose="05050102010706020507" pitchFamily="18" charset="2"/>
                        </a:rPr>
                        <a:t></a:t>
                      </a:r>
                      <a:r>
                        <a:rPr lang="en-US" altLang="zh-CN" sz="1500"/>
                        <a:t> |</a:t>
                      </a:r>
                      <a:r>
                        <a:rPr lang="en-US" altLang="zh-CN" sz="1500" i="1">
                          <a:sym typeface="Symbol" panose="05050102010706020507" pitchFamily="18" charset="2"/>
                        </a:rPr>
                        <a:t></a:t>
                      </a:r>
                      <a:r>
                        <a:rPr lang="en-US" altLang="zh-CN" sz="1500"/>
                        <a:t>|. </a:t>
                      </a:r>
                      <a:endParaRPr lang="en-US" altLang="zh-CN" sz="1500"/>
                    </a:p>
                    <a:p>
                      <a:pPr marL="0" lvl="0" indent="0">
                        <a:buNone/>
                      </a:pPr>
                      <a:r>
                        <a:rPr lang="en-US" altLang="zh-CN" sz="1500" i="1">
                          <a:solidFill>
                            <a:srgbClr val="A50021"/>
                          </a:solidFill>
                          <a:sym typeface="Symbol" panose="05050102010706020507" pitchFamily="18" charset="2"/>
                        </a:rPr>
                        <a:t></a:t>
                      </a:r>
                      <a:r>
                        <a:rPr lang="en-US" altLang="zh-CN" sz="1500">
                          <a:solidFill>
                            <a:srgbClr val="A50021"/>
                          </a:solidFill>
                        </a:rPr>
                        <a:t> can't be </a:t>
                      </a:r>
                      <a:r>
                        <a:rPr lang="en-US" altLang="zh-CN" sz="1500">
                          <a:solidFill>
                            <a:srgbClr val="A50021"/>
                          </a:solidFill>
                          <a:sym typeface="Symbol" panose="05050102010706020507" pitchFamily="18" charset="2"/>
                        </a:rPr>
                        <a:t></a:t>
                      </a:r>
                      <a:r>
                        <a:rPr lang="en-US" altLang="zh-CN" sz="1500">
                          <a:solidFill>
                            <a:srgbClr val="A50021"/>
                          </a:solidFill>
                        </a:rPr>
                        <a:t>, unless </a:t>
                      </a:r>
                      <a:r>
                        <a:rPr lang="en-US" altLang="zh-CN" sz="1500" i="1">
                          <a:solidFill>
                            <a:srgbClr val="A50021"/>
                          </a:solidFill>
                          <a:sym typeface="Symbol" panose="05050102010706020507" pitchFamily="18" charset="2"/>
                        </a:rPr>
                        <a:t></a:t>
                      </a:r>
                      <a:r>
                        <a:rPr lang="en-US" altLang="zh-CN" sz="1500">
                          <a:solidFill>
                            <a:srgbClr val="A50021"/>
                          </a:solidFill>
                        </a:rPr>
                        <a:t> is the start symbol and does not appear on the right of any production.</a:t>
                      </a:r>
                      <a:endParaRPr lang="en-US" altLang="zh-CN" sz="1500">
                        <a:solidFill>
                          <a:srgbClr val="A5002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Linear-Bounded Automaton</a:t>
                      </a:r>
                      <a:br>
                        <a:rPr lang="en-US" altLang="zh-CN" sz="1500"/>
                      </a:br>
                      <a:r>
                        <a:rPr lang="en-US" altLang="zh-CN" sz="1500"/>
                        <a:t>(</a:t>
                      </a:r>
                      <a:r>
                        <a:rPr lang="en-US" altLang="zh-CN" sz="1500" b="1"/>
                        <a:t>LBA</a:t>
                      </a:r>
                      <a:r>
                        <a:rPr lang="en-US" altLang="zh-CN" sz="1500"/>
                        <a:t>)</a:t>
                      </a:r>
                      <a:endParaRPr lang="en-US" altLang="zh-CN" sz="15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7687">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0</a:t>
                      </a:r>
                      <a:endParaRPr lang="en-US" altLang="zh-CN" sz="15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Unrestricted</a:t>
                      </a:r>
                      <a:endParaRPr lang="en-US" altLang="zh-CN"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buNone/>
                      </a:pPr>
                      <a:r>
                        <a:rPr lang="en-US" altLang="zh-CN" sz="1500" i="1">
                          <a:sym typeface="Symbol" panose="05050102010706020507" pitchFamily="18" charset="2"/>
                        </a:rPr>
                        <a:t></a:t>
                      </a:r>
                      <a:r>
                        <a:rPr lang="en-US" altLang="zh-CN" sz="1500"/>
                        <a:t> </a:t>
                      </a:r>
                      <a:r>
                        <a:rPr lang="en-US" altLang="zh-CN" sz="1500">
                          <a:sym typeface="Symbol" panose="05050102010706020507" pitchFamily="18" charset="2"/>
                        </a:rPr>
                        <a:t></a:t>
                      </a:r>
                      <a:r>
                        <a:rPr lang="en-US" altLang="zh-CN" sz="1500"/>
                        <a:t> </a:t>
                      </a:r>
                      <a:r>
                        <a:rPr lang="en-US" altLang="zh-CN" sz="1500" i="1">
                          <a:sym typeface="Symbol" panose="05050102010706020507" pitchFamily="18" charset="2"/>
                        </a:rPr>
                        <a:t></a:t>
                      </a:r>
                      <a:r>
                        <a:rPr lang="en-US" altLang="zh-CN" sz="1500"/>
                        <a:t>, where </a:t>
                      </a:r>
                      <a:br>
                        <a:rPr lang="en-US" altLang="zh-CN" sz="1500"/>
                      </a:br>
                      <a:r>
                        <a:rPr lang="en-US" altLang="zh-CN" sz="1500" i="1">
                          <a:sym typeface="Symbol" panose="05050102010706020507" pitchFamily="18" charset="2"/>
                        </a:rPr>
                        <a:t></a:t>
                      </a:r>
                      <a:r>
                        <a:rPr lang="en-US" altLang="zh-CN" sz="1500"/>
                        <a:t>, </a:t>
                      </a:r>
                      <a:r>
                        <a:rPr lang="en-US" altLang="zh-CN" sz="1500" i="1">
                          <a:sym typeface="Symbol" panose="05050102010706020507" pitchFamily="18" charset="2"/>
                        </a:rPr>
                        <a:t></a:t>
                      </a:r>
                      <a:r>
                        <a:rPr lang="en-US" altLang="zh-CN" sz="1500">
                          <a:sym typeface="Symbol" panose="05050102010706020507" pitchFamily="18" charset="2"/>
                        </a:rPr>
                        <a:t> </a:t>
                      </a:r>
                      <a:r>
                        <a:rPr lang="en-US" altLang="zh-CN" sz="1500"/>
                        <a:t> (</a:t>
                      </a:r>
                      <a:r>
                        <a:rPr lang="en-US" altLang="zh-CN" sz="1500">
                          <a:sym typeface="Symbol" panose="05050102010706020507" pitchFamily="18" charset="2"/>
                        </a:rPr>
                        <a:t></a:t>
                      </a:r>
                      <a:r>
                        <a:rPr lang="en-US" altLang="zh-CN" sz="1500"/>
                        <a:t> </a:t>
                      </a:r>
                      <a:r>
                        <a:rPr lang="en-US" altLang="zh-CN" sz="1500">
                          <a:sym typeface="MT Extra" panose="05050102010205020202" pitchFamily="18" charset="2"/>
                        </a:rPr>
                        <a:t> </a:t>
                      </a:r>
                      <a:r>
                        <a:rPr lang="en-US" altLang="zh-CN" sz="1500"/>
                        <a:t>N)</a:t>
                      </a:r>
                      <a:r>
                        <a:rPr lang="en-US" altLang="zh-CN" sz="1500" baseline="30000"/>
                        <a:t>*</a:t>
                      </a:r>
                      <a:r>
                        <a:rPr lang="en-US" altLang="zh-CN" sz="1500"/>
                        <a:t> </a:t>
                      </a:r>
                      <a:r>
                        <a:rPr lang="en-US" altLang="zh-CN" sz="1500">
                          <a:sym typeface="Symbol" panose="05050102010706020507" pitchFamily="18" charset="2"/>
                        </a:rPr>
                        <a:t> </a:t>
                      </a:r>
                      <a:r>
                        <a:rPr lang="en-US" altLang="zh-CN" sz="1500" i="1">
                          <a:sym typeface="Symbol" panose="05050102010706020507" pitchFamily="18" charset="2"/>
                        </a:rPr>
                        <a:t></a:t>
                      </a:r>
                      <a:r>
                        <a:rPr lang="en-US" altLang="zh-CN" sz="1500"/>
                        <a:t> </a:t>
                      </a:r>
                      <a:r>
                        <a:rPr lang="en-US" altLang="zh-CN" sz="1500">
                          <a:sym typeface="Symbol" panose="05050102010706020507" pitchFamily="18" charset="2"/>
                        </a:rPr>
                        <a:t></a:t>
                      </a:r>
                      <a:r>
                        <a:rPr lang="en-US" altLang="zh-CN" sz="1500"/>
                        <a:t> </a:t>
                      </a:r>
                      <a:r>
                        <a:rPr lang="en-US" altLang="zh-CN" sz="1500">
                          <a:sym typeface="Symbol" panose="05050102010706020507" pitchFamily="18" charset="2"/>
                        </a:rPr>
                        <a:t></a:t>
                      </a:r>
                      <a:r>
                        <a:rPr lang="en-US" altLang="zh-CN" sz="1500"/>
                        <a:t>. </a:t>
                      </a:r>
                      <a:endParaRPr lang="en-US" altLang="zh-CN"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457200" lvl="1" indent="-457200" algn="l" rtl="0" eaLnBrk="0" fontAlgn="base" hangingPunct="0">
                        <a:lnSpc>
                          <a:spcPct val="150000"/>
                        </a:lnSpc>
                        <a:spcBef>
                          <a:spcPct val="20000"/>
                        </a:spcBef>
                        <a:spcAft>
                          <a:spcPct val="0"/>
                        </a:spcAft>
                        <a:buFont typeface="Arial" panose="020B0604020202020204" pitchFamily="34" charset="0"/>
                        <a:defRPr sz="2000" kern="1200">
                          <a:solidFill>
                            <a:srgbClr val="003300"/>
                          </a:solidFill>
                          <a:latin typeface="黑体" panose="02010609060101010101" pitchFamily="49" charset="-122"/>
                          <a:ea typeface="黑体" panose="02010609060101010101" pitchFamily="49" charset="-122"/>
                          <a:cs typeface="+mn-cs"/>
                        </a:defRPr>
                      </a:lvl2pPr>
                      <a:lvl3pPr marL="914400" lvl="2" indent="-914400" algn="l" rtl="0" eaLnBrk="0" fontAlgn="base" hangingPunct="0">
                        <a:lnSpc>
                          <a:spcPct val="150000"/>
                        </a:lnSpc>
                        <a:spcBef>
                          <a:spcPct val="20000"/>
                        </a:spcBef>
                        <a:spcAft>
                          <a:spcPct val="0"/>
                        </a:spcAft>
                        <a:buFont typeface="Arial" panose="020B0604020202020204" pitchFamily="34" charset="0"/>
                        <a:defRPr sz="1800" kern="1200">
                          <a:solidFill>
                            <a:schemeClr val="tx1"/>
                          </a:solidFill>
                          <a:latin typeface="+mn-lt"/>
                          <a:ea typeface="+mn-ea"/>
                          <a:cs typeface="+mn-cs"/>
                        </a:defRPr>
                      </a:lvl3pPr>
                      <a:lvl4pPr marL="1371600" lvl="3" indent="-1371600" algn="l" rtl="0" eaLnBrk="0" fontAlgn="base" hangingPunct="0">
                        <a:lnSpc>
                          <a:spcPct val="150000"/>
                        </a:lnSpc>
                        <a:spcBef>
                          <a:spcPct val="20000"/>
                        </a:spcBef>
                        <a:spcAft>
                          <a:spcPct val="0"/>
                        </a:spcAft>
                        <a:buFont typeface="Arial" panose="020B0604020202020204" pitchFamily="34" charset="0"/>
                        <a:defRPr sz="1600" kern="1200">
                          <a:solidFill>
                            <a:srgbClr val="003300"/>
                          </a:solidFill>
                          <a:latin typeface="黑体" panose="02010609060101010101" pitchFamily="49" charset="-122"/>
                          <a:ea typeface="黑体" panose="02010609060101010101" pitchFamily="49" charset="-122"/>
                          <a:cs typeface="+mn-cs"/>
                        </a:defRPr>
                      </a:lvl4pPr>
                      <a:lvl5pPr marL="1828800" lvl="4" indent="-1828800" algn="l" rtl="0" eaLnBrk="0" fontAlgn="base" hangingPunct="0">
                        <a:lnSpc>
                          <a:spcPct val="150000"/>
                        </a:lnSpc>
                        <a:spcBef>
                          <a:spcPct val="20000"/>
                        </a:spcBef>
                        <a:spcAft>
                          <a:spcPct val="0"/>
                        </a:spcAft>
                        <a:buFont typeface="Arial" panose="020B0604020202020204" pitchFamily="34" charset="0"/>
                        <a:defRPr sz="1600" kern="1200">
                          <a:solidFill>
                            <a:schemeClr val="tx1"/>
                          </a:solidFill>
                          <a:latin typeface="+mn-lt"/>
                          <a:ea typeface="+mn-ea"/>
                          <a:cs typeface="+mn-cs"/>
                        </a:defRPr>
                      </a:lvl5pPr>
                    </a:lstStyle>
                    <a:p>
                      <a:pPr marL="0" lvl="0" indent="0" algn="ctr">
                        <a:buNone/>
                      </a:pPr>
                      <a:r>
                        <a:rPr lang="en-US" altLang="zh-CN" sz="1500"/>
                        <a:t>Turing Machine</a:t>
                      </a:r>
                      <a:br>
                        <a:rPr lang="en-US" altLang="zh-CN" sz="1500"/>
                      </a:br>
                      <a:r>
                        <a:rPr lang="en-US" altLang="zh-CN" sz="1500"/>
                        <a:t>(</a:t>
                      </a:r>
                      <a:r>
                        <a:rPr lang="en-US" altLang="zh-CN" sz="1500" b="1"/>
                        <a:t>TM</a:t>
                      </a:r>
                      <a:r>
                        <a:rPr lang="en-US" altLang="zh-CN" sz="1500"/>
                        <a:t>)</a:t>
                      </a:r>
                      <a:endParaRPr lang="en-US" altLang="zh-CN" sz="15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8946" name="上箭头 80930"/>
          <p:cNvSpPr/>
          <p:nvPr/>
        </p:nvSpPr>
        <p:spPr>
          <a:xfrm>
            <a:off x="685800" y="2133600"/>
            <a:ext cx="457200" cy="1905000"/>
          </a:xfrm>
          <a:prstGeom prst="upArrow">
            <a:avLst>
              <a:gd name="adj1" fmla="val 32638"/>
              <a:gd name="adj2" fmla="val 104108"/>
            </a:avLst>
          </a:prstGeom>
          <a:noFill/>
          <a:ln w="9525" cap="flat" cmpd="sng">
            <a:solidFill>
              <a:srgbClr val="006600"/>
            </a:solidFill>
            <a:prstDash val="solid"/>
            <a:miter/>
            <a:headEnd type="none" w="med" len="med"/>
            <a:tailEnd type="none" w="med" len="med"/>
          </a:ln>
        </p:spPr>
        <p:txBody>
          <a:bodyPr wrap="none" anchor="ctr"/>
          <a:p>
            <a:pPr algn="ctr" eaLnBrk="0" hangingPunct="0"/>
            <a:endParaRPr lang="en-US" altLang="x-none">
              <a:solidFill>
                <a:srgbClr val="006600"/>
              </a:solidFill>
              <a:latin typeface="Arial" panose="020B0604020202020204" pitchFamily="34" charset="0"/>
              <a:ea typeface="宋体" panose="02010600030101010101" pitchFamily="2" charset="-122"/>
            </a:endParaRPr>
          </a:p>
        </p:txBody>
      </p:sp>
      <p:sp>
        <p:nvSpPr>
          <p:cNvPr id="38947" name="上箭头 80931"/>
          <p:cNvSpPr/>
          <p:nvPr/>
        </p:nvSpPr>
        <p:spPr>
          <a:xfrm flipV="1">
            <a:off x="685800" y="4648200"/>
            <a:ext cx="457200" cy="1143000"/>
          </a:xfrm>
          <a:prstGeom prst="upArrow">
            <a:avLst>
              <a:gd name="adj1" fmla="val 32638"/>
              <a:gd name="adj2" fmla="val 62500"/>
            </a:avLst>
          </a:prstGeom>
          <a:noFill/>
          <a:ln w="9525" cap="flat" cmpd="sng">
            <a:solidFill>
              <a:srgbClr val="3333CC"/>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8948" name="文本框 80932"/>
          <p:cNvSpPr txBox="1"/>
          <p:nvPr/>
        </p:nvSpPr>
        <p:spPr>
          <a:xfrm>
            <a:off x="0" y="4953000"/>
            <a:ext cx="1905000" cy="304800"/>
          </a:xfrm>
          <a:prstGeom prst="rect">
            <a:avLst/>
          </a:prstGeom>
          <a:noFill/>
          <a:ln w="9525">
            <a:noFill/>
          </a:ln>
        </p:spPr>
        <p:txBody>
          <a:bodyPr anchor="t">
            <a:spAutoFit/>
          </a:bodyPr>
          <a:p>
            <a:pPr algn="ctr" eaLnBrk="0" hangingPunct="0">
              <a:spcBef>
                <a:spcPct val="50000"/>
              </a:spcBef>
            </a:pPr>
            <a:r>
              <a:rPr lang="en-US" altLang="zh-CN" sz="1400" b="1">
                <a:solidFill>
                  <a:srgbClr val="3333CC"/>
                </a:solidFill>
                <a:latin typeface="Arial" panose="020B0604020202020204" pitchFamily="34" charset="0"/>
                <a:ea typeface="宋体" panose="02010600030101010101" pitchFamily="2" charset="-122"/>
              </a:rPr>
              <a:t>Useful in Theory</a:t>
            </a:r>
            <a:endParaRPr lang="en-US" altLang="zh-CN" sz="1400" b="1">
              <a:solidFill>
                <a:srgbClr val="3333CC"/>
              </a:solidFill>
              <a:latin typeface="Arial" panose="020B0604020202020204" pitchFamily="34" charset="0"/>
              <a:ea typeface="宋体" panose="02010600030101010101" pitchFamily="2" charset="-122"/>
            </a:endParaRPr>
          </a:p>
        </p:txBody>
      </p:sp>
      <p:sp>
        <p:nvSpPr>
          <p:cNvPr id="38949" name="文本框 80933"/>
          <p:cNvSpPr txBox="1"/>
          <p:nvPr/>
        </p:nvSpPr>
        <p:spPr>
          <a:xfrm>
            <a:off x="0" y="2971800"/>
            <a:ext cx="1905000" cy="304800"/>
          </a:xfrm>
          <a:prstGeom prst="rect">
            <a:avLst/>
          </a:prstGeom>
          <a:noFill/>
          <a:ln w="9525">
            <a:noFill/>
          </a:ln>
        </p:spPr>
        <p:txBody>
          <a:bodyPr anchor="t">
            <a:spAutoFit/>
          </a:bodyPr>
          <a:p>
            <a:pPr algn="ctr" eaLnBrk="0" hangingPunct="0">
              <a:spcBef>
                <a:spcPct val="50000"/>
              </a:spcBef>
            </a:pPr>
            <a:r>
              <a:rPr lang="en-US" altLang="zh-CN" sz="1400" b="1">
                <a:solidFill>
                  <a:srgbClr val="006600"/>
                </a:solidFill>
                <a:latin typeface="Arial" panose="020B0604020202020204" pitchFamily="34" charset="0"/>
                <a:ea typeface="宋体" panose="02010600030101010101" pitchFamily="2" charset="-122"/>
              </a:rPr>
              <a:t>Useful in Practice</a:t>
            </a:r>
            <a:endParaRPr lang="en-US" altLang="zh-CN" sz="1400" b="1">
              <a:solidFill>
                <a:srgbClr val="0066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占位符 78850"/>
          <p:cNvSpPr>
            <a:spLocks noGrp="1"/>
          </p:cNvSpPr>
          <p:nvPr>
            <p:ph idx="1"/>
          </p:nvPr>
        </p:nvSpPr>
        <p:spPr>
          <a:xfrm>
            <a:off x="1370013" y="1827213"/>
            <a:ext cx="7313612" cy="4344987"/>
          </a:xfrm>
          <a:ln/>
        </p:spPr>
        <p:txBody>
          <a:bodyPr anchor="t"/>
          <a:p>
            <a:pPr>
              <a:lnSpc>
                <a:spcPct val="90000"/>
              </a:lnSpc>
            </a:pPr>
            <a:r>
              <a:rPr lang="en-US" altLang="zh-CN" sz="2800" kern="1200">
                <a:latin typeface="+mn-lt"/>
                <a:ea typeface="+mn-ea"/>
                <a:cs typeface="+mn-cs"/>
              </a:rPr>
              <a:t>What languages it can generate ?</a:t>
            </a:r>
            <a:endParaRPr lang="en-US" altLang="zh-CN" sz="2800" kern="1200">
              <a:latin typeface="+mn-lt"/>
              <a:ea typeface="+mn-ea"/>
              <a:cs typeface="+mn-cs"/>
            </a:endParaRPr>
          </a:p>
          <a:p>
            <a:pPr lvl="1">
              <a:lnSpc>
                <a:spcPct val="90000"/>
              </a:lnSpc>
            </a:pPr>
            <a:r>
              <a:rPr lang="en-US" altLang="zh-CN" sz="2000" kern="1200">
                <a:latin typeface="黑体" panose="02010609060101010101" pitchFamily="49" charset="-122"/>
                <a:ea typeface="黑体" panose="02010609060101010101" pitchFamily="49" charset="-122"/>
                <a:cs typeface="+mn-cs"/>
              </a:rPr>
              <a:t>L</a:t>
            </a:r>
            <a:r>
              <a:rPr lang="en-US" altLang="zh-CN" sz="2000" kern="1200" baseline="-25000">
                <a:latin typeface="黑体" panose="02010609060101010101" pitchFamily="49" charset="-122"/>
                <a:ea typeface="黑体" panose="02010609060101010101" pitchFamily="49" charset="-122"/>
                <a:cs typeface="+mn-cs"/>
              </a:rPr>
              <a:t>0</a:t>
            </a:r>
            <a:r>
              <a:rPr lang="en-US" altLang="zh-CN" sz="2000" kern="1200">
                <a:latin typeface="黑体" panose="02010609060101010101" pitchFamily="49" charset="-122"/>
                <a:ea typeface="黑体" panose="02010609060101010101" pitchFamily="49" charset="-122"/>
                <a:cs typeface="+mn-cs"/>
              </a:rPr>
              <a:t> = {a</a:t>
            </a:r>
            <a:r>
              <a:rPr lang="en-US" altLang="zh-CN" sz="2000" kern="1200" baseline="30000">
                <a:latin typeface="黑体" panose="02010609060101010101" pitchFamily="49" charset="-122"/>
                <a:ea typeface="黑体" panose="02010609060101010101" pitchFamily="49" charset="-122"/>
                <a:cs typeface="+mn-cs"/>
              </a:rPr>
              <a:t>n </a:t>
            </a:r>
            <a:r>
              <a:rPr lang="en-US" altLang="zh-CN" sz="2000" kern="1200">
                <a:latin typeface="黑体" panose="02010609060101010101" pitchFamily="49" charset="-122"/>
                <a:ea typeface="黑体" panose="02010609060101010101" pitchFamily="49" charset="-122"/>
                <a:cs typeface="+mn-cs"/>
              </a:rPr>
              <a:t>b</a:t>
            </a:r>
            <a:r>
              <a:rPr lang="en-US" altLang="zh-CN" sz="2000" kern="1200" baseline="30000">
                <a:latin typeface="黑体" panose="02010609060101010101" pitchFamily="49" charset="-122"/>
                <a:ea typeface="黑体" panose="02010609060101010101" pitchFamily="49" charset="-122"/>
                <a:cs typeface="+mn-cs"/>
              </a:rPr>
              <a:t>n</a:t>
            </a:r>
            <a:r>
              <a:rPr lang="en-US" altLang="zh-CN" sz="2000" kern="1200">
                <a:latin typeface="黑体" panose="02010609060101010101" pitchFamily="49" charset="-122"/>
                <a:ea typeface="黑体" panose="02010609060101010101" pitchFamily="49" charset="-122"/>
                <a:cs typeface="+mn-cs"/>
                <a:sym typeface="Symbol" panose="05050102010706020507" pitchFamily="18" charset="2"/>
              </a:rPr>
              <a:t> | n  1</a:t>
            </a:r>
            <a:r>
              <a:rPr lang="en-US" altLang="zh-CN" sz="2000" kern="1200">
                <a:latin typeface="黑体" panose="02010609060101010101" pitchFamily="49" charset="-122"/>
                <a:ea typeface="黑体" panose="02010609060101010101" pitchFamily="49" charset="-122"/>
                <a:cs typeface="+mn-cs"/>
              </a:rPr>
              <a:t>}</a:t>
            </a:r>
            <a:endParaRPr lang="en-US" altLang="zh-CN" sz="2000" kern="1200">
              <a:latin typeface="黑体" panose="02010609060101010101" pitchFamily="49" charset="-122"/>
              <a:ea typeface="黑体" panose="02010609060101010101" pitchFamily="49" charset="-122"/>
              <a:cs typeface="+mn-cs"/>
            </a:endParaRPr>
          </a:p>
          <a:p>
            <a:pPr lvl="2">
              <a:lnSpc>
                <a:spcPct val="90000"/>
              </a:lnSpc>
            </a:pPr>
            <a:r>
              <a:rPr lang="en-US" altLang="zh-CN" sz="1800"/>
              <a:t>Abstraction of some problem in practice</a:t>
            </a:r>
            <a:endParaRPr lang="en-US" altLang="zh-CN" sz="1800"/>
          </a:p>
          <a:p>
            <a:pPr>
              <a:lnSpc>
                <a:spcPct val="90000"/>
              </a:lnSpc>
            </a:pPr>
            <a:r>
              <a:rPr lang="en-US" altLang="zh-CN" sz="2800" kern="1200">
                <a:latin typeface="+mn-lt"/>
                <a:ea typeface="+mn-ea"/>
                <a:cs typeface="+mn-cs"/>
              </a:rPr>
              <a:t>What languages it can not generate ?</a:t>
            </a:r>
            <a:endParaRPr lang="en-US" altLang="zh-CN" sz="2800" kern="1200">
              <a:latin typeface="+mn-lt"/>
              <a:ea typeface="+mn-ea"/>
              <a:cs typeface="+mn-cs"/>
            </a:endParaRPr>
          </a:p>
          <a:p>
            <a:pPr lvl="1">
              <a:lnSpc>
                <a:spcPct val="90000"/>
              </a:lnSpc>
            </a:pPr>
            <a:r>
              <a:rPr lang="en-US" altLang="zh-CN" sz="2000" kern="1200">
                <a:latin typeface="黑体" panose="02010609060101010101" pitchFamily="49" charset="-122"/>
                <a:ea typeface="黑体" panose="02010609060101010101" pitchFamily="49" charset="-122"/>
                <a:cs typeface="+mn-cs"/>
              </a:rPr>
              <a:t>L</a:t>
            </a:r>
            <a:r>
              <a:rPr lang="en-US" altLang="zh-CN" sz="2000" kern="1200" baseline="-25000">
                <a:latin typeface="黑体" panose="02010609060101010101" pitchFamily="49" charset="-122"/>
                <a:ea typeface="黑体" panose="02010609060101010101" pitchFamily="49" charset="-122"/>
                <a:cs typeface="+mn-cs"/>
              </a:rPr>
              <a:t>1</a:t>
            </a:r>
            <a:r>
              <a:rPr lang="en-US" altLang="zh-CN" sz="2000" kern="1200">
                <a:latin typeface="黑体" panose="02010609060101010101" pitchFamily="49" charset="-122"/>
                <a:ea typeface="黑体" panose="02010609060101010101" pitchFamily="49" charset="-122"/>
                <a:cs typeface="+mn-cs"/>
              </a:rPr>
              <a:t> = {</a:t>
            </a:r>
            <a:r>
              <a:rPr lang="en-US" altLang="zh-CN" sz="2000" i="1" kern="1200">
                <a:latin typeface="黑体" panose="02010609060101010101" pitchFamily="49" charset="-122"/>
                <a:ea typeface="黑体" panose="02010609060101010101" pitchFamily="49" charset="-122"/>
                <a:cs typeface="+mn-cs"/>
                <a:sym typeface="Symbol" panose="05050102010706020507" pitchFamily="18" charset="2"/>
              </a:rPr>
              <a:t></a:t>
            </a:r>
            <a:r>
              <a:rPr lang="en-US" altLang="zh-CN" sz="2000" kern="1200">
                <a:latin typeface="黑体" panose="02010609060101010101" pitchFamily="49" charset="-122"/>
                <a:ea typeface="黑体" panose="02010609060101010101" pitchFamily="49" charset="-122"/>
                <a:cs typeface="+mn-cs"/>
                <a:sym typeface="Symbol" panose="05050102010706020507" pitchFamily="18" charset="2"/>
              </a:rPr>
              <a:t> c </a:t>
            </a:r>
            <a:r>
              <a:rPr lang="en-US" altLang="zh-CN" sz="2000" i="1" kern="1200">
                <a:latin typeface="黑体" panose="02010609060101010101" pitchFamily="49" charset="-122"/>
                <a:ea typeface="黑体" panose="02010609060101010101" pitchFamily="49" charset="-122"/>
                <a:cs typeface="+mn-cs"/>
                <a:sym typeface="Symbol" panose="05050102010706020507" pitchFamily="18" charset="2"/>
              </a:rPr>
              <a:t></a:t>
            </a:r>
            <a:r>
              <a:rPr lang="en-US" altLang="zh-CN" sz="2000" kern="1200">
                <a:latin typeface="黑体" panose="02010609060101010101" pitchFamily="49" charset="-122"/>
                <a:ea typeface="黑体" panose="02010609060101010101" pitchFamily="49" charset="-122"/>
                <a:cs typeface="+mn-cs"/>
                <a:sym typeface="Symbol" panose="05050102010706020507" pitchFamily="18" charset="2"/>
              </a:rPr>
              <a:t> | </a:t>
            </a:r>
            <a:r>
              <a:rPr lang="en-US" altLang="zh-CN" sz="2000" i="1" kern="1200">
                <a:latin typeface="黑体" panose="02010609060101010101" pitchFamily="49" charset="-122"/>
                <a:ea typeface="黑体" panose="02010609060101010101" pitchFamily="49" charset="-122"/>
                <a:cs typeface="+mn-cs"/>
                <a:sym typeface="Symbol" panose="05050102010706020507" pitchFamily="18" charset="2"/>
              </a:rPr>
              <a:t></a:t>
            </a:r>
            <a:r>
              <a:rPr lang="en-US" altLang="zh-CN" sz="2000" kern="1200">
                <a:latin typeface="黑体" panose="02010609060101010101" pitchFamily="49" charset="-122"/>
                <a:ea typeface="黑体" panose="02010609060101010101" pitchFamily="49" charset="-122"/>
                <a:cs typeface="+mn-cs"/>
                <a:sym typeface="Symbol" panose="05050102010706020507" pitchFamily="18" charset="2"/>
              </a:rPr>
              <a:t>  (a | b)</a:t>
            </a:r>
            <a:r>
              <a:rPr lang="en-US" altLang="zh-CN" sz="2000" kern="1200" baseline="30000">
                <a:latin typeface="黑体" panose="02010609060101010101" pitchFamily="49" charset="-122"/>
                <a:ea typeface="黑体" panose="02010609060101010101" pitchFamily="49" charset="-122"/>
                <a:cs typeface="+mn-cs"/>
                <a:sym typeface="Symbol" panose="05050102010706020507" pitchFamily="18" charset="2"/>
              </a:rPr>
              <a:t>*</a:t>
            </a:r>
            <a:r>
              <a:rPr lang="en-US" altLang="zh-CN" sz="2000" kern="1200">
                <a:latin typeface="黑体" panose="02010609060101010101" pitchFamily="49" charset="-122"/>
                <a:ea typeface="黑体" panose="02010609060101010101" pitchFamily="49" charset="-122"/>
                <a:cs typeface="+mn-cs"/>
                <a:sym typeface="Symbol" panose="05050102010706020507" pitchFamily="18" charset="2"/>
              </a:rPr>
              <a:t>  a, b, c  </a:t>
            </a:r>
            <a:r>
              <a:rPr lang="en-US" altLang="zh-CN" sz="2000" kern="1200">
                <a:latin typeface="黑体" panose="02010609060101010101" pitchFamily="49" charset="-122"/>
                <a:ea typeface="黑体" panose="02010609060101010101" pitchFamily="49" charset="-122"/>
                <a:cs typeface="+mn-cs"/>
              </a:rPr>
              <a:t>}</a:t>
            </a:r>
            <a:endParaRPr lang="en-US" altLang="zh-CN" sz="2000" kern="1200">
              <a:latin typeface="黑体" panose="02010609060101010101" pitchFamily="49" charset="-122"/>
              <a:ea typeface="黑体" panose="02010609060101010101" pitchFamily="49" charset="-122"/>
              <a:cs typeface="+mn-cs"/>
            </a:endParaRPr>
          </a:p>
          <a:p>
            <a:pPr lvl="2">
              <a:lnSpc>
                <a:spcPct val="90000"/>
              </a:lnSpc>
            </a:pPr>
            <a:r>
              <a:rPr lang="en-US" altLang="zh-CN" sz="1800"/>
              <a:t>Abstraction of some problem in practice</a:t>
            </a:r>
            <a:endParaRPr lang="en-US" altLang="zh-CN" sz="1800"/>
          </a:p>
          <a:p>
            <a:pPr lvl="2">
              <a:lnSpc>
                <a:spcPct val="90000"/>
              </a:lnSpc>
            </a:pPr>
            <a:r>
              <a:rPr lang="en-US" altLang="zh-CN" sz="1800"/>
              <a:t>How to solve the problem ?</a:t>
            </a:r>
            <a:endParaRPr lang="en-US" altLang="zh-CN" sz="1800"/>
          </a:p>
          <a:p>
            <a:pPr lvl="1">
              <a:lnSpc>
                <a:spcPct val="90000"/>
              </a:lnSpc>
            </a:pPr>
            <a:r>
              <a:rPr lang="en-US" altLang="zh-CN" sz="2000" kern="1200">
                <a:latin typeface="黑体" panose="02010609060101010101" pitchFamily="49" charset="-122"/>
                <a:ea typeface="黑体" panose="02010609060101010101" pitchFamily="49" charset="-122"/>
                <a:cs typeface="+mn-cs"/>
              </a:rPr>
              <a:t>L</a:t>
            </a:r>
            <a:r>
              <a:rPr lang="en-US" altLang="zh-CN" sz="2000" kern="1200" baseline="-25000">
                <a:latin typeface="黑体" panose="02010609060101010101" pitchFamily="49" charset="-122"/>
                <a:ea typeface="黑体" panose="02010609060101010101" pitchFamily="49" charset="-122"/>
                <a:cs typeface="+mn-cs"/>
              </a:rPr>
              <a:t>2</a:t>
            </a:r>
            <a:r>
              <a:rPr lang="en-US" altLang="zh-CN" sz="2000" kern="1200">
                <a:latin typeface="黑体" panose="02010609060101010101" pitchFamily="49" charset="-122"/>
                <a:ea typeface="黑体" panose="02010609060101010101" pitchFamily="49" charset="-122"/>
                <a:cs typeface="+mn-cs"/>
              </a:rPr>
              <a:t> = {a</a:t>
            </a:r>
            <a:r>
              <a:rPr lang="en-US" altLang="zh-CN" sz="2000" kern="1200" baseline="30000">
                <a:latin typeface="黑体" panose="02010609060101010101" pitchFamily="49" charset="-122"/>
                <a:ea typeface="黑体" panose="02010609060101010101" pitchFamily="49" charset="-122"/>
                <a:cs typeface="+mn-cs"/>
              </a:rPr>
              <a:t>n </a:t>
            </a:r>
            <a:r>
              <a:rPr lang="en-US" altLang="zh-CN" sz="2000" kern="1200">
                <a:latin typeface="黑体" panose="02010609060101010101" pitchFamily="49" charset="-122"/>
                <a:ea typeface="黑体" panose="02010609060101010101" pitchFamily="49" charset="-122"/>
                <a:cs typeface="+mn-cs"/>
              </a:rPr>
              <a:t>b</a:t>
            </a:r>
            <a:r>
              <a:rPr lang="en-US" altLang="zh-CN" sz="2000" kern="1200" baseline="30000">
                <a:latin typeface="黑体" panose="02010609060101010101" pitchFamily="49" charset="-122"/>
                <a:ea typeface="黑体" panose="02010609060101010101" pitchFamily="49" charset="-122"/>
                <a:cs typeface="+mn-cs"/>
              </a:rPr>
              <a:t>m </a:t>
            </a:r>
            <a:r>
              <a:rPr lang="en-US" altLang="zh-CN" sz="2000" kern="1200">
                <a:latin typeface="黑体" panose="02010609060101010101" pitchFamily="49" charset="-122"/>
                <a:ea typeface="黑体" panose="02010609060101010101" pitchFamily="49" charset="-122"/>
                <a:cs typeface="+mn-cs"/>
              </a:rPr>
              <a:t>c</a:t>
            </a:r>
            <a:r>
              <a:rPr lang="en-US" altLang="zh-CN" sz="2000" kern="1200" baseline="30000">
                <a:latin typeface="黑体" panose="02010609060101010101" pitchFamily="49" charset="-122"/>
                <a:ea typeface="黑体" panose="02010609060101010101" pitchFamily="49" charset="-122"/>
                <a:cs typeface="+mn-cs"/>
              </a:rPr>
              <a:t>n </a:t>
            </a:r>
            <a:r>
              <a:rPr lang="en-US" altLang="zh-CN" sz="2000" kern="1200">
                <a:latin typeface="黑体" panose="02010609060101010101" pitchFamily="49" charset="-122"/>
                <a:ea typeface="黑体" panose="02010609060101010101" pitchFamily="49" charset="-122"/>
                <a:cs typeface="+mn-cs"/>
              </a:rPr>
              <a:t>d</a:t>
            </a:r>
            <a:r>
              <a:rPr lang="en-US" altLang="zh-CN" sz="2000" kern="1200" baseline="30000">
                <a:latin typeface="黑体" panose="02010609060101010101" pitchFamily="49" charset="-122"/>
                <a:ea typeface="黑体" panose="02010609060101010101" pitchFamily="49" charset="-122"/>
                <a:cs typeface="+mn-cs"/>
              </a:rPr>
              <a:t>m</a:t>
            </a:r>
            <a:r>
              <a:rPr lang="en-US" altLang="zh-CN" sz="2000" kern="1200">
                <a:latin typeface="黑体" panose="02010609060101010101" pitchFamily="49" charset="-122"/>
                <a:ea typeface="黑体" panose="02010609060101010101" pitchFamily="49" charset="-122"/>
                <a:cs typeface="+mn-cs"/>
                <a:sym typeface="Symbol" panose="05050102010706020507" pitchFamily="18" charset="2"/>
              </a:rPr>
              <a:t> | n  1  m  1</a:t>
            </a:r>
            <a:r>
              <a:rPr lang="en-US" altLang="zh-CN" sz="2000" kern="1200">
                <a:latin typeface="黑体" panose="02010609060101010101" pitchFamily="49" charset="-122"/>
                <a:ea typeface="黑体" panose="02010609060101010101" pitchFamily="49" charset="-122"/>
                <a:cs typeface="+mn-cs"/>
              </a:rPr>
              <a:t>}</a:t>
            </a:r>
            <a:endParaRPr lang="en-US" altLang="zh-CN" sz="2000" kern="1200">
              <a:latin typeface="黑体" panose="02010609060101010101" pitchFamily="49" charset="-122"/>
              <a:ea typeface="黑体" panose="02010609060101010101" pitchFamily="49" charset="-122"/>
              <a:cs typeface="+mn-cs"/>
            </a:endParaRPr>
          </a:p>
          <a:p>
            <a:pPr lvl="2">
              <a:lnSpc>
                <a:spcPct val="90000"/>
              </a:lnSpc>
            </a:pPr>
            <a:r>
              <a:rPr lang="en-US" altLang="zh-CN" sz="1800"/>
              <a:t>Abstraction of some problem in practice</a:t>
            </a:r>
            <a:endParaRPr lang="en-US" altLang="zh-CN" sz="1800"/>
          </a:p>
          <a:p>
            <a:pPr lvl="2">
              <a:lnSpc>
                <a:spcPct val="90000"/>
              </a:lnSpc>
            </a:pPr>
            <a:r>
              <a:rPr lang="en-US" altLang="zh-CN" sz="1800"/>
              <a:t>How to solve the problem ?</a:t>
            </a:r>
            <a:endParaRPr lang="en-US" altLang="zh-CN" sz="18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a:ln/>
        </p:spPr>
        <p:txBody>
          <a:bodyPr vert="eaVert" wrap="square" lIns="91440" tIns="45720" rIns="91440" bIns="45720" anchor="ctr"/>
          <a:p>
            <a:r>
              <a:rPr lang="zh-CN" altLang="en-US" dirty="0"/>
              <a:t>推导</a:t>
            </a:r>
            <a:endParaRPr lang="zh-CN" altLang="en-US" dirty="0"/>
          </a:p>
        </p:txBody>
      </p:sp>
      <p:sp>
        <p:nvSpPr>
          <p:cNvPr id="41986" name="内容占位符 2"/>
          <p:cNvSpPr>
            <a:spLocks noGrp="1"/>
          </p:cNvSpPr>
          <p:nvPr>
            <p:ph idx="1"/>
          </p:nvPr>
        </p:nvSpPr>
        <p:spPr>
          <a:xfrm>
            <a:off x="500063" y="1571625"/>
            <a:ext cx="8186737" cy="4643438"/>
          </a:xfrm>
          <a:ln/>
        </p:spPr>
        <p:txBody>
          <a:bodyPr wrap="square" lIns="91440" tIns="45720" rIns="91440" bIns="45720" anchor="t"/>
          <a:p>
            <a:pPr/>
            <a:r>
              <a:rPr lang="zh-CN" altLang="en-US" kern="1200" dirty="0">
                <a:latin typeface="+mn-lt"/>
                <a:ea typeface="+mn-ea"/>
                <a:cs typeface="+mn-cs"/>
              </a:rPr>
              <a:t>推导（</a:t>
            </a:r>
            <a:r>
              <a:rPr lang="en-US" altLang="zh-CN" kern="1200">
                <a:latin typeface="+mn-lt"/>
                <a:ea typeface="+mn-ea"/>
                <a:cs typeface="+mn-cs"/>
              </a:rPr>
              <a:t>derivation</a:t>
            </a:r>
            <a:r>
              <a:rPr lang="zh-CN" altLang="en-US" kern="1200" dirty="0">
                <a:latin typeface="+mn-lt"/>
                <a:ea typeface="+mn-ea"/>
                <a:cs typeface="+mn-cs"/>
              </a:rPr>
              <a:t>）：从开始符号开始，每一步推导就是用一个产生式的右方取代左端的非终端符号</a:t>
            </a:r>
            <a:endParaRPr lang="en-US" altLang="zh-CN" kern="1200">
              <a:latin typeface="+mn-lt"/>
              <a:ea typeface="+mn-ea"/>
              <a:cs typeface="+mn-cs"/>
            </a:endParaRPr>
          </a:p>
          <a:p>
            <a:pPr lvl="1"/>
            <a:r>
              <a:rPr lang="zh-CN" altLang="en-US" kern="1200" dirty="0">
                <a:latin typeface="黑体" panose="02010609060101010101" pitchFamily="49" charset="-122"/>
                <a:ea typeface="黑体" panose="02010609060101010101" pitchFamily="49" charset="-122"/>
                <a:cs typeface="+mn-cs"/>
              </a:rPr>
              <a:t>例如：</a:t>
            </a:r>
            <a:endParaRPr lang="en-US" altLang="zh-CN" kern="1200">
              <a:latin typeface="黑体" panose="02010609060101010101" pitchFamily="49" charset="-122"/>
              <a:ea typeface="黑体" panose="02010609060101010101" pitchFamily="49" charset="-122"/>
              <a:cs typeface="+mn-cs"/>
            </a:endParaRPr>
          </a:p>
          <a:p>
            <a:pPr lvl="1"/>
            <a:endParaRPr lang="en-US" altLang="zh-CN" kern="1200">
              <a:latin typeface="黑体" panose="02010609060101010101" pitchFamily="49" charset="-122"/>
              <a:ea typeface="黑体" panose="02010609060101010101" pitchFamily="49" charset="-122"/>
              <a:cs typeface="+mn-cs"/>
            </a:endParaRPr>
          </a:p>
          <a:p>
            <a:pPr lvl="1">
              <a:lnSpc>
                <a:spcPct val="100000"/>
              </a:lnSpc>
            </a:pPr>
            <a:r>
              <a:rPr lang="zh-CN" altLang="en-US" kern="1200" dirty="0">
                <a:latin typeface="黑体" panose="02010609060101010101" pitchFamily="49" charset="-122"/>
                <a:ea typeface="黑体" panose="02010609060101010101" pitchFamily="49" charset="-122"/>
                <a:cs typeface="+mn-cs"/>
              </a:rPr>
              <a:t>我们将由开始符号推导出来的只含有终端符号的串称为这个文法的句子，一个文法</a:t>
            </a:r>
            <a:r>
              <a:rPr lang="en-US" altLang="zh-CN" kern="1200">
                <a:latin typeface="黑体" panose="02010609060101010101" pitchFamily="49" charset="-122"/>
                <a:ea typeface="黑体" panose="02010609060101010101" pitchFamily="49" charset="-122"/>
                <a:cs typeface="+mn-cs"/>
              </a:rPr>
              <a:t>G</a:t>
            </a:r>
            <a:r>
              <a:rPr lang="zh-CN" altLang="en-US" kern="1200" dirty="0">
                <a:latin typeface="黑体" panose="02010609060101010101" pitchFamily="49" charset="-122"/>
                <a:ea typeface="黑体" panose="02010609060101010101" pitchFamily="49" charset="-122"/>
                <a:cs typeface="+mn-cs"/>
              </a:rPr>
              <a:t>定义的语言就是这个文法所有句子的集合，记为</a:t>
            </a:r>
            <a:r>
              <a:rPr lang="en-US" altLang="zh-CN" kern="1200">
                <a:latin typeface="黑体" panose="02010609060101010101" pitchFamily="49" charset="-122"/>
                <a:ea typeface="黑体" panose="02010609060101010101" pitchFamily="49" charset="-122"/>
                <a:cs typeface="+mn-cs"/>
              </a:rPr>
              <a:t>L(G). </a:t>
            </a:r>
            <a:r>
              <a:rPr lang="zh-CN" altLang="en-US" kern="1200" dirty="0">
                <a:latin typeface="黑体" panose="02010609060101010101" pitchFamily="49" charset="-122"/>
                <a:ea typeface="黑体" panose="02010609060101010101" pitchFamily="49" charset="-122"/>
                <a:cs typeface="+mn-cs"/>
              </a:rPr>
              <a:t>判断一个终端符号串</a:t>
            </a:r>
            <a:r>
              <a:rPr lang="en-US" altLang="zh-CN" kern="1200">
                <a:latin typeface="黑体" panose="02010609060101010101" pitchFamily="49" charset="-122"/>
                <a:ea typeface="黑体" panose="02010609060101010101" pitchFamily="49" charset="-122"/>
                <a:cs typeface="+mn-cs"/>
              </a:rPr>
              <a:t>x</a:t>
            </a:r>
            <a:r>
              <a:rPr lang="zh-CN" altLang="en-US" kern="1200" dirty="0">
                <a:latin typeface="黑体" panose="02010609060101010101" pitchFamily="49" charset="-122"/>
                <a:ea typeface="黑体" panose="02010609060101010101" pitchFamily="49" charset="-122"/>
                <a:cs typeface="+mn-cs"/>
              </a:rPr>
              <a:t>是否符合</a:t>
            </a:r>
            <a:r>
              <a:rPr lang="en-US" altLang="zh-CN" kern="1200">
                <a:latin typeface="黑体" panose="02010609060101010101" pitchFamily="49" charset="-122"/>
                <a:ea typeface="黑体" panose="02010609060101010101" pitchFamily="49" charset="-122"/>
                <a:cs typeface="+mn-cs"/>
              </a:rPr>
              <a:t>G</a:t>
            </a:r>
            <a:r>
              <a:rPr lang="zh-CN" altLang="en-US" kern="1200" dirty="0">
                <a:latin typeface="黑体" panose="02010609060101010101" pitchFamily="49" charset="-122"/>
                <a:ea typeface="黑体" panose="02010609060101010101" pitchFamily="49" charset="-122"/>
                <a:cs typeface="+mn-cs"/>
              </a:rPr>
              <a:t>的语法就是判断</a:t>
            </a:r>
            <a:r>
              <a:rPr lang="en-US" altLang="zh-CN" kern="1200">
                <a:latin typeface="黑体" panose="02010609060101010101" pitchFamily="49" charset="-122"/>
                <a:ea typeface="黑体" panose="02010609060101010101" pitchFamily="49" charset="-122"/>
                <a:cs typeface="+mn-cs"/>
              </a:rPr>
              <a:t>x</a:t>
            </a:r>
            <a:r>
              <a:rPr lang="zh-CN" altLang="en-US" kern="1200" dirty="0">
                <a:latin typeface="黑体" panose="02010609060101010101" pitchFamily="49" charset="-122"/>
                <a:ea typeface="黑体" panose="02010609060101010101" pitchFamily="49" charset="-122"/>
                <a:cs typeface="+mn-cs"/>
              </a:rPr>
              <a:t>是否属于</a:t>
            </a:r>
            <a:r>
              <a:rPr lang="en-US" altLang="zh-CN" kern="1200">
                <a:latin typeface="黑体" panose="02010609060101010101" pitchFamily="49" charset="-122"/>
                <a:ea typeface="黑体" panose="02010609060101010101" pitchFamily="49" charset="-122"/>
                <a:cs typeface="+mn-cs"/>
              </a:rPr>
              <a:t>L(G).</a:t>
            </a:r>
            <a:endParaRPr lang="zh-CN" altLang="en-US" kern="1200" dirty="0">
              <a:latin typeface="黑体" panose="02010609060101010101" pitchFamily="49" charset="-122"/>
              <a:ea typeface="黑体" panose="02010609060101010101" pitchFamily="49" charset="-122"/>
              <a:cs typeface="+mn-cs"/>
            </a:endParaRPr>
          </a:p>
        </p:txBody>
      </p:sp>
      <p:graphicFrame>
        <p:nvGraphicFramePr>
          <p:cNvPr id="41987" name="Object 3"/>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91" name="" r:id="rId1" imgW="114300" imgH="215265" progId="Equation.3">
                  <p:embed/>
                </p:oleObj>
              </mc:Choice>
              <mc:Fallback>
                <p:oleObj name="" r:id="rId1" imgW="114300" imgH="215265" progId="Equation.3">
                  <p:embed/>
                  <p:pic>
                    <p:nvPicPr>
                      <p:cNvPr id="0" name="图片 3090"/>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1988" name="Object 4"/>
          <p:cNvGraphicFramePr/>
          <p:nvPr/>
        </p:nvGraphicFramePr>
        <p:xfrm>
          <a:off x="1071563" y="3714750"/>
          <a:ext cx="7126287" cy="428625"/>
        </p:xfrm>
        <a:graphic>
          <a:graphicData uri="http://schemas.openxmlformats.org/presentationml/2006/ole">
            <mc:AlternateContent xmlns:mc="http://schemas.openxmlformats.org/markup-compatibility/2006">
              <mc:Choice xmlns:v="urn:schemas-microsoft-com:vml" Requires="v">
                <p:oleObj spid="_x0000_s3092" name="" r:id="rId3" imgW="3375025" imgH="203200" progId="Equation.3">
                  <p:embed/>
                </p:oleObj>
              </mc:Choice>
              <mc:Fallback>
                <p:oleObj name="" r:id="rId3" imgW="3375025" imgH="203200" progId="Equation.3">
                  <p:embed/>
                  <p:pic>
                    <p:nvPicPr>
                      <p:cNvPr id="0" name="图片 3091"/>
                      <p:cNvPicPr/>
                      <p:nvPr/>
                    </p:nvPicPr>
                    <p:blipFill>
                      <a:blip r:embed="rId4"/>
                      <a:stretch>
                        <a:fillRect/>
                      </a:stretch>
                    </p:blipFill>
                    <p:spPr>
                      <a:xfrm>
                        <a:off x="1071563" y="3714750"/>
                        <a:ext cx="7126287" cy="428625"/>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ln/>
        </p:spPr>
        <p:txBody>
          <a:bodyPr vert="eaVert" wrap="square" lIns="91440" tIns="45720" rIns="91440" bIns="45720" anchor="ctr"/>
          <a:p>
            <a:r>
              <a:rPr lang="zh-CN" altLang="en-US" dirty="0"/>
              <a:t>讨论</a:t>
            </a:r>
            <a:endParaRPr lang="zh-CN" altLang="en-US" dirty="0"/>
          </a:p>
        </p:txBody>
      </p:sp>
      <p:sp>
        <p:nvSpPr>
          <p:cNvPr id="43010" name="内容占位符 2"/>
          <p:cNvSpPr>
            <a:spLocks noGrp="1"/>
          </p:cNvSpPr>
          <p:nvPr>
            <p:ph idx="1"/>
          </p:nvPr>
        </p:nvSpPr>
        <p:spPr>
          <a:xfrm>
            <a:off x="500063" y="1571625"/>
            <a:ext cx="8186737" cy="4643438"/>
          </a:xfrm>
          <a:ln/>
        </p:spPr>
        <p:txBody>
          <a:bodyPr wrap="square" lIns="91440" tIns="45720" rIns="91440" bIns="45720" anchor="t"/>
          <a:p>
            <a:pPr/>
            <a:r>
              <a:rPr lang="zh-CN" altLang="en-US" kern="1200" dirty="0">
                <a:latin typeface="+mn-lt"/>
                <a:ea typeface="+mn-ea"/>
                <a:cs typeface="+mn-cs"/>
              </a:rPr>
              <a:t>为什么</a:t>
            </a:r>
            <a:r>
              <a:rPr lang="en-US" altLang="zh-CN" kern="1200">
                <a:latin typeface="+mn-lt"/>
                <a:ea typeface="+mn-ea"/>
                <a:cs typeface="+mn-cs"/>
              </a:rPr>
              <a:t>CFG</a:t>
            </a:r>
            <a:r>
              <a:rPr lang="zh-CN" altLang="en-US" kern="1200" dirty="0">
                <a:latin typeface="+mn-lt"/>
                <a:ea typeface="+mn-ea"/>
                <a:cs typeface="+mn-cs"/>
              </a:rPr>
              <a:t>定义语言的能力</a:t>
            </a:r>
            <a:r>
              <a:rPr lang="zh-CN" altLang="en-US" kern="1200" dirty="0">
                <a:solidFill>
                  <a:srgbClr val="FF0000"/>
                </a:solidFill>
                <a:latin typeface="+mn-lt"/>
                <a:ea typeface="+mn-ea"/>
                <a:cs typeface="+mn-cs"/>
              </a:rPr>
              <a:t>很可能</a:t>
            </a:r>
            <a:r>
              <a:rPr lang="zh-CN" altLang="en-US" kern="1200" dirty="0">
                <a:latin typeface="+mn-lt"/>
                <a:ea typeface="+mn-ea"/>
                <a:cs typeface="+mn-cs"/>
              </a:rPr>
              <a:t>比正则表达式强？</a:t>
            </a:r>
            <a:endParaRPr lang="zh-CN" altLang="en-US" kern="1200" dirty="0">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ln/>
        </p:spPr>
        <p:txBody>
          <a:bodyPr vert="eaVert" wrap="square" lIns="91440" tIns="45720" rIns="91440" bIns="45720" anchor="ctr"/>
          <a:p>
            <a:r>
              <a:rPr lang="zh-CN" altLang="en-US" dirty="0"/>
              <a:t>练习</a:t>
            </a:r>
            <a:endParaRPr lang="zh-CN" altLang="en-US" dirty="0"/>
          </a:p>
        </p:txBody>
      </p:sp>
      <p:sp>
        <p:nvSpPr>
          <p:cNvPr id="3" name="内容占位符 2"/>
          <p:cNvSpPr>
            <a:spLocks noGrp="1"/>
          </p:cNvSpPr>
          <p:nvPr>
            <p:ph idx="1"/>
          </p:nvPr>
        </p:nvSpPr>
        <p:spPr>
          <a:xfrm>
            <a:off x="500063" y="1571625"/>
            <a:ext cx="8186737" cy="4643438"/>
          </a:xfrm>
          <a:ln/>
        </p:spPr>
        <p:txBody>
          <a:bodyPr wrap="square" lIns="91440" tIns="45720" rIns="91440" bIns="45720" anchor="t"/>
          <a:p>
            <a:pPr/>
            <a:r>
              <a:rPr lang="zh-CN" altLang="en-US" kern="1200" dirty="0">
                <a:latin typeface="+mn-lt"/>
                <a:ea typeface="+mn-ea"/>
                <a:cs typeface="+mn-cs"/>
              </a:rPr>
              <a:t>用上下文无关文法定义下列语言：</a:t>
            </a:r>
            <a:endParaRPr lang="en-US" altLang="zh-CN" kern="1200">
              <a:latin typeface="+mn-lt"/>
              <a:ea typeface="+mn-ea"/>
              <a:cs typeface="+mn-cs"/>
            </a:endParaRPr>
          </a:p>
          <a:p>
            <a:pPr/>
            <a:r>
              <a:rPr lang="en-US" altLang="zh-CN" kern="1200">
                <a:latin typeface="+mn-lt"/>
                <a:ea typeface="+mn-ea"/>
                <a:cs typeface="+mn-cs"/>
              </a:rPr>
              <a:t>1)</a:t>
            </a:r>
            <a:endParaRPr lang="en-US" altLang="zh-CN" kern="1200">
              <a:latin typeface="+mn-lt"/>
              <a:ea typeface="+mn-ea"/>
              <a:cs typeface="+mn-cs"/>
            </a:endParaRPr>
          </a:p>
          <a:p>
            <a:pPr/>
            <a:r>
              <a:rPr lang="en-US" altLang="zh-CN" kern="1200">
                <a:latin typeface="+mn-lt"/>
                <a:ea typeface="+mn-ea"/>
                <a:cs typeface="+mn-cs"/>
              </a:rPr>
              <a:t>2) </a:t>
            </a:r>
            <a:r>
              <a:rPr lang="zh-CN" altLang="en-US" kern="1200" dirty="0">
                <a:latin typeface="+mn-lt"/>
                <a:ea typeface="+mn-ea"/>
                <a:cs typeface="+mn-cs"/>
              </a:rPr>
              <a:t>只含有</a:t>
            </a:r>
            <a:r>
              <a:rPr lang="en-US" altLang="zh-CN" kern="1200">
                <a:latin typeface="+mn-lt"/>
                <a:ea typeface="+mn-ea"/>
                <a:cs typeface="+mn-cs"/>
              </a:rPr>
              <a:t>0</a:t>
            </a:r>
            <a:r>
              <a:rPr lang="zh-CN" altLang="en-US" kern="1200" dirty="0">
                <a:latin typeface="+mn-lt"/>
                <a:ea typeface="+mn-ea"/>
                <a:cs typeface="+mn-cs"/>
              </a:rPr>
              <a:t>和</a:t>
            </a:r>
            <a:r>
              <a:rPr lang="en-US" altLang="zh-CN" kern="1200">
                <a:latin typeface="+mn-lt"/>
                <a:ea typeface="+mn-ea"/>
                <a:cs typeface="+mn-cs"/>
              </a:rPr>
              <a:t>1</a:t>
            </a:r>
            <a:r>
              <a:rPr lang="zh-CN" altLang="en-US" kern="1200" dirty="0">
                <a:latin typeface="+mn-lt"/>
                <a:ea typeface="+mn-ea"/>
                <a:cs typeface="+mn-cs"/>
              </a:rPr>
              <a:t>的回文串</a:t>
            </a:r>
            <a:endParaRPr lang="en-US" altLang="zh-CN" kern="1200">
              <a:latin typeface="+mn-lt"/>
              <a:ea typeface="+mn-ea"/>
              <a:cs typeface="+mn-cs"/>
            </a:endParaRPr>
          </a:p>
          <a:p>
            <a:pPr/>
            <a:r>
              <a:rPr lang="en-US" altLang="zh-CN" kern="1200">
                <a:latin typeface="+mn-lt"/>
                <a:ea typeface="+mn-ea"/>
                <a:cs typeface="+mn-cs"/>
              </a:rPr>
              <a:t>3)</a:t>
            </a:r>
            <a:r>
              <a:rPr lang="zh-CN" altLang="en-US" kern="1200" dirty="0">
                <a:latin typeface="+mn-lt"/>
                <a:ea typeface="+mn-ea"/>
                <a:cs typeface="+mn-cs"/>
              </a:rPr>
              <a:t>只含有</a:t>
            </a:r>
            <a:r>
              <a:rPr lang="en-US" altLang="zh-CN" kern="1200">
                <a:latin typeface="+mn-lt"/>
                <a:ea typeface="+mn-ea"/>
                <a:cs typeface="+mn-cs"/>
              </a:rPr>
              <a:t>(</a:t>
            </a:r>
            <a:r>
              <a:rPr lang="zh-CN" altLang="en-US" kern="1200" dirty="0">
                <a:latin typeface="+mn-lt"/>
                <a:ea typeface="+mn-ea"/>
                <a:cs typeface="+mn-cs"/>
              </a:rPr>
              <a:t>和</a:t>
            </a:r>
            <a:r>
              <a:rPr lang="en-US" altLang="zh-CN" kern="1200">
                <a:latin typeface="+mn-lt"/>
                <a:ea typeface="+mn-ea"/>
                <a:cs typeface="+mn-cs"/>
              </a:rPr>
              <a:t>)</a:t>
            </a:r>
            <a:r>
              <a:rPr lang="zh-CN" altLang="en-US" kern="1200" dirty="0">
                <a:latin typeface="+mn-lt"/>
                <a:ea typeface="+mn-ea"/>
                <a:cs typeface="+mn-cs"/>
              </a:rPr>
              <a:t>的匹配括号串</a:t>
            </a:r>
            <a:endParaRPr lang="en-US" altLang="zh-CN" kern="1200">
              <a:latin typeface="+mn-lt"/>
              <a:ea typeface="+mn-ea"/>
              <a:cs typeface="+mn-cs"/>
            </a:endParaRPr>
          </a:p>
          <a:p>
            <a:pPr/>
            <a:endParaRPr lang="en-US" altLang="zh-CN" kern="1200">
              <a:latin typeface="+mn-lt"/>
              <a:ea typeface="+mn-ea"/>
              <a:cs typeface="+mn-cs"/>
            </a:endParaRPr>
          </a:p>
          <a:p>
            <a:pPr/>
            <a:endParaRPr lang="en-US" altLang="zh-CN" kern="1200">
              <a:latin typeface="+mn-lt"/>
              <a:ea typeface="+mn-ea"/>
              <a:cs typeface="+mn-cs"/>
            </a:endParaRPr>
          </a:p>
          <a:p>
            <a:pPr/>
            <a:endParaRPr lang="zh-CN" altLang="en-US" kern="1200" dirty="0">
              <a:latin typeface="+mn-lt"/>
              <a:ea typeface="+mn-ea"/>
              <a:cs typeface="+mn-cs"/>
            </a:endParaRPr>
          </a:p>
        </p:txBody>
      </p:sp>
      <p:graphicFrame>
        <p:nvGraphicFramePr>
          <p:cNvPr id="5" name="Object 2"/>
          <p:cNvGraphicFramePr/>
          <p:nvPr/>
        </p:nvGraphicFramePr>
        <p:xfrm>
          <a:off x="1071563" y="2214563"/>
          <a:ext cx="2428875" cy="520700"/>
        </p:xfrm>
        <a:graphic>
          <a:graphicData uri="http://schemas.openxmlformats.org/presentationml/2006/ole">
            <mc:AlternateContent xmlns:mc="http://schemas.openxmlformats.org/markup-compatibility/2006">
              <mc:Choice xmlns:v="urn:schemas-microsoft-com:vml" Requires="v">
                <p:oleObj spid="_x0000_s3093" name="" r:id="rId1" imgW="1066800" imgH="228600" progId="Equation.DSMT4">
                  <p:embed/>
                </p:oleObj>
              </mc:Choice>
              <mc:Fallback>
                <p:oleObj name="" r:id="rId1" imgW="1066800" imgH="228600" progId="Equation.DSMT4">
                  <p:embed/>
                  <p:pic>
                    <p:nvPicPr>
                      <p:cNvPr id="0" name="图片 3092"/>
                      <p:cNvPicPr/>
                      <p:nvPr/>
                    </p:nvPicPr>
                    <p:blipFill>
                      <a:blip r:embed="rId2"/>
                      <a:stretch>
                        <a:fillRect/>
                      </a:stretch>
                    </p:blipFill>
                    <p:spPr>
                      <a:xfrm>
                        <a:off x="1071563" y="2214563"/>
                        <a:ext cx="2428875" cy="520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charRg st="19" end="33"/>
                                            </p:txEl>
                                          </p:spTgt>
                                        </p:tgtEl>
                                        <p:attrNameLst>
                                          <p:attrName>style.visibility</p:attrName>
                                        </p:attrNameLst>
                                      </p:cBhvr>
                                      <p:to>
                                        <p:strVal val="visible"/>
                                      </p:to>
                                    </p:set>
                                    <p:anim calcmode="lin" valueType="num">
                                      <p:cBhvr>
                                        <p:cTn id="13" dur="500" fill="hold"/>
                                        <p:tgtEl>
                                          <p:spTgt spid="3">
                                            <p:txEl>
                                              <p:charRg st="19" end="33"/>
                                            </p:txEl>
                                          </p:spTgt>
                                        </p:tgtEl>
                                        <p:attrNameLst>
                                          <p:attrName>ppt_x</p:attrName>
                                        </p:attrNameLst>
                                      </p:cBhvr>
                                      <p:tavLst>
                                        <p:tav tm="0">
                                          <p:val>
                                            <p:strVal val="#ppt_x"/>
                                          </p:val>
                                        </p:tav>
                                        <p:tav tm="100000">
                                          <p:val>
                                            <p:strVal val="#ppt_x"/>
                                          </p:val>
                                        </p:tav>
                                      </p:tavLst>
                                    </p:anim>
                                    <p:anim calcmode="lin" valueType="num">
                                      <p:cBhvr>
                                        <p:cTn id="14" dur="500" fill="hold"/>
                                        <p:tgtEl>
                                          <p:spTgt spid="3">
                                            <p:txEl>
                                              <p:charRg st="19"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charRg st="33" end="48"/>
                                            </p:txEl>
                                          </p:spTgt>
                                        </p:tgtEl>
                                        <p:attrNameLst>
                                          <p:attrName>style.visibility</p:attrName>
                                        </p:attrNameLst>
                                      </p:cBhvr>
                                      <p:to>
                                        <p:strVal val="visible"/>
                                      </p:to>
                                    </p:set>
                                    <p:anim calcmode="lin" valueType="num">
                                      <p:cBhvr>
                                        <p:cTn id="19" dur="500" fill="hold"/>
                                        <p:tgtEl>
                                          <p:spTgt spid="3">
                                            <p:txEl>
                                              <p:charRg st="33" end="48"/>
                                            </p:txEl>
                                          </p:spTgt>
                                        </p:tgtEl>
                                        <p:attrNameLst>
                                          <p:attrName>ppt_x</p:attrName>
                                        </p:attrNameLst>
                                      </p:cBhvr>
                                      <p:tavLst>
                                        <p:tav tm="0">
                                          <p:val>
                                            <p:strVal val="#ppt_x"/>
                                          </p:val>
                                        </p:tav>
                                        <p:tav tm="100000">
                                          <p:val>
                                            <p:strVal val="#ppt_x"/>
                                          </p:val>
                                        </p:tav>
                                      </p:tavLst>
                                    </p:anim>
                                    <p:anim calcmode="lin" valueType="num">
                                      <p:cBhvr>
                                        <p:cTn id="20" dur="500" fill="hold"/>
                                        <p:tgtEl>
                                          <p:spTgt spid="3">
                                            <p:txEl>
                                              <p:charRg st="33" end="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a:ln/>
        </p:spPr>
        <p:txBody>
          <a:bodyPr vert="eaVert" wrap="square" lIns="91440" tIns="45720" rIns="91440" bIns="45720" anchor="ctr"/>
          <a:p>
            <a:r>
              <a:rPr lang="zh-CN" altLang="en-US" dirty="0"/>
              <a:t>最左推导和最右推导</a:t>
            </a:r>
            <a:endParaRPr lang="zh-CN" altLang="en-US" dirty="0"/>
          </a:p>
        </p:txBody>
      </p:sp>
      <p:sp>
        <p:nvSpPr>
          <p:cNvPr id="45058" name="内容占位符 2"/>
          <p:cNvSpPr>
            <a:spLocks noGrp="1"/>
          </p:cNvSpPr>
          <p:nvPr>
            <p:ph idx="1"/>
          </p:nvPr>
        </p:nvSpPr>
        <p:spPr>
          <a:xfrm>
            <a:off x="428625" y="1500188"/>
            <a:ext cx="8186738" cy="1571625"/>
          </a:xfrm>
          <a:ln/>
        </p:spPr>
        <p:txBody>
          <a:bodyPr wrap="square" lIns="91440" tIns="45720" rIns="91440" bIns="45720" anchor="t"/>
          <a:p>
            <a:pPr/>
            <a:r>
              <a:rPr lang="zh-CN" altLang="en-US" kern="1200" dirty="0">
                <a:latin typeface="+mn-lt"/>
                <a:ea typeface="+mn-ea"/>
                <a:cs typeface="+mn-cs"/>
              </a:rPr>
              <a:t>最左推导（</a:t>
            </a:r>
            <a:r>
              <a:rPr lang="en-US" altLang="zh-CN" kern="1200">
                <a:latin typeface="+mn-lt"/>
                <a:ea typeface="+mn-ea"/>
                <a:cs typeface="+mn-cs"/>
              </a:rPr>
              <a:t>leftmost derivations</a:t>
            </a:r>
            <a:r>
              <a:rPr lang="zh-CN" altLang="en-US" kern="1200" dirty="0">
                <a:latin typeface="+mn-lt"/>
                <a:ea typeface="+mn-ea"/>
                <a:cs typeface="+mn-cs"/>
              </a:rPr>
              <a:t>）：每步推导都替换最左边的非终端符号</a:t>
            </a:r>
            <a:endParaRPr lang="en-US" altLang="zh-CN" kern="1200">
              <a:latin typeface="+mn-lt"/>
              <a:ea typeface="+mn-ea"/>
              <a:cs typeface="+mn-cs"/>
            </a:endParaRPr>
          </a:p>
          <a:p>
            <a:pPr lvl="1">
              <a:buChar char="•"/>
            </a:pPr>
            <a:r>
              <a:rPr lang="zh-CN" altLang="en-US" kern="1200" dirty="0">
                <a:latin typeface="黑体" panose="02010609060101010101" pitchFamily="49" charset="-122"/>
                <a:ea typeface="黑体" panose="02010609060101010101" pitchFamily="49" charset="-122"/>
                <a:cs typeface="+mn-cs"/>
              </a:rPr>
              <a:t>例如：</a:t>
            </a:r>
            <a:endParaRPr lang="en-US" altLang="zh-CN" kern="1200">
              <a:latin typeface="黑体" panose="02010609060101010101" pitchFamily="49" charset="-122"/>
              <a:ea typeface="黑体" panose="02010609060101010101" pitchFamily="49" charset="-122"/>
              <a:cs typeface="+mn-cs"/>
            </a:endParaRPr>
          </a:p>
          <a:p>
            <a:pPr lvl="1">
              <a:buNone/>
            </a:pPr>
            <a:r>
              <a:rPr lang="en-US" altLang="zh-CN" kern="1200">
                <a:latin typeface="黑体" panose="02010609060101010101" pitchFamily="49" charset="-122"/>
                <a:ea typeface="黑体" panose="02010609060101010101" pitchFamily="49" charset="-122"/>
                <a:cs typeface="+mn-cs"/>
              </a:rPr>
              <a:t>	</a:t>
            </a:r>
            <a:endParaRPr lang="zh-CN" altLang="en-US" kern="1200" dirty="0">
              <a:latin typeface="黑体" panose="02010609060101010101" pitchFamily="49" charset="-122"/>
              <a:ea typeface="黑体" panose="02010609060101010101" pitchFamily="49" charset="-122"/>
              <a:cs typeface="+mn-cs"/>
            </a:endParaRPr>
          </a:p>
        </p:txBody>
      </p:sp>
      <p:pic>
        <p:nvPicPr>
          <p:cNvPr id="45059" name="Picture 5"/>
          <p:cNvPicPr>
            <a:picLocks noChangeAspect="1"/>
          </p:cNvPicPr>
          <p:nvPr/>
        </p:nvPicPr>
        <p:blipFill>
          <a:blip r:embed="rId1"/>
          <a:stretch>
            <a:fillRect/>
          </a:stretch>
        </p:blipFill>
        <p:spPr>
          <a:xfrm>
            <a:off x="1214438" y="3071813"/>
            <a:ext cx="6808787" cy="642937"/>
          </a:xfrm>
          <a:prstGeom prst="rect">
            <a:avLst/>
          </a:prstGeom>
          <a:noFill/>
          <a:ln w="9525">
            <a:noFill/>
          </a:ln>
        </p:spPr>
      </p:pic>
      <p:sp>
        <p:nvSpPr>
          <p:cNvPr id="45060" name="内容占位符 2"/>
          <p:cNvSpPr txBox="1"/>
          <p:nvPr/>
        </p:nvSpPr>
        <p:spPr>
          <a:xfrm>
            <a:off x="642938" y="3786188"/>
            <a:ext cx="8186737" cy="1571625"/>
          </a:xfrm>
          <a:prstGeom prst="rect">
            <a:avLst/>
          </a:prstGeom>
          <a:noFill/>
          <a:ln w="9525">
            <a:noFill/>
          </a:ln>
        </p:spPr>
        <p:txBody>
          <a:bodyPr anchor="t"/>
          <a:p>
            <a:pPr marL="342900" indent="-342900">
              <a:spcBef>
                <a:spcPct val="20000"/>
              </a:spcBef>
              <a:buChar char="•"/>
            </a:pPr>
            <a:r>
              <a:rPr lang="zh-CN" altLang="en-US" sz="3200" b="1" dirty="0">
                <a:latin typeface="Franklin Gothic Book" pitchFamily="34" charset="0"/>
                <a:ea typeface="华文楷体" panose="02010600040101010101" pitchFamily="2" charset="-122"/>
              </a:rPr>
              <a:t>最右推导（</a:t>
            </a:r>
            <a:r>
              <a:rPr lang="en-US" altLang="zh-CN" sz="3200" b="1">
                <a:latin typeface="Franklin Gothic Book" pitchFamily="34" charset="0"/>
                <a:ea typeface="华文楷体" panose="02010600040101010101" pitchFamily="2" charset="-122"/>
              </a:rPr>
              <a:t>rightmost derivations</a:t>
            </a:r>
            <a:r>
              <a:rPr lang="zh-CN" altLang="en-US" sz="3200" b="1" dirty="0">
                <a:latin typeface="Franklin Gothic Book" pitchFamily="34" charset="0"/>
                <a:ea typeface="华文楷体" panose="02010600040101010101" pitchFamily="2" charset="-122"/>
              </a:rPr>
              <a:t>）：每步推导都替换最右边的非终端符号</a:t>
            </a:r>
            <a:endParaRPr lang="en-US" altLang="zh-CN" sz="3200" b="1">
              <a:latin typeface="Franklin Gothic Book" pitchFamily="34" charset="0"/>
              <a:ea typeface="华文楷体" panose="02010600040101010101" pitchFamily="2" charset="-122"/>
            </a:endParaRPr>
          </a:p>
          <a:p>
            <a:pPr marL="742950" lvl="1" indent="-285750">
              <a:lnSpc>
                <a:spcPct val="150000"/>
              </a:lnSpc>
              <a:spcBef>
                <a:spcPct val="20000"/>
              </a:spcBef>
              <a:buChar char="•"/>
            </a:pPr>
            <a:r>
              <a:rPr lang="zh-CN" altLang="en-US" sz="2400" b="1" dirty="0">
                <a:solidFill>
                  <a:srgbClr val="003300"/>
                </a:solidFill>
                <a:latin typeface="黑体" panose="02010609060101010101" pitchFamily="49" charset="-122"/>
                <a:ea typeface="黑体" panose="02010609060101010101" pitchFamily="49" charset="-122"/>
              </a:rPr>
              <a:t>例如：</a:t>
            </a:r>
            <a:endParaRPr lang="en-US" altLang="zh-CN" sz="2400" b="1">
              <a:solidFill>
                <a:srgbClr val="003300"/>
              </a:solidFill>
              <a:latin typeface="黑体" panose="02010609060101010101" pitchFamily="49" charset="-122"/>
              <a:ea typeface="黑体" panose="02010609060101010101" pitchFamily="49" charset="-122"/>
            </a:endParaRPr>
          </a:p>
          <a:p>
            <a:pPr marL="742950" lvl="1" indent="-285750">
              <a:lnSpc>
                <a:spcPct val="150000"/>
              </a:lnSpc>
              <a:spcBef>
                <a:spcPct val="20000"/>
              </a:spcBef>
            </a:pPr>
            <a:r>
              <a:rPr lang="en-US" altLang="zh-CN" sz="2400" b="1">
                <a:solidFill>
                  <a:srgbClr val="003300"/>
                </a:solidFill>
                <a:latin typeface="黑体" panose="02010609060101010101" pitchFamily="49" charset="-122"/>
                <a:ea typeface="黑体" panose="02010609060101010101" pitchFamily="49" charset="-122"/>
              </a:rPr>
              <a:t>	</a:t>
            </a:r>
            <a:endParaRPr lang="zh-CN" altLang="en-US" sz="2400" b="1" dirty="0">
              <a:solidFill>
                <a:srgbClr val="003300"/>
              </a:solidFill>
              <a:latin typeface="黑体" panose="02010609060101010101" pitchFamily="49" charset="-122"/>
              <a:ea typeface="黑体" panose="02010609060101010101" pitchFamily="49" charset="-122"/>
            </a:endParaRPr>
          </a:p>
        </p:txBody>
      </p:sp>
      <p:pic>
        <p:nvPicPr>
          <p:cNvPr id="45061" name="Picture 6"/>
          <p:cNvPicPr>
            <a:picLocks noChangeAspect="1"/>
          </p:cNvPicPr>
          <p:nvPr/>
        </p:nvPicPr>
        <p:blipFill>
          <a:blip r:embed="rId2"/>
          <a:stretch>
            <a:fillRect/>
          </a:stretch>
        </p:blipFill>
        <p:spPr>
          <a:xfrm>
            <a:off x="1143000" y="5429250"/>
            <a:ext cx="7000875" cy="4318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ln/>
        </p:spPr>
        <p:txBody>
          <a:bodyPr vert="eaVert" wrap="square" lIns="91440" tIns="45720" rIns="91440" bIns="45720" anchor="ctr"/>
          <a:p>
            <a:r>
              <a:rPr lang="zh-CN" altLang="en-US" dirty="0"/>
              <a:t>语法分析的任务</a:t>
            </a:r>
            <a:endParaRPr lang="zh-CN" altLang="en-US" dirty="0"/>
          </a:p>
        </p:txBody>
      </p:sp>
      <p:sp>
        <p:nvSpPr>
          <p:cNvPr id="17410" name="内容占位符 2"/>
          <p:cNvSpPr>
            <a:spLocks noGrp="1"/>
          </p:cNvSpPr>
          <p:nvPr>
            <p:ph idx="1"/>
          </p:nvPr>
        </p:nvSpPr>
        <p:spPr>
          <a:xfrm>
            <a:off x="500063" y="1428750"/>
            <a:ext cx="8186737" cy="4786313"/>
          </a:xfrm>
          <a:ln/>
        </p:spPr>
        <p:txBody>
          <a:bodyPr wrap="square" lIns="91440" tIns="45720" rIns="91440" bIns="45720" anchor="t"/>
          <a:p>
            <a:pPr/>
            <a:r>
              <a:rPr lang="zh-CN" altLang="en-US" kern="1200" dirty="0">
                <a:latin typeface="+mn-lt"/>
                <a:ea typeface="+mn-ea"/>
                <a:cs typeface="+mn-cs"/>
              </a:rPr>
              <a:t>语法分析要解决的问题包括：</a:t>
            </a:r>
            <a:endParaRPr lang="en-US" altLang="zh-CN" kern="1200">
              <a:latin typeface="+mn-lt"/>
              <a:ea typeface="+mn-ea"/>
              <a:cs typeface="+mn-cs"/>
            </a:endParaRPr>
          </a:p>
          <a:p>
            <a:pPr lvl="1">
              <a:buChar char="•"/>
            </a:pPr>
            <a:r>
              <a:rPr lang="zh-CN" altLang="en-US" kern="1200" dirty="0">
                <a:latin typeface="黑体" panose="02010609060101010101" pitchFamily="49" charset="-122"/>
                <a:ea typeface="黑体" panose="02010609060101010101" pitchFamily="49" charset="-122"/>
                <a:cs typeface="+mn-cs"/>
              </a:rPr>
              <a:t>从词法分析中获得的每个属性字（</a:t>
            </a:r>
            <a:r>
              <a:rPr lang="en-US" altLang="zh-CN" kern="1200">
                <a:latin typeface="黑体" panose="02010609060101010101" pitchFamily="49" charset="-122"/>
                <a:ea typeface="黑体" panose="02010609060101010101" pitchFamily="49" charset="-122"/>
                <a:cs typeface="+mn-cs"/>
              </a:rPr>
              <a:t>token</a:t>
            </a:r>
            <a:r>
              <a:rPr lang="zh-CN" altLang="en-US" kern="1200" dirty="0">
                <a:latin typeface="黑体" panose="02010609060101010101" pitchFamily="49" charset="-122"/>
                <a:ea typeface="黑体" panose="02010609060101010101" pitchFamily="49" charset="-122"/>
                <a:cs typeface="+mn-cs"/>
              </a:rPr>
              <a:t>）在语句中，或在整个程序中扮演什么角色</a:t>
            </a:r>
            <a:endParaRPr lang="en-US" altLang="zh-CN" kern="1200">
              <a:latin typeface="黑体" panose="02010609060101010101" pitchFamily="49" charset="-122"/>
              <a:ea typeface="黑体" panose="02010609060101010101" pitchFamily="49" charset="-122"/>
              <a:cs typeface="+mn-cs"/>
            </a:endParaRPr>
          </a:p>
          <a:p>
            <a:pPr lvl="2">
              <a:buNone/>
            </a:pPr>
            <a:r>
              <a:rPr lang="zh-CN" altLang="en-US" dirty="0"/>
              <a:t>例如：同样一个数字，在程序中可能是一个加数，可能是数组的下标， 可能是循环的次数，可能是某个函数的参数等</a:t>
            </a:r>
            <a:endParaRPr lang="en-US" altLang="zh-CN"/>
          </a:p>
          <a:p>
            <a:pPr lvl="1">
              <a:buChar char="•"/>
            </a:pPr>
            <a:r>
              <a:rPr lang="zh-CN" altLang="en-US" kern="1200" dirty="0">
                <a:latin typeface="黑体" panose="02010609060101010101" pitchFamily="49" charset="-122"/>
                <a:ea typeface="黑体" panose="02010609060101010101" pitchFamily="49" charset="-122"/>
                <a:cs typeface="+mn-cs"/>
              </a:rPr>
              <a:t>检查语句或程序是否符合程序语言的语法</a:t>
            </a:r>
            <a:endParaRPr lang="en-US" altLang="zh-CN" kern="1200">
              <a:latin typeface="黑体" panose="02010609060101010101" pitchFamily="49" charset="-122"/>
              <a:ea typeface="黑体" panose="02010609060101010101" pitchFamily="49" charset="-122"/>
              <a:cs typeface="+mn-cs"/>
            </a:endParaRPr>
          </a:p>
          <a:p>
            <a:pPr lvl="1">
              <a:buChar char="•"/>
            </a:pPr>
            <a:endParaRPr lang="en-US" altLang="zh-CN" kern="1200">
              <a:latin typeface="黑体" panose="02010609060101010101" pitchFamily="49" charset="-122"/>
              <a:ea typeface="黑体" panose="02010609060101010101" pitchFamily="49" charset="-122"/>
              <a:cs typeface="+mn-cs"/>
            </a:endParaRPr>
          </a:p>
          <a:p>
            <a:pPr/>
            <a:endParaRPr lang="zh-CN" altLang="en-US" kern="1200" dirty="0">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a:ln/>
        </p:spPr>
        <p:txBody>
          <a:bodyPr vert="eaVert" wrap="square" lIns="91440" tIns="45720" rIns="91440" bIns="45720" anchor="ctr"/>
          <a:p>
            <a:r>
              <a:rPr lang="zh-CN" altLang="en-US" dirty="0"/>
              <a:t>分析树（</a:t>
            </a:r>
            <a:r>
              <a:rPr lang="en-US" altLang="zh-CN"/>
              <a:t>Parse Trees</a:t>
            </a:r>
            <a:r>
              <a:rPr lang="zh-CN" altLang="en-US" dirty="0"/>
              <a:t>）</a:t>
            </a:r>
            <a:endParaRPr lang="zh-CN" altLang="en-US" dirty="0"/>
          </a:p>
        </p:txBody>
      </p:sp>
      <p:pic>
        <p:nvPicPr>
          <p:cNvPr id="46082" name="Picture 2"/>
          <p:cNvPicPr>
            <a:picLocks noChangeAspect="1"/>
          </p:cNvPicPr>
          <p:nvPr/>
        </p:nvPicPr>
        <p:blipFill>
          <a:blip r:embed="rId1"/>
          <a:stretch>
            <a:fillRect/>
          </a:stretch>
        </p:blipFill>
        <p:spPr>
          <a:xfrm>
            <a:off x="642938" y="1500188"/>
            <a:ext cx="7800975" cy="4214812"/>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ln/>
        </p:spPr>
        <p:txBody>
          <a:bodyPr vert="eaVert" wrap="square" lIns="91440" tIns="45720" rIns="91440" bIns="45720" anchor="ctr"/>
          <a:p>
            <a:r>
              <a:rPr lang="zh-CN" altLang="en-US" dirty="0"/>
              <a:t>分析树（</a:t>
            </a:r>
            <a:r>
              <a:rPr lang="en-US" altLang="zh-CN"/>
              <a:t>Parse Trees</a:t>
            </a:r>
            <a:r>
              <a:rPr lang="zh-CN" altLang="en-US" dirty="0"/>
              <a:t>）</a:t>
            </a:r>
            <a:endParaRPr lang="zh-CN" altLang="en-US" dirty="0"/>
          </a:p>
        </p:txBody>
      </p:sp>
      <p:pic>
        <p:nvPicPr>
          <p:cNvPr id="47106" name="Picture 2"/>
          <p:cNvPicPr>
            <a:picLocks noChangeAspect="1"/>
          </p:cNvPicPr>
          <p:nvPr/>
        </p:nvPicPr>
        <p:blipFill>
          <a:blip r:embed="rId1"/>
          <a:stretch>
            <a:fillRect/>
          </a:stretch>
        </p:blipFill>
        <p:spPr>
          <a:xfrm>
            <a:off x="2428875" y="1276350"/>
            <a:ext cx="3214688" cy="3228975"/>
          </a:xfrm>
          <a:prstGeom prst="rect">
            <a:avLst/>
          </a:prstGeom>
          <a:noFill/>
          <a:ln w="9525">
            <a:noFill/>
          </a:ln>
        </p:spPr>
      </p:pic>
      <p:sp>
        <p:nvSpPr>
          <p:cNvPr id="5" name="TextBox 4"/>
          <p:cNvSpPr txBox="1"/>
          <p:nvPr/>
        </p:nvSpPr>
        <p:spPr>
          <a:xfrm>
            <a:off x="428625" y="4500563"/>
            <a:ext cx="7643813" cy="1816100"/>
          </a:xfrm>
          <a:prstGeom prst="rect">
            <a:avLst/>
          </a:prstGeom>
          <a:noFill/>
          <a:ln w="9525">
            <a:noFill/>
          </a:ln>
        </p:spPr>
        <p:txBody>
          <a:bodyPr anchor="t">
            <a:spAutoFit/>
          </a:bodyPr>
          <a:p>
            <a:r>
              <a:rPr lang="zh-CN" altLang="en-US" sz="2800" dirty="0">
                <a:latin typeface="Arial" panose="020B0604020202020204" pitchFamily="34" charset="0"/>
                <a:ea typeface="宋体" panose="02010600030101010101" pitchFamily="2" charset="-122"/>
              </a:rPr>
              <a:t>上述的最左推导和最右推导都对应这一分析树</a:t>
            </a:r>
            <a:endParaRPr lang="en-US" altLang="zh-CN" sz="2800">
              <a:latin typeface="Arial" panose="020B0604020202020204" pitchFamily="34" charset="0"/>
              <a:ea typeface="宋体" panose="02010600030101010101" pitchFamily="2" charset="-122"/>
            </a:endParaRPr>
          </a:p>
          <a:p>
            <a:r>
              <a:rPr lang="zh-CN" altLang="en-US" sz="2800" dirty="0">
                <a:latin typeface="Arial" panose="020B0604020202020204" pitchFamily="34" charset="0"/>
                <a:ea typeface="宋体" panose="02010600030101010101" pitchFamily="2" charset="-122"/>
              </a:rPr>
              <a:t>语法分析的过程实际上就是构造分析树的过程</a:t>
            </a:r>
            <a:endParaRPr lang="en-US" altLang="zh-CN" sz="2800">
              <a:latin typeface="Arial" panose="020B0604020202020204" pitchFamily="34" charset="0"/>
              <a:ea typeface="宋体" panose="02010600030101010101" pitchFamily="2" charset="-122"/>
            </a:endParaRPr>
          </a:p>
          <a:p>
            <a:r>
              <a:rPr lang="zh-CN" altLang="en-US" sz="2800" dirty="0">
                <a:latin typeface="Arial" panose="020B0604020202020204" pitchFamily="34" charset="0"/>
                <a:ea typeface="宋体" panose="02010600030101010101" pitchFamily="2" charset="-122"/>
              </a:rPr>
              <a:t>问题：一个句子可能有多个推导，那一个句子是否可能有多个分析树？</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charRg st="21" end="4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a:ln/>
        </p:spPr>
        <p:txBody>
          <a:bodyPr vert="eaVert" wrap="square" lIns="91440" tIns="45720" rIns="91440" bIns="45720" anchor="ctr"/>
          <a:p>
            <a:r>
              <a:rPr lang="zh-CN" altLang="en-US" dirty="0"/>
              <a:t>文法的二义性</a:t>
            </a:r>
            <a:endParaRPr lang="zh-CN" altLang="en-US" dirty="0"/>
          </a:p>
        </p:txBody>
      </p:sp>
      <p:sp>
        <p:nvSpPr>
          <p:cNvPr id="48130" name="内容占位符 2"/>
          <p:cNvSpPr>
            <a:spLocks noGrp="1"/>
          </p:cNvSpPr>
          <p:nvPr>
            <p:ph idx="1"/>
          </p:nvPr>
        </p:nvSpPr>
        <p:spPr>
          <a:xfrm>
            <a:off x="500063" y="1285875"/>
            <a:ext cx="8186737" cy="2143125"/>
          </a:xfrm>
          <a:ln/>
        </p:spPr>
        <p:txBody>
          <a:bodyPr wrap="square" lIns="91440" tIns="45720" rIns="91440" bIns="45720" anchor="t"/>
          <a:p>
            <a:pPr/>
            <a:r>
              <a:rPr lang="zh-CN" altLang="en-US" kern="1200" dirty="0">
                <a:latin typeface="+mn-lt"/>
                <a:ea typeface="+mn-ea"/>
                <a:cs typeface="+mn-cs"/>
              </a:rPr>
              <a:t>文法的二义性：如果对于一个文法，存在一个句子，对这个句子可以构造两棵不同的分析树，那么我们称这个文法为二义的</a:t>
            </a:r>
            <a:r>
              <a:rPr lang="en-US" altLang="zh-CN" kern="1200">
                <a:latin typeface="+mn-lt"/>
                <a:ea typeface="+mn-ea"/>
                <a:cs typeface="+mn-cs"/>
              </a:rPr>
              <a:t>.</a:t>
            </a:r>
            <a:endParaRPr lang="en-US" altLang="zh-CN" kern="1200">
              <a:latin typeface="+mn-lt"/>
              <a:ea typeface="+mn-ea"/>
              <a:cs typeface="+mn-cs"/>
            </a:endParaRPr>
          </a:p>
          <a:p>
            <a:pPr lvl="1"/>
            <a:r>
              <a:rPr lang="zh-CN" altLang="en-US" kern="1200" dirty="0">
                <a:latin typeface="黑体" panose="02010609060101010101" pitchFamily="49" charset="-122"/>
                <a:ea typeface="黑体" panose="02010609060101010101" pitchFamily="49" charset="-122"/>
                <a:cs typeface="+mn-cs"/>
              </a:rPr>
              <a:t>例：对于文法</a:t>
            </a:r>
            <a:endParaRPr lang="en-US" altLang="zh-CN" kern="1200">
              <a:latin typeface="黑体" panose="02010609060101010101" pitchFamily="49" charset="-122"/>
              <a:ea typeface="黑体" panose="02010609060101010101" pitchFamily="49" charset="-122"/>
              <a:cs typeface="+mn-cs"/>
            </a:endParaRPr>
          </a:p>
          <a:p>
            <a:pPr/>
            <a:endParaRPr lang="zh-CN" altLang="en-US" kern="1200" dirty="0">
              <a:latin typeface="+mn-lt"/>
              <a:ea typeface="+mn-ea"/>
              <a:cs typeface="+mn-cs"/>
            </a:endParaRPr>
          </a:p>
        </p:txBody>
      </p:sp>
      <p:graphicFrame>
        <p:nvGraphicFramePr>
          <p:cNvPr id="48131" name="内容占位符 3"/>
          <p:cNvGraphicFramePr/>
          <p:nvPr/>
        </p:nvGraphicFramePr>
        <p:xfrm>
          <a:off x="3143250" y="3000375"/>
          <a:ext cx="4286250" cy="457200"/>
        </p:xfrm>
        <a:graphic>
          <a:graphicData uri="http://schemas.openxmlformats.org/presentationml/2006/ole">
            <mc:AlternateContent xmlns:mc="http://schemas.openxmlformats.org/markup-compatibility/2006">
              <mc:Choice xmlns:v="urn:schemas-microsoft-com:vml" Requires="v">
                <p:oleObj spid="_x0000_s3077" name="" r:id="rId1" imgW="1903095" imgH="203200" progId="Equation.3">
                  <p:embed/>
                </p:oleObj>
              </mc:Choice>
              <mc:Fallback>
                <p:oleObj name="" r:id="rId1" imgW="1903095" imgH="203200" progId="Equation.3">
                  <p:embed/>
                  <p:pic>
                    <p:nvPicPr>
                      <p:cNvPr id="0" name="图片 3076"/>
                      <p:cNvPicPr/>
                      <p:nvPr/>
                    </p:nvPicPr>
                    <p:blipFill>
                      <a:blip r:embed="rId2"/>
                      <a:stretch>
                        <a:fillRect/>
                      </a:stretch>
                    </p:blipFill>
                    <p:spPr>
                      <a:xfrm>
                        <a:off x="3143250" y="3000375"/>
                        <a:ext cx="4286250" cy="457200"/>
                      </a:xfrm>
                      <a:prstGeom prst="rect">
                        <a:avLst/>
                      </a:prstGeom>
                      <a:noFill/>
                      <a:ln w="38100">
                        <a:noFill/>
                        <a:miter/>
                      </a:ln>
                    </p:spPr>
                  </p:pic>
                </p:oleObj>
              </mc:Fallback>
            </mc:AlternateContent>
          </a:graphicData>
        </a:graphic>
      </p:graphicFrame>
      <p:sp>
        <p:nvSpPr>
          <p:cNvPr id="48132" name="内容占位符 2"/>
          <p:cNvSpPr txBox="1"/>
          <p:nvPr/>
        </p:nvSpPr>
        <p:spPr>
          <a:xfrm>
            <a:off x="500063" y="3357563"/>
            <a:ext cx="8186737" cy="571500"/>
          </a:xfrm>
          <a:prstGeom prst="rect">
            <a:avLst/>
          </a:prstGeom>
          <a:noFill/>
          <a:ln w="9525">
            <a:noFill/>
          </a:ln>
        </p:spPr>
        <p:txBody>
          <a:bodyPr anchor="t"/>
          <a:p>
            <a:pPr marL="742950" lvl="1" indent="-285750">
              <a:lnSpc>
                <a:spcPct val="150000"/>
              </a:lnSpc>
              <a:spcBef>
                <a:spcPct val="20000"/>
              </a:spcBef>
            </a:pPr>
            <a:r>
              <a:rPr lang="zh-CN" altLang="en-US" sz="2400" b="1" dirty="0">
                <a:solidFill>
                  <a:srgbClr val="003300"/>
                </a:solidFill>
                <a:latin typeface="黑体" panose="02010609060101010101" pitchFamily="49" charset="-122"/>
                <a:ea typeface="黑体" panose="02010609060101010101" pitchFamily="49" charset="-122"/>
              </a:rPr>
              <a:t>存在句子</a:t>
            </a:r>
            <a:r>
              <a:rPr lang="en-US" altLang="zh-CN" sz="2400" b="1" err="1">
                <a:solidFill>
                  <a:srgbClr val="003300"/>
                </a:solidFill>
                <a:latin typeface="黑体" panose="02010609060101010101" pitchFamily="49" charset="-122"/>
                <a:ea typeface="黑体" panose="02010609060101010101" pitchFamily="49" charset="-122"/>
              </a:rPr>
              <a:t>id+id</a:t>
            </a:r>
            <a:r>
              <a:rPr lang="en-US" altLang="zh-CN" sz="2400" b="1">
                <a:solidFill>
                  <a:srgbClr val="003300"/>
                </a:solidFill>
                <a:latin typeface="黑体" panose="02010609060101010101" pitchFamily="49" charset="-122"/>
                <a:ea typeface="黑体" panose="02010609060101010101" pitchFamily="49" charset="-122"/>
              </a:rPr>
              <a:t>*id</a:t>
            </a:r>
            <a:r>
              <a:rPr lang="zh-CN" altLang="en-US" sz="2400" b="1" dirty="0">
                <a:solidFill>
                  <a:srgbClr val="003300"/>
                </a:solidFill>
                <a:latin typeface="黑体" panose="02010609060101010101" pitchFamily="49" charset="-122"/>
                <a:ea typeface="黑体" panose="02010609060101010101" pitchFamily="49" charset="-122"/>
              </a:rPr>
              <a:t>，有两种推导</a:t>
            </a:r>
            <a:endParaRPr lang="en-US" altLang="zh-CN" sz="2400" b="1">
              <a:solidFill>
                <a:srgbClr val="003300"/>
              </a:solidFill>
              <a:latin typeface="黑体" panose="02010609060101010101" pitchFamily="49" charset="-122"/>
              <a:ea typeface="黑体" panose="02010609060101010101" pitchFamily="49" charset="-122"/>
            </a:endParaRPr>
          </a:p>
          <a:p>
            <a:pPr marL="342900" indent="-342900">
              <a:spcBef>
                <a:spcPct val="20000"/>
              </a:spcBef>
            </a:pPr>
            <a:endParaRPr lang="zh-CN" altLang="en-US" sz="3200" b="1" dirty="0">
              <a:latin typeface="Franklin Gothic Book" pitchFamily="34" charset="0"/>
              <a:ea typeface="华文楷体" panose="02010600040101010101" pitchFamily="2" charset="-122"/>
            </a:endParaRPr>
          </a:p>
        </p:txBody>
      </p:sp>
      <p:pic>
        <p:nvPicPr>
          <p:cNvPr id="48133" name="Picture 4"/>
          <p:cNvPicPr>
            <a:picLocks noChangeAspect="1"/>
          </p:cNvPicPr>
          <p:nvPr/>
        </p:nvPicPr>
        <p:blipFill>
          <a:blip r:embed="rId3"/>
          <a:stretch>
            <a:fillRect/>
          </a:stretch>
        </p:blipFill>
        <p:spPr>
          <a:xfrm>
            <a:off x="1000125" y="3929063"/>
            <a:ext cx="6786563" cy="2189162"/>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ln/>
        </p:spPr>
        <p:txBody>
          <a:bodyPr vert="eaVert" wrap="square" lIns="91440" tIns="45720" rIns="91440" bIns="45720" anchor="ctr"/>
          <a:p>
            <a:r>
              <a:rPr lang="zh-CN" altLang="en-US" dirty="0"/>
              <a:t>文法的二义性</a:t>
            </a:r>
            <a:endParaRPr lang="zh-CN" altLang="en-US" dirty="0"/>
          </a:p>
        </p:txBody>
      </p:sp>
      <p:sp>
        <p:nvSpPr>
          <p:cNvPr id="49154" name="内容占位符 2"/>
          <p:cNvSpPr>
            <a:spLocks noGrp="1"/>
          </p:cNvSpPr>
          <p:nvPr>
            <p:ph idx="1"/>
          </p:nvPr>
        </p:nvSpPr>
        <p:spPr>
          <a:xfrm>
            <a:off x="500063" y="1428750"/>
            <a:ext cx="8186737" cy="500063"/>
          </a:xfrm>
          <a:ln/>
        </p:spPr>
        <p:txBody>
          <a:bodyPr wrap="square" lIns="91440" tIns="45720" rIns="91440" bIns="45720" anchor="t"/>
          <a:p>
            <a:pPr/>
            <a:r>
              <a:rPr lang="zh-CN" altLang="en-US" kern="1200" dirty="0">
                <a:latin typeface="+mn-lt"/>
                <a:ea typeface="+mn-ea"/>
                <a:cs typeface="+mn-cs"/>
              </a:rPr>
              <a:t>这两种推导对应两棵不同的分析树：</a:t>
            </a:r>
            <a:endParaRPr lang="zh-CN" altLang="en-US" kern="1200" dirty="0">
              <a:latin typeface="+mn-lt"/>
              <a:ea typeface="+mn-ea"/>
              <a:cs typeface="+mn-cs"/>
            </a:endParaRPr>
          </a:p>
        </p:txBody>
      </p:sp>
      <p:pic>
        <p:nvPicPr>
          <p:cNvPr id="49155" name="Picture 2"/>
          <p:cNvPicPr>
            <a:picLocks noChangeAspect="1"/>
          </p:cNvPicPr>
          <p:nvPr/>
        </p:nvPicPr>
        <p:blipFill>
          <a:blip r:embed="rId1"/>
          <a:stretch>
            <a:fillRect/>
          </a:stretch>
        </p:blipFill>
        <p:spPr>
          <a:xfrm>
            <a:off x="642938" y="2000250"/>
            <a:ext cx="7159625" cy="3071813"/>
          </a:xfrm>
          <a:prstGeom prst="rect">
            <a:avLst/>
          </a:prstGeom>
          <a:noFill/>
          <a:ln w="9525">
            <a:noFill/>
          </a:ln>
        </p:spPr>
      </p:pic>
      <p:sp>
        <p:nvSpPr>
          <p:cNvPr id="49156" name="内容占位符 2"/>
          <p:cNvSpPr txBox="1"/>
          <p:nvPr/>
        </p:nvSpPr>
        <p:spPr>
          <a:xfrm>
            <a:off x="500063" y="5286375"/>
            <a:ext cx="8186737" cy="500063"/>
          </a:xfrm>
          <a:prstGeom prst="rect">
            <a:avLst/>
          </a:prstGeom>
          <a:noFill/>
          <a:ln w="9525">
            <a:noFill/>
          </a:ln>
        </p:spPr>
        <p:txBody>
          <a:bodyPr anchor="t"/>
          <a:p>
            <a:pPr marL="342900" indent="-342900">
              <a:spcBef>
                <a:spcPct val="20000"/>
              </a:spcBef>
            </a:pPr>
            <a:r>
              <a:rPr lang="zh-CN" altLang="en-US" sz="3200" b="1" dirty="0">
                <a:latin typeface="Franklin Gothic Book" pitchFamily="34" charset="0"/>
                <a:ea typeface="华文楷体" panose="02010600040101010101" pitchFamily="2" charset="-122"/>
              </a:rPr>
              <a:t>因此这个文法是二义的</a:t>
            </a:r>
            <a:r>
              <a:rPr lang="en-US" altLang="zh-CN" sz="3200" b="1">
                <a:latin typeface="Franklin Gothic Book" pitchFamily="34" charset="0"/>
                <a:ea typeface="华文楷体" panose="02010600040101010101" pitchFamily="2" charset="-122"/>
              </a:rPr>
              <a:t>.</a:t>
            </a:r>
            <a:endParaRPr lang="zh-CN" altLang="en-US" sz="3200" b="1" dirty="0">
              <a:latin typeface="Franklin Gothic Book" pitchFamily="34" charset="0"/>
              <a:ea typeface="华文楷体" panose="020106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a:ln/>
        </p:spPr>
        <p:txBody>
          <a:bodyPr vert="eaVert" wrap="square" lIns="91440" tIns="45720" rIns="91440" bIns="45720" anchor="ctr"/>
          <a:p>
            <a:r>
              <a:rPr lang="zh-CN" altLang="en-US" dirty="0"/>
              <a:t>文法的二义性</a:t>
            </a:r>
            <a:endParaRPr lang="zh-CN" altLang="en-US" dirty="0"/>
          </a:p>
        </p:txBody>
      </p:sp>
      <p:pic>
        <p:nvPicPr>
          <p:cNvPr id="50178" name="Picture 3"/>
          <p:cNvPicPr>
            <a:picLocks noChangeAspect="1"/>
          </p:cNvPicPr>
          <p:nvPr/>
        </p:nvPicPr>
        <p:blipFill>
          <a:blip r:embed="rId1"/>
          <a:stretch>
            <a:fillRect/>
          </a:stretch>
        </p:blipFill>
        <p:spPr>
          <a:xfrm>
            <a:off x="1357313" y="1143000"/>
            <a:ext cx="5405437" cy="1285875"/>
          </a:xfrm>
          <a:prstGeom prst="rect">
            <a:avLst/>
          </a:prstGeom>
          <a:noFill/>
          <a:ln w="9525">
            <a:noFill/>
          </a:ln>
        </p:spPr>
      </p:pic>
      <p:pic>
        <p:nvPicPr>
          <p:cNvPr id="50179" name="Picture 4"/>
          <p:cNvPicPr>
            <a:picLocks noChangeAspect="1"/>
          </p:cNvPicPr>
          <p:nvPr/>
        </p:nvPicPr>
        <p:blipFill>
          <a:blip r:embed="rId2"/>
          <a:stretch>
            <a:fillRect/>
          </a:stretch>
        </p:blipFill>
        <p:spPr>
          <a:xfrm>
            <a:off x="1928813" y="2286000"/>
            <a:ext cx="4024312" cy="428625"/>
          </a:xfrm>
          <a:prstGeom prst="rect">
            <a:avLst/>
          </a:prstGeom>
          <a:noFill/>
          <a:ln w="9525">
            <a:noFill/>
          </a:ln>
        </p:spPr>
      </p:pic>
      <p:sp>
        <p:nvSpPr>
          <p:cNvPr id="50180" name="TextBox 6"/>
          <p:cNvSpPr txBox="1"/>
          <p:nvPr/>
        </p:nvSpPr>
        <p:spPr>
          <a:xfrm>
            <a:off x="642938" y="2357438"/>
            <a:ext cx="1357312" cy="396875"/>
          </a:xfrm>
          <a:prstGeom prst="rect">
            <a:avLst/>
          </a:prstGeom>
          <a:noFill/>
          <a:ln w="9525">
            <a:noFill/>
          </a:ln>
        </p:spPr>
        <p:txBody>
          <a:bodyPr anchor="t">
            <a:spAutoFit/>
          </a:bodyPr>
          <a:p>
            <a:r>
              <a:rPr lang="zh-CN" altLang="en-US" sz="2000" dirty="0">
                <a:latin typeface="Arial" panose="020B0604020202020204" pitchFamily="34" charset="0"/>
                <a:ea typeface="宋体" panose="02010600030101010101" pitchFamily="2" charset="-122"/>
              </a:rPr>
              <a:t>对于句子</a:t>
            </a:r>
            <a:endParaRPr lang="zh-CN" altLang="en-US" sz="2000" dirty="0">
              <a:latin typeface="Arial" panose="020B0604020202020204" pitchFamily="34" charset="0"/>
              <a:ea typeface="宋体" panose="02010600030101010101" pitchFamily="2" charset="-122"/>
            </a:endParaRPr>
          </a:p>
        </p:txBody>
      </p:sp>
      <p:sp>
        <p:nvSpPr>
          <p:cNvPr id="50181" name="TextBox 7"/>
          <p:cNvSpPr txBox="1"/>
          <p:nvPr/>
        </p:nvSpPr>
        <p:spPr>
          <a:xfrm>
            <a:off x="714375" y="1285875"/>
            <a:ext cx="714375" cy="396875"/>
          </a:xfrm>
          <a:prstGeom prst="rect">
            <a:avLst/>
          </a:prstGeom>
          <a:noFill/>
          <a:ln w="9525">
            <a:noFill/>
          </a:ln>
        </p:spPr>
        <p:txBody>
          <a:bodyPr anchor="t">
            <a:spAutoFit/>
          </a:bodyPr>
          <a:p>
            <a:r>
              <a:rPr lang="zh-CN" altLang="en-US" sz="2000" dirty="0">
                <a:latin typeface="Arial" panose="020B0604020202020204" pitchFamily="34" charset="0"/>
                <a:ea typeface="宋体" panose="02010600030101010101" pitchFamily="2" charset="-122"/>
              </a:rPr>
              <a:t>文法</a:t>
            </a:r>
            <a:endParaRPr lang="zh-CN" altLang="en-US" sz="2000" dirty="0">
              <a:latin typeface="Arial" panose="020B0604020202020204" pitchFamily="34" charset="0"/>
              <a:ea typeface="宋体" panose="02010600030101010101" pitchFamily="2" charset="-122"/>
            </a:endParaRPr>
          </a:p>
        </p:txBody>
      </p:sp>
      <p:pic>
        <p:nvPicPr>
          <p:cNvPr id="50182" name="Picture 5"/>
          <p:cNvPicPr>
            <a:picLocks noChangeAspect="1"/>
          </p:cNvPicPr>
          <p:nvPr/>
        </p:nvPicPr>
        <p:blipFill>
          <a:blip r:embed="rId3"/>
          <a:stretch>
            <a:fillRect/>
          </a:stretch>
        </p:blipFill>
        <p:spPr>
          <a:xfrm>
            <a:off x="642938" y="2786063"/>
            <a:ext cx="5848350" cy="1885950"/>
          </a:xfrm>
          <a:prstGeom prst="rect">
            <a:avLst/>
          </a:prstGeom>
          <a:noFill/>
          <a:ln w="9525">
            <a:noFill/>
          </a:ln>
        </p:spPr>
      </p:pic>
      <p:pic>
        <p:nvPicPr>
          <p:cNvPr id="50183" name="Picture 6"/>
          <p:cNvPicPr>
            <a:picLocks noChangeAspect="1"/>
          </p:cNvPicPr>
          <p:nvPr/>
        </p:nvPicPr>
        <p:blipFill>
          <a:blip r:embed="rId4"/>
          <a:stretch>
            <a:fillRect/>
          </a:stretch>
        </p:blipFill>
        <p:spPr>
          <a:xfrm>
            <a:off x="857250" y="4643438"/>
            <a:ext cx="4514850" cy="183832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ln/>
        </p:spPr>
        <p:txBody>
          <a:bodyPr vert="eaVert" wrap="square" lIns="91440" tIns="45720" rIns="91440" bIns="45720" anchor="ctr"/>
          <a:p>
            <a:r>
              <a:rPr lang="zh-CN" altLang="en-US" dirty="0"/>
              <a:t>文法二义性的消除</a:t>
            </a:r>
            <a:endParaRPr lang="zh-CN" altLang="en-US" dirty="0"/>
          </a:p>
        </p:txBody>
      </p:sp>
      <p:graphicFrame>
        <p:nvGraphicFramePr>
          <p:cNvPr id="51202" name="内容占位符 3"/>
          <p:cNvGraphicFramePr/>
          <p:nvPr/>
        </p:nvGraphicFramePr>
        <p:xfrm>
          <a:off x="2128838" y="1357313"/>
          <a:ext cx="3995737" cy="500062"/>
        </p:xfrm>
        <a:graphic>
          <a:graphicData uri="http://schemas.openxmlformats.org/presentationml/2006/ole">
            <mc:AlternateContent xmlns:mc="http://schemas.openxmlformats.org/markup-compatibility/2006">
              <mc:Choice xmlns:v="urn:schemas-microsoft-com:vml" Requires="v">
                <p:oleObj spid="_x0000_s3076" name="" r:id="rId1" imgW="1624330" imgH="203200" progId="Equation.3">
                  <p:embed/>
                </p:oleObj>
              </mc:Choice>
              <mc:Fallback>
                <p:oleObj name="" r:id="rId1" imgW="1624330" imgH="203200" progId="Equation.3">
                  <p:embed/>
                  <p:pic>
                    <p:nvPicPr>
                      <p:cNvPr id="0" name="图片 3075"/>
                      <p:cNvPicPr/>
                      <p:nvPr/>
                    </p:nvPicPr>
                    <p:blipFill>
                      <a:blip r:embed="rId2"/>
                      <a:stretch>
                        <a:fillRect/>
                      </a:stretch>
                    </p:blipFill>
                    <p:spPr>
                      <a:xfrm>
                        <a:off x="2128838" y="1357313"/>
                        <a:ext cx="3995737" cy="500062"/>
                      </a:xfrm>
                      <a:prstGeom prst="rect">
                        <a:avLst/>
                      </a:prstGeom>
                      <a:noFill/>
                      <a:ln w="38100">
                        <a:noFill/>
                        <a:miter/>
                      </a:ln>
                    </p:spPr>
                  </p:pic>
                </p:oleObj>
              </mc:Fallback>
            </mc:AlternateContent>
          </a:graphicData>
        </a:graphic>
      </p:graphicFrame>
      <p:sp>
        <p:nvSpPr>
          <p:cNvPr id="6" name="下箭头 5"/>
          <p:cNvSpPr/>
          <p:nvPr/>
        </p:nvSpPr>
        <p:spPr>
          <a:xfrm>
            <a:off x="3857625" y="1857375"/>
            <a:ext cx="285750" cy="5715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fontAlgn="base"/>
            <a:endParaRPr lang="zh-CN" altLang="en-US" strike="noStrike" noProof="1" dirty="0">
              <a:solidFill>
                <a:srgbClr val="FFFFFF"/>
              </a:solidFill>
              <a:latin typeface="Franklin Gothic Book" pitchFamily="34" charset="0"/>
              <a:ea typeface="华文楷体" panose="02010600040101010101" pitchFamily="2" charset="-122"/>
            </a:endParaRPr>
          </a:p>
        </p:txBody>
      </p:sp>
      <p:pic>
        <p:nvPicPr>
          <p:cNvPr id="51204" name="Picture 3"/>
          <p:cNvPicPr>
            <a:picLocks noChangeAspect="1"/>
          </p:cNvPicPr>
          <p:nvPr/>
        </p:nvPicPr>
        <p:blipFill>
          <a:blip r:embed="rId3"/>
          <a:stretch>
            <a:fillRect/>
          </a:stretch>
        </p:blipFill>
        <p:spPr>
          <a:xfrm>
            <a:off x="2286000" y="2500313"/>
            <a:ext cx="3833813" cy="157162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1"/>
          <p:cNvSpPr>
            <a:spLocks noGrp="1"/>
          </p:cNvSpPr>
          <p:nvPr>
            <p:ph type="title"/>
          </p:nvPr>
        </p:nvSpPr>
        <p:spPr>
          <a:ln/>
        </p:spPr>
        <p:txBody>
          <a:bodyPr vert="eaVert" wrap="square" lIns="91440" tIns="45720" rIns="91440" bIns="45720" anchor="ctr"/>
          <a:p>
            <a:r>
              <a:rPr lang="zh-CN" altLang="en-US" dirty="0"/>
              <a:t>文法二义性的消除</a:t>
            </a:r>
            <a:endParaRPr lang="zh-CN" altLang="en-US" dirty="0"/>
          </a:p>
        </p:txBody>
      </p:sp>
      <p:pic>
        <p:nvPicPr>
          <p:cNvPr id="52226" name="Picture 3"/>
          <p:cNvPicPr>
            <a:picLocks noChangeAspect="1"/>
          </p:cNvPicPr>
          <p:nvPr/>
        </p:nvPicPr>
        <p:blipFill>
          <a:blip r:embed="rId1"/>
          <a:stretch>
            <a:fillRect/>
          </a:stretch>
        </p:blipFill>
        <p:spPr>
          <a:xfrm>
            <a:off x="1357313" y="1143000"/>
            <a:ext cx="5405437" cy="1285875"/>
          </a:xfrm>
          <a:prstGeom prst="rect">
            <a:avLst/>
          </a:prstGeom>
          <a:noFill/>
          <a:ln w="9525">
            <a:noFill/>
          </a:ln>
        </p:spPr>
      </p:pic>
      <p:sp>
        <p:nvSpPr>
          <p:cNvPr id="5" name="下箭头 4"/>
          <p:cNvSpPr/>
          <p:nvPr/>
        </p:nvSpPr>
        <p:spPr>
          <a:xfrm>
            <a:off x="3571875" y="2500313"/>
            <a:ext cx="285750" cy="5715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fontAlgn="base"/>
            <a:endParaRPr lang="zh-CN" altLang="en-US" strike="noStrike" noProof="1" dirty="0">
              <a:solidFill>
                <a:srgbClr val="FFFFFF"/>
              </a:solidFill>
              <a:latin typeface="Franklin Gothic Book" pitchFamily="34" charset="0"/>
              <a:ea typeface="华文楷体" panose="02010600040101010101" pitchFamily="2" charset="-122"/>
            </a:endParaRPr>
          </a:p>
        </p:txBody>
      </p:sp>
      <p:pic>
        <p:nvPicPr>
          <p:cNvPr id="52228" name="Picture 2"/>
          <p:cNvPicPr>
            <a:picLocks noChangeAspect="1"/>
          </p:cNvPicPr>
          <p:nvPr/>
        </p:nvPicPr>
        <p:blipFill>
          <a:blip r:embed="rId2"/>
          <a:stretch>
            <a:fillRect/>
          </a:stretch>
        </p:blipFill>
        <p:spPr>
          <a:xfrm>
            <a:off x="500063" y="3286125"/>
            <a:ext cx="8042275" cy="214312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p:nvPr>
        </p:nvSpPr>
        <p:spPr>
          <a:ln/>
        </p:spPr>
        <p:txBody>
          <a:bodyPr vert="eaVert" wrap="square" lIns="91440" tIns="45720" rIns="91440" bIns="45720" anchor="ctr"/>
          <a:p>
            <a:r>
              <a:rPr lang="zh-CN" altLang="en-US" dirty="0"/>
              <a:t>文法二义性的消除</a:t>
            </a:r>
            <a:endParaRPr lang="zh-CN" altLang="en-US" dirty="0"/>
          </a:p>
        </p:txBody>
      </p:sp>
      <p:sp>
        <p:nvSpPr>
          <p:cNvPr id="53250" name="内容占位符 2"/>
          <p:cNvSpPr>
            <a:spLocks noGrp="1"/>
          </p:cNvSpPr>
          <p:nvPr>
            <p:ph idx="1"/>
          </p:nvPr>
        </p:nvSpPr>
        <p:spPr>
          <a:xfrm>
            <a:off x="357188" y="1571625"/>
            <a:ext cx="8329612" cy="4643438"/>
          </a:xfrm>
          <a:ln/>
        </p:spPr>
        <p:txBody>
          <a:bodyPr wrap="square" lIns="91440" tIns="45720" rIns="91440" bIns="45720" anchor="t"/>
          <a:p>
            <a:pPr/>
            <a:r>
              <a:rPr lang="zh-CN" altLang="en-US" kern="1200" dirty="0">
                <a:latin typeface="+mn-lt"/>
                <a:ea typeface="+mn-ea"/>
                <a:cs typeface="+mn-cs"/>
              </a:rPr>
              <a:t>坏消息：有些文法的二义性是无法消除的</a:t>
            </a:r>
            <a:endParaRPr lang="en-US" altLang="zh-CN" kern="1200">
              <a:latin typeface="+mn-lt"/>
              <a:ea typeface="+mn-ea"/>
              <a:cs typeface="+mn-cs"/>
            </a:endParaRPr>
          </a:p>
          <a:p>
            <a:pPr lvl="1"/>
            <a:r>
              <a:rPr lang="zh-CN" altLang="en-US" kern="1200" dirty="0">
                <a:latin typeface="黑体" panose="02010609060101010101" pitchFamily="49" charset="-122"/>
                <a:ea typeface="黑体" panose="02010609060101010101" pitchFamily="49" charset="-122"/>
                <a:cs typeface="+mn-cs"/>
              </a:rPr>
              <a:t>例如：</a:t>
            </a:r>
            <a:endParaRPr lang="en-US" altLang="zh-CN" kern="1200">
              <a:latin typeface="黑体" panose="02010609060101010101" pitchFamily="49" charset="-122"/>
              <a:ea typeface="黑体" panose="02010609060101010101" pitchFamily="49" charset="-122"/>
              <a:cs typeface="+mn-cs"/>
            </a:endParaRPr>
          </a:p>
          <a:p>
            <a:pPr lvl="1"/>
            <a:r>
              <a:rPr lang="zh-CN" altLang="en-US" kern="1200" dirty="0">
                <a:latin typeface="黑体" panose="02010609060101010101" pitchFamily="49" charset="-122"/>
                <a:ea typeface="黑体" panose="02010609060101010101" pitchFamily="49" charset="-122"/>
                <a:cs typeface="+mn-cs"/>
              </a:rPr>
              <a:t>属于上下文无关语言，我们可以找到一些</a:t>
            </a:r>
            <a:r>
              <a:rPr lang="en-US" altLang="zh-CN" kern="1200">
                <a:latin typeface="黑体" panose="02010609060101010101" pitchFamily="49" charset="-122"/>
                <a:ea typeface="黑体" panose="02010609060101010101" pitchFamily="49" charset="-122"/>
                <a:cs typeface="+mn-cs"/>
              </a:rPr>
              <a:t>CFG</a:t>
            </a:r>
            <a:r>
              <a:rPr lang="zh-CN" altLang="en-US" kern="1200" dirty="0">
                <a:latin typeface="黑体" panose="02010609060101010101" pitchFamily="49" charset="-122"/>
                <a:ea typeface="黑体" panose="02010609060101010101" pitchFamily="49" charset="-122"/>
                <a:cs typeface="+mn-cs"/>
              </a:rPr>
              <a:t>来描述</a:t>
            </a:r>
            <a:r>
              <a:rPr lang="en-US" altLang="zh-CN" i="1" kern="1200">
                <a:latin typeface="黑体" panose="02010609060101010101" pitchFamily="49" charset="-122"/>
                <a:ea typeface="黑体" panose="02010609060101010101" pitchFamily="49" charset="-122"/>
                <a:cs typeface="+mn-cs"/>
              </a:rPr>
              <a:t>L</a:t>
            </a:r>
            <a:r>
              <a:rPr lang="zh-CN" altLang="en-US" kern="1200" dirty="0">
                <a:latin typeface="黑体" panose="02010609060101010101" pitchFamily="49" charset="-122"/>
                <a:ea typeface="黑体" panose="02010609060101010101" pitchFamily="49" charset="-122"/>
                <a:cs typeface="+mn-cs"/>
              </a:rPr>
              <a:t>，但任何描述</a:t>
            </a:r>
            <a:r>
              <a:rPr lang="en-US" altLang="zh-CN" i="1" kern="1200">
                <a:latin typeface="黑体" panose="02010609060101010101" pitchFamily="49" charset="-122"/>
                <a:ea typeface="黑体" panose="02010609060101010101" pitchFamily="49" charset="-122"/>
                <a:cs typeface="+mn-cs"/>
              </a:rPr>
              <a:t>L</a:t>
            </a:r>
            <a:r>
              <a:rPr lang="zh-CN" altLang="en-US" kern="1200" dirty="0">
                <a:latin typeface="黑体" panose="02010609060101010101" pitchFamily="49" charset="-122"/>
                <a:ea typeface="黑体" panose="02010609060101010101" pitchFamily="49" charset="-122"/>
                <a:cs typeface="+mn-cs"/>
              </a:rPr>
              <a:t>的</a:t>
            </a:r>
            <a:r>
              <a:rPr lang="en-US" altLang="zh-CN" kern="1200">
                <a:latin typeface="黑体" panose="02010609060101010101" pitchFamily="49" charset="-122"/>
                <a:ea typeface="黑体" panose="02010609060101010101" pitchFamily="49" charset="-122"/>
                <a:cs typeface="+mn-cs"/>
              </a:rPr>
              <a:t>CFG</a:t>
            </a:r>
            <a:r>
              <a:rPr lang="zh-CN" altLang="en-US" kern="1200" dirty="0">
                <a:latin typeface="黑体" panose="02010609060101010101" pitchFamily="49" charset="-122"/>
                <a:ea typeface="黑体" panose="02010609060101010101" pitchFamily="49" charset="-122"/>
                <a:cs typeface="+mn-cs"/>
              </a:rPr>
              <a:t>都是二义的</a:t>
            </a:r>
            <a:r>
              <a:rPr lang="en-US" altLang="zh-CN" kern="1200">
                <a:latin typeface="黑体" panose="02010609060101010101" pitchFamily="49" charset="-122"/>
                <a:ea typeface="黑体" panose="02010609060101010101" pitchFamily="49" charset="-122"/>
                <a:cs typeface="+mn-cs"/>
              </a:rPr>
              <a:t>. </a:t>
            </a:r>
            <a:r>
              <a:rPr lang="zh-CN" altLang="en-US" kern="1200" dirty="0">
                <a:latin typeface="黑体" panose="02010609060101010101" pitchFamily="49" charset="-122"/>
                <a:ea typeface="黑体" panose="02010609060101010101" pitchFamily="49" charset="-122"/>
                <a:cs typeface="+mn-cs"/>
              </a:rPr>
              <a:t>（证明超出课程范围）</a:t>
            </a:r>
            <a:endParaRPr lang="zh-CN" altLang="en-US" i="1" kern="1200" dirty="0">
              <a:latin typeface="黑体" panose="02010609060101010101" pitchFamily="49" charset="-122"/>
              <a:ea typeface="黑体" panose="02010609060101010101" pitchFamily="49" charset="-122"/>
              <a:cs typeface="+mn-cs"/>
            </a:endParaRPr>
          </a:p>
        </p:txBody>
      </p:sp>
      <p:graphicFrame>
        <p:nvGraphicFramePr>
          <p:cNvPr id="53251" name="Object 2"/>
          <p:cNvGraphicFramePr/>
          <p:nvPr/>
        </p:nvGraphicFramePr>
        <p:xfrm>
          <a:off x="1928813" y="2286000"/>
          <a:ext cx="6572250" cy="428625"/>
        </p:xfrm>
        <a:graphic>
          <a:graphicData uri="http://schemas.openxmlformats.org/presentationml/2006/ole">
            <mc:AlternateContent xmlns:mc="http://schemas.openxmlformats.org/markup-compatibility/2006">
              <mc:Choice xmlns:v="urn:schemas-microsoft-com:vml" Requires="v">
                <p:oleObj spid="_x0000_s3078" name="" r:id="rId1" imgW="3505200" imgH="228600" progId="Equation.DSMT4">
                  <p:embed/>
                </p:oleObj>
              </mc:Choice>
              <mc:Fallback>
                <p:oleObj name="" r:id="rId1" imgW="3505200" imgH="228600" progId="Equation.DSMT4">
                  <p:embed/>
                  <p:pic>
                    <p:nvPicPr>
                      <p:cNvPr id="0" name="图片 3077"/>
                      <p:cNvPicPr/>
                      <p:nvPr/>
                    </p:nvPicPr>
                    <p:blipFill>
                      <a:blip r:embed="rId2"/>
                      <a:stretch>
                        <a:fillRect/>
                      </a:stretch>
                    </p:blipFill>
                    <p:spPr>
                      <a:xfrm>
                        <a:off x="1928813" y="2286000"/>
                        <a:ext cx="6572250" cy="428625"/>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a:ln/>
        </p:spPr>
        <p:txBody>
          <a:bodyPr vert="eaVert" wrap="square" lIns="91440" tIns="45720" rIns="91440" bIns="45720" anchor="ctr"/>
          <a:p>
            <a:r>
              <a:rPr lang="zh-CN" altLang="en-US" dirty="0"/>
              <a:t>文法二义性的判定</a:t>
            </a:r>
            <a:endParaRPr lang="zh-CN" altLang="en-US" dirty="0"/>
          </a:p>
        </p:txBody>
      </p:sp>
      <p:sp>
        <p:nvSpPr>
          <p:cNvPr id="54274" name="内容占位符 2"/>
          <p:cNvSpPr>
            <a:spLocks noGrp="1"/>
          </p:cNvSpPr>
          <p:nvPr>
            <p:ph idx="1"/>
          </p:nvPr>
        </p:nvSpPr>
        <p:spPr>
          <a:xfrm>
            <a:off x="500063" y="1571625"/>
            <a:ext cx="8186737" cy="4643438"/>
          </a:xfrm>
          <a:ln/>
        </p:spPr>
        <p:txBody>
          <a:bodyPr wrap="square" lIns="91440" tIns="45720" rIns="91440" bIns="45720" anchor="t"/>
          <a:p>
            <a:pPr/>
            <a:r>
              <a:rPr lang="zh-CN" altLang="en-US" kern="1200" dirty="0">
                <a:latin typeface="+mn-lt"/>
                <a:ea typeface="+mn-ea"/>
                <a:cs typeface="+mn-cs"/>
              </a:rPr>
              <a:t>坏消息：无法写出一个计算机程序，对于输入的上下文无关文法，判断其是否是二义的</a:t>
            </a:r>
            <a:r>
              <a:rPr lang="en-US" altLang="zh-CN" kern="1200">
                <a:latin typeface="+mn-lt"/>
                <a:ea typeface="+mn-ea"/>
                <a:cs typeface="+mn-cs"/>
              </a:rPr>
              <a:t>. </a:t>
            </a:r>
            <a:r>
              <a:rPr lang="zh-CN" altLang="en-US" kern="1200" dirty="0">
                <a:latin typeface="+mn-lt"/>
                <a:ea typeface="+mn-ea"/>
                <a:cs typeface="+mn-cs"/>
              </a:rPr>
              <a:t>（证明超出课程范围）</a:t>
            </a:r>
            <a:endParaRPr lang="zh-CN" altLang="en-US" kern="1200" dirty="0">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a:ln/>
        </p:spPr>
        <p:txBody>
          <a:bodyPr vert="eaVert" wrap="square" lIns="91440" tIns="45720" rIns="91440" bIns="45720" anchor="ctr"/>
          <a:p>
            <a:r>
              <a:rPr lang="zh-CN" altLang="en-US" sz="3600" dirty="0"/>
              <a:t>上下文无关文法 </a:t>
            </a:r>
            <a:r>
              <a:rPr lang="en-US" altLang="zh-CN" sz="3600"/>
              <a:t>vs. </a:t>
            </a:r>
            <a:r>
              <a:rPr lang="zh-CN" altLang="en-US" sz="3600" dirty="0"/>
              <a:t>正则表达式</a:t>
            </a:r>
            <a:endParaRPr lang="zh-CN" altLang="en-US" sz="3600" dirty="0"/>
          </a:p>
        </p:txBody>
      </p:sp>
      <p:sp>
        <p:nvSpPr>
          <p:cNvPr id="55298" name="内容占位符 2"/>
          <p:cNvSpPr>
            <a:spLocks noGrp="1"/>
          </p:cNvSpPr>
          <p:nvPr>
            <p:ph idx="1"/>
          </p:nvPr>
        </p:nvSpPr>
        <p:spPr>
          <a:xfrm>
            <a:off x="500063" y="1428750"/>
            <a:ext cx="8186737" cy="2143125"/>
          </a:xfrm>
          <a:ln/>
        </p:spPr>
        <p:txBody>
          <a:bodyPr wrap="square" lIns="91440" tIns="45720" rIns="91440" bIns="45720" anchor="t"/>
          <a:p>
            <a:pPr/>
            <a:r>
              <a:rPr lang="zh-CN" altLang="en-US" kern="1200" dirty="0">
                <a:latin typeface="+mn-lt"/>
                <a:ea typeface="+mn-ea"/>
                <a:cs typeface="+mn-cs"/>
              </a:rPr>
              <a:t>正则表达式无法定义语言</a:t>
            </a:r>
            <a:endParaRPr lang="en-US" altLang="zh-CN" kern="1200">
              <a:latin typeface="+mn-lt"/>
              <a:ea typeface="+mn-ea"/>
              <a:cs typeface="+mn-cs"/>
            </a:endParaRPr>
          </a:p>
          <a:p>
            <a:pPr/>
            <a:r>
              <a:rPr lang="en-US" altLang="zh-CN" kern="1200">
                <a:latin typeface="+mn-lt"/>
                <a:ea typeface="+mn-ea"/>
                <a:cs typeface="+mn-cs"/>
              </a:rPr>
              <a:t>	</a:t>
            </a:r>
            <a:r>
              <a:rPr lang="zh-CN" altLang="en-US" kern="1200" dirty="0">
                <a:latin typeface="+mn-lt"/>
                <a:ea typeface="+mn-ea"/>
                <a:cs typeface="+mn-cs"/>
              </a:rPr>
              <a:t>而上下文无关文法可以，是否说明上下文无关文法定义（或描述）语言的能力强于正则表达式？</a:t>
            </a:r>
            <a:endParaRPr lang="zh-CN" altLang="en-US" kern="1200" dirty="0">
              <a:latin typeface="+mn-lt"/>
              <a:ea typeface="+mn-ea"/>
              <a:cs typeface="+mn-cs"/>
            </a:endParaRPr>
          </a:p>
        </p:txBody>
      </p:sp>
      <p:pic>
        <p:nvPicPr>
          <p:cNvPr id="55299" name="Picture 4"/>
          <p:cNvPicPr>
            <a:picLocks noChangeAspect="1"/>
          </p:cNvPicPr>
          <p:nvPr/>
        </p:nvPicPr>
        <p:blipFill>
          <a:blip r:embed="rId1"/>
          <a:stretch>
            <a:fillRect/>
          </a:stretch>
        </p:blipFill>
        <p:spPr>
          <a:xfrm>
            <a:off x="5500688" y="1500188"/>
            <a:ext cx="2228850" cy="428625"/>
          </a:xfrm>
          <a:prstGeom prst="rect">
            <a:avLst/>
          </a:prstGeom>
          <a:noFill/>
          <a:ln w="9525">
            <a:noFill/>
          </a:ln>
        </p:spPr>
      </p:pic>
      <p:sp>
        <p:nvSpPr>
          <p:cNvPr id="5" name="内容占位符 2"/>
          <p:cNvSpPr txBox="1"/>
          <p:nvPr/>
        </p:nvSpPr>
        <p:spPr>
          <a:xfrm>
            <a:off x="428625" y="3643313"/>
            <a:ext cx="8186738" cy="1143000"/>
          </a:xfrm>
          <a:prstGeom prst="rect">
            <a:avLst/>
          </a:prstGeom>
          <a:noFill/>
          <a:ln w="9525">
            <a:noFill/>
          </a:ln>
        </p:spPr>
        <p:txBody>
          <a:bodyPr anchor="t"/>
          <a:p>
            <a:pPr marL="342900" indent="-342900">
              <a:spcBef>
                <a:spcPct val="20000"/>
              </a:spcBef>
            </a:pPr>
            <a:r>
              <a:rPr lang="zh-CN" altLang="en-US" sz="3200" b="1" dirty="0">
                <a:latin typeface="Franklin Gothic Book" pitchFamily="34" charset="0"/>
                <a:ea typeface="华文楷体" panose="02010600040101010101" pitchFamily="2" charset="-122"/>
              </a:rPr>
              <a:t>思考：是否存在可以用正则表达式定义的语言，不能用上下文无关文法定义？</a:t>
            </a:r>
            <a:endParaRPr lang="zh-CN" altLang="en-US" sz="3200" b="1" dirty="0">
              <a:latin typeface="Franklin Gothic Book" pitchFamily="34"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ln/>
        </p:spPr>
        <p:txBody>
          <a:bodyPr vert="eaVert" wrap="square" lIns="91440" tIns="45720" rIns="91440" bIns="45720" anchor="ctr"/>
          <a:p>
            <a:r>
              <a:rPr lang="zh-CN" altLang="en-US" dirty="0"/>
              <a:t>问题的进一步明确</a:t>
            </a:r>
            <a:endParaRPr lang="zh-CN" altLang="en-US" dirty="0"/>
          </a:p>
        </p:txBody>
      </p:sp>
      <p:sp>
        <p:nvSpPr>
          <p:cNvPr id="18434" name="内容占位符 2"/>
          <p:cNvSpPr>
            <a:spLocks noGrp="1"/>
          </p:cNvSpPr>
          <p:nvPr>
            <p:ph idx="1"/>
          </p:nvPr>
        </p:nvSpPr>
        <p:spPr>
          <a:xfrm>
            <a:off x="500063" y="1500188"/>
            <a:ext cx="8186737" cy="3000375"/>
          </a:xfrm>
          <a:ln/>
        </p:spPr>
        <p:txBody>
          <a:bodyPr wrap="square" lIns="91440" tIns="45720" rIns="91440" bIns="45720" anchor="t"/>
          <a:p>
            <a:pPr/>
            <a:r>
              <a:rPr lang="zh-CN" altLang="en-US" kern="1200" dirty="0">
                <a:latin typeface="+mn-lt"/>
                <a:ea typeface="+mn-ea"/>
                <a:cs typeface="+mn-cs"/>
              </a:rPr>
              <a:t>要解决这些问题，我们必须先明确：</a:t>
            </a:r>
            <a:endParaRPr lang="en-US" altLang="zh-CN" kern="1200">
              <a:latin typeface="+mn-lt"/>
              <a:ea typeface="+mn-ea"/>
              <a:cs typeface="+mn-cs"/>
            </a:endParaRPr>
          </a:p>
          <a:p>
            <a:pPr lvl="1">
              <a:buChar char="•"/>
            </a:pPr>
            <a:r>
              <a:rPr lang="zh-CN" altLang="en-US" kern="1200" dirty="0">
                <a:latin typeface="黑体" panose="02010609060101010101" pitchFamily="49" charset="-122"/>
                <a:ea typeface="黑体" panose="02010609060101010101" pitchFamily="49" charset="-122"/>
                <a:cs typeface="+mn-cs"/>
              </a:rPr>
              <a:t>一个程序包括哪些语法成分？</a:t>
            </a:r>
            <a:endParaRPr lang="en-US" altLang="zh-CN" kern="1200">
              <a:latin typeface="黑体" panose="02010609060101010101" pitchFamily="49" charset="-122"/>
              <a:ea typeface="黑体" panose="02010609060101010101" pitchFamily="49" charset="-122"/>
              <a:cs typeface="+mn-cs"/>
            </a:endParaRPr>
          </a:p>
          <a:p>
            <a:pPr lvl="1">
              <a:buChar char="•"/>
            </a:pPr>
            <a:r>
              <a:rPr lang="zh-CN" altLang="en-US" kern="1200" dirty="0">
                <a:latin typeface="黑体" panose="02010609060101010101" pitchFamily="49" charset="-122"/>
                <a:ea typeface="黑体" panose="02010609060101010101" pitchFamily="49" charset="-122"/>
                <a:cs typeface="+mn-cs"/>
              </a:rPr>
              <a:t>这些语法成分以什么方式构成程序？</a:t>
            </a:r>
            <a:endParaRPr lang="en-US" altLang="zh-CN" kern="1200">
              <a:latin typeface="黑体" panose="02010609060101010101" pitchFamily="49" charset="-122"/>
              <a:ea typeface="黑体" panose="02010609060101010101" pitchFamily="49" charset="-122"/>
              <a:cs typeface="+mn-cs"/>
            </a:endParaRPr>
          </a:p>
          <a:p>
            <a:pPr lvl="1">
              <a:buNone/>
            </a:pPr>
            <a:r>
              <a:rPr lang="zh-CN" altLang="en-US" kern="1200" dirty="0">
                <a:latin typeface="黑体" panose="02010609060101010101" pitchFamily="49" charset="-122"/>
                <a:ea typeface="黑体" panose="02010609060101010101" pitchFamily="49" charset="-122"/>
                <a:cs typeface="+mn-cs"/>
              </a:rPr>
              <a:t>因为我们要用计算机来分析，所以需要严格精确的定义</a:t>
            </a:r>
            <a:endParaRPr lang="en-US" altLang="zh-CN" kern="1200">
              <a:latin typeface="黑体" panose="02010609060101010101" pitchFamily="49" charset="-122"/>
              <a:ea typeface="黑体" panose="02010609060101010101" pitchFamily="49" charset="-122"/>
              <a:cs typeface="+mn-cs"/>
            </a:endParaRPr>
          </a:p>
          <a:p>
            <a:pPr/>
            <a:endParaRPr lang="zh-CN" altLang="en-US" kern="1200" dirty="0">
              <a:latin typeface="+mn-lt"/>
              <a:ea typeface="+mn-ea"/>
              <a:cs typeface="+mn-cs"/>
            </a:endParaRPr>
          </a:p>
        </p:txBody>
      </p:sp>
      <p:sp>
        <p:nvSpPr>
          <p:cNvPr id="4" name="TextBox 3"/>
          <p:cNvSpPr txBox="1"/>
          <p:nvPr/>
        </p:nvSpPr>
        <p:spPr>
          <a:xfrm>
            <a:off x="2286000" y="4786313"/>
            <a:ext cx="3714750" cy="584200"/>
          </a:xfrm>
          <a:prstGeom prst="rect">
            <a:avLst/>
          </a:prstGeom>
          <a:noFill/>
          <a:ln w="9525">
            <a:noFill/>
          </a:ln>
        </p:spPr>
        <p:txBody>
          <a:bodyPr anchor="t">
            <a:spAutoFit/>
          </a:bodyPr>
          <a:p>
            <a:r>
              <a:rPr lang="zh-CN" altLang="en-US" sz="3200" dirty="0">
                <a:solidFill>
                  <a:srgbClr val="FF0000"/>
                </a:solidFill>
                <a:latin typeface="Arial" panose="020B0604020202020204" pitchFamily="34" charset="0"/>
                <a:ea typeface="宋体" panose="02010600030101010101" pitchFamily="2" charset="-122"/>
              </a:rPr>
              <a:t>借助形式化的方法</a:t>
            </a:r>
            <a:endParaRPr lang="zh-CN" altLang="en-US" sz="32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charRg st="0" end="9"/>
                                            </p:txEl>
                                          </p:spTgt>
                                        </p:tgtEl>
                                        <p:attrNameLst>
                                          <p:attrName>style.visibility</p:attrName>
                                        </p:attrNameLst>
                                      </p:cBhvr>
                                      <p:to>
                                        <p:strVal val="visible"/>
                                      </p:to>
                                    </p:set>
                                    <p:anim calcmode="lin" valueType="num">
                                      <p:cBhvr>
                                        <p:cTn id="7" dur="500" fill="hold"/>
                                        <p:tgtEl>
                                          <p:spTgt spid="4">
                                            <p:txEl>
                                              <p:charRg st="0" end="9"/>
                                            </p:txEl>
                                          </p:spTgt>
                                        </p:tgtEl>
                                        <p:attrNameLst>
                                          <p:attrName>ppt_x</p:attrName>
                                        </p:attrNameLst>
                                      </p:cBhvr>
                                      <p:tavLst>
                                        <p:tav tm="0">
                                          <p:val>
                                            <p:strVal val="#ppt_x"/>
                                          </p:val>
                                        </p:tav>
                                        <p:tav tm="100000">
                                          <p:val>
                                            <p:strVal val="#ppt_x"/>
                                          </p:val>
                                        </p:tav>
                                      </p:tavLst>
                                    </p:anim>
                                    <p:anim calcmode="lin" valueType="num">
                                      <p:cBhvr>
                                        <p:cTn id="8" dur="500" fill="hold"/>
                                        <p:tgtEl>
                                          <p:spTgt spid="4">
                                            <p:txEl>
                                              <p:charRg st="0"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title"/>
          </p:nvPr>
        </p:nvSpPr>
        <p:spPr>
          <a:ln/>
        </p:spPr>
        <p:txBody>
          <a:bodyPr vert="eaVert" wrap="square" lIns="91440" tIns="45720" rIns="91440" bIns="45720" anchor="ctr"/>
          <a:p>
            <a:r>
              <a:rPr lang="en-US" altLang="zh-CN"/>
              <a:t>From NFA to CFG</a:t>
            </a:r>
            <a:endParaRPr lang="zh-CN" altLang="en-US" dirty="0"/>
          </a:p>
        </p:txBody>
      </p:sp>
      <p:pic>
        <p:nvPicPr>
          <p:cNvPr id="56322" name="Picture 2"/>
          <p:cNvPicPr>
            <a:picLocks noGrp="1" noChangeAspect="1"/>
          </p:cNvPicPr>
          <p:nvPr>
            <p:ph idx="1"/>
          </p:nvPr>
        </p:nvPicPr>
        <p:blipFill>
          <a:blip r:embed="rId1"/>
          <a:stretch>
            <a:fillRect/>
          </a:stretch>
        </p:blipFill>
        <p:spPr>
          <a:xfrm>
            <a:off x="357188" y="1285875"/>
            <a:ext cx="8023225" cy="2286000"/>
          </a:xfrm>
          <a:ln/>
        </p:spPr>
      </p:pic>
      <p:pic>
        <p:nvPicPr>
          <p:cNvPr id="56323" name="Picture 3"/>
          <p:cNvPicPr>
            <a:picLocks noChangeAspect="1"/>
          </p:cNvPicPr>
          <p:nvPr/>
        </p:nvPicPr>
        <p:blipFill>
          <a:blip r:embed="rId2"/>
          <a:stretch>
            <a:fillRect/>
          </a:stretch>
        </p:blipFill>
        <p:spPr>
          <a:xfrm>
            <a:off x="571500" y="3714750"/>
            <a:ext cx="6000750" cy="2147888"/>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title"/>
          </p:nvPr>
        </p:nvSpPr>
        <p:spPr>
          <a:ln/>
        </p:spPr>
        <p:txBody>
          <a:bodyPr vert="eaVert" wrap="square" lIns="91440" tIns="45720" rIns="91440" bIns="45720" anchor="ctr"/>
          <a:p>
            <a:r>
              <a:rPr lang="en-US" altLang="zh-CN"/>
              <a:t>NFA</a:t>
            </a:r>
            <a:r>
              <a:rPr lang="zh-CN" altLang="en-US" dirty="0"/>
              <a:t>转为上下文无关文法</a:t>
            </a:r>
            <a:endParaRPr lang="zh-CN" altLang="en-US" dirty="0"/>
          </a:p>
        </p:txBody>
      </p:sp>
      <p:pic>
        <p:nvPicPr>
          <p:cNvPr id="57346" name="Picture 2"/>
          <p:cNvPicPr>
            <a:picLocks noChangeAspect="1"/>
          </p:cNvPicPr>
          <p:nvPr/>
        </p:nvPicPr>
        <p:blipFill>
          <a:blip r:embed="rId1"/>
          <a:stretch>
            <a:fillRect/>
          </a:stretch>
        </p:blipFill>
        <p:spPr>
          <a:xfrm>
            <a:off x="1928813" y="1357313"/>
            <a:ext cx="4216400" cy="1643062"/>
          </a:xfrm>
          <a:prstGeom prst="rect">
            <a:avLst/>
          </a:prstGeom>
          <a:noFill/>
          <a:ln w="9525">
            <a:noFill/>
          </a:ln>
        </p:spPr>
      </p:pic>
      <p:sp>
        <p:nvSpPr>
          <p:cNvPr id="57347" name="TextBox 5"/>
          <p:cNvSpPr txBox="1"/>
          <p:nvPr/>
        </p:nvSpPr>
        <p:spPr>
          <a:xfrm>
            <a:off x="785813" y="3143250"/>
            <a:ext cx="6929437" cy="1373188"/>
          </a:xfrm>
          <a:prstGeom prst="rect">
            <a:avLst/>
          </a:prstGeom>
          <a:noFill/>
          <a:ln w="9525">
            <a:noFill/>
          </a:ln>
        </p:spPr>
        <p:txBody>
          <a:bodyPr anchor="t">
            <a:spAutoFit/>
          </a:bodyPr>
          <a:p>
            <a:r>
              <a:rPr lang="zh-CN" altLang="en-US" sz="2800" dirty="0">
                <a:latin typeface="Arial" panose="020B0604020202020204" pitchFamily="34" charset="0"/>
                <a:ea typeface="宋体" panose="02010600030101010101" pitchFamily="2" charset="-122"/>
              </a:rPr>
              <a:t>如果每个产生式都属于下列形式之一</a:t>
            </a:r>
            <a:endParaRPr lang="en-US" altLang="zh-CN" sz="2800">
              <a:latin typeface="Arial" panose="020B0604020202020204" pitchFamily="34" charset="0"/>
              <a:ea typeface="宋体" panose="02010600030101010101" pitchFamily="2" charset="-122"/>
            </a:endParaRPr>
          </a:p>
          <a:p>
            <a:r>
              <a:rPr lang="en-US" altLang="zh-CN" sz="2800">
                <a:latin typeface="Arial" panose="020B0604020202020204" pitchFamily="34" charset="0"/>
                <a:ea typeface="宋体" panose="02010600030101010101" pitchFamily="2" charset="-122"/>
              </a:rPr>
              <a:t>		 </a:t>
            </a:r>
            <a:endParaRPr lang="en-US" altLang="zh-CN" sz="2800">
              <a:latin typeface="Arial" panose="020B0604020202020204" pitchFamily="34" charset="0"/>
              <a:ea typeface="宋体" panose="02010600030101010101" pitchFamily="2" charset="-122"/>
            </a:endParaRPr>
          </a:p>
          <a:p>
            <a:endParaRPr lang="zh-CN" altLang="en-US" sz="2800" dirty="0">
              <a:latin typeface="Arial" panose="020B0604020202020204" pitchFamily="34" charset="0"/>
              <a:ea typeface="宋体" panose="02010600030101010101" pitchFamily="2" charset="-122"/>
            </a:endParaRPr>
          </a:p>
        </p:txBody>
      </p:sp>
      <p:sp>
        <p:nvSpPr>
          <p:cNvPr id="57348" name="TextBox 6"/>
          <p:cNvSpPr txBox="1"/>
          <p:nvPr/>
        </p:nvSpPr>
        <p:spPr>
          <a:xfrm>
            <a:off x="857250" y="4286250"/>
            <a:ext cx="6929438" cy="1373188"/>
          </a:xfrm>
          <a:prstGeom prst="rect">
            <a:avLst/>
          </a:prstGeom>
          <a:noFill/>
          <a:ln w="9525">
            <a:noFill/>
          </a:ln>
        </p:spPr>
        <p:txBody>
          <a:bodyPr anchor="t">
            <a:spAutoFit/>
          </a:bodyPr>
          <a:p>
            <a:r>
              <a:rPr lang="zh-CN" altLang="en-US" sz="2800" dirty="0">
                <a:latin typeface="Arial" panose="020B0604020202020204" pitchFamily="34" charset="0"/>
                <a:ea typeface="宋体" panose="02010600030101010101" pitchFamily="2" charset="-122"/>
              </a:rPr>
              <a:t>这样的文法称为右线性文法</a:t>
            </a:r>
            <a:r>
              <a:rPr lang="en-US" altLang="zh-CN" sz="2800">
                <a:latin typeface="Arial" panose="020B0604020202020204" pitchFamily="34" charset="0"/>
                <a:ea typeface="宋体" panose="02010600030101010101" pitchFamily="2" charset="-122"/>
              </a:rPr>
              <a:t>.</a:t>
            </a:r>
            <a:endParaRPr lang="en-US" altLang="zh-CN" sz="2800">
              <a:latin typeface="Arial" panose="020B0604020202020204" pitchFamily="34" charset="0"/>
              <a:ea typeface="宋体" panose="02010600030101010101" pitchFamily="2" charset="-122"/>
            </a:endParaRPr>
          </a:p>
          <a:p>
            <a:r>
              <a:rPr lang="zh-CN" altLang="en-US" sz="2800" dirty="0">
                <a:latin typeface="Arial" panose="020B0604020202020204" pitchFamily="34" charset="0"/>
                <a:ea typeface="宋体" panose="02010600030101010101" pitchFamily="2" charset="-122"/>
              </a:rPr>
              <a:t>问题：是否有右线性文法能定义的语言不能用正则表达式或有限自动机定义？</a:t>
            </a:r>
            <a:endParaRPr lang="zh-CN" altLang="en-US" sz="2800" dirty="0">
              <a:latin typeface="Arial" panose="020B0604020202020204" pitchFamily="34" charset="0"/>
              <a:ea typeface="宋体" panose="02010600030101010101" pitchFamily="2" charset="-122"/>
            </a:endParaRPr>
          </a:p>
        </p:txBody>
      </p:sp>
      <p:graphicFrame>
        <p:nvGraphicFramePr>
          <p:cNvPr id="57349" name="Object 3"/>
          <p:cNvGraphicFramePr/>
          <p:nvPr/>
        </p:nvGraphicFramePr>
        <p:xfrm>
          <a:off x="1357313" y="3643313"/>
          <a:ext cx="1204912" cy="428625"/>
        </p:xfrm>
        <a:graphic>
          <a:graphicData uri="http://schemas.openxmlformats.org/presentationml/2006/ole">
            <mc:AlternateContent xmlns:mc="http://schemas.openxmlformats.org/markup-compatibility/2006">
              <mc:Choice xmlns:v="urn:schemas-microsoft-com:vml" Requires="v">
                <p:oleObj spid="_x0000_s3080" name="" r:id="rId2" imgW="532765" imgH="177800" progId="Equation.3">
                  <p:embed/>
                </p:oleObj>
              </mc:Choice>
              <mc:Fallback>
                <p:oleObj name="" r:id="rId2" imgW="532765" imgH="177800" progId="Equation.3">
                  <p:embed/>
                  <p:pic>
                    <p:nvPicPr>
                      <p:cNvPr id="0" name="图片 3079"/>
                      <p:cNvPicPr/>
                      <p:nvPr/>
                    </p:nvPicPr>
                    <p:blipFill>
                      <a:blip r:embed="rId3"/>
                      <a:stretch>
                        <a:fillRect/>
                      </a:stretch>
                    </p:blipFill>
                    <p:spPr>
                      <a:xfrm>
                        <a:off x="1357313" y="3643313"/>
                        <a:ext cx="1204912" cy="428625"/>
                      </a:xfrm>
                      <a:prstGeom prst="rect">
                        <a:avLst/>
                      </a:prstGeom>
                      <a:noFill/>
                      <a:ln w="38100">
                        <a:noFill/>
                        <a:miter/>
                      </a:ln>
                    </p:spPr>
                  </p:pic>
                </p:oleObj>
              </mc:Fallback>
            </mc:AlternateContent>
          </a:graphicData>
        </a:graphic>
      </p:graphicFrame>
      <p:graphicFrame>
        <p:nvGraphicFramePr>
          <p:cNvPr id="57350" name="Object 4"/>
          <p:cNvGraphicFramePr/>
          <p:nvPr/>
        </p:nvGraphicFramePr>
        <p:xfrm>
          <a:off x="3214688" y="3643313"/>
          <a:ext cx="1071562" cy="428625"/>
        </p:xfrm>
        <a:graphic>
          <a:graphicData uri="http://schemas.openxmlformats.org/presentationml/2006/ole">
            <mc:AlternateContent xmlns:mc="http://schemas.openxmlformats.org/markup-compatibility/2006">
              <mc:Choice xmlns:v="urn:schemas-microsoft-com:vml" Requires="v">
                <p:oleObj spid="_x0000_s3079" name="" r:id="rId4" imgW="443865" imgH="177800" progId="Equation.3">
                  <p:embed/>
                </p:oleObj>
              </mc:Choice>
              <mc:Fallback>
                <p:oleObj name="" r:id="rId4" imgW="443865" imgH="177800" progId="Equation.3">
                  <p:embed/>
                  <p:pic>
                    <p:nvPicPr>
                      <p:cNvPr id="0" name="图片 3078"/>
                      <p:cNvPicPr/>
                      <p:nvPr/>
                    </p:nvPicPr>
                    <p:blipFill>
                      <a:blip r:embed="rId5"/>
                      <a:stretch>
                        <a:fillRect/>
                      </a:stretch>
                    </p:blipFill>
                    <p:spPr>
                      <a:xfrm>
                        <a:off x="3214688" y="3643313"/>
                        <a:ext cx="1071562" cy="428625"/>
                      </a:xfrm>
                      <a:prstGeom prst="rect">
                        <a:avLst/>
                      </a:prstGeom>
                      <a:noFill/>
                      <a:ln w="38100">
                        <a:noFill/>
                        <a:miter/>
                      </a:ln>
                    </p:spPr>
                  </p:pic>
                </p:oleObj>
              </mc:Fallback>
            </mc:AlternateContent>
          </a:graphicData>
        </a:graphic>
      </p:graphicFrame>
      <p:graphicFrame>
        <p:nvGraphicFramePr>
          <p:cNvPr id="57351" name="Object 5"/>
          <p:cNvGraphicFramePr/>
          <p:nvPr/>
        </p:nvGraphicFramePr>
        <p:xfrm>
          <a:off x="4714875" y="3643313"/>
          <a:ext cx="1000125" cy="400050"/>
        </p:xfrm>
        <a:graphic>
          <a:graphicData uri="http://schemas.openxmlformats.org/presentationml/2006/ole">
            <mc:AlternateContent xmlns:mc="http://schemas.openxmlformats.org/markup-compatibility/2006">
              <mc:Choice xmlns:v="urn:schemas-microsoft-com:vml" Requires="v">
                <p:oleObj spid="_x0000_s3082" name="" r:id="rId6" imgW="443865" imgH="177800" progId="Equation.3">
                  <p:embed/>
                </p:oleObj>
              </mc:Choice>
              <mc:Fallback>
                <p:oleObj name="" r:id="rId6" imgW="443865" imgH="177800" progId="Equation.3">
                  <p:embed/>
                  <p:pic>
                    <p:nvPicPr>
                      <p:cNvPr id="0" name="图片 3081"/>
                      <p:cNvPicPr/>
                      <p:nvPr/>
                    </p:nvPicPr>
                    <p:blipFill>
                      <a:blip r:embed="rId7"/>
                      <a:stretch>
                        <a:fillRect/>
                      </a:stretch>
                    </p:blipFill>
                    <p:spPr>
                      <a:xfrm>
                        <a:off x="4714875" y="3643313"/>
                        <a:ext cx="1000125" cy="400050"/>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title"/>
          </p:nvPr>
        </p:nvSpPr>
        <p:spPr>
          <a:ln/>
        </p:spPr>
        <p:txBody>
          <a:bodyPr vert="eaVert" wrap="square" lIns="91440" tIns="45720" rIns="91440" bIns="45720" anchor="ctr"/>
          <a:p>
            <a:r>
              <a:rPr lang="zh-CN" altLang="en-US" dirty="0"/>
              <a:t>结论</a:t>
            </a:r>
            <a:endParaRPr lang="zh-CN" altLang="en-US" dirty="0"/>
          </a:p>
        </p:txBody>
      </p:sp>
      <p:sp>
        <p:nvSpPr>
          <p:cNvPr id="58370" name="内容占位符 2"/>
          <p:cNvSpPr>
            <a:spLocks noGrp="1"/>
          </p:cNvSpPr>
          <p:nvPr>
            <p:ph idx="1"/>
          </p:nvPr>
        </p:nvSpPr>
        <p:spPr>
          <a:xfrm>
            <a:off x="500063" y="1571625"/>
            <a:ext cx="8186737" cy="1143000"/>
          </a:xfrm>
          <a:ln/>
        </p:spPr>
        <p:txBody>
          <a:bodyPr wrap="square" lIns="91440" tIns="45720" rIns="91440" bIns="45720" anchor="t"/>
          <a:p>
            <a:pPr/>
            <a:r>
              <a:rPr lang="zh-CN" altLang="en-US" kern="1200" dirty="0">
                <a:latin typeface="+mn-lt"/>
                <a:ea typeface="+mn-ea"/>
                <a:cs typeface="+mn-cs"/>
              </a:rPr>
              <a:t>正则表达式（</a:t>
            </a:r>
            <a:r>
              <a:rPr lang="en-US" altLang="zh-CN" kern="1200">
                <a:latin typeface="+mn-lt"/>
                <a:ea typeface="+mn-ea"/>
                <a:cs typeface="+mn-cs"/>
              </a:rPr>
              <a:t>NFA</a:t>
            </a:r>
            <a:r>
              <a:rPr lang="zh-CN" altLang="en-US" kern="1200" dirty="0">
                <a:latin typeface="+mn-lt"/>
                <a:ea typeface="+mn-ea"/>
                <a:cs typeface="+mn-cs"/>
              </a:rPr>
              <a:t>或</a:t>
            </a:r>
            <a:r>
              <a:rPr lang="en-US" altLang="zh-CN" kern="1200">
                <a:latin typeface="+mn-lt"/>
                <a:ea typeface="+mn-ea"/>
                <a:cs typeface="+mn-cs"/>
              </a:rPr>
              <a:t>DFA</a:t>
            </a:r>
            <a:r>
              <a:rPr lang="zh-CN" altLang="en-US" kern="1200" dirty="0">
                <a:latin typeface="+mn-lt"/>
                <a:ea typeface="+mn-ea"/>
                <a:cs typeface="+mn-cs"/>
              </a:rPr>
              <a:t>）与右线性文法的表达能力是等价的</a:t>
            </a:r>
            <a:endParaRPr lang="en-US" altLang="zh-CN" kern="1200">
              <a:latin typeface="+mn-lt"/>
              <a:ea typeface="+mn-ea"/>
              <a:cs typeface="+mn-cs"/>
            </a:endParaRPr>
          </a:p>
          <a:p>
            <a:pPr/>
            <a:endParaRPr lang="zh-CN" altLang="en-US" kern="1200" dirty="0">
              <a:latin typeface="+mn-lt"/>
              <a:ea typeface="+mn-ea"/>
              <a:cs typeface="+mn-cs"/>
            </a:endParaRPr>
          </a:p>
        </p:txBody>
      </p:sp>
      <p:graphicFrame>
        <p:nvGraphicFramePr>
          <p:cNvPr id="58371" name="Object 3"/>
          <p:cNvGraphicFramePr/>
          <p:nvPr/>
        </p:nvGraphicFramePr>
        <p:xfrm>
          <a:off x="1314450" y="3643313"/>
          <a:ext cx="1290638" cy="428625"/>
        </p:xfrm>
        <a:graphic>
          <a:graphicData uri="http://schemas.openxmlformats.org/presentationml/2006/ole">
            <mc:AlternateContent xmlns:mc="http://schemas.openxmlformats.org/markup-compatibility/2006">
              <mc:Choice xmlns:v="urn:schemas-microsoft-com:vml" Requires="v">
                <p:oleObj spid="_x0000_s3083" name="" r:id="rId1" imgW="570230" imgH="177800" progId="Equation.DSMT4">
                  <p:embed/>
                </p:oleObj>
              </mc:Choice>
              <mc:Fallback>
                <p:oleObj name="" r:id="rId1" imgW="570230" imgH="177800" progId="Equation.DSMT4">
                  <p:embed/>
                  <p:pic>
                    <p:nvPicPr>
                      <p:cNvPr id="0" name="图片 3082"/>
                      <p:cNvPicPr/>
                      <p:nvPr/>
                    </p:nvPicPr>
                    <p:blipFill>
                      <a:blip r:embed="rId2"/>
                      <a:stretch>
                        <a:fillRect/>
                      </a:stretch>
                    </p:blipFill>
                    <p:spPr>
                      <a:xfrm>
                        <a:off x="1314450" y="3643313"/>
                        <a:ext cx="1290638" cy="428625"/>
                      </a:xfrm>
                      <a:prstGeom prst="rect">
                        <a:avLst/>
                      </a:prstGeom>
                      <a:noFill/>
                      <a:ln w="38100">
                        <a:noFill/>
                        <a:miter/>
                      </a:ln>
                    </p:spPr>
                  </p:pic>
                </p:oleObj>
              </mc:Fallback>
            </mc:AlternateContent>
          </a:graphicData>
        </a:graphic>
      </p:graphicFrame>
      <p:graphicFrame>
        <p:nvGraphicFramePr>
          <p:cNvPr id="58372" name="Object 4"/>
          <p:cNvGraphicFramePr/>
          <p:nvPr/>
        </p:nvGraphicFramePr>
        <p:xfrm>
          <a:off x="3214688" y="3643313"/>
          <a:ext cx="1071562" cy="428625"/>
        </p:xfrm>
        <a:graphic>
          <a:graphicData uri="http://schemas.openxmlformats.org/presentationml/2006/ole">
            <mc:AlternateContent xmlns:mc="http://schemas.openxmlformats.org/markup-compatibility/2006">
              <mc:Choice xmlns:v="urn:schemas-microsoft-com:vml" Requires="v">
                <p:oleObj spid="_x0000_s3084" name="" r:id="rId3" imgW="443865" imgH="177800" progId="Equation.3">
                  <p:embed/>
                </p:oleObj>
              </mc:Choice>
              <mc:Fallback>
                <p:oleObj name="" r:id="rId3" imgW="443865" imgH="177800" progId="Equation.3">
                  <p:embed/>
                  <p:pic>
                    <p:nvPicPr>
                      <p:cNvPr id="0" name="图片 3083"/>
                      <p:cNvPicPr/>
                      <p:nvPr/>
                    </p:nvPicPr>
                    <p:blipFill>
                      <a:blip r:embed="rId4"/>
                      <a:stretch>
                        <a:fillRect/>
                      </a:stretch>
                    </p:blipFill>
                    <p:spPr>
                      <a:xfrm>
                        <a:off x="3214688" y="3643313"/>
                        <a:ext cx="1071562" cy="428625"/>
                      </a:xfrm>
                      <a:prstGeom prst="rect">
                        <a:avLst/>
                      </a:prstGeom>
                      <a:noFill/>
                      <a:ln w="38100">
                        <a:noFill/>
                        <a:miter/>
                      </a:ln>
                    </p:spPr>
                  </p:pic>
                </p:oleObj>
              </mc:Fallback>
            </mc:AlternateContent>
          </a:graphicData>
        </a:graphic>
      </p:graphicFrame>
      <p:graphicFrame>
        <p:nvGraphicFramePr>
          <p:cNvPr id="58373" name="Object 5"/>
          <p:cNvGraphicFramePr/>
          <p:nvPr/>
        </p:nvGraphicFramePr>
        <p:xfrm>
          <a:off x="4714875" y="3643313"/>
          <a:ext cx="1000125" cy="400050"/>
        </p:xfrm>
        <a:graphic>
          <a:graphicData uri="http://schemas.openxmlformats.org/presentationml/2006/ole">
            <mc:AlternateContent xmlns:mc="http://schemas.openxmlformats.org/markup-compatibility/2006">
              <mc:Choice xmlns:v="urn:schemas-microsoft-com:vml" Requires="v">
                <p:oleObj spid="_x0000_s3081" name="" r:id="rId5" imgW="443865" imgH="177800" progId="Equation.3">
                  <p:embed/>
                </p:oleObj>
              </mc:Choice>
              <mc:Fallback>
                <p:oleObj name="" r:id="rId5" imgW="443865" imgH="177800" progId="Equation.3">
                  <p:embed/>
                  <p:pic>
                    <p:nvPicPr>
                      <p:cNvPr id="0" name="图片 3080"/>
                      <p:cNvPicPr/>
                      <p:nvPr/>
                    </p:nvPicPr>
                    <p:blipFill>
                      <a:blip r:embed="rId6"/>
                      <a:stretch>
                        <a:fillRect/>
                      </a:stretch>
                    </p:blipFill>
                    <p:spPr>
                      <a:xfrm>
                        <a:off x="4714875" y="3643313"/>
                        <a:ext cx="1000125" cy="400050"/>
                      </a:xfrm>
                      <a:prstGeom prst="rect">
                        <a:avLst/>
                      </a:prstGeom>
                      <a:noFill/>
                      <a:ln w="38100">
                        <a:noFill/>
                        <a:miter/>
                      </a:ln>
                    </p:spPr>
                  </p:pic>
                </p:oleObj>
              </mc:Fallback>
            </mc:AlternateContent>
          </a:graphicData>
        </a:graphic>
      </p:graphicFrame>
      <p:sp>
        <p:nvSpPr>
          <p:cNvPr id="58374" name="TextBox 5"/>
          <p:cNvSpPr txBox="1"/>
          <p:nvPr/>
        </p:nvSpPr>
        <p:spPr>
          <a:xfrm>
            <a:off x="785813" y="3044825"/>
            <a:ext cx="7500937" cy="1373188"/>
          </a:xfrm>
          <a:prstGeom prst="rect">
            <a:avLst/>
          </a:prstGeom>
          <a:noFill/>
          <a:ln w="9525">
            <a:noFill/>
          </a:ln>
        </p:spPr>
        <p:txBody>
          <a:bodyPr anchor="t">
            <a:spAutoFit/>
          </a:bodyPr>
          <a:p>
            <a:r>
              <a:rPr lang="zh-CN" altLang="en-US" sz="2800" dirty="0">
                <a:latin typeface="Arial" panose="020B0604020202020204" pitchFamily="34" charset="0"/>
                <a:ea typeface="宋体" panose="02010600030101010101" pitchFamily="2" charset="-122"/>
              </a:rPr>
              <a:t>如果文法的每个产生式都属于下列形式之一：</a:t>
            </a:r>
            <a:endParaRPr lang="en-US" altLang="zh-CN" sz="2800">
              <a:latin typeface="Arial" panose="020B0604020202020204" pitchFamily="34" charset="0"/>
              <a:ea typeface="宋体" panose="02010600030101010101" pitchFamily="2" charset="-122"/>
            </a:endParaRPr>
          </a:p>
          <a:p>
            <a:r>
              <a:rPr lang="en-US" altLang="zh-CN" sz="2800">
                <a:latin typeface="Arial" panose="020B0604020202020204" pitchFamily="34" charset="0"/>
                <a:ea typeface="宋体" panose="02010600030101010101" pitchFamily="2" charset="-122"/>
              </a:rPr>
              <a:t>		 </a:t>
            </a:r>
            <a:endParaRPr lang="en-US" altLang="zh-CN" sz="2800">
              <a:latin typeface="Arial" panose="020B0604020202020204" pitchFamily="34" charset="0"/>
              <a:ea typeface="宋体" panose="02010600030101010101" pitchFamily="2" charset="-122"/>
            </a:endParaRPr>
          </a:p>
          <a:p>
            <a:endParaRPr lang="zh-CN" altLang="en-US" sz="2800" dirty="0">
              <a:latin typeface="Arial" panose="020B0604020202020204" pitchFamily="34" charset="0"/>
              <a:ea typeface="宋体" panose="02010600030101010101" pitchFamily="2" charset="-122"/>
            </a:endParaRPr>
          </a:p>
        </p:txBody>
      </p:sp>
      <p:sp>
        <p:nvSpPr>
          <p:cNvPr id="58375" name="TextBox 6"/>
          <p:cNvSpPr txBox="1"/>
          <p:nvPr/>
        </p:nvSpPr>
        <p:spPr>
          <a:xfrm>
            <a:off x="857250" y="4286250"/>
            <a:ext cx="6929438" cy="519113"/>
          </a:xfrm>
          <a:prstGeom prst="rect">
            <a:avLst/>
          </a:prstGeom>
          <a:noFill/>
          <a:ln w="9525">
            <a:noFill/>
          </a:ln>
        </p:spPr>
        <p:txBody>
          <a:bodyPr anchor="t">
            <a:spAutoFit/>
          </a:bodyPr>
          <a:p>
            <a:r>
              <a:rPr lang="zh-CN" altLang="en-US" sz="2800" dirty="0">
                <a:latin typeface="Arial" panose="020B0604020202020204" pitchFamily="34" charset="0"/>
                <a:ea typeface="宋体" panose="02010600030101010101" pitchFamily="2" charset="-122"/>
              </a:rPr>
              <a:t>这样的文法称为左线性文法</a:t>
            </a:r>
            <a:r>
              <a:rPr lang="en-US" altLang="zh-CN" sz="2800">
                <a:latin typeface="Arial" panose="020B0604020202020204" pitchFamily="34" charset="0"/>
                <a:ea typeface="宋体" panose="02010600030101010101" pitchFamily="2" charset="-122"/>
              </a:rPr>
              <a:t>.</a:t>
            </a:r>
            <a:endParaRPr lang="en-US" altLang="zh-CN" sz="2800">
              <a:latin typeface="Arial" panose="020B0604020202020204" pitchFamily="34" charset="0"/>
              <a:ea typeface="宋体" panose="02010600030101010101" pitchFamily="2" charset="-122"/>
            </a:endParaRPr>
          </a:p>
        </p:txBody>
      </p:sp>
      <p:sp>
        <p:nvSpPr>
          <p:cNvPr id="58376" name="内容占位符 2"/>
          <p:cNvSpPr txBox="1"/>
          <p:nvPr/>
        </p:nvSpPr>
        <p:spPr>
          <a:xfrm>
            <a:off x="571500" y="4857750"/>
            <a:ext cx="8186738" cy="1428750"/>
          </a:xfrm>
          <a:prstGeom prst="rect">
            <a:avLst/>
          </a:prstGeom>
          <a:noFill/>
          <a:ln w="9525">
            <a:noFill/>
          </a:ln>
        </p:spPr>
        <p:txBody>
          <a:bodyPr anchor="t"/>
          <a:p>
            <a:pPr marL="342900" indent="-342900">
              <a:spcBef>
                <a:spcPct val="20000"/>
              </a:spcBef>
              <a:buChar char="•"/>
            </a:pPr>
            <a:r>
              <a:rPr lang="zh-CN" altLang="en-US" sz="3200" b="1" dirty="0">
                <a:latin typeface="Franklin Gothic Book" pitchFamily="34" charset="0"/>
                <a:ea typeface="华文楷体" panose="02010600040101010101" pitchFamily="2" charset="-122"/>
              </a:rPr>
              <a:t>对于左线性文法而言，上述结论也成立</a:t>
            </a:r>
            <a:endParaRPr lang="en-US" altLang="zh-CN" sz="3200" b="1">
              <a:latin typeface="Franklin Gothic Book" pitchFamily="34" charset="0"/>
              <a:ea typeface="华文楷体" panose="02010600040101010101" pitchFamily="2" charset="-122"/>
            </a:endParaRPr>
          </a:p>
          <a:p>
            <a:pPr marL="342900" indent="-342900">
              <a:spcBef>
                <a:spcPct val="20000"/>
              </a:spcBef>
              <a:buChar char="•"/>
            </a:pPr>
            <a:r>
              <a:rPr lang="zh-CN" altLang="en-US" sz="3200" b="1" dirty="0">
                <a:latin typeface="Franklin Gothic Book" pitchFamily="34" charset="0"/>
                <a:ea typeface="华文楷体" panose="02010600040101010101" pitchFamily="2" charset="-122"/>
              </a:rPr>
              <a:t>思考：如何直接将正则表达式转为</a:t>
            </a:r>
            <a:r>
              <a:rPr lang="en-US" altLang="zh-CN" sz="3200" b="1">
                <a:latin typeface="Franklin Gothic Book" pitchFamily="34" charset="0"/>
                <a:ea typeface="华文楷体" panose="02010600040101010101" pitchFamily="2" charset="-122"/>
              </a:rPr>
              <a:t>CFG</a:t>
            </a:r>
            <a:r>
              <a:rPr lang="zh-CN" altLang="en-US" sz="3200" b="1" dirty="0">
                <a:latin typeface="Franklin Gothic Book" pitchFamily="34" charset="0"/>
                <a:ea typeface="华文楷体" panose="02010600040101010101" pitchFamily="2" charset="-122"/>
              </a:rPr>
              <a:t>？</a:t>
            </a:r>
            <a:endParaRPr lang="en-US" altLang="zh-CN" sz="3200" b="1">
              <a:latin typeface="Franklin Gothic Book" pitchFamily="34" charset="0"/>
              <a:ea typeface="华文楷体" panose="02010600040101010101" pitchFamily="2" charset="-122"/>
            </a:endParaRPr>
          </a:p>
          <a:p>
            <a:pPr marL="342900" indent="-342900">
              <a:spcBef>
                <a:spcPct val="20000"/>
              </a:spcBef>
              <a:buChar char="•"/>
            </a:pPr>
            <a:endParaRPr lang="zh-CN" altLang="en-US" sz="3200" b="1" dirty="0">
              <a:latin typeface="Franklin Gothic Book" pitchFamily="34" charset="0"/>
              <a:ea typeface="华文楷体" panose="020106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a:ln/>
        </p:spPr>
        <p:txBody>
          <a:bodyPr vert="eaVert" wrap="square" lIns="91440" tIns="45720" rIns="91440" bIns="45720" anchor="ctr"/>
          <a:p>
            <a:r>
              <a:rPr lang="zh-CN" altLang="en-US" dirty="0"/>
              <a:t>上下文无关文法的局限性</a:t>
            </a:r>
            <a:endParaRPr lang="zh-CN" altLang="en-US" dirty="0"/>
          </a:p>
        </p:txBody>
      </p:sp>
      <p:sp>
        <p:nvSpPr>
          <p:cNvPr id="59394" name="内容占位符 2"/>
          <p:cNvSpPr>
            <a:spLocks noGrp="1"/>
          </p:cNvSpPr>
          <p:nvPr>
            <p:ph idx="1"/>
          </p:nvPr>
        </p:nvSpPr>
        <p:spPr>
          <a:xfrm>
            <a:off x="500063" y="1571625"/>
            <a:ext cx="8186737" cy="4643438"/>
          </a:xfrm>
          <a:ln/>
        </p:spPr>
        <p:txBody>
          <a:bodyPr wrap="square" lIns="91440" tIns="45720" rIns="91440" bIns="45720" anchor="t"/>
          <a:p>
            <a:pPr/>
            <a:r>
              <a:rPr lang="zh-CN" altLang="en-US" kern="1200" dirty="0">
                <a:latin typeface="+mn-lt"/>
                <a:ea typeface="+mn-ea"/>
                <a:cs typeface="+mn-cs"/>
              </a:rPr>
              <a:t>在处理程序时，无法解决诸如以下问题：</a:t>
            </a:r>
            <a:endParaRPr lang="en-US" altLang="zh-CN" kern="1200">
              <a:latin typeface="+mn-lt"/>
              <a:ea typeface="+mn-ea"/>
              <a:cs typeface="+mn-cs"/>
            </a:endParaRPr>
          </a:p>
          <a:p>
            <a:pPr/>
            <a:r>
              <a:rPr lang="zh-CN" altLang="en-US" kern="1200" dirty="0">
                <a:latin typeface="+mn-lt"/>
                <a:ea typeface="+mn-ea"/>
                <a:cs typeface="+mn-cs"/>
              </a:rPr>
              <a:t>变量先声明，再使用</a:t>
            </a:r>
            <a:endParaRPr lang="en-US" altLang="zh-CN" kern="1200">
              <a:latin typeface="+mn-lt"/>
              <a:ea typeface="+mn-ea"/>
              <a:cs typeface="+mn-cs"/>
            </a:endParaRPr>
          </a:p>
          <a:p>
            <a:pPr/>
            <a:r>
              <a:rPr lang="zh-CN" altLang="en-US" kern="1200" dirty="0">
                <a:latin typeface="+mn-lt"/>
                <a:ea typeface="+mn-ea"/>
                <a:cs typeface="+mn-cs"/>
              </a:rPr>
              <a:t>调用函数时，实参个数和形参个数一致</a:t>
            </a:r>
            <a:endParaRPr lang="en-US" altLang="zh-CN" kern="1200">
              <a:latin typeface="+mn-lt"/>
              <a:ea typeface="+mn-ea"/>
              <a:cs typeface="+mn-cs"/>
            </a:endParaRPr>
          </a:p>
          <a:p>
            <a:pPr/>
            <a:r>
              <a:rPr lang="zh-CN" altLang="en-US" kern="1200" dirty="0">
                <a:latin typeface="+mn-lt"/>
                <a:ea typeface="+mn-ea"/>
                <a:cs typeface="+mn-cs"/>
              </a:rPr>
              <a:t>留到语义分析阶段解决</a:t>
            </a:r>
            <a:endParaRPr lang="zh-CN" altLang="en-US" kern="1200" dirty="0">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ln/>
        </p:spPr>
        <p:txBody>
          <a:bodyPr vert="eaVert" wrap="square" lIns="91440" tIns="45720" rIns="91440" bIns="45720" anchor="ctr"/>
          <a:p>
            <a:r>
              <a:rPr lang="zh-CN" altLang="en-US" dirty="0"/>
              <a:t>问题</a:t>
            </a:r>
            <a:endParaRPr lang="zh-CN" altLang="en-US" dirty="0"/>
          </a:p>
        </p:txBody>
      </p:sp>
      <p:sp>
        <p:nvSpPr>
          <p:cNvPr id="60418" name="内容占位符 2"/>
          <p:cNvSpPr>
            <a:spLocks noGrp="1"/>
          </p:cNvSpPr>
          <p:nvPr>
            <p:ph idx="1"/>
          </p:nvPr>
        </p:nvSpPr>
        <p:spPr>
          <a:xfrm>
            <a:off x="500063" y="1571625"/>
            <a:ext cx="8186737" cy="4643438"/>
          </a:xfrm>
          <a:ln/>
        </p:spPr>
        <p:txBody>
          <a:bodyPr wrap="square" lIns="91440" tIns="45720" rIns="91440" bIns="45720" anchor="t"/>
          <a:p>
            <a:pPr/>
            <a:r>
              <a:rPr lang="zh-CN" altLang="en-US" kern="1200" dirty="0">
                <a:latin typeface="+mn-lt"/>
                <a:ea typeface="+mn-ea"/>
                <a:cs typeface="+mn-cs"/>
              </a:rPr>
              <a:t>给出一个</a:t>
            </a:r>
            <a:r>
              <a:rPr lang="en-US" altLang="zh-CN" kern="1200">
                <a:latin typeface="+mn-lt"/>
                <a:ea typeface="+mn-ea"/>
                <a:cs typeface="+mn-cs"/>
              </a:rPr>
              <a:t>CFG</a:t>
            </a:r>
            <a:r>
              <a:rPr lang="zh-CN" altLang="en-US" kern="1200" dirty="0">
                <a:latin typeface="+mn-lt"/>
                <a:ea typeface="+mn-ea"/>
                <a:cs typeface="+mn-cs"/>
              </a:rPr>
              <a:t>，如何判断一个字符串是否属于它定义的语言？</a:t>
            </a:r>
            <a:endParaRPr lang="zh-CN" altLang="en-US" kern="1200" dirty="0">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ln/>
        </p:spPr>
        <p:txBody>
          <a:bodyPr vert="eaVert" wrap="square" lIns="91440" tIns="45720" rIns="91440" bIns="45720" anchor="ctr"/>
          <a:p>
            <a:r>
              <a:rPr lang="zh-CN" altLang="en-US" dirty="0"/>
              <a:t>思考</a:t>
            </a:r>
            <a:endParaRPr lang="zh-CN" altLang="en-US" dirty="0"/>
          </a:p>
        </p:txBody>
      </p:sp>
      <p:sp>
        <p:nvSpPr>
          <p:cNvPr id="19458" name="内容占位符 2"/>
          <p:cNvSpPr>
            <a:spLocks noGrp="1"/>
          </p:cNvSpPr>
          <p:nvPr>
            <p:ph idx="1"/>
          </p:nvPr>
        </p:nvSpPr>
        <p:spPr>
          <a:xfrm>
            <a:off x="500063" y="1571625"/>
            <a:ext cx="8186737" cy="4643438"/>
          </a:xfrm>
          <a:ln/>
        </p:spPr>
        <p:txBody>
          <a:bodyPr wrap="square" lIns="91440" tIns="45720" rIns="91440" bIns="45720" anchor="t"/>
          <a:p>
            <a:pPr/>
            <a:r>
              <a:rPr lang="zh-CN" altLang="en-US" kern="1200" dirty="0">
                <a:latin typeface="+mn-lt"/>
                <a:ea typeface="+mn-ea"/>
                <a:cs typeface="+mn-cs"/>
              </a:rPr>
              <a:t>正则表达式和自动机这一类形式化工具显然是不够的，因为它们甚至无法定义简单的语言                       ，更不用说诸如括号匹配这一类更复杂，但在程序中却经常出现的语言</a:t>
            </a:r>
            <a:r>
              <a:rPr lang="en-US" altLang="zh-CN" kern="1200">
                <a:latin typeface="+mn-lt"/>
                <a:ea typeface="+mn-ea"/>
                <a:cs typeface="+mn-cs"/>
              </a:rPr>
              <a:t>.</a:t>
            </a:r>
            <a:endParaRPr lang="zh-CN" altLang="en-US" kern="1200" dirty="0">
              <a:latin typeface="+mn-lt"/>
              <a:ea typeface="+mn-ea"/>
              <a:cs typeface="+mn-cs"/>
            </a:endParaRPr>
          </a:p>
        </p:txBody>
      </p:sp>
      <p:pic>
        <p:nvPicPr>
          <p:cNvPr id="19459" name="Picture 4"/>
          <p:cNvPicPr>
            <a:picLocks noChangeAspect="1"/>
          </p:cNvPicPr>
          <p:nvPr/>
        </p:nvPicPr>
        <p:blipFill>
          <a:blip r:embed="rId1"/>
          <a:stretch>
            <a:fillRect/>
          </a:stretch>
        </p:blipFill>
        <p:spPr>
          <a:xfrm>
            <a:off x="1785938" y="2643188"/>
            <a:ext cx="2228850" cy="4286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ln/>
        </p:spPr>
        <p:txBody>
          <a:bodyPr vert="eaVert" wrap="square" lIns="91440" tIns="45720" rIns="91440" bIns="45720" anchor="ctr"/>
          <a:p>
            <a:r>
              <a:rPr lang="zh-CN" altLang="en-US" dirty="0"/>
              <a:t>思考</a:t>
            </a:r>
            <a:endParaRPr lang="zh-CN" altLang="en-US" dirty="0"/>
          </a:p>
        </p:txBody>
      </p:sp>
      <p:sp>
        <p:nvSpPr>
          <p:cNvPr id="20482" name="内容占位符 2"/>
          <p:cNvSpPr>
            <a:spLocks noGrp="1"/>
          </p:cNvSpPr>
          <p:nvPr>
            <p:ph idx="1"/>
          </p:nvPr>
        </p:nvSpPr>
        <p:spPr>
          <a:xfrm>
            <a:off x="500063" y="1571625"/>
            <a:ext cx="8186737" cy="4643438"/>
          </a:xfrm>
          <a:ln/>
        </p:spPr>
        <p:txBody>
          <a:bodyPr wrap="square" lIns="91440" tIns="45720" rIns="91440" bIns="45720" anchor="t"/>
          <a:p>
            <a:pPr/>
            <a:r>
              <a:rPr lang="zh-CN" altLang="en-US" kern="1200" dirty="0">
                <a:latin typeface="+mn-lt"/>
                <a:ea typeface="+mn-ea"/>
                <a:cs typeface="+mn-cs"/>
              </a:rPr>
              <a:t>比如对于含</a:t>
            </a:r>
            <a:r>
              <a:rPr lang="en-US" altLang="zh-CN" kern="1200">
                <a:latin typeface="+mn-lt"/>
                <a:ea typeface="+mn-ea"/>
                <a:cs typeface="+mn-cs"/>
              </a:rPr>
              <a:t>else</a:t>
            </a:r>
            <a:r>
              <a:rPr lang="zh-CN" altLang="en-US" kern="1200" dirty="0">
                <a:latin typeface="+mn-lt"/>
                <a:ea typeface="+mn-ea"/>
                <a:cs typeface="+mn-cs"/>
              </a:rPr>
              <a:t>的</a:t>
            </a:r>
            <a:r>
              <a:rPr lang="en-US" altLang="zh-CN" kern="1200">
                <a:latin typeface="+mn-lt"/>
                <a:ea typeface="+mn-ea"/>
                <a:cs typeface="+mn-cs"/>
              </a:rPr>
              <a:t>if</a:t>
            </a:r>
            <a:r>
              <a:rPr lang="zh-CN" altLang="en-US" kern="1200" dirty="0">
                <a:latin typeface="+mn-lt"/>
                <a:ea typeface="+mn-ea"/>
                <a:cs typeface="+mn-cs"/>
              </a:rPr>
              <a:t>语句，其构成方式如下：</a:t>
            </a:r>
            <a:endParaRPr lang="en-US" altLang="zh-CN" kern="1200">
              <a:latin typeface="+mn-lt"/>
              <a:ea typeface="+mn-ea"/>
              <a:cs typeface="+mn-cs"/>
            </a:endParaRPr>
          </a:p>
          <a:p>
            <a:pPr/>
            <a:r>
              <a:rPr lang="en-US" altLang="zh-CN" kern="1200">
                <a:latin typeface="+mn-lt"/>
                <a:ea typeface="+mn-ea"/>
                <a:cs typeface="+mn-cs"/>
              </a:rPr>
              <a:t>			</a:t>
            </a:r>
            <a:r>
              <a:rPr lang="en-US" altLang="zh-CN" kern="1200">
                <a:latin typeface="Times New Roman" panose="02020603050405020304" pitchFamily="18" charset="0"/>
                <a:ea typeface="+mn-ea"/>
                <a:cs typeface="+mn-cs"/>
              </a:rPr>
              <a:t>if</a:t>
            </a:r>
            <a:r>
              <a:rPr lang="en-US" altLang="zh-CN" kern="1200">
                <a:latin typeface="+mn-lt"/>
                <a:ea typeface="+mn-ea"/>
                <a:cs typeface="+mn-cs"/>
              </a:rPr>
              <a:t> (</a:t>
            </a:r>
            <a:r>
              <a:rPr lang="en-US" altLang="zh-CN" i="1" kern="1200" err="1">
                <a:latin typeface="+mn-lt"/>
                <a:ea typeface="+mn-ea"/>
                <a:cs typeface="+mn-cs"/>
              </a:rPr>
              <a:t>expr</a:t>
            </a:r>
            <a:r>
              <a:rPr lang="en-US" altLang="zh-CN" kern="1200">
                <a:latin typeface="+mn-lt"/>
                <a:ea typeface="+mn-ea"/>
                <a:cs typeface="+mn-cs"/>
              </a:rPr>
              <a:t>) </a:t>
            </a:r>
            <a:r>
              <a:rPr lang="en-US" altLang="zh-CN" i="1" kern="1200">
                <a:latin typeface="+mn-lt"/>
                <a:ea typeface="+mn-ea"/>
                <a:cs typeface="+mn-cs"/>
              </a:rPr>
              <a:t>stmt </a:t>
            </a:r>
            <a:r>
              <a:rPr lang="en-US" altLang="zh-CN" kern="1200">
                <a:latin typeface="Times New Roman" panose="02020603050405020304" pitchFamily="18" charset="0"/>
                <a:ea typeface="+mn-ea"/>
                <a:cs typeface="+mn-cs"/>
              </a:rPr>
              <a:t>else </a:t>
            </a:r>
            <a:r>
              <a:rPr lang="en-US" altLang="zh-CN" i="1" kern="1200">
                <a:latin typeface="+mn-lt"/>
                <a:ea typeface="+mn-ea"/>
                <a:cs typeface="+mn-cs"/>
              </a:rPr>
              <a:t>stmt</a:t>
            </a:r>
            <a:endParaRPr lang="en-US" altLang="zh-CN" i="1" kern="1200">
              <a:latin typeface="+mn-lt"/>
              <a:ea typeface="+mn-ea"/>
              <a:cs typeface="+mn-cs"/>
            </a:endParaRPr>
          </a:p>
          <a:p>
            <a:pPr/>
            <a:r>
              <a:rPr lang="en-US" altLang="zh-CN" kern="1200">
                <a:latin typeface="Times New Roman" panose="02020603050405020304" pitchFamily="18" charset="0"/>
                <a:ea typeface="+mn-ea"/>
                <a:cs typeface="+mn-cs"/>
              </a:rPr>
              <a:t>if</a:t>
            </a:r>
            <a:r>
              <a:rPr lang="zh-CN" altLang="en-US" kern="1200" dirty="0">
                <a:latin typeface="Times New Roman" panose="02020603050405020304" pitchFamily="18" charset="0"/>
                <a:ea typeface="+mn-ea"/>
                <a:cs typeface="+mn-cs"/>
              </a:rPr>
              <a:t>语句是语句的一种</a:t>
            </a:r>
            <a:endParaRPr lang="en-US" altLang="zh-CN" kern="1200">
              <a:latin typeface="Times New Roman" panose="02020603050405020304" pitchFamily="18" charset="0"/>
              <a:ea typeface="+mn-ea"/>
              <a:cs typeface="+mn-cs"/>
            </a:endParaRPr>
          </a:p>
          <a:p>
            <a:pPr/>
            <a:r>
              <a:rPr lang="en-US" altLang="zh-CN" kern="1200">
                <a:latin typeface="Times New Roman" panose="02020603050405020304" pitchFamily="18" charset="0"/>
                <a:ea typeface="+mn-ea"/>
                <a:cs typeface="+mn-cs"/>
              </a:rPr>
              <a:t>			</a:t>
            </a:r>
            <a:r>
              <a:rPr lang="en-US" altLang="zh-CN" i="1" kern="1200">
                <a:latin typeface="+mn-lt"/>
                <a:ea typeface="+mn-ea"/>
                <a:cs typeface="+mn-cs"/>
              </a:rPr>
              <a:t> stmt</a:t>
            </a:r>
            <a:r>
              <a:rPr lang="en-US" altLang="zh-CN" kern="1200">
                <a:latin typeface="+mn-lt"/>
                <a:ea typeface="+mn-ea"/>
                <a:cs typeface="+mn-cs"/>
                <a:sym typeface="Wingdings" panose="05000000000000000000" pitchFamily="2" charset="2"/>
              </a:rPr>
              <a:t></a:t>
            </a:r>
            <a:r>
              <a:rPr lang="en-US" altLang="zh-CN" kern="1200">
                <a:latin typeface="Times New Roman" panose="02020603050405020304" pitchFamily="18" charset="0"/>
                <a:ea typeface="+mn-ea"/>
                <a:cs typeface="+mn-cs"/>
              </a:rPr>
              <a:t> if</a:t>
            </a:r>
            <a:r>
              <a:rPr lang="en-US" altLang="zh-CN" kern="1200">
                <a:latin typeface="+mn-lt"/>
                <a:ea typeface="+mn-ea"/>
                <a:cs typeface="+mn-cs"/>
              </a:rPr>
              <a:t> (</a:t>
            </a:r>
            <a:r>
              <a:rPr lang="en-US" altLang="zh-CN" i="1" kern="1200" err="1">
                <a:latin typeface="+mn-lt"/>
                <a:ea typeface="+mn-ea"/>
                <a:cs typeface="+mn-cs"/>
              </a:rPr>
              <a:t>expr</a:t>
            </a:r>
            <a:r>
              <a:rPr lang="en-US" altLang="zh-CN" kern="1200">
                <a:latin typeface="+mn-lt"/>
                <a:ea typeface="+mn-ea"/>
                <a:cs typeface="+mn-cs"/>
              </a:rPr>
              <a:t>) </a:t>
            </a:r>
            <a:r>
              <a:rPr lang="en-US" altLang="zh-CN" i="1" kern="1200">
                <a:latin typeface="+mn-lt"/>
                <a:ea typeface="+mn-ea"/>
                <a:cs typeface="+mn-cs"/>
              </a:rPr>
              <a:t>stmt </a:t>
            </a:r>
            <a:r>
              <a:rPr lang="en-US" altLang="zh-CN" kern="1200">
                <a:latin typeface="Times New Roman" panose="02020603050405020304" pitchFamily="18" charset="0"/>
                <a:ea typeface="+mn-ea"/>
                <a:cs typeface="+mn-cs"/>
              </a:rPr>
              <a:t>else </a:t>
            </a:r>
            <a:r>
              <a:rPr lang="en-US" altLang="zh-CN" i="1" kern="1200">
                <a:latin typeface="+mn-lt"/>
                <a:ea typeface="+mn-ea"/>
                <a:cs typeface="+mn-cs"/>
              </a:rPr>
              <a:t>stmt</a:t>
            </a:r>
            <a:endParaRPr lang="en-US" altLang="zh-CN" i="1" kern="1200">
              <a:latin typeface="+mn-lt"/>
              <a:ea typeface="+mn-ea"/>
              <a:cs typeface="+mn-cs"/>
            </a:endParaRPr>
          </a:p>
          <a:p>
            <a:pPr/>
            <a:r>
              <a:rPr lang="en-US" altLang="zh-CN" kern="1200">
                <a:latin typeface="Times New Roman" panose="02020603050405020304" pitchFamily="18" charset="0"/>
                <a:ea typeface="+mn-ea"/>
                <a:cs typeface="+mn-cs"/>
              </a:rPr>
              <a:t>if, else, (</a:t>
            </a:r>
            <a:r>
              <a:rPr lang="zh-CN" altLang="en-US" kern="1200" dirty="0">
                <a:latin typeface="Times New Roman" panose="02020603050405020304" pitchFamily="18" charset="0"/>
                <a:ea typeface="+mn-ea"/>
                <a:cs typeface="+mn-cs"/>
              </a:rPr>
              <a:t>和</a:t>
            </a:r>
            <a:r>
              <a:rPr lang="en-US" altLang="zh-CN" kern="1200">
                <a:latin typeface="Times New Roman" panose="02020603050405020304" pitchFamily="18" charset="0"/>
                <a:ea typeface="+mn-ea"/>
                <a:cs typeface="+mn-cs"/>
              </a:rPr>
              <a:t>)</a:t>
            </a:r>
            <a:r>
              <a:rPr lang="zh-CN" altLang="en-US" kern="1200" dirty="0">
                <a:latin typeface="Times New Roman" panose="02020603050405020304" pitchFamily="18" charset="0"/>
                <a:ea typeface="+mn-ea"/>
                <a:cs typeface="+mn-cs"/>
              </a:rPr>
              <a:t>为终端符号</a:t>
            </a:r>
            <a:endParaRPr lang="en-US" altLang="zh-CN" kern="1200">
              <a:latin typeface="Times New Roman" panose="02020603050405020304" pitchFamily="18" charset="0"/>
              <a:ea typeface="+mn-ea"/>
              <a:cs typeface="+mn-cs"/>
            </a:endParaRPr>
          </a:p>
          <a:p>
            <a:pPr lvl="1"/>
            <a:r>
              <a:rPr lang="zh-CN" altLang="en-US" kern="1200" dirty="0">
                <a:latin typeface="Times New Roman" panose="02020603050405020304" pitchFamily="18" charset="0"/>
                <a:ea typeface="黑体" panose="02010609060101010101" pitchFamily="49" charset="-122"/>
                <a:cs typeface="+mn-cs"/>
              </a:rPr>
              <a:t>从词法分析器获得</a:t>
            </a:r>
            <a:endParaRPr lang="en-US" altLang="zh-CN" kern="1200">
              <a:latin typeface="Times New Roman" panose="02020603050405020304" pitchFamily="18" charset="0"/>
              <a:ea typeface="黑体" panose="02010609060101010101" pitchFamily="49" charset="-122"/>
              <a:cs typeface="+mn-cs"/>
            </a:endParaRPr>
          </a:p>
          <a:p>
            <a:pPr/>
            <a:r>
              <a:rPr lang="en-US" altLang="zh-CN" i="1" kern="1200">
                <a:latin typeface="+mn-lt"/>
                <a:ea typeface="+mn-ea"/>
                <a:cs typeface="+mn-cs"/>
              </a:rPr>
              <a:t>stmt, </a:t>
            </a:r>
            <a:r>
              <a:rPr lang="en-US" altLang="zh-CN" i="1" kern="1200" err="1">
                <a:latin typeface="+mn-lt"/>
                <a:ea typeface="+mn-ea"/>
                <a:cs typeface="+mn-cs"/>
              </a:rPr>
              <a:t>expr</a:t>
            </a:r>
            <a:r>
              <a:rPr lang="zh-CN" altLang="en-US" kern="1200" dirty="0">
                <a:latin typeface="+mn-lt"/>
                <a:ea typeface="+mn-ea"/>
                <a:cs typeface="+mn-cs"/>
              </a:rPr>
              <a:t>为非终端符号</a:t>
            </a:r>
            <a:endParaRPr lang="en-US" altLang="zh-CN" kern="1200">
              <a:latin typeface="+mn-lt"/>
              <a:ea typeface="+mn-ea"/>
              <a:cs typeface="+mn-cs"/>
            </a:endParaRPr>
          </a:p>
          <a:p>
            <a:pPr lvl="1"/>
            <a:r>
              <a:rPr lang="zh-CN" altLang="en-US" kern="1200" dirty="0">
                <a:latin typeface="Times New Roman" panose="02020603050405020304" pitchFamily="18" charset="0"/>
                <a:ea typeface="黑体" panose="02010609060101010101" pitchFamily="49" charset="-122"/>
                <a:cs typeface="+mn-cs"/>
              </a:rPr>
              <a:t>还需要定义</a:t>
            </a:r>
            <a:endParaRPr lang="en-US" altLang="zh-CN" kern="1200">
              <a:latin typeface="Times New Roman" panose="02020603050405020304" pitchFamily="18" charset="0"/>
              <a:ea typeface="黑体" panose="02010609060101010101" pitchFamily="49" charset="-122"/>
              <a:cs typeface="+mn-cs"/>
            </a:endParaRPr>
          </a:p>
          <a:p>
            <a:pPr/>
            <a:endParaRPr lang="zh-CN" altLang="en-US" kern="1200" dirty="0">
              <a:latin typeface="Times New Roman" panose="02020603050405020304" pitchFamily="18" charset="0"/>
              <a:ea typeface="Times New Roman" panose="02020603050405020304" pitchFamily="18" charset="0"/>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61442"/>
          <p:cNvSpPr>
            <a:spLocks noGrp="1"/>
          </p:cNvSpPr>
          <p:nvPr>
            <p:ph idx="1"/>
          </p:nvPr>
        </p:nvSpPr>
        <p:spPr>
          <a:xfrm>
            <a:off x="2143125" y="2349500"/>
            <a:ext cx="6543675" cy="3865563"/>
          </a:xfrm>
          <a:ln/>
        </p:spPr>
        <p:txBody>
          <a:bodyPr anchor="t"/>
          <a:p>
            <a:pPr/>
            <a:r>
              <a:rPr lang="en-US" altLang="zh-CN" sz="2800" kern="1200">
                <a:latin typeface="+mn-lt"/>
                <a:ea typeface="+mn-ea"/>
                <a:cs typeface="+mn-cs"/>
              </a:rPr>
              <a:t>Parsing strategies</a:t>
            </a:r>
            <a:endParaRPr lang="en-US" altLang="zh-CN" sz="2800" kern="1200">
              <a:latin typeface="+mn-lt"/>
              <a:ea typeface="+mn-ea"/>
              <a:cs typeface="+mn-cs"/>
            </a:endParaRPr>
          </a:p>
          <a:p>
            <a:pPr lvl="1"/>
            <a:r>
              <a:rPr lang="en-US" altLang="zh-CN" sz="2000" kern="1200">
                <a:latin typeface="黑体" panose="02010609060101010101" pitchFamily="49" charset="-122"/>
                <a:ea typeface="黑体" panose="02010609060101010101" pitchFamily="49" charset="-122"/>
                <a:cs typeface="+mn-cs"/>
              </a:rPr>
              <a:t>Top-down parsing</a:t>
            </a:r>
            <a:endParaRPr lang="en-US" altLang="zh-CN" sz="2000" kern="1200">
              <a:latin typeface="黑体" panose="02010609060101010101" pitchFamily="49" charset="-122"/>
              <a:ea typeface="黑体" panose="02010609060101010101" pitchFamily="49" charset="-122"/>
              <a:cs typeface="+mn-cs"/>
            </a:endParaRPr>
          </a:p>
          <a:p>
            <a:pPr lvl="2"/>
            <a:r>
              <a:rPr lang="en-US" altLang="zh-CN" sz="1800"/>
              <a:t>How to choose a unique production in multiple candidates ?</a:t>
            </a:r>
            <a:endParaRPr lang="en-US" altLang="zh-CN" sz="1800"/>
          </a:p>
          <a:p>
            <a:pPr lvl="1"/>
            <a:r>
              <a:rPr lang="en-US" altLang="zh-CN" sz="2000" kern="1200">
                <a:latin typeface="黑体" panose="02010609060101010101" pitchFamily="49" charset="-122"/>
                <a:ea typeface="黑体" panose="02010609060101010101" pitchFamily="49" charset="-122"/>
                <a:cs typeface="+mn-cs"/>
              </a:rPr>
              <a:t>Bottom-up parsing</a:t>
            </a:r>
            <a:endParaRPr lang="en-US" altLang="zh-CN" sz="2000" kern="1200">
              <a:latin typeface="黑体" panose="02010609060101010101" pitchFamily="49" charset="-122"/>
              <a:ea typeface="黑体" panose="02010609060101010101" pitchFamily="49" charset="-122"/>
              <a:cs typeface="+mn-cs"/>
            </a:endParaRPr>
          </a:p>
          <a:p>
            <a:pPr lvl="2"/>
            <a:r>
              <a:rPr lang="en-US" altLang="zh-CN" sz="1800"/>
              <a:t>How to find the handle in a sentential form ?</a:t>
            </a:r>
            <a:endParaRPr lang="en-US" altLang="zh-CN" sz="18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62465"/>
          <p:cNvSpPr>
            <a:spLocks noGrp="1"/>
          </p:cNvSpPr>
          <p:nvPr>
            <p:ph type="title"/>
          </p:nvPr>
        </p:nvSpPr>
        <p:spPr>
          <a:xfrm>
            <a:off x="285750" y="1285875"/>
            <a:ext cx="1785938" cy="4929188"/>
          </a:xfrm>
          <a:ln/>
        </p:spPr>
        <p:txBody>
          <a:bodyPr vert="eaVert" anchor="ctr"/>
          <a:p>
            <a:r>
              <a:rPr lang="en-US" altLang="zh-CN"/>
              <a:t>Top-Down Parsing: Motivation</a:t>
            </a:r>
            <a:endParaRPr lang="en-US" altLang="zh-CN"/>
          </a:p>
        </p:txBody>
      </p:sp>
      <p:sp>
        <p:nvSpPr>
          <p:cNvPr id="22530" name="文本占位符 62466"/>
          <p:cNvSpPr>
            <a:spLocks noGrp="1"/>
          </p:cNvSpPr>
          <p:nvPr>
            <p:ph idx="1"/>
          </p:nvPr>
        </p:nvSpPr>
        <p:spPr>
          <a:xfrm>
            <a:off x="2143125" y="214313"/>
            <a:ext cx="6543675" cy="6000750"/>
          </a:xfrm>
          <a:ln/>
        </p:spPr>
        <p:txBody>
          <a:bodyPr anchor="t"/>
          <a:p>
            <a:pPr/>
            <a:r>
              <a:rPr lang="en-US" altLang="zh-CN" sz="2800" kern="1200">
                <a:latin typeface="+mn-lt"/>
                <a:ea typeface="+mn-ea"/>
                <a:cs typeface="+mn-cs"/>
              </a:rPr>
              <a:t>A motivating example</a:t>
            </a:r>
            <a:endParaRPr lang="en-US" altLang="zh-CN" sz="2800" kern="1200">
              <a:latin typeface="+mn-lt"/>
              <a:ea typeface="+mn-ea"/>
              <a:cs typeface="+mn-cs"/>
            </a:endParaRPr>
          </a:p>
          <a:p>
            <a:pPr lvl="2"/>
            <a:r>
              <a:rPr lang="en-US" altLang="zh-CN" sz="2200" i="1">
                <a:solidFill>
                  <a:srgbClr val="A50021"/>
                </a:solidFill>
                <a:latin typeface="Times New Roman" panose="02020603050405020304" pitchFamily="18" charset="0"/>
                <a:sym typeface="Symbol" panose="05050102010706020507" pitchFamily="18" charset="2"/>
              </a:rPr>
              <a:t>type</a:t>
            </a:r>
            <a:r>
              <a:rPr lang="en-US" altLang="zh-CN" sz="2200">
                <a:solidFill>
                  <a:srgbClr val="A50021"/>
                </a:solidFill>
                <a:latin typeface="Times New Roman" panose="02020603050405020304" pitchFamily="18" charset="0"/>
                <a:sym typeface="Symbol" panose="05050102010706020507" pitchFamily="18" charset="2"/>
              </a:rPr>
              <a:t>		</a:t>
            </a:r>
            <a:r>
              <a:rPr lang="en-US" altLang="zh-CN" sz="2200" i="1">
                <a:solidFill>
                  <a:srgbClr val="A50021"/>
                </a:solidFill>
                <a:latin typeface="Times New Roman" panose="02020603050405020304" pitchFamily="18" charset="0"/>
                <a:sym typeface="Symbol" panose="05050102010706020507" pitchFamily="18" charset="2"/>
              </a:rPr>
              <a:t>simple</a:t>
            </a:r>
            <a:endParaRPr lang="en-US" altLang="zh-CN" sz="2200">
              <a:solidFill>
                <a:srgbClr val="A50021"/>
              </a:solidFill>
              <a:latin typeface="Times New Roman" panose="02020603050405020304" pitchFamily="18" charset="0"/>
              <a:sym typeface="Symbol" panose="05050102010706020507" pitchFamily="18" charset="2"/>
            </a:endParaRPr>
          </a:p>
          <a:p>
            <a:pPr lvl="2"/>
            <a:r>
              <a:rPr lang="en-US" altLang="zh-CN" sz="2200">
                <a:solidFill>
                  <a:srgbClr val="A50021"/>
                </a:solidFill>
                <a:latin typeface="Times New Roman" panose="02020603050405020304" pitchFamily="18" charset="0"/>
                <a:sym typeface="Symbol" panose="05050102010706020507" pitchFamily="18" charset="2"/>
              </a:rPr>
              <a:t>		 |	^  </a:t>
            </a:r>
            <a:r>
              <a:rPr lang="en-US" altLang="zh-CN" sz="2200" b="1">
                <a:solidFill>
                  <a:srgbClr val="A50021"/>
                </a:solidFill>
                <a:latin typeface="Times New Roman" panose="02020603050405020304" pitchFamily="18" charset="0"/>
                <a:sym typeface="Symbol" panose="05050102010706020507" pitchFamily="18" charset="2"/>
              </a:rPr>
              <a:t>id</a:t>
            </a:r>
            <a:endParaRPr lang="en-US" altLang="zh-CN" sz="2200" b="1">
              <a:solidFill>
                <a:srgbClr val="A50021"/>
              </a:solidFill>
              <a:latin typeface="Times New Roman" panose="02020603050405020304" pitchFamily="18" charset="0"/>
              <a:sym typeface="Symbol" panose="05050102010706020507" pitchFamily="18" charset="2"/>
            </a:endParaRPr>
          </a:p>
          <a:p>
            <a:pPr lvl="2"/>
            <a:r>
              <a:rPr lang="en-US" altLang="zh-CN" sz="2200">
                <a:solidFill>
                  <a:srgbClr val="A50021"/>
                </a:solidFill>
                <a:latin typeface="Times New Roman" panose="02020603050405020304" pitchFamily="18" charset="0"/>
                <a:sym typeface="Symbol" panose="05050102010706020507" pitchFamily="18" charset="2"/>
              </a:rPr>
              <a:t>		 |	</a:t>
            </a:r>
            <a:r>
              <a:rPr lang="en-US" altLang="zh-CN" sz="2200" b="1">
                <a:solidFill>
                  <a:srgbClr val="A50021"/>
                </a:solidFill>
                <a:latin typeface="Times New Roman" panose="02020603050405020304" pitchFamily="18" charset="0"/>
                <a:sym typeface="Symbol" panose="05050102010706020507" pitchFamily="18" charset="2"/>
              </a:rPr>
              <a:t>array</a:t>
            </a:r>
            <a:r>
              <a:rPr lang="en-US" altLang="zh-CN" sz="2200">
                <a:solidFill>
                  <a:srgbClr val="A50021"/>
                </a:solidFill>
                <a:latin typeface="Times New Roman" panose="02020603050405020304" pitchFamily="18" charset="0"/>
                <a:sym typeface="Symbol" panose="05050102010706020507" pitchFamily="18" charset="2"/>
              </a:rPr>
              <a:t>  [  </a:t>
            </a:r>
            <a:r>
              <a:rPr lang="en-US" altLang="zh-CN" sz="2200" i="1">
                <a:solidFill>
                  <a:srgbClr val="A50021"/>
                </a:solidFill>
                <a:latin typeface="Times New Roman" panose="02020603050405020304" pitchFamily="18" charset="0"/>
                <a:sym typeface="Symbol" panose="05050102010706020507" pitchFamily="18" charset="2"/>
              </a:rPr>
              <a:t>simple</a:t>
            </a:r>
            <a:r>
              <a:rPr lang="en-US" altLang="zh-CN" sz="2200">
                <a:solidFill>
                  <a:srgbClr val="A50021"/>
                </a:solidFill>
                <a:latin typeface="Times New Roman" panose="02020603050405020304" pitchFamily="18" charset="0"/>
                <a:sym typeface="Symbol" panose="05050102010706020507" pitchFamily="18" charset="2"/>
              </a:rPr>
              <a:t>  ]  </a:t>
            </a:r>
            <a:r>
              <a:rPr lang="en-US" altLang="zh-CN" sz="2200" b="1">
                <a:solidFill>
                  <a:srgbClr val="A50021"/>
                </a:solidFill>
                <a:latin typeface="Times New Roman" panose="02020603050405020304" pitchFamily="18" charset="0"/>
                <a:sym typeface="Symbol" panose="05050102010706020507" pitchFamily="18" charset="2"/>
              </a:rPr>
              <a:t>of</a:t>
            </a:r>
            <a:r>
              <a:rPr lang="en-US" altLang="zh-CN" sz="2200">
                <a:solidFill>
                  <a:srgbClr val="A50021"/>
                </a:solidFill>
                <a:latin typeface="Times New Roman" panose="02020603050405020304" pitchFamily="18" charset="0"/>
                <a:sym typeface="Symbol" panose="05050102010706020507" pitchFamily="18" charset="2"/>
              </a:rPr>
              <a:t>  </a:t>
            </a:r>
            <a:r>
              <a:rPr lang="en-US" altLang="zh-CN" sz="2200" i="1">
                <a:solidFill>
                  <a:srgbClr val="A50021"/>
                </a:solidFill>
                <a:latin typeface="Times New Roman" panose="02020603050405020304" pitchFamily="18" charset="0"/>
                <a:sym typeface="Symbol" panose="05050102010706020507" pitchFamily="18" charset="2"/>
              </a:rPr>
              <a:t>type</a:t>
            </a:r>
            <a:endParaRPr lang="en-US" altLang="zh-CN" sz="2200" b="1" i="1">
              <a:solidFill>
                <a:srgbClr val="A50021"/>
              </a:solidFill>
              <a:latin typeface="Times New Roman" panose="02020603050405020304" pitchFamily="18" charset="0"/>
              <a:sym typeface="Symbol" panose="05050102010706020507" pitchFamily="18" charset="2"/>
            </a:endParaRPr>
          </a:p>
          <a:p>
            <a:pPr lvl="2"/>
            <a:r>
              <a:rPr lang="en-US" altLang="zh-CN" sz="2200" i="1">
                <a:solidFill>
                  <a:srgbClr val="A50021"/>
                </a:solidFill>
                <a:latin typeface="Times New Roman" panose="02020603050405020304" pitchFamily="18" charset="0"/>
                <a:sym typeface="Symbol" panose="05050102010706020507" pitchFamily="18" charset="2"/>
              </a:rPr>
              <a:t>simple</a:t>
            </a:r>
            <a:r>
              <a:rPr lang="en-US" altLang="zh-CN" sz="2200">
                <a:solidFill>
                  <a:srgbClr val="A50021"/>
                </a:solidFill>
                <a:latin typeface="Times New Roman" panose="02020603050405020304" pitchFamily="18" charset="0"/>
                <a:sym typeface="Symbol" panose="05050102010706020507" pitchFamily="18" charset="2"/>
              </a:rPr>
              <a:t>		</a:t>
            </a:r>
            <a:r>
              <a:rPr lang="en-US" altLang="zh-CN" sz="2200" b="1">
                <a:solidFill>
                  <a:srgbClr val="A50021"/>
                </a:solidFill>
                <a:latin typeface="Times New Roman" panose="02020603050405020304" pitchFamily="18" charset="0"/>
                <a:sym typeface="Symbol" panose="05050102010706020507" pitchFamily="18" charset="2"/>
              </a:rPr>
              <a:t>integer</a:t>
            </a:r>
            <a:endParaRPr lang="en-US" altLang="zh-CN" sz="2200" b="1">
              <a:solidFill>
                <a:srgbClr val="A50021"/>
              </a:solidFill>
              <a:latin typeface="Times New Roman" panose="02020603050405020304" pitchFamily="18" charset="0"/>
              <a:sym typeface="Symbol" panose="05050102010706020507" pitchFamily="18" charset="2"/>
            </a:endParaRPr>
          </a:p>
          <a:p>
            <a:pPr lvl="2"/>
            <a:r>
              <a:rPr lang="en-US" altLang="zh-CN" sz="2200">
                <a:solidFill>
                  <a:srgbClr val="A50021"/>
                </a:solidFill>
                <a:latin typeface="Times New Roman" panose="02020603050405020304" pitchFamily="18" charset="0"/>
                <a:sym typeface="Symbol" panose="05050102010706020507" pitchFamily="18" charset="2"/>
              </a:rPr>
              <a:t>		 |	</a:t>
            </a:r>
            <a:r>
              <a:rPr lang="en-US" altLang="zh-CN" sz="2200" b="1">
                <a:solidFill>
                  <a:srgbClr val="A50021"/>
                </a:solidFill>
                <a:latin typeface="Times New Roman" panose="02020603050405020304" pitchFamily="18" charset="0"/>
                <a:sym typeface="Symbol" panose="05050102010706020507" pitchFamily="18" charset="2"/>
              </a:rPr>
              <a:t>char</a:t>
            </a:r>
            <a:endParaRPr lang="en-US" altLang="zh-CN" sz="2200" b="1">
              <a:solidFill>
                <a:srgbClr val="A50021"/>
              </a:solidFill>
              <a:latin typeface="Times New Roman" panose="02020603050405020304" pitchFamily="18" charset="0"/>
              <a:sym typeface="Symbol" panose="05050102010706020507" pitchFamily="18" charset="2"/>
            </a:endParaRPr>
          </a:p>
          <a:p>
            <a:pPr lvl="2"/>
            <a:r>
              <a:rPr lang="en-US" altLang="zh-CN" sz="2200">
                <a:solidFill>
                  <a:srgbClr val="A50021"/>
                </a:solidFill>
                <a:latin typeface="Times New Roman" panose="02020603050405020304" pitchFamily="18" charset="0"/>
                <a:sym typeface="Symbol" panose="05050102010706020507" pitchFamily="18" charset="2"/>
              </a:rPr>
              <a:t>		 |	</a:t>
            </a:r>
            <a:r>
              <a:rPr lang="en-US" altLang="zh-CN" sz="2200" b="1">
                <a:solidFill>
                  <a:srgbClr val="A50021"/>
                </a:solidFill>
                <a:latin typeface="Times New Roman" panose="02020603050405020304" pitchFamily="18" charset="0"/>
                <a:sym typeface="Symbol" panose="05050102010706020507" pitchFamily="18" charset="2"/>
              </a:rPr>
              <a:t>num</a:t>
            </a:r>
            <a:r>
              <a:rPr lang="en-US" altLang="zh-CN" sz="2200">
                <a:solidFill>
                  <a:srgbClr val="A50021"/>
                </a:solidFill>
                <a:latin typeface="Times New Roman" panose="02020603050405020304" pitchFamily="18" charset="0"/>
                <a:sym typeface="Symbol" panose="05050102010706020507" pitchFamily="18" charset="2"/>
              </a:rPr>
              <a:t>  </a:t>
            </a:r>
            <a:r>
              <a:rPr lang="en-US" altLang="zh-CN" sz="2200" b="1">
                <a:solidFill>
                  <a:srgbClr val="A50021"/>
                </a:solidFill>
                <a:latin typeface="Times New Roman" panose="02020603050405020304" pitchFamily="18" charset="0"/>
                <a:sym typeface="Symbol" panose="05050102010706020507" pitchFamily="18" charset="2"/>
              </a:rPr>
              <a:t>dotdot</a:t>
            </a:r>
            <a:r>
              <a:rPr lang="en-US" altLang="zh-CN" sz="2200">
                <a:solidFill>
                  <a:srgbClr val="A50021"/>
                </a:solidFill>
                <a:latin typeface="Times New Roman" panose="02020603050405020304" pitchFamily="18" charset="0"/>
                <a:sym typeface="Symbol" panose="05050102010706020507" pitchFamily="18" charset="2"/>
              </a:rPr>
              <a:t>  </a:t>
            </a:r>
            <a:r>
              <a:rPr lang="en-US" altLang="zh-CN" sz="2200" b="1">
                <a:solidFill>
                  <a:srgbClr val="A50021"/>
                </a:solidFill>
                <a:latin typeface="Times New Roman" panose="02020603050405020304" pitchFamily="18" charset="0"/>
                <a:sym typeface="Symbol" panose="05050102010706020507" pitchFamily="18" charset="2"/>
              </a:rPr>
              <a:t>num</a:t>
            </a:r>
            <a:endParaRPr lang="en-US" altLang="zh-CN" sz="2200"/>
          </a:p>
          <a:p>
            <a:pPr lvl="1"/>
            <a:endParaRPr lang="en-US" altLang="zh-CN" sz="2000" kern="1200">
              <a:latin typeface="黑体" panose="02010609060101010101" pitchFamily="49" charset="-122"/>
              <a:ea typeface="黑体" panose="02010609060101010101" pitchFamily="49" charset="-122"/>
              <a:cs typeface="+mn-cs"/>
            </a:endParaRPr>
          </a:p>
          <a:p>
            <a:pPr lvl="1"/>
            <a:r>
              <a:rPr lang="en-US" altLang="zh-CN" sz="2000" kern="1200">
                <a:solidFill>
                  <a:srgbClr val="3333CC"/>
                </a:solidFill>
                <a:latin typeface="Courier New" panose="02070309020205020404" pitchFamily="49" charset="0"/>
                <a:ea typeface="黑体" panose="02010609060101010101" pitchFamily="49" charset="-122"/>
                <a:cs typeface="+mn-cs"/>
              </a:rPr>
              <a:t>array [1..10] of integer</a:t>
            </a:r>
            <a:endParaRPr lang="en-US" altLang="zh-CN" sz="2000" kern="1200">
              <a:solidFill>
                <a:srgbClr val="3333CC"/>
              </a:solidFill>
              <a:latin typeface="Courier New" panose="02070309020205020404" pitchFamily="49" charset="0"/>
              <a:ea typeface="黑体" panose="02010609060101010101" pitchFamily="49"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63489"/>
          <p:cNvSpPr>
            <a:spLocks noGrp="1"/>
          </p:cNvSpPr>
          <p:nvPr>
            <p:ph type="title"/>
          </p:nvPr>
        </p:nvSpPr>
        <p:spPr>
          <a:xfrm>
            <a:off x="285750" y="1285875"/>
            <a:ext cx="1785938" cy="4929188"/>
          </a:xfrm>
          <a:ln/>
        </p:spPr>
        <p:txBody>
          <a:bodyPr vert="eaVert" anchor="ctr"/>
          <a:p>
            <a:r>
              <a:rPr lang="en-US" altLang="zh-CN"/>
              <a:t>Parsing Process (Initial)</a:t>
            </a:r>
            <a:endParaRPr lang="en-US" altLang="zh-CN"/>
          </a:p>
        </p:txBody>
      </p:sp>
      <p:sp>
        <p:nvSpPr>
          <p:cNvPr id="23554" name="直接连接符 63490"/>
          <p:cNvSpPr/>
          <p:nvPr/>
        </p:nvSpPr>
        <p:spPr>
          <a:xfrm flipH="1">
            <a:off x="2514600" y="5029200"/>
            <a:ext cx="0" cy="457200"/>
          </a:xfrm>
          <a:prstGeom prst="line">
            <a:avLst/>
          </a:prstGeom>
          <a:ln w="28575" cap="flat" cmpd="sng">
            <a:solidFill>
              <a:srgbClr val="A50021"/>
            </a:solidFill>
            <a:prstDash val="solid"/>
            <a:round/>
            <a:headEnd type="none" w="med" len="med"/>
            <a:tailEnd type="arrow" w="lg" len="lg"/>
          </a:ln>
        </p:spPr>
      </p:sp>
      <p:grpSp>
        <p:nvGrpSpPr>
          <p:cNvPr id="23555" name="组合 63491"/>
          <p:cNvGrpSpPr/>
          <p:nvPr/>
        </p:nvGrpSpPr>
        <p:grpSpPr>
          <a:xfrm>
            <a:off x="2133600" y="5486400"/>
            <a:ext cx="4953000" cy="346075"/>
            <a:chOff x="288" y="144"/>
            <a:chExt cx="2688" cy="218"/>
          </a:xfrm>
        </p:grpSpPr>
        <p:sp>
          <p:nvSpPr>
            <p:cNvPr id="23556" name="文本框 63492"/>
            <p:cNvSpPr txBox="1"/>
            <p:nvPr/>
          </p:nvSpPr>
          <p:spPr>
            <a:xfrm>
              <a:off x="288" y="144"/>
              <a:ext cx="384"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array</a:t>
              </a:r>
              <a:endParaRPr lang="en-US" altLang="zh-CN" sz="1600" b="1">
                <a:latin typeface="Arial" panose="020B0604020202020204" pitchFamily="34" charset="0"/>
                <a:ea typeface="宋体" panose="02010600030101010101" pitchFamily="2" charset="-122"/>
              </a:endParaRPr>
            </a:p>
          </p:txBody>
        </p:sp>
        <p:sp>
          <p:nvSpPr>
            <p:cNvPr id="23557" name="文本框 63493"/>
            <p:cNvSpPr txBox="1"/>
            <p:nvPr/>
          </p:nvSpPr>
          <p:spPr>
            <a:xfrm>
              <a:off x="672"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3558" name="文本框 63494"/>
            <p:cNvSpPr txBox="1"/>
            <p:nvPr/>
          </p:nvSpPr>
          <p:spPr>
            <a:xfrm>
              <a:off x="864"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3559" name="文本框 63495"/>
            <p:cNvSpPr txBox="1"/>
            <p:nvPr/>
          </p:nvSpPr>
          <p:spPr>
            <a:xfrm>
              <a:off x="2448" y="144"/>
              <a:ext cx="528"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integer</a:t>
              </a:r>
              <a:endParaRPr lang="en-US" altLang="zh-CN" sz="1600" b="1">
                <a:latin typeface="Arial" panose="020B0604020202020204" pitchFamily="34" charset="0"/>
                <a:ea typeface="宋体" panose="02010600030101010101" pitchFamily="2" charset="-122"/>
              </a:endParaRPr>
            </a:p>
          </p:txBody>
        </p:sp>
        <p:sp>
          <p:nvSpPr>
            <p:cNvPr id="23560" name="文本框 63496"/>
            <p:cNvSpPr txBox="1"/>
            <p:nvPr/>
          </p:nvSpPr>
          <p:spPr>
            <a:xfrm>
              <a:off x="1200" y="144"/>
              <a:ext cx="48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dotdot</a:t>
              </a:r>
              <a:endParaRPr lang="en-US" altLang="zh-CN" sz="1600" b="1">
                <a:latin typeface="Arial" panose="020B0604020202020204" pitchFamily="34" charset="0"/>
                <a:ea typeface="宋体" panose="02010600030101010101" pitchFamily="2" charset="-122"/>
              </a:endParaRPr>
            </a:p>
          </p:txBody>
        </p:sp>
        <p:sp>
          <p:nvSpPr>
            <p:cNvPr id="23561" name="文本框 63497"/>
            <p:cNvSpPr txBox="1"/>
            <p:nvPr/>
          </p:nvSpPr>
          <p:spPr>
            <a:xfrm>
              <a:off x="1680" y="144"/>
              <a:ext cx="336"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num</a:t>
              </a:r>
              <a:endParaRPr lang="en-US" altLang="zh-CN" sz="1600" b="1">
                <a:latin typeface="Arial" panose="020B0604020202020204" pitchFamily="34" charset="0"/>
                <a:ea typeface="宋体" panose="02010600030101010101" pitchFamily="2" charset="-122"/>
              </a:endParaRPr>
            </a:p>
          </p:txBody>
        </p:sp>
        <p:sp>
          <p:nvSpPr>
            <p:cNvPr id="23562" name="文本框 63498"/>
            <p:cNvSpPr txBox="1"/>
            <p:nvPr/>
          </p:nvSpPr>
          <p:spPr>
            <a:xfrm>
              <a:off x="2016" y="144"/>
              <a:ext cx="192"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a:t>
              </a:r>
              <a:endParaRPr lang="en-US" altLang="zh-CN" sz="1600" b="1">
                <a:latin typeface="Arial" panose="020B0604020202020204" pitchFamily="34" charset="0"/>
                <a:ea typeface="宋体" panose="02010600030101010101" pitchFamily="2" charset="-122"/>
              </a:endParaRPr>
            </a:p>
          </p:txBody>
        </p:sp>
        <p:sp>
          <p:nvSpPr>
            <p:cNvPr id="23563" name="文本框 63499"/>
            <p:cNvSpPr txBox="1"/>
            <p:nvPr/>
          </p:nvSpPr>
          <p:spPr>
            <a:xfrm>
              <a:off x="2208" y="144"/>
              <a:ext cx="240" cy="218"/>
            </a:xfrm>
            <a:prstGeom prst="rect">
              <a:avLst/>
            </a:prstGeom>
            <a:solidFill>
              <a:schemeClr val="bg1"/>
            </a:solidFill>
            <a:ln w="9525" cap="flat" cmpd="sng">
              <a:solidFill>
                <a:schemeClr val="folHlink"/>
              </a:solidFill>
              <a:prstDash val="dash"/>
              <a:miter/>
              <a:headEnd type="none" w="med" len="med"/>
              <a:tailEnd type="none" w="med" len="med"/>
            </a:ln>
          </p:spPr>
          <p:txBody>
            <a:bodyPr lIns="0" rIns="0" anchor="t">
              <a:spAutoFit/>
            </a:bodyPr>
            <a:p>
              <a:pPr algn="ctr" eaLnBrk="0" hangingPunct="0">
                <a:spcBef>
                  <a:spcPct val="50000"/>
                </a:spcBef>
              </a:pPr>
              <a:r>
                <a:rPr lang="en-US" altLang="zh-CN" sz="1600" b="1">
                  <a:latin typeface="Arial" panose="020B0604020202020204" pitchFamily="34" charset="0"/>
                  <a:ea typeface="宋体" panose="02010600030101010101" pitchFamily="2" charset="-122"/>
                </a:rPr>
                <a:t>of</a:t>
              </a:r>
              <a:endParaRPr lang="en-US" altLang="zh-CN" sz="1600" b="1">
                <a:latin typeface="Arial" panose="020B0604020202020204" pitchFamily="34" charset="0"/>
                <a:ea typeface="宋体" panose="02010600030101010101" pitchFamily="2" charset="-122"/>
              </a:endParaRPr>
            </a:p>
          </p:txBody>
        </p:sp>
      </p:grpSp>
      <p:sp>
        <p:nvSpPr>
          <p:cNvPr id="23564" name="直接连接符 63500"/>
          <p:cNvSpPr/>
          <p:nvPr/>
        </p:nvSpPr>
        <p:spPr>
          <a:xfrm flipV="1">
            <a:off x="4876800" y="2286000"/>
            <a:ext cx="0" cy="381000"/>
          </a:xfrm>
          <a:prstGeom prst="line">
            <a:avLst/>
          </a:prstGeom>
          <a:ln w="28575" cap="flat" cmpd="sng">
            <a:solidFill>
              <a:srgbClr val="006600"/>
            </a:solidFill>
            <a:prstDash val="solid"/>
            <a:round/>
            <a:headEnd type="none" w="med" len="med"/>
            <a:tailEnd type="arrow" w="lg" len="lg"/>
          </a:ln>
        </p:spPr>
      </p:sp>
      <p:sp>
        <p:nvSpPr>
          <p:cNvPr id="23565" name="文本框 63501"/>
          <p:cNvSpPr txBox="1"/>
          <p:nvPr/>
        </p:nvSpPr>
        <p:spPr>
          <a:xfrm>
            <a:off x="4419600" y="1981200"/>
            <a:ext cx="914400" cy="366713"/>
          </a:xfrm>
          <a:prstGeom prst="rect">
            <a:avLst/>
          </a:prstGeom>
          <a:noFill/>
          <a:ln w="9525">
            <a:noFill/>
          </a:ln>
        </p:spPr>
        <p:txBody>
          <a:bodyPr anchor="t">
            <a:spAutoFit/>
          </a:bodyPr>
          <a:p>
            <a:pPr algn="ctr" eaLnBrk="0" hangingPunct="0">
              <a:spcBef>
                <a:spcPct val="50000"/>
              </a:spcBef>
            </a:pPr>
            <a:r>
              <a:rPr lang="en-US" altLang="zh-CN">
                <a:latin typeface="Arial" panose="020B0604020202020204" pitchFamily="34" charset="0"/>
                <a:ea typeface="宋体" panose="02010600030101010101" pitchFamily="2" charset="-122"/>
              </a:rPr>
              <a:t>type</a:t>
            </a:r>
            <a:endParaRPr lang="en-US" altLang="zh-CN">
              <a:latin typeface="Arial" panose="020B0604020202020204" pitchFamily="34" charset="0"/>
              <a:ea typeface="宋体" panose="02010600030101010101" pitchFamily="2" charset="-122"/>
            </a:endParaRPr>
          </a:p>
        </p:txBody>
      </p:sp>
      <p:sp>
        <p:nvSpPr>
          <p:cNvPr id="23566" name="文本框 63502"/>
          <p:cNvSpPr txBox="1"/>
          <p:nvPr/>
        </p:nvSpPr>
        <p:spPr>
          <a:xfrm>
            <a:off x="152400" y="1524000"/>
            <a:ext cx="8534400" cy="366713"/>
          </a:xfrm>
          <a:prstGeom prst="rect">
            <a:avLst/>
          </a:prstGeom>
          <a:noFill/>
          <a:ln w="9525">
            <a:noFill/>
          </a:ln>
        </p:spPr>
        <p:txBody>
          <a:bodyPr anchor="t">
            <a:spAutoFit/>
          </a:bodyPr>
          <a:p>
            <a:pPr algn="r" eaLnBrk="0" hangingPunct="0">
              <a:spcBef>
                <a:spcPct val="50000"/>
              </a:spcBef>
            </a:pPr>
            <a:r>
              <a:rPr lang="en-US" altLang="zh-CN" i="1">
                <a:solidFill>
                  <a:srgbClr val="FF00FF"/>
                </a:solidFill>
                <a:latin typeface="Garamond" panose="02020404030301010803" pitchFamily="18" charset="0"/>
                <a:ea typeface="宋体" panose="02010600030101010101" pitchFamily="2" charset="-122"/>
              </a:rPr>
              <a:t>Derive with "type </a:t>
            </a:r>
            <a:r>
              <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rPr>
              <a:t> </a:t>
            </a:r>
            <a:r>
              <a:rPr lang="en-US" altLang="zh-CN" b="1" i="1">
                <a:solidFill>
                  <a:srgbClr val="FF00FF"/>
                </a:solidFill>
                <a:latin typeface="Garamond" panose="02020404030301010803" pitchFamily="18" charset="0"/>
                <a:ea typeface="宋体" panose="02010600030101010101" pitchFamily="2" charset="-122"/>
                <a:sym typeface="Symbol" panose="05050102010706020507" pitchFamily="18" charset="2"/>
              </a:rPr>
              <a:t>array [ </a:t>
            </a:r>
            <a:r>
              <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rPr>
              <a:t>simple</a:t>
            </a:r>
            <a:r>
              <a:rPr lang="en-US" altLang="zh-CN" b="1" i="1">
                <a:solidFill>
                  <a:srgbClr val="FF00FF"/>
                </a:solidFill>
                <a:latin typeface="Garamond" panose="02020404030301010803" pitchFamily="18" charset="0"/>
                <a:ea typeface="宋体" panose="02010600030101010101" pitchFamily="2" charset="-122"/>
                <a:sym typeface="Symbol" panose="05050102010706020507" pitchFamily="18" charset="2"/>
              </a:rPr>
              <a:t> ] of </a:t>
            </a:r>
            <a:r>
              <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rPr>
              <a:t>type"</a:t>
            </a:r>
            <a:endParaRPr lang="en-US" altLang="zh-CN"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4349</Words>
  <Application>WPS 演示</Application>
  <PresentationFormat>On-screen Show</PresentationFormat>
  <Paragraphs>699</Paragraphs>
  <Slides>44</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18</vt:i4>
      </vt:variant>
      <vt:variant>
        <vt:lpstr>幻灯片标题</vt:lpstr>
      </vt:variant>
      <vt:variant>
        <vt:i4>44</vt:i4>
      </vt:variant>
    </vt:vector>
  </HeadingPairs>
  <TitlesOfParts>
    <vt:vector size="80" baseType="lpstr">
      <vt:lpstr>Arial</vt:lpstr>
      <vt:lpstr>宋体</vt:lpstr>
      <vt:lpstr>Wingdings</vt:lpstr>
      <vt:lpstr>华文隶书</vt:lpstr>
      <vt:lpstr>黑体</vt:lpstr>
      <vt:lpstr>Franklin Gothic Book</vt:lpstr>
      <vt:lpstr>华文楷体</vt:lpstr>
      <vt:lpstr>Calibri</vt:lpstr>
      <vt:lpstr>Times New Roman</vt:lpstr>
      <vt:lpstr>Symbol</vt:lpstr>
      <vt:lpstr>Courier New</vt:lpstr>
      <vt:lpstr>Garamond</vt:lpstr>
      <vt:lpstr>MT Extra</vt:lpstr>
      <vt:lpstr>微软雅黑</vt:lpstr>
      <vt:lpstr>Segoe Print</vt:lpstr>
      <vt:lpstr>Arial Unicode MS</vt:lpstr>
      <vt:lpstr>Franklin Gothic Medium</vt:lpstr>
      <vt:lpstr>Office 主题</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阿不1413529847</cp:lastModifiedBy>
  <cp:revision>240</cp:revision>
  <dcterms:created xsi:type="dcterms:W3CDTF">2016-09-29T14:09:00Z</dcterms:created>
  <dcterms:modified xsi:type="dcterms:W3CDTF">2019-04-02T04:57:55Z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